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40D6F-D3E0-4CAF-9C50-CFDEC177FDBC}" type="datetimeFigureOut">
              <a:rPr lang="en-US" smtClean="0"/>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55DDF-D187-4996-9152-3ED71365E7EB}" type="slidenum">
              <a:rPr lang="en-US" smtClean="0"/>
              <a:t>‹#›</a:t>
            </a:fld>
            <a:endParaRPr lang="en-US"/>
          </a:p>
        </p:txBody>
      </p:sp>
    </p:spTree>
    <p:extLst>
      <p:ext uri="{BB962C8B-B14F-4D97-AF65-F5344CB8AC3E}">
        <p14:creationId xmlns:p14="http://schemas.microsoft.com/office/powerpoint/2010/main" val="66635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2194261-0C51-45AF-A56A-5309F193F684}" type="slidenum">
              <a:rPr lang="en-US" altLang="en-US" smtClean="0">
                <a:solidFill>
                  <a:prstClr val="black"/>
                </a:solidFill>
              </a:rPr>
              <a:pPr eaLnBrk="1" hangingPunct="1">
                <a:spcBef>
                  <a:spcPct val="0"/>
                </a:spcBef>
                <a:defRPr/>
              </a:pPr>
              <a:t>1</a:t>
            </a:fld>
            <a:endParaRPr lang="en-US" altLang="en-US" smtClean="0">
              <a:solidFill>
                <a:prstClr val="black"/>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23B5FC7-B4CE-46DB-B1FD-FD7779D9F45A}" type="slidenum">
              <a:rPr lang="en-US" altLang="en-US" smtClean="0">
                <a:solidFill>
                  <a:prstClr val="black"/>
                </a:solidFill>
              </a:rPr>
              <a:pPr eaLnBrk="1" hangingPunct="1">
                <a:spcBef>
                  <a:spcPct val="0"/>
                </a:spcBef>
                <a:defRPr/>
              </a:pPr>
              <a:t>10</a:t>
            </a:fld>
            <a:endParaRPr lang="en-US" altLang="en-US" smtClean="0">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08615-6A15-48B6-AD11-26DADCAABAA6}" type="slidenum">
              <a:rPr lang="en-US" altLang="en-US" smtClean="0">
                <a:solidFill>
                  <a:prstClr val="black"/>
                </a:solidFill>
              </a:rPr>
              <a:pPr eaLnBrk="1" hangingPunct="1">
                <a:spcBef>
                  <a:spcPct val="0"/>
                </a:spcBef>
                <a:defRPr/>
              </a:pPr>
              <a:t>11</a:t>
            </a:fld>
            <a:endParaRPr lang="en-US" altLang="en-US" smtClean="0">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5CBCC3E-F6E5-4A26-9853-C318E271E971}" type="slidenum">
              <a:rPr lang="en-US" altLang="en-US" smtClean="0">
                <a:solidFill>
                  <a:prstClr val="black"/>
                </a:solidFill>
              </a:rPr>
              <a:pPr eaLnBrk="1" hangingPunct="1">
                <a:spcBef>
                  <a:spcPct val="0"/>
                </a:spcBef>
                <a:defRPr/>
              </a:pPr>
              <a:t>12</a:t>
            </a:fld>
            <a:endParaRPr lang="en-US" altLang="en-US" smtClean="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298FA18-5FC5-423B-BE5A-AC98EC22F556}" type="slidenum">
              <a:rPr lang="en-US" altLang="en-US" smtClean="0">
                <a:solidFill>
                  <a:prstClr val="black"/>
                </a:solidFill>
              </a:rPr>
              <a:pPr eaLnBrk="1" hangingPunct="1">
                <a:spcBef>
                  <a:spcPct val="0"/>
                </a:spcBef>
                <a:defRPr/>
              </a:pPr>
              <a:t>13</a:t>
            </a:fld>
            <a:endParaRPr lang="en-US" altLang="en-US" smtClean="0">
              <a:solidFill>
                <a:prstClr val="black"/>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1E85D1B-6555-40F8-8991-A4DCA3DB1526}" type="slidenum">
              <a:rPr lang="en-US" altLang="en-US" smtClean="0">
                <a:solidFill>
                  <a:prstClr val="black"/>
                </a:solidFill>
              </a:rPr>
              <a:pPr eaLnBrk="1" hangingPunct="1">
                <a:spcBef>
                  <a:spcPct val="0"/>
                </a:spcBef>
                <a:defRPr/>
              </a:pPr>
              <a:t>14</a:t>
            </a:fld>
            <a:endParaRPr lang="en-US" altLang="en-US" smtClean="0">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73E0398-6982-4A97-9755-2BF4E4A2116A}" type="slidenum">
              <a:rPr lang="en-US" altLang="en-US" smtClean="0">
                <a:solidFill>
                  <a:prstClr val="black"/>
                </a:solidFill>
              </a:rPr>
              <a:pPr eaLnBrk="1" hangingPunct="1">
                <a:spcBef>
                  <a:spcPct val="0"/>
                </a:spcBef>
                <a:defRPr/>
              </a:pPr>
              <a:t>15</a:t>
            </a:fld>
            <a:endParaRPr lang="en-US" altLang="en-US" smtClean="0">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660E36-0A1F-4C97-A429-174D19642335}" type="slidenum">
              <a:rPr lang="en-US" altLang="en-US" smtClean="0">
                <a:solidFill>
                  <a:prstClr val="black"/>
                </a:solidFill>
              </a:rPr>
              <a:pPr eaLnBrk="1" hangingPunct="1">
                <a:spcBef>
                  <a:spcPct val="0"/>
                </a:spcBef>
                <a:defRPr/>
              </a:pPr>
              <a:t>16</a:t>
            </a:fld>
            <a:endParaRPr lang="en-US" altLang="en-US" smtClean="0">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0A2DCA0-92D2-47D3-AAB4-8876D5B6C7AF}" type="slidenum">
              <a:rPr lang="en-US" altLang="en-US" smtClean="0">
                <a:solidFill>
                  <a:prstClr val="black"/>
                </a:solidFill>
              </a:rPr>
              <a:pPr eaLnBrk="1" hangingPunct="1">
                <a:spcBef>
                  <a:spcPct val="0"/>
                </a:spcBef>
                <a:defRPr/>
              </a:pPr>
              <a:t>17</a:t>
            </a:fld>
            <a:endParaRPr lang="en-US" altLang="en-US" smtClean="0">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7C77FD6-1D70-48CE-B802-A50BEB2259A6}" type="slidenum">
              <a:rPr lang="en-US" altLang="en-US" smtClean="0">
                <a:solidFill>
                  <a:prstClr val="black"/>
                </a:solidFill>
              </a:rPr>
              <a:pPr eaLnBrk="1" hangingPunct="1">
                <a:spcBef>
                  <a:spcPct val="0"/>
                </a:spcBef>
                <a:defRPr/>
              </a:pPr>
              <a:t>18</a:t>
            </a:fld>
            <a:endParaRPr lang="en-US" altLang="en-US" smtClean="0">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C2E671-FB8F-4E8F-8095-77666BA1D701}" type="slidenum">
              <a:rPr lang="en-US" altLang="en-US" smtClean="0">
                <a:solidFill>
                  <a:prstClr val="black"/>
                </a:solidFill>
              </a:rPr>
              <a:pPr eaLnBrk="1" hangingPunct="1">
                <a:spcBef>
                  <a:spcPct val="0"/>
                </a:spcBef>
                <a:defRPr/>
              </a:pPr>
              <a:t>19</a:t>
            </a:fld>
            <a:endParaRPr lang="en-US" altLang="en-US" smtClean="0">
              <a:solidFill>
                <a:prstClr val="black"/>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37D560-3AC7-4059-97B3-BA54EBBC5B1E}" type="slidenum">
              <a:rPr lang="en-US" altLang="en-US" smtClean="0">
                <a:solidFill>
                  <a:prstClr val="black"/>
                </a:solidFill>
              </a:rPr>
              <a:pPr eaLnBrk="1" hangingPunct="1">
                <a:spcBef>
                  <a:spcPct val="0"/>
                </a:spcBef>
                <a:defRPr/>
              </a:pPr>
              <a:t>2</a:t>
            </a:fld>
            <a:endParaRPr lang="en-US" altLang="en-US" smtClean="0">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118784C-0598-40C0-A654-CE413DFE7FFB}" type="slidenum">
              <a:rPr lang="en-US" altLang="en-US" smtClean="0">
                <a:solidFill>
                  <a:prstClr val="black"/>
                </a:solidFill>
              </a:rPr>
              <a:pPr eaLnBrk="1" hangingPunct="1">
                <a:spcBef>
                  <a:spcPct val="0"/>
                </a:spcBef>
                <a:defRPr/>
              </a:pPr>
              <a:t>20</a:t>
            </a:fld>
            <a:endParaRPr lang="en-US" altLang="en-US" smtClean="0">
              <a:solidFill>
                <a:prstClr val="black"/>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5A0C78-45F2-4F26-8805-A0957DE160B5}" type="slidenum">
              <a:rPr lang="en-US" altLang="en-US" smtClean="0">
                <a:solidFill>
                  <a:prstClr val="black"/>
                </a:solidFill>
              </a:rPr>
              <a:pPr eaLnBrk="1" hangingPunct="1">
                <a:spcBef>
                  <a:spcPct val="0"/>
                </a:spcBef>
                <a:defRPr/>
              </a:pPr>
              <a:t>21</a:t>
            </a:fld>
            <a:endParaRPr lang="en-US" altLang="en-US" smtClean="0">
              <a:solidFill>
                <a:prstClr val="black"/>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8D8ADA6-069A-4656-AE14-A55F529C027E}" type="slidenum">
              <a:rPr lang="en-US" altLang="en-US" smtClean="0">
                <a:solidFill>
                  <a:prstClr val="black"/>
                </a:solidFill>
              </a:rPr>
              <a:pPr eaLnBrk="1" hangingPunct="1">
                <a:spcBef>
                  <a:spcPct val="0"/>
                </a:spcBef>
                <a:defRPr/>
              </a:pPr>
              <a:t>22</a:t>
            </a:fld>
            <a:endParaRPr lang="en-US" altLang="en-US" smtClean="0">
              <a:solidFill>
                <a:prstClr val="black"/>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F6AD02-21B8-47CB-B831-35CBEF419A23}" type="slidenum">
              <a:rPr lang="en-US" altLang="en-US" smtClean="0">
                <a:solidFill>
                  <a:prstClr val="black"/>
                </a:solidFill>
              </a:rPr>
              <a:pPr eaLnBrk="1" hangingPunct="1">
                <a:spcBef>
                  <a:spcPct val="0"/>
                </a:spcBef>
                <a:defRPr/>
              </a:pPr>
              <a:t>23</a:t>
            </a:fld>
            <a:endParaRPr lang="en-US" altLang="en-US" smtClean="0">
              <a:solidFill>
                <a:prstClr val="black"/>
              </a:solidFill>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F7764F6-4FDF-4398-8C8B-3A8EECAF3D15}" type="slidenum">
              <a:rPr lang="en-US" altLang="en-US" smtClean="0">
                <a:solidFill>
                  <a:prstClr val="black"/>
                </a:solidFill>
              </a:rPr>
              <a:pPr eaLnBrk="1" hangingPunct="1">
                <a:spcBef>
                  <a:spcPct val="0"/>
                </a:spcBef>
                <a:defRPr/>
              </a:pPr>
              <a:t>24</a:t>
            </a:fld>
            <a:endParaRPr lang="en-US" altLang="en-US" smtClean="0">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5D49740-1855-4799-97E4-B3B23FBB6C01}" type="slidenum">
              <a:rPr lang="en-US" altLang="en-US" smtClean="0">
                <a:solidFill>
                  <a:prstClr val="black"/>
                </a:solidFill>
              </a:rPr>
              <a:pPr eaLnBrk="1" hangingPunct="1">
                <a:spcBef>
                  <a:spcPct val="0"/>
                </a:spcBef>
                <a:defRPr/>
              </a:pPr>
              <a:t>25</a:t>
            </a:fld>
            <a:endParaRPr lang="en-US" altLang="en-US" smtClean="0">
              <a:solidFill>
                <a:prstClr val="black"/>
              </a:solidFill>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9E80D9-2EDA-4396-8143-D94BE059E0CB}" type="slidenum">
              <a:rPr lang="en-US" altLang="en-US" smtClean="0">
                <a:solidFill>
                  <a:prstClr val="black"/>
                </a:solidFill>
              </a:rPr>
              <a:pPr eaLnBrk="1" hangingPunct="1">
                <a:spcBef>
                  <a:spcPct val="0"/>
                </a:spcBef>
                <a:defRPr/>
              </a:pPr>
              <a:t>26</a:t>
            </a:fld>
            <a:endParaRPr lang="en-US" altLang="en-US" smtClean="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94B3BBD-1AB5-46B0-9E12-DF9A44484FAA}" type="slidenum">
              <a:rPr lang="en-US" altLang="en-US" smtClean="0">
                <a:solidFill>
                  <a:prstClr val="black"/>
                </a:solidFill>
              </a:rPr>
              <a:pPr eaLnBrk="1" hangingPunct="1">
                <a:spcBef>
                  <a:spcPct val="0"/>
                </a:spcBef>
                <a:defRPr/>
              </a:pPr>
              <a:t>27</a:t>
            </a:fld>
            <a:endParaRPr lang="en-US" altLang="en-US" smtClean="0">
              <a:solidFill>
                <a:prstClr val="black"/>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123B743-8C85-4FB9-A656-88E5760F9F41}" type="slidenum">
              <a:rPr lang="en-US" altLang="en-US" smtClean="0">
                <a:solidFill>
                  <a:prstClr val="black"/>
                </a:solidFill>
              </a:rPr>
              <a:pPr eaLnBrk="1" hangingPunct="1">
                <a:spcBef>
                  <a:spcPct val="0"/>
                </a:spcBef>
                <a:defRPr/>
              </a:pPr>
              <a:t>28</a:t>
            </a:fld>
            <a:endParaRPr lang="en-US" altLang="en-US" smtClean="0">
              <a:solidFill>
                <a:prstClr val="black"/>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3F689E-6A82-4B7C-9959-9ADB01F80E2F}" type="slidenum">
              <a:rPr lang="en-US" altLang="en-US" smtClean="0">
                <a:solidFill>
                  <a:prstClr val="black"/>
                </a:solidFill>
              </a:rPr>
              <a:pPr eaLnBrk="1" hangingPunct="1">
                <a:spcBef>
                  <a:spcPct val="0"/>
                </a:spcBef>
                <a:defRPr/>
              </a:pPr>
              <a:t>29</a:t>
            </a:fld>
            <a:endParaRPr lang="en-US" altLang="en-US" smtClean="0">
              <a:solidFill>
                <a:prstClr val="black"/>
              </a:solidFill>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0AA56EF-AEA1-4C87-BB3A-BA1492AC51F6}" type="slidenum">
              <a:rPr lang="en-US" altLang="en-US" smtClean="0">
                <a:solidFill>
                  <a:prstClr val="black"/>
                </a:solidFill>
              </a:rPr>
              <a:pPr eaLnBrk="1" hangingPunct="1">
                <a:spcBef>
                  <a:spcPct val="0"/>
                </a:spcBef>
                <a:defRPr/>
              </a:pPr>
              <a:t>3</a:t>
            </a:fld>
            <a:endParaRPr lang="en-US" altLang="en-US" smtClean="0">
              <a:solidFill>
                <a:prstClr val="black"/>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A0BC88C-7FB8-47A2-A8BA-86F949E4D99E}" type="slidenum">
              <a:rPr lang="en-US" altLang="en-US" smtClean="0">
                <a:solidFill>
                  <a:prstClr val="black"/>
                </a:solidFill>
              </a:rPr>
              <a:pPr eaLnBrk="1" hangingPunct="1">
                <a:spcBef>
                  <a:spcPct val="0"/>
                </a:spcBef>
                <a:defRPr/>
              </a:pPr>
              <a:t>30</a:t>
            </a:fld>
            <a:endParaRPr lang="en-US" altLang="en-US" smtClean="0">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803CAD-5825-4FC5-8F6B-16E5F96812D8}" type="slidenum">
              <a:rPr lang="en-US" altLang="en-US" smtClean="0">
                <a:solidFill>
                  <a:prstClr val="black"/>
                </a:solidFill>
              </a:rPr>
              <a:pPr eaLnBrk="1" hangingPunct="1">
                <a:spcBef>
                  <a:spcPct val="0"/>
                </a:spcBef>
                <a:defRPr/>
              </a:pPr>
              <a:t>31</a:t>
            </a:fld>
            <a:endParaRPr lang="en-US" altLang="en-US" smtClean="0">
              <a:solidFill>
                <a:prstClr val="black"/>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F34AFA8-0025-4B71-AB68-B362AE685CC0}" type="slidenum">
              <a:rPr lang="en-US" altLang="en-US" smtClean="0">
                <a:solidFill>
                  <a:prstClr val="black"/>
                </a:solidFill>
              </a:rPr>
              <a:pPr eaLnBrk="1" hangingPunct="1">
                <a:spcBef>
                  <a:spcPct val="0"/>
                </a:spcBef>
                <a:defRPr/>
              </a:pPr>
              <a:t>32</a:t>
            </a:fld>
            <a:endParaRPr lang="en-US" altLang="en-US" smtClean="0">
              <a:solidFill>
                <a:prstClr val="black"/>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3878C07-26FC-48C7-B65E-1E95B18486CC}" type="slidenum">
              <a:rPr lang="en-US" altLang="en-US" smtClean="0">
                <a:solidFill>
                  <a:prstClr val="black"/>
                </a:solidFill>
              </a:rPr>
              <a:pPr eaLnBrk="1" hangingPunct="1">
                <a:spcBef>
                  <a:spcPct val="0"/>
                </a:spcBef>
                <a:defRPr/>
              </a:pPr>
              <a:t>33</a:t>
            </a:fld>
            <a:endParaRPr lang="en-US" altLang="en-US" smtClean="0">
              <a:solidFill>
                <a:prstClr val="black"/>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C91381F-5980-4DCB-AF9C-FD058932EAC9}" type="slidenum">
              <a:rPr lang="en-US" altLang="en-US" smtClean="0">
                <a:solidFill>
                  <a:prstClr val="black"/>
                </a:solidFill>
              </a:rPr>
              <a:pPr eaLnBrk="1" hangingPunct="1">
                <a:spcBef>
                  <a:spcPct val="0"/>
                </a:spcBef>
                <a:defRPr/>
              </a:pPr>
              <a:t>34</a:t>
            </a:fld>
            <a:endParaRPr lang="en-US" altLang="en-US" smtClean="0">
              <a:solidFill>
                <a:prstClr val="black"/>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6879939-F937-4261-8003-5025542D5B88}" type="slidenum">
              <a:rPr lang="en-US" altLang="en-US" smtClean="0">
                <a:solidFill>
                  <a:prstClr val="black"/>
                </a:solidFill>
              </a:rPr>
              <a:pPr eaLnBrk="1" hangingPunct="1">
                <a:spcBef>
                  <a:spcPct val="0"/>
                </a:spcBef>
                <a:defRPr/>
              </a:pPr>
              <a:t>35</a:t>
            </a:fld>
            <a:endParaRPr lang="en-US" altLang="en-US" smtClean="0">
              <a:solidFill>
                <a:prstClr val="black"/>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DC65548-108B-41E4-BCFC-5E17909CFE11}" type="slidenum">
              <a:rPr lang="en-US" altLang="en-US" smtClean="0">
                <a:solidFill>
                  <a:prstClr val="black"/>
                </a:solidFill>
              </a:rPr>
              <a:pPr eaLnBrk="1" hangingPunct="1">
                <a:spcBef>
                  <a:spcPct val="0"/>
                </a:spcBef>
                <a:defRPr/>
              </a:pPr>
              <a:t>36</a:t>
            </a:fld>
            <a:endParaRPr lang="en-US" altLang="en-US" smtClean="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BBFACEB-53CF-4D8E-BFBB-61D38E8B4FBE}" type="slidenum">
              <a:rPr lang="en-US" altLang="en-US" smtClean="0">
                <a:solidFill>
                  <a:prstClr val="black"/>
                </a:solidFill>
              </a:rPr>
              <a:pPr eaLnBrk="1" hangingPunct="1">
                <a:spcBef>
                  <a:spcPct val="0"/>
                </a:spcBef>
                <a:defRPr/>
              </a:pPr>
              <a:t>37</a:t>
            </a:fld>
            <a:endParaRPr lang="en-US" altLang="en-US" smtClean="0">
              <a:solidFill>
                <a:prstClr val="black"/>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7141B43-50F2-4805-B215-E8A862040B49}" type="slidenum">
              <a:rPr lang="en-US" altLang="en-US" smtClean="0">
                <a:solidFill>
                  <a:prstClr val="black"/>
                </a:solidFill>
              </a:rPr>
              <a:pPr eaLnBrk="1" hangingPunct="1">
                <a:spcBef>
                  <a:spcPct val="0"/>
                </a:spcBef>
                <a:defRPr/>
              </a:pPr>
              <a:t>38</a:t>
            </a:fld>
            <a:endParaRPr lang="en-US" altLang="en-US" smtClean="0">
              <a:solidFill>
                <a:prstClr val="black"/>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D54592C-F7E2-42AC-86BC-C228DE7F2C45}" type="slidenum">
              <a:rPr lang="en-US" altLang="en-US" smtClean="0">
                <a:solidFill>
                  <a:prstClr val="black"/>
                </a:solidFill>
              </a:rPr>
              <a:pPr eaLnBrk="1" hangingPunct="1">
                <a:spcBef>
                  <a:spcPct val="0"/>
                </a:spcBef>
                <a:defRPr/>
              </a:pPr>
              <a:t>39</a:t>
            </a:fld>
            <a:endParaRPr lang="en-US" altLang="en-US" smtClean="0">
              <a:solidFill>
                <a:prstClr val="black"/>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7133AA6-11B0-4D7D-AB91-51D4B4D11F63}" type="slidenum">
              <a:rPr lang="en-US" altLang="en-US" smtClean="0">
                <a:solidFill>
                  <a:prstClr val="black"/>
                </a:solidFill>
              </a:rPr>
              <a:pPr eaLnBrk="1" hangingPunct="1">
                <a:spcBef>
                  <a:spcPct val="0"/>
                </a:spcBef>
                <a:defRPr/>
              </a:pPr>
              <a:t>4</a:t>
            </a:fld>
            <a:endParaRPr lang="en-US" altLang="en-US" smtClean="0">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E5074DA-C49E-410B-B09F-1B9654896911}" type="slidenum">
              <a:rPr lang="en-US" altLang="en-US" smtClean="0">
                <a:solidFill>
                  <a:prstClr val="black"/>
                </a:solidFill>
              </a:rPr>
              <a:pPr eaLnBrk="1" hangingPunct="1">
                <a:spcBef>
                  <a:spcPct val="0"/>
                </a:spcBef>
                <a:defRPr/>
              </a:pPr>
              <a:t>40</a:t>
            </a:fld>
            <a:endParaRPr lang="en-US" altLang="en-US" smtClean="0">
              <a:solidFill>
                <a:prstClr val="black"/>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FCA67-8670-48C2-87E5-F51BDF65CB88}" type="slidenum">
              <a:rPr lang="en-US" altLang="en-US" smtClean="0">
                <a:solidFill>
                  <a:prstClr val="black"/>
                </a:solidFill>
              </a:rPr>
              <a:pPr eaLnBrk="1" hangingPunct="1">
                <a:spcBef>
                  <a:spcPct val="0"/>
                </a:spcBef>
                <a:defRPr/>
              </a:pPr>
              <a:t>41</a:t>
            </a:fld>
            <a:endParaRPr lang="en-US" altLang="en-US" smtClean="0">
              <a:solidFill>
                <a:prstClr val="black"/>
              </a:solidFill>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9916068-AE47-49C6-88F9-5F2F4595BA8C}" type="slidenum">
              <a:rPr lang="en-US" altLang="en-US" smtClean="0">
                <a:solidFill>
                  <a:prstClr val="black"/>
                </a:solidFill>
              </a:rPr>
              <a:pPr eaLnBrk="1" hangingPunct="1">
                <a:spcBef>
                  <a:spcPct val="0"/>
                </a:spcBef>
                <a:defRPr/>
              </a:pPr>
              <a:t>42</a:t>
            </a:fld>
            <a:endParaRPr lang="en-US" altLang="en-US" smtClean="0">
              <a:solidFill>
                <a:prstClr val="black"/>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3E0A4D2-88DB-4FF6-9059-C11349434709}" type="slidenum">
              <a:rPr lang="en-US" altLang="en-US" smtClean="0">
                <a:solidFill>
                  <a:prstClr val="black"/>
                </a:solidFill>
              </a:rPr>
              <a:pPr eaLnBrk="1" hangingPunct="1">
                <a:spcBef>
                  <a:spcPct val="0"/>
                </a:spcBef>
                <a:defRPr/>
              </a:pPr>
              <a:t>43</a:t>
            </a:fld>
            <a:endParaRPr lang="en-US" altLang="en-US" smtClean="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DBF5D09-DF5C-4BE3-8CB1-8B1FA7011038}" type="slidenum">
              <a:rPr lang="en-US" altLang="en-US" smtClean="0">
                <a:solidFill>
                  <a:prstClr val="black"/>
                </a:solidFill>
              </a:rPr>
              <a:pPr eaLnBrk="1" hangingPunct="1">
                <a:spcBef>
                  <a:spcPct val="0"/>
                </a:spcBef>
                <a:defRPr/>
              </a:pPr>
              <a:t>44</a:t>
            </a:fld>
            <a:endParaRPr lang="en-US" altLang="en-US" smtClean="0">
              <a:solidFill>
                <a:prstClr val="black"/>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F2B5864-29DA-4A40-8898-32677B47D5C9}" type="slidenum">
              <a:rPr lang="en-US" altLang="en-US" smtClean="0">
                <a:solidFill>
                  <a:prstClr val="black"/>
                </a:solidFill>
              </a:rPr>
              <a:pPr eaLnBrk="1" hangingPunct="1">
                <a:spcBef>
                  <a:spcPct val="0"/>
                </a:spcBef>
                <a:defRPr/>
              </a:pPr>
              <a:t>45</a:t>
            </a:fld>
            <a:endParaRPr lang="en-US" altLang="en-US" smtClean="0">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253166C-160E-4F96-A5F2-0428CC67943B}" type="slidenum">
              <a:rPr lang="en-US" altLang="en-US" smtClean="0">
                <a:solidFill>
                  <a:prstClr val="black"/>
                </a:solidFill>
              </a:rPr>
              <a:pPr eaLnBrk="1" hangingPunct="1">
                <a:spcBef>
                  <a:spcPct val="0"/>
                </a:spcBef>
                <a:defRPr/>
              </a:pPr>
              <a:t>46</a:t>
            </a:fld>
            <a:endParaRPr lang="en-US" altLang="en-US" smtClean="0">
              <a:solidFill>
                <a:prstClr val="black"/>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207EBD-6D42-4B1F-A814-D4B0BC32CFB2}" type="slidenum">
              <a:rPr lang="en-US" altLang="en-US" smtClean="0">
                <a:solidFill>
                  <a:prstClr val="black"/>
                </a:solidFill>
              </a:rPr>
              <a:pPr eaLnBrk="1" hangingPunct="1">
                <a:spcBef>
                  <a:spcPct val="0"/>
                </a:spcBef>
                <a:defRPr/>
              </a:pPr>
              <a:t>47</a:t>
            </a:fld>
            <a:endParaRPr lang="en-US" altLang="en-US" smtClean="0">
              <a:solidFill>
                <a:prstClr val="black"/>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3B6F1A3-A33A-45BB-BD72-48007AE05043}" type="slidenum">
              <a:rPr lang="en-US" altLang="en-US" smtClean="0">
                <a:solidFill>
                  <a:prstClr val="black"/>
                </a:solidFill>
              </a:rPr>
              <a:pPr eaLnBrk="1" hangingPunct="1">
                <a:spcBef>
                  <a:spcPct val="0"/>
                </a:spcBef>
                <a:defRPr/>
              </a:pPr>
              <a:t>48</a:t>
            </a:fld>
            <a:endParaRPr lang="en-US" altLang="en-US" smtClean="0">
              <a:solidFill>
                <a:prstClr val="black"/>
              </a:solidFill>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9428BFC-AD69-4D2D-8946-267EDB2189CA}" type="slidenum">
              <a:rPr lang="en-US" altLang="en-US" smtClean="0">
                <a:solidFill>
                  <a:prstClr val="black"/>
                </a:solidFill>
              </a:rPr>
              <a:pPr eaLnBrk="1" hangingPunct="1">
                <a:spcBef>
                  <a:spcPct val="0"/>
                </a:spcBef>
                <a:defRPr/>
              </a:pPr>
              <a:t>49</a:t>
            </a:fld>
            <a:endParaRPr lang="en-US" altLang="en-US" smtClean="0">
              <a:solidFill>
                <a:prstClr val="black"/>
              </a:solidFill>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71CD92-05CE-4184-B3F9-5B57AB3EDCE1}" type="slidenum">
              <a:rPr lang="en-US" altLang="en-US" smtClean="0">
                <a:solidFill>
                  <a:prstClr val="black"/>
                </a:solidFill>
              </a:rPr>
              <a:pPr eaLnBrk="1" hangingPunct="1">
                <a:spcBef>
                  <a:spcPct val="0"/>
                </a:spcBef>
                <a:defRPr/>
              </a:pPr>
              <a:t>5</a:t>
            </a:fld>
            <a:endParaRPr lang="en-US" altLang="en-US" smtClean="0">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24B326B-BB24-4886-97F4-0A6CE7665677}" type="slidenum">
              <a:rPr lang="en-US" altLang="en-US" smtClean="0">
                <a:solidFill>
                  <a:prstClr val="black"/>
                </a:solidFill>
              </a:rPr>
              <a:pPr eaLnBrk="1" hangingPunct="1">
                <a:spcBef>
                  <a:spcPct val="0"/>
                </a:spcBef>
                <a:defRPr/>
              </a:pPr>
              <a:t>50</a:t>
            </a:fld>
            <a:endParaRPr lang="en-US" altLang="en-US" smtClean="0">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5CC1470-A5A1-462C-86EE-EB08689FF17B}" type="slidenum">
              <a:rPr lang="en-US" altLang="en-US" smtClean="0">
                <a:solidFill>
                  <a:prstClr val="black"/>
                </a:solidFill>
              </a:rPr>
              <a:pPr eaLnBrk="1" hangingPunct="1">
                <a:spcBef>
                  <a:spcPct val="0"/>
                </a:spcBef>
                <a:defRPr/>
              </a:pPr>
              <a:t>51</a:t>
            </a:fld>
            <a:endParaRPr lang="en-US" altLang="en-US" smtClean="0">
              <a:solidFill>
                <a:prstClr val="black"/>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7383A6-A8A5-49A0-903B-E82F1E3B7AEF}" type="slidenum">
              <a:rPr lang="en-US" altLang="en-US" smtClean="0">
                <a:solidFill>
                  <a:prstClr val="black"/>
                </a:solidFill>
              </a:rPr>
              <a:pPr eaLnBrk="1" hangingPunct="1">
                <a:spcBef>
                  <a:spcPct val="0"/>
                </a:spcBef>
                <a:defRPr/>
              </a:pPr>
              <a:t>52</a:t>
            </a:fld>
            <a:endParaRPr lang="en-US" altLang="en-US" smtClean="0">
              <a:solidFill>
                <a:prstClr val="black"/>
              </a:solidFill>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4CBA6F2-384F-419A-A1AB-EE4E32F7A6E6}" type="slidenum">
              <a:rPr lang="en-US" altLang="en-US" smtClean="0">
                <a:solidFill>
                  <a:prstClr val="black"/>
                </a:solidFill>
              </a:rPr>
              <a:pPr eaLnBrk="1" hangingPunct="1">
                <a:spcBef>
                  <a:spcPct val="0"/>
                </a:spcBef>
                <a:defRPr/>
              </a:pPr>
              <a:t>53</a:t>
            </a:fld>
            <a:endParaRPr lang="en-US" altLang="en-US" smtClean="0">
              <a:solidFill>
                <a:prstClr val="black"/>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5FBE35F-B37E-451C-B00F-89B0B6248DBB}" type="slidenum">
              <a:rPr lang="en-US" altLang="en-US" smtClean="0">
                <a:solidFill>
                  <a:prstClr val="black"/>
                </a:solidFill>
              </a:rPr>
              <a:pPr eaLnBrk="1" hangingPunct="1">
                <a:spcBef>
                  <a:spcPct val="0"/>
                </a:spcBef>
                <a:defRPr/>
              </a:pPr>
              <a:t>54</a:t>
            </a:fld>
            <a:endParaRPr lang="en-US" altLang="en-US" smtClean="0">
              <a:solidFill>
                <a:prstClr val="black"/>
              </a:solidFill>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3A3E754-26F3-422B-AF31-A8E67A092036}" type="slidenum">
              <a:rPr lang="en-US" altLang="en-US" smtClean="0">
                <a:solidFill>
                  <a:prstClr val="black"/>
                </a:solidFill>
              </a:rPr>
              <a:pPr eaLnBrk="1" hangingPunct="1">
                <a:spcBef>
                  <a:spcPct val="0"/>
                </a:spcBef>
                <a:defRPr/>
              </a:pPr>
              <a:t>55</a:t>
            </a:fld>
            <a:endParaRPr lang="en-US" altLang="en-US" smtClean="0">
              <a:solidFill>
                <a:prstClr val="black"/>
              </a:solidFill>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689B1B-7C91-4702-94BA-B4B83EC43B4D}" type="slidenum">
              <a:rPr lang="en-US" altLang="en-US" smtClean="0">
                <a:solidFill>
                  <a:prstClr val="black"/>
                </a:solidFill>
              </a:rPr>
              <a:pPr eaLnBrk="1" hangingPunct="1">
                <a:spcBef>
                  <a:spcPct val="0"/>
                </a:spcBef>
                <a:defRPr/>
              </a:pPr>
              <a:t>56</a:t>
            </a:fld>
            <a:endParaRPr lang="en-US" altLang="en-US" smtClean="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1D130DE-3834-4AFD-9B8A-ABF5D1C6E8A6}" type="slidenum">
              <a:rPr lang="en-US" altLang="en-US" smtClean="0">
                <a:solidFill>
                  <a:prstClr val="black"/>
                </a:solidFill>
              </a:rPr>
              <a:pPr eaLnBrk="1" hangingPunct="1">
                <a:spcBef>
                  <a:spcPct val="0"/>
                </a:spcBef>
                <a:defRPr/>
              </a:pPr>
              <a:t>57</a:t>
            </a:fld>
            <a:endParaRPr lang="en-US" altLang="en-US" smtClean="0">
              <a:solidFill>
                <a:prstClr val="black"/>
              </a:solidFill>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766A570-344D-4C55-AF10-051E820D16F3}" type="slidenum">
              <a:rPr lang="en-US" altLang="en-US" smtClean="0">
                <a:solidFill>
                  <a:prstClr val="black"/>
                </a:solidFill>
              </a:rPr>
              <a:pPr eaLnBrk="1" hangingPunct="1">
                <a:spcBef>
                  <a:spcPct val="0"/>
                </a:spcBef>
                <a:defRPr/>
              </a:pPr>
              <a:t>58</a:t>
            </a:fld>
            <a:endParaRPr lang="en-US" altLang="en-US" smtClean="0">
              <a:solidFill>
                <a:prstClr val="black"/>
              </a:solidFill>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61D484D-228D-461C-8FDE-6DDC222C48EB}" type="slidenum">
              <a:rPr lang="en-US" altLang="en-US" smtClean="0">
                <a:solidFill>
                  <a:prstClr val="black"/>
                </a:solidFill>
              </a:rPr>
              <a:pPr eaLnBrk="1" hangingPunct="1">
                <a:spcBef>
                  <a:spcPct val="0"/>
                </a:spcBef>
                <a:defRPr/>
              </a:pPr>
              <a:t>59</a:t>
            </a:fld>
            <a:endParaRPr lang="en-US" altLang="en-US" smtClean="0">
              <a:solidFill>
                <a:prstClr val="black"/>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FAC12A0-CF2E-4D2B-8F76-9174F7CEAEC4}" type="slidenum">
              <a:rPr lang="en-US" altLang="en-US" smtClean="0">
                <a:solidFill>
                  <a:prstClr val="black"/>
                </a:solidFill>
              </a:rPr>
              <a:pPr eaLnBrk="1" hangingPunct="1">
                <a:spcBef>
                  <a:spcPct val="0"/>
                </a:spcBef>
                <a:defRPr/>
              </a:pPr>
              <a:t>6</a:t>
            </a:fld>
            <a:endParaRPr lang="en-US" altLang="en-US" smtClean="0">
              <a:solidFill>
                <a:prstClr val="black"/>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D8D397-80C1-4BF6-B175-41F9D08C6542}" type="slidenum">
              <a:rPr lang="en-US" altLang="en-US" smtClean="0">
                <a:solidFill>
                  <a:prstClr val="black"/>
                </a:solidFill>
              </a:rPr>
              <a:pPr eaLnBrk="1" hangingPunct="1">
                <a:spcBef>
                  <a:spcPct val="0"/>
                </a:spcBef>
                <a:defRPr/>
              </a:pPr>
              <a:t>60</a:t>
            </a:fld>
            <a:endParaRPr lang="en-US" altLang="en-US"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AA88A27-178F-4277-AF5D-5CBDDAE4CFF1}" type="slidenum">
              <a:rPr lang="en-US" altLang="en-US" smtClean="0">
                <a:solidFill>
                  <a:prstClr val="black"/>
                </a:solidFill>
              </a:rPr>
              <a:pPr eaLnBrk="1" hangingPunct="1">
                <a:spcBef>
                  <a:spcPct val="0"/>
                </a:spcBef>
                <a:defRPr/>
              </a:pPr>
              <a:t>61</a:t>
            </a:fld>
            <a:endParaRPr lang="en-US" altLang="en-US" smtClean="0">
              <a:solidFill>
                <a:prstClr val="black"/>
              </a:solidFill>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14C32D9-CCBF-46DC-B4AE-B602F12CEDFA}" type="slidenum">
              <a:rPr lang="en-US" altLang="en-US" smtClean="0">
                <a:solidFill>
                  <a:prstClr val="black"/>
                </a:solidFill>
              </a:rPr>
              <a:pPr eaLnBrk="1" hangingPunct="1">
                <a:spcBef>
                  <a:spcPct val="0"/>
                </a:spcBef>
                <a:defRPr/>
              </a:pPr>
              <a:t>62</a:t>
            </a:fld>
            <a:endParaRPr lang="en-US" altLang="en-US" smtClean="0">
              <a:solidFill>
                <a:prstClr val="black"/>
              </a:solidFill>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AA45C7-0A9B-4A5B-B6C9-5FDBC642FAD0}" type="slidenum">
              <a:rPr lang="en-US" altLang="en-US" smtClean="0">
                <a:solidFill>
                  <a:prstClr val="black"/>
                </a:solidFill>
              </a:rPr>
              <a:pPr eaLnBrk="1" hangingPunct="1">
                <a:spcBef>
                  <a:spcPct val="0"/>
                </a:spcBef>
                <a:defRPr/>
              </a:pPr>
              <a:t>63</a:t>
            </a:fld>
            <a:endParaRPr lang="en-US" altLang="en-US" smtClean="0">
              <a:solidFill>
                <a:prstClr val="black"/>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1468495-65B1-44D3-8584-31DB3EFCE470}" type="slidenum">
              <a:rPr lang="en-US" altLang="en-US" smtClean="0">
                <a:solidFill>
                  <a:prstClr val="black"/>
                </a:solidFill>
              </a:rPr>
              <a:pPr eaLnBrk="1" hangingPunct="1">
                <a:spcBef>
                  <a:spcPct val="0"/>
                </a:spcBef>
                <a:defRPr/>
              </a:pPr>
              <a:t>64</a:t>
            </a:fld>
            <a:endParaRPr lang="en-US" altLang="en-US" smtClean="0">
              <a:solidFill>
                <a:prstClr val="black"/>
              </a:solidFill>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613491-AE44-46B9-AB75-D53DFCF13D29}" type="slidenum">
              <a:rPr lang="en-US" altLang="en-US" smtClean="0">
                <a:solidFill>
                  <a:prstClr val="black"/>
                </a:solidFill>
              </a:rPr>
              <a:pPr eaLnBrk="1" hangingPunct="1">
                <a:spcBef>
                  <a:spcPct val="0"/>
                </a:spcBef>
                <a:defRPr/>
              </a:pPr>
              <a:t>7</a:t>
            </a:fld>
            <a:endParaRPr lang="en-US" altLang="en-US" smtClean="0">
              <a:solidFill>
                <a:prstClr val="black"/>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B2F447-21F7-41FE-B521-0A154A409322}" type="slidenum">
              <a:rPr lang="en-US" altLang="en-US" smtClean="0">
                <a:solidFill>
                  <a:prstClr val="black"/>
                </a:solidFill>
              </a:rPr>
              <a:pPr eaLnBrk="1" hangingPunct="1">
                <a:spcBef>
                  <a:spcPct val="0"/>
                </a:spcBef>
                <a:defRPr/>
              </a:pPr>
              <a:t>8</a:t>
            </a:fld>
            <a:endParaRPr lang="en-US" altLang="en-US" smtClean="0">
              <a:solidFill>
                <a:prstClr val="black"/>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390516E-6FB6-486A-8A71-5C0EB7D893A6}" type="slidenum">
              <a:rPr lang="en-US" altLang="en-US" smtClean="0">
                <a:solidFill>
                  <a:prstClr val="black"/>
                </a:solidFill>
              </a:rPr>
              <a:pPr eaLnBrk="1" hangingPunct="1">
                <a:spcBef>
                  <a:spcPct val="0"/>
                </a:spcBef>
                <a:defRPr/>
              </a:pPr>
              <a:t>9</a:t>
            </a:fld>
            <a:endParaRPr lang="en-US" altLang="en-US" smtClean="0">
              <a:solidFill>
                <a:prstClr val="black"/>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9DCD74-2F88-423E-B7DA-06847960E9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489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41770F-9A6B-4A01-9DDB-C808F2D3A3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480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72E9F6-3A07-4D32-8B9E-8161631E6E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340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07BA6-2B72-42FD-88C0-B721729633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852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C91CD1-382D-46AC-BDFD-54E2D7E353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985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4A3B16-6F00-4CE6-A16E-835F771A5F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837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CE6816-2361-46E9-B34D-480BDF2EBB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193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BB76E4-B900-42BD-A29B-36C0B86D88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218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61AF98-D432-4B3C-8AEC-FF920B27A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42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46549B-C498-4AF9-8DD9-4FF9691313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380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F9963B-65E7-4A95-92D7-9009039295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89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B2900C4F-71E8-4195-96F4-2B2D5E4E89A6}"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77135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altLang="en-US" smtClean="0"/>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229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48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sp>
        <p:nvSpPr>
          <p:cNvPr id="11267" name="AutoShape 4" descr="Alexandre-Marie Colin. The Three Witches from &quot;Macbeth,&quot; 1827."/>
          <p:cNvSpPr>
            <a:spLocks noChangeAspect="1" noChangeArrowheads="1"/>
          </p:cNvSpPr>
          <p:nvPr/>
        </p:nvSpPr>
        <p:spPr bwMode="auto">
          <a:xfrm>
            <a:off x="2514600" y="19050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Grp="1" noChangeArrowheads="1"/>
          </p:cNvSpPr>
          <p:nvPr>
            <p:ph type="body" idx="1"/>
          </p:nvPr>
        </p:nvSpPr>
        <p:spPr>
          <a:xfrm>
            <a:off x="152400" y="3962400"/>
            <a:ext cx="8991600" cy="2773363"/>
          </a:xfrm>
        </p:spPr>
        <p:txBody>
          <a:bodyPr/>
          <a:lstStyle/>
          <a:p>
            <a:pPr eaLnBrk="1" hangingPunct="1">
              <a:lnSpc>
                <a:spcPct val="80000"/>
              </a:lnSpc>
            </a:pPr>
            <a:r>
              <a:rPr lang="en-US" altLang="en-US" sz="2800" smtClean="0">
                <a:solidFill>
                  <a:schemeClr val="bg1"/>
                </a:solidFill>
              </a:rPr>
              <a:t>The first witch has a cat for a familiar spirit—Graymalkin.</a:t>
            </a:r>
          </a:p>
          <a:p>
            <a:pPr eaLnBrk="1" hangingPunct="1">
              <a:lnSpc>
                <a:spcPct val="80000"/>
              </a:lnSpc>
            </a:pPr>
            <a:r>
              <a:rPr lang="en-US" altLang="en-US" sz="2800" smtClean="0">
                <a:solidFill>
                  <a:schemeClr val="bg1"/>
                </a:solidFill>
              </a:rPr>
              <a:t>The second witch’s familiar spirit is a toad named Paddock.</a:t>
            </a:r>
          </a:p>
          <a:p>
            <a:pPr eaLnBrk="1" hangingPunct="1">
              <a:lnSpc>
                <a:spcPct val="80000"/>
              </a:lnSpc>
            </a:pPr>
            <a:r>
              <a:rPr lang="en-US" altLang="en-US" sz="2800" smtClean="0">
                <a:solidFill>
                  <a:schemeClr val="bg1"/>
                </a:solidFill>
              </a:rPr>
              <a:t>We find out the name of the third witch’s familiar spirit later on—Harpier—but we never find out what kind of animal Harpier is.</a:t>
            </a:r>
          </a:p>
        </p:txBody>
      </p:sp>
      <p:sp>
        <p:nvSpPr>
          <p:cNvPr id="2" name="Freeform 1"/>
          <p:cNvSpPr/>
          <p:nvPr/>
        </p:nvSpPr>
        <p:spPr>
          <a:xfrm>
            <a:off x="204788" y="3795713"/>
            <a:ext cx="331787" cy="2740025"/>
          </a:xfrm>
          <a:custGeom>
            <a:avLst/>
            <a:gdLst/>
            <a:ahLst/>
            <a:cxnLst/>
            <a:rect l="0" t="0" r="0" b="0"/>
            <a:pathLst>
              <a:path w="330399" h="2741414">
                <a:moveTo>
                  <a:pt x="330398" y="0"/>
                </a:moveTo>
                <a:lnTo>
                  <a:pt x="330398" y="8929"/>
                </a:lnTo>
                <a:lnTo>
                  <a:pt x="321469" y="8929"/>
                </a:lnTo>
                <a:lnTo>
                  <a:pt x="321469" y="8929"/>
                </a:lnTo>
                <a:lnTo>
                  <a:pt x="321469" y="17859"/>
                </a:lnTo>
                <a:lnTo>
                  <a:pt x="312539" y="17859"/>
                </a:lnTo>
                <a:lnTo>
                  <a:pt x="312539" y="26789"/>
                </a:lnTo>
                <a:lnTo>
                  <a:pt x="312539" y="26789"/>
                </a:lnTo>
                <a:lnTo>
                  <a:pt x="312539" y="35719"/>
                </a:lnTo>
                <a:lnTo>
                  <a:pt x="303609" y="35719"/>
                </a:lnTo>
                <a:lnTo>
                  <a:pt x="294679" y="44648"/>
                </a:lnTo>
                <a:lnTo>
                  <a:pt x="285750" y="44648"/>
                </a:lnTo>
                <a:lnTo>
                  <a:pt x="276820" y="53578"/>
                </a:lnTo>
                <a:lnTo>
                  <a:pt x="258961" y="62508"/>
                </a:lnTo>
                <a:lnTo>
                  <a:pt x="250031" y="71437"/>
                </a:lnTo>
                <a:lnTo>
                  <a:pt x="232172" y="80367"/>
                </a:lnTo>
                <a:lnTo>
                  <a:pt x="214312" y="89297"/>
                </a:lnTo>
                <a:lnTo>
                  <a:pt x="196453" y="98226"/>
                </a:lnTo>
                <a:lnTo>
                  <a:pt x="169664" y="116086"/>
                </a:lnTo>
                <a:lnTo>
                  <a:pt x="151804" y="125015"/>
                </a:lnTo>
                <a:lnTo>
                  <a:pt x="133945" y="133945"/>
                </a:lnTo>
                <a:lnTo>
                  <a:pt x="116086" y="142875"/>
                </a:lnTo>
                <a:lnTo>
                  <a:pt x="89297" y="160734"/>
                </a:lnTo>
                <a:lnTo>
                  <a:pt x="71437" y="169664"/>
                </a:lnTo>
                <a:lnTo>
                  <a:pt x="62508" y="187523"/>
                </a:lnTo>
                <a:lnTo>
                  <a:pt x="44648" y="196453"/>
                </a:lnTo>
                <a:lnTo>
                  <a:pt x="35719" y="214312"/>
                </a:lnTo>
                <a:lnTo>
                  <a:pt x="26789" y="232172"/>
                </a:lnTo>
                <a:lnTo>
                  <a:pt x="17859" y="250031"/>
                </a:lnTo>
                <a:lnTo>
                  <a:pt x="8929" y="267890"/>
                </a:lnTo>
                <a:lnTo>
                  <a:pt x="0" y="285750"/>
                </a:lnTo>
                <a:lnTo>
                  <a:pt x="0" y="303609"/>
                </a:lnTo>
                <a:lnTo>
                  <a:pt x="0" y="321469"/>
                </a:lnTo>
                <a:lnTo>
                  <a:pt x="0" y="339328"/>
                </a:lnTo>
                <a:lnTo>
                  <a:pt x="0" y="366117"/>
                </a:lnTo>
                <a:lnTo>
                  <a:pt x="8929" y="383976"/>
                </a:lnTo>
                <a:lnTo>
                  <a:pt x="8929" y="410765"/>
                </a:lnTo>
                <a:lnTo>
                  <a:pt x="17859" y="428625"/>
                </a:lnTo>
                <a:lnTo>
                  <a:pt x="26789" y="446484"/>
                </a:lnTo>
                <a:lnTo>
                  <a:pt x="26789" y="473273"/>
                </a:lnTo>
                <a:lnTo>
                  <a:pt x="35719" y="491133"/>
                </a:lnTo>
                <a:lnTo>
                  <a:pt x="44648" y="517922"/>
                </a:lnTo>
                <a:lnTo>
                  <a:pt x="53578" y="544711"/>
                </a:lnTo>
                <a:lnTo>
                  <a:pt x="62508" y="562570"/>
                </a:lnTo>
                <a:lnTo>
                  <a:pt x="71437" y="589359"/>
                </a:lnTo>
                <a:lnTo>
                  <a:pt x="80367" y="607219"/>
                </a:lnTo>
                <a:lnTo>
                  <a:pt x="98226" y="625078"/>
                </a:lnTo>
                <a:lnTo>
                  <a:pt x="107156" y="651867"/>
                </a:lnTo>
                <a:lnTo>
                  <a:pt x="125015" y="669726"/>
                </a:lnTo>
                <a:lnTo>
                  <a:pt x="133945" y="696515"/>
                </a:lnTo>
                <a:lnTo>
                  <a:pt x="142875" y="714375"/>
                </a:lnTo>
                <a:lnTo>
                  <a:pt x="160734" y="741164"/>
                </a:lnTo>
                <a:lnTo>
                  <a:pt x="169664" y="759023"/>
                </a:lnTo>
                <a:lnTo>
                  <a:pt x="178594" y="776883"/>
                </a:lnTo>
                <a:lnTo>
                  <a:pt x="187523" y="794742"/>
                </a:lnTo>
                <a:lnTo>
                  <a:pt x="196453" y="812601"/>
                </a:lnTo>
                <a:lnTo>
                  <a:pt x="196453" y="830461"/>
                </a:lnTo>
                <a:lnTo>
                  <a:pt x="196453" y="848320"/>
                </a:lnTo>
                <a:lnTo>
                  <a:pt x="196453" y="866179"/>
                </a:lnTo>
                <a:lnTo>
                  <a:pt x="196453" y="875109"/>
                </a:lnTo>
                <a:lnTo>
                  <a:pt x="196453" y="892969"/>
                </a:lnTo>
                <a:lnTo>
                  <a:pt x="187523" y="901898"/>
                </a:lnTo>
                <a:lnTo>
                  <a:pt x="178594" y="919758"/>
                </a:lnTo>
                <a:lnTo>
                  <a:pt x="169664" y="928687"/>
                </a:lnTo>
                <a:lnTo>
                  <a:pt x="151804" y="937617"/>
                </a:lnTo>
                <a:lnTo>
                  <a:pt x="142875" y="946547"/>
                </a:lnTo>
                <a:lnTo>
                  <a:pt x="133945" y="955476"/>
                </a:lnTo>
                <a:lnTo>
                  <a:pt x="116086" y="964406"/>
                </a:lnTo>
                <a:lnTo>
                  <a:pt x="107156" y="973336"/>
                </a:lnTo>
                <a:lnTo>
                  <a:pt x="98226" y="982265"/>
                </a:lnTo>
                <a:lnTo>
                  <a:pt x="89297" y="982265"/>
                </a:lnTo>
                <a:lnTo>
                  <a:pt x="80367" y="991195"/>
                </a:lnTo>
                <a:lnTo>
                  <a:pt x="71437" y="1000125"/>
                </a:lnTo>
                <a:lnTo>
                  <a:pt x="62508" y="1009054"/>
                </a:lnTo>
                <a:lnTo>
                  <a:pt x="62508" y="1026914"/>
                </a:lnTo>
                <a:lnTo>
                  <a:pt x="53578" y="1035844"/>
                </a:lnTo>
                <a:lnTo>
                  <a:pt x="53578" y="1053703"/>
                </a:lnTo>
                <a:lnTo>
                  <a:pt x="53578" y="1062633"/>
                </a:lnTo>
                <a:lnTo>
                  <a:pt x="53578" y="1080492"/>
                </a:lnTo>
                <a:lnTo>
                  <a:pt x="53578" y="1098352"/>
                </a:lnTo>
                <a:lnTo>
                  <a:pt x="53578" y="1116211"/>
                </a:lnTo>
                <a:lnTo>
                  <a:pt x="53578" y="1134071"/>
                </a:lnTo>
                <a:lnTo>
                  <a:pt x="53578" y="1160860"/>
                </a:lnTo>
                <a:lnTo>
                  <a:pt x="62508" y="1178719"/>
                </a:lnTo>
                <a:lnTo>
                  <a:pt x="62508" y="1196578"/>
                </a:lnTo>
                <a:lnTo>
                  <a:pt x="71437" y="1223367"/>
                </a:lnTo>
                <a:lnTo>
                  <a:pt x="71437" y="1241227"/>
                </a:lnTo>
                <a:lnTo>
                  <a:pt x="80367" y="1268016"/>
                </a:lnTo>
                <a:lnTo>
                  <a:pt x="80367" y="1294805"/>
                </a:lnTo>
                <a:lnTo>
                  <a:pt x="80367" y="1321594"/>
                </a:lnTo>
                <a:lnTo>
                  <a:pt x="89297" y="1339453"/>
                </a:lnTo>
                <a:lnTo>
                  <a:pt x="98226" y="1366242"/>
                </a:lnTo>
                <a:lnTo>
                  <a:pt x="107156" y="1393031"/>
                </a:lnTo>
                <a:lnTo>
                  <a:pt x="116086" y="1419821"/>
                </a:lnTo>
                <a:lnTo>
                  <a:pt x="125015" y="1446610"/>
                </a:lnTo>
                <a:lnTo>
                  <a:pt x="133945" y="1464469"/>
                </a:lnTo>
                <a:lnTo>
                  <a:pt x="142875" y="1491258"/>
                </a:lnTo>
                <a:lnTo>
                  <a:pt x="151804" y="1518047"/>
                </a:lnTo>
                <a:lnTo>
                  <a:pt x="169664" y="1544836"/>
                </a:lnTo>
                <a:lnTo>
                  <a:pt x="178594" y="1571625"/>
                </a:lnTo>
                <a:lnTo>
                  <a:pt x="187523" y="1589485"/>
                </a:lnTo>
                <a:lnTo>
                  <a:pt x="196453" y="1616274"/>
                </a:lnTo>
                <a:lnTo>
                  <a:pt x="205383" y="1634133"/>
                </a:lnTo>
                <a:lnTo>
                  <a:pt x="214312" y="1660922"/>
                </a:lnTo>
                <a:lnTo>
                  <a:pt x="223242" y="1678781"/>
                </a:lnTo>
                <a:lnTo>
                  <a:pt x="232172" y="1696641"/>
                </a:lnTo>
                <a:lnTo>
                  <a:pt x="241101" y="1723430"/>
                </a:lnTo>
                <a:lnTo>
                  <a:pt x="241101" y="1741289"/>
                </a:lnTo>
                <a:lnTo>
                  <a:pt x="241101" y="1750219"/>
                </a:lnTo>
                <a:lnTo>
                  <a:pt x="241101" y="1768078"/>
                </a:lnTo>
                <a:lnTo>
                  <a:pt x="241101" y="1785937"/>
                </a:lnTo>
                <a:lnTo>
                  <a:pt x="241101" y="1803797"/>
                </a:lnTo>
                <a:lnTo>
                  <a:pt x="241101" y="1821656"/>
                </a:lnTo>
                <a:lnTo>
                  <a:pt x="232172" y="1830586"/>
                </a:lnTo>
                <a:lnTo>
                  <a:pt x="232172" y="1839515"/>
                </a:lnTo>
                <a:lnTo>
                  <a:pt x="223242" y="1857375"/>
                </a:lnTo>
                <a:lnTo>
                  <a:pt x="214312" y="1866304"/>
                </a:lnTo>
                <a:lnTo>
                  <a:pt x="205383" y="1875234"/>
                </a:lnTo>
                <a:lnTo>
                  <a:pt x="196453" y="1884164"/>
                </a:lnTo>
                <a:lnTo>
                  <a:pt x="187523" y="1893094"/>
                </a:lnTo>
                <a:lnTo>
                  <a:pt x="178594" y="1910953"/>
                </a:lnTo>
                <a:lnTo>
                  <a:pt x="169664" y="1919883"/>
                </a:lnTo>
                <a:lnTo>
                  <a:pt x="160734" y="1928812"/>
                </a:lnTo>
                <a:lnTo>
                  <a:pt x="151804" y="1937742"/>
                </a:lnTo>
                <a:lnTo>
                  <a:pt x="142875" y="1955601"/>
                </a:lnTo>
                <a:lnTo>
                  <a:pt x="142875" y="1964531"/>
                </a:lnTo>
                <a:lnTo>
                  <a:pt x="133945" y="1982390"/>
                </a:lnTo>
                <a:lnTo>
                  <a:pt x="133945" y="2000250"/>
                </a:lnTo>
                <a:lnTo>
                  <a:pt x="133945" y="2018109"/>
                </a:lnTo>
                <a:lnTo>
                  <a:pt x="133945" y="2035969"/>
                </a:lnTo>
                <a:lnTo>
                  <a:pt x="142875" y="2053828"/>
                </a:lnTo>
                <a:lnTo>
                  <a:pt x="142875" y="2080617"/>
                </a:lnTo>
                <a:lnTo>
                  <a:pt x="151804" y="2098476"/>
                </a:lnTo>
                <a:lnTo>
                  <a:pt x="151804" y="2116336"/>
                </a:lnTo>
                <a:lnTo>
                  <a:pt x="151804" y="2143125"/>
                </a:lnTo>
                <a:lnTo>
                  <a:pt x="160734" y="2160984"/>
                </a:lnTo>
                <a:lnTo>
                  <a:pt x="160734" y="2187773"/>
                </a:lnTo>
                <a:lnTo>
                  <a:pt x="169664" y="2205633"/>
                </a:lnTo>
                <a:lnTo>
                  <a:pt x="169664" y="2223492"/>
                </a:lnTo>
                <a:lnTo>
                  <a:pt x="178594" y="2250281"/>
                </a:lnTo>
                <a:lnTo>
                  <a:pt x="178594" y="2268140"/>
                </a:lnTo>
                <a:lnTo>
                  <a:pt x="187523" y="2286000"/>
                </a:lnTo>
                <a:lnTo>
                  <a:pt x="187523" y="2303859"/>
                </a:lnTo>
                <a:lnTo>
                  <a:pt x="196453" y="2312789"/>
                </a:lnTo>
                <a:lnTo>
                  <a:pt x="196453" y="2330648"/>
                </a:lnTo>
                <a:lnTo>
                  <a:pt x="205383" y="2348508"/>
                </a:lnTo>
                <a:lnTo>
                  <a:pt x="214312" y="2366367"/>
                </a:lnTo>
                <a:lnTo>
                  <a:pt x="214312" y="2384226"/>
                </a:lnTo>
                <a:lnTo>
                  <a:pt x="223242" y="2402086"/>
                </a:lnTo>
                <a:lnTo>
                  <a:pt x="232172" y="2419945"/>
                </a:lnTo>
                <a:lnTo>
                  <a:pt x="241101" y="2437804"/>
                </a:lnTo>
                <a:lnTo>
                  <a:pt x="250031" y="2455664"/>
                </a:lnTo>
                <a:lnTo>
                  <a:pt x="258961" y="2473523"/>
                </a:lnTo>
                <a:lnTo>
                  <a:pt x="267890" y="2500312"/>
                </a:lnTo>
                <a:lnTo>
                  <a:pt x="267890" y="2518172"/>
                </a:lnTo>
                <a:lnTo>
                  <a:pt x="276820" y="2536031"/>
                </a:lnTo>
                <a:lnTo>
                  <a:pt x="285750" y="2562820"/>
                </a:lnTo>
                <a:lnTo>
                  <a:pt x="285750" y="2580679"/>
                </a:lnTo>
                <a:lnTo>
                  <a:pt x="294679" y="2598539"/>
                </a:lnTo>
                <a:lnTo>
                  <a:pt x="294679" y="2625328"/>
                </a:lnTo>
                <a:lnTo>
                  <a:pt x="303609" y="2643187"/>
                </a:lnTo>
                <a:lnTo>
                  <a:pt x="303609" y="2661047"/>
                </a:lnTo>
                <a:lnTo>
                  <a:pt x="312539" y="2678906"/>
                </a:lnTo>
                <a:lnTo>
                  <a:pt x="312539" y="2687836"/>
                </a:lnTo>
                <a:lnTo>
                  <a:pt x="312539" y="2705695"/>
                </a:lnTo>
                <a:lnTo>
                  <a:pt x="321469" y="2714624"/>
                </a:lnTo>
                <a:lnTo>
                  <a:pt x="321469" y="2714624"/>
                </a:lnTo>
                <a:lnTo>
                  <a:pt x="321469" y="2723554"/>
                </a:lnTo>
                <a:lnTo>
                  <a:pt x="330398" y="2732484"/>
                </a:lnTo>
                <a:lnTo>
                  <a:pt x="330398" y="2732484"/>
                </a:lnTo>
                <a:lnTo>
                  <a:pt x="330398" y="2741413"/>
                </a:lnTo>
                <a:lnTo>
                  <a:pt x="330398" y="27414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656129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876800" y="152400"/>
            <a:ext cx="4114800" cy="6553200"/>
          </a:xfrm>
        </p:spPr>
        <p:txBody>
          <a:bodyPr/>
          <a:lstStyle/>
          <a:p>
            <a:pPr eaLnBrk="1" hangingPunct="1">
              <a:lnSpc>
                <a:spcPct val="90000"/>
              </a:lnSpc>
            </a:pPr>
            <a:r>
              <a:rPr lang="en-US" altLang="en-US" sz="2800" smtClean="0"/>
              <a:t>The purpose of this short scene is to set the </a:t>
            </a:r>
            <a:r>
              <a:rPr lang="en-US" altLang="en-US" sz="2800" smtClean="0">
                <a:solidFill>
                  <a:srgbClr val="FF0066"/>
                </a:solidFill>
              </a:rPr>
              <a:t>mood</a:t>
            </a:r>
            <a:r>
              <a:rPr lang="en-US" altLang="en-US" sz="2800" smtClean="0"/>
              <a:t> or </a:t>
            </a:r>
            <a:r>
              <a:rPr lang="en-US" altLang="en-US" sz="2800" smtClean="0">
                <a:solidFill>
                  <a:srgbClr val="FF0066"/>
                </a:solidFill>
              </a:rPr>
              <a:t>tone </a:t>
            </a:r>
            <a:r>
              <a:rPr lang="en-US" altLang="en-US" sz="2800" smtClean="0"/>
              <a:t>of the play.</a:t>
            </a:r>
          </a:p>
          <a:p>
            <a:pPr eaLnBrk="1" hangingPunct="1">
              <a:lnSpc>
                <a:spcPct val="90000"/>
              </a:lnSpc>
            </a:pPr>
            <a:r>
              <a:rPr lang="en-US" altLang="en-US" sz="2800" smtClean="0"/>
              <a:t>It will be a scary play, full of mystery, murder, mayhem, gore, and blood.  </a:t>
            </a:r>
          </a:p>
          <a:p>
            <a:pPr eaLnBrk="1" hangingPunct="1">
              <a:lnSpc>
                <a:spcPct val="90000"/>
              </a:lnSpc>
            </a:pPr>
            <a:r>
              <a:rPr lang="en-US" altLang="en-US" sz="2800" smtClean="0"/>
              <a:t>The appearance of witches at the beginning of the play lets the audience know this will be the Elizabethan equivalent of a horror movie.</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5054600" y="179388"/>
            <a:ext cx="276225" cy="1571625"/>
          </a:xfrm>
          <a:custGeom>
            <a:avLst/>
            <a:gdLst/>
            <a:ahLst/>
            <a:cxnLst/>
            <a:rect l="0" t="0" r="0" b="0"/>
            <a:pathLst>
              <a:path w="276821" h="1571626">
                <a:moveTo>
                  <a:pt x="276820" y="0"/>
                </a:moveTo>
                <a:lnTo>
                  <a:pt x="276820" y="0"/>
                </a:lnTo>
                <a:lnTo>
                  <a:pt x="267891" y="0"/>
                </a:lnTo>
                <a:lnTo>
                  <a:pt x="267891" y="0"/>
                </a:lnTo>
                <a:lnTo>
                  <a:pt x="258961" y="8929"/>
                </a:lnTo>
                <a:lnTo>
                  <a:pt x="250031" y="8929"/>
                </a:lnTo>
                <a:lnTo>
                  <a:pt x="241102" y="26789"/>
                </a:lnTo>
                <a:lnTo>
                  <a:pt x="223242" y="35718"/>
                </a:lnTo>
                <a:lnTo>
                  <a:pt x="214313" y="44648"/>
                </a:lnTo>
                <a:lnTo>
                  <a:pt x="196453" y="62508"/>
                </a:lnTo>
                <a:lnTo>
                  <a:pt x="187524" y="80367"/>
                </a:lnTo>
                <a:lnTo>
                  <a:pt x="169664" y="107156"/>
                </a:lnTo>
                <a:lnTo>
                  <a:pt x="151805" y="125015"/>
                </a:lnTo>
                <a:lnTo>
                  <a:pt x="142875" y="151804"/>
                </a:lnTo>
                <a:lnTo>
                  <a:pt x="125016" y="178593"/>
                </a:lnTo>
                <a:lnTo>
                  <a:pt x="107156" y="205383"/>
                </a:lnTo>
                <a:lnTo>
                  <a:pt x="89297" y="241101"/>
                </a:lnTo>
                <a:lnTo>
                  <a:pt x="71438" y="267890"/>
                </a:lnTo>
                <a:lnTo>
                  <a:pt x="53578" y="303609"/>
                </a:lnTo>
                <a:lnTo>
                  <a:pt x="44649" y="339328"/>
                </a:lnTo>
                <a:lnTo>
                  <a:pt x="26789" y="375047"/>
                </a:lnTo>
                <a:lnTo>
                  <a:pt x="17860" y="401836"/>
                </a:lnTo>
                <a:lnTo>
                  <a:pt x="8930" y="437554"/>
                </a:lnTo>
                <a:lnTo>
                  <a:pt x="0" y="473273"/>
                </a:lnTo>
                <a:lnTo>
                  <a:pt x="0" y="500062"/>
                </a:lnTo>
                <a:lnTo>
                  <a:pt x="0" y="535781"/>
                </a:lnTo>
                <a:lnTo>
                  <a:pt x="0" y="562570"/>
                </a:lnTo>
                <a:lnTo>
                  <a:pt x="8930" y="598289"/>
                </a:lnTo>
                <a:lnTo>
                  <a:pt x="17860" y="625078"/>
                </a:lnTo>
                <a:lnTo>
                  <a:pt x="26789" y="651867"/>
                </a:lnTo>
                <a:lnTo>
                  <a:pt x="35719" y="678656"/>
                </a:lnTo>
                <a:lnTo>
                  <a:pt x="53578" y="705445"/>
                </a:lnTo>
                <a:lnTo>
                  <a:pt x="71438" y="732234"/>
                </a:lnTo>
                <a:lnTo>
                  <a:pt x="80367" y="759023"/>
                </a:lnTo>
                <a:lnTo>
                  <a:pt x="98227" y="785812"/>
                </a:lnTo>
                <a:lnTo>
                  <a:pt x="116086" y="812601"/>
                </a:lnTo>
                <a:lnTo>
                  <a:pt x="133945" y="839390"/>
                </a:lnTo>
                <a:lnTo>
                  <a:pt x="151805" y="866179"/>
                </a:lnTo>
                <a:lnTo>
                  <a:pt x="160735" y="892968"/>
                </a:lnTo>
                <a:lnTo>
                  <a:pt x="169664" y="919757"/>
                </a:lnTo>
                <a:lnTo>
                  <a:pt x="178594" y="946547"/>
                </a:lnTo>
                <a:lnTo>
                  <a:pt x="178594" y="973336"/>
                </a:lnTo>
                <a:lnTo>
                  <a:pt x="187524" y="1000125"/>
                </a:lnTo>
                <a:lnTo>
                  <a:pt x="187524" y="1026914"/>
                </a:lnTo>
                <a:lnTo>
                  <a:pt x="178594" y="1053703"/>
                </a:lnTo>
                <a:lnTo>
                  <a:pt x="178594" y="1080492"/>
                </a:lnTo>
                <a:lnTo>
                  <a:pt x="169664" y="1107281"/>
                </a:lnTo>
                <a:lnTo>
                  <a:pt x="160735" y="1134070"/>
                </a:lnTo>
                <a:lnTo>
                  <a:pt x="151805" y="1160859"/>
                </a:lnTo>
                <a:lnTo>
                  <a:pt x="142875" y="1187648"/>
                </a:lnTo>
                <a:lnTo>
                  <a:pt x="125016" y="1214437"/>
                </a:lnTo>
                <a:lnTo>
                  <a:pt x="116086" y="1241226"/>
                </a:lnTo>
                <a:lnTo>
                  <a:pt x="107156" y="1268015"/>
                </a:lnTo>
                <a:lnTo>
                  <a:pt x="89297" y="1294804"/>
                </a:lnTo>
                <a:lnTo>
                  <a:pt x="80367" y="1321593"/>
                </a:lnTo>
                <a:lnTo>
                  <a:pt x="80367" y="1339453"/>
                </a:lnTo>
                <a:lnTo>
                  <a:pt x="71438" y="1366242"/>
                </a:lnTo>
                <a:lnTo>
                  <a:pt x="71438" y="1384101"/>
                </a:lnTo>
                <a:lnTo>
                  <a:pt x="71438" y="1401961"/>
                </a:lnTo>
                <a:lnTo>
                  <a:pt x="71438" y="1419820"/>
                </a:lnTo>
                <a:lnTo>
                  <a:pt x="71438" y="1437679"/>
                </a:lnTo>
                <a:lnTo>
                  <a:pt x="80367" y="1455539"/>
                </a:lnTo>
                <a:lnTo>
                  <a:pt x="80367" y="1473398"/>
                </a:lnTo>
                <a:lnTo>
                  <a:pt x="89297" y="1482328"/>
                </a:lnTo>
                <a:lnTo>
                  <a:pt x="98227" y="1500187"/>
                </a:lnTo>
                <a:lnTo>
                  <a:pt x="107156" y="1509117"/>
                </a:lnTo>
                <a:lnTo>
                  <a:pt x="107156" y="1518046"/>
                </a:lnTo>
                <a:lnTo>
                  <a:pt x="116086" y="1535906"/>
                </a:lnTo>
                <a:lnTo>
                  <a:pt x="125016" y="1544835"/>
                </a:lnTo>
                <a:lnTo>
                  <a:pt x="133945" y="1553765"/>
                </a:lnTo>
                <a:lnTo>
                  <a:pt x="142875" y="1562695"/>
                </a:lnTo>
                <a:lnTo>
                  <a:pt x="142875" y="1571625"/>
                </a:lnTo>
                <a:lnTo>
                  <a:pt x="142875" y="15716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3" name="Freeform 2"/>
          <p:cNvSpPr/>
          <p:nvPr/>
        </p:nvSpPr>
        <p:spPr>
          <a:xfrm>
            <a:off x="5276850" y="2143125"/>
            <a:ext cx="3152775" cy="80963"/>
          </a:xfrm>
          <a:custGeom>
            <a:avLst/>
            <a:gdLst/>
            <a:ahLst/>
            <a:cxnLst/>
            <a:rect l="0" t="0" r="0" b="0"/>
            <a:pathLst>
              <a:path w="3152180" h="80368">
                <a:moveTo>
                  <a:pt x="0" y="17859"/>
                </a:moveTo>
                <a:lnTo>
                  <a:pt x="0" y="17859"/>
                </a:lnTo>
                <a:lnTo>
                  <a:pt x="8930" y="17859"/>
                </a:lnTo>
                <a:lnTo>
                  <a:pt x="17860" y="17859"/>
                </a:lnTo>
                <a:lnTo>
                  <a:pt x="26789" y="17859"/>
                </a:lnTo>
                <a:lnTo>
                  <a:pt x="44649" y="17859"/>
                </a:lnTo>
                <a:lnTo>
                  <a:pt x="62508" y="17859"/>
                </a:lnTo>
                <a:lnTo>
                  <a:pt x="89297" y="17859"/>
                </a:lnTo>
                <a:lnTo>
                  <a:pt x="107157" y="17859"/>
                </a:lnTo>
                <a:lnTo>
                  <a:pt x="133946" y="17859"/>
                </a:lnTo>
                <a:lnTo>
                  <a:pt x="160735" y="17859"/>
                </a:lnTo>
                <a:lnTo>
                  <a:pt x="187524" y="17859"/>
                </a:lnTo>
                <a:lnTo>
                  <a:pt x="214313" y="17859"/>
                </a:lnTo>
                <a:lnTo>
                  <a:pt x="241102" y="17859"/>
                </a:lnTo>
                <a:lnTo>
                  <a:pt x="276821" y="8929"/>
                </a:lnTo>
                <a:lnTo>
                  <a:pt x="303609" y="8929"/>
                </a:lnTo>
                <a:lnTo>
                  <a:pt x="339328" y="8929"/>
                </a:lnTo>
                <a:lnTo>
                  <a:pt x="366117" y="8929"/>
                </a:lnTo>
                <a:lnTo>
                  <a:pt x="392906" y="8929"/>
                </a:lnTo>
                <a:lnTo>
                  <a:pt x="428625" y="8929"/>
                </a:lnTo>
                <a:lnTo>
                  <a:pt x="464344" y="8929"/>
                </a:lnTo>
                <a:lnTo>
                  <a:pt x="500062" y="0"/>
                </a:lnTo>
                <a:lnTo>
                  <a:pt x="535781" y="0"/>
                </a:lnTo>
                <a:lnTo>
                  <a:pt x="571500" y="0"/>
                </a:lnTo>
                <a:lnTo>
                  <a:pt x="607219" y="0"/>
                </a:lnTo>
                <a:lnTo>
                  <a:pt x="642937" y="0"/>
                </a:lnTo>
                <a:lnTo>
                  <a:pt x="687586" y="0"/>
                </a:lnTo>
                <a:lnTo>
                  <a:pt x="723305" y="0"/>
                </a:lnTo>
                <a:lnTo>
                  <a:pt x="759023" y="0"/>
                </a:lnTo>
                <a:lnTo>
                  <a:pt x="803672" y="0"/>
                </a:lnTo>
                <a:lnTo>
                  <a:pt x="839391" y="0"/>
                </a:lnTo>
                <a:lnTo>
                  <a:pt x="875109" y="0"/>
                </a:lnTo>
                <a:lnTo>
                  <a:pt x="919758" y="0"/>
                </a:lnTo>
                <a:lnTo>
                  <a:pt x="955476" y="0"/>
                </a:lnTo>
                <a:lnTo>
                  <a:pt x="1000125" y="0"/>
                </a:lnTo>
                <a:lnTo>
                  <a:pt x="1044773" y="8929"/>
                </a:lnTo>
                <a:lnTo>
                  <a:pt x="1080492" y="8929"/>
                </a:lnTo>
                <a:lnTo>
                  <a:pt x="1125141" y="8929"/>
                </a:lnTo>
                <a:lnTo>
                  <a:pt x="1169789" y="8929"/>
                </a:lnTo>
                <a:lnTo>
                  <a:pt x="1214437" y="8929"/>
                </a:lnTo>
                <a:lnTo>
                  <a:pt x="1259085" y="17859"/>
                </a:lnTo>
                <a:lnTo>
                  <a:pt x="1303734" y="17859"/>
                </a:lnTo>
                <a:lnTo>
                  <a:pt x="1348382" y="17859"/>
                </a:lnTo>
                <a:lnTo>
                  <a:pt x="1393031" y="26789"/>
                </a:lnTo>
                <a:lnTo>
                  <a:pt x="1437679" y="26789"/>
                </a:lnTo>
                <a:lnTo>
                  <a:pt x="1473398" y="26789"/>
                </a:lnTo>
                <a:lnTo>
                  <a:pt x="1518046" y="26789"/>
                </a:lnTo>
                <a:lnTo>
                  <a:pt x="1562695" y="35719"/>
                </a:lnTo>
                <a:lnTo>
                  <a:pt x="1607343" y="35719"/>
                </a:lnTo>
                <a:lnTo>
                  <a:pt x="1651992" y="44648"/>
                </a:lnTo>
                <a:lnTo>
                  <a:pt x="1696640" y="44648"/>
                </a:lnTo>
                <a:lnTo>
                  <a:pt x="1741289" y="44648"/>
                </a:lnTo>
                <a:lnTo>
                  <a:pt x="1785937" y="44648"/>
                </a:lnTo>
                <a:lnTo>
                  <a:pt x="1830585" y="53578"/>
                </a:lnTo>
                <a:lnTo>
                  <a:pt x="1875234" y="53578"/>
                </a:lnTo>
                <a:lnTo>
                  <a:pt x="1919882" y="53578"/>
                </a:lnTo>
                <a:lnTo>
                  <a:pt x="1955601" y="53578"/>
                </a:lnTo>
                <a:lnTo>
                  <a:pt x="2000250" y="53578"/>
                </a:lnTo>
                <a:lnTo>
                  <a:pt x="2044898" y="53578"/>
                </a:lnTo>
                <a:lnTo>
                  <a:pt x="2080617" y="62508"/>
                </a:lnTo>
                <a:lnTo>
                  <a:pt x="2125265" y="62508"/>
                </a:lnTo>
                <a:lnTo>
                  <a:pt x="2169914" y="62508"/>
                </a:lnTo>
                <a:lnTo>
                  <a:pt x="2205632" y="62508"/>
                </a:lnTo>
                <a:lnTo>
                  <a:pt x="2241351" y="62508"/>
                </a:lnTo>
                <a:lnTo>
                  <a:pt x="2286000" y="62508"/>
                </a:lnTo>
                <a:lnTo>
                  <a:pt x="2321718" y="62508"/>
                </a:lnTo>
                <a:lnTo>
                  <a:pt x="2357437" y="62508"/>
                </a:lnTo>
                <a:lnTo>
                  <a:pt x="2393156" y="62508"/>
                </a:lnTo>
                <a:lnTo>
                  <a:pt x="2437804" y="62508"/>
                </a:lnTo>
                <a:lnTo>
                  <a:pt x="2473523" y="62508"/>
                </a:lnTo>
                <a:lnTo>
                  <a:pt x="2509242" y="62508"/>
                </a:lnTo>
                <a:lnTo>
                  <a:pt x="2544960" y="62508"/>
                </a:lnTo>
                <a:lnTo>
                  <a:pt x="2589609" y="62508"/>
                </a:lnTo>
                <a:lnTo>
                  <a:pt x="2625328" y="62508"/>
                </a:lnTo>
                <a:lnTo>
                  <a:pt x="2661046" y="71437"/>
                </a:lnTo>
                <a:lnTo>
                  <a:pt x="2705695" y="71437"/>
                </a:lnTo>
                <a:lnTo>
                  <a:pt x="2741414" y="71437"/>
                </a:lnTo>
                <a:lnTo>
                  <a:pt x="2777132" y="71437"/>
                </a:lnTo>
                <a:lnTo>
                  <a:pt x="2803921" y="80367"/>
                </a:lnTo>
                <a:lnTo>
                  <a:pt x="2839640" y="80367"/>
                </a:lnTo>
                <a:lnTo>
                  <a:pt x="2875359" y="80367"/>
                </a:lnTo>
                <a:lnTo>
                  <a:pt x="2902148" y="80367"/>
                </a:lnTo>
                <a:lnTo>
                  <a:pt x="2928937" y="80367"/>
                </a:lnTo>
                <a:lnTo>
                  <a:pt x="2964656" y="80367"/>
                </a:lnTo>
                <a:lnTo>
                  <a:pt x="2991445" y="80367"/>
                </a:lnTo>
                <a:lnTo>
                  <a:pt x="3018234" y="80367"/>
                </a:lnTo>
                <a:lnTo>
                  <a:pt x="3036093" y="71437"/>
                </a:lnTo>
                <a:lnTo>
                  <a:pt x="3062882" y="71437"/>
                </a:lnTo>
                <a:lnTo>
                  <a:pt x="3080742" y="71437"/>
                </a:lnTo>
                <a:lnTo>
                  <a:pt x="3098601" y="71437"/>
                </a:lnTo>
                <a:lnTo>
                  <a:pt x="3107531" y="71437"/>
                </a:lnTo>
                <a:lnTo>
                  <a:pt x="3125390" y="71437"/>
                </a:lnTo>
                <a:lnTo>
                  <a:pt x="3134320" y="71437"/>
                </a:lnTo>
                <a:lnTo>
                  <a:pt x="3143250" y="71437"/>
                </a:lnTo>
                <a:lnTo>
                  <a:pt x="3152179" y="71437"/>
                </a:lnTo>
                <a:lnTo>
                  <a:pt x="3152179" y="71437"/>
                </a:lnTo>
                <a:lnTo>
                  <a:pt x="3152179"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6" name="Freeform 5"/>
          <p:cNvSpPr/>
          <p:nvPr/>
        </p:nvSpPr>
        <p:spPr>
          <a:xfrm>
            <a:off x="6402388" y="5268913"/>
            <a:ext cx="1928812" cy="61912"/>
          </a:xfrm>
          <a:custGeom>
            <a:avLst/>
            <a:gdLst/>
            <a:ahLst/>
            <a:cxnLst/>
            <a:rect l="0" t="0" r="0" b="0"/>
            <a:pathLst>
              <a:path w="1928813" h="62508">
                <a:moveTo>
                  <a:pt x="0" y="62507"/>
                </a:moveTo>
                <a:lnTo>
                  <a:pt x="8929" y="62507"/>
                </a:lnTo>
                <a:lnTo>
                  <a:pt x="17859" y="62507"/>
                </a:lnTo>
                <a:lnTo>
                  <a:pt x="17859" y="53578"/>
                </a:lnTo>
                <a:lnTo>
                  <a:pt x="35718" y="53578"/>
                </a:lnTo>
                <a:lnTo>
                  <a:pt x="44648" y="53578"/>
                </a:lnTo>
                <a:lnTo>
                  <a:pt x="62507" y="53578"/>
                </a:lnTo>
                <a:lnTo>
                  <a:pt x="71437" y="44648"/>
                </a:lnTo>
                <a:lnTo>
                  <a:pt x="89296" y="44648"/>
                </a:lnTo>
                <a:lnTo>
                  <a:pt x="98226" y="44648"/>
                </a:lnTo>
                <a:lnTo>
                  <a:pt x="116085" y="44648"/>
                </a:lnTo>
                <a:lnTo>
                  <a:pt x="133944" y="44648"/>
                </a:lnTo>
                <a:lnTo>
                  <a:pt x="142874" y="44648"/>
                </a:lnTo>
                <a:lnTo>
                  <a:pt x="160734" y="44648"/>
                </a:lnTo>
                <a:lnTo>
                  <a:pt x="178593" y="35718"/>
                </a:lnTo>
                <a:lnTo>
                  <a:pt x="196452" y="35718"/>
                </a:lnTo>
                <a:lnTo>
                  <a:pt x="214312" y="35718"/>
                </a:lnTo>
                <a:lnTo>
                  <a:pt x="232171" y="35718"/>
                </a:lnTo>
                <a:lnTo>
                  <a:pt x="250030" y="35718"/>
                </a:lnTo>
                <a:lnTo>
                  <a:pt x="267890" y="26789"/>
                </a:lnTo>
                <a:lnTo>
                  <a:pt x="285749" y="26789"/>
                </a:lnTo>
                <a:lnTo>
                  <a:pt x="303609" y="26789"/>
                </a:lnTo>
                <a:lnTo>
                  <a:pt x="321468" y="26789"/>
                </a:lnTo>
                <a:lnTo>
                  <a:pt x="339327" y="26789"/>
                </a:lnTo>
                <a:lnTo>
                  <a:pt x="357187" y="26789"/>
                </a:lnTo>
                <a:lnTo>
                  <a:pt x="375046" y="26789"/>
                </a:lnTo>
                <a:lnTo>
                  <a:pt x="401835" y="26789"/>
                </a:lnTo>
                <a:lnTo>
                  <a:pt x="419694" y="26789"/>
                </a:lnTo>
                <a:lnTo>
                  <a:pt x="446484" y="26789"/>
                </a:lnTo>
                <a:lnTo>
                  <a:pt x="464343" y="26789"/>
                </a:lnTo>
                <a:lnTo>
                  <a:pt x="491132" y="26789"/>
                </a:lnTo>
                <a:lnTo>
                  <a:pt x="508991" y="26789"/>
                </a:lnTo>
                <a:lnTo>
                  <a:pt x="535780" y="26789"/>
                </a:lnTo>
                <a:lnTo>
                  <a:pt x="553640" y="26789"/>
                </a:lnTo>
                <a:lnTo>
                  <a:pt x="580429" y="26789"/>
                </a:lnTo>
                <a:lnTo>
                  <a:pt x="607218" y="26789"/>
                </a:lnTo>
                <a:lnTo>
                  <a:pt x="625077" y="26789"/>
                </a:lnTo>
                <a:lnTo>
                  <a:pt x="651866" y="26789"/>
                </a:lnTo>
                <a:lnTo>
                  <a:pt x="669726" y="26789"/>
                </a:lnTo>
                <a:lnTo>
                  <a:pt x="696515" y="26789"/>
                </a:lnTo>
                <a:lnTo>
                  <a:pt x="723304" y="26789"/>
                </a:lnTo>
                <a:lnTo>
                  <a:pt x="750093" y="35718"/>
                </a:lnTo>
                <a:lnTo>
                  <a:pt x="767952" y="35718"/>
                </a:lnTo>
                <a:lnTo>
                  <a:pt x="794741" y="35718"/>
                </a:lnTo>
                <a:lnTo>
                  <a:pt x="821530" y="35718"/>
                </a:lnTo>
                <a:lnTo>
                  <a:pt x="848319" y="44648"/>
                </a:lnTo>
                <a:lnTo>
                  <a:pt x="875109" y="44648"/>
                </a:lnTo>
                <a:lnTo>
                  <a:pt x="892968" y="44648"/>
                </a:lnTo>
                <a:lnTo>
                  <a:pt x="919757" y="53578"/>
                </a:lnTo>
                <a:lnTo>
                  <a:pt x="937616" y="53578"/>
                </a:lnTo>
                <a:lnTo>
                  <a:pt x="964405" y="53578"/>
                </a:lnTo>
                <a:lnTo>
                  <a:pt x="982265" y="53578"/>
                </a:lnTo>
                <a:lnTo>
                  <a:pt x="1009054" y="53578"/>
                </a:lnTo>
                <a:lnTo>
                  <a:pt x="1026913" y="53578"/>
                </a:lnTo>
                <a:lnTo>
                  <a:pt x="1053702" y="53578"/>
                </a:lnTo>
                <a:lnTo>
                  <a:pt x="1071562" y="53578"/>
                </a:lnTo>
                <a:lnTo>
                  <a:pt x="1098351" y="53578"/>
                </a:lnTo>
                <a:lnTo>
                  <a:pt x="1116210" y="44648"/>
                </a:lnTo>
                <a:lnTo>
                  <a:pt x="1134069" y="44648"/>
                </a:lnTo>
                <a:lnTo>
                  <a:pt x="1160859" y="44648"/>
                </a:lnTo>
                <a:lnTo>
                  <a:pt x="1178718" y="44648"/>
                </a:lnTo>
                <a:lnTo>
                  <a:pt x="1205507" y="35718"/>
                </a:lnTo>
                <a:lnTo>
                  <a:pt x="1223366" y="35718"/>
                </a:lnTo>
                <a:lnTo>
                  <a:pt x="1250155" y="35718"/>
                </a:lnTo>
                <a:lnTo>
                  <a:pt x="1268015" y="35718"/>
                </a:lnTo>
                <a:lnTo>
                  <a:pt x="1294804" y="35718"/>
                </a:lnTo>
                <a:lnTo>
                  <a:pt x="1312663" y="35718"/>
                </a:lnTo>
                <a:lnTo>
                  <a:pt x="1339452" y="35718"/>
                </a:lnTo>
                <a:lnTo>
                  <a:pt x="1357312" y="35718"/>
                </a:lnTo>
                <a:lnTo>
                  <a:pt x="1375171" y="35718"/>
                </a:lnTo>
                <a:lnTo>
                  <a:pt x="1393030" y="35718"/>
                </a:lnTo>
                <a:lnTo>
                  <a:pt x="1410890" y="35718"/>
                </a:lnTo>
                <a:lnTo>
                  <a:pt x="1428749" y="35718"/>
                </a:lnTo>
                <a:lnTo>
                  <a:pt x="1455538" y="35718"/>
                </a:lnTo>
                <a:lnTo>
                  <a:pt x="1473398" y="35718"/>
                </a:lnTo>
                <a:lnTo>
                  <a:pt x="1491257" y="35718"/>
                </a:lnTo>
                <a:lnTo>
                  <a:pt x="1509116" y="35718"/>
                </a:lnTo>
                <a:lnTo>
                  <a:pt x="1526976" y="26789"/>
                </a:lnTo>
                <a:lnTo>
                  <a:pt x="1544835" y="26789"/>
                </a:lnTo>
                <a:lnTo>
                  <a:pt x="1562694" y="26789"/>
                </a:lnTo>
                <a:lnTo>
                  <a:pt x="1580554" y="26789"/>
                </a:lnTo>
                <a:lnTo>
                  <a:pt x="1598413" y="26789"/>
                </a:lnTo>
                <a:lnTo>
                  <a:pt x="1616273" y="17859"/>
                </a:lnTo>
                <a:lnTo>
                  <a:pt x="1634132" y="17859"/>
                </a:lnTo>
                <a:lnTo>
                  <a:pt x="1651991" y="17859"/>
                </a:lnTo>
                <a:lnTo>
                  <a:pt x="1669851" y="17859"/>
                </a:lnTo>
                <a:lnTo>
                  <a:pt x="1687710" y="17859"/>
                </a:lnTo>
                <a:lnTo>
                  <a:pt x="1705569" y="8929"/>
                </a:lnTo>
                <a:lnTo>
                  <a:pt x="1723429" y="8929"/>
                </a:lnTo>
                <a:lnTo>
                  <a:pt x="1741288" y="8929"/>
                </a:lnTo>
                <a:lnTo>
                  <a:pt x="1759148" y="8929"/>
                </a:lnTo>
                <a:lnTo>
                  <a:pt x="1777007" y="0"/>
                </a:lnTo>
                <a:lnTo>
                  <a:pt x="1794866" y="0"/>
                </a:lnTo>
                <a:lnTo>
                  <a:pt x="1812726" y="0"/>
                </a:lnTo>
                <a:lnTo>
                  <a:pt x="1830585" y="0"/>
                </a:lnTo>
                <a:lnTo>
                  <a:pt x="1839515" y="0"/>
                </a:lnTo>
                <a:lnTo>
                  <a:pt x="1857374" y="0"/>
                </a:lnTo>
                <a:lnTo>
                  <a:pt x="1866304" y="0"/>
                </a:lnTo>
                <a:lnTo>
                  <a:pt x="1884163" y="0"/>
                </a:lnTo>
                <a:lnTo>
                  <a:pt x="1893093" y="8929"/>
                </a:lnTo>
                <a:lnTo>
                  <a:pt x="1902023" y="8929"/>
                </a:lnTo>
                <a:lnTo>
                  <a:pt x="1910952" y="8929"/>
                </a:lnTo>
                <a:lnTo>
                  <a:pt x="1919882" y="8929"/>
                </a:lnTo>
                <a:lnTo>
                  <a:pt x="1928812" y="8929"/>
                </a:lnTo>
                <a:lnTo>
                  <a:pt x="1928812" y="8929"/>
                </a:lnTo>
                <a:lnTo>
                  <a:pt x="1928812"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7" name="Freeform 6"/>
          <p:cNvSpPr/>
          <p:nvPr/>
        </p:nvSpPr>
        <p:spPr>
          <a:xfrm>
            <a:off x="5357813" y="5634038"/>
            <a:ext cx="3411537" cy="80962"/>
          </a:xfrm>
          <a:custGeom>
            <a:avLst/>
            <a:gdLst/>
            <a:ahLst/>
            <a:cxnLst/>
            <a:rect l="0" t="0" r="0" b="0"/>
            <a:pathLst>
              <a:path w="3411140" h="80369">
                <a:moveTo>
                  <a:pt x="0" y="17860"/>
                </a:moveTo>
                <a:lnTo>
                  <a:pt x="0" y="17860"/>
                </a:lnTo>
                <a:lnTo>
                  <a:pt x="8929" y="17860"/>
                </a:lnTo>
                <a:lnTo>
                  <a:pt x="8929" y="17860"/>
                </a:lnTo>
                <a:lnTo>
                  <a:pt x="17859" y="17860"/>
                </a:lnTo>
                <a:lnTo>
                  <a:pt x="26789" y="17860"/>
                </a:lnTo>
                <a:lnTo>
                  <a:pt x="44648" y="17860"/>
                </a:lnTo>
                <a:lnTo>
                  <a:pt x="53578" y="26789"/>
                </a:lnTo>
                <a:lnTo>
                  <a:pt x="71437" y="26789"/>
                </a:lnTo>
                <a:lnTo>
                  <a:pt x="80367" y="35719"/>
                </a:lnTo>
                <a:lnTo>
                  <a:pt x="98226" y="35719"/>
                </a:lnTo>
                <a:lnTo>
                  <a:pt x="116085" y="44649"/>
                </a:lnTo>
                <a:lnTo>
                  <a:pt x="125015" y="44649"/>
                </a:lnTo>
                <a:lnTo>
                  <a:pt x="142875" y="44649"/>
                </a:lnTo>
                <a:lnTo>
                  <a:pt x="151804" y="53579"/>
                </a:lnTo>
                <a:lnTo>
                  <a:pt x="169664" y="53579"/>
                </a:lnTo>
                <a:lnTo>
                  <a:pt x="178593" y="53579"/>
                </a:lnTo>
                <a:lnTo>
                  <a:pt x="196453" y="53579"/>
                </a:lnTo>
                <a:lnTo>
                  <a:pt x="205382" y="53579"/>
                </a:lnTo>
                <a:lnTo>
                  <a:pt x="223241" y="53579"/>
                </a:lnTo>
                <a:lnTo>
                  <a:pt x="241101" y="53579"/>
                </a:lnTo>
                <a:lnTo>
                  <a:pt x="258960" y="44649"/>
                </a:lnTo>
                <a:lnTo>
                  <a:pt x="276819" y="44649"/>
                </a:lnTo>
                <a:lnTo>
                  <a:pt x="294679" y="44649"/>
                </a:lnTo>
                <a:lnTo>
                  <a:pt x="312538" y="44649"/>
                </a:lnTo>
                <a:lnTo>
                  <a:pt x="330398" y="44649"/>
                </a:lnTo>
                <a:lnTo>
                  <a:pt x="348257" y="44649"/>
                </a:lnTo>
                <a:lnTo>
                  <a:pt x="375046" y="44649"/>
                </a:lnTo>
                <a:lnTo>
                  <a:pt x="392905" y="35719"/>
                </a:lnTo>
                <a:lnTo>
                  <a:pt x="410765" y="35719"/>
                </a:lnTo>
                <a:lnTo>
                  <a:pt x="437554" y="35719"/>
                </a:lnTo>
                <a:lnTo>
                  <a:pt x="455413" y="35719"/>
                </a:lnTo>
                <a:lnTo>
                  <a:pt x="482202" y="35719"/>
                </a:lnTo>
                <a:lnTo>
                  <a:pt x="508991" y="35719"/>
                </a:lnTo>
                <a:lnTo>
                  <a:pt x="526851" y="35719"/>
                </a:lnTo>
                <a:lnTo>
                  <a:pt x="553640" y="35719"/>
                </a:lnTo>
                <a:lnTo>
                  <a:pt x="580429" y="35719"/>
                </a:lnTo>
                <a:lnTo>
                  <a:pt x="598288" y="35719"/>
                </a:lnTo>
                <a:lnTo>
                  <a:pt x="625077" y="35719"/>
                </a:lnTo>
                <a:lnTo>
                  <a:pt x="651866" y="26789"/>
                </a:lnTo>
                <a:lnTo>
                  <a:pt x="669726" y="26789"/>
                </a:lnTo>
                <a:lnTo>
                  <a:pt x="696515" y="26789"/>
                </a:lnTo>
                <a:lnTo>
                  <a:pt x="723304" y="26789"/>
                </a:lnTo>
                <a:lnTo>
                  <a:pt x="750093" y="26789"/>
                </a:lnTo>
                <a:lnTo>
                  <a:pt x="776882" y="26789"/>
                </a:lnTo>
                <a:lnTo>
                  <a:pt x="803671" y="35719"/>
                </a:lnTo>
                <a:lnTo>
                  <a:pt x="830460" y="35719"/>
                </a:lnTo>
                <a:lnTo>
                  <a:pt x="857249" y="35719"/>
                </a:lnTo>
                <a:lnTo>
                  <a:pt x="884038" y="35719"/>
                </a:lnTo>
                <a:lnTo>
                  <a:pt x="910827" y="35719"/>
                </a:lnTo>
                <a:lnTo>
                  <a:pt x="937616" y="35719"/>
                </a:lnTo>
                <a:lnTo>
                  <a:pt x="964405" y="35719"/>
                </a:lnTo>
                <a:lnTo>
                  <a:pt x="991194" y="35719"/>
                </a:lnTo>
                <a:lnTo>
                  <a:pt x="1017983" y="26789"/>
                </a:lnTo>
                <a:lnTo>
                  <a:pt x="1053702" y="26789"/>
                </a:lnTo>
                <a:lnTo>
                  <a:pt x="1080491" y="26789"/>
                </a:lnTo>
                <a:lnTo>
                  <a:pt x="1107280" y="26789"/>
                </a:lnTo>
                <a:lnTo>
                  <a:pt x="1134069" y="26789"/>
                </a:lnTo>
                <a:lnTo>
                  <a:pt x="1169788" y="26789"/>
                </a:lnTo>
                <a:lnTo>
                  <a:pt x="1196577" y="17860"/>
                </a:lnTo>
                <a:lnTo>
                  <a:pt x="1223366" y="17860"/>
                </a:lnTo>
                <a:lnTo>
                  <a:pt x="1259085" y="17860"/>
                </a:lnTo>
                <a:lnTo>
                  <a:pt x="1285874" y="17860"/>
                </a:lnTo>
                <a:lnTo>
                  <a:pt x="1312663" y="17860"/>
                </a:lnTo>
                <a:lnTo>
                  <a:pt x="1339452" y="8930"/>
                </a:lnTo>
                <a:lnTo>
                  <a:pt x="1366241" y="8930"/>
                </a:lnTo>
                <a:lnTo>
                  <a:pt x="1393030" y="8930"/>
                </a:lnTo>
                <a:lnTo>
                  <a:pt x="1428749" y="0"/>
                </a:lnTo>
                <a:lnTo>
                  <a:pt x="1446608" y="0"/>
                </a:lnTo>
                <a:lnTo>
                  <a:pt x="1482327" y="0"/>
                </a:lnTo>
                <a:lnTo>
                  <a:pt x="1509116" y="8930"/>
                </a:lnTo>
                <a:lnTo>
                  <a:pt x="1535905" y="8930"/>
                </a:lnTo>
                <a:lnTo>
                  <a:pt x="1562694" y="8930"/>
                </a:lnTo>
                <a:lnTo>
                  <a:pt x="1589483" y="8930"/>
                </a:lnTo>
                <a:lnTo>
                  <a:pt x="1616272" y="17860"/>
                </a:lnTo>
                <a:lnTo>
                  <a:pt x="1643061" y="17860"/>
                </a:lnTo>
                <a:lnTo>
                  <a:pt x="1669850" y="17860"/>
                </a:lnTo>
                <a:lnTo>
                  <a:pt x="1687710" y="26789"/>
                </a:lnTo>
                <a:lnTo>
                  <a:pt x="1714499" y="26789"/>
                </a:lnTo>
                <a:lnTo>
                  <a:pt x="1741288" y="26789"/>
                </a:lnTo>
                <a:lnTo>
                  <a:pt x="1768077" y="26789"/>
                </a:lnTo>
                <a:lnTo>
                  <a:pt x="1794866" y="26789"/>
                </a:lnTo>
                <a:lnTo>
                  <a:pt x="1812725" y="26789"/>
                </a:lnTo>
                <a:lnTo>
                  <a:pt x="1839514" y="26789"/>
                </a:lnTo>
                <a:lnTo>
                  <a:pt x="1866303" y="26789"/>
                </a:lnTo>
                <a:lnTo>
                  <a:pt x="1884163" y="26789"/>
                </a:lnTo>
                <a:lnTo>
                  <a:pt x="1910952" y="35719"/>
                </a:lnTo>
                <a:lnTo>
                  <a:pt x="1937741" y="35719"/>
                </a:lnTo>
                <a:lnTo>
                  <a:pt x="1955600" y="35719"/>
                </a:lnTo>
                <a:lnTo>
                  <a:pt x="1982389" y="35719"/>
                </a:lnTo>
                <a:lnTo>
                  <a:pt x="2009178" y="44649"/>
                </a:lnTo>
                <a:lnTo>
                  <a:pt x="2027038" y="44649"/>
                </a:lnTo>
                <a:lnTo>
                  <a:pt x="2053827" y="44649"/>
                </a:lnTo>
                <a:lnTo>
                  <a:pt x="2071686" y="44649"/>
                </a:lnTo>
                <a:lnTo>
                  <a:pt x="2089546" y="53579"/>
                </a:lnTo>
                <a:lnTo>
                  <a:pt x="2116335" y="53579"/>
                </a:lnTo>
                <a:lnTo>
                  <a:pt x="2134194" y="53579"/>
                </a:lnTo>
                <a:lnTo>
                  <a:pt x="2152053" y="53579"/>
                </a:lnTo>
                <a:lnTo>
                  <a:pt x="2178842" y="62508"/>
                </a:lnTo>
                <a:lnTo>
                  <a:pt x="2196702" y="62508"/>
                </a:lnTo>
                <a:lnTo>
                  <a:pt x="2214561" y="62508"/>
                </a:lnTo>
                <a:lnTo>
                  <a:pt x="2241350" y="71438"/>
                </a:lnTo>
                <a:lnTo>
                  <a:pt x="2259210" y="71438"/>
                </a:lnTo>
                <a:lnTo>
                  <a:pt x="2285999" y="71438"/>
                </a:lnTo>
                <a:lnTo>
                  <a:pt x="2303858" y="71438"/>
                </a:lnTo>
                <a:lnTo>
                  <a:pt x="2321717" y="80368"/>
                </a:lnTo>
                <a:lnTo>
                  <a:pt x="2339577" y="80368"/>
                </a:lnTo>
                <a:lnTo>
                  <a:pt x="2366366" y="80368"/>
                </a:lnTo>
                <a:lnTo>
                  <a:pt x="2384225" y="80368"/>
                </a:lnTo>
                <a:lnTo>
                  <a:pt x="2411014" y="80368"/>
                </a:lnTo>
                <a:lnTo>
                  <a:pt x="2428874" y="80368"/>
                </a:lnTo>
                <a:lnTo>
                  <a:pt x="2455663" y="80368"/>
                </a:lnTo>
                <a:lnTo>
                  <a:pt x="2473522" y="80368"/>
                </a:lnTo>
                <a:lnTo>
                  <a:pt x="2491382" y="80368"/>
                </a:lnTo>
                <a:lnTo>
                  <a:pt x="2509241" y="80368"/>
                </a:lnTo>
                <a:lnTo>
                  <a:pt x="2536030" y="80368"/>
                </a:lnTo>
                <a:lnTo>
                  <a:pt x="2553889" y="71438"/>
                </a:lnTo>
                <a:lnTo>
                  <a:pt x="2580678" y="71438"/>
                </a:lnTo>
                <a:lnTo>
                  <a:pt x="2598538" y="71438"/>
                </a:lnTo>
                <a:lnTo>
                  <a:pt x="2616397" y="71438"/>
                </a:lnTo>
                <a:lnTo>
                  <a:pt x="2643186" y="71438"/>
                </a:lnTo>
                <a:lnTo>
                  <a:pt x="2661046" y="62508"/>
                </a:lnTo>
                <a:lnTo>
                  <a:pt x="2687835" y="62508"/>
                </a:lnTo>
                <a:lnTo>
                  <a:pt x="2705694" y="62508"/>
                </a:lnTo>
                <a:lnTo>
                  <a:pt x="2723553" y="62508"/>
                </a:lnTo>
                <a:lnTo>
                  <a:pt x="2741413" y="62508"/>
                </a:lnTo>
                <a:lnTo>
                  <a:pt x="2768202" y="53579"/>
                </a:lnTo>
                <a:lnTo>
                  <a:pt x="2786061" y="53579"/>
                </a:lnTo>
                <a:lnTo>
                  <a:pt x="2803921" y="53579"/>
                </a:lnTo>
                <a:lnTo>
                  <a:pt x="2821780" y="53579"/>
                </a:lnTo>
                <a:lnTo>
                  <a:pt x="2848569" y="53579"/>
                </a:lnTo>
                <a:lnTo>
                  <a:pt x="2866428" y="53579"/>
                </a:lnTo>
                <a:lnTo>
                  <a:pt x="2875358" y="53579"/>
                </a:lnTo>
                <a:lnTo>
                  <a:pt x="2902147" y="53579"/>
                </a:lnTo>
                <a:lnTo>
                  <a:pt x="2920007" y="53579"/>
                </a:lnTo>
                <a:lnTo>
                  <a:pt x="2937866" y="44649"/>
                </a:lnTo>
                <a:lnTo>
                  <a:pt x="2955725" y="44649"/>
                </a:lnTo>
                <a:lnTo>
                  <a:pt x="2973585" y="44649"/>
                </a:lnTo>
                <a:lnTo>
                  <a:pt x="2991444" y="44649"/>
                </a:lnTo>
                <a:lnTo>
                  <a:pt x="3009303" y="44649"/>
                </a:lnTo>
                <a:lnTo>
                  <a:pt x="3027163" y="44649"/>
                </a:lnTo>
                <a:lnTo>
                  <a:pt x="3045022" y="44649"/>
                </a:lnTo>
                <a:lnTo>
                  <a:pt x="3062882" y="44649"/>
                </a:lnTo>
                <a:lnTo>
                  <a:pt x="3080741" y="44649"/>
                </a:lnTo>
                <a:lnTo>
                  <a:pt x="3098600" y="44649"/>
                </a:lnTo>
                <a:lnTo>
                  <a:pt x="3107530" y="44649"/>
                </a:lnTo>
                <a:lnTo>
                  <a:pt x="3125389" y="35719"/>
                </a:lnTo>
                <a:lnTo>
                  <a:pt x="3143249" y="35719"/>
                </a:lnTo>
                <a:lnTo>
                  <a:pt x="3161108" y="35719"/>
                </a:lnTo>
                <a:lnTo>
                  <a:pt x="3178967" y="26789"/>
                </a:lnTo>
                <a:lnTo>
                  <a:pt x="3196827" y="26789"/>
                </a:lnTo>
                <a:lnTo>
                  <a:pt x="3205757" y="17860"/>
                </a:lnTo>
                <a:lnTo>
                  <a:pt x="3223616" y="17860"/>
                </a:lnTo>
                <a:lnTo>
                  <a:pt x="3241475" y="8930"/>
                </a:lnTo>
                <a:lnTo>
                  <a:pt x="3250405" y="8930"/>
                </a:lnTo>
                <a:lnTo>
                  <a:pt x="3268264" y="8930"/>
                </a:lnTo>
                <a:lnTo>
                  <a:pt x="3277194" y="8930"/>
                </a:lnTo>
                <a:lnTo>
                  <a:pt x="3295053" y="8930"/>
                </a:lnTo>
                <a:lnTo>
                  <a:pt x="3303983" y="8930"/>
                </a:lnTo>
                <a:lnTo>
                  <a:pt x="3321842" y="8930"/>
                </a:lnTo>
                <a:lnTo>
                  <a:pt x="3330772" y="8930"/>
                </a:lnTo>
                <a:lnTo>
                  <a:pt x="3339702" y="8930"/>
                </a:lnTo>
                <a:lnTo>
                  <a:pt x="3348632" y="8930"/>
                </a:lnTo>
                <a:lnTo>
                  <a:pt x="3357561" y="8930"/>
                </a:lnTo>
                <a:lnTo>
                  <a:pt x="3366491" y="8930"/>
                </a:lnTo>
                <a:lnTo>
                  <a:pt x="3375421" y="17860"/>
                </a:lnTo>
                <a:lnTo>
                  <a:pt x="3393280" y="17860"/>
                </a:lnTo>
                <a:lnTo>
                  <a:pt x="3393280" y="17860"/>
                </a:lnTo>
                <a:lnTo>
                  <a:pt x="3402210" y="17860"/>
                </a:lnTo>
                <a:lnTo>
                  <a:pt x="3402210" y="26789"/>
                </a:lnTo>
                <a:lnTo>
                  <a:pt x="3402210" y="26789"/>
                </a:lnTo>
                <a:lnTo>
                  <a:pt x="3411139" y="26789"/>
                </a:lnTo>
                <a:lnTo>
                  <a:pt x="3411139" y="26789"/>
                </a:lnTo>
                <a:lnTo>
                  <a:pt x="3411139" y="26789"/>
                </a:lnTo>
                <a:lnTo>
                  <a:pt x="3411139"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8" name="Freeform 7"/>
          <p:cNvSpPr/>
          <p:nvPr/>
        </p:nvSpPr>
        <p:spPr>
          <a:xfrm>
            <a:off x="5313363" y="6072188"/>
            <a:ext cx="2830512" cy="196850"/>
          </a:xfrm>
          <a:custGeom>
            <a:avLst/>
            <a:gdLst/>
            <a:ahLst/>
            <a:cxnLst/>
            <a:rect l="0" t="0" r="0" b="0"/>
            <a:pathLst>
              <a:path w="2830711" h="196454">
                <a:moveTo>
                  <a:pt x="0" y="0"/>
                </a:moveTo>
                <a:lnTo>
                  <a:pt x="0" y="0"/>
                </a:lnTo>
                <a:lnTo>
                  <a:pt x="8930" y="0"/>
                </a:lnTo>
                <a:lnTo>
                  <a:pt x="17859" y="0"/>
                </a:lnTo>
                <a:lnTo>
                  <a:pt x="26789" y="0"/>
                </a:lnTo>
                <a:lnTo>
                  <a:pt x="44649" y="0"/>
                </a:lnTo>
                <a:lnTo>
                  <a:pt x="62508" y="8930"/>
                </a:lnTo>
                <a:lnTo>
                  <a:pt x="71438" y="8930"/>
                </a:lnTo>
                <a:lnTo>
                  <a:pt x="89297" y="8930"/>
                </a:lnTo>
                <a:lnTo>
                  <a:pt x="107156" y="17859"/>
                </a:lnTo>
                <a:lnTo>
                  <a:pt x="125016" y="26789"/>
                </a:lnTo>
                <a:lnTo>
                  <a:pt x="142875" y="26789"/>
                </a:lnTo>
                <a:lnTo>
                  <a:pt x="160734" y="35719"/>
                </a:lnTo>
                <a:lnTo>
                  <a:pt x="178594" y="35719"/>
                </a:lnTo>
                <a:lnTo>
                  <a:pt x="196453" y="35719"/>
                </a:lnTo>
                <a:lnTo>
                  <a:pt x="223242" y="35719"/>
                </a:lnTo>
                <a:lnTo>
                  <a:pt x="241102" y="35719"/>
                </a:lnTo>
                <a:lnTo>
                  <a:pt x="258961" y="35719"/>
                </a:lnTo>
                <a:lnTo>
                  <a:pt x="285750" y="44649"/>
                </a:lnTo>
                <a:lnTo>
                  <a:pt x="312539" y="44649"/>
                </a:lnTo>
                <a:lnTo>
                  <a:pt x="339328" y="44649"/>
                </a:lnTo>
                <a:lnTo>
                  <a:pt x="366117" y="44649"/>
                </a:lnTo>
                <a:lnTo>
                  <a:pt x="392906" y="44649"/>
                </a:lnTo>
                <a:lnTo>
                  <a:pt x="419695" y="53578"/>
                </a:lnTo>
                <a:lnTo>
                  <a:pt x="446484" y="53578"/>
                </a:lnTo>
                <a:lnTo>
                  <a:pt x="473273" y="53578"/>
                </a:lnTo>
                <a:lnTo>
                  <a:pt x="508992" y="62508"/>
                </a:lnTo>
                <a:lnTo>
                  <a:pt x="535781" y="62508"/>
                </a:lnTo>
                <a:lnTo>
                  <a:pt x="571500" y="62508"/>
                </a:lnTo>
                <a:lnTo>
                  <a:pt x="607218" y="71438"/>
                </a:lnTo>
                <a:lnTo>
                  <a:pt x="642937" y="71438"/>
                </a:lnTo>
                <a:lnTo>
                  <a:pt x="669726" y="71438"/>
                </a:lnTo>
                <a:lnTo>
                  <a:pt x="705445" y="80367"/>
                </a:lnTo>
                <a:lnTo>
                  <a:pt x="741164" y="80367"/>
                </a:lnTo>
                <a:lnTo>
                  <a:pt x="776882" y="80367"/>
                </a:lnTo>
                <a:lnTo>
                  <a:pt x="803672" y="80367"/>
                </a:lnTo>
                <a:lnTo>
                  <a:pt x="839390" y="89297"/>
                </a:lnTo>
                <a:lnTo>
                  <a:pt x="875109" y="89297"/>
                </a:lnTo>
                <a:lnTo>
                  <a:pt x="910828" y="89297"/>
                </a:lnTo>
                <a:lnTo>
                  <a:pt x="946547" y="89297"/>
                </a:lnTo>
                <a:lnTo>
                  <a:pt x="982265" y="98227"/>
                </a:lnTo>
                <a:lnTo>
                  <a:pt x="1017984" y="98227"/>
                </a:lnTo>
                <a:lnTo>
                  <a:pt x="1053703" y="98227"/>
                </a:lnTo>
                <a:lnTo>
                  <a:pt x="1089422" y="107156"/>
                </a:lnTo>
                <a:lnTo>
                  <a:pt x="1125140" y="107156"/>
                </a:lnTo>
                <a:lnTo>
                  <a:pt x="1160859" y="116086"/>
                </a:lnTo>
                <a:lnTo>
                  <a:pt x="1196577" y="116086"/>
                </a:lnTo>
                <a:lnTo>
                  <a:pt x="1232296" y="125016"/>
                </a:lnTo>
                <a:lnTo>
                  <a:pt x="1268015" y="133945"/>
                </a:lnTo>
                <a:lnTo>
                  <a:pt x="1303734" y="133945"/>
                </a:lnTo>
                <a:lnTo>
                  <a:pt x="1339452" y="142875"/>
                </a:lnTo>
                <a:lnTo>
                  <a:pt x="1375171" y="142875"/>
                </a:lnTo>
                <a:lnTo>
                  <a:pt x="1410890" y="142875"/>
                </a:lnTo>
                <a:lnTo>
                  <a:pt x="1446609" y="142875"/>
                </a:lnTo>
                <a:lnTo>
                  <a:pt x="1482327" y="142875"/>
                </a:lnTo>
                <a:lnTo>
                  <a:pt x="1518046" y="142875"/>
                </a:lnTo>
                <a:lnTo>
                  <a:pt x="1553765" y="151805"/>
                </a:lnTo>
                <a:lnTo>
                  <a:pt x="1589484" y="151805"/>
                </a:lnTo>
                <a:lnTo>
                  <a:pt x="1625202" y="151805"/>
                </a:lnTo>
                <a:lnTo>
                  <a:pt x="1660921" y="151805"/>
                </a:lnTo>
                <a:lnTo>
                  <a:pt x="1696640" y="151805"/>
                </a:lnTo>
                <a:lnTo>
                  <a:pt x="1732359" y="151805"/>
                </a:lnTo>
                <a:lnTo>
                  <a:pt x="1768077" y="160734"/>
                </a:lnTo>
                <a:lnTo>
                  <a:pt x="1803796" y="160734"/>
                </a:lnTo>
                <a:lnTo>
                  <a:pt x="1830585" y="160734"/>
                </a:lnTo>
                <a:lnTo>
                  <a:pt x="1866304" y="160734"/>
                </a:lnTo>
                <a:lnTo>
                  <a:pt x="1902023" y="160734"/>
                </a:lnTo>
                <a:lnTo>
                  <a:pt x="1937741" y="160734"/>
                </a:lnTo>
                <a:lnTo>
                  <a:pt x="1973460" y="160734"/>
                </a:lnTo>
                <a:lnTo>
                  <a:pt x="2000249" y="169664"/>
                </a:lnTo>
                <a:lnTo>
                  <a:pt x="2027038" y="169664"/>
                </a:lnTo>
                <a:lnTo>
                  <a:pt x="2062757" y="169664"/>
                </a:lnTo>
                <a:lnTo>
                  <a:pt x="2089546" y="178594"/>
                </a:lnTo>
                <a:lnTo>
                  <a:pt x="2116335" y="178594"/>
                </a:lnTo>
                <a:lnTo>
                  <a:pt x="2152054" y="187524"/>
                </a:lnTo>
                <a:lnTo>
                  <a:pt x="2178843" y="187524"/>
                </a:lnTo>
                <a:lnTo>
                  <a:pt x="2205632" y="187524"/>
                </a:lnTo>
                <a:lnTo>
                  <a:pt x="2232421" y="187524"/>
                </a:lnTo>
                <a:lnTo>
                  <a:pt x="2259210" y="196453"/>
                </a:lnTo>
                <a:lnTo>
                  <a:pt x="2285999" y="196453"/>
                </a:lnTo>
                <a:lnTo>
                  <a:pt x="2303859" y="196453"/>
                </a:lnTo>
                <a:lnTo>
                  <a:pt x="2330648" y="196453"/>
                </a:lnTo>
                <a:lnTo>
                  <a:pt x="2357437" y="196453"/>
                </a:lnTo>
                <a:lnTo>
                  <a:pt x="2384226" y="196453"/>
                </a:lnTo>
                <a:lnTo>
                  <a:pt x="2411015" y="196453"/>
                </a:lnTo>
                <a:lnTo>
                  <a:pt x="2437804" y="196453"/>
                </a:lnTo>
                <a:lnTo>
                  <a:pt x="2455663" y="196453"/>
                </a:lnTo>
                <a:lnTo>
                  <a:pt x="2482452" y="196453"/>
                </a:lnTo>
                <a:lnTo>
                  <a:pt x="2509241" y="196453"/>
                </a:lnTo>
                <a:lnTo>
                  <a:pt x="2527101" y="196453"/>
                </a:lnTo>
                <a:lnTo>
                  <a:pt x="2553890" y="196453"/>
                </a:lnTo>
                <a:lnTo>
                  <a:pt x="2571749" y="196453"/>
                </a:lnTo>
                <a:lnTo>
                  <a:pt x="2589609" y="196453"/>
                </a:lnTo>
                <a:lnTo>
                  <a:pt x="2616398" y="196453"/>
                </a:lnTo>
                <a:lnTo>
                  <a:pt x="2634257" y="187524"/>
                </a:lnTo>
                <a:lnTo>
                  <a:pt x="2652116" y="187524"/>
                </a:lnTo>
                <a:lnTo>
                  <a:pt x="2669976" y="178594"/>
                </a:lnTo>
                <a:lnTo>
                  <a:pt x="2696765" y="178594"/>
                </a:lnTo>
                <a:lnTo>
                  <a:pt x="2705695" y="169664"/>
                </a:lnTo>
                <a:lnTo>
                  <a:pt x="2723554" y="169664"/>
                </a:lnTo>
                <a:lnTo>
                  <a:pt x="2741413" y="169664"/>
                </a:lnTo>
                <a:lnTo>
                  <a:pt x="2759273" y="160734"/>
                </a:lnTo>
                <a:lnTo>
                  <a:pt x="2768202" y="160734"/>
                </a:lnTo>
                <a:lnTo>
                  <a:pt x="2786062" y="160734"/>
                </a:lnTo>
                <a:lnTo>
                  <a:pt x="2794991" y="160734"/>
                </a:lnTo>
                <a:lnTo>
                  <a:pt x="2803921" y="151805"/>
                </a:lnTo>
                <a:lnTo>
                  <a:pt x="2812851" y="151805"/>
                </a:lnTo>
                <a:lnTo>
                  <a:pt x="2821781" y="151805"/>
                </a:lnTo>
                <a:lnTo>
                  <a:pt x="2821781" y="151805"/>
                </a:lnTo>
                <a:lnTo>
                  <a:pt x="2830710" y="151805"/>
                </a:lnTo>
                <a:lnTo>
                  <a:pt x="2830710" y="151805"/>
                </a:lnTo>
                <a:lnTo>
                  <a:pt x="2830710" y="151805"/>
                </a:lnTo>
                <a:lnTo>
                  <a:pt x="2830710" y="151805"/>
                </a:lnTo>
                <a:lnTo>
                  <a:pt x="2830710" y="160734"/>
                </a:lnTo>
                <a:lnTo>
                  <a:pt x="2830710" y="160734"/>
                </a:lnTo>
                <a:lnTo>
                  <a:pt x="2821781" y="160734"/>
                </a:lnTo>
                <a:lnTo>
                  <a:pt x="2821781" y="160734"/>
                </a:lnTo>
                <a:lnTo>
                  <a:pt x="2821781"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4277576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13315"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Two</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39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FF"/>
            </a:gs>
            <a:gs pos="100000">
              <a:srgbClr val="FFCCCC"/>
            </a:gs>
          </a:gsLst>
          <a:path path="rect">
            <a:fillToRect t="100000" r="100000"/>
          </a:path>
        </a:gra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381000"/>
            <a:ext cx="8229600" cy="6248400"/>
          </a:xfrm>
        </p:spPr>
        <p:txBody>
          <a:bodyPr/>
          <a:lstStyle/>
          <a:p>
            <a:pPr eaLnBrk="1" hangingPunct="1">
              <a:lnSpc>
                <a:spcPct val="90000"/>
              </a:lnSpc>
              <a:buFontTx/>
              <a:buNone/>
            </a:pPr>
            <a:r>
              <a:rPr lang="en-US" altLang="en-US" sz="2800" smtClean="0"/>
              <a:t>Near Forres, </a:t>
            </a:r>
          </a:p>
          <a:p>
            <a:pPr eaLnBrk="1" hangingPunct="1">
              <a:lnSpc>
                <a:spcPct val="90000"/>
              </a:lnSpc>
              <a:buFontTx/>
              <a:buNone/>
            </a:pPr>
            <a:r>
              <a:rPr lang="en-US" altLang="en-US" sz="2800" smtClean="0"/>
              <a:t>location of</a:t>
            </a:r>
          </a:p>
          <a:p>
            <a:pPr eaLnBrk="1" hangingPunct="1">
              <a:lnSpc>
                <a:spcPct val="90000"/>
              </a:lnSpc>
              <a:buFontTx/>
              <a:buNone/>
            </a:pPr>
            <a:r>
              <a:rPr lang="en-US" altLang="en-US" sz="2800" smtClean="0"/>
              <a:t>King Duncan’s</a:t>
            </a:r>
          </a:p>
          <a:p>
            <a:pPr eaLnBrk="1" hangingPunct="1">
              <a:lnSpc>
                <a:spcPct val="90000"/>
              </a:lnSpc>
              <a:buFontTx/>
              <a:buNone/>
            </a:pPr>
            <a:r>
              <a:rPr lang="en-US" altLang="en-US" sz="2800" smtClean="0"/>
              <a:t>palace, Duncan</a:t>
            </a:r>
          </a:p>
          <a:p>
            <a:pPr eaLnBrk="1" hangingPunct="1">
              <a:lnSpc>
                <a:spcPct val="90000"/>
              </a:lnSpc>
              <a:buFontTx/>
              <a:buNone/>
            </a:pPr>
            <a:r>
              <a:rPr lang="en-US" altLang="en-US" sz="2800" smtClean="0"/>
              <a:t>is waiting for</a:t>
            </a:r>
          </a:p>
          <a:p>
            <a:pPr eaLnBrk="1" hangingPunct="1">
              <a:lnSpc>
                <a:spcPct val="90000"/>
              </a:lnSpc>
              <a:buFontTx/>
              <a:buNone/>
            </a:pPr>
            <a:r>
              <a:rPr lang="en-US" altLang="en-US" sz="2800" smtClean="0"/>
              <a:t>word from the</a:t>
            </a:r>
          </a:p>
          <a:p>
            <a:pPr eaLnBrk="1" hangingPunct="1">
              <a:lnSpc>
                <a:spcPct val="90000"/>
              </a:lnSpc>
              <a:buFontTx/>
              <a:buNone/>
            </a:pPr>
            <a:r>
              <a:rPr lang="en-US" altLang="en-US" sz="2800" smtClean="0"/>
              <a:t>battlefield as</a:t>
            </a:r>
          </a:p>
          <a:p>
            <a:pPr eaLnBrk="1" hangingPunct="1">
              <a:lnSpc>
                <a:spcPct val="90000"/>
              </a:lnSpc>
              <a:buFontTx/>
              <a:buNone/>
            </a:pPr>
            <a:r>
              <a:rPr lang="en-US" altLang="en-US" sz="2800" smtClean="0"/>
              <a:t>to how the war against Norway is going.  Duncan’s</a:t>
            </a:r>
          </a:p>
          <a:p>
            <a:pPr eaLnBrk="1" hangingPunct="1">
              <a:lnSpc>
                <a:spcPct val="90000"/>
              </a:lnSpc>
              <a:buFontTx/>
              <a:buNone/>
            </a:pPr>
            <a:r>
              <a:rPr lang="en-US" altLang="en-US" sz="2800" smtClean="0"/>
              <a:t>older son, Malcolm, sees a wounded officer fresh</a:t>
            </a:r>
          </a:p>
          <a:p>
            <a:pPr eaLnBrk="1" hangingPunct="1">
              <a:lnSpc>
                <a:spcPct val="90000"/>
              </a:lnSpc>
              <a:buFontTx/>
              <a:buNone/>
            </a:pPr>
            <a:r>
              <a:rPr lang="en-US" altLang="en-US" sz="2800" smtClean="0"/>
              <a:t>from the battlefield and asks him how things stood.</a:t>
            </a:r>
          </a:p>
          <a:p>
            <a:pPr eaLnBrk="1" hangingPunct="1">
              <a:lnSpc>
                <a:spcPct val="90000"/>
              </a:lnSpc>
              <a:buFontTx/>
              <a:buNone/>
            </a:pPr>
            <a:r>
              <a:rPr lang="en-US" altLang="en-US" sz="2800" smtClean="0"/>
              <a:t>The officer tells him it was a toss-up between</a:t>
            </a:r>
          </a:p>
          <a:p>
            <a:pPr eaLnBrk="1" hangingPunct="1">
              <a:lnSpc>
                <a:spcPct val="90000"/>
              </a:lnSpc>
              <a:buFontTx/>
              <a:buNone/>
            </a:pPr>
            <a:r>
              <a:rPr lang="en-US" altLang="en-US" sz="2800" smtClean="0"/>
              <a:t>Norway and Scotland, except for the actions of</a:t>
            </a:r>
          </a:p>
          <a:p>
            <a:pPr eaLnBrk="1" hangingPunct="1">
              <a:lnSpc>
                <a:spcPct val="90000"/>
              </a:lnSpc>
              <a:buFontTx/>
              <a:buNone/>
            </a:pPr>
            <a:r>
              <a:rPr lang="en-US" altLang="en-US" sz="2800" smtClean="0"/>
              <a:t>Macbeth, Duncan’s cousin.</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51054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70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Grp="1" noChangeArrowheads="1"/>
          </p:cNvSpPr>
          <p:nvPr>
            <p:ph type="body" idx="1"/>
          </p:nvPr>
        </p:nvSpPr>
        <p:spPr>
          <a:xfrm>
            <a:off x="228600" y="152400"/>
            <a:ext cx="8763000" cy="4525963"/>
          </a:xfrm>
        </p:spPr>
        <p:txBody>
          <a:bodyPr/>
          <a:lstStyle/>
          <a:p>
            <a:pPr eaLnBrk="1" hangingPunct="1"/>
            <a:r>
              <a:rPr lang="en-US" altLang="en-US" sz="2400" smtClean="0">
                <a:solidFill>
                  <a:schemeClr val="bg1"/>
                </a:solidFill>
              </a:rPr>
              <a:t>The wounded officer (“sergeant” meant “officer”) tells Malcolm and the King that Macbeth is a great hero, having killed a traitor named Macdonwald by gutting him with one stroke of the sword.</a:t>
            </a:r>
          </a:p>
        </p:txBody>
      </p:sp>
    </p:spTree>
    <p:extLst>
      <p:ext uri="{BB962C8B-B14F-4D97-AF65-F5344CB8AC3E}">
        <p14:creationId xmlns:p14="http://schemas.microsoft.com/office/powerpoint/2010/main" val="268516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sp>
        <p:nvSpPr>
          <p:cNvPr id="16387" name="Rectangle 3"/>
          <p:cNvSpPr>
            <a:spLocks noGrp="1" noChangeArrowheads="1"/>
          </p:cNvSpPr>
          <p:nvPr>
            <p:ph type="body" idx="1"/>
          </p:nvPr>
        </p:nvSpPr>
        <p:spPr/>
        <p:txBody>
          <a:bodyPr/>
          <a:lstStyle/>
          <a:p>
            <a:pPr eaLnBrk="1" hangingPunct="1"/>
            <a:endParaRPr lang="en-US" altLang="en-US" smtClean="0"/>
          </a:p>
        </p:txBody>
      </p:sp>
      <p:sp>
        <p:nvSpPr>
          <p:cNvPr id="16388" name="AutoShape 4" descr="macbeth2003-006"/>
          <p:cNvSpPr>
            <a:spLocks noChangeAspect="1" noChangeArrowheads="1"/>
          </p:cNvSpPr>
          <p:nvPr/>
        </p:nvSpPr>
        <p:spPr bwMode="auto">
          <a:xfrm>
            <a:off x="3143250" y="235743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5257800" y="152400"/>
            <a:ext cx="3733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pPr>
            <a:r>
              <a:rPr lang="en-US" altLang="en-US" sz="2400">
                <a:solidFill>
                  <a:srgbClr val="FFFFFF"/>
                </a:solidFill>
                <a:cs typeface="Arial" charset="0"/>
              </a:rPr>
              <a:t>Macbeth then cut off Macdonwald’s head and put it on a pike for his men to see.  Macbeth almost single-handedly is winning the war for Scotland.  He and Banquo are the great heroes of this war.</a:t>
            </a:r>
          </a:p>
        </p:txBody>
      </p:sp>
    </p:spTree>
    <p:extLst>
      <p:ext uri="{BB962C8B-B14F-4D97-AF65-F5344CB8AC3E}">
        <p14:creationId xmlns:p14="http://schemas.microsoft.com/office/powerpoint/2010/main" val="425129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52400" y="152400"/>
            <a:ext cx="3581400" cy="6553200"/>
          </a:xfrm>
        </p:spPr>
        <p:txBody>
          <a:bodyPr/>
          <a:lstStyle/>
          <a:p>
            <a:pPr eaLnBrk="1" hangingPunct="1">
              <a:lnSpc>
                <a:spcPct val="90000"/>
              </a:lnSpc>
            </a:pPr>
            <a:r>
              <a:rPr lang="en-US" altLang="en-US" smtClean="0"/>
              <a:t>Macbeth and Banquo are unafraid even though they are outnumbered and tired.</a:t>
            </a:r>
          </a:p>
          <a:p>
            <a:pPr eaLnBrk="1" hangingPunct="1">
              <a:lnSpc>
                <a:spcPct val="90000"/>
              </a:lnSpc>
            </a:pPr>
            <a:r>
              <a:rPr lang="en-US" altLang="en-US" smtClean="0"/>
              <a:t>They are no more afraid of the enemy than an eagle would be afraid of a sparrow or a lion would be afraid of a rabbit.</a:t>
            </a:r>
          </a:p>
          <a:p>
            <a:pPr eaLnBrk="1" hangingPunct="1">
              <a:lnSpc>
                <a:spcPct val="90000"/>
              </a:lnSpc>
            </a:pPr>
            <a:endParaRPr lang="en-US" altLang="en-US" smtClean="0"/>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715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033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Grp="1" noChangeArrowheads="1"/>
          </p:cNvSpPr>
          <p:nvPr>
            <p:ph type="body" idx="1"/>
          </p:nvPr>
        </p:nvSpPr>
        <p:spPr>
          <a:xfrm>
            <a:off x="152400" y="152400"/>
            <a:ext cx="8839200" cy="6553200"/>
          </a:xfrm>
        </p:spPr>
        <p:txBody>
          <a:bodyPr/>
          <a:lstStyle/>
          <a:p>
            <a:pPr eaLnBrk="1" hangingPunct="1"/>
            <a:r>
              <a:rPr lang="en-US" altLang="en-US" smtClean="0"/>
              <a:t>Macbeth and Banquo fought so hard they resembled cannons loaded with double charges.</a:t>
            </a:r>
          </a:p>
          <a:p>
            <a:pPr eaLnBrk="1" hangingPunct="1"/>
            <a:r>
              <a:rPr lang="en-US" altLang="en-US" smtClean="0"/>
              <a:t>They seemed to be wanting to bathe in the blood of their enemies, or to recreate Golgotha, the place where Chris was crucified.</a:t>
            </a:r>
          </a:p>
          <a:p>
            <a:pPr eaLnBrk="1" hangingPunct="1"/>
            <a:r>
              <a:rPr lang="en-US" altLang="en-US" smtClean="0"/>
              <a:t>At last, the wounded sergeant says he must have doctors, and King Duncan and Malcolm send him to the doctors to take care of his wounds.</a:t>
            </a:r>
          </a:p>
        </p:txBody>
      </p:sp>
    </p:spTree>
    <p:extLst>
      <p:ext uri="{BB962C8B-B14F-4D97-AF65-F5344CB8AC3E}">
        <p14:creationId xmlns:p14="http://schemas.microsoft.com/office/powerpoint/2010/main" val="328052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sp>
        <p:nvSpPr>
          <p:cNvPr id="19459" name="Rectangle 3"/>
          <p:cNvSpPr>
            <a:spLocks noGrp="1" noChangeArrowheads="1"/>
          </p:cNvSpPr>
          <p:nvPr>
            <p:ph type="body" idx="1"/>
          </p:nvPr>
        </p:nvSpPr>
        <p:spPr>
          <a:xfrm>
            <a:off x="0" y="4191000"/>
            <a:ext cx="9144000" cy="2849563"/>
          </a:xfrm>
        </p:spPr>
        <p:txBody>
          <a:bodyPr/>
          <a:lstStyle/>
          <a:p>
            <a:pPr algn="ctr" eaLnBrk="1" hangingPunct="1">
              <a:buFontTx/>
              <a:buNone/>
            </a:pPr>
            <a:r>
              <a:rPr lang="en-US" altLang="en-US" sz="2800" smtClean="0">
                <a:solidFill>
                  <a:schemeClr val="bg1"/>
                </a:solidFill>
              </a:rPr>
              <a:t>One of the problems with this war is that several Scottish noblemen (thanes) had turned traitor against Duncan.  Macdonwald, who Macbeth killed in face-to-face combat was one of them.  Another, the old Thane of Cawdor,  had turned traitor against</a:t>
            </a:r>
          </a:p>
          <a:p>
            <a:pPr algn="ctr" eaLnBrk="1" hangingPunct="1">
              <a:buFontTx/>
              <a:buNone/>
            </a:pPr>
            <a:r>
              <a:rPr lang="en-US" altLang="en-US" sz="2800" smtClean="0">
                <a:solidFill>
                  <a:schemeClr val="bg1"/>
                </a:solidFill>
              </a:rPr>
              <a:t>King Duncan.  </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005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52400" y="152400"/>
            <a:ext cx="4267200" cy="6477000"/>
          </a:xfrm>
        </p:spPr>
        <p:txBody>
          <a:bodyPr/>
          <a:lstStyle/>
          <a:p>
            <a:pPr eaLnBrk="1" hangingPunct="1"/>
            <a:r>
              <a:rPr lang="en-US" altLang="en-US" sz="2000" smtClean="0">
                <a:solidFill>
                  <a:schemeClr val="bg1"/>
                </a:solidFill>
              </a:rPr>
              <a:t>Ross, a thane, enters and tells the King that he has come from Fife, where Macbeth has won yet another battle for Scotland (an impressive feat, since Fife is over 200 miles from where Macbeth was last reported to be).</a:t>
            </a:r>
          </a:p>
          <a:p>
            <a:pPr eaLnBrk="1" hangingPunct="1"/>
            <a:r>
              <a:rPr lang="en-US" altLang="en-US" sz="2000" smtClean="0">
                <a:solidFill>
                  <a:schemeClr val="bg1"/>
                </a:solidFill>
              </a:rPr>
              <a:t>The old Thane of Cawdor had turned traitor against Duncan, but he has been captured alive.</a:t>
            </a:r>
          </a:p>
          <a:p>
            <a:pPr eaLnBrk="1" hangingPunct="1"/>
            <a:r>
              <a:rPr lang="en-US" altLang="en-US" sz="2000" smtClean="0">
                <a:solidFill>
                  <a:schemeClr val="bg1"/>
                </a:solidFill>
              </a:rPr>
              <a:t>Sweno, king of Norway, concedes defeat and is being held off the coast of Edinburgh.  He has agreed to pay $10,000 to Scotland as compensation for the damages done during this invasion.</a:t>
            </a:r>
          </a:p>
          <a:p>
            <a:pPr eaLnBrk="1" hangingPunct="1"/>
            <a:r>
              <a:rPr lang="en-US" altLang="en-US" sz="2000" smtClean="0">
                <a:solidFill>
                  <a:schemeClr val="bg1"/>
                </a:solidFill>
              </a:rPr>
              <a:t>The war is over, thanks in large part to Macbeth!</a:t>
            </a:r>
          </a:p>
          <a:p>
            <a:pPr eaLnBrk="1" hangingPunct="1"/>
            <a:endParaRPr lang="en-US" altLang="en-US" sz="2000" smtClean="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0"/>
            <a:ext cx="4618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824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smtClean="0"/>
          </a:p>
        </p:txBody>
      </p:sp>
      <p:sp>
        <p:nvSpPr>
          <p:cNvPr id="3075" name="Rectangle 3"/>
          <p:cNvSpPr>
            <a:spLocks noGrp="1" noChangeArrowheads="1"/>
          </p:cNvSpPr>
          <p:nvPr>
            <p:ph type="body" idx="1"/>
          </p:nvPr>
        </p:nvSpPr>
        <p:spPr>
          <a:xfrm>
            <a:off x="457200" y="2133600"/>
            <a:ext cx="8229600" cy="4495800"/>
          </a:xfrm>
        </p:spPr>
        <p:txBody>
          <a:bodyPr/>
          <a:lstStyle/>
          <a:p>
            <a:pPr eaLnBrk="1" hangingPunct="1"/>
            <a:r>
              <a:rPr lang="en-US" altLang="en-US" i="1" smtClean="0"/>
              <a:t>Macbeth </a:t>
            </a:r>
            <a:r>
              <a:rPr lang="en-US" altLang="en-US" smtClean="0"/>
              <a:t>is Shakespeare’s shortest tragedy.</a:t>
            </a:r>
          </a:p>
          <a:p>
            <a:pPr eaLnBrk="1" hangingPunct="1"/>
            <a:r>
              <a:rPr lang="en-US" altLang="en-US" smtClean="0"/>
              <a:t>It is sometimes referred to as “the Scottish play” instead of by name, because there is thought to be a curse on the play.</a:t>
            </a:r>
          </a:p>
          <a:p>
            <a:pPr eaLnBrk="1" hangingPunct="1"/>
            <a:r>
              <a:rPr lang="en-US" altLang="en-US" smtClean="0"/>
              <a:t>Shakespeare wrote this play in 1606 and it was meant to be a tribute to King James I of England.</a:t>
            </a:r>
            <a:endParaRPr lang="en-US" altLang="en-US" i="1"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642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52400" y="152400"/>
            <a:ext cx="6400800" cy="6553200"/>
          </a:xfrm>
        </p:spPr>
        <p:txBody>
          <a:bodyPr/>
          <a:lstStyle/>
          <a:p>
            <a:pPr eaLnBrk="1" hangingPunct="1"/>
            <a:r>
              <a:rPr lang="en-US" altLang="en-US" smtClean="0"/>
              <a:t>King Duncan orders that the old Thane of Cawdor be executed, and his title be stripped from him and given to Macbeth in partial reward for his great deeds in battle.</a:t>
            </a:r>
          </a:p>
          <a:p>
            <a:pPr eaLnBrk="1" hangingPunct="1"/>
            <a:r>
              <a:rPr lang="en-US" altLang="en-US" smtClean="0"/>
              <a:t>The King comments that the Thane of Cawdor shall no longer deceive him.</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0"/>
            <a:ext cx="2500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89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00"/>
            </a:gs>
            <a:gs pos="50000">
              <a:srgbClr val="9966FF"/>
            </a:gs>
            <a:gs pos="100000">
              <a:srgbClr val="99CC00"/>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Mini-Themes of </a:t>
            </a:r>
            <a:r>
              <a:rPr lang="en-US" altLang="en-US" i="1" smtClean="0"/>
              <a:t>Macbeth</a:t>
            </a:r>
            <a:endParaRPr lang="en-US" altLang="en-US" smtClean="0"/>
          </a:p>
        </p:txBody>
      </p:sp>
      <p:sp>
        <p:nvSpPr>
          <p:cNvPr id="22531" name="Rectangle 3"/>
          <p:cNvSpPr>
            <a:spLocks noGrp="1" noChangeArrowheads="1"/>
          </p:cNvSpPr>
          <p:nvPr>
            <p:ph type="body" idx="1"/>
          </p:nvPr>
        </p:nvSpPr>
        <p:spPr/>
        <p:txBody>
          <a:bodyPr/>
          <a:lstStyle/>
          <a:p>
            <a:pPr eaLnBrk="1" hangingPunct="1"/>
            <a:r>
              <a:rPr lang="en-US" altLang="en-US" smtClean="0"/>
              <a:t>False Faces</a:t>
            </a:r>
          </a:p>
          <a:p>
            <a:pPr eaLnBrk="1" hangingPunct="1"/>
            <a:r>
              <a:rPr lang="en-US" altLang="en-US" smtClean="0"/>
              <a:t>Bloody Hands</a:t>
            </a:r>
          </a:p>
          <a:p>
            <a:pPr eaLnBrk="1" hangingPunct="1"/>
            <a:r>
              <a:rPr lang="en-US" altLang="en-US" smtClean="0"/>
              <a:t>Under the Cover of Darkness</a:t>
            </a:r>
          </a:p>
          <a:p>
            <a:pPr eaLnBrk="1" hangingPunct="1"/>
            <a:r>
              <a:rPr lang="en-US" altLang="en-US" smtClean="0"/>
              <a:t>Borrowed Clothes</a:t>
            </a:r>
          </a:p>
          <a:p>
            <a:pPr eaLnBrk="1" hangingPunct="1"/>
            <a:r>
              <a:rPr lang="en-US" altLang="en-US" smtClean="0"/>
              <a:t>“Let’s Talk It Over”</a:t>
            </a:r>
          </a:p>
        </p:txBody>
      </p:sp>
      <p:sp>
        <p:nvSpPr>
          <p:cNvPr id="22532" name="SMARTPenAnnotation181"/>
          <p:cNvSpPr>
            <a:spLocks/>
          </p:cNvSpPr>
          <p:nvPr/>
        </p:nvSpPr>
        <p:spPr bwMode="auto">
          <a:xfrm>
            <a:off x="331788" y="1536700"/>
            <a:ext cx="411162" cy="3152775"/>
          </a:xfrm>
          <a:custGeom>
            <a:avLst/>
            <a:gdLst>
              <a:gd name="T0" fmla="*/ 2147483647 w 259"/>
              <a:gd name="T1" fmla="*/ 2147483647 h 1986"/>
              <a:gd name="T2" fmla="*/ 2147483647 w 259"/>
              <a:gd name="T3" fmla="*/ 0 h 1986"/>
              <a:gd name="T4" fmla="*/ 2147483647 w 259"/>
              <a:gd name="T5" fmla="*/ 0 h 1986"/>
              <a:gd name="T6" fmla="*/ 2147483647 w 259"/>
              <a:gd name="T7" fmla="*/ 2147483647 h 1986"/>
              <a:gd name="T8" fmla="*/ 2147483647 w 259"/>
              <a:gd name="T9" fmla="*/ 2147483647 h 1986"/>
              <a:gd name="T10" fmla="*/ 2147483647 w 259"/>
              <a:gd name="T11" fmla="*/ 2147483647 h 1986"/>
              <a:gd name="T12" fmla="*/ 2147483647 w 259"/>
              <a:gd name="T13" fmla="*/ 2147483647 h 1986"/>
              <a:gd name="T14" fmla="*/ 2147483647 w 259"/>
              <a:gd name="T15" fmla="*/ 2147483647 h 1986"/>
              <a:gd name="T16" fmla="*/ 2147483647 w 259"/>
              <a:gd name="T17" fmla="*/ 2147483647 h 1986"/>
              <a:gd name="T18" fmla="*/ 2147483647 w 259"/>
              <a:gd name="T19" fmla="*/ 2147483647 h 1986"/>
              <a:gd name="T20" fmla="*/ 2147483647 w 259"/>
              <a:gd name="T21" fmla="*/ 2147483647 h 1986"/>
              <a:gd name="T22" fmla="*/ 2147483647 w 259"/>
              <a:gd name="T23" fmla="*/ 2147483647 h 1986"/>
              <a:gd name="T24" fmla="*/ 2147483647 w 259"/>
              <a:gd name="T25" fmla="*/ 2147483647 h 1986"/>
              <a:gd name="T26" fmla="*/ 2147483647 w 259"/>
              <a:gd name="T27" fmla="*/ 2147483647 h 1986"/>
              <a:gd name="T28" fmla="*/ 2147483647 w 259"/>
              <a:gd name="T29" fmla="*/ 2147483647 h 1986"/>
              <a:gd name="T30" fmla="*/ 2147483647 w 259"/>
              <a:gd name="T31" fmla="*/ 2147483647 h 1986"/>
              <a:gd name="T32" fmla="*/ 2147483647 w 259"/>
              <a:gd name="T33" fmla="*/ 2147483647 h 1986"/>
              <a:gd name="T34" fmla="*/ 2147483647 w 259"/>
              <a:gd name="T35" fmla="*/ 2147483647 h 1986"/>
              <a:gd name="T36" fmla="*/ 0 w 259"/>
              <a:gd name="T37" fmla="*/ 2147483647 h 1986"/>
              <a:gd name="T38" fmla="*/ 2147483647 w 259"/>
              <a:gd name="T39" fmla="*/ 2147483647 h 1986"/>
              <a:gd name="T40" fmla="*/ 2147483647 w 259"/>
              <a:gd name="T41" fmla="*/ 2147483647 h 1986"/>
              <a:gd name="T42" fmla="*/ 2147483647 w 259"/>
              <a:gd name="T43" fmla="*/ 2147483647 h 1986"/>
              <a:gd name="T44" fmla="*/ 2147483647 w 259"/>
              <a:gd name="T45" fmla="*/ 2147483647 h 1986"/>
              <a:gd name="T46" fmla="*/ 2147483647 w 259"/>
              <a:gd name="T47" fmla="*/ 2147483647 h 1986"/>
              <a:gd name="T48" fmla="*/ 2147483647 w 259"/>
              <a:gd name="T49" fmla="*/ 2147483647 h 1986"/>
              <a:gd name="T50" fmla="*/ 2147483647 w 259"/>
              <a:gd name="T51" fmla="*/ 2147483647 h 1986"/>
              <a:gd name="T52" fmla="*/ 2147483647 w 259"/>
              <a:gd name="T53" fmla="*/ 2147483647 h 1986"/>
              <a:gd name="T54" fmla="*/ 2147483647 w 259"/>
              <a:gd name="T55" fmla="*/ 2147483647 h 1986"/>
              <a:gd name="T56" fmla="*/ 2147483647 w 259"/>
              <a:gd name="T57" fmla="*/ 2147483647 h 1986"/>
              <a:gd name="T58" fmla="*/ 2147483647 w 259"/>
              <a:gd name="T59" fmla="*/ 2147483647 h 1986"/>
              <a:gd name="T60" fmla="*/ 2147483647 w 259"/>
              <a:gd name="T61" fmla="*/ 2147483647 h 1986"/>
              <a:gd name="T62" fmla="*/ 2147483647 w 259"/>
              <a:gd name="T63" fmla="*/ 2147483647 h 1986"/>
              <a:gd name="T64" fmla="*/ 2147483647 w 259"/>
              <a:gd name="T65" fmla="*/ 2147483647 h 1986"/>
              <a:gd name="T66" fmla="*/ 2147483647 w 259"/>
              <a:gd name="T67" fmla="*/ 2147483647 h 1986"/>
              <a:gd name="T68" fmla="*/ 2147483647 w 259"/>
              <a:gd name="T69" fmla="*/ 2147483647 h 1986"/>
              <a:gd name="T70" fmla="*/ 2147483647 w 259"/>
              <a:gd name="T71" fmla="*/ 2147483647 h 1986"/>
              <a:gd name="T72" fmla="*/ 2147483647 w 259"/>
              <a:gd name="T73" fmla="*/ 2147483647 h 1986"/>
              <a:gd name="T74" fmla="*/ 2147483647 w 259"/>
              <a:gd name="T75" fmla="*/ 2147483647 h 1986"/>
              <a:gd name="T76" fmla="*/ 2147483647 w 259"/>
              <a:gd name="T77" fmla="*/ 2147483647 h 1986"/>
              <a:gd name="T78" fmla="*/ 2147483647 w 259"/>
              <a:gd name="T79" fmla="*/ 2147483647 h 1986"/>
              <a:gd name="T80" fmla="*/ 2147483647 w 259"/>
              <a:gd name="T81" fmla="*/ 2147483647 h 1986"/>
              <a:gd name="T82" fmla="*/ 2147483647 w 259"/>
              <a:gd name="T83" fmla="*/ 2147483647 h 1986"/>
              <a:gd name="T84" fmla="*/ 2147483647 w 259"/>
              <a:gd name="T85" fmla="*/ 2147483647 h 1986"/>
              <a:gd name="T86" fmla="*/ 2147483647 w 259"/>
              <a:gd name="T87" fmla="*/ 2147483647 h 1986"/>
              <a:gd name="T88" fmla="*/ 2147483647 w 259"/>
              <a:gd name="T89" fmla="*/ 2147483647 h 1986"/>
              <a:gd name="T90" fmla="*/ 2147483647 w 259"/>
              <a:gd name="T91" fmla="*/ 2147483647 h 1986"/>
              <a:gd name="T92" fmla="*/ 2147483647 w 259"/>
              <a:gd name="T93" fmla="*/ 2147483647 h 1986"/>
              <a:gd name="T94" fmla="*/ 2147483647 w 259"/>
              <a:gd name="T95" fmla="*/ 2147483647 h 1986"/>
              <a:gd name="T96" fmla="*/ 2147483647 w 259"/>
              <a:gd name="T97" fmla="*/ 2147483647 h 19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9" h="1986">
                <a:moveTo>
                  <a:pt x="258" y="5"/>
                </a:moveTo>
                <a:lnTo>
                  <a:pt x="249" y="2"/>
                </a:lnTo>
                <a:lnTo>
                  <a:pt x="243" y="1"/>
                </a:lnTo>
                <a:lnTo>
                  <a:pt x="236" y="0"/>
                </a:lnTo>
                <a:lnTo>
                  <a:pt x="234" y="0"/>
                </a:lnTo>
                <a:lnTo>
                  <a:pt x="232" y="0"/>
                </a:lnTo>
                <a:lnTo>
                  <a:pt x="226" y="3"/>
                </a:lnTo>
                <a:lnTo>
                  <a:pt x="215" y="6"/>
                </a:lnTo>
                <a:lnTo>
                  <a:pt x="211" y="8"/>
                </a:lnTo>
                <a:lnTo>
                  <a:pt x="207" y="10"/>
                </a:lnTo>
                <a:lnTo>
                  <a:pt x="201" y="16"/>
                </a:lnTo>
                <a:lnTo>
                  <a:pt x="196" y="20"/>
                </a:lnTo>
                <a:lnTo>
                  <a:pt x="188" y="26"/>
                </a:lnTo>
                <a:lnTo>
                  <a:pt x="180" y="32"/>
                </a:lnTo>
                <a:lnTo>
                  <a:pt x="173" y="38"/>
                </a:lnTo>
                <a:lnTo>
                  <a:pt x="167" y="42"/>
                </a:lnTo>
                <a:lnTo>
                  <a:pt x="161" y="47"/>
                </a:lnTo>
                <a:lnTo>
                  <a:pt x="154" y="55"/>
                </a:lnTo>
                <a:lnTo>
                  <a:pt x="151" y="59"/>
                </a:lnTo>
                <a:lnTo>
                  <a:pt x="145" y="66"/>
                </a:lnTo>
                <a:lnTo>
                  <a:pt x="126" y="86"/>
                </a:lnTo>
                <a:lnTo>
                  <a:pt x="119" y="94"/>
                </a:lnTo>
                <a:lnTo>
                  <a:pt x="113" y="102"/>
                </a:lnTo>
                <a:lnTo>
                  <a:pt x="109" y="109"/>
                </a:lnTo>
                <a:lnTo>
                  <a:pt x="105" y="115"/>
                </a:lnTo>
                <a:lnTo>
                  <a:pt x="93" y="130"/>
                </a:lnTo>
                <a:lnTo>
                  <a:pt x="85" y="141"/>
                </a:lnTo>
                <a:lnTo>
                  <a:pt x="78" y="153"/>
                </a:lnTo>
                <a:lnTo>
                  <a:pt x="74" y="160"/>
                </a:lnTo>
                <a:lnTo>
                  <a:pt x="60" y="188"/>
                </a:lnTo>
                <a:lnTo>
                  <a:pt x="55" y="199"/>
                </a:lnTo>
                <a:lnTo>
                  <a:pt x="44" y="223"/>
                </a:lnTo>
                <a:lnTo>
                  <a:pt x="36" y="243"/>
                </a:lnTo>
                <a:lnTo>
                  <a:pt x="26" y="273"/>
                </a:lnTo>
                <a:lnTo>
                  <a:pt x="9" y="328"/>
                </a:lnTo>
                <a:lnTo>
                  <a:pt x="2" y="360"/>
                </a:lnTo>
                <a:lnTo>
                  <a:pt x="0" y="386"/>
                </a:lnTo>
                <a:lnTo>
                  <a:pt x="0" y="416"/>
                </a:lnTo>
                <a:lnTo>
                  <a:pt x="4" y="439"/>
                </a:lnTo>
                <a:lnTo>
                  <a:pt x="9" y="455"/>
                </a:lnTo>
                <a:lnTo>
                  <a:pt x="9" y="459"/>
                </a:lnTo>
                <a:lnTo>
                  <a:pt x="12" y="465"/>
                </a:lnTo>
                <a:lnTo>
                  <a:pt x="16" y="471"/>
                </a:lnTo>
                <a:lnTo>
                  <a:pt x="18" y="474"/>
                </a:lnTo>
                <a:lnTo>
                  <a:pt x="19" y="476"/>
                </a:lnTo>
                <a:lnTo>
                  <a:pt x="26" y="491"/>
                </a:lnTo>
                <a:lnTo>
                  <a:pt x="33" y="500"/>
                </a:lnTo>
                <a:lnTo>
                  <a:pt x="35" y="502"/>
                </a:lnTo>
                <a:lnTo>
                  <a:pt x="36" y="504"/>
                </a:lnTo>
                <a:lnTo>
                  <a:pt x="38" y="513"/>
                </a:lnTo>
                <a:lnTo>
                  <a:pt x="41" y="518"/>
                </a:lnTo>
                <a:lnTo>
                  <a:pt x="46" y="524"/>
                </a:lnTo>
                <a:lnTo>
                  <a:pt x="52" y="539"/>
                </a:lnTo>
                <a:lnTo>
                  <a:pt x="54" y="550"/>
                </a:lnTo>
                <a:lnTo>
                  <a:pt x="56" y="564"/>
                </a:lnTo>
                <a:lnTo>
                  <a:pt x="60" y="579"/>
                </a:lnTo>
                <a:lnTo>
                  <a:pt x="60" y="583"/>
                </a:lnTo>
                <a:lnTo>
                  <a:pt x="59" y="592"/>
                </a:lnTo>
                <a:lnTo>
                  <a:pt x="57" y="603"/>
                </a:lnTo>
                <a:lnTo>
                  <a:pt x="52" y="660"/>
                </a:lnTo>
                <a:lnTo>
                  <a:pt x="46" y="693"/>
                </a:lnTo>
                <a:lnTo>
                  <a:pt x="37" y="772"/>
                </a:lnTo>
                <a:lnTo>
                  <a:pt x="30" y="820"/>
                </a:lnTo>
                <a:lnTo>
                  <a:pt x="24" y="871"/>
                </a:lnTo>
                <a:lnTo>
                  <a:pt x="22" y="922"/>
                </a:lnTo>
                <a:lnTo>
                  <a:pt x="18" y="980"/>
                </a:lnTo>
                <a:lnTo>
                  <a:pt x="17" y="1007"/>
                </a:lnTo>
                <a:lnTo>
                  <a:pt x="19" y="1032"/>
                </a:lnTo>
                <a:lnTo>
                  <a:pt x="19" y="1069"/>
                </a:lnTo>
                <a:lnTo>
                  <a:pt x="20" y="1087"/>
                </a:lnTo>
                <a:lnTo>
                  <a:pt x="17" y="1138"/>
                </a:lnTo>
                <a:lnTo>
                  <a:pt x="23" y="1196"/>
                </a:lnTo>
                <a:lnTo>
                  <a:pt x="30" y="1265"/>
                </a:lnTo>
                <a:lnTo>
                  <a:pt x="46" y="1337"/>
                </a:lnTo>
                <a:lnTo>
                  <a:pt x="53" y="1366"/>
                </a:lnTo>
                <a:lnTo>
                  <a:pt x="61" y="1392"/>
                </a:lnTo>
                <a:lnTo>
                  <a:pt x="68" y="1409"/>
                </a:lnTo>
                <a:lnTo>
                  <a:pt x="76" y="1440"/>
                </a:lnTo>
                <a:lnTo>
                  <a:pt x="82" y="1490"/>
                </a:lnTo>
                <a:lnTo>
                  <a:pt x="83" y="1546"/>
                </a:lnTo>
                <a:lnTo>
                  <a:pt x="83" y="1602"/>
                </a:lnTo>
                <a:lnTo>
                  <a:pt x="78" y="1664"/>
                </a:lnTo>
                <a:lnTo>
                  <a:pt x="73" y="1719"/>
                </a:lnTo>
                <a:lnTo>
                  <a:pt x="72" y="1776"/>
                </a:lnTo>
                <a:lnTo>
                  <a:pt x="73" y="1791"/>
                </a:lnTo>
                <a:lnTo>
                  <a:pt x="79" y="1850"/>
                </a:lnTo>
                <a:lnTo>
                  <a:pt x="87" y="1878"/>
                </a:lnTo>
                <a:lnTo>
                  <a:pt x="94" y="1896"/>
                </a:lnTo>
                <a:lnTo>
                  <a:pt x="100" y="1909"/>
                </a:lnTo>
                <a:lnTo>
                  <a:pt x="107" y="1925"/>
                </a:lnTo>
                <a:lnTo>
                  <a:pt x="113" y="1932"/>
                </a:lnTo>
                <a:lnTo>
                  <a:pt x="119" y="1938"/>
                </a:lnTo>
                <a:lnTo>
                  <a:pt x="124" y="1944"/>
                </a:lnTo>
                <a:lnTo>
                  <a:pt x="128" y="1949"/>
                </a:lnTo>
                <a:lnTo>
                  <a:pt x="133" y="1955"/>
                </a:lnTo>
                <a:lnTo>
                  <a:pt x="139" y="1961"/>
                </a:lnTo>
                <a:lnTo>
                  <a:pt x="146" y="1967"/>
                </a:lnTo>
                <a:lnTo>
                  <a:pt x="152" y="1972"/>
                </a:lnTo>
                <a:lnTo>
                  <a:pt x="174" y="19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2533" name="SMARTPenAnnotation182"/>
          <p:cNvSpPr>
            <a:spLocks/>
          </p:cNvSpPr>
          <p:nvPr/>
        </p:nvSpPr>
        <p:spPr bwMode="auto">
          <a:xfrm>
            <a:off x="1536700" y="1231900"/>
            <a:ext cx="6216650" cy="106363"/>
          </a:xfrm>
          <a:custGeom>
            <a:avLst/>
            <a:gdLst>
              <a:gd name="T0" fmla="*/ 2147483647 w 3916"/>
              <a:gd name="T1" fmla="*/ 0 h 67"/>
              <a:gd name="T2" fmla="*/ 2147483647 w 3916"/>
              <a:gd name="T3" fmla="*/ 2147483647 h 67"/>
              <a:gd name="T4" fmla="*/ 2147483647 w 3916"/>
              <a:gd name="T5" fmla="*/ 2147483647 h 67"/>
              <a:gd name="T6" fmla="*/ 2147483647 w 3916"/>
              <a:gd name="T7" fmla="*/ 2147483647 h 67"/>
              <a:gd name="T8" fmla="*/ 2147483647 w 3916"/>
              <a:gd name="T9" fmla="*/ 2147483647 h 67"/>
              <a:gd name="T10" fmla="*/ 2147483647 w 3916"/>
              <a:gd name="T11" fmla="*/ 2147483647 h 67"/>
              <a:gd name="T12" fmla="*/ 2147483647 w 3916"/>
              <a:gd name="T13" fmla="*/ 2147483647 h 67"/>
              <a:gd name="T14" fmla="*/ 2147483647 w 3916"/>
              <a:gd name="T15" fmla="*/ 2147483647 h 67"/>
              <a:gd name="T16" fmla="*/ 2147483647 w 3916"/>
              <a:gd name="T17" fmla="*/ 2147483647 h 67"/>
              <a:gd name="T18" fmla="*/ 2147483647 w 3916"/>
              <a:gd name="T19" fmla="*/ 2147483647 h 67"/>
              <a:gd name="T20" fmla="*/ 2147483647 w 3916"/>
              <a:gd name="T21" fmla="*/ 2147483647 h 67"/>
              <a:gd name="T22" fmla="*/ 2147483647 w 3916"/>
              <a:gd name="T23" fmla="*/ 2147483647 h 67"/>
              <a:gd name="T24" fmla="*/ 2147483647 w 3916"/>
              <a:gd name="T25" fmla="*/ 2147483647 h 67"/>
              <a:gd name="T26" fmla="*/ 2147483647 w 3916"/>
              <a:gd name="T27" fmla="*/ 2147483647 h 67"/>
              <a:gd name="T28" fmla="*/ 2147483647 w 3916"/>
              <a:gd name="T29" fmla="*/ 2147483647 h 67"/>
              <a:gd name="T30" fmla="*/ 2147483647 w 3916"/>
              <a:gd name="T31" fmla="*/ 2147483647 h 67"/>
              <a:gd name="T32" fmla="*/ 2147483647 w 3916"/>
              <a:gd name="T33" fmla="*/ 2147483647 h 67"/>
              <a:gd name="T34" fmla="*/ 2147483647 w 3916"/>
              <a:gd name="T35" fmla="*/ 2147483647 h 67"/>
              <a:gd name="T36" fmla="*/ 2147483647 w 3916"/>
              <a:gd name="T37" fmla="*/ 2147483647 h 67"/>
              <a:gd name="T38" fmla="*/ 2147483647 w 3916"/>
              <a:gd name="T39" fmla="*/ 2147483647 h 67"/>
              <a:gd name="T40" fmla="*/ 2147483647 w 3916"/>
              <a:gd name="T41" fmla="*/ 2147483647 h 67"/>
              <a:gd name="T42" fmla="*/ 2147483647 w 3916"/>
              <a:gd name="T43" fmla="*/ 2147483647 h 67"/>
              <a:gd name="T44" fmla="*/ 2147483647 w 3916"/>
              <a:gd name="T45" fmla="*/ 2147483647 h 67"/>
              <a:gd name="T46" fmla="*/ 2147483647 w 3916"/>
              <a:gd name="T47" fmla="*/ 2147483647 h 67"/>
              <a:gd name="T48" fmla="*/ 2147483647 w 3916"/>
              <a:gd name="T49" fmla="*/ 2147483647 h 67"/>
              <a:gd name="T50" fmla="*/ 2147483647 w 3916"/>
              <a:gd name="T51" fmla="*/ 2147483647 h 67"/>
              <a:gd name="T52" fmla="*/ 2147483647 w 3916"/>
              <a:gd name="T53" fmla="*/ 2147483647 h 67"/>
              <a:gd name="T54" fmla="*/ 2147483647 w 3916"/>
              <a:gd name="T55" fmla="*/ 2147483647 h 67"/>
              <a:gd name="T56" fmla="*/ 2147483647 w 3916"/>
              <a:gd name="T57" fmla="*/ 2147483647 h 67"/>
              <a:gd name="T58" fmla="*/ 2147483647 w 3916"/>
              <a:gd name="T59" fmla="*/ 2147483647 h 67"/>
              <a:gd name="T60" fmla="*/ 2147483647 w 3916"/>
              <a:gd name="T61" fmla="*/ 2147483647 h 67"/>
              <a:gd name="T62" fmla="*/ 2147483647 w 3916"/>
              <a:gd name="T63" fmla="*/ 2147483647 h 67"/>
              <a:gd name="T64" fmla="*/ 2147483647 w 3916"/>
              <a:gd name="T65" fmla="*/ 2147483647 h 67"/>
              <a:gd name="T66" fmla="*/ 2147483647 w 3916"/>
              <a:gd name="T67" fmla="*/ 2147483647 h 67"/>
              <a:gd name="T68" fmla="*/ 2147483647 w 3916"/>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16" h="67">
                <a:moveTo>
                  <a:pt x="0" y="0"/>
                </a:moveTo>
                <a:lnTo>
                  <a:pt x="8" y="0"/>
                </a:lnTo>
                <a:lnTo>
                  <a:pt x="16" y="2"/>
                </a:lnTo>
                <a:lnTo>
                  <a:pt x="20" y="3"/>
                </a:lnTo>
                <a:lnTo>
                  <a:pt x="40" y="5"/>
                </a:lnTo>
                <a:lnTo>
                  <a:pt x="65" y="6"/>
                </a:lnTo>
                <a:lnTo>
                  <a:pt x="121" y="12"/>
                </a:lnTo>
                <a:lnTo>
                  <a:pt x="141" y="14"/>
                </a:lnTo>
                <a:lnTo>
                  <a:pt x="169" y="16"/>
                </a:lnTo>
                <a:lnTo>
                  <a:pt x="259" y="18"/>
                </a:lnTo>
                <a:lnTo>
                  <a:pt x="310" y="21"/>
                </a:lnTo>
                <a:lnTo>
                  <a:pt x="364" y="23"/>
                </a:lnTo>
                <a:lnTo>
                  <a:pt x="381" y="24"/>
                </a:lnTo>
                <a:lnTo>
                  <a:pt x="451" y="30"/>
                </a:lnTo>
                <a:lnTo>
                  <a:pt x="483" y="32"/>
                </a:lnTo>
                <a:lnTo>
                  <a:pt x="527" y="34"/>
                </a:lnTo>
                <a:lnTo>
                  <a:pt x="558" y="37"/>
                </a:lnTo>
                <a:lnTo>
                  <a:pt x="655" y="42"/>
                </a:lnTo>
                <a:lnTo>
                  <a:pt x="860" y="50"/>
                </a:lnTo>
                <a:lnTo>
                  <a:pt x="970" y="51"/>
                </a:lnTo>
                <a:lnTo>
                  <a:pt x="1157" y="51"/>
                </a:lnTo>
                <a:lnTo>
                  <a:pt x="1180" y="49"/>
                </a:lnTo>
                <a:lnTo>
                  <a:pt x="1192" y="48"/>
                </a:lnTo>
                <a:lnTo>
                  <a:pt x="1226" y="46"/>
                </a:lnTo>
                <a:lnTo>
                  <a:pt x="1466" y="40"/>
                </a:lnTo>
                <a:lnTo>
                  <a:pt x="1486" y="40"/>
                </a:lnTo>
                <a:lnTo>
                  <a:pt x="1504" y="38"/>
                </a:lnTo>
                <a:lnTo>
                  <a:pt x="1520" y="37"/>
                </a:lnTo>
                <a:lnTo>
                  <a:pt x="1563" y="35"/>
                </a:lnTo>
                <a:lnTo>
                  <a:pt x="1644" y="34"/>
                </a:lnTo>
                <a:lnTo>
                  <a:pt x="1662" y="32"/>
                </a:lnTo>
                <a:lnTo>
                  <a:pt x="1678" y="31"/>
                </a:lnTo>
                <a:lnTo>
                  <a:pt x="1742" y="29"/>
                </a:lnTo>
                <a:lnTo>
                  <a:pt x="1819" y="27"/>
                </a:lnTo>
                <a:lnTo>
                  <a:pt x="1841" y="25"/>
                </a:lnTo>
                <a:lnTo>
                  <a:pt x="1865" y="22"/>
                </a:lnTo>
                <a:lnTo>
                  <a:pt x="1885" y="21"/>
                </a:lnTo>
                <a:lnTo>
                  <a:pt x="1922" y="19"/>
                </a:lnTo>
                <a:lnTo>
                  <a:pt x="2253" y="17"/>
                </a:lnTo>
                <a:lnTo>
                  <a:pt x="2407" y="20"/>
                </a:lnTo>
                <a:lnTo>
                  <a:pt x="2499" y="23"/>
                </a:lnTo>
                <a:lnTo>
                  <a:pt x="2565" y="26"/>
                </a:lnTo>
                <a:lnTo>
                  <a:pt x="2739" y="31"/>
                </a:lnTo>
                <a:lnTo>
                  <a:pt x="2793" y="34"/>
                </a:lnTo>
                <a:lnTo>
                  <a:pt x="2910" y="42"/>
                </a:lnTo>
                <a:lnTo>
                  <a:pt x="2956" y="44"/>
                </a:lnTo>
                <a:lnTo>
                  <a:pt x="3064" y="48"/>
                </a:lnTo>
                <a:lnTo>
                  <a:pt x="3121" y="51"/>
                </a:lnTo>
                <a:lnTo>
                  <a:pt x="3165" y="54"/>
                </a:lnTo>
                <a:lnTo>
                  <a:pt x="3195" y="55"/>
                </a:lnTo>
                <a:lnTo>
                  <a:pt x="3227" y="58"/>
                </a:lnTo>
                <a:lnTo>
                  <a:pt x="3244" y="59"/>
                </a:lnTo>
                <a:lnTo>
                  <a:pt x="3272" y="61"/>
                </a:lnTo>
                <a:lnTo>
                  <a:pt x="3353" y="63"/>
                </a:lnTo>
                <a:lnTo>
                  <a:pt x="3361" y="64"/>
                </a:lnTo>
                <a:lnTo>
                  <a:pt x="3378" y="65"/>
                </a:lnTo>
                <a:lnTo>
                  <a:pt x="3413" y="65"/>
                </a:lnTo>
                <a:lnTo>
                  <a:pt x="3429" y="66"/>
                </a:lnTo>
                <a:lnTo>
                  <a:pt x="3463" y="65"/>
                </a:lnTo>
                <a:lnTo>
                  <a:pt x="3479" y="66"/>
                </a:lnTo>
                <a:lnTo>
                  <a:pt x="3502" y="63"/>
                </a:lnTo>
                <a:lnTo>
                  <a:pt x="3622" y="62"/>
                </a:lnTo>
                <a:lnTo>
                  <a:pt x="3736" y="62"/>
                </a:lnTo>
                <a:lnTo>
                  <a:pt x="3745" y="60"/>
                </a:lnTo>
                <a:lnTo>
                  <a:pt x="3754" y="59"/>
                </a:lnTo>
                <a:lnTo>
                  <a:pt x="3780" y="57"/>
                </a:lnTo>
                <a:lnTo>
                  <a:pt x="3859" y="56"/>
                </a:lnTo>
                <a:lnTo>
                  <a:pt x="3865" y="55"/>
                </a:lnTo>
                <a:lnTo>
                  <a:pt x="3870" y="54"/>
                </a:lnTo>
                <a:lnTo>
                  <a:pt x="3884" y="52"/>
                </a:lnTo>
                <a:lnTo>
                  <a:pt x="3915"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6936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23555"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Three</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764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ltLang="en-US" smtClean="0"/>
          </a:p>
        </p:txBody>
      </p:sp>
      <p:pic>
        <p:nvPicPr>
          <p:cNvPr id="24579" name="Picture 3" descr="macbet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563"/>
            <a:ext cx="9144000"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body" idx="1"/>
          </p:nvPr>
        </p:nvSpPr>
        <p:spPr>
          <a:xfrm>
            <a:off x="381000" y="3810000"/>
            <a:ext cx="8229600" cy="2316163"/>
          </a:xfrm>
        </p:spPr>
        <p:txBody>
          <a:bodyPr/>
          <a:lstStyle/>
          <a:p>
            <a:pPr marL="609600" indent="-609600" algn="ctr" eaLnBrk="1" hangingPunct="1">
              <a:lnSpc>
                <a:spcPct val="90000"/>
              </a:lnSpc>
              <a:buFontTx/>
              <a:buNone/>
              <a:defRPr/>
            </a:pPr>
            <a:r>
              <a:rPr lang="en-US" altLang="en-US" dirty="0" smtClean="0">
                <a:solidFill>
                  <a:schemeClr val="accent2">
                    <a:lumMod val="20000"/>
                    <a:lumOff val="80000"/>
                  </a:schemeClr>
                </a:solidFill>
              </a:rPr>
              <a:t>Back on the heath, the three witches (“Weird Sisters”) meet again.  As they ask each other where they have been since they last met, one witch says she was killing pigs (a favorite pastime of witches).</a:t>
            </a:r>
            <a:endParaRPr lang="en-US" altLang="en-US" b="1" dirty="0" smtClean="0">
              <a:solidFill>
                <a:schemeClr val="accent2">
                  <a:lumMod val="20000"/>
                  <a:lumOff val="80000"/>
                </a:schemeClr>
              </a:solidFill>
            </a:endParaRPr>
          </a:p>
        </p:txBody>
      </p:sp>
      <p:sp>
        <p:nvSpPr>
          <p:cNvPr id="24581" name="SMARTPenAnnotation179"/>
          <p:cNvSpPr>
            <a:spLocks/>
          </p:cNvSpPr>
          <p:nvPr/>
        </p:nvSpPr>
        <p:spPr bwMode="auto">
          <a:xfrm>
            <a:off x="4670425" y="4232275"/>
            <a:ext cx="2198688" cy="73025"/>
          </a:xfrm>
          <a:custGeom>
            <a:avLst/>
            <a:gdLst>
              <a:gd name="T0" fmla="*/ 0 w 1385"/>
              <a:gd name="T1" fmla="*/ 2147483647 h 46"/>
              <a:gd name="T2" fmla="*/ 2147483647 w 1385"/>
              <a:gd name="T3" fmla="*/ 2147483647 h 46"/>
              <a:gd name="T4" fmla="*/ 2147483647 w 1385"/>
              <a:gd name="T5" fmla="*/ 2147483647 h 46"/>
              <a:gd name="T6" fmla="*/ 2147483647 w 1385"/>
              <a:gd name="T7" fmla="*/ 2147483647 h 46"/>
              <a:gd name="T8" fmla="*/ 2147483647 w 1385"/>
              <a:gd name="T9" fmla="*/ 2147483647 h 46"/>
              <a:gd name="T10" fmla="*/ 2147483647 w 1385"/>
              <a:gd name="T11" fmla="*/ 2147483647 h 46"/>
              <a:gd name="T12" fmla="*/ 2147483647 w 1385"/>
              <a:gd name="T13" fmla="*/ 2147483647 h 46"/>
              <a:gd name="T14" fmla="*/ 2147483647 w 1385"/>
              <a:gd name="T15" fmla="*/ 2147483647 h 46"/>
              <a:gd name="T16" fmla="*/ 2147483647 w 1385"/>
              <a:gd name="T17" fmla="*/ 2147483647 h 46"/>
              <a:gd name="T18" fmla="*/ 2147483647 w 1385"/>
              <a:gd name="T19" fmla="*/ 2147483647 h 46"/>
              <a:gd name="T20" fmla="*/ 2147483647 w 1385"/>
              <a:gd name="T21" fmla="*/ 2147483647 h 46"/>
              <a:gd name="T22" fmla="*/ 2147483647 w 1385"/>
              <a:gd name="T23" fmla="*/ 2147483647 h 46"/>
              <a:gd name="T24" fmla="*/ 2147483647 w 1385"/>
              <a:gd name="T25" fmla="*/ 2147483647 h 46"/>
              <a:gd name="T26" fmla="*/ 2147483647 w 1385"/>
              <a:gd name="T27" fmla="*/ 2147483647 h 46"/>
              <a:gd name="T28" fmla="*/ 2147483647 w 1385"/>
              <a:gd name="T29" fmla="*/ 2147483647 h 46"/>
              <a:gd name="T30" fmla="*/ 2147483647 w 1385"/>
              <a:gd name="T31" fmla="*/ 2147483647 h 46"/>
              <a:gd name="T32" fmla="*/ 2147483647 w 1385"/>
              <a:gd name="T33" fmla="*/ 2147483647 h 46"/>
              <a:gd name="T34" fmla="*/ 2147483647 w 1385"/>
              <a:gd name="T35" fmla="*/ 2147483647 h 46"/>
              <a:gd name="T36" fmla="*/ 2147483647 w 1385"/>
              <a:gd name="T37" fmla="*/ 2147483647 h 46"/>
              <a:gd name="T38" fmla="*/ 2147483647 w 1385"/>
              <a:gd name="T39" fmla="*/ 2147483647 h 46"/>
              <a:gd name="T40" fmla="*/ 2147483647 w 1385"/>
              <a:gd name="T41" fmla="*/ 2147483647 h 46"/>
              <a:gd name="T42" fmla="*/ 2147483647 w 1385"/>
              <a:gd name="T43" fmla="*/ 2147483647 h 46"/>
              <a:gd name="T44" fmla="*/ 2147483647 w 1385"/>
              <a:gd name="T45" fmla="*/ 2147483647 h 46"/>
              <a:gd name="T46" fmla="*/ 2147483647 w 1385"/>
              <a:gd name="T47" fmla="*/ 2147483647 h 46"/>
              <a:gd name="T48" fmla="*/ 2147483647 w 1385"/>
              <a:gd name="T49" fmla="*/ 2147483647 h 46"/>
              <a:gd name="T50" fmla="*/ 2147483647 w 1385"/>
              <a:gd name="T51" fmla="*/ 2147483647 h 46"/>
              <a:gd name="T52" fmla="*/ 2147483647 w 1385"/>
              <a:gd name="T53" fmla="*/ 2147483647 h 46"/>
              <a:gd name="T54" fmla="*/ 2147483647 w 1385"/>
              <a:gd name="T55" fmla="*/ 2147483647 h 46"/>
              <a:gd name="T56" fmla="*/ 2147483647 w 1385"/>
              <a:gd name="T57" fmla="*/ 2147483647 h 46"/>
              <a:gd name="T58" fmla="*/ 2147483647 w 1385"/>
              <a:gd name="T59" fmla="*/ 2147483647 h 46"/>
              <a:gd name="T60" fmla="*/ 2147483647 w 1385"/>
              <a:gd name="T61" fmla="*/ 2147483647 h 46"/>
              <a:gd name="T62" fmla="*/ 2147483647 w 1385"/>
              <a:gd name="T63" fmla="*/ 2147483647 h 46"/>
              <a:gd name="T64" fmla="*/ 2147483647 w 1385"/>
              <a:gd name="T65" fmla="*/ 2147483647 h 46"/>
              <a:gd name="T66" fmla="*/ 2147483647 w 1385"/>
              <a:gd name="T67" fmla="*/ 2147483647 h 46"/>
              <a:gd name="T68" fmla="*/ 2147483647 w 1385"/>
              <a:gd name="T69" fmla="*/ 2147483647 h 46"/>
              <a:gd name="T70" fmla="*/ 2147483647 w 1385"/>
              <a:gd name="T71" fmla="*/ 2147483647 h 46"/>
              <a:gd name="T72" fmla="*/ 2147483647 w 1385"/>
              <a:gd name="T73" fmla="*/ 2147483647 h 46"/>
              <a:gd name="T74" fmla="*/ 2147483647 w 1385"/>
              <a:gd name="T75" fmla="*/ 2147483647 h 46"/>
              <a:gd name="T76" fmla="*/ 2147483647 w 1385"/>
              <a:gd name="T77" fmla="*/ 2147483647 h 46"/>
              <a:gd name="T78" fmla="*/ 2147483647 w 1385"/>
              <a:gd name="T79" fmla="*/ 2147483647 h 46"/>
              <a:gd name="T80" fmla="*/ 2147483647 w 1385"/>
              <a:gd name="T81" fmla="*/ 2147483647 h 46"/>
              <a:gd name="T82" fmla="*/ 2147483647 w 1385"/>
              <a:gd name="T83" fmla="*/ 2147483647 h 46"/>
              <a:gd name="T84" fmla="*/ 2147483647 w 1385"/>
              <a:gd name="T85" fmla="*/ 0 h 46"/>
              <a:gd name="T86" fmla="*/ 2147483647 w 1385"/>
              <a:gd name="T87" fmla="*/ 2147483647 h 46"/>
              <a:gd name="T88" fmla="*/ 2147483647 w 1385"/>
              <a:gd name="T89" fmla="*/ 2147483647 h 46"/>
              <a:gd name="T90" fmla="*/ 2147483647 w 1385"/>
              <a:gd name="T91" fmla="*/ 2147483647 h 46"/>
              <a:gd name="T92" fmla="*/ 2147483647 w 1385"/>
              <a:gd name="T93" fmla="*/ 2147483647 h 46"/>
              <a:gd name="T94" fmla="*/ 2147483647 w 1385"/>
              <a:gd name="T95" fmla="*/ 2147483647 h 46"/>
              <a:gd name="T96" fmla="*/ 2147483647 w 1385"/>
              <a:gd name="T97" fmla="*/ 2147483647 h 46"/>
              <a:gd name="T98" fmla="*/ 2147483647 w 1385"/>
              <a:gd name="T99" fmla="*/ 2147483647 h 46"/>
              <a:gd name="T100" fmla="*/ 2147483647 w 1385"/>
              <a:gd name="T101" fmla="*/ 2147483647 h 46"/>
              <a:gd name="T102" fmla="*/ 2147483647 w 1385"/>
              <a:gd name="T103" fmla="*/ 2147483647 h 46"/>
              <a:gd name="T104" fmla="*/ 2147483647 w 1385"/>
              <a:gd name="T105" fmla="*/ 2147483647 h 46"/>
              <a:gd name="T106" fmla="*/ 2147483647 w 1385"/>
              <a:gd name="T107" fmla="*/ 2147483647 h 46"/>
              <a:gd name="T108" fmla="*/ 2147483647 w 1385"/>
              <a:gd name="T109" fmla="*/ 2147483647 h 46"/>
              <a:gd name="T110" fmla="*/ 2147483647 w 1385"/>
              <a:gd name="T111" fmla="*/ 2147483647 h 46"/>
              <a:gd name="T112" fmla="*/ 2147483647 w 1385"/>
              <a:gd name="T113" fmla="*/ 2147483647 h 46"/>
              <a:gd name="T114" fmla="*/ 2147483647 w 1385"/>
              <a:gd name="T115" fmla="*/ 2147483647 h 46"/>
              <a:gd name="T116" fmla="*/ 2147483647 w 1385"/>
              <a:gd name="T117" fmla="*/ 2147483647 h 46"/>
              <a:gd name="T118" fmla="*/ 2147483647 w 1385"/>
              <a:gd name="T119" fmla="*/ 2147483647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85" h="46">
                <a:moveTo>
                  <a:pt x="0" y="28"/>
                </a:moveTo>
                <a:lnTo>
                  <a:pt x="10" y="28"/>
                </a:lnTo>
                <a:lnTo>
                  <a:pt x="12" y="29"/>
                </a:lnTo>
                <a:lnTo>
                  <a:pt x="20" y="31"/>
                </a:lnTo>
                <a:lnTo>
                  <a:pt x="23" y="32"/>
                </a:lnTo>
                <a:lnTo>
                  <a:pt x="31" y="33"/>
                </a:lnTo>
                <a:lnTo>
                  <a:pt x="42" y="34"/>
                </a:lnTo>
                <a:lnTo>
                  <a:pt x="45" y="36"/>
                </a:lnTo>
                <a:lnTo>
                  <a:pt x="49" y="37"/>
                </a:lnTo>
                <a:lnTo>
                  <a:pt x="53" y="38"/>
                </a:lnTo>
                <a:lnTo>
                  <a:pt x="64" y="39"/>
                </a:lnTo>
                <a:lnTo>
                  <a:pt x="90" y="40"/>
                </a:lnTo>
                <a:lnTo>
                  <a:pt x="94" y="41"/>
                </a:lnTo>
                <a:lnTo>
                  <a:pt x="98" y="43"/>
                </a:lnTo>
                <a:lnTo>
                  <a:pt x="103" y="43"/>
                </a:lnTo>
                <a:lnTo>
                  <a:pt x="120" y="45"/>
                </a:lnTo>
                <a:lnTo>
                  <a:pt x="151" y="45"/>
                </a:lnTo>
                <a:lnTo>
                  <a:pt x="602" y="45"/>
                </a:lnTo>
                <a:lnTo>
                  <a:pt x="620" y="45"/>
                </a:lnTo>
                <a:lnTo>
                  <a:pt x="635" y="44"/>
                </a:lnTo>
                <a:lnTo>
                  <a:pt x="648" y="42"/>
                </a:lnTo>
                <a:lnTo>
                  <a:pt x="660" y="41"/>
                </a:lnTo>
                <a:lnTo>
                  <a:pt x="695" y="40"/>
                </a:lnTo>
                <a:lnTo>
                  <a:pt x="819" y="40"/>
                </a:lnTo>
                <a:lnTo>
                  <a:pt x="837" y="38"/>
                </a:lnTo>
                <a:lnTo>
                  <a:pt x="886" y="34"/>
                </a:lnTo>
                <a:lnTo>
                  <a:pt x="907" y="31"/>
                </a:lnTo>
                <a:lnTo>
                  <a:pt x="924" y="29"/>
                </a:lnTo>
                <a:lnTo>
                  <a:pt x="938" y="27"/>
                </a:lnTo>
                <a:lnTo>
                  <a:pt x="951" y="26"/>
                </a:lnTo>
                <a:lnTo>
                  <a:pt x="961" y="25"/>
                </a:lnTo>
                <a:lnTo>
                  <a:pt x="971" y="24"/>
                </a:lnTo>
                <a:lnTo>
                  <a:pt x="985" y="22"/>
                </a:lnTo>
                <a:lnTo>
                  <a:pt x="1023" y="17"/>
                </a:lnTo>
                <a:lnTo>
                  <a:pt x="1039" y="15"/>
                </a:lnTo>
                <a:lnTo>
                  <a:pt x="1052" y="12"/>
                </a:lnTo>
                <a:lnTo>
                  <a:pt x="1063" y="10"/>
                </a:lnTo>
                <a:lnTo>
                  <a:pt x="1077" y="8"/>
                </a:lnTo>
                <a:lnTo>
                  <a:pt x="1112" y="4"/>
                </a:lnTo>
                <a:lnTo>
                  <a:pt x="1126" y="3"/>
                </a:lnTo>
                <a:lnTo>
                  <a:pt x="1138" y="2"/>
                </a:lnTo>
                <a:lnTo>
                  <a:pt x="1176" y="1"/>
                </a:lnTo>
                <a:lnTo>
                  <a:pt x="1221" y="0"/>
                </a:lnTo>
                <a:lnTo>
                  <a:pt x="1242" y="1"/>
                </a:lnTo>
                <a:lnTo>
                  <a:pt x="1251" y="2"/>
                </a:lnTo>
                <a:lnTo>
                  <a:pt x="1259" y="3"/>
                </a:lnTo>
                <a:lnTo>
                  <a:pt x="1267" y="4"/>
                </a:lnTo>
                <a:lnTo>
                  <a:pt x="1281" y="5"/>
                </a:lnTo>
                <a:lnTo>
                  <a:pt x="1286" y="6"/>
                </a:lnTo>
                <a:lnTo>
                  <a:pt x="1291" y="7"/>
                </a:lnTo>
                <a:lnTo>
                  <a:pt x="1296" y="9"/>
                </a:lnTo>
                <a:lnTo>
                  <a:pt x="1314" y="14"/>
                </a:lnTo>
                <a:lnTo>
                  <a:pt x="1326" y="17"/>
                </a:lnTo>
                <a:lnTo>
                  <a:pt x="1335" y="19"/>
                </a:lnTo>
                <a:lnTo>
                  <a:pt x="1341" y="22"/>
                </a:lnTo>
                <a:lnTo>
                  <a:pt x="1346" y="24"/>
                </a:lnTo>
                <a:lnTo>
                  <a:pt x="1365" y="33"/>
                </a:lnTo>
                <a:lnTo>
                  <a:pt x="1370" y="36"/>
                </a:lnTo>
                <a:lnTo>
                  <a:pt x="1374" y="38"/>
                </a:lnTo>
                <a:lnTo>
                  <a:pt x="1384" y="45"/>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4582" name="SMARTPenAnnotation180"/>
          <p:cNvSpPr>
            <a:spLocks/>
          </p:cNvSpPr>
          <p:nvPr/>
        </p:nvSpPr>
        <p:spPr bwMode="auto">
          <a:xfrm>
            <a:off x="2990850" y="4687888"/>
            <a:ext cx="1905000" cy="65087"/>
          </a:xfrm>
          <a:custGeom>
            <a:avLst/>
            <a:gdLst>
              <a:gd name="T0" fmla="*/ 0 w 1200"/>
              <a:gd name="T1" fmla="*/ 2147483647 h 41"/>
              <a:gd name="T2" fmla="*/ 0 w 1200"/>
              <a:gd name="T3" fmla="*/ 2147483647 h 41"/>
              <a:gd name="T4" fmla="*/ 2147483647 w 1200"/>
              <a:gd name="T5" fmla="*/ 2147483647 h 41"/>
              <a:gd name="T6" fmla="*/ 2147483647 w 1200"/>
              <a:gd name="T7" fmla="*/ 2147483647 h 41"/>
              <a:gd name="T8" fmla="*/ 2147483647 w 1200"/>
              <a:gd name="T9" fmla="*/ 2147483647 h 41"/>
              <a:gd name="T10" fmla="*/ 2147483647 w 1200"/>
              <a:gd name="T11" fmla="*/ 2147483647 h 41"/>
              <a:gd name="T12" fmla="*/ 2147483647 w 1200"/>
              <a:gd name="T13" fmla="*/ 2147483647 h 41"/>
              <a:gd name="T14" fmla="*/ 2147483647 w 1200"/>
              <a:gd name="T15" fmla="*/ 2147483647 h 41"/>
              <a:gd name="T16" fmla="*/ 2147483647 w 1200"/>
              <a:gd name="T17" fmla="*/ 2147483647 h 41"/>
              <a:gd name="T18" fmla="*/ 2147483647 w 1200"/>
              <a:gd name="T19" fmla="*/ 2147483647 h 41"/>
              <a:gd name="T20" fmla="*/ 2147483647 w 1200"/>
              <a:gd name="T21" fmla="*/ 2147483647 h 41"/>
              <a:gd name="T22" fmla="*/ 2147483647 w 1200"/>
              <a:gd name="T23" fmla="*/ 2147483647 h 41"/>
              <a:gd name="T24" fmla="*/ 2147483647 w 1200"/>
              <a:gd name="T25" fmla="*/ 2147483647 h 41"/>
              <a:gd name="T26" fmla="*/ 2147483647 w 1200"/>
              <a:gd name="T27" fmla="*/ 2147483647 h 41"/>
              <a:gd name="T28" fmla="*/ 2147483647 w 1200"/>
              <a:gd name="T29" fmla="*/ 2147483647 h 41"/>
              <a:gd name="T30" fmla="*/ 2147483647 w 1200"/>
              <a:gd name="T31" fmla="*/ 2147483647 h 41"/>
              <a:gd name="T32" fmla="*/ 2147483647 w 1200"/>
              <a:gd name="T33" fmla="*/ 2147483647 h 41"/>
              <a:gd name="T34" fmla="*/ 2147483647 w 1200"/>
              <a:gd name="T35" fmla="*/ 2147483647 h 41"/>
              <a:gd name="T36" fmla="*/ 2147483647 w 1200"/>
              <a:gd name="T37" fmla="*/ 2147483647 h 41"/>
              <a:gd name="T38" fmla="*/ 2147483647 w 1200"/>
              <a:gd name="T39" fmla="*/ 2147483647 h 41"/>
              <a:gd name="T40" fmla="*/ 2147483647 w 1200"/>
              <a:gd name="T41" fmla="*/ 2147483647 h 41"/>
              <a:gd name="T42" fmla="*/ 2147483647 w 1200"/>
              <a:gd name="T43" fmla="*/ 2147483647 h 41"/>
              <a:gd name="T44" fmla="*/ 2147483647 w 1200"/>
              <a:gd name="T45" fmla="*/ 0 h 41"/>
              <a:gd name="T46" fmla="*/ 2147483647 w 1200"/>
              <a:gd name="T47" fmla="*/ 2147483647 h 41"/>
              <a:gd name="T48" fmla="*/ 2147483647 w 1200"/>
              <a:gd name="T49" fmla="*/ 2147483647 h 41"/>
              <a:gd name="T50" fmla="*/ 2147483647 w 1200"/>
              <a:gd name="T51" fmla="*/ 2147483647 h 41"/>
              <a:gd name="T52" fmla="*/ 2147483647 w 1200"/>
              <a:gd name="T53" fmla="*/ 2147483647 h 41"/>
              <a:gd name="T54" fmla="*/ 2147483647 w 1200"/>
              <a:gd name="T55" fmla="*/ 2147483647 h 41"/>
              <a:gd name="T56" fmla="*/ 2147483647 w 1200"/>
              <a:gd name="T57" fmla="*/ 0 h 41"/>
              <a:gd name="T58" fmla="*/ 2147483647 w 1200"/>
              <a:gd name="T59" fmla="*/ 0 h 41"/>
              <a:gd name="T60" fmla="*/ 2147483647 w 1200"/>
              <a:gd name="T61" fmla="*/ 2147483647 h 41"/>
              <a:gd name="T62" fmla="*/ 2147483647 w 1200"/>
              <a:gd name="T63" fmla="*/ 2147483647 h 41"/>
              <a:gd name="T64" fmla="*/ 2147483647 w 1200"/>
              <a:gd name="T65" fmla="*/ 2147483647 h 41"/>
              <a:gd name="T66" fmla="*/ 2147483647 w 1200"/>
              <a:gd name="T67" fmla="*/ 2147483647 h 41"/>
              <a:gd name="T68" fmla="*/ 2147483647 w 1200"/>
              <a:gd name="T69" fmla="*/ 2147483647 h 41"/>
              <a:gd name="T70" fmla="*/ 2147483647 w 1200"/>
              <a:gd name="T71" fmla="*/ 2147483647 h 41"/>
              <a:gd name="T72" fmla="*/ 2147483647 w 1200"/>
              <a:gd name="T73" fmla="*/ 2147483647 h 41"/>
              <a:gd name="T74" fmla="*/ 2147483647 w 1200"/>
              <a:gd name="T75" fmla="*/ 2147483647 h 41"/>
              <a:gd name="T76" fmla="*/ 2147483647 w 1200"/>
              <a:gd name="T77" fmla="*/ 2147483647 h 41"/>
              <a:gd name="T78" fmla="*/ 2147483647 w 1200"/>
              <a:gd name="T79" fmla="*/ 2147483647 h 41"/>
              <a:gd name="T80" fmla="*/ 2147483647 w 1200"/>
              <a:gd name="T81" fmla="*/ 2147483647 h 41"/>
              <a:gd name="T82" fmla="*/ 2147483647 w 1200"/>
              <a:gd name="T83" fmla="*/ 2147483647 h 41"/>
              <a:gd name="T84" fmla="*/ 2147483647 w 1200"/>
              <a:gd name="T85" fmla="*/ 2147483647 h 41"/>
              <a:gd name="T86" fmla="*/ 2147483647 w 1200"/>
              <a:gd name="T87" fmla="*/ 2147483647 h 41"/>
              <a:gd name="T88" fmla="*/ 2147483647 w 1200"/>
              <a:gd name="T89" fmla="*/ 2147483647 h 41"/>
              <a:gd name="T90" fmla="*/ 2147483647 w 1200"/>
              <a:gd name="T91" fmla="*/ 2147483647 h 41"/>
              <a:gd name="T92" fmla="*/ 2147483647 w 1200"/>
              <a:gd name="T93" fmla="*/ 2147483647 h 41"/>
              <a:gd name="T94" fmla="*/ 2147483647 w 1200"/>
              <a:gd name="T95" fmla="*/ 2147483647 h 41"/>
              <a:gd name="T96" fmla="*/ 2147483647 w 1200"/>
              <a:gd name="T97" fmla="*/ 2147483647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0" h="41">
                <a:moveTo>
                  <a:pt x="0" y="34"/>
                </a:moveTo>
                <a:lnTo>
                  <a:pt x="0" y="31"/>
                </a:lnTo>
                <a:lnTo>
                  <a:pt x="1" y="30"/>
                </a:lnTo>
                <a:lnTo>
                  <a:pt x="2" y="29"/>
                </a:lnTo>
                <a:lnTo>
                  <a:pt x="3" y="29"/>
                </a:lnTo>
                <a:lnTo>
                  <a:pt x="5" y="28"/>
                </a:lnTo>
                <a:lnTo>
                  <a:pt x="8" y="27"/>
                </a:lnTo>
                <a:lnTo>
                  <a:pt x="11" y="25"/>
                </a:lnTo>
                <a:lnTo>
                  <a:pt x="15" y="25"/>
                </a:lnTo>
                <a:lnTo>
                  <a:pt x="24" y="23"/>
                </a:lnTo>
                <a:lnTo>
                  <a:pt x="29" y="23"/>
                </a:lnTo>
                <a:lnTo>
                  <a:pt x="33" y="21"/>
                </a:lnTo>
                <a:lnTo>
                  <a:pt x="37" y="20"/>
                </a:lnTo>
                <a:lnTo>
                  <a:pt x="42" y="19"/>
                </a:lnTo>
                <a:lnTo>
                  <a:pt x="52" y="18"/>
                </a:lnTo>
                <a:lnTo>
                  <a:pt x="100" y="17"/>
                </a:lnTo>
                <a:lnTo>
                  <a:pt x="142" y="14"/>
                </a:lnTo>
                <a:lnTo>
                  <a:pt x="161" y="13"/>
                </a:lnTo>
                <a:lnTo>
                  <a:pt x="207" y="8"/>
                </a:lnTo>
                <a:lnTo>
                  <a:pt x="218" y="7"/>
                </a:lnTo>
                <a:lnTo>
                  <a:pt x="320" y="3"/>
                </a:lnTo>
                <a:lnTo>
                  <a:pt x="387" y="1"/>
                </a:lnTo>
                <a:lnTo>
                  <a:pt x="621" y="0"/>
                </a:lnTo>
                <a:lnTo>
                  <a:pt x="631" y="1"/>
                </a:lnTo>
                <a:lnTo>
                  <a:pt x="641" y="2"/>
                </a:lnTo>
                <a:lnTo>
                  <a:pt x="651" y="3"/>
                </a:lnTo>
                <a:lnTo>
                  <a:pt x="679" y="2"/>
                </a:lnTo>
                <a:lnTo>
                  <a:pt x="698" y="1"/>
                </a:lnTo>
                <a:lnTo>
                  <a:pt x="733" y="0"/>
                </a:lnTo>
                <a:lnTo>
                  <a:pt x="906" y="0"/>
                </a:lnTo>
                <a:lnTo>
                  <a:pt x="923" y="1"/>
                </a:lnTo>
                <a:lnTo>
                  <a:pt x="941" y="3"/>
                </a:lnTo>
                <a:lnTo>
                  <a:pt x="961" y="6"/>
                </a:lnTo>
                <a:lnTo>
                  <a:pt x="977" y="8"/>
                </a:lnTo>
                <a:lnTo>
                  <a:pt x="990" y="9"/>
                </a:lnTo>
                <a:lnTo>
                  <a:pt x="1002" y="10"/>
                </a:lnTo>
                <a:lnTo>
                  <a:pt x="1029" y="11"/>
                </a:lnTo>
                <a:lnTo>
                  <a:pt x="1041" y="12"/>
                </a:lnTo>
                <a:lnTo>
                  <a:pt x="1080" y="15"/>
                </a:lnTo>
                <a:lnTo>
                  <a:pt x="1098" y="16"/>
                </a:lnTo>
                <a:lnTo>
                  <a:pt x="1118" y="17"/>
                </a:lnTo>
                <a:lnTo>
                  <a:pt x="1124" y="17"/>
                </a:lnTo>
                <a:lnTo>
                  <a:pt x="1129" y="19"/>
                </a:lnTo>
                <a:lnTo>
                  <a:pt x="1133" y="20"/>
                </a:lnTo>
                <a:lnTo>
                  <a:pt x="1139" y="21"/>
                </a:lnTo>
                <a:lnTo>
                  <a:pt x="1178" y="30"/>
                </a:lnTo>
                <a:lnTo>
                  <a:pt x="1183" y="32"/>
                </a:lnTo>
                <a:lnTo>
                  <a:pt x="1188" y="34"/>
                </a:lnTo>
                <a:lnTo>
                  <a:pt x="1199" y="4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 name="Freeform 1"/>
          <p:cNvSpPr/>
          <p:nvPr/>
        </p:nvSpPr>
        <p:spPr>
          <a:xfrm>
            <a:off x="3973513" y="4241800"/>
            <a:ext cx="3098800" cy="53975"/>
          </a:xfrm>
          <a:custGeom>
            <a:avLst/>
            <a:gdLst/>
            <a:ahLst/>
            <a:cxnLst/>
            <a:rect l="0" t="0" r="0" b="0"/>
            <a:pathLst>
              <a:path w="3098602" h="53579">
                <a:moveTo>
                  <a:pt x="0" y="8930"/>
                </a:moveTo>
                <a:lnTo>
                  <a:pt x="8929" y="8930"/>
                </a:lnTo>
                <a:lnTo>
                  <a:pt x="8929" y="17860"/>
                </a:lnTo>
                <a:lnTo>
                  <a:pt x="8929" y="17860"/>
                </a:lnTo>
                <a:lnTo>
                  <a:pt x="17859" y="17860"/>
                </a:lnTo>
                <a:lnTo>
                  <a:pt x="26789" y="17860"/>
                </a:lnTo>
                <a:lnTo>
                  <a:pt x="26789" y="17860"/>
                </a:lnTo>
                <a:lnTo>
                  <a:pt x="35718" y="17860"/>
                </a:lnTo>
                <a:lnTo>
                  <a:pt x="53578" y="17860"/>
                </a:lnTo>
                <a:lnTo>
                  <a:pt x="62507" y="17860"/>
                </a:lnTo>
                <a:lnTo>
                  <a:pt x="80367" y="17860"/>
                </a:lnTo>
                <a:lnTo>
                  <a:pt x="98226" y="8930"/>
                </a:lnTo>
                <a:lnTo>
                  <a:pt x="116085" y="8930"/>
                </a:lnTo>
                <a:lnTo>
                  <a:pt x="133945" y="8930"/>
                </a:lnTo>
                <a:lnTo>
                  <a:pt x="151804" y="8930"/>
                </a:lnTo>
                <a:lnTo>
                  <a:pt x="169664" y="8930"/>
                </a:lnTo>
                <a:lnTo>
                  <a:pt x="196453" y="8930"/>
                </a:lnTo>
                <a:lnTo>
                  <a:pt x="214312" y="8930"/>
                </a:lnTo>
                <a:lnTo>
                  <a:pt x="241101" y="0"/>
                </a:lnTo>
                <a:lnTo>
                  <a:pt x="267890" y="0"/>
                </a:lnTo>
                <a:lnTo>
                  <a:pt x="294679" y="0"/>
                </a:lnTo>
                <a:lnTo>
                  <a:pt x="312539" y="0"/>
                </a:lnTo>
                <a:lnTo>
                  <a:pt x="339328" y="0"/>
                </a:lnTo>
                <a:lnTo>
                  <a:pt x="375046" y="0"/>
                </a:lnTo>
                <a:lnTo>
                  <a:pt x="401835" y="0"/>
                </a:lnTo>
                <a:lnTo>
                  <a:pt x="428625" y="8930"/>
                </a:lnTo>
                <a:lnTo>
                  <a:pt x="455414" y="8930"/>
                </a:lnTo>
                <a:lnTo>
                  <a:pt x="491132" y="8930"/>
                </a:lnTo>
                <a:lnTo>
                  <a:pt x="517921" y="8930"/>
                </a:lnTo>
                <a:lnTo>
                  <a:pt x="544710" y="8930"/>
                </a:lnTo>
                <a:lnTo>
                  <a:pt x="580429" y="8930"/>
                </a:lnTo>
                <a:lnTo>
                  <a:pt x="607218" y="0"/>
                </a:lnTo>
                <a:lnTo>
                  <a:pt x="642937" y="0"/>
                </a:lnTo>
                <a:lnTo>
                  <a:pt x="669726" y="8930"/>
                </a:lnTo>
                <a:lnTo>
                  <a:pt x="696515" y="8930"/>
                </a:lnTo>
                <a:lnTo>
                  <a:pt x="723304" y="8930"/>
                </a:lnTo>
                <a:lnTo>
                  <a:pt x="750093" y="8930"/>
                </a:lnTo>
                <a:lnTo>
                  <a:pt x="776882" y="8930"/>
                </a:lnTo>
                <a:lnTo>
                  <a:pt x="803671" y="8930"/>
                </a:lnTo>
                <a:lnTo>
                  <a:pt x="830460" y="8930"/>
                </a:lnTo>
                <a:lnTo>
                  <a:pt x="857250" y="8930"/>
                </a:lnTo>
                <a:lnTo>
                  <a:pt x="884039" y="8930"/>
                </a:lnTo>
                <a:lnTo>
                  <a:pt x="910828" y="8930"/>
                </a:lnTo>
                <a:lnTo>
                  <a:pt x="937617" y="8930"/>
                </a:lnTo>
                <a:lnTo>
                  <a:pt x="964406" y="0"/>
                </a:lnTo>
                <a:lnTo>
                  <a:pt x="991195" y="0"/>
                </a:lnTo>
                <a:lnTo>
                  <a:pt x="1017984" y="0"/>
                </a:lnTo>
                <a:lnTo>
                  <a:pt x="1035844" y="0"/>
                </a:lnTo>
                <a:lnTo>
                  <a:pt x="1062633" y="0"/>
                </a:lnTo>
                <a:lnTo>
                  <a:pt x="1089422" y="0"/>
                </a:lnTo>
                <a:lnTo>
                  <a:pt x="1116211" y="0"/>
                </a:lnTo>
                <a:lnTo>
                  <a:pt x="1143000" y="0"/>
                </a:lnTo>
                <a:lnTo>
                  <a:pt x="1169789" y="0"/>
                </a:lnTo>
                <a:lnTo>
                  <a:pt x="1196578" y="0"/>
                </a:lnTo>
                <a:lnTo>
                  <a:pt x="1223367" y="0"/>
                </a:lnTo>
                <a:lnTo>
                  <a:pt x="1250156" y="0"/>
                </a:lnTo>
                <a:lnTo>
                  <a:pt x="1276945" y="0"/>
                </a:lnTo>
                <a:lnTo>
                  <a:pt x="1303734" y="0"/>
                </a:lnTo>
                <a:lnTo>
                  <a:pt x="1330523" y="8930"/>
                </a:lnTo>
                <a:lnTo>
                  <a:pt x="1357312" y="8930"/>
                </a:lnTo>
                <a:lnTo>
                  <a:pt x="1384102" y="8930"/>
                </a:lnTo>
                <a:lnTo>
                  <a:pt x="1419820" y="8930"/>
                </a:lnTo>
                <a:lnTo>
                  <a:pt x="1446609" y="8930"/>
                </a:lnTo>
                <a:lnTo>
                  <a:pt x="1482328" y="8930"/>
                </a:lnTo>
                <a:lnTo>
                  <a:pt x="1509117" y="8930"/>
                </a:lnTo>
                <a:lnTo>
                  <a:pt x="1544836" y="17860"/>
                </a:lnTo>
                <a:lnTo>
                  <a:pt x="1571625" y="17860"/>
                </a:lnTo>
                <a:lnTo>
                  <a:pt x="1607343" y="17860"/>
                </a:lnTo>
                <a:lnTo>
                  <a:pt x="1634132" y="17860"/>
                </a:lnTo>
                <a:lnTo>
                  <a:pt x="1669851" y="26789"/>
                </a:lnTo>
                <a:lnTo>
                  <a:pt x="1705570" y="26789"/>
                </a:lnTo>
                <a:lnTo>
                  <a:pt x="1732359" y="26789"/>
                </a:lnTo>
                <a:lnTo>
                  <a:pt x="1768078" y="26789"/>
                </a:lnTo>
                <a:lnTo>
                  <a:pt x="1803796" y="35719"/>
                </a:lnTo>
                <a:lnTo>
                  <a:pt x="1830585" y="35719"/>
                </a:lnTo>
                <a:lnTo>
                  <a:pt x="1866304" y="35719"/>
                </a:lnTo>
                <a:lnTo>
                  <a:pt x="1893093" y="35719"/>
                </a:lnTo>
                <a:lnTo>
                  <a:pt x="1928812" y="44649"/>
                </a:lnTo>
                <a:lnTo>
                  <a:pt x="1964531" y="44649"/>
                </a:lnTo>
                <a:lnTo>
                  <a:pt x="2000250" y="44649"/>
                </a:lnTo>
                <a:lnTo>
                  <a:pt x="2035968" y="44649"/>
                </a:lnTo>
                <a:lnTo>
                  <a:pt x="2071687" y="53578"/>
                </a:lnTo>
                <a:lnTo>
                  <a:pt x="2107406" y="53578"/>
                </a:lnTo>
                <a:lnTo>
                  <a:pt x="2143125" y="53578"/>
                </a:lnTo>
                <a:lnTo>
                  <a:pt x="2169914" y="53578"/>
                </a:lnTo>
                <a:lnTo>
                  <a:pt x="2205632" y="53578"/>
                </a:lnTo>
                <a:lnTo>
                  <a:pt x="2232421" y="53578"/>
                </a:lnTo>
                <a:lnTo>
                  <a:pt x="2268140" y="53578"/>
                </a:lnTo>
                <a:lnTo>
                  <a:pt x="2294929" y="53578"/>
                </a:lnTo>
                <a:lnTo>
                  <a:pt x="2330648" y="44649"/>
                </a:lnTo>
                <a:lnTo>
                  <a:pt x="2357437" y="44649"/>
                </a:lnTo>
                <a:lnTo>
                  <a:pt x="2384226" y="44649"/>
                </a:lnTo>
                <a:lnTo>
                  <a:pt x="2419945" y="44649"/>
                </a:lnTo>
                <a:lnTo>
                  <a:pt x="2446734" y="44649"/>
                </a:lnTo>
                <a:lnTo>
                  <a:pt x="2473523" y="44649"/>
                </a:lnTo>
                <a:lnTo>
                  <a:pt x="2509242" y="44649"/>
                </a:lnTo>
                <a:lnTo>
                  <a:pt x="2536030" y="44649"/>
                </a:lnTo>
                <a:lnTo>
                  <a:pt x="2562819" y="44649"/>
                </a:lnTo>
                <a:lnTo>
                  <a:pt x="2589609" y="44649"/>
                </a:lnTo>
                <a:lnTo>
                  <a:pt x="2616398" y="44649"/>
                </a:lnTo>
                <a:lnTo>
                  <a:pt x="2643187" y="44649"/>
                </a:lnTo>
                <a:lnTo>
                  <a:pt x="2669976" y="44649"/>
                </a:lnTo>
                <a:lnTo>
                  <a:pt x="2696765" y="44649"/>
                </a:lnTo>
                <a:lnTo>
                  <a:pt x="2723554" y="44649"/>
                </a:lnTo>
                <a:lnTo>
                  <a:pt x="2741413" y="35719"/>
                </a:lnTo>
                <a:lnTo>
                  <a:pt x="2768202" y="35719"/>
                </a:lnTo>
                <a:lnTo>
                  <a:pt x="2794991" y="35719"/>
                </a:lnTo>
                <a:lnTo>
                  <a:pt x="2812851" y="35719"/>
                </a:lnTo>
                <a:lnTo>
                  <a:pt x="2839640" y="35719"/>
                </a:lnTo>
                <a:lnTo>
                  <a:pt x="2857499" y="35719"/>
                </a:lnTo>
                <a:lnTo>
                  <a:pt x="2875359" y="35719"/>
                </a:lnTo>
                <a:lnTo>
                  <a:pt x="2893218" y="26789"/>
                </a:lnTo>
                <a:lnTo>
                  <a:pt x="2920007" y="26789"/>
                </a:lnTo>
                <a:lnTo>
                  <a:pt x="2937866" y="26789"/>
                </a:lnTo>
                <a:lnTo>
                  <a:pt x="2955726" y="17860"/>
                </a:lnTo>
                <a:lnTo>
                  <a:pt x="2973585" y="17860"/>
                </a:lnTo>
                <a:lnTo>
                  <a:pt x="2982515" y="17860"/>
                </a:lnTo>
                <a:lnTo>
                  <a:pt x="3000374" y="17860"/>
                </a:lnTo>
                <a:lnTo>
                  <a:pt x="3009304" y="17860"/>
                </a:lnTo>
                <a:lnTo>
                  <a:pt x="3018234" y="8930"/>
                </a:lnTo>
                <a:lnTo>
                  <a:pt x="3027163" y="8930"/>
                </a:lnTo>
                <a:lnTo>
                  <a:pt x="3036093" y="8930"/>
                </a:lnTo>
                <a:lnTo>
                  <a:pt x="3045023" y="8930"/>
                </a:lnTo>
                <a:lnTo>
                  <a:pt x="3053952" y="0"/>
                </a:lnTo>
                <a:lnTo>
                  <a:pt x="3062882" y="0"/>
                </a:lnTo>
                <a:lnTo>
                  <a:pt x="3071812" y="0"/>
                </a:lnTo>
                <a:lnTo>
                  <a:pt x="3071812" y="0"/>
                </a:lnTo>
                <a:lnTo>
                  <a:pt x="3080741" y="0"/>
                </a:lnTo>
                <a:lnTo>
                  <a:pt x="3080741" y="0"/>
                </a:lnTo>
                <a:lnTo>
                  <a:pt x="3089671" y="0"/>
                </a:lnTo>
                <a:lnTo>
                  <a:pt x="3089671" y="0"/>
                </a:lnTo>
                <a:lnTo>
                  <a:pt x="3089671" y="8930"/>
                </a:lnTo>
                <a:lnTo>
                  <a:pt x="3098601" y="8930"/>
                </a:lnTo>
                <a:lnTo>
                  <a:pt x="3098601" y="8930"/>
                </a:lnTo>
                <a:lnTo>
                  <a:pt x="3098601" y="8930"/>
                </a:lnTo>
                <a:lnTo>
                  <a:pt x="3098601" y="8930"/>
                </a:lnTo>
                <a:lnTo>
                  <a:pt x="3098601"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3" name="Freeform 2"/>
          <p:cNvSpPr/>
          <p:nvPr/>
        </p:nvSpPr>
        <p:spPr>
          <a:xfrm>
            <a:off x="2990850" y="4660900"/>
            <a:ext cx="2054225" cy="53975"/>
          </a:xfrm>
          <a:custGeom>
            <a:avLst/>
            <a:gdLst/>
            <a:ahLst/>
            <a:cxnLst/>
            <a:rect l="0" t="0" r="0" b="0"/>
            <a:pathLst>
              <a:path w="2053829" h="53580">
                <a:moveTo>
                  <a:pt x="0" y="26790"/>
                </a:moveTo>
                <a:lnTo>
                  <a:pt x="8930" y="26790"/>
                </a:lnTo>
                <a:lnTo>
                  <a:pt x="8930" y="26790"/>
                </a:lnTo>
                <a:lnTo>
                  <a:pt x="17859" y="26790"/>
                </a:lnTo>
                <a:lnTo>
                  <a:pt x="26789" y="26790"/>
                </a:lnTo>
                <a:lnTo>
                  <a:pt x="44649" y="17860"/>
                </a:lnTo>
                <a:lnTo>
                  <a:pt x="62508" y="17860"/>
                </a:lnTo>
                <a:lnTo>
                  <a:pt x="80367" y="26790"/>
                </a:lnTo>
                <a:lnTo>
                  <a:pt x="98227" y="26790"/>
                </a:lnTo>
                <a:lnTo>
                  <a:pt x="125016" y="26790"/>
                </a:lnTo>
                <a:lnTo>
                  <a:pt x="142875" y="26790"/>
                </a:lnTo>
                <a:lnTo>
                  <a:pt x="160734" y="26790"/>
                </a:lnTo>
                <a:lnTo>
                  <a:pt x="187524" y="26790"/>
                </a:lnTo>
                <a:lnTo>
                  <a:pt x="205383" y="26790"/>
                </a:lnTo>
                <a:lnTo>
                  <a:pt x="232172" y="26790"/>
                </a:lnTo>
                <a:lnTo>
                  <a:pt x="250031" y="17860"/>
                </a:lnTo>
                <a:lnTo>
                  <a:pt x="276820" y="17860"/>
                </a:lnTo>
                <a:lnTo>
                  <a:pt x="294680" y="17860"/>
                </a:lnTo>
                <a:lnTo>
                  <a:pt x="321469" y="17860"/>
                </a:lnTo>
                <a:lnTo>
                  <a:pt x="348258" y="17860"/>
                </a:lnTo>
                <a:lnTo>
                  <a:pt x="375047" y="8930"/>
                </a:lnTo>
                <a:lnTo>
                  <a:pt x="401836" y="8930"/>
                </a:lnTo>
                <a:lnTo>
                  <a:pt x="428625" y="8930"/>
                </a:lnTo>
                <a:lnTo>
                  <a:pt x="455414" y="8930"/>
                </a:lnTo>
                <a:lnTo>
                  <a:pt x="482203" y="8930"/>
                </a:lnTo>
                <a:lnTo>
                  <a:pt x="508992" y="8930"/>
                </a:lnTo>
                <a:lnTo>
                  <a:pt x="544711" y="8930"/>
                </a:lnTo>
                <a:lnTo>
                  <a:pt x="571500" y="8930"/>
                </a:lnTo>
                <a:lnTo>
                  <a:pt x="598289" y="8930"/>
                </a:lnTo>
                <a:lnTo>
                  <a:pt x="625078" y="8930"/>
                </a:lnTo>
                <a:lnTo>
                  <a:pt x="651867" y="8930"/>
                </a:lnTo>
                <a:lnTo>
                  <a:pt x="687586" y="8930"/>
                </a:lnTo>
                <a:lnTo>
                  <a:pt x="714375" y="8930"/>
                </a:lnTo>
                <a:lnTo>
                  <a:pt x="741164" y="0"/>
                </a:lnTo>
                <a:lnTo>
                  <a:pt x="767953" y="0"/>
                </a:lnTo>
                <a:lnTo>
                  <a:pt x="803672" y="8930"/>
                </a:lnTo>
                <a:lnTo>
                  <a:pt x="830461" y="8930"/>
                </a:lnTo>
                <a:lnTo>
                  <a:pt x="857250" y="8930"/>
                </a:lnTo>
                <a:lnTo>
                  <a:pt x="884039" y="8930"/>
                </a:lnTo>
                <a:lnTo>
                  <a:pt x="910828" y="8930"/>
                </a:lnTo>
                <a:lnTo>
                  <a:pt x="937617" y="8930"/>
                </a:lnTo>
                <a:lnTo>
                  <a:pt x="964406" y="17860"/>
                </a:lnTo>
                <a:lnTo>
                  <a:pt x="1000125" y="17860"/>
                </a:lnTo>
                <a:lnTo>
                  <a:pt x="1026914" y="17860"/>
                </a:lnTo>
                <a:lnTo>
                  <a:pt x="1044773" y="17860"/>
                </a:lnTo>
                <a:lnTo>
                  <a:pt x="1080492" y="26790"/>
                </a:lnTo>
                <a:lnTo>
                  <a:pt x="1107281" y="26790"/>
                </a:lnTo>
                <a:lnTo>
                  <a:pt x="1134070" y="26790"/>
                </a:lnTo>
                <a:lnTo>
                  <a:pt x="1160859" y="26790"/>
                </a:lnTo>
                <a:lnTo>
                  <a:pt x="1178719" y="35719"/>
                </a:lnTo>
                <a:lnTo>
                  <a:pt x="1205508" y="35719"/>
                </a:lnTo>
                <a:lnTo>
                  <a:pt x="1232297" y="35719"/>
                </a:lnTo>
                <a:lnTo>
                  <a:pt x="1259086" y="35719"/>
                </a:lnTo>
                <a:lnTo>
                  <a:pt x="1276945" y="35719"/>
                </a:lnTo>
                <a:lnTo>
                  <a:pt x="1303734" y="35719"/>
                </a:lnTo>
                <a:lnTo>
                  <a:pt x="1330523" y="35719"/>
                </a:lnTo>
                <a:lnTo>
                  <a:pt x="1348383" y="35719"/>
                </a:lnTo>
                <a:lnTo>
                  <a:pt x="1366242" y="35719"/>
                </a:lnTo>
                <a:lnTo>
                  <a:pt x="1393031" y="35719"/>
                </a:lnTo>
                <a:lnTo>
                  <a:pt x="1410891" y="35719"/>
                </a:lnTo>
                <a:lnTo>
                  <a:pt x="1428750" y="35719"/>
                </a:lnTo>
                <a:lnTo>
                  <a:pt x="1455539" y="35719"/>
                </a:lnTo>
                <a:lnTo>
                  <a:pt x="1473398" y="35719"/>
                </a:lnTo>
                <a:lnTo>
                  <a:pt x="1491258" y="35719"/>
                </a:lnTo>
                <a:lnTo>
                  <a:pt x="1518047" y="35719"/>
                </a:lnTo>
                <a:lnTo>
                  <a:pt x="1535906" y="35719"/>
                </a:lnTo>
                <a:lnTo>
                  <a:pt x="1553766" y="35719"/>
                </a:lnTo>
                <a:lnTo>
                  <a:pt x="1571625" y="35719"/>
                </a:lnTo>
                <a:lnTo>
                  <a:pt x="1589484" y="35719"/>
                </a:lnTo>
                <a:lnTo>
                  <a:pt x="1616273" y="35719"/>
                </a:lnTo>
                <a:lnTo>
                  <a:pt x="1634133" y="35719"/>
                </a:lnTo>
                <a:lnTo>
                  <a:pt x="1651992" y="35719"/>
                </a:lnTo>
                <a:lnTo>
                  <a:pt x="1669851" y="35719"/>
                </a:lnTo>
                <a:lnTo>
                  <a:pt x="1687711" y="35719"/>
                </a:lnTo>
                <a:lnTo>
                  <a:pt x="1705570" y="35719"/>
                </a:lnTo>
                <a:lnTo>
                  <a:pt x="1732359" y="35719"/>
                </a:lnTo>
                <a:lnTo>
                  <a:pt x="1750219" y="35719"/>
                </a:lnTo>
                <a:lnTo>
                  <a:pt x="1768078" y="26790"/>
                </a:lnTo>
                <a:lnTo>
                  <a:pt x="1785937" y="26790"/>
                </a:lnTo>
                <a:lnTo>
                  <a:pt x="1803797" y="26790"/>
                </a:lnTo>
                <a:lnTo>
                  <a:pt x="1821656" y="26790"/>
                </a:lnTo>
                <a:lnTo>
                  <a:pt x="1839516" y="26790"/>
                </a:lnTo>
                <a:lnTo>
                  <a:pt x="1857375" y="26790"/>
                </a:lnTo>
                <a:lnTo>
                  <a:pt x="1875234" y="26790"/>
                </a:lnTo>
                <a:lnTo>
                  <a:pt x="1893094" y="26790"/>
                </a:lnTo>
                <a:lnTo>
                  <a:pt x="1910953" y="26790"/>
                </a:lnTo>
                <a:lnTo>
                  <a:pt x="1928813" y="26790"/>
                </a:lnTo>
                <a:lnTo>
                  <a:pt x="1946672" y="26790"/>
                </a:lnTo>
                <a:lnTo>
                  <a:pt x="1955602" y="26790"/>
                </a:lnTo>
                <a:lnTo>
                  <a:pt x="1973461" y="26790"/>
                </a:lnTo>
                <a:lnTo>
                  <a:pt x="1991321" y="26790"/>
                </a:lnTo>
                <a:lnTo>
                  <a:pt x="2000250" y="26790"/>
                </a:lnTo>
                <a:lnTo>
                  <a:pt x="2009180" y="35719"/>
                </a:lnTo>
                <a:lnTo>
                  <a:pt x="2018110" y="35719"/>
                </a:lnTo>
                <a:lnTo>
                  <a:pt x="2027039" y="35719"/>
                </a:lnTo>
                <a:lnTo>
                  <a:pt x="2035969" y="35719"/>
                </a:lnTo>
                <a:lnTo>
                  <a:pt x="2035969" y="35719"/>
                </a:lnTo>
                <a:lnTo>
                  <a:pt x="2044899" y="44649"/>
                </a:lnTo>
                <a:lnTo>
                  <a:pt x="2044899" y="44649"/>
                </a:lnTo>
                <a:lnTo>
                  <a:pt x="2053828" y="44649"/>
                </a:lnTo>
                <a:lnTo>
                  <a:pt x="2053828" y="44649"/>
                </a:lnTo>
                <a:lnTo>
                  <a:pt x="2053828" y="53579"/>
                </a:lnTo>
                <a:lnTo>
                  <a:pt x="2053828" y="53579"/>
                </a:lnTo>
                <a:lnTo>
                  <a:pt x="2053828" y="535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4" name="Freeform 3"/>
          <p:cNvSpPr/>
          <p:nvPr/>
        </p:nvSpPr>
        <p:spPr>
          <a:xfrm>
            <a:off x="5875338" y="4652963"/>
            <a:ext cx="2366962" cy="106362"/>
          </a:xfrm>
          <a:custGeom>
            <a:avLst/>
            <a:gdLst/>
            <a:ahLst/>
            <a:cxnLst/>
            <a:rect l="0" t="0" r="0" b="0"/>
            <a:pathLst>
              <a:path w="2366368" h="107157">
                <a:moveTo>
                  <a:pt x="0" y="0"/>
                </a:moveTo>
                <a:lnTo>
                  <a:pt x="0" y="0"/>
                </a:lnTo>
                <a:lnTo>
                  <a:pt x="17859" y="0"/>
                </a:lnTo>
                <a:lnTo>
                  <a:pt x="26789" y="0"/>
                </a:lnTo>
                <a:lnTo>
                  <a:pt x="44648" y="0"/>
                </a:lnTo>
                <a:lnTo>
                  <a:pt x="71437" y="8929"/>
                </a:lnTo>
                <a:lnTo>
                  <a:pt x="89297" y="8929"/>
                </a:lnTo>
                <a:lnTo>
                  <a:pt x="116086" y="8929"/>
                </a:lnTo>
                <a:lnTo>
                  <a:pt x="142875" y="17859"/>
                </a:lnTo>
                <a:lnTo>
                  <a:pt x="160734" y="17859"/>
                </a:lnTo>
                <a:lnTo>
                  <a:pt x="187523" y="17859"/>
                </a:lnTo>
                <a:lnTo>
                  <a:pt x="214312" y="26789"/>
                </a:lnTo>
                <a:lnTo>
                  <a:pt x="241102" y="26789"/>
                </a:lnTo>
                <a:lnTo>
                  <a:pt x="267891" y="35719"/>
                </a:lnTo>
                <a:lnTo>
                  <a:pt x="294680" y="35719"/>
                </a:lnTo>
                <a:lnTo>
                  <a:pt x="321469" y="44648"/>
                </a:lnTo>
                <a:lnTo>
                  <a:pt x="348258" y="44648"/>
                </a:lnTo>
                <a:lnTo>
                  <a:pt x="375047" y="53578"/>
                </a:lnTo>
                <a:lnTo>
                  <a:pt x="401836" y="53578"/>
                </a:lnTo>
                <a:lnTo>
                  <a:pt x="428625" y="62508"/>
                </a:lnTo>
                <a:lnTo>
                  <a:pt x="464344" y="62508"/>
                </a:lnTo>
                <a:lnTo>
                  <a:pt x="500062" y="62508"/>
                </a:lnTo>
                <a:lnTo>
                  <a:pt x="535781" y="71437"/>
                </a:lnTo>
                <a:lnTo>
                  <a:pt x="571500" y="71437"/>
                </a:lnTo>
                <a:lnTo>
                  <a:pt x="607219" y="80367"/>
                </a:lnTo>
                <a:lnTo>
                  <a:pt x="642937" y="80367"/>
                </a:lnTo>
                <a:lnTo>
                  <a:pt x="678656" y="89297"/>
                </a:lnTo>
                <a:lnTo>
                  <a:pt x="714375" y="89297"/>
                </a:lnTo>
                <a:lnTo>
                  <a:pt x="750093" y="89297"/>
                </a:lnTo>
                <a:lnTo>
                  <a:pt x="785812" y="89297"/>
                </a:lnTo>
                <a:lnTo>
                  <a:pt x="821531" y="89297"/>
                </a:lnTo>
                <a:lnTo>
                  <a:pt x="848320" y="89297"/>
                </a:lnTo>
                <a:lnTo>
                  <a:pt x="884039" y="89297"/>
                </a:lnTo>
                <a:lnTo>
                  <a:pt x="919757" y="89297"/>
                </a:lnTo>
                <a:lnTo>
                  <a:pt x="955476" y="80367"/>
                </a:lnTo>
                <a:lnTo>
                  <a:pt x="991195" y="80367"/>
                </a:lnTo>
                <a:lnTo>
                  <a:pt x="1026914" y="80367"/>
                </a:lnTo>
                <a:lnTo>
                  <a:pt x="1062632" y="80367"/>
                </a:lnTo>
                <a:lnTo>
                  <a:pt x="1089421" y="80367"/>
                </a:lnTo>
                <a:lnTo>
                  <a:pt x="1125140" y="80367"/>
                </a:lnTo>
                <a:lnTo>
                  <a:pt x="1160859" y="80367"/>
                </a:lnTo>
                <a:lnTo>
                  <a:pt x="1196578" y="80367"/>
                </a:lnTo>
                <a:lnTo>
                  <a:pt x="1232296" y="80367"/>
                </a:lnTo>
                <a:lnTo>
                  <a:pt x="1268015" y="80367"/>
                </a:lnTo>
                <a:lnTo>
                  <a:pt x="1303734" y="80367"/>
                </a:lnTo>
                <a:lnTo>
                  <a:pt x="1330523" y="80367"/>
                </a:lnTo>
                <a:lnTo>
                  <a:pt x="1366242" y="80367"/>
                </a:lnTo>
                <a:lnTo>
                  <a:pt x="1401961" y="80367"/>
                </a:lnTo>
                <a:lnTo>
                  <a:pt x="1428750" y="89297"/>
                </a:lnTo>
                <a:lnTo>
                  <a:pt x="1464468" y="89297"/>
                </a:lnTo>
                <a:lnTo>
                  <a:pt x="1491257" y="89297"/>
                </a:lnTo>
                <a:lnTo>
                  <a:pt x="1526976" y="89297"/>
                </a:lnTo>
                <a:lnTo>
                  <a:pt x="1553765" y="89297"/>
                </a:lnTo>
                <a:lnTo>
                  <a:pt x="1589484" y="98226"/>
                </a:lnTo>
                <a:lnTo>
                  <a:pt x="1616273" y="98226"/>
                </a:lnTo>
                <a:lnTo>
                  <a:pt x="1643062" y="98226"/>
                </a:lnTo>
                <a:lnTo>
                  <a:pt x="1669851" y="98226"/>
                </a:lnTo>
                <a:lnTo>
                  <a:pt x="1696640" y="98226"/>
                </a:lnTo>
                <a:lnTo>
                  <a:pt x="1723429" y="107156"/>
                </a:lnTo>
                <a:lnTo>
                  <a:pt x="1750218" y="107156"/>
                </a:lnTo>
                <a:lnTo>
                  <a:pt x="1777007" y="98226"/>
                </a:lnTo>
                <a:lnTo>
                  <a:pt x="1803796" y="98226"/>
                </a:lnTo>
                <a:lnTo>
                  <a:pt x="1821656" y="98226"/>
                </a:lnTo>
                <a:lnTo>
                  <a:pt x="1848445" y="98226"/>
                </a:lnTo>
                <a:lnTo>
                  <a:pt x="1866304" y="98226"/>
                </a:lnTo>
                <a:lnTo>
                  <a:pt x="1893093" y="89297"/>
                </a:lnTo>
                <a:lnTo>
                  <a:pt x="1910953" y="89297"/>
                </a:lnTo>
                <a:lnTo>
                  <a:pt x="1937742" y="89297"/>
                </a:lnTo>
                <a:lnTo>
                  <a:pt x="1955601" y="80367"/>
                </a:lnTo>
                <a:lnTo>
                  <a:pt x="1982390" y="80367"/>
                </a:lnTo>
                <a:lnTo>
                  <a:pt x="2000250" y="80367"/>
                </a:lnTo>
                <a:lnTo>
                  <a:pt x="2027039" y="80367"/>
                </a:lnTo>
                <a:lnTo>
                  <a:pt x="2044898" y="80367"/>
                </a:lnTo>
                <a:lnTo>
                  <a:pt x="2071687" y="80367"/>
                </a:lnTo>
                <a:lnTo>
                  <a:pt x="2089546" y="80367"/>
                </a:lnTo>
                <a:lnTo>
                  <a:pt x="2116336" y="80367"/>
                </a:lnTo>
                <a:lnTo>
                  <a:pt x="2134195" y="80367"/>
                </a:lnTo>
                <a:lnTo>
                  <a:pt x="2152054" y="80367"/>
                </a:lnTo>
                <a:lnTo>
                  <a:pt x="2178843" y="80367"/>
                </a:lnTo>
                <a:lnTo>
                  <a:pt x="2196703" y="71437"/>
                </a:lnTo>
                <a:lnTo>
                  <a:pt x="2214562" y="71437"/>
                </a:lnTo>
                <a:lnTo>
                  <a:pt x="2232421" y="71437"/>
                </a:lnTo>
                <a:lnTo>
                  <a:pt x="2250281" y="71437"/>
                </a:lnTo>
                <a:lnTo>
                  <a:pt x="2268140" y="71437"/>
                </a:lnTo>
                <a:lnTo>
                  <a:pt x="2286000" y="71437"/>
                </a:lnTo>
                <a:lnTo>
                  <a:pt x="2303859" y="71437"/>
                </a:lnTo>
                <a:lnTo>
                  <a:pt x="2312789" y="71437"/>
                </a:lnTo>
                <a:lnTo>
                  <a:pt x="2330648" y="80367"/>
                </a:lnTo>
                <a:lnTo>
                  <a:pt x="2339578" y="80367"/>
                </a:lnTo>
                <a:lnTo>
                  <a:pt x="2348507" y="80367"/>
                </a:lnTo>
                <a:lnTo>
                  <a:pt x="2357437" y="80367"/>
                </a:lnTo>
                <a:lnTo>
                  <a:pt x="2366367" y="89297"/>
                </a:lnTo>
                <a:lnTo>
                  <a:pt x="2366367" y="89297"/>
                </a:lnTo>
                <a:lnTo>
                  <a:pt x="2366367"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5" name="Freeform 4"/>
          <p:cNvSpPr/>
          <p:nvPr/>
        </p:nvSpPr>
        <p:spPr>
          <a:xfrm>
            <a:off x="1339850" y="5099050"/>
            <a:ext cx="5045075" cy="98425"/>
          </a:xfrm>
          <a:custGeom>
            <a:avLst/>
            <a:gdLst/>
            <a:ahLst/>
            <a:cxnLst/>
            <a:rect l="0" t="0" r="0" b="0"/>
            <a:pathLst>
              <a:path w="5045274" h="98227">
                <a:moveTo>
                  <a:pt x="0" y="0"/>
                </a:moveTo>
                <a:lnTo>
                  <a:pt x="0" y="0"/>
                </a:lnTo>
                <a:lnTo>
                  <a:pt x="0" y="0"/>
                </a:lnTo>
                <a:lnTo>
                  <a:pt x="0" y="0"/>
                </a:lnTo>
                <a:lnTo>
                  <a:pt x="8930" y="0"/>
                </a:lnTo>
                <a:lnTo>
                  <a:pt x="17860" y="0"/>
                </a:lnTo>
                <a:lnTo>
                  <a:pt x="17860" y="0"/>
                </a:lnTo>
                <a:lnTo>
                  <a:pt x="26789" y="0"/>
                </a:lnTo>
                <a:lnTo>
                  <a:pt x="44649" y="0"/>
                </a:lnTo>
                <a:lnTo>
                  <a:pt x="53578" y="8929"/>
                </a:lnTo>
                <a:lnTo>
                  <a:pt x="62508" y="8929"/>
                </a:lnTo>
                <a:lnTo>
                  <a:pt x="71438" y="17859"/>
                </a:lnTo>
                <a:lnTo>
                  <a:pt x="89297" y="17859"/>
                </a:lnTo>
                <a:lnTo>
                  <a:pt x="98227" y="17859"/>
                </a:lnTo>
                <a:lnTo>
                  <a:pt x="116086" y="26789"/>
                </a:lnTo>
                <a:lnTo>
                  <a:pt x="133945" y="35718"/>
                </a:lnTo>
                <a:lnTo>
                  <a:pt x="160734" y="35718"/>
                </a:lnTo>
                <a:lnTo>
                  <a:pt x="178594" y="44648"/>
                </a:lnTo>
                <a:lnTo>
                  <a:pt x="205383" y="44648"/>
                </a:lnTo>
                <a:lnTo>
                  <a:pt x="232172" y="53578"/>
                </a:lnTo>
                <a:lnTo>
                  <a:pt x="258961" y="53578"/>
                </a:lnTo>
                <a:lnTo>
                  <a:pt x="294680" y="62507"/>
                </a:lnTo>
                <a:lnTo>
                  <a:pt x="321469" y="62507"/>
                </a:lnTo>
                <a:lnTo>
                  <a:pt x="357187" y="62507"/>
                </a:lnTo>
                <a:lnTo>
                  <a:pt x="392906" y="71437"/>
                </a:lnTo>
                <a:lnTo>
                  <a:pt x="419695" y="71437"/>
                </a:lnTo>
                <a:lnTo>
                  <a:pt x="455414" y="71437"/>
                </a:lnTo>
                <a:lnTo>
                  <a:pt x="491133" y="80367"/>
                </a:lnTo>
                <a:lnTo>
                  <a:pt x="526851" y="80367"/>
                </a:lnTo>
                <a:lnTo>
                  <a:pt x="553641" y="80367"/>
                </a:lnTo>
                <a:lnTo>
                  <a:pt x="589359" y="89296"/>
                </a:lnTo>
                <a:lnTo>
                  <a:pt x="616148" y="89296"/>
                </a:lnTo>
                <a:lnTo>
                  <a:pt x="651867" y="89296"/>
                </a:lnTo>
                <a:lnTo>
                  <a:pt x="678656" y="89296"/>
                </a:lnTo>
                <a:lnTo>
                  <a:pt x="705445" y="89296"/>
                </a:lnTo>
                <a:lnTo>
                  <a:pt x="741164" y="89296"/>
                </a:lnTo>
                <a:lnTo>
                  <a:pt x="767953" y="98226"/>
                </a:lnTo>
                <a:lnTo>
                  <a:pt x="803672" y="98226"/>
                </a:lnTo>
                <a:lnTo>
                  <a:pt x="830461" y="98226"/>
                </a:lnTo>
                <a:lnTo>
                  <a:pt x="857250" y="98226"/>
                </a:lnTo>
                <a:lnTo>
                  <a:pt x="884039" y="98226"/>
                </a:lnTo>
                <a:lnTo>
                  <a:pt x="910828" y="98226"/>
                </a:lnTo>
                <a:lnTo>
                  <a:pt x="937617" y="98226"/>
                </a:lnTo>
                <a:lnTo>
                  <a:pt x="964406" y="98226"/>
                </a:lnTo>
                <a:lnTo>
                  <a:pt x="991195" y="98226"/>
                </a:lnTo>
                <a:lnTo>
                  <a:pt x="1017984" y="98226"/>
                </a:lnTo>
                <a:lnTo>
                  <a:pt x="1044773" y="98226"/>
                </a:lnTo>
                <a:lnTo>
                  <a:pt x="1062633" y="98226"/>
                </a:lnTo>
                <a:lnTo>
                  <a:pt x="1089422" y="98226"/>
                </a:lnTo>
                <a:lnTo>
                  <a:pt x="1116211" y="89296"/>
                </a:lnTo>
                <a:lnTo>
                  <a:pt x="1143000" y="89296"/>
                </a:lnTo>
                <a:lnTo>
                  <a:pt x="1169789" y="89296"/>
                </a:lnTo>
                <a:lnTo>
                  <a:pt x="1187649" y="89296"/>
                </a:lnTo>
                <a:lnTo>
                  <a:pt x="1214438" y="89296"/>
                </a:lnTo>
                <a:lnTo>
                  <a:pt x="1232297" y="80367"/>
                </a:lnTo>
                <a:lnTo>
                  <a:pt x="1259086" y="80367"/>
                </a:lnTo>
                <a:lnTo>
                  <a:pt x="1285875" y="80367"/>
                </a:lnTo>
                <a:lnTo>
                  <a:pt x="1303735" y="80367"/>
                </a:lnTo>
                <a:lnTo>
                  <a:pt x="1330524" y="71437"/>
                </a:lnTo>
                <a:lnTo>
                  <a:pt x="1348383" y="71437"/>
                </a:lnTo>
                <a:lnTo>
                  <a:pt x="1375172" y="71437"/>
                </a:lnTo>
                <a:lnTo>
                  <a:pt x="1401961" y="71437"/>
                </a:lnTo>
                <a:lnTo>
                  <a:pt x="1419820" y="71437"/>
                </a:lnTo>
                <a:lnTo>
                  <a:pt x="1446610" y="71437"/>
                </a:lnTo>
                <a:lnTo>
                  <a:pt x="1473398" y="62507"/>
                </a:lnTo>
                <a:lnTo>
                  <a:pt x="1491258" y="62507"/>
                </a:lnTo>
                <a:lnTo>
                  <a:pt x="1509117" y="62507"/>
                </a:lnTo>
                <a:lnTo>
                  <a:pt x="1535906" y="53578"/>
                </a:lnTo>
                <a:lnTo>
                  <a:pt x="1553766" y="53578"/>
                </a:lnTo>
                <a:lnTo>
                  <a:pt x="1580555" y="53578"/>
                </a:lnTo>
                <a:lnTo>
                  <a:pt x="1598414" y="53578"/>
                </a:lnTo>
                <a:lnTo>
                  <a:pt x="1616273" y="53578"/>
                </a:lnTo>
                <a:lnTo>
                  <a:pt x="1643062" y="53578"/>
                </a:lnTo>
                <a:lnTo>
                  <a:pt x="1660922" y="44648"/>
                </a:lnTo>
                <a:lnTo>
                  <a:pt x="1678781" y="44648"/>
                </a:lnTo>
                <a:lnTo>
                  <a:pt x="1696641" y="44648"/>
                </a:lnTo>
                <a:lnTo>
                  <a:pt x="1723430" y="44648"/>
                </a:lnTo>
                <a:lnTo>
                  <a:pt x="1741289" y="44648"/>
                </a:lnTo>
                <a:lnTo>
                  <a:pt x="1759148" y="44648"/>
                </a:lnTo>
                <a:lnTo>
                  <a:pt x="1777008" y="44648"/>
                </a:lnTo>
                <a:lnTo>
                  <a:pt x="1794867" y="44648"/>
                </a:lnTo>
                <a:lnTo>
                  <a:pt x="1812726" y="35718"/>
                </a:lnTo>
                <a:lnTo>
                  <a:pt x="1830586" y="35718"/>
                </a:lnTo>
                <a:lnTo>
                  <a:pt x="1857375" y="35718"/>
                </a:lnTo>
                <a:lnTo>
                  <a:pt x="1875234" y="35718"/>
                </a:lnTo>
                <a:lnTo>
                  <a:pt x="1893094" y="35718"/>
                </a:lnTo>
                <a:lnTo>
                  <a:pt x="1910953" y="26789"/>
                </a:lnTo>
                <a:lnTo>
                  <a:pt x="1928812" y="26789"/>
                </a:lnTo>
                <a:lnTo>
                  <a:pt x="1946672" y="26789"/>
                </a:lnTo>
                <a:lnTo>
                  <a:pt x="1964531" y="26789"/>
                </a:lnTo>
                <a:lnTo>
                  <a:pt x="1973461" y="26789"/>
                </a:lnTo>
                <a:lnTo>
                  <a:pt x="1991320" y="17859"/>
                </a:lnTo>
                <a:lnTo>
                  <a:pt x="2009179" y="17859"/>
                </a:lnTo>
                <a:lnTo>
                  <a:pt x="2027039" y="17859"/>
                </a:lnTo>
                <a:lnTo>
                  <a:pt x="2044898" y="17859"/>
                </a:lnTo>
                <a:lnTo>
                  <a:pt x="2053828" y="17859"/>
                </a:lnTo>
                <a:lnTo>
                  <a:pt x="2071687" y="17859"/>
                </a:lnTo>
                <a:lnTo>
                  <a:pt x="2089547" y="17859"/>
                </a:lnTo>
                <a:lnTo>
                  <a:pt x="2107406" y="17859"/>
                </a:lnTo>
                <a:lnTo>
                  <a:pt x="2116336" y="17859"/>
                </a:lnTo>
                <a:lnTo>
                  <a:pt x="2134195" y="17859"/>
                </a:lnTo>
                <a:lnTo>
                  <a:pt x="2152054" y="17859"/>
                </a:lnTo>
                <a:lnTo>
                  <a:pt x="2169914" y="17859"/>
                </a:lnTo>
                <a:lnTo>
                  <a:pt x="2178843" y="17859"/>
                </a:lnTo>
                <a:lnTo>
                  <a:pt x="2196703" y="17859"/>
                </a:lnTo>
                <a:lnTo>
                  <a:pt x="2205633" y="26789"/>
                </a:lnTo>
                <a:lnTo>
                  <a:pt x="2223492" y="26789"/>
                </a:lnTo>
                <a:lnTo>
                  <a:pt x="2232422" y="26789"/>
                </a:lnTo>
                <a:lnTo>
                  <a:pt x="2250281" y="26789"/>
                </a:lnTo>
                <a:lnTo>
                  <a:pt x="2259211" y="26789"/>
                </a:lnTo>
                <a:lnTo>
                  <a:pt x="2268140" y="26789"/>
                </a:lnTo>
                <a:lnTo>
                  <a:pt x="2277070" y="26789"/>
                </a:lnTo>
                <a:lnTo>
                  <a:pt x="2286000" y="26789"/>
                </a:lnTo>
                <a:lnTo>
                  <a:pt x="2294929" y="26789"/>
                </a:lnTo>
                <a:lnTo>
                  <a:pt x="2294929" y="26789"/>
                </a:lnTo>
                <a:lnTo>
                  <a:pt x="2303859" y="26789"/>
                </a:lnTo>
                <a:lnTo>
                  <a:pt x="2312789" y="26789"/>
                </a:lnTo>
                <a:lnTo>
                  <a:pt x="2312789" y="26789"/>
                </a:lnTo>
                <a:lnTo>
                  <a:pt x="2312789" y="26789"/>
                </a:lnTo>
                <a:lnTo>
                  <a:pt x="2312789" y="26789"/>
                </a:lnTo>
                <a:lnTo>
                  <a:pt x="2321718" y="26789"/>
                </a:lnTo>
                <a:lnTo>
                  <a:pt x="2321718" y="26789"/>
                </a:lnTo>
                <a:lnTo>
                  <a:pt x="232171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0648" y="26789"/>
                </a:lnTo>
                <a:lnTo>
                  <a:pt x="2339578" y="26789"/>
                </a:lnTo>
                <a:lnTo>
                  <a:pt x="2339578" y="26789"/>
                </a:lnTo>
                <a:lnTo>
                  <a:pt x="2339578" y="26789"/>
                </a:lnTo>
                <a:lnTo>
                  <a:pt x="2339578" y="26789"/>
                </a:lnTo>
                <a:lnTo>
                  <a:pt x="2348508" y="26789"/>
                </a:lnTo>
                <a:lnTo>
                  <a:pt x="2348508" y="26789"/>
                </a:lnTo>
                <a:lnTo>
                  <a:pt x="2357437" y="26789"/>
                </a:lnTo>
                <a:lnTo>
                  <a:pt x="2357437" y="26789"/>
                </a:lnTo>
                <a:lnTo>
                  <a:pt x="2366367" y="26789"/>
                </a:lnTo>
                <a:lnTo>
                  <a:pt x="2366367" y="26789"/>
                </a:lnTo>
                <a:lnTo>
                  <a:pt x="2375297" y="26789"/>
                </a:lnTo>
                <a:lnTo>
                  <a:pt x="2384226" y="26789"/>
                </a:lnTo>
                <a:lnTo>
                  <a:pt x="2384226" y="26789"/>
                </a:lnTo>
                <a:lnTo>
                  <a:pt x="2393156" y="26789"/>
                </a:lnTo>
                <a:lnTo>
                  <a:pt x="2402086" y="26789"/>
                </a:lnTo>
                <a:lnTo>
                  <a:pt x="2411015" y="26789"/>
                </a:lnTo>
                <a:lnTo>
                  <a:pt x="2419945" y="26789"/>
                </a:lnTo>
                <a:lnTo>
                  <a:pt x="2428875" y="26789"/>
                </a:lnTo>
                <a:lnTo>
                  <a:pt x="2437804" y="26789"/>
                </a:lnTo>
                <a:lnTo>
                  <a:pt x="2446734" y="26789"/>
                </a:lnTo>
                <a:lnTo>
                  <a:pt x="2455664" y="26789"/>
                </a:lnTo>
                <a:lnTo>
                  <a:pt x="2464593" y="26789"/>
                </a:lnTo>
                <a:lnTo>
                  <a:pt x="2473523" y="26789"/>
                </a:lnTo>
                <a:lnTo>
                  <a:pt x="2491383" y="26789"/>
                </a:lnTo>
                <a:lnTo>
                  <a:pt x="2500312" y="35718"/>
                </a:lnTo>
                <a:lnTo>
                  <a:pt x="2518172" y="35718"/>
                </a:lnTo>
                <a:lnTo>
                  <a:pt x="2527101" y="35718"/>
                </a:lnTo>
                <a:lnTo>
                  <a:pt x="2536031" y="35718"/>
                </a:lnTo>
                <a:lnTo>
                  <a:pt x="2553890" y="35718"/>
                </a:lnTo>
                <a:lnTo>
                  <a:pt x="2562820" y="35718"/>
                </a:lnTo>
                <a:lnTo>
                  <a:pt x="2580679" y="35718"/>
                </a:lnTo>
                <a:lnTo>
                  <a:pt x="2598539" y="35718"/>
                </a:lnTo>
                <a:lnTo>
                  <a:pt x="2607468" y="35718"/>
                </a:lnTo>
                <a:lnTo>
                  <a:pt x="2625328" y="35718"/>
                </a:lnTo>
                <a:lnTo>
                  <a:pt x="2634258" y="44648"/>
                </a:lnTo>
                <a:lnTo>
                  <a:pt x="2652117" y="44648"/>
                </a:lnTo>
                <a:lnTo>
                  <a:pt x="2669976" y="44648"/>
                </a:lnTo>
                <a:lnTo>
                  <a:pt x="2678906" y="44648"/>
                </a:lnTo>
                <a:lnTo>
                  <a:pt x="2696765" y="44648"/>
                </a:lnTo>
                <a:lnTo>
                  <a:pt x="2714625" y="44648"/>
                </a:lnTo>
                <a:lnTo>
                  <a:pt x="2732484" y="44648"/>
                </a:lnTo>
                <a:lnTo>
                  <a:pt x="2741414" y="44648"/>
                </a:lnTo>
                <a:lnTo>
                  <a:pt x="2759273" y="44648"/>
                </a:lnTo>
                <a:lnTo>
                  <a:pt x="2777133" y="44648"/>
                </a:lnTo>
                <a:lnTo>
                  <a:pt x="2794992" y="44648"/>
                </a:lnTo>
                <a:lnTo>
                  <a:pt x="2812851" y="44648"/>
                </a:lnTo>
                <a:lnTo>
                  <a:pt x="2830711" y="44648"/>
                </a:lnTo>
                <a:lnTo>
                  <a:pt x="2848570" y="53578"/>
                </a:lnTo>
                <a:lnTo>
                  <a:pt x="2857500" y="53578"/>
                </a:lnTo>
                <a:lnTo>
                  <a:pt x="2875359" y="53578"/>
                </a:lnTo>
                <a:lnTo>
                  <a:pt x="2893218" y="53578"/>
                </a:lnTo>
                <a:lnTo>
                  <a:pt x="2911078" y="53578"/>
                </a:lnTo>
                <a:lnTo>
                  <a:pt x="2928937" y="53578"/>
                </a:lnTo>
                <a:lnTo>
                  <a:pt x="2946797" y="53578"/>
                </a:lnTo>
                <a:lnTo>
                  <a:pt x="2973586" y="53578"/>
                </a:lnTo>
                <a:lnTo>
                  <a:pt x="2991445" y="53578"/>
                </a:lnTo>
                <a:lnTo>
                  <a:pt x="3009304" y="53578"/>
                </a:lnTo>
                <a:lnTo>
                  <a:pt x="3027164" y="53578"/>
                </a:lnTo>
                <a:lnTo>
                  <a:pt x="3045023" y="53578"/>
                </a:lnTo>
                <a:lnTo>
                  <a:pt x="3062883" y="53578"/>
                </a:lnTo>
                <a:lnTo>
                  <a:pt x="3080742" y="53578"/>
                </a:lnTo>
                <a:lnTo>
                  <a:pt x="3098601" y="53578"/>
                </a:lnTo>
                <a:lnTo>
                  <a:pt x="3116461" y="53578"/>
                </a:lnTo>
                <a:lnTo>
                  <a:pt x="3134320" y="53578"/>
                </a:lnTo>
                <a:lnTo>
                  <a:pt x="3161109" y="53578"/>
                </a:lnTo>
                <a:lnTo>
                  <a:pt x="3178968" y="53578"/>
                </a:lnTo>
                <a:lnTo>
                  <a:pt x="3196828" y="53578"/>
                </a:lnTo>
                <a:lnTo>
                  <a:pt x="3214687" y="53578"/>
                </a:lnTo>
                <a:lnTo>
                  <a:pt x="3232547" y="53578"/>
                </a:lnTo>
                <a:lnTo>
                  <a:pt x="3259336" y="53578"/>
                </a:lnTo>
                <a:lnTo>
                  <a:pt x="3277195" y="53578"/>
                </a:lnTo>
                <a:lnTo>
                  <a:pt x="3295054" y="53578"/>
                </a:lnTo>
                <a:lnTo>
                  <a:pt x="3312914" y="53578"/>
                </a:lnTo>
                <a:lnTo>
                  <a:pt x="3330773" y="53578"/>
                </a:lnTo>
                <a:lnTo>
                  <a:pt x="3348633" y="53578"/>
                </a:lnTo>
                <a:lnTo>
                  <a:pt x="3375422" y="53578"/>
                </a:lnTo>
                <a:lnTo>
                  <a:pt x="3393281" y="53578"/>
                </a:lnTo>
                <a:lnTo>
                  <a:pt x="3411140" y="53578"/>
                </a:lnTo>
                <a:lnTo>
                  <a:pt x="3429000" y="53578"/>
                </a:lnTo>
                <a:lnTo>
                  <a:pt x="3446859" y="53578"/>
                </a:lnTo>
                <a:lnTo>
                  <a:pt x="3464718" y="53578"/>
                </a:lnTo>
                <a:lnTo>
                  <a:pt x="3482578" y="53578"/>
                </a:lnTo>
                <a:lnTo>
                  <a:pt x="3500437" y="53578"/>
                </a:lnTo>
                <a:lnTo>
                  <a:pt x="3518297" y="53578"/>
                </a:lnTo>
                <a:lnTo>
                  <a:pt x="3536156" y="53578"/>
                </a:lnTo>
                <a:lnTo>
                  <a:pt x="3554016" y="53578"/>
                </a:lnTo>
                <a:lnTo>
                  <a:pt x="3580805" y="53578"/>
                </a:lnTo>
                <a:lnTo>
                  <a:pt x="3598664" y="53578"/>
                </a:lnTo>
                <a:lnTo>
                  <a:pt x="3616524" y="53578"/>
                </a:lnTo>
                <a:lnTo>
                  <a:pt x="3634383" y="62507"/>
                </a:lnTo>
                <a:lnTo>
                  <a:pt x="3652242" y="62507"/>
                </a:lnTo>
                <a:lnTo>
                  <a:pt x="3670102" y="62507"/>
                </a:lnTo>
                <a:lnTo>
                  <a:pt x="3687961" y="62507"/>
                </a:lnTo>
                <a:lnTo>
                  <a:pt x="3705820" y="62507"/>
                </a:lnTo>
                <a:lnTo>
                  <a:pt x="3723680" y="62507"/>
                </a:lnTo>
                <a:lnTo>
                  <a:pt x="3741539" y="62507"/>
                </a:lnTo>
                <a:lnTo>
                  <a:pt x="3759399" y="62507"/>
                </a:lnTo>
                <a:lnTo>
                  <a:pt x="3777258" y="62507"/>
                </a:lnTo>
                <a:lnTo>
                  <a:pt x="3795117" y="62507"/>
                </a:lnTo>
                <a:lnTo>
                  <a:pt x="3812977" y="62507"/>
                </a:lnTo>
                <a:lnTo>
                  <a:pt x="3830836" y="62507"/>
                </a:lnTo>
                <a:lnTo>
                  <a:pt x="3848695" y="62507"/>
                </a:lnTo>
                <a:lnTo>
                  <a:pt x="3866555" y="62507"/>
                </a:lnTo>
                <a:lnTo>
                  <a:pt x="3875485" y="62507"/>
                </a:lnTo>
                <a:lnTo>
                  <a:pt x="3893344" y="62507"/>
                </a:lnTo>
                <a:lnTo>
                  <a:pt x="3911203" y="53578"/>
                </a:lnTo>
                <a:lnTo>
                  <a:pt x="3929063" y="53578"/>
                </a:lnTo>
                <a:lnTo>
                  <a:pt x="3946922" y="53578"/>
                </a:lnTo>
                <a:lnTo>
                  <a:pt x="3973711" y="53578"/>
                </a:lnTo>
                <a:lnTo>
                  <a:pt x="3982641" y="53578"/>
                </a:lnTo>
                <a:lnTo>
                  <a:pt x="4000500" y="53578"/>
                </a:lnTo>
                <a:lnTo>
                  <a:pt x="4018360" y="53578"/>
                </a:lnTo>
                <a:lnTo>
                  <a:pt x="4036219" y="53578"/>
                </a:lnTo>
                <a:lnTo>
                  <a:pt x="4054078" y="53578"/>
                </a:lnTo>
                <a:lnTo>
                  <a:pt x="4071938" y="62507"/>
                </a:lnTo>
                <a:lnTo>
                  <a:pt x="4089797" y="62507"/>
                </a:lnTo>
                <a:lnTo>
                  <a:pt x="4098727" y="62507"/>
                </a:lnTo>
                <a:lnTo>
                  <a:pt x="4116586" y="62507"/>
                </a:lnTo>
                <a:lnTo>
                  <a:pt x="4134445" y="62507"/>
                </a:lnTo>
                <a:lnTo>
                  <a:pt x="4152305" y="62507"/>
                </a:lnTo>
                <a:lnTo>
                  <a:pt x="4170164" y="62507"/>
                </a:lnTo>
                <a:lnTo>
                  <a:pt x="4188024" y="62507"/>
                </a:lnTo>
                <a:lnTo>
                  <a:pt x="4196953" y="62507"/>
                </a:lnTo>
                <a:lnTo>
                  <a:pt x="4214813" y="62507"/>
                </a:lnTo>
                <a:lnTo>
                  <a:pt x="4232672" y="62507"/>
                </a:lnTo>
                <a:lnTo>
                  <a:pt x="4250531" y="62507"/>
                </a:lnTo>
                <a:lnTo>
                  <a:pt x="4268390" y="62507"/>
                </a:lnTo>
                <a:lnTo>
                  <a:pt x="4277320" y="62507"/>
                </a:lnTo>
                <a:lnTo>
                  <a:pt x="4295179" y="62507"/>
                </a:lnTo>
                <a:lnTo>
                  <a:pt x="4313039" y="62507"/>
                </a:lnTo>
                <a:lnTo>
                  <a:pt x="4330898" y="62507"/>
                </a:lnTo>
                <a:lnTo>
                  <a:pt x="4339828" y="62507"/>
                </a:lnTo>
                <a:lnTo>
                  <a:pt x="4357687" y="62507"/>
                </a:lnTo>
                <a:lnTo>
                  <a:pt x="4375547" y="62507"/>
                </a:lnTo>
                <a:lnTo>
                  <a:pt x="4393406" y="62507"/>
                </a:lnTo>
                <a:lnTo>
                  <a:pt x="4402336" y="62507"/>
                </a:lnTo>
                <a:lnTo>
                  <a:pt x="4420195" y="62507"/>
                </a:lnTo>
                <a:lnTo>
                  <a:pt x="4438054" y="62507"/>
                </a:lnTo>
                <a:lnTo>
                  <a:pt x="4455914" y="62507"/>
                </a:lnTo>
                <a:lnTo>
                  <a:pt x="4473773" y="62507"/>
                </a:lnTo>
                <a:lnTo>
                  <a:pt x="4482703" y="62507"/>
                </a:lnTo>
                <a:lnTo>
                  <a:pt x="4500562" y="62507"/>
                </a:lnTo>
                <a:lnTo>
                  <a:pt x="4518422" y="62507"/>
                </a:lnTo>
                <a:lnTo>
                  <a:pt x="4536281" y="62507"/>
                </a:lnTo>
                <a:lnTo>
                  <a:pt x="4545211" y="62507"/>
                </a:lnTo>
                <a:lnTo>
                  <a:pt x="4563070" y="62507"/>
                </a:lnTo>
                <a:lnTo>
                  <a:pt x="4580929" y="62507"/>
                </a:lnTo>
                <a:lnTo>
                  <a:pt x="4589859" y="62507"/>
                </a:lnTo>
                <a:lnTo>
                  <a:pt x="4607718" y="62507"/>
                </a:lnTo>
                <a:lnTo>
                  <a:pt x="4625578" y="62507"/>
                </a:lnTo>
                <a:lnTo>
                  <a:pt x="4634508" y="62507"/>
                </a:lnTo>
                <a:lnTo>
                  <a:pt x="4652367" y="62507"/>
                </a:lnTo>
                <a:lnTo>
                  <a:pt x="4670226" y="62507"/>
                </a:lnTo>
                <a:lnTo>
                  <a:pt x="4688086" y="62507"/>
                </a:lnTo>
                <a:lnTo>
                  <a:pt x="4697015" y="62507"/>
                </a:lnTo>
                <a:lnTo>
                  <a:pt x="4714875" y="62507"/>
                </a:lnTo>
                <a:lnTo>
                  <a:pt x="4732734" y="62507"/>
                </a:lnTo>
                <a:lnTo>
                  <a:pt x="4741664" y="62507"/>
                </a:lnTo>
                <a:lnTo>
                  <a:pt x="4759523" y="62507"/>
                </a:lnTo>
                <a:lnTo>
                  <a:pt x="4768453" y="71437"/>
                </a:lnTo>
                <a:lnTo>
                  <a:pt x="4786312" y="71437"/>
                </a:lnTo>
                <a:lnTo>
                  <a:pt x="4795242" y="71437"/>
                </a:lnTo>
                <a:lnTo>
                  <a:pt x="4813101" y="71437"/>
                </a:lnTo>
                <a:lnTo>
                  <a:pt x="4822031" y="71437"/>
                </a:lnTo>
                <a:lnTo>
                  <a:pt x="4830961" y="71437"/>
                </a:lnTo>
                <a:lnTo>
                  <a:pt x="4848820" y="80367"/>
                </a:lnTo>
                <a:lnTo>
                  <a:pt x="4857750" y="80367"/>
                </a:lnTo>
                <a:lnTo>
                  <a:pt x="4875609" y="80367"/>
                </a:lnTo>
                <a:lnTo>
                  <a:pt x="4884539" y="80367"/>
                </a:lnTo>
                <a:lnTo>
                  <a:pt x="4893468" y="80367"/>
                </a:lnTo>
                <a:lnTo>
                  <a:pt x="4902398" y="80367"/>
                </a:lnTo>
                <a:lnTo>
                  <a:pt x="4920258" y="80367"/>
                </a:lnTo>
                <a:lnTo>
                  <a:pt x="4929187" y="80367"/>
                </a:lnTo>
                <a:lnTo>
                  <a:pt x="4938117" y="80367"/>
                </a:lnTo>
                <a:lnTo>
                  <a:pt x="4947047" y="80367"/>
                </a:lnTo>
                <a:lnTo>
                  <a:pt x="4955976" y="80367"/>
                </a:lnTo>
                <a:lnTo>
                  <a:pt x="4964906" y="80367"/>
                </a:lnTo>
                <a:lnTo>
                  <a:pt x="4973836" y="80367"/>
                </a:lnTo>
                <a:lnTo>
                  <a:pt x="4982765" y="80367"/>
                </a:lnTo>
                <a:lnTo>
                  <a:pt x="4991695" y="80367"/>
                </a:lnTo>
                <a:lnTo>
                  <a:pt x="5000625" y="80367"/>
                </a:lnTo>
                <a:lnTo>
                  <a:pt x="5009554" y="80367"/>
                </a:lnTo>
                <a:lnTo>
                  <a:pt x="5018484" y="80367"/>
                </a:lnTo>
                <a:lnTo>
                  <a:pt x="5027414" y="80367"/>
                </a:lnTo>
                <a:lnTo>
                  <a:pt x="5027414" y="80367"/>
                </a:lnTo>
                <a:lnTo>
                  <a:pt x="5036343" y="80367"/>
                </a:lnTo>
                <a:lnTo>
                  <a:pt x="5036343" y="80367"/>
                </a:lnTo>
                <a:lnTo>
                  <a:pt x="5045273" y="80367"/>
                </a:lnTo>
                <a:lnTo>
                  <a:pt x="5036343" y="89296"/>
                </a:lnTo>
                <a:lnTo>
                  <a:pt x="5036343" y="98226"/>
                </a:lnTo>
                <a:lnTo>
                  <a:pt x="5036343" y="98226"/>
                </a:lnTo>
                <a:lnTo>
                  <a:pt x="5036343" y="98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166023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181600" y="228600"/>
            <a:ext cx="3810000" cy="6477000"/>
          </a:xfrm>
        </p:spPr>
        <p:txBody>
          <a:bodyPr/>
          <a:lstStyle/>
          <a:p>
            <a:pPr eaLnBrk="1" hangingPunct="1">
              <a:lnSpc>
                <a:spcPct val="80000"/>
              </a:lnSpc>
            </a:pPr>
            <a:r>
              <a:rPr lang="en-US" altLang="en-US" sz="2000" smtClean="0">
                <a:solidFill>
                  <a:schemeClr val="bg1"/>
                </a:solidFill>
              </a:rPr>
              <a:t>One witch says that she found a sailor’s wife eating chestnuts.  The witch asked for some.  The sailor’s wife told her to go away.  The witch is going to punish the sailor’s wife </a:t>
            </a:r>
            <a:r>
              <a:rPr lang="en-US" altLang="en-US" sz="2000" i="1" smtClean="0">
                <a:solidFill>
                  <a:schemeClr val="bg1"/>
                </a:solidFill>
              </a:rPr>
              <a:t>by causing a terrible storm (81 weeks long) to toss her husband’s ship so badly he won’t be able to eat or sleep, until he just wastes away.</a:t>
            </a:r>
            <a:endParaRPr lang="en-US" altLang="en-US" sz="2000" smtClean="0">
              <a:solidFill>
                <a:schemeClr val="bg1"/>
              </a:solidFill>
            </a:endParaRPr>
          </a:p>
          <a:p>
            <a:pPr eaLnBrk="1" hangingPunct="1">
              <a:lnSpc>
                <a:spcPct val="80000"/>
              </a:lnSpc>
            </a:pPr>
            <a:r>
              <a:rPr lang="en-US" altLang="en-US" sz="2000" smtClean="0">
                <a:solidFill>
                  <a:schemeClr val="bg1"/>
                </a:solidFill>
              </a:rPr>
              <a:t>One witch offers her a wind to help her with the storm, the other offers another wind, and she says she has control of the other two winds.</a:t>
            </a:r>
          </a:p>
          <a:p>
            <a:pPr eaLnBrk="1" hangingPunct="1">
              <a:lnSpc>
                <a:spcPct val="80000"/>
              </a:lnSpc>
            </a:pPr>
            <a:r>
              <a:rPr lang="en-US" altLang="en-US" sz="2000" smtClean="0">
                <a:solidFill>
                  <a:schemeClr val="bg1"/>
                </a:solidFill>
              </a:rPr>
              <a:t>Finally, she shows the other two her latest prized possession:  the thumb of a ship’s pilot who was wrecked on his way home.</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0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body" idx="1"/>
          </p:nvPr>
        </p:nvSpPr>
        <p:spPr>
          <a:xfrm>
            <a:off x="152400" y="152400"/>
            <a:ext cx="8839200" cy="4525963"/>
          </a:xfrm>
        </p:spPr>
        <p:txBody>
          <a:bodyPr/>
          <a:lstStyle/>
          <a:p>
            <a:pPr eaLnBrk="1" hangingPunct="1"/>
            <a:r>
              <a:rPr lang="en-US" altLang="en-US" smtClean="0"/>
              <a:t>The witches hear a drum, which means Macbeth is coming.  Macbeth and Banquo are passing through the heath on their way to King Duncan’s palace at Forres.  </a:t>
            </a:r>
          </a:p>
        </p:txBody>
      </p:sp>
      <p:sp>
        <p:nvSpPr>
          <p:cNvPr id="26628" name="SMARTPenAnnotation173"/>
          <p:cNvSpPr>
            <a:spLocks/>
          </p:cNvSpPr>
          <p:nvPr/>
        </p:nvSpPr>
        <p:spPr bwMode="auto">
          <a:xfrm>
            <a:off x="652463" y="625475"/>
            <a:ext cx="4421187" cy="134938"/>
          </a:xfrm>
          <a:custGeom>
            <a:avLst/>
            <a:gdLst>
              <a:gd name="T0" fmla="*/ 0 w 2785"/>
              <a:gd name="T1" fmla="*/ 0 h 85"/>
              <a:gd name="T2" fmla="*/ 2147483647 w 2785"/>
              <a:gd name="T3" fmla="*/ 2147483647 h 85"/>
              <a:gd name="T4" fmla="*/ 2147483647 w 2785"/>
              <a:gd name="T5" fmla="*/ 2147483647 h 85"/>
              <a:gd name="T6" fmla="*/ 2147483647 w 2785"/>
              <a:gd name="T7" fmla="*/ 2147483647 h 85"/>
              <a:gd name="T8" fmla="*/ 2147483647 w 2785"/>
              <a:gd name="T9" fmla="*/ 2147483647 h 85"/>
              <a:gd name="T10" fmla="*/ 2147483647 w 2785"/>
              <a:gd name="T11" fmla="*/ 2147483647 h 85"/>
              <a:gd name="T12" fmla="*/ 2147483647 w 2785"/>
              <a:gd name="T13" fmla="*/ 2147483647 h 85"/>
              <a:gd name="T14" fmla="*/ 2147483647 w 2785"/>
              <a:gd name="T15" fmla="*/ 2147483647 h 85"/>
              <a:gd name="T16" fmla="*/ 2147483647 w 2785"/>
              <a:gd name="T17" fmla="*/ 2147483647 h 85"/>
              <a:gd name="T18" fmla="*/ 2147483647 w 2785"/>
              <a:gd name="T19" fmla="*/ 2147483647 h 85"/>
              <a:gd name="T20" fmla="*/ 2147483647 w 2785"/>
              <a:gd name="T21" fmla="*/ 2147483647 h 85"/>
              <a:gd name="T22" fmla="*/ 2147483647 w 2785"/>
              <a:gd name="T23" fmla="*/ 2147483647 h 85"/>
              <a:gd name="T24" fmla="*/ 2147483647 w 2785"/>
              <a:gd name="T25" fmla="*/ 2147483647 h 85"/>
              <a:gd name="T26" fmla="*/ 2147483647 w 2785"/>
              <a:gd name="T27" fmla="*/ 2147483647 h 85"/>
              <a:gd name="T28" fmla="*/ 2147483647 w 2785"/>
              <a:gd name="T29" fmla="*/ 2147483647 h 85"/>
              <a:gd name="T30" fmla="*/ 2147483647 w 2785"/>
              <a:gd name="T31" fmla="*/ 2147483647 h 85"/>
              <a:gd name="T32" fmla="*/ 2147483647 w 2785"/>
              <a:gd name="T33" fmla="*/ 2147483647 h 85"/>
              <a:gd name="T34" fmla="*/ 2147483647 w 2785"/>
              <a:gd name="T35" fmla="*/ 2147483647 h 85"/>
              <a:gd name="T36" fmla="*/ 2147483647 w 2785"/>
              <a:gd name="T37" fmla="*/ 2147483647 h 85"/>
              <a:gd name="T38" fmla="*/ 2147483647 w 2785"/>
              <a:gd name="T39" fmla="*/ 2147483647 h 85"/>
              <a:gd name="T40" fmla="*/ 2147483647 w 2785"/>
              <a:gd name="T41" fmla="*/ 2147483647 h 85"/>
              <a:gd name="T42" fmla="*/ 2147483647 w 2785"/>
              <a:gd name="T43" fmla="*/ 2147483647 h 85"/>
              <a:gd name="T44" fmla="*/ 2147483647 w 2785"/>
              <a:gd name="T45" fmla="*/ 2147483647 h 85"/>
              <a:gd name="T46" fmla="*/ 2147483647 w 2785"/>
              <a:gd name="T47" fmla="*/ 2147483647 h 85"/>
              <a:gd name="T48" fmla="*/ 2147483647 w 2785"/>
              <a:gd name="T49" fmla="*/ 2147483647 h 85"/>
              <a:gd name="T50" fmla="*/ 2147483647 w 2785"/>
              <a:gd name="T51" fmla="*/ 2147483647 h 85"/>
              <a:gd name="T52" fmla="*/ 2147483647 w 2785"/>
              <a:gd name="T53" fmla="*/ 2147483647 h 85"/>
              <a:gd name="T54" fmla="*/ 2147483647 w 2785"/>
              <a:gd name="T55" fmla="*/ 2147483647 h 85"/>
              <a:gd name="T56" fmla="*/ 2147483647 w 2785"/>
              <a:gd name="T57" fmla="*/ 2147483647 h 85"/>
              <a:gd name="T58" fmla="*/ 2147483647 w 2785"/>
              <a:gd name="T59" fmla="*/ 2147483647 h 85"/>
              <a:gd name="T60" fmla="*/ 2147483647 w 2785"/>
              <a:gd name="T61" fmla="*/ 2147483647 h 85"/>
              <a:gd name="T62" fmla="*/ 2147483647 w 2785"/>
              <a:gd name="T63" fmla="*/ 2147483647 h 85"/>
              <a:gd name="T64" fmla="*/ 2147483647 w 2785"/>
              <a:gd name="T65" fmla="*/ 2147483647 h 85"/>
              <a:gd name="T66" fmla="*/ 2147483647 w 2785"/>
              <a:gd name="T67" fmla="*/ 2147483647 h 85"/>
              <a:gd name="T68" fmla="*/ 2147483647 w 2785"/>
              <a:gd name="T69" fmla="*/ 2147483647 h 85"/>
              <a:gd name="T70" fmla="*/ 2147483647 w 2785"/>
              <a:gd name="T71" fmla="*/ 2147483647 h 85"/>
              <a:gd name="T72" fmla="*/ 2147483647 w 2785"/>
              <a:gd name="T73" fmla="*/ 2147483647 h 85"/>
              <a:gd name="T74" fmla="*/ 2147483647 w 2785"/>
              <a:gd name="T75" fmla="*/ 2147483647 h 85"/>
              <a:gd name="T76" fmla="*/ 2147483647 w 2785"/>
              <a:gd name="T77" fmla="*/ 2147483647 h 85"/>
              <a:gd name="T78" fmla="*/ 2147483647 w 2785"/>
              <a:gd name="T79" fmla="*/ 2147483647 h 85"/>
              <a:gd name="T80" fmla="*/ 2147483647 w 2785"/>
              <a:gd name="T81" fmla="*/ 2147483647 h 85"/>
              <a:gd name="T82" fmla="*/ 2147483647 w 2785"/>
              <a:gd name="T83" fmla="*/ 2147483647 h 85"/>
              <a:gd name="T84" fmla="*/ 2147483647 w 2785"/>
              <a:gd name="T85" fmla="*/ 2147483647 h 85"/>
              <a:gd name="T86" fmla="*/ 2147483647 w 2785"/>
              <a:gd name="T87" fmla="*/ 2147483647 h 85"/>
              <a:gd name="T88" fmla="*/ 2147483647 w 2785"/>
              <a:gd name="T89" fmla="*/ 2147483647 h 85"/>
              <a:gd name="T90" fmla="*/ 2147483647 w 2785"/>
              <a:gd name="T91" fmla="*/ 2147483647 h 85"/>
              <a:gd name="T92" fmla="*/ 2147483647 w 2785"/>
              <a:gd name="T93" fmla="*/ 2147483647 h 85"/>
              <a:gd name="T94" fmla="*/ 2147483647 w 2785"/>
              <a:gd name="T95" fmla="*/ 2147483647 h 85"/>
              <a:gd name="T96" fmla="*/ 2147483647 w 2785"/>
              <a:gd name="T97" fmla="*/ 2147483647 h 85"/>
              <a:gd name="T98" fmla="*/ 2147483647 w 2785"/>
              <a:gd name="T99" fmla="*/ 2147483647 h 85"/>
              <a:gd name="T100" fmla="*/ 2147483647 w 2785"/>
              <a:gd name="T101" fmla="*/ 2147483647 h 85"/>
              <a:gd name="T102" fmla="*/ 2147483647 w 2785"/>
              <a:gd name="T103" fmla="*/ 2147483647 h 85"/>
              <a:gd name="T104" fmla="*/ 2147483647 w 2785"/>
              <a:gd name="T105" fmla="*/ 2147483647 h 85"/>
              <a:gd name="T106" fmla="*/ 2147483647 w 2785"/>
              <a:gd name="T107" fmla="*/ 2147483647 h 85"/>
              <a:gd name="T108" fmla="*/ 2147483647 w 2785"/>
              <a:gd name="T109" fmla="*/ 2147483647 h 85"/>
              <a:gd name="T110" fmla="*/ 2147483647 w 2785"/>
              <a:gd name="T111" fmla="*/ 2147483647 h 85"/>
              <a:gd name="T112" fmla="*/ 2147483647 w 2785"/>
              <a:gd name="T113" fmla="*/ 2147483647 h 85"/>
              <a:gd name="T114" fmla="*/ 2147483647 w 2785"/>
              <a:gd name="T115" fmla="*/ 2147483647 h 85"/>
              <a:gd name="T116" fmla="*/ 2147483647 w 2785"/>
              <a:gd name="T117" fmla="*/ 2147483647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85" h="85">
                <a:moveTo>
                  <a:pt x="0" y="0"/>
                </a:moveTo>
                <a:lnTo>
                  <a:pt x="3" y="3"/>
                </a:lnTo>
                <a:lnTo>
                  <a:pt x="4" y="4"/>
                </a:lnTo>
                <a:lnTo>
                  <a:pt x="9" y="5"/>
                </a:lnTo>
                <a:lnTo>
                  <a:pt x="11" y="7"/>
                </a:lnTo>
                <a:lnTo>
                  <a:pt x="13" y="8"/>
                </a:lnTo>
                <a:lnTo>
                  <a:pt x="15" y="9"/>
                </a:lnTo>
                <a:lnTo>
                  <a:pt x="25" y="10"/>
                </a:lnTo>
                <a:lnTo>
                  <a:pt x="32" y="11"/>
                </a:lnTo>
                <a:lnTo>
                  <a:pt x="35" y="11"/>
                </a:lnTo>
                <a:lnTo>
                  <a:pt x="40" y="14"/>
                </a:lnTo>
                <a:lnTo>
                  <a:pt x="46" y="15"/>
                </a:lnTo>
                <a:lnTo>
                  <a:pt x="80" y="17"/>
                </a:lnTo>
                <a:lnTo>
                  <a:pt x="96" y="20"/>
                </a:lnTo>
                <a:lnTo>
                  <a:pt x="116" y="21"/>
                </a:lnTo>
                <a:lnTo>
                  <a:pt x="128" y="24"/>
                </a:lnTo>
                <a:lnTo>
                  <a:pt x="141" y="26"/>
                </a:lnTo>
                <a:lnTo>
                  <a:pt x="187" y="29"/>
                </a:lnTo>
                <a:lnTo>
                  <a:pt x="226" y="34"/>
                </a:lnTo>
                <a:lnTo>
                  <a:pt x="252" y="36"/>
                </a:lnTo>
                <a:lnTo>
                  <a:pt x="334" y="43"/>
                </a:lnTo>
                <a:lnTo>
                  <a:pt x="352" y="45"/>
                </a:lnTo>
                <a:lnTo>
                  <a:pt x="368" y="46"/>
                </a:lnTo>
                <a:lnTo>
                  <a:pt x="394" y="49"/>
                </a:lnTo>
                <a:lnTo>
                  <a:pt x="425" y="51"/>
                </a:lnTo>
                <a:lnTo>
                  <a:pt x="508" y="58"/>
                </a:lnTo>
                <a:lnTo>
                  <a:pt x="563" y="61"/>
                </a:lnTo>
                <a:lnTo>
                  <a:pt x="668" y="62"/>
                </a:lnTo>
                <a:lnTo>
                  <a:pt x="865" y="71"/>
                </a:lnTo>
                <a:lnTo>
                  <a:pt x="905" y="73"/>
                </a:lnTo>
                <a:lnTo>
                  <a:pt x="1064" y="82"/>
                </a:lnTo>
                <a:lnTo>
                  <a:pt x="1137" y="84"/>
                </a:lnTo>
                <a:lnTo>
                  <a:pt x="1401" y="84"/>
                </a:lnTo>
                <a:lnTo>
                  <a:pt x="1434" y="82"/>
                </a:lnTo>
                <a:lnTo>
                  <a:pt x="1482" y="80"/>
                </a:lnTo>
                <a:lnTo>
                  <a:pt x="1620" y="78"/>
                </a:lnTo>
                <a:lnTo>
                  <a:pt x="1651" y="77"/>
                </a:lnTo>
                <a:lnTo>
                  <a:pt x="1697" y="75"/>
                </a:lnTo>
                <a:lnTo>
                  <a:pt x="1747" y="73"/>
                </a:lnTo>
                <a:lnTo>
                  <a:pt x="1804" y="69"/>
                </a:lnTo>
                <a:lnTo>
                  <a:pt x="1883" y="67"/>
                </a:lnTo>
                <a:lnTo>
                  <a:pt x="1929" y="66"/>
                </a:lnTo>
                <a:lnTo>
                  <a:pt x="1955" y="63"/>
                </a:lnTo>
                <a:lnTo>
                  <a:pt x="2008" y="62"/>
                </a:lnTo>
                <a:lnTo>
                  <a:pt x="2023" y="60"/>
                </a:lnTo>
                <a:lnTo>
                  <a:pt x="2053" y="58"/>
                </a:lnTo>
                <a:lnTo>
                  <a:pt x="2105" y="56"/>
                </a:lnTo>
                <a:lnTo>
                  <a:pt x="2119" y="55"/>
                </a:lnTo>
                <a:lnTo>
                  <a:pt x="2145" y="52"/>
                </a:lnTo>
                <a:lnTo>
                  <a:pt x="2184" y="50"/>
                </a:lnTo>
                <a:lnTo>
                  <a:pt x="2234" y="47"/>
                </a:lnTo>
                <a:lnTo>
                  <a:pt x="2320" y="45"/>
                </a:lnTo>
                <a:lnTo>
                  <a:pt x="2396" y="43"/>
                </a:lnTo>
                <a:lnTo>
                  <a:pt x="2463" y="41"/>
                </a:lnTo>
                <a:lnTo>
                  <a:pt x="2585" y="39"/>
                </a:lnTo>
                <a:lnTo>
                  <a:pt x="2620" y="38"/>
                </a:lnTo>
                <a:lnTo>
                  <a:pt x="2654" y="35"/>
                </a:lnTo>
                <a:lnTo>
                  <a:pt x="2739" y="34"/>
                </a:lnTo>
                <a:lnTo>
                  <a:pt x="278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6629" name="SMARTPenAnnotation174"/>
          <p:cNvSpPr>
            <a:spLocks/>
          </p:cNvSpPr>
          <p:nvPr/>
        </p:nvSpPr>
        <p:spPr bwMode="auto">
          <a:xfrm>
            <a:off x="4929188" y="625475"/>
            <a:ext cx="2671762" cy="80963"/>
          </a:xfrm>
          <a:custGeom>
            <a:avLst/>
            <a:gdLst>
              <a:gd name="T0" fmla="*/ 0 w 1683"/>
              <a:gd name="T1" fmla="*/ 2147483647 h 51"/>
              <a:gd name="T2" fmla="*/ 2147483647 w 1683"/>
              <a:gd name="T3" fmla="*/ 2147483647 h 51"/>
              <a:gd name="T4" fmla="*/ 2147483647 w 1683"/>
              <a:gd name="T5" fmla="*/ 2147483647 h 51"/>
              <a:gd name="T6" fmla="*/ 2147483647 w 1683"/>
              <a:gd name="T7" fmla="*/ 2147483647 h 51"/>
              <a:gd name="T8" fmla="*/ 2147483647 w 1683"/>
              <a:gd name="T9" fmla="*/ 2147483647 h 51"/>
              <a:gd name="T10" fmla="*/ 2147483647 w 1683"/>
              <a:gd name="T11" fmla="*/ 2147483647 h 51"/>
              <a:gd name="T12" fmla="*/ 2147483647 w 1683"/>
              <a:gd name="T13" fmla="*/ 2147483647 h 51"/>
              <a:gd name="T14" fmla="*/ 2147483647 w 1683"/>
              <a:gd name="T15" fmla="*/ 2147483647 h 51"/>
              <a:gd name="T16" fmla="*/ 2147483647 w 1683"/>
              <a:gd name="T17" fmla="*/ 2147483647 h 51"/>
              <a:gd name="T18" fmla="*/ 2147483647 w 1683"/>
              <a:gd name="T19" fmla="*/ 2147483647 h 51"/>
              <a:gd name="T20" fmla="*/ 2147483647 w 1683"/>
              <a:gd name="T21" fmla="*/ 2147483647 h 51"/>
              <a:gd name="T22" fmla="*/ 2147483647 w 1683"/>
              <a:gd name="T23" fmla="*/ 2147483647 h 51"/>
              <a:gd name="T24" fmla="*/ 2147483647 w 1683"/>
              <a:gd name="T25" fmla="*/ 2147483647 h 51"/>
              <a:gd name="T26" fmla="*/ 2147483647 w 1683"/>
              <a:gd name="T27" fmla="*/ 2147483647 h 51"/>
              <a:gd name="T28" fmla="*/ 2147483647 w 1683"/>
              <a:gd name="T29" fmla="*/ 2147483647 h 51"/>
              <a:gd name="T30" fmla="*/ 2147483647 w 1683"/>
              <a:gd name="T31" fmla="*/ 2147483647 h 51"/>
              <a:gd name="T32" fmla="*/ 2147483647 w 1683"/>
              <a:gd name="T33" fmla="*/ 2147483647 h 51"/>
              <a:gd name="T34" fmla="*/ 2147483647 w 1683"/>
              <a:gd name="T35" fmla="*/ 2147483647 h 51"/>
              <a:gd name="T36" fmla="*/ 2147483647 w 1683"/>
              <a:gd name="T37" fmla="*/ 2147483647 h 51"/>
              <a:gd name="T38" fmla="*/ 2147483647 w 1683"/>
              <a:gd name="T39" fmla="*/ 2147483647 h 51"/>
              <a:gd name="T40" fmla="*/ 2147483647 w 1683"/>
              <a:gd name="T41" fmla="*/ 2147483647 h 51"/>
              <a:gd name="T42" fmla="*/ 2147483647 w 1683"/>
              <a:gd name="T43" fmla="*/ 2147483647 h 51"/>
              <a:gd name="T44" fmla="*/ 2147483647 w 1683"/>
              <a:gd name="T45" fmla="*/ 2147483647 h 51"/>
              <a:gd name="T46" fmla="*/ 2147483647 w 1683"/>
              <a:gd name="T47" fmla="*/ 2147483647 h 51"/>
              <a:gd name="T48" fmla="*/ 2147483647 w 1683"/>
              <a:gd name="T49" fmla="*/ 2147483647 h 51"/>
              <a:gd name="T50" fmla="*/ 2147483647 w 1683"/>
              <a:gd name="T51" fmla="*/ 2147483647 h 51"/>
              <a:gd name="T52" fmla="*/ 2147483647 w 1683"/>
              <a:gd name="T53" fmla="*/ 2147483647 h 51"/>
              <a:gd name="T54" fmla="*/ 2147483647 w 1683"/>
              <a:gd name="T55" fmla="*/ 2147483647 h 51"/>
              <a:gd name="T56" fmla="*/ 2147483647 w 1683"/>
              <a:gd name="T57" fmla="*/ 2147483647 h 51"/>
              <a:gd name="T58" fmla="*/ 2147483647 w 1683"/>
              <a:gd name="T59" fmla="*/ 2147483647 h 51"/>
              <a:gd name="T60" fmla="*/ 2147483647 w 1683"/>
              <a:gd name="T61" fmla="*/ 2147483647 h 51"/>
              <a:gd name="T62" fmla="*/ 2147483647 w 1683"/>
              <a:gd name="T63" fmla="*/ 0 h 51"/>
              <a:gd name="T64" fmla="*/ 2147483647 w 1683"/>
              <a:gd name="T65" fmla="*/ 0 h 51"/>
              <a:gd name="T66" fmla="*/ 2147483647 w 1683"/>
              <a:gd name="T67" fmla="*/ 2147483647 h 51"/>
              <a:gd name="T68" fmla="*/ 2147483647 w 1683"/>
              <a:gd name="T69" fmla="*/ 2147483647 h 51"/>
              <a:gd name="T70" fmla="*/ 2147483647 w 1683"/>
              <a:gd name="T71" fmla="*/ 2147483647 h 51"/>
              <a:gd name="T72" fmla="*/ 2147483647 w 1683"/>
              <a:gd name="T73" fmla="*/ 2147483647 h 51"/>
              <a:gd name="T74" fmla="*/ 2147483647 w 1683"/>
              <a:gd name="T75" fmla="*/ 2147483647 h 51"/>
              <a:gd name="T76" fmla="*/ 2147483647 w 1683"/>
              <a:gd name="T77" fmla="*/ 2147483647 h 51"/>
              <a:gd name="T78" fmla="*/ 2147483647 w 1683"/>
              <a:gd name="T79" fmla="*/ 2147483647 h 51"/>
              <a:gd name="T80" fmla="*/ 2147483647 w 1683"/>
              <a:gd name="T81" fmla="*/ 2147483647 h 51"/>
              <a:gd name="T82" fmla="*/ 2147483647 w 1683"/>
              <a:gd name="T83" fmla="*/ 2147483647 h 51"/>
              <a:gd name="T84" fmla="*/ 2147483647 w 1683"/>
              <a:gd name="T85" fmla="*/ 2147483647 h 51"/>
              <a:gd name="T86" fmla="*/ 2147483647 w 1683"/>
              <a:gd name="T87" fmla="*/ 2147483647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83" h="51">
                <a:moveTo>
                  <a:pt x="0" y="50"/>
                </a:moveTo>
                <a:lnTo>
                  <a:pt x="3" y="44"/>
                </a:lnTo>
                <a:lnTo>
                  <a:pt x="4" y="43"/>
                </a:lnTo>
                <a:lnTo>
                  <a:pt x="6" y="41"/>
                </a:lnTo>
                <a:lnTo>
                  <a:pt x="8" y="41"/>
                </a:lnTo>
                <a:lnTo>
                  <a:pt x="25" y="34"/>
                </a:lnTo>
                <a:lnTo>
                  <a:pt x="31" y="32"/>
                </a:lnTo>
                <a:lnTo>
                  <a:pt x="36" y="30"/>
                </a:lnTo>
                <a:lnTo>
                  <a:pt x="46" y="29"/>
                </a:lnTo>
                <a:lnTo>
                  <a:pt x="94" y="28"/>
                </a:lnTo>
                <a:lnTo>
                  <a:pt x="316" y="28"/>
                </a:lnTo>
                <a:lnTo>
                  <a:pt x="332" y="27"/>
                </a:lnTo>
                <a:lnTo>
                  <a:pt x="347" y="26"/>
                </a:lnTo>
                <a:lnTo>
                  <a:pt x="361" y="25"/>
                </a:lnTo>
                <a:lnTo>
                  <a:pt x="418" y="22"/>
                </a:lnTo>
                <a:lnTo>
                  <a:pt x="484" y="19"/>
                </a:lnTo>
                <a:lnTo>
                  <a:pt x="546" y="17"/>
                </a:lnTo>
                <a:lnTo>
                  <a:pt x="592" y="16"/>
                </a:lnTo>
                <a:lnTo>
                  <a:pt x="606" y="15"/>
                </a:lnTo>
                <a:lnTo>
                  <a:pt x="619" y="14"/>
                </a:lnTo>
                <a:lnTo>
                  <a:pt x="646" y="12"/>
                </a:lnTo>
                <a:lnTo>
                  <a:pt x="686" y="11"/>
                </a:lnTo>
                <a:lnTo>
                  <a:pt x="739" y="11"/>
                </a:lnTo>
                <a:lnTo>
                  <a:pt x="752" y="10"/>
                </a:lnTo>
                <a:lnTo>
                  <a:pt x="765" y="9"/>
                </a:lnTo>
                <a:lnTo>
                  <a:pt x="778" y="8"/>
                </a:lnTo>
                <a:lnTo>
                  <a:pt x="818" y="7"/>
                </a:lnTo>
                <a:lnTo>
                  <a:pt x="862" y="5"/>
                </a:lnTo>
                <a:lnTo>
                  <a:pt x="881" y="4"/>
                </a:lnTo>
                <a:lnTo>
                  <a:pt x="899" y="3"/>
                </a:lnTo>
                <a:lnTo>
                  <a:pt x="915" y="2"/>
                </a:lnTo>
                <a:lnTo>
                  <a:pt x="963" y="0"/>
                </a:lnTo>
                <a:lnTo>
                  <a:pt x="1248" y="0"/>
                </a:lnTo>
                <a:lnTo>
                  <a:pt x="1410" y="5"/>
                </a:lnTo>
                <a:lnTo>
                  <a:pt x="1445" y="6"/>
                </a:lnTo>
                <a:lnTo>
                  <a:pt x="1455" y="7"/>
                </a:lnTo>
                <a:lnTo>
                  <a:pt x="1465" y="8"/>
                </a:lnTo>
                <a:lnTo>
                  <a:pt x="1484" y="10"/>
                </a:lnTo>
                <a:lnTo>
                  <a:pt x="1532" y="11"/>
                </a:lnTo>
                <a:lnTo>
                  <a:pt x="1581" y="15"/>
                </a:lnTo>
                <a:lnTo>
                  <a:pt x="1623" y="16"/>
                </a:lnTo>
                <a:lnTo>
                  <a:pt x="1646" y="17"/>
                </a:lnTo>
                <a:lnTo>
                  <a:pt x="1654" y="18"/>
                </a:lnTo>
                <a:lnTo>
                  <a:pt x="168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6630" name="SMARTPenAnnotation175"/>
          <p:cNvSpPr>
            <a:spLocks/>
          </p:cNvSpPr>
          <p:nvPr/>
        </p:nvSpPr>
        <p:spPr bwMode="auto">
          <a:xfrm>
            <a:off x="625475" y="1125538"/>
            <a:ext cx="3260725" cy="100012"/>
          </a:xfrm>
          <a:custGeom>
            <a:avLst/>
            <a:gdLst>
              <a:gd name="T0" fmla="*/ 0 w 2054"/>
              <a:gd name="T1" fmla="*/ 2147483647 h 63"/>
              <a:gd name="T2" fmla="*/ 2147483647 w 2054"/>
              <a:gd name="T3" fmla="*/ 2147483647 h 63"/>
              <a:gd name="T4" fmla="*/ 2147483647 w 2054"/>
              <a:gd name="T5" fmla="*/ 2147483647 h 63"/>
              <a:gd name="T6" fmla="*/ 2147483647 w 2054"/>
              <a:gd name="T7" fmla="*/ 2147483647 h 63"/>
              <a:gd name="T8" fmla="*/ 2147483647 w 2054"/>
              <a:gd name="T9" fmla="*/ 2147483647 h 63"/>
              <a:gd name="T10" fmla="*/ 2147483647 w 2054"/>
              <a:gd name="T11" fmla="*/ 2147483647 h 63"/>
              <a:gd name="T12" fmla="*/ 2147483647 w 2054"/>
              <a:gd name="T13" fmla="*/ 2147483647 h 63"/>
              <a:gd name="T14" fmla="*/ 2147483647 w 2054"/>
              <a:gd name="T15" fmla="*/ 2147483647 h 63"/>
              <a:gd name="T16" fmla="*/ 2147483647 w 2054"/>
              <a:gd name="T17" fmla="*/ 2147483647 h 63"/>
              <a:gd name="T18" fmla="*/ 2147483647 w 2054"/>
              <a:gd name="T19" fmla="*/ 2147483647 h 63"/>
              <a:gd name="T20" fmla="*/ 2147483647 w 2054"/>
              <a:gd name="T21" fmla="*/ 2147483647 h 63"/>
              <a:gd name="T22" fmla="*/ 2147483647 w 2054"/>
              <a:gd name="T23" fmla="*/ 2147483647 h 63"/>
              <a:gd name="T24" fmla="*/ 2147483647 w 2054"/>
              <a:gd name="T25" fmla="*/ 2147483647 h 63"/>
              <a:gd name="T26" fmla="*/ 2147483647 w 2054"/>
              <a:gd name="T27" fmla="*/ 2147483647 h 63"/>
              <a:gd name="T28" fmla="*/ 2147483647 w 2054"/>
              <a:gd name="T29" fmla="*/ 2147483647 h 63"/>
              <a:gd name="T30" fmla="*/ 2147483647 w 2054"/>
              <a:gd name="T31" fmla="*/ 2147483647 h 63"/>
              <a:gd name="T32" fmla="*/ 2147483647 w 2054"/>
              <a:gd name="T33" fmla="*/ 2147483647 h 63"/>
              <a:gd name="T34" fmla="*/ 2147483647 w 2054"/>
              <a:gd name="T35" fmla="*/ 2147483647 h 63"/>
              <a:gd name="T36" fmla="*/ 2147483647 w 2054"/>
              <a:gd name="T37" fmla="*/ 2147483647 h 63"/>
              <a:gd name="T38" fmla="*/ 2147483647 w 2054"/>
              <a:gd name="T39" fmla="*/ 2147483647 h 63"/>
              <a:gd name="T40" fmla="*/ 2147483647 w 2054"/>
              <a:gd name="T41" fmla="*/ 2147483647 h 63"/>
              <a:gd name="T42" fmla="*/ 2147483647 w 2054"/>
              <a:gd name="T43" fmla="*/ 2147483647 h 63"/>
              <a:gd name="T44" fmla="*/ 2147483647 w 2054"/>
              <a:gd name="T45" fmla="*/ 2147483647 h 63"/>
              <a:gd name="T46" fmla="*/ 2147483647 w 2054"/>
              <a:gd name="T47" fmla="*/ 2147483647 h 63"/>
              <a:gd name="T48" fmla="*/ 2147483647 w 2054"/>
              <a:gd name="T49" fmla="*/ 2147483647 h 63"/>
              <a:gd name="T50" fmla="*/ 2147483647 w 2054"/>
              <a:gd name="T51" fmla="*/ 2147483647 h 63"/>
              <a:gd name="T52" fmla="*/ 2147483647 w 2054"/>
              <a:gd name="T53" fmla="*/ 2147483647 h 63"/>
              <a:gd name="T54" fmla="*/ 2147483647 w 2054"/>
              <a:gd name="T55" fmla="*/ 2147483647 h 63"/>
              <a:gd name="T56" fmla="*/ 2147483647 w 2054"/>
              <a:gd name="T57" fmla="*/ 2147483647 h 63"/>
              <a:gd name="T58" fmla="*/ 2147483647 w 2054"/>
              <a:gd name="T59" fmla="*/ 2147483647 h 63"/>
              <a:gd name="T60" fmla="*/ 2147483647 w 2054"/>
              <a:gd name="T61" fmla="*/ 2147483647 h 63"/>
              <a:gd name="T62" fmla="*/ 2147483647 w 2054"/>
              <a:gd name="T63" fmla="*/ 2147483647 h 63"/>
              <a:gd name="T64" fmla="*/ 2147483647 w 2054"/>
              <a:gd name="T65" fmla="*/ 2147483647 h 63"/>
              <a:gd name="T66" fmla="*/ 2147483647 w 2054"/>
              <a:gd name="T67" fmla="*/ 2147483647 h 63"/>
              <a:gd name="T68" fmla="*/ 2147483647 w 2054"/>
              <a:gd name="T69" fmla="*/ 2147483647 h 63"/>
              <a:gd name="T70" fmla="*/ 2147483647 w 2054"/>
              <a:gd name="T71" fmla="*/ 2147483647 h 63"/>
              <a:gd name="T72" fmla="*/ 2147483647 w 2054"/>
              <a:gd name="T73" fmla="*/ 2147483647 h 63"/>
              <a:gd name="T74" fmla="*/ 2147483647 w 2054"/>
              <a:gd name="T75" fmla="*/ 2147483647 h 63"/>
              <a:gd name="T76" fmla="*/ 2147483647 w 2054"/>
              <a:gd name="T77" fmla="*/ 2147483647 h 63"/>
              <a:gd name="T78" fmla="*/ 2147483647 w 2054"/>
              <a:gd name="T79" fmla="*/ 2147483647 h 63"/>
              <a:gd name="T80" fmla="*/ 2147483647 w 2054"/>
              <a:gd name="T81" fmla="*/ 2147483647 h 63"/>
              <a:gd name="T82" fmla="*/ 2147483647 w 2054"/>
              <a:gd name="T83" fmla="*/ 2147483647 h 63"/>
              <a:gd name="T84" fmla="*/ 2147483647 w 2054"/>
              <a:gd name="T85" fmla="*/ 0 h 63"/>
              <a:gd name="T86" fmla="*/ 2147483647 w 2054"/>
              <a:gd name="T87" fmla="*/ 0 h 63"/>
              <a:gd name="T88" fmla="*/ 2147483647 w 2054"/>
              <a:gd name="T89" fmla="*/ 0 h 63"/>
              <a:gd name="T90" fmla="*/ 2147483647 w 2054"/>
              <a:gd name="T91" fmla="*/ 2147483647 h 63"/>
              <a:gd name="T92" fmla="*/ 2147483647 w 2054"/>
              <a:gd name="T93" fmla="*/ 2147483647 h 63"/>
              <a:gd name="T94" fmla="*/ 2147483647 w 2054"/>
              <a:gd name="T95" fmla="*/ 2147483647 h 63"/>
              <a:gd name="T96" fmla="*/ 2147483647 w 2054"/>
              <a:gd name="T97" fmla="*/ 2147483647 h 63"/>
              <a:gd name="T98" fmla="*/ 2147483647 w 2054"/>
              <a:gd name="T99" fmla="*/ 2147483647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4" h="63">
                <a:moveTo>
                  <a:pt x="0" y="62"/>
                </a:moveTo>
                <a:lnTo>
                  <a:pt x="6" y="59"/>
                </a:lnTo>
                <a:lnTo>
                  <a:pt x="12" y="57"/>
                </a:lnTo>
                <a:lnTo>
                  <a:pt x="27" y="56"/>
                </a:lnTo>
                <a:lnTo>
                  <a:pt x="31" y="54"/>
                </a:lnTo>
                <a:lnTo>
                  <a:pt x="35" y="53"/>
                </a:lnTo>
                <a:lnTo>
                  <a:pt x="48" y="51"/>
                </a:lnTo>
                <a:lnTo>
                  <a:pt x="113" y="43"/>
                </a:lnTo>
                <a:lnTo>
                  <a:pt x="125" y="41"/>
                </a:lnTo>
                <a:lnTo>
                  <a:pt x="199" y="36"/>
                </a:lnTo>
                <a:lnTo>
                  <a:pt x="231" y="35"/>
                </a:lnTo>
                <a:lnTo>
                  <a:pt x="295" y="34"/>
                </a:lnTo>
                <a:lnTo>
                  <a:pt x="500" y="34"/>
                </a:lnTo>
                <a:lnTo>
                  <a:pt x="549" y="32"/>
                </a:lnTo>
                <a:lnTo>
                  <a:pt x="848" y="20"/>
                </a:lnTo>
                <a:lnTo>
                  <a:pt x="979" y="17"/>
                </a:lnTo>
                <a:lnTo>
                  <a:pt x="1116" y="16"/>
                </a:lnTo>
                <a:lnTo>
                  <a:pt x="1171" y="14"/>
                </a:lnTo>
                <a:lnTo>
                  <a:pt x="1234" y="15"/>
                </a:lnTo>
                <a:lnTo>
                  <a:pt x="1349" y="20"/>
                </a:lnTo>
                <a:lnTo>
                  <a:pt x="1390" y="21"/>
                </a:lnTo>
                <a:lnTo>
                  <a:pt x="1407" y="22"/>
                </a:lnTo>
                <a:lnTo>
                  <a:pt x="1423" y="23"/>
                </a:lnTo>
                <a:lnTo>
                  <a:pt x="1438" y="25"/>
                </a:lnTo>
                <a:lnTo>
                  <a:pt x="1475" y="27"/>
                </a:lnTo>
                <a:lnTo>
                  <a:pt x="1539" y="27"/>
                </a:lnTo>
                <a:lnTo>
                  <a:pt x="1647" y="28"/>
                </a:lnTo>
                <a:lnTo>
                  <a:pt x="1678" y="26"/>
                </a:lnTo>
                <a:lnTo>
                  <a:pt x="1696" y="25"/>
                </a:lnTo>
                <a:lnTo>
                  <a:pt x="1736" y="23"/>
                </a:lnTo>
                <a:lnTo>
                  <a:pt x="1782" y="22"/>
                </a:lnTo>
                <a:lnTo>
                  <a:pt x="1792" y="21"/>
                </a:lnTo>
                <a:lnTo>
                  <a:pt x="1802" y="19"/>
                </a:lnTo>
                <a:lnTo>
                  <a:pt x="1828" y="17"/>
                </a:lnTo>
                <a:lnTo>
                  <a:pt x="1852" y="15"/>
                </a:lnTo>
                <a:lnTo>
                  <a:pt x="1867" y="14"/>
                </a:lnTo>
                <a:lnTo>
                  <a:pt x="1879" y="12"/>
                </a:lnTo>
                <a:lnTo>
                  <a:pt x="1889" y="11"/>
                </a:lnTo>
                <a:lnTo>
                  <a:pt x="1899" y="9"/>
                </a:lnTo>
                <a:lnTo>
                  <a:pt x="1907" y="8"/>
                </a:lnTo>
                <a:lnTo>
                  <a:pt x="1930" y="5"/>
                </a:lnTo>
                <a:lnTo>
                  <a:pt x="1960" y="2"/>
                </a:lnTo>
                <a:lnTo>
                  <a:pt x="2013" y="0"/>
                </a:lnTo>
                <a:lnTo>
                  <a:pt x="2017" y="0"/>
                </a:lnTo>
                <a:lnTo>
                  <a:pt x="2020" y="0"/>
                </a:lnTo>
                <a:lnTo>
                  <a:pt x="2023" y="1"/>
                </a:lnTo>
                <a:lnTo>
                  <a:pt x="2025" y="3"/>
                </a:lnTo>
                <a:lnTo>
                  <a:pt x="2030" y="4"/>
                </a:lnTo>
                <a:lnTo>
                  <a:pt x="2035" y="5"/>
                </a:lnTo>
                <a:lnTo>
                  <a:pt x="2053"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6631" name="SMARTPenAnnotation176"/>
          <p:cNvSpPr>
            <a:spLocks/>
          </p:cNvSpPr>
          <p:nvPr/>
        </p:nvSpPr>
        <p:spPr bwMode="auto">
          <a:xfrm>
            <a:off x="4394200" y="1109663"/>
            <a:ext cx="3536950" cy="61912"/>
          </a:xfrm>
          <a:custGeom>
            <a:avLst/>
            <a:gdLst>
              <a:gd name="T0" fmla="*/ 0 w 2228"/>
              <a:gd name="T1" fmla="*/ 2147483647 h 39"/>
              <a:gd name="T2" fmla="*/ 2147483647 w 2228"/>
              <a:gd name="T3" fmla="*/ 2147483647 h 39"/>
              <a:gd name="T4" fmla="*/ 2147483647 w 2228"/>
              <a:gd name="T5" fmla="*/ 2147483647 h 39"/>
              <a:gd name="T6" fmla="*/ 2147483647 w 2228"/>
              <a:gd name="T7" fmla="*/ 2147483647 h 39"/>
              <a:gd name="T8" fmla="*/ 2147483647 w 2228"/>
              <a:gd name="T9" fmla="*/ 2147483647 h 39"/>
              <a:gd name="T10" fmla="*/ 2147483647 w 2228"/>
              <a:gd name="T11" fmla="*/ 2147483647 h 39"/>
              <a:gd name="T12" fmla="*/ 2147483647 w 2228"/>
              <a:gd name="T13" fmla="*/ 2147483647 h 39"/>
              <a:gd name="T14" fmla="*/ 2147483647 w 2228"/>
              <a:gd name="T15" fmla="*/ 2147483647 h 39"/>
              <a:gd name="T16" fmla="*/ 2147483647 w 2228"/>
              <a:gd name="T17" fmla="*/ 2147483647 h 39"/>
              <a:gd name="T18" fmla="*/ 2147483647 w 2228"/>
              <a:gd name="T19" fmla="*/ 2147483647 h 39"/>
              <a:gd name="T20" fmla="*/ 2147483647 w 2228"/>
              <a:gd name="T21" fmla="*/ 2147483647 h 39"/>
              <a:gd name="T22" fmla="*/ 2147483647 w 2228"/>
              <a:gd name="T23" fmla="*/ 2147483647 h 39"/>
              <a:gd name="T24" fmla="*/ 2147483647 w 2228"/>
              <a:gd name="T25" fmla="*/ 2147483647 h 39"/>
              <a:gd name="T26" fmla="*/ 2147483647 w 2228"/>
              <a:gd name="T27" fmla="*/ 2147483647 h 39"/>
              <a:gd name="T28" fmla="*/ 2147483647 w 2228"/>
              <a:gd name="T29" fmla="*/ 2147483647 h 39"/>
              <a:gd name="T30" fmla="*/ 2147483647 w 2228"/>
              <a:gd name="T31" fmla="*/ 2147483647 h 39"/>
              <a:gd name="T32" fmla="*/ 2147483647 w 2228"/>
              <a:gd name="T33" fmla="*/ 2147483647 h 39"/>
              <a:gd name="T34" fmla="*/ 2147483647 w 2228"/>
              <a:gd name="T35" fmla="*/ 2147483647 h 39"/>
              <a:gd name="T36" fmla="*/ 2147483647 w 2228"/>
              <a:gd name="T37" fmla="*/ 2147483647 h 39"/>
              <a:gd name="T38" fmla="*/ 2147483647 w 2228"/>
              <a:gd name="T39" fmla="*/ 2147483647 h 39"/>
              <a:gd name="T40" fmla="*/ 2147483647 w 2228"/>
              <a:gd name="T41" fmla="*/ 0 h 39"/>
              <a:gd name="T42" fmla="*/ 2147483647 w 2228"/>
              <a:gd name="T43" fmla="*/ 2147483647 h 39"/>
              <a:gd name="T44" fmla="*/ 2147483647 w 2228"/>
              <a:gd name="T45" fmla="*/ 2147483647 h 39"/>
              <a:gd name="T46" fmla="*/ 2147483647 w 2228"/>
              <a:gd name="T47" fmla="*/ 2147483647 h 39"/>
              <a:gd name="T48" fmla="*/ 2147483647 w 2228"/>
              <a:gd name="T49" fmla="*/ 2147483647 h 39"/>
              <a:gd name="T50" fmla="*/ 2147483647 w 2228"/>
              <a:gd name="T51" fmla="*/ 2147483647 h 39"/>
              <a:gd name="T52" fmla="*/ 2147483647 w 2228"/>
              <a:gd name="T53" fmla="*/ 2147483647 h 39"/>
              <a:gd name="T54" fmla="*/ 2147483647 w 2228"/>
              <a:gd name="T55" fmla="*/ 2147483647 h 39"/>
              <a:gd name="T56" fmla="*/ 2147483647 w 2228"/>
              <a:gd name="T57" fmla="*/ 2147483647 h 39"/>
              <a:gd name="T58" fmla="*/ 2147483647 w 2228"/>
              <a:gd name="T59" fmla="*/ 2147483647 h 39"/>
              <a:gd name="T60" fmla="*/ 2147483647 w 2228"/>
              <a:gd name="T61" fmla="*/ 2147483647 h 39"/>
              <a:gd name="T62" fmla="*/ 2147483647 w 2228"/>
              <a:gd name="T63" fmla="*/ 2147483647 h 39"/>
              <a:gd name="T64" fmla="*/ 2147483647 w 2228"/>
              <a:gd name="T65" fmla="*/ 2147483647 h 39"/>
              <a:gd name="T66" fmla="*/ 2147483647 w 2228"/>
              <a:gd name="T67" fmla="*/ 2147483647 h 39"/>
              <a:gd name="T68" fmla="*/ 2147483647 w 2228"/>
              <a:gd name="T69" fmla="*/ 2147483647 h 39"/>
              <a:gd name="T70" fmla="*/ 2147483647 w 2228"/>
              <a:gd name="T71" fmla="*/ 2147483647 h 39"/>
              <a:gd name="T72" fmla="*/ 2147483647 w 2228"/>
              <a:gd name="T73" fmla="*/ 2147483647 h 39"/>
              <a:gd name="T74" fmla="*/ 2147483647 w 2228"/>
              <a:gd name="T75" fmla="*/ 2147483647 h 39"/>
              <a:gd name="T76" fmla="*/ 2147483647 w 2228"/>
              <a:gd name="T77" fmla="*/ 2147483647 h 39"/>
              <a:gd name="T78" fmla="*/ 2147483647 w 2228"/>
              <a:gd name="T79" fmla="*/ 2147483647 h 39"/>
              <a:gd name="T80" fmla="*/ 2147483647 w 2228"/>
              <a:gd name="T81" fmla="*/ 2147483647 h 39"/>
              <a:gd name="T82" fmla="*/ 2147483647 w 2228"/>
              <a:gd name="T83" fmla="*/ 2147483647 h 39"/>
              <a:gd name="T84" fmla="*/ 2147483647 w 2228"/>
              <a:gd name="T85" fmla="*/ 2147483647 h 39"/>
              <a:gd name="T86" fmla="*/ 2147483647 w 2228"/>
              <a:gd name="T87" fmla="*/ 2147483647 h 39"/>
              <a:gd name="T88" fmla="*/ 2147483647 w 2228"/>
              <a:gd name="T89" fmla="*/ 2147483647 h 39"/>
              <a:gd name="T90" fmla="*/ 2147483647 w 2228"/>
              <a:gd name="T91" fmla="*/ 2147483647 h 39"/>
              <a:gd name="T92" fmla="*/ 2147483647 w 2228"/>
              <a:gd name="T93" fmla="*/ 2147483647 h 39"/>
              <a:gd name="T94" fmla="*/ 2147483647 w 2228"/>
              <a:gd name="T95" fmla="*/ 2147483647 h 39"/>
              <a:gd name="T96" fmla="*/ 2147483647 w 2228"/>
              <a:gd name="T97" fmla="*/ 2147483647 h 39"/>
              <a:gd name="T98" fmla="*/ 2147483647 w 2228"/>
              <a:gd name="T99" fmla="*/ 2147483647 h 39"/>
              <a:gd name="T100" fmla="*/ 2147483647 w 2228"/>
              <a:gd name="T101" fmla="*/ 2147483647 h 39"/>
              <a:gd name="T102" fmla="*/ 2147483647 w 2228"/>
              <a:gd name="T103" fmla="*/ 2147483647 h 39"/>
              <a:gd name="T104" fmla="*/ 2147483647 w 2228"/>
              <a:gd name="T105" fmla="*/ 2147483647 h 39"/>
              <a:gd name="T106" fmla="*/ 2147483647 w 2228"/>
              <a:gd name="T107" fmla="*/ 2147483647 h 39"/>
              <a:gd name="T108" fmla="*/ 2147483647 w 2228"/>
              <a:gd name="T109" fmla="*/ 2147483647 h 39"/>
              <a:gd name="T110" fmla="*/ 2147483647 w 2228"/>
              <a:gd name="T111" fmla="*/ 2147483647 h 39"/>
              <a:gd name="T112" fmla="*/ 2147483647 w 2228"/>
              <a:gd name="T113" fmla="*/ 2147483647 h 39"/>
              <a:gd name="T114" fmla="*/ 2147483647 w 2228"/>
              <a:gd name="T115" fmla="*/ 2147483647 h 39"/>
              <a:gd name="T116" fmla="*/ 2147483647 w 2228"/>
              <a:gd name="T117" fmla="*/ 2147483647 h 39"/>
              <a:gd name="T118" fmla="*/ 2147483647 w 2228"/>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28" h="39">
                <a:moveTo>
                  <a:pt x="0" y="38"/>
                </a:moveTo>
                <a:lnTo>
                  <a:pt x="7" y="30"/>
                </a:lnTo>
                <a:lnTo>
                  <a:pt x="9" y="29"/>
                </a:lnTo>
                <a:lnTo>
                  <a:pt x="11" y="28"/>
                </a:lnTo>
                <a:lnTo>
                  <a:pt x="15" y="27"/>
                </a:lnTo>
                <a:lnTo>
                  <a:pt x="50" y="27"/>
                </a:lnTo>
                <a:lnTo>
                  <a:pt x="59" y="25"/>
                </a:lnTo>
                <a:lnTo>
                  <a:pt x="70" y="23"/>
                </a:lnTo>
                <a:lnTo>
                  <a:pt x="102" y="16"/>
                </a:lnTo>
                <a:lnTo>
                  <a:pt x="111" y="14"/>
                </a:lnTo>
                <a:lnTo>
                  <a:pt x="119" y="13"/>
                </a:lnTo>
                <a:lnTo>
                  <a:pt x="126" y="12"/>
                </a:lnTo>
                <a:lnTo>
                  <a:pt x="139" y="11"/>
                </a:lnTo>
                <a:lnTo>
                  <a:pt x="154" y="10"/>
                </a:lnTo>
                <a:lnTo>
                  <a:pt x="161" y="9"/>
                </a:lnTo>
                <a:lnTo>
                  <a:pt x="168" y="8"/>
                </a:lnTo>
                <a:lnTo>
                  <a:pt x="176" y="7"/>
                </a:lnTo>
                <a:lnTo>
                  <a:pt x="184" y="6"/>
                </a:lnTo>
                <a:lnTo>
                  <a:pt x="201" y="5"/>
                </a:lnTo>
                <a:lnTo>
                  <a:pt x="268" y="3"/>
                </a:lnTo>
                <a:lnTo>
                  <a:pt x="337" y="0"/>
                </a:lnTo>
                <a:lnTo>
                  <a:pt x="394" y="1"/>
                </a:lnTo>
                <a:lnTo>
                  <a:pt x="437" y="3"/>
                </a:lnTo>
                <a:lnTo>
                  <a:pt x="480" y="4"/>
                </a:lnTo>
                <a:lnTo>
                  <a:pt x="687" y="4"/>
                </a:lnTo>
                <a:lnTo>
                  <a:pt x="730" y="6"/>
                </a:lnTo>
                <a:lnTo>
                  <a:pt x="778" y="8"/>
                </a:lnTo>
                <a:lnTo>
                  <a:pt x="825" y="9"/>
                </a:lnTo>
                <a:lnTo>
                  <a:pt x="868" y="10"/>
                </a:lnTo>
                <a:lnTo>
                  <a:pt x="959" y="14"/>
                </a:lnTo>
                <a:lnTo>
                  <a:pt x="1023" y="15"/>
                </a:lnTo>
                <a:lnTo>
                  <a:pt x="1090" y="16"/>
                </a:lnTo>
                <a:lnTo>
                  <a:pt x="1100" y="17"/>
                </a:lnTo>
                <a:lnTo>
                  <a:pt x="1110" y="18"/>
                </a:lnTo>
                <a:lnTo>
                  <a:pt x="1124" y="19"/>
                </a:lnTo>
                <a:lnTo>
                  <a:pt x="1157" y="20"/>
                </a:lnTo>
                <a:lnTo>
                  <a:pt x="1214" y="21"/>
                </a:lnTo>
                <a:lnTo>
                  <a:pt x="1503" y="21"/>
                </a:lnTo>
                <a:lnTo>
                  <a:pt x="1513" y="20"/>
                </a:lnTo>
                <a:lnTo>
                  <a:pt x="1552" y="17"/>
                </a:lnTo>
                <a:lnTo>
                  <a:pt x="1572" y="16"/>
                </a:lnTo>
                <a:lnTo>
                  <a:pt x="1637" y="15"/>
                </a:lnTo>
                <a:lnTo>
                  <a:pt x="1878" y="15"/>
                </a:lnTo>
                <a:lnTo>
                  <a:pt x="1884" y="16"/>
                </a:lnTo>
                <a:lnTo>
                  <a:pt x="1889" y="17"/>
                </a:lnTo>
                <a:lnTo>
                  <a:pt x="1895" y="18"/>
                </a:lnTo>
                <a:lnTo>
                  <a:pt x="1901" y="19"/>
                </a:lnTo>
                <a:lnTo>
                  <a:pt x="1912" y="20"/>
                </a:lnTo>
                <a:lnTo>
                  <a:pt x="1962" y="25"/>
                </a:lnTo>
                <a:lnTo>
                  <a:pt x="1980" y="26"/>
                </a:lnTo>
                <a:lnTo>
                  <a:pt x="2045" y="27"/>
                </a:lnTo>
                <a:lnTo>
                  <a:pt x="2163" y="27"/>
                </a:lnTo>
                <a:lnTo>
                  <a:pt x="2167" y="26"/>
                </a:lnTo>
                <a:lnTo>
                  <a:pt x="2171" y="25"/>
                </a:lnTo>
                <a:lnTo>
                  <a:pt x="2175" y="24"/>
                </a:lnTo>
                <a:lnTo>
                  <a:pt x="2178" y="23"/>
                </a:lnTo>
                <a:lnTo>
                  <a:pt x="2180" y="24"/>
                </a:lnTo>
                <a:lnTo>
                  <a:pt x="2183" y="25"/>
                </a:lnTo>
                <a:lnTo>
                  <a:pt x="2187" y="26"/>
                </a:lnTo>
                <a:lnTo>
                  <a:pt x="2227"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6632" name="SMARTPenAnnotation177"/>
          <p:cNvSpPr>
            <a:spLocks/>
          </p:cNvSpPr>
          <p:nvPr/>
        </p:nvSpPr>
        <p:spPr bwMode="auto">
          <a:xfrm>
            <a:off x="5572125" y="1616075"/>
            <a:ext cx="2457450" cy="28575"/>
          </a:xfrm>
          <a:custGeom>
            <a:avLst/>
            <a:gdLst>
              <a:gd name="T0" fmla="*/ 0 w 1548"/>
              <a:gd name="T1" fmla="*/ 2147483647 h 18"/>
              <a:gd name="T2" fmla="*/ 2147483647 w 1548"/>
              <a:gd name="T3" fmla="*/ 2147483647 h 18"/>
              <a:gd name="T4" fmla="*/ 2147483647 w 1548"/>
              <a:gd name="T5" fmla="*/ 2147483647 h 18"/>
              <a:gd name="T6" fmla="*/ 2147483647 w 1548"/>
              <a:gd name="T7" fmla="*/ 2147483647 h 18"/>
              <a:gd name="T8" fmla="*/ 2147483647 w 1548"/>
              <a:gd name="T9" fmla="*/ 2147483647 h 18"/>
              <a:gd name="T10" fmla="*/ 2147483647 w 1548"/>
              <a:gd name="T11" fmla="*/ 0 h 18"/>
              <a:gd name="T12" fmla="*/ 2147483647 w 1548"/>
              <a:gd name="T13" fmla="*/ 0 h 18"/>
              <a:gd name="T14" fmla="*/ 2147483647 w 1548"/>
              <a:gd name="T15" fmla="*/ 0 h 18"/>
              <a:gd name="T16" fmla="*/ 2147483647 w 1548"/>
              <a:gd name="T17" fmla="*/ 2147483647 h 18"/>
              <a:gd name="T18" fmla="*/ 2147483647 w 1548"/>
              <a:gd name="T19" fmla="*/ 2147483647 h 18"/>
              <a:gd name="T20" fmla="*/ 2147483647 w 1548"/>
              <a:gd name="T21" fmla="*/ 2147483647 h 18"/>
              <a:gd name="T22" fmla="*/ 2147483647 w 1548"/>
              <a:gd name="T23" fmla="*/ 2147483647 h 18"/>
              <a:gd name="T24" fmla="*/ 2147483647 w 1548"/>
              <a:gd name="T25" fmla="*/ 2147483647 h 18"/>
              <a:gd name="T26" fmla="*/ 2147483647 w 1548"/>
              <a:gd name="T27" fmla="*/ 2147483647 h 18"/>
              <a:gd name="T28" fmla="*/ 2147483647 w 1548"/>
              <a:gd name="T29" fmla="*/ 2147483647 h 18"/>
              <a:gd name="T30" fmla="*/ 2147483647 w 1548"/>
              <a:gd name="T31" fmla="*/ 2147483647 h 18"/>
              <a:gd name="T32" fmla="*/ 2147483647 w 1548"/>
              <a:gd name="T33" fmla="*/ 2147483647 h 18"/>
              <a:gd name="T34" fmla="*/ 2147483647 w 1548"/>
              <a:gd name="T35" fmla="*/ 2147483647 h 18"/>
              <a:gd name="T36" fmla="*/ 2147483647 w 1548"/>
              <a:gd name="T37" fmla="*/ 2147483647 h 18"/>
              <a:gd name="T38" fmla="*/ 2147483647 w 1548"/>
              <a:gd name="T39" fmla="*/ 2147483647 h 18"/>
              <a:gd name="T40" fmla="*/ 2147483647 w 1548"/>
              <a:gd name="T41" fmla="*/ 2147483647 h 18"/>
              <a:gd name="T42" fmla="*/ 2147483647 w 1548"/>
              <a:gd name="T43" fmla="*/ 2147483647 h 18"/>
              <a:gd name="T44" fmla="*/ 2147483647 w 1548"/>
              <a:gd name="T45" fmla="*/ 2147483647 h 18"/>
              <a:gd name="T46" fmla="*/ 2147483647 w 1548"/>
              <a:gd name="T47" fmla="*/ 2147483647 h 18"/>
              <a:gd name="T48" fmla="*/ 2147483647 w 1548"/>
              <a:gd name="T49" fmla="*/ 2147483647 h 18"/>
              <a:gd name="T50" fmla="*/ 2147483647 w 1548"/>
              <a:gd name="T51" fmla="*/ 2147483647 h 18"/>
              <a:gd name="T52" fmla="*/ 2147483647 w 1548"/>
              <a:gd name="T53" fmla="*/ 2147483647 h 18"/>
              <a:gd name="T54" fmla="*/ 2147483647 w 1548"/>
              <a:gd name="T55" fmla="*/ 2147483647 h 18"/>
              <a:gd name="T56" fmla="*/ 2147483647 w 1548"/>
              <a:gd name="T57" fmla="*/ 2147483647 h 18"/>
              <a:gd name="T58" fmla="*/ 2147483647 w 1548"/>
              <a:gd name="T59" fmla="*/ 2147483647 h 18"/>
              <a:gd name="T60" fmla="*/ 2147483647 w 1548"/>
              <a:gd name="T61" fmla="*/ 2147483647 h 18"/>
              <a:gd name="T62" fmla="*/ 2147483647 w 1548"/>
              <a:gd name="T63" fmla="*/ 2147483647 h 18"/>
              <a:gd name="T64" fmla="*/ 2147483647 w 1548"/>
              <a:gd name="T65" fmla="*/ 2147483647 h 18"/>
              <a:gd name="T66" fmla="*/ 2147483647 w 1548"/>
              <a:gd name="T67" fmla="*/ 2147483647 h 18"/>
              <a:gd name="T68" fmla="*/ 2147483647 w 1548"/>
              <a:gd name="T69" fmla="*/ 2147483647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8" h="18">
                <a:moveTo>
                  <a:pt x="0" y="6"/>
                </a:moveTo>
                <a:lnTo>
                  <a:pt x="12" y="3"/>
                </a:lnTo>
                <a:lnTo>
                  <a:pt x="16" y="2"/>
                </a:lnTo>
                <a:lnTo>
                  <a:pt x="19" y="1"/>
                </a:lnTo>
                <a:lnTo>
                  <a:pt x="22" y="1"/>
                </a:lnTo>
                <a:lnTo>
                  <a:pt x="27" y="0"/>
                </a:lnTo>
                <a:lnTo>
                  <a:pt x="75" y="0"/>
                </a:lnTo>
                <a:lnTo>
                  <a:pt x="105" y="0"/>
                </a:lnTo>
                <a:lnTo>
                  <a:pt x="116" y="1"/>
                </a:lnTo>
                <a:lnTo>
                  <a:pt x="127" y="2"/>
                </a:lnTo>
                <a:lnTo>
                  <a:pt x="139" y="3"/>
                </a:lnTo>
                <a:lnTo>
                  <a:pt x="150" y="4"/>
                </a:lnTo>
                <a:lnTo>
                  <a:pt x="159" y="5"/>
                </a:lnTo>
                <a:lnTo>
                  <a:pt x="168" y="5"/>
                </a:lnTo>
                <a:lnTo>
                  <a:pt x="186" y="5"/>
                </a:lnTo>
                <a:lnTo>
                  <a:pt x="511" y="11"/>
                </a:lnTo>
                <a:lnTo>
                  <a:pt x="627" y="14"/>
                </a:lnTo>
                <a:lnTo>
                  <a:pt x="660" y="14"/>
                </a:lnTo>
                <a:lnTo>
                  <a:pt x="686" y="14"/>
                </a:lnTo>
                <a:lnTo>
                  <a:pt x="706" y="13"/>
                </a:lnTo>
                <a:lnTo>
                  <a:pt x="723" y="13"/>
                </a:lnTo>
                <a:lnTo>
                  <a:pt x="738" y="14"/>
                </a:lnTo>
                <a:lnTo>
                  <a:pt x="751" y="15"/>
                </a:lnTo>
                <a:lnTo>
                  <a:pt x="767" y="16"/>
                </a:lnTo>
                <a:lnTo>
                  <a:pt x="821" y="17"/>
                </a:lnTo>
                <a:lnTo>
                  <a:pt x="1412" y="17"/>
                </a:lnTo>
                <a:lnTo>
                  <a:pt x="1421" y="16"/>
                </a:lnTo>
                <a:lnTo>
                  <a:pt x="1430" y="15"/>
                </a:lnTo>
                <a:lnTo>
                  <a:pt x="1439" y="14"/>
                </a:lnTo>
                <a:lnTo>
                  <a:pt x="1447" y="13"/>
                </a:lnTo>
                <a:lnTo>
                  <a:pt x="1454" y="13"/>
                </a:lnTo>
                <a:lnTo>
                  <a:pt x="1460" y="12"/>
                </a:lnTo>
                <a:lnTo>
                  <a:pt x="1473" y="12"/>
                </a:lnTo>
                <a:lnTo>
                  <a:pt x="1517" y="11"/>
                </a:lnTo>
                <a:lnTo>
                  <a:pt x="1547"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6633" name="SMARTPenAnnotation178"/>
          <p:cNvSpPr>
            <a:spLocks/>
          </p:cNvSpPr>
          <p:nvPr/>
        </p:nvSpPr>
        <p:spPr bwMode="auto">
          <a:xfrm>
            <a:off x="1679575" y="2225675"/>
            <a:ext cx="2635250" cy="106363"/>
          </a:xfrm>
          <a:custGeom>
            <a:avLst/>
            <a:gdLst>
              <a:gd name="T0" fmla="*/ 0 w 1660"/>
              <a:gd name="T1" fmla="*/ 2147483647 h 67"/>
              <a:gd name="T2" fmla="*/ 2147483647 w 1660"/>
              <a:gd name="T3" fmla="*/ 2147483647 h 67"/>
              <a:gd name="T4" fmla="*/ 2147483647 w 1660"/>
              <a:gd name="T5" fmla="*/ 2147483647 h 67"/>
              <a:gd name="T6" fmla="*/ 2147483647 w 1660"/>
              <a:gd name="T7" fmla="*/ 2147483647 h 67"/>
              <a:gd name="T8" fmla="*/ 2147483647 w 1660"/>
              <a:gd name="T9" fmla="*/ 0 h 67"/>
              <a:gd name="T10" fmla="*/ 2147483647 w 1660"/>
              <a:gd name="T11" fmla="*/ 2147483647 h 67"/>
              <a:gd name="T12" fmla="*/ 2147483647 w 1660"/>
              <a:gd name="T13" fmla="*/ 2147483647 h 67"/>
              <a:gd name="T14" fmla="*/ 2147483647 w 1660"/>
              <a:gd name="T15" fmla="*/ 2147483647 h 67"/>
              <a:gd name="T16" fmla="*/ 2147483647 w 1660"/>
              <a:gd name="T17" fmla="*/ 2147483647 h 67"/>
              <a:gd name="T18" fmla="*/ 2147483647 w 1660"/>
              <a:gd name="T19" fmla="*/ 2147483647 h 67"/>
              <a:gd name="T20" fmla="*/ 2147483647 w 1660"/>
              <a:gd name="T21" fmla="*/ 2147483647 h 67"/>
              <a:gd name="T22" fmla="*/ 2147483647 w 1660"/>
              <a:gd name="T23" fmla="*/ 2147483647 h 67"/>
              <a:gd name="T24" fmla="*/ 2147483647 w 1660"/>
              <a:gd name="T25" fmla="*/ 2147483647 h 67"/>
              <a:gd name="T26" fmla="*/ 2147483647 w 1660"/>
              <a:gd name="T27" fmla="*/ 2147483647 h 67"/>
              <a:gd name="T28" fmla="*/ 2147483647 w 1660"/>
              <a:gd name="T29" fmla="*/ 2147483647 h 67"/>
              <a:gd name="T30" fmla="*/ 2147483647 w 1660"/>
              <a:gd name="T31" fmla="*/ 2147483647 h 67"/>
              <a:gd name="T32" fmla="*/ 2147483647 w 1660"/>
              <a:gd name="T33" fmla="*/ 2147483647 h 67"/>
              <a:gd name="T34" fmla="*/ 2147483647 w 1660"/>
              <a:gd name="T35" fmla="*/ 2147483647 h 67"/>
              <a:gd name="T36" fmla="*/ 2147483647 w 1660"/>
              <a:gd name="T37" fmla="*/ 2147483647 h 67"/>
              <a:gd name="T38" fmla="*/ 2147483647 w 1660"/>
              <a:gd name="T39" fmla="*/ 2147483647 h 67"/>
              <a:gd name="T40" fmla="*/ 2147483647 w 1660"/>
              <a:gd name="T41" fmla="*/ 2147483647 h 67"/>
              <a:gd name="T42" fmla="*/ 2147483647 w 1660"/>
              <a:gd name="T43" fmla="*/ 2147483647 h 67"/>
              <a:gd name="T44" fmla="*/ 2147483647 w 1660"/>
              <a:gd name="T45" fmla="*/ 2147483647 h 67"/>
              <a:gd name="T46" fmla="*/ 2147483647 w 1660"/>
              <a:gd name="T47" fmla="*/ 2147483647 h 67"/>
              <a:gd name="T48" fmla="*/ 2147483647 w 1660"/>
              <a:gd name="T49" fmla="*/ 2147483647 h 67"/>
              <a:gd name="T50" fmla="*/ 2147483647 w 1660"/>
              <a:gd name="T51" fmla="*/ 2147483647 h 67"/>
              <a:gd name="T52" fmla="*/ 2147483647 w 1660"/>
              <a:gd name="T53" fmla="*/ 2147483647 h 67"/>
              <a:gd name="T54" fmla="*/ 2147483647 w 1660"/>
              <a:gd name="T55" fmla="*/ 2147483647 h 67"/>
              <a:gd name="T56" fmla="*/ 2147483647 w 1660"/>
              <a:gd name="T57" fmla="*/ 2147483647 h 67"/>
              <a:gd name="T58" fmla="*/ 2147483647 w 1660"/>
              <a:gd name="T59" fmla="*/ 2147483647 h 67"/>
              <a:gd name="T60" fmla="*/ 2147483647 w 1660"/>
              <a:gd name="T61" fmla="*/ 2147483647 h 67"/>
              <a:gd name="T62" fmla="*/ 2147483647 w 1660"/>
              <a:gd name="T63" fmla="*/ 2147483647 h 67"/>
              <a:gd name="T64" fmla="*/ 2147483647 w 1660"/>
              <a:gd name="T65" fmla="*/ 2147483647 h 67"/>
              <a:gd name="T66" fmla="*/ 2147483647 w 1660"/>
              <a:gd name="T67" fmla="*/ 2147483647 h 67"/>
              <a:gd name="T68" fmla="*/ 2147483647 w 1660"/>
              <a:gd name="T69" fmla="*/ 2147483647 h 67"/>
              <a:gd name="T70" fmla="*/ 2147483647 w 1660"/>
              <a:gd name="T71" fmla="*/ 2147483647 h 67"/>
              <a:gd name="T72" fmla="*/ 2147483647 w 1660"/>
              <a:gd name="T73" fmla="*/ 2147483647 h 67"/>
              <a:gd name="T74" fmla="*/ 2147483647 w 1660"/>
              <a:gd name="T75" fmla="*/ 2147483647 h 67"/>
              <a:gd name="T76" fmla="*/ 2147483647 w 1660"/>
              <a:gd name="T77" fmla="*/ 2147483647 h 67"/>
              <a:gd name="T78" fmla="*/ 2147483647 w 1660"/>
              <a:gd name="T79" fmla="*/ 2147483647 h 67"/>
              <a:gd name="T80" fmla="*/ 2147483647 w 1660"/>
              <a:gd name="T81" fmla="*/ 2147483647 h 67"/>
              <a:gd name="T82" fmla="*/ 2147483647 w 1660"/>
              <a:gd name="T83" fmla="*/ 2147483647 h 67"/>
              <a:gd name="T84" fmla="*/ 2147483647 w 1660"/>
              <a:gd name="T85" fmla="*/ 2147483647 h 67"/>
              <a:gd name="T86" fmla="*/ 2147483647 w 1660"/>
              <a:gd name="T87" fmla="*/ 2147483647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60" h="67">
                <a:moveTo>
                  <a:pt x="0" y="4"/>
                </a:moveTo>
                <a:lnTo>
                  <a:pt x="57" y="4"/>
                </a:lnTo>
                <a:lnTo>
                  <a:pt x="73" y="3"/>
                </a:lnTo>
                <a:lnTo>
                  <a:pt x="82" y="1"/>
                </a:lnTo>
                <a:lnTo>
                  <a:pt x="121" y="0"/>
                </a:lnTo>
                <a:lnTo>
                  <a:pt x="223" y="4"/>
                </a:lnTo>
                <a:lnTo>
                  <a:pt x="272" y="4"/>
                </a:lnTo>
                <a:lnTo>
                  <a:pt x="345" y="4"/>
                </a:lnTo>
                <a:lnTo>
                  <a:pt x="368" y="6"/>
                </a:lnTo>
                <a:lnTo>
                  <a:pt x="378" y="7"/>
                </a:lnTo>
                <a:lnTo>
                  <a:pt x="411" y="9"/>
                </a:lnTo>
                <a:lnTo>
                  <a:pt x="482" y="14"/>
                </a:lnTo>
                <a:lnTo>
                  <a:pt x="525" y="16"/>
                </a:lnTo>
                <a:lnTo>
                  <a:pt x="537" y="17"/>
                </a:lnTo>
                <a:lnTo>
                  <a:pt x="549" y="18"/>
                </a:lnTo>
                <a:lnTo>
                  <a:pt x="573" y="22"/>
                </a:lnTo>
                <a:lnTo>
                  <a:pt x="584" y="23"/>
                </a:lnTo>
                <a:lnTo>
                  <a:pt x="607" y="25"/>
                </a:lnTo>
                <a:lnTo>
                  <a:pt x="630" y="27"/>
                </a:lnTo>
                <a:lnTo>
                  <a:pt x="708" y="34"/>
                </a:lnTo>
                <a:lnTo>
                  <a:pt x="904" y="50"/>
                </a:lnTo>
                <a:lnTo>
                  <a:pt x="993" y="56"/>
                </a:lnTo>
                <a:lnTo>
                  <a:pt x="1045" y="58"/>
                </a:lnTo>
                <a:lnTo>
                  <a:pt x="1063" y="60"/>
                </a:lnTo>
                <a:lnTo>
                  <a:pt x="1079" y="61"/>
                </a:lnTo>
                <a:lnTo>
                  <a:pt x="1092" y="63"/>
                </a:lnTo>
                <a:lnTo>
                  <a:pt x="1115" y="64"/>
                </a:lnTo>
                <a:lnTo>
                  <a:pt x="1206" y="65"/>
                </a:lnTo>
                <a:lnTo>
                  <a:pt x="1289" y="66"/>
                </a:lnTo>
                <a:lnTo>
                  <a:pt x="1322" y="64"/>
                </a:lnTo>
                <a:lnTo>
                  <a:pt x="1341" y="63"/>
                </a:lnTo>
                <a:lnTo>
                  <a:pt x="1382" y="61"/>
                </a:lnTo>
                <a:lnTo>
                  <a:pt x="1393" y="60"/>
                </a:lnTo>
                <a:lnTo>
                  <a:pt x="1403" y="59"/>
                </a:lnTo>
                <a:lnTo>
                  <a:pt x="1414" y="58"/>
                </a:lnTo>
                <a:lnTo>
                  <a:pt x="1443" y="56"/>
                </a:lnTo>
                <a:lnTo>
                  <a:pt x="1528" y="51"/>
                </a:lnTo>
                <a:lnTo>
                  <a:pt x="1550" y="49"/>
                </a:lnTo>
                <a:lnTo>
                  <a:pt x="1560" y="48"/>
                </a:lnTo>
                <a:lnTo>
                  <a:pt x="1568" y="47"/>
                </a:lnTo>
                <a:lnTo>
                  <a:pt x="1596" y="44"/>
                </a:lnTo>
                <a:lnTo>
                  <a:pt x="1638" y="44"/>
                </a:lnTo>
                <a:lnTo>
                  <a:pt x="1644" y="45"/>
                </a:lnTo>
                <a:lnTo>
                  <a:pt x="1659" y="4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498950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52400" y="152400"/>
            <a:ext cx="4114800" cy="6553200"/>
          </a:xfrm>
        </p:spPr>
        <p:txBody>
          <a:bodyPr/>
          <a:lstStyle/>
          <a:p>
            <a:pPr eaLnBrk="1" hangingPunct="1">
              <a:lnSpc>
                <a:spcPct val="90000"/>
              </a:lnSpc>
            </a:pPr>
            <a:r>
              <a:rPr lang="en-US" altLang="en-US" smtClean="0"/>
              <a:t>Macbeth says he’s never seen so foul and fair a day.  It’s a foul day because it’s storming.  It’s a fair day because they’ve won the war!  They’re heroes!</a:t>
            </a:r>
          </a:p>
          <a:p>
            <a:pPr eaLnBrk="1" hangingPunct="1">
              <a:lnSpc>
                <a:spcPct val="90000"/>
              </a:lnSpc>
            </a:pPr>
            <a:r>
              <a:rPr lang="en-US" altLang="en-US" smtClean="0"/>
              <a:t>Banquo wants to know how far it is to Forres.</a:t>
            </a:r>
          </a:p>
          <a:p>
            <a:pPr eaLnBrk="1" hangingPunct="1">
              <a:lnSpc>
                <a:spcPct val="90000"/>
              </a:lnSpc>
            </a:pPr>
            <a:r>
              <a:rPr lang="en-US" altLang="en-US" smtClean="0"/>
              <a:t>Suddenly, they both see the witches.</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0"/>
            <a:ext cx="4706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MARTPenAnnotation163"/>
          <p:cNvSpPr>
            <a:spLocks/>
          </p:cNvSpPr>
          <p:nvPr/>
        </p:nvSpPr>
        <p:spPr bwMode="auto">
          <a:xfrm>
            <a:off x="803275" y="625475"/>
            <a:ext cx="3001963" cy="100013"/>
          </a:xfrm>
          <a:custGeom>
            <a:avLst/>
            <a:gdLst>
              <a:gd name="T0" fmla="*/ 0 w 1891"/>
              <a:gd name="T1" fmla="*/ 0 h 63"/>
              <a:gd name="T2" fmla="*/ 2147483647 w 1891"/>
              <a:gd name="T3" fmla="*/ 0 h 63"/>
              <a:gd name="T4" fmla="*/ 2147483647 w 1891"/>
              <a:gd name="T5" fmla="*/ 2147483647 h 63"/>
              <a:gd name="T6" fmla="*/ 2147483647 w 1891"/>
              <a:gd name="T7" fmla="*/ 2147483647 h 63"/>
              <a:gd name="T8" fmla="*/ 2147483647 w 1891"/>
              <a:gd name="T9" fmla="*/ 2147483647 h 63"/>
              <a:gd name="T10" fmla="*/ 2147483647 w 1891"/>
              <a:gd name="T11" fmla="*/ 2147483647 h 63"/>
              <a:gd name="T12" fmla="*/ 2147483647 w 1891"/>
              <a:gd name="T13" fmla="*/ 2147483647 h 63"/>
              <a:gd name="T14" fmla="*/ 2147483647 w 1891"/>
              <a:gd name="T15" fmla="*/ 2147483647 h 63"/>
              <a:gd name="T16" fmla="*/ 2147483647 w 1891"/>
              <a:gd name="T17" fmla="*/ 2147483647 h 63"/>
              <a:gd name="T18" fmla="*/ 2147483647 w 1891"/>
              <a:gd name="T19" fmla="*/ 2147483647 h 63"/>
              <a:gd name="T20" fmla="*/ 2147483647 w 1891"/>
              <a:gd name="T21" fmla="*/ 2147483647 h 63"/>
              <a:gd name="T22" fmla="*/ 2147483647 w 1891"/>
              <a:gd name="T23" fmla="*/ 2147483647 h 63"/>
              <a:gd name="T24" fmla="*/ 2147483647 w 1891"/>
              <a:gd name="T25" fmla="*/ 2147483647 h 63"/>
              <a:gd name="T26" fmla="*/ 2147483647 w 1891"/>
              <a:gd name="T27" fmla="*/ 2147483647 h 63"/>
              <a:gd name="T28" fmla="*/ 2147483647 w 1891"/>
              <a:gd name="T29" fmla="*/ 2147483647 h 63"/>
              <a:gd name="T30" fmla="*/ 2147483647 w 1891"/>
              <a:gd name="T31" fmla="*/ 2147483647 h 63"/>
              <a:gd name="T32" fmla="*/ 2147483647 w 1891"/>
              <a:gd name="T33" fmla="*/ 2147483647 h 63"/>
              <a:gd name="T34" fmla="*/ 2147483647 w 1891"/>
              <a:gd name="T35" fmla="*/ 2147483647 h 63"/>
              <a:gd name="T36" fmla="*/ 2147483647 w 1891"/>
              <a:gd name="T37" fmla="*/ 2147483647 h 63"/>
              <a:gd name="T38" fmla="*/ 2147483647 w 1891"/>
              <a:gd name="T39" fmla="*/ 2147483647 h 63"/>
              <a:gd name="T40" fmla="*/ 2147483647 w 1891"/>
              <a:gd name="T41" fmla="*/ 2147483647 h 63"/>
              <a:gd name="T42" fmla="*/ 2147483647 w 1891"/>
              <a:gd name="T43" fmla="*/ 2147483647 h 63"/>
              <a:gd name="T44" fmla="*/ 2147483647 w 1891"/>
              <a:gd name="T45" fmla="*/ 2147483647 h 63"/>
              <a:gd name="T46" fmla="*/ 2147483647 w 1891"/>
              <a:gd name="T47" fmla="*/ 2147483647 h 63"/>
              <a:gd name="T48" fmla="*/ 2147483647 w 1891"/>
              <a:gd name="T49" fmla="*/ 2147483647 h 63"/>
              <a:gd name="T50" fmla="*/ 2147483647 w 1891"/>
              <a:gd name="T51" fmla="*/ 2147483647 h 63"/>
              <a:gd name="T52" fmla="*/ 2147483647 w 1891"/>
              <a:gd name="T53" fmla="*/ 2147483647 h 63"/>
              <a:gd name="T54" fmla="*/ 2147483647 w 1891"/>
              <a:gd name="T55" fmla="*/ 2147483647 h 63"/>
              <a:gd name="T56" fmla="*/ 2147483647 w 1891"/>
              <a:gd name="T57" fmla="*/ 2147483647 h 63"/>
              <a:gd name="T58" fmla="*/ 2147483647 w 1891"/>
              <a:gd name="T59" fmla="*/ 2147483647 h 63"/>
              <a:gd name="T60" fmla="*/ 2147483647 w 1891"/>
              <a:gd name="T61" fmla="*/ 2147483647 h 63"/>
              <a:gd name="T62" fmla="*/ 2147483647 w 1891"/>
              <a:gd name="T63" fmla="*/ 2147483647 h 63"/>
              <a:gd name="T64" fmla="*/ 2147483647 w 1891"/>
              <a:gd name="T65" fmla="*/ 2147483647 h 63"/>
              <a:gd name="T66" fmla="*/ 2147483647 w 1891"/>
              <a:gd name="T67" fmla="*/ 2147483647 h 63"/>
              <a:gd name="T68" fmla="*/ 2147483647 w 1891"/>
              <a:gd name="T69" fmla="*/ 2147483647 h 63"/>
              <a:gd name="T70" fmla="*/ 2147483647 w 1891"/>
              <a:gd name="T71" fmla="*/ 2147483647 h 63"/>
              <a:gd name="T72" fmla="*/ 2147483647 w 1891"/>
              <a:gd name="T73" fmla="*/ 2147483647 h 63"/>
              <a:gd name="T74" fmla="*/ 2147483647 w 1891"/>
              <a:gd name="T75" fmla="*/ 2147483647 h 63"/>
              <a:gd name="T76" fmla="*/ 2147483647 w 1891"/>
              <a:gd name="T77" fmla="*/ 2147483647 h 63"/>
              <a:gd name="T78" fmla="*/ 2147483647 w 1891"/>
              <a:gd name="T79" fmla="*/ 2147483647 h 63"/>
              <a:gd name="T80" fmla="*/ 2147483647 w 1891"/>
              <a:gd name="T81" fmla="*/ 2147483647 h 63"/>
              <a:gd name="T82" fmla="*/ 2147483647 w 1891"/>
              <a:gd name="T83" fmla="*/ 2147483647 h 63"/>
              <a:gd name="T84" fmla="*/ 2147483647 w 1891"/>
              <a:gd name="T85" fmla="*/ 2147483647 h 63"/>
              <a:gd name="T86" fmla="*/ 2147483647 w 1891"/>
              <a:gd name="T87" fmla="*/ 2147483647 h 63"/>
              <a:gd name="T88" fmla="*/ 2147483647 w 1891"/>
              <a:gd name="T89" fmla="*/ 2147483647 h 63"/>
              <a:gd name="T90" fmla="*/ 2147483647 w 1891"/>
              <a:gd name="T91" fmla="*/ 2147483647 h 63"/>
              <a:gd name="T92" fmla="*/ 2147483647 w 1891"/>
              <a:gd name="T93" fmla="*/ 2147483647 h 63"/>
              <a:gd name="T94" fmla="*/ 2147483647 w 1891"/>
              <a:gd name="T95" fmla="*/ 2147483647 h 63"/>
              <a:gd name="T96" fmla="*/ 2147483647 w 1891"/>
              <a:gd name="T97" fmla="*/ 2147483647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91" h="63">
                <a:moveTo>
                  <a:pt x="0" y="0"/>
                </a:moveTo>
                <a:lnTo>
                  <a:pt x="3" y="0"/>
                </a:lnTo>
                <a:lnTo>
                  <a:pt x="8" y="1"/>
                </a:lnTo>
                <a:lnTo>
                  <a:pt x="11" y="3"/>
                </a:lnTo>
                <a:lnTo>
                  <a:pt x="18" y="4"/>
                </a:lnTo>
                <a:lnTo>
                  <a:pt x="48" y="7"/>
                </a:lnTo>
                <a:lnTo>
                  <a:pt x="58" y="8"/>
                </a:lnTo>
                <a:lnTo>
                  <a:pt x="88" y="10"/>
                </a:lnTo>
                <a:lnTo>
                  <a:pt x="146" y="11"/>
                </a:lnTo>
                <a:lnTo>
                  <a:pt x="380" y="11"/>
                </a:lnTo>
                <a:lnTo>
                  <a:pt x="405" y="13"/>
                </a:lnTo>
                <a:lnTo>
                  <a:pt x="417" y="14"/>
                </a:lnTo>
                <a:lnTo>
                  <a:pt x="476" y="17"/>
                </a:lnTo>
                <a:lnTo>
                  <a:pt x="489" y="18"/>
                </a:lnTo>
                <a:lnTo>
                  <a:pt x="500" y="19"/>
                </a:lnTo>
                <a:lnTo>
                  <a:pt x="550" y="23"/>
                </a:lnTo>
                <a:lnTo>
                  <a:pt x="608" y="26"/>
                </a:lnTo>
                <a:lnTo>
                  <a:pt x="646" y="27"/>
                </a:lnTo>
                <a:lnTo>
                  <a:pt x="661" y="28"/>
                </a:lnTo>
                <a:lnTo>
                  <a:pt x="674" y="29"/>
                </a:lnTo>
                <a:lnTo>
                  <a:pt x="685" y="31"/>
                </a:lnTo>
                <a:lnTo>
                  <a:pt x="709" y="32"/>
                </a:lnTo>
                <a:lnTo>
                  <a:pt x="731" y="34"/>
                </a:lnTo>
                <a:lnTo>
                  <a:pt x="743" y="35"/>
                </a:lnTo>
                <a:lnTo>
                  <a:pt x="754" y="36"/>
                </a:lnTo>
                <a:lnTo>
                  <a:pt x="776" y="38"/>
                </a:lnTo>
                <a:lnTo>
                  <a:pt x="799" y="39"/>
                </a:lnTo>
                <a:lnTo>
                  <a:pt x="810" y="40"/>
                </a:lnTo>
                <a:lnTo>
                  <a:pt x="821" y="42"/>
                </a:lnTo>
                <a:lnTo>
                  <a:pt x="844" y="43"/>
                </a:lnTo>
                <a:lnTo>
                  <a:pt x="871" y="45"/>
                </a:lnTo>
                <a:lnTo>
                  <a:pt x="997" y="54"/>
                </a:lnTo>
                <a:lnTo>
                  <a:pt x="1046" y="55"/>
                </a:lnTo>
                <a:lnTo>
                  <a:pt x="1088" y="56"/>
                </a:lnTo>
                <a:lnTo>
                  <a:pt x="1147" y="60"/>
                </a:lnTo>
                <a:lnTo>
                  <a:pt x="1193" y="61"/>
                </a:lnTo>
                <a:lnTo>
                  <a:pt x="1411" y="62"/>
                </a:lnTo>
                <a:lnTo>
                  <a:pt x="1436" y="60"/>
                </a:lnTo>
                <a:lnTo>
                  <a:pt x="1449" y="59"/>
                </a:lnTo>
                <a:lnTo>
                  <a:pt x="1504" y="56"/>
                </a:lnTo>
                <a:lnTo>
                  <a:pt x="1592" y="52"/>
                </a:lnTo>
                <a:lnTo>
                  <a:pt x="1630" y="50"/>
                </a:lnTo>
                <a:lnTo>
                  <a:pt x="1687" y="47"/>
                </a:lnTo>
                <a:lnTo>
                  <a:pt x="1743" y="45"/>
                </a:lnTo>
                <a:lnTo>
                  <a:pt x="1797" y="43"/>
                </a:lnTo>
                <a:lnTo>
                  <a:pt x="1826" y="41"/>
                </a:lnTo>
                <a:lnTo>
                  <a:pt x="1854" y="39"/>
                </a:lnTo>
                <a:lnTo>
                  <a:pt x="1863" y="38"/>
                </a:lnTo>
                <a:lnTo>
                  <a:pt x="1890"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3" name="SMARTPenAnnotation164"/>
          <p:cNvSpPr>
            <a:spLocks/>
          </p:cNvSpPr>
          <p:nvPr/>
        </p:nvSpPr>
        <p:spPr bwMode="auto">
          <a:xfrm>
            <a:off x="803275" y="1028700"/>
            <a:ext cx="2903538" cy="61913"/>
          </a:xfrm>
          <a:custGeom>
            <a:avLst/>
            <a:gdLst>
              <a:gd name="T0" fmla="*/ 0 w 1829"/>
              <a:gd name="T1" fmla="*/ 2147483647 h 39"/>
              <a:gd name="T2" fmla="*/ 2147483647 w 1829"/>
              <a:gd name="T3" fmla="*/ 2147483647 h 39"/>
              <a:gd name="T4" fmla="*/ 2147483647 w 1829"/>
              <a:gd name="T5" fmla="*/ 2147483647 h 39"/>
              <a:gd name="T6" fmla="*/ 2147483647 w 1829"/>
              <a:gd name="T7" fmla="*/ 0 h 39"/>
              <a:gd name="T8" fmla="*/ 2147483647 w 1829"/>
              <a:gd name="T9" fmla="*/ 2147483647 h 39"/>
              <a:gd name="T10" fmla="*/ 2147483647 w 1829"/>
              <a:gd name="T11" fmla="*/ 2147483647 h 39"/>
              <a:gd name="T12" fmla="*/ 2147483647 w 1829"/>
              <a:gd name="T13" fmla="*/ 2147483647 h 39"/>
              <a:gd name="T14" fmla="*/ 2147483647 w 1829"/>
              <a:gd name="T15" fmla="*/ 2147483647 h 39"/>
              <a:gd name="T16" fmla="*/ 2147483647 w 1829"/>
              <a:gd name="T17" fmla="*/ 2147483647 h 39"/>
              <a:gd name="T18" fmla="*/ 2147483647 w 1829"/>
              <a:gd name="T19" fmla="*/ 2147483647 h 39"/>
              <a:gd name="T20" fmla="*/ 2147483647 w 1829"/>
              <a:gd name="T21" fmla="*/ 2147483647 h 39"/>
              <a:gd name="T22" fmla="*/ 2147483647 w 1829"/>
              <a:gd name="T23" fmla="*/ 2147483647 h 39"/>
              <a:gd name="T24" fmla="*/ 2147483647 w 1829"/>
              <a:gd name="T25" fmla="*/ 2147483647 h 39"/>
              <a:gd name="T26" fmla="*/ 2147483647 w 1829"/>
              <a:gd name="T27" fmla="*/ 2147483647 h 39"/>
              <a:gd name="T28" fmla="*/ 2147483647 w 1829"/>
              <a:gd name="T29" fmla="*/ 2147483647 h 39"/>
              <a:gd name="T30" fmla="*/ 2147483647 w 1829"/>
              <a:gd name="T31" fmla="*/ 2147483647 h 39"/>
              <a:gd name="T32" fmla="*/ 2147483647 w 1829"/>
              <a:gd name="T33" fmla="*/ 2147483647 h 39"/>
              <a:gd name="T34" fmla="*/ 2147483647 w 1829"/>
              <a:gd name="T35" fmla="*/ 2147483647 h 39"/>
              <a:gd name="T36" fmla="*/ 2147483647 w 1829"/>
              <a:gd name="T37" fmla="*/ 2147483647 h 39"/>
              <a:gd name="T38" fmla="*/ 2147483647 w 1829"/>
              <a:gd name="T39" fmla="*/ 2147483647 h 39"/>
              <a:gd name="T40" fmla="*/ 2147483647 w 1829"/>
              <a:gd name="T41" fmla="*/ 2147483647 h 39"/>
              <a:gd name="T42" fmla="*/ 2147483647 w 1829"/>
              <a:gd name="T43" fmla="*/ 2147483647 h 39"/>
              <a:gd name="T44" fmla="*/ 2147483647 w 1829"/>
              <a:gd name="T45" fmla="*/ 2147483647 h 39"/>
              <a:gd name="T46" fmla="*/ 2147483647 w 1829"/>
              <a:gd name="T47" fmla="*/ 2147483647 h 39"/>
              <a:gd name="T48" fmla="*/ 2147483647 w 1829"/>
              <a:gd name="T49" fmla="*/ 2147483647 h 39"/>
              <a:gd name="T50" fmla="*/ 2147483647 w 1829"/>
              <a:gd name="T51" fmla="*/ 2147483647 h 39"/>
              <a:gd name="T52" fmla="*/ 2147483647 w 1829"/>
              <a:gd name="T53" fmla="*/ 2147483647 h 39"/>
              <a:gd name="T54" fmla="*/ 2147483647 w 1829"/>
              <a:gd name="T55" fmla="*/ 2147483647 h 39"/>
              <a:gd name="T56" fmla="*/ 2147483647 w 1829"/>
              <a:gd name="T57" fmla="*/ 2147483647 h 39"/>
              <a:gd name="T58" fmla="*/ 2147483647 w 1829"/>
              <a:gd name="T59" fmla="*/ 2147483647 h 39"/>
              <a:gd name="T60" fmla="*/ 2147483647 w 1829"/>
              <a:gd name="T61" fmla="*/ 2147483647 h 39"/>
              <a:gd name="T62" fmla="*/ 2147483647 w 1829"/>
              <a:gd name="T63" fmla="*/ 2147483647 h 39"/>
              <a:gd name="T64" fmla="*/ 2147483647 w 1829"/>
              <a:gd name="T65" fmla="*/ 2147483647 h 39"/>
              <a:gd name="T66" fmla="*/ 2147483647 w 1829"/>
              <a:gd name="T67" fmla="*/ 2147483647 h 39"/>
              <a:gd name="T68" fmla="*/ 2147483647 w 1829"/>
              <a:gd name="T69" fmla="*/ 2147483647 h 39"/>
              <a:gd name="T70" fmla="*/ 2147483647 w 1829"/>
              <a:gd name="T71" fmla="*/ 2147483647 h 39"/>
              <a:gd name="T72" fmla="*/ 2147483647 w 1829"/>
              <a:gd name="T73" fmla="*/ 2147483647 h 39"/>
              <a:gd name="T74" fmla="*/ 2147483647 w 1829"/>
              <a:gd name="T75" fmla="*/ 2147483647 h 39"/>
              <a:gd name="T76" fmla="*/ 2147483647 w 1829"/>
              <a:gd name="T77" fmla="*/ 2147483647 h 39"/>
              <a:gd name="T78" fmla="*/ 2147483647 w 1829"/>
              <a:gd name="T79" fmla="*/ 2147483647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9" h="39">
                <a:moveTo>
                  <a:pt x="0" y="5"/>
                </a:moveTo>
                <a:lnTo>
                  <a:pt x="21" y="4"/>
                </a:lnTo>
                <a:lnTo>
                  <a:pt x="76" y="1"/>
                </a:lnTo>
                <a:lnTo>
                  <a:pt x="119" y="0"/>
                </a:lnTo>
                <a:lnTo>
                  <a:pt x="168" y="2"/>
                </a:lnTo>
                <a:lnTo>
                  <a:pt x="205" y="2"/>
                </a:lnTo>
                <a:lnTo>
                  <a:pt x="243" y="1"/>
                </a:lnTo>
                <a:lnTo>
                  <a:pt x="254" y="2"/>
                </a:lnTo>
                <a:lnTo>
                  <a:pt x="329" y="7"/>
                </a:lnTo>
                <a:lnTo>
                  <a:pt x="372" y="9"/>
                </a:lnTo>
                <a:lnTo>
                  <a:pt x="427" y="10"/>
                </a:lnTo>
                <a:lnTo>
                  <a:pt x="693" y="10"/>
                </a:lnTo>
                <a:lnTo>
                  <a:pt x="708" y="11"/>
                </a:lnTo>
                <a:lnTo>
                  <a:pt x="721" y="12"/>
                </a:lnTo>
                <a:lnTo>
                  <a:pt x="734" y="13"/>
                </a:lnTo>
                <a:lnTo>
                  <a:pt x="790" y="16"/>
                </a:lnTo>
                <a:lnTo>
                  <a:pt x="827" y="18"/>
                </a:lnTo>
                <a:lnTo>
                  <a:pt x="855" y="20"/>
                </a:lnTo>
                <a:lnTo>
                  <a:pt x="878" y="22"/>
                </a:lnTo>
                <a:lnTo>
                  <a:pt x="896" y="23"/>
                </a:lnTo>
                <a:lnTo>
                  <a:pt x="969" y="27"/>
                </a:lnTo>
                <a:lnTo>
                  <a:pt x="1240" y="37"/>
                </a:lnTo>
                <a:lnTo>
                  <a:pt x="1315" y="38"/>
                </a:lnTo>
                <a:lnTo>
                  <a:pt x="1332" y="37"/>
                </a:lnTo>
                <a:lnTo>
                  <a:pt x="1385" y="34"/>
                </a:lnTo>
                <a:lnTo>
                  <a:pt x="1413" y="33"/>
                </a:lnTo>
                <a:lnTo>
                  <a:pt x="1426" y="33"/>
                </a:lnTo>
                <a:lnTo>
                  <a:pt x="1438" y="31"/>
                </a:lnTo>
                <a:lnTo>
                  <a:pt x="1450" y="30"/>
                </a:lnTo>
                <a:lnTo>
                  <a:pt x="1461" y="29"/>
                </a:lnTo>
                <a:lnTo>
                  <a:pt x="1495" y="27"/>
                </a:lnTo>
                <a:lnTo>
                  <a:pt x="1544" y="23"/>
                </a:lnTo>
                <a:lnTo>
                  <a:pt x="1569" y="22"/>
                </a:lnTo>
                <a:lnTo>
                  <a:pt x="1598" y="20"/>
                </a:lnTo>
                <a:lnTo>
                  <a:pt x="1615" y="19"/>
                </a:lnTo>
                <a:lnTo>
                  <a:pt x="1632" y="18"/>
                </a:lnTo>
                <a:lnTo>
                  <a:pt x="1683" y="16"/>
                </a:lnTo>
                <a:lnTo>
                  <a:pt x="1738" y="12"/>
                </a:lnTo>
                <a:lnTo>
                  <a:pt x="1752" y="11"/>
                </a:lnTo>
                <a:lnTo>
                  <a:pt x="1828" y="1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4" name="SMARTPenAnnotation165"/>
          <p:cNvSpPr>
            <a:spLocks/>
          </p:cNvSpPr>
          <p:nvPr/>
        </p:nvSpPr>
        <p:spPr bwMode="auto">
          <a:xfrm>
            <a:off x="723900" y="1500188"/>
            <a:ext cx="2090738" cy="46037"/>
          </a:xfrm>
          <a:custGeom>
            <a:avLst/>
            <a:gdLst>
              <a:gd name="T0" fmla="*/ 0 w 1317"/>
              <a:gd name="T1" fmla="*/ 2147483647 h 29"/>
              <a:gd name="T2" fmla="*/ 2147483647 w 1317"/>
              <a:gd name="T3" fmla="*/ 2147483647 h 29"/>
              <a:gd name="T4" fmla="*/ 2147483647 w 1317"/>
              <a:gd name="T5" fmla="*/ 2147483647 h 29"/>
              <a:gd name="T6" fmla="*/ 2147483647 w 1317"/>
              <a:gd name="T7" fmla="*/ 2147483647 h 29"/>
              <a:gd name="T8" fmla="*/ 2147483647 w 1317"/>
              <a:gd name="T9" fmla="*/ 2147483647 h 29"/>
              <a:gd name="T10" fmla="*/ 2147483647 w 1317"/>
              <a:gd name="T11" fmla="*/ 2147483647 h 29"/>
              <a:gd name="T12" fmla="*/ 2147483647 w 1317"/>
              <a:gd name="T13" fmla="*/ 2147483647 h 29"/>
              <a:gd name="T14" fmla="*/ 2147483647 w 1317"/>
              <a:gd name="T15" fmla="*/ 2147483647 h 29"/>
              <a:gd name="T16" fmla="*/ 2147483647 w 1317"/>
              <a:gd name="T17" fmla="*/ 2147483647 h 29"/>
              <a:gd name="T18" fmla="*/ 2147483647 w 1317"/>
              <a:gd name="T19" fmla="*/ 2147483647 h 29"/>
              <a:gd name="T20" fmla="*/ 2147483647 w 1317"/>
              <a:gd name="T21" fmla="*/ 2147483647 h 29"/>
              <a:gd name="T22" fmla="*/ 2147483647 w 1317"/>
              <a:gd name="T23" fmla="*/ 0 h 29"/>
              <a:gd name="T24" fmla="*/ 2147483647 w 1317"/>
              <a:gd name="T25" fmla="*/ 2147483647 h 29"/>
              <a:gd name="T26" fmla="*/ 2147483647 w 1317"/>
              <a:gd name="T27" fmla="*/ 2147483647 h 29"/>
              <a:gd name="T28" fmla="*/ 2147483647 w 1317"/>
              <a:gd name="T29" fmla="*/ 2147483647 h 29"/>
              <a:gd name="T30" fmla="*/ 2147483647 w 1317"/>
              <a:gd name="T31" fmla="*/ 2147483647 h 29"/>
              <a:gd name="T32" fmla="*/ 2147483647 w 1317"/>
              <a:gd name="T33" fmla="*/ 2147483647 h 29"/>
              <a:gd name="T34" fmla="*/ 2147483647 w 1317"/>
              <a:gd name="T35" fmla="*/ 2147483647 h 29"/>
              <a:gd name="T36" fmla="*/ 2147483647 w 1317"/>
              <a:gd name="T37" fmla="*/ 2147483647 h 29"/>
              <a:gd name="T38" fmla="*/ 2147483647 w 1317"/>
              <a:gd name="T39" fmla="*/ 2147483647 h 29"/>
              <a:gd name="T40" fmla="*/ 2147483647 w 1317"/>
              <a:gd name="T41" fmla="*/ 2147483647 h 29"/>
              <a:gd name="T42" fmla="*/ 2147483647 w 1317"/>
              <a:gd name="T43" fmla="*/ 2147483647 h 29"/>
              <a:gd name="T44" fmla="*/ 2147483647 w 1317"/>
              <a:gd name="T45" fmla="*/ 2147483647 h 29"/>
              <a:gd name="T46" fmla="*/ 2147483647 w 1317"/>
              <a:gd name="T47" fmla="*/ 2147483647 h 29"/>
              <a:gd name="T48" fmla="*/ 2147483647 w 1317"/>
              <a:gd name="T49" fmla="*/ 2147483647 h 29"/>
              <a:gd name="T50" fmla="*/ 2147483647 w 1317"/>
              <a:gd name="T51" fmla="*/ 2147483647 h 29"/>
              <a:gd name="T52" fmla="*/ 2147483647 w 1317"/>
              <a:gd name="T53" fmla="*/ 2147483647 h 29"/>
              <a:gd name="T54" fmla="*/ 2147483647 w 1317"/>
              <a:gd name="T55" fmla="*/ 2147483647 h 29"/>
              <a:gd name="T56" fmla="*/ 2147483647 w 1317"/>
              <a:gd name="T57" fmla="*/ 2147483647 h 29"/>
              <a:gd name="T58" fmla="*/ 2147483647 w 1317"/>
              <a:gd name="T59" fmla="*/ 2147483647 h 29"/>
              <a:gd name="T60" fmla="*/ 2147483647 w 1317"/>
              <a:gd name="T61" fmla="*/ 2147483647 h 29"/>
              <a:gd name="T62" fmla="*/ 2147483647 w 1317"/>
              <a:gd name="T63" fmla="*/ 2147483647 h 29"/>
              <a:gd name="T64" fmla="*/ 2147483647 w 1317"/>
              <a:gd name="T65" fmla="*/ 2147483647 h 29"/>
              <a:gd name="T66" fmla="*/ 2147483647 w 1317"/>
              <a:gd name="T67" fmla="*/ 2147483647 h 29"/>
              <a:gd name="T68" fmla="*/ 2147483647 w 1317"/>
              <a:gd name="T69" fmla="*/ 2147483647 h 29"/>
              <a:gd name="T70" fmla="*/ 2147483647 w 1317"/>
              <a:gd name="T71" fmla="*/ 2147483647 h 29"/>
              <a:gd name="T72" fmla="*/ 2147483647 w 1317"/>
              <a:gd name="T73" fmla="*/ 2147483647 h 29"/>
              <a:gd name="T74" fmla="*/ 2147483647 w 1317"/>
              <a:gd name="T75" fmla="*/ 2147483647 h 29"/>
              <a:gd name="T76" fmla="*/ 2147483647 w 1317"/>
              <a:gd name="T77" fmla="*/ 2147483647 h 29"/>
              <a:gd name="T78" fmla="*/ 2147483647 w 1317"/>
              <a:gd name="T79" fmla="*/ 2147483647 h 29"/>
              <a:gd name="T80" fmla="*/ 2147483647 w 1317"/>
              <a:gd name="T81" fmla="*/ 2147483647 h 29"/>
              <a:gd name="T82" fmla="*/ 2147483647 w 1317"/>
              <a:gd name="T83" fmla="*/ 2147483647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7" h="29">
                <a:moveTo>
                  <a:pt x="0" y="11"/>
                </a:moveTo>
                <a:lnTo>
                  <a:pt x="9" y="8"/>
                </a:lnTo>
                <a:lnTo>
                  <a:pt x="14" y="7"/>
                </a:lnTo>
                <a:lnTo>
                  <a:pt x="20" y="7"/>
                </a:lnTo>
                <a:lnTo>
                  <a:pt x="26" y="6"/>
                </a:lnTo>
                <a:lnTo>
                  <a:pt x="34" y="6"/>
                </a:lnTo>
                <a:lnTo>
                  <a:pt x="42" y="4"/>
                </a:lnTo>
                <a:lnTo>
                  <a:pt x="50" y="3"/>
                </a:lnTo>
                <a:lnTo>
                  <a:pt x="60" y="2"/>
                </a:lnTo>
                <a:lnTo>
                  <a:pt x="71" y="1"/>
                </a:lnTo>
                <a:lnTo>
                  <a:pt x="100" y="1"/>
                </a:lnTo>
                <a:lnTo>
                  <a:pt x="249" y="0"/>
                </a:lnTo>
                <a:lnTo>
                  <a:pt x="268" y="1"/>
                </a:lnTo>
                <a:lnTo>
                  <a:pt x="284" y="2"/>
                </a:lnTo>
                <a:lnTo>
                  <a:pt x="298" y="3"/>
                </a:lnTo>
                <a:lnTo>
                  <a:pt x="310" y="4"/>
                </a:lnTo>
                <a:lnTo>
                  <a:pt x="322" y="4"/>
                </a:lnTo>
                <a:lnTo>
                  <a:pt x="354" y="5"/>
                </a:lnTo>
                <a:lnTo>
                  <a:pt x="376" y="6"/>
                </a:lnTo>
                <a:lnTo>
                  <a:pt x="386" y="7"/>
                </a:lnTo>
                <a:lnTo>
                  <a:pt x="396" y="9"/>
                </a:lnTo>
                <a:lnTo>
                  <a:pt x="459" y="12"/>
                </a:lnTo>
                <a:lnTo>
                  <a:pt x="561" y="15"/>
                </a:lnTo>
                <a:lnTo>
                  <a:pt x="582" y="16"/>
                </a:lnTo>
                <a:lnTo>
                  <a:pt x="938" y="17"/>
                </a:lnTo>
                <a:lnTo>
                  <a:pt x="970" y="19"/>
                </a:lnTo>
                <a:lnTo>
                  <a:pt x="1016" y="21"/>
                </a:lnTo>
                <a:lnTo>
                  <a:pt x="1049" y="22"/>
                </a:lnTo>
                <a:lnTo>
                  <a:pt x="1069" y="21"/>
                </a:lnTo>
                <a:lnTo>
                  <a:pt x="1169" y="18"/>
                </a:lnTo>
                <a:lnTo>
                  <a:pt x="1181" y="18"/>
                </a:lnTo>
                <a:lnTo>
                  <a:pt x="1192" y="19"/>
                </a:lnTo>
                <a:lnTo>
                  <a:pt x="1201" y="20"/>
                </a:lnTo>
                <a:lnTo>
                  <a:pt x="1214" y="21"/>
                </a:lnTo>
                <a:lnTo>
                  <a:pt x="1228" y="21"/>
                </a:lnTo>
                <a:lnTo>
                  <a:pt x="1244" y="22"/>
                </a:lnTo>
                <a:lnTo>
                  <a:pt x="1258" y="23"/>
                </a:lnTo>
                <a:lnTo>
                  <a:pt x="1269" y="24"/>
                </a:lnTo>
                <a:lnTo>
                  <a:pt x="1279" y="25"/>
                </a:lnTo>
                <a:lnTo>
                  <a:pt x="1288" y="26"/>
                </a:lnTo>
                <a:lnTo>
                  <a:pt x="1295" y="27"/>
                </a:lnTo>
                <a:lnTo>
                  <a:pt x="131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5" name="SMARTPenAnnotation166"/>
          <p:cNvSpPr>
            <a:spLocks/>
          </p:cNvSpPr>
          <p:nvPr/>
        </p:nvSpPr>
        <p:spPr bwMode="auto">
          <a:xfrm>
            <a:off x="1027113" y="1938338"/>
            <a:ext cx="608012" cy="19050"/>
          </a:xfrm>
          <a:custGeom>
            <a:avLst/>
            <a:gdLst>
              <a:gd name="T0" fmla="*/ 0 w 383"/>
              <a:gd name="T1" fmla="*/ 2147483647 h 12"/>
              <a:gd name="T2" fmla="*/ 2147483647 w 383"/>
              <a:gd name="T3" fmla="*/ 2147483647 h 12"/>
              <a:gd name="T4" fmla="*/ 2147483647 w 383"/>
              <a:gd name="T5" fmla="*/ 2147483647 h 12"/>
              <a:gd name="T6" fmla="*/ 2147483647 w 383"/>
              <a:gd name="T7" fmla="*/ 2147483647 h 12"/>
              <a:gd name="T8" fmla="*/ 2147483647 w 383"/>
              <a:gd name="T9" fmla="*/ 2147483647 h 12"/>
              <a:gd name="T10" fmla="*/ 2147483647 w 383"/>
              <a:gd name="T11" fmla="*/ 2147483647 h 12"/>
              <a:gd name="T12" fmla="*/ 2147483647 w 383"/>
              <a:gd name="T13" fmla="*/ 2147483647 h 12"/>
              <a:gd name="T14" fmla="*/ 2147483647 w 383"/>
              <a:gd name="T15" fmla="*/ 0 h 12"/>
              <a:gd name="T16" fmla="*/ 2147483647 w 383"/>
              <a:gd name="T17" fmla="*/ 0 h 12"/>
              <a:gd name="T18" fmla="*/ 2147483647 w 383"/>
              <a:gd name="T19" fmla="*/ 0 h 12"/>
              <a:gd name="T20" fmla="*/ 2147483647 w 383"/>
              <a:gd name="T21" fmla="*/ 0 h 12"/>
              <a:gd name="T22" fmla="*/ 2147483647 w 383"/>
              <a:gd name="T23" fmla="*/ 2147483647 h 12"/>
              <a:gd name="T24" fmla="*/ 2147483647 w 383"/>
              <a:gd name="T25" fmla="*/ 2147483647 h 12"/>
              <a:gd name="T26" fmla="*/ 2147483647 w 383"/>
              <a:gd name="T27" fmla="*/ 2147483647 h 12"/>
              <a:gd name="T28" fmla="*/ 2147483647 w 383"/>
              <a:gd name="T29" fmla="*/ 2147483647 h 12"/>
              <a:gd name="T30" fmla="*/ 2147483647 w 383"/>
              <a:gd name="T31" fmla="*/ 2147483647 h 12"/>
              <a:gd name="T32" fmla="*/ 2147483647 w 383"/>
              <a:gd name="T33" fmla="*/ 2147483647 h 12"/>
              <a:gd name="T34" fmla="*/ 2147483647 w 383"/>
              <a:gd name="T35" fmla="*/ 2147483647 h 12"/>
              <a:gd name="T36" fmla="*/ 2147483647 w 383"/>
              <a:gd name="T37" fmla="*/ 2147483647 h 12"/>
              <a:gd name="T38" fmla="*/ 2147483647 w 383"/>
              <a:gd name="T39" fmla="*/ 2147483647 h 12"/>
              <a:gd name="T40" fmla="*/ 2147483647 w 383"/>
              <a:gd name="T41" fmla="*/ 2147483647 h 12"/>
              <a:gd name="T42" fmla="*/ 2147483647 w 383"/>
              <a:gd name="T43" fmla="*/ 2147483647 h 12"/>
              <a:gd name="T44" fmla="*/ 2147483647 w 383"/>
              <a:gd name="T45" fmla="*/ 2147483647 h 12"/>
              <a:gd name="T46" fmla="*/ 2147483647 w 383"/>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3" h="12">
                <a:moveTo>
                  <a:pt x="0" y="5"/>
                </a:moveTo>
                <a:lnTo>
                  <a:pt x="93" y="5"/>
                </a:lnTo>
                <a:lnTo>
                  <a:pt x="100" y="5"/>
                </a:lnTo>
                <a:lnTo>
                  <a:pt x="107" y="4"/>
                </a:lnTo>
                <a:lnTo>
                  <a:pt x="115" y="2"/>
                </a:lnTo>
                <a:lnTo>
                  <a:pt x="122" y="1"/>
                </a:lnTo>
                <a:lnTo>
                  <a:pt x="129" y="1"/>
                </a:lnTo>
                <a:lnTo>
                  <a:pt x="137" y="0"/>
                </a:lnTo>
                <a:lnTo>
                  <a:pt x="152" y="0"/>
                </a:lnTo>
                <a:lnTo>
                  <a:pt x="194" y="0"/>
                </a:lnTo>
                <a:lnTo>
                  <a:pt x="207" y="0"/>
                </a:lnTo>
                <a:lnTo>
                  <a:pt x="221" y="1"/>
                </a:lnTo>
                <a:lnTo>
                  <a:pt x="236" y="3"/>
                </a:lnTo>
                <a:lnTo>
                  <a:pt x="248" y="4"/>
                </a:lnTo>
                <a:lnTo>
                  <a:pt x="258" y="4"/>
                </a:lnTo>
                <a:lnTo>
                  <a:pt x="276" y="5"/>
                </a:lnTo>
                <a:lnTo>
                  <a:pt x="297" y="5"/>
                </a:lnTo>
                <a:lnTo>
                  <a:pt x="312" y="5"/>
                </a:lnTo>
                <a:lnTo>
                  <a:pt x="318" y="6"/>
                </a:lnTo>
                <a:lnTo>
                  <a:pt x="325" y="7"/>
                </a:lnTo>
                <a:lnTo>
                  <a:pt x="331" y="8"/>
                </a:lnTo>
                <a:lnTo>
                  <a:pt x="339" y="9"/>
                </a:lnTo>
                <a:lnTo>
                  <a:pt x="349" y="10"/>
                </a:lnTo>
                <a:lnTo>
                  <a:pt x="382"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6" name="SMARTPenAnnotation167"/>
          <p:cNvSpPr>
            <a:spLocks/>
          </p:cNvSpPr>
          <p:nvPr/>
        </p:nvSpPr>
        <p:spPr bwMode="auto">
          <a:xfrm>
            <a:off x="1322388" y="2384425"/>
            <a:ext cx="1322387" cy="36513"/>
          </a:xfrm>
          <a:custGeom>
            <a:avLst/>
            <a:gdLst>
              <a:gd name="T0" fmla="*/ 0 w 833"/>
              <a:gd name="T1" fmla="*/ 2147483647 h 23"/>
              <a:gd name="T2" fmla="*/ 2147483647 w 833"/>
              <a:gd name="T3" fmla="*/ 2147483647 h 23"/>
              <a:gd name="T4" fmla="*/ 2147483647 w 833"/>
              <a:gd name="T5" fmla="*/ 2147483647 h 23"/>
              <a:gd name="T6" fmla="*/ 2147483647 w 833"/>
              <a:gd name="T7" fmla="*/ 2147483647 h 23"/>
              <a:gd name="T8" fmla="*/ 2147483647 w 833"/>
              <a:gd name="T9" fmla="*/ 2147483647 h 23"/>
              <a:gd name="T10" fmla="*/ 2147483647 w 833"/>
              <a:gd name="T11" fmla="*/ 2147483647 h 23"/>
              <a:gd name="T12" fmla="*/ 2147483647 w 833"/>
              <a:gd name="T13" fmla="*/ 2147483647 h 23"/>
              <a:gd name="T14" fmla="*/ 2147483647 w 833"/>
              <a:gd name="T15" fmla="*/ 2147483647 h 23"/>
              <a:gd name="T16" fmla="*/ 2147483647 w 833"/>
              <a:gd name="T17" fmla="*/ 2147483647 h 23"/>
              <a:gd name="T18" fmla="*/ 2147483647 w 833"/>
              <a:gd name="T19" fmla="*/ 2147483647 h 23"/>
              <a:gd name="T20" fmla="*/ 2147483647 w 833"/>
              <a:gd name="T21" fmla="*/ 2147483647 h 23"/>
              <a:gd name="T22" fmla="*/ 2147483647 w 833"/>
              <a:gd name="T23" fmla="*/ 2147483647 h 23"/>
              <a:gd name="T24" fmla="*/ 2147483647 w 833"/>
              <a:gd name="T25" fmla="*/ 2147483647 h 23"/>
              <a:gd name="T26" fmla="*/ 2147483647 w 833"/>
              <a:gd name="T27" fmla="*/ 2147483647 h 23"/>
              <a:gd name="T28" fmla="*/ 2147483647 w 833"/>
              <a:gd name="T29" fmla="*/ 2147483647 h 23"/>
              <a:gd name="T30" fmla="*/ 2147483647 w 833"/>
              <a:gd name="T31" fmla="*/ 2147483647 h 23"/>
              <a:gd name="T32" fmla="*/ 2147483647 w 833"/>
              <a:gd name="T33" fmla="*/ 2147483647 h 23"/>
              <a:gd name="T34" fmla="*/ 2147483647 w 833"/>
              <a:gd name="T35" fmla="*/ 2147483647 h 23"/>
              <a:gd name="T36" fmla="*/ 2147483647 w 833"/>
              <a:gd name="T37" fmla="*/ 2147483647 h 23"/>
              <a:gd name="T38" fmla="*/ 2147483647 w 833"/>
              <a:gd name="T39" fmla="*/ 2147483647 h 23"/>
              <a:gd name="T40" fmla="*/ 2147483647 w 83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3" h="23">
                <a:moveTo>
                  <a:pt x="0" y="22"/>
                </a:moveTo>
                <a:lnTo>
                  <a:pt x="8" y="19"/>
                </a:lnTo>
                <a:lnTo>
                  <a:pt x="12" y="19"/>
                </a:lnTo>
                <a:lnTo>
                  <a:pt x="16" y="20"/>
                </a:lnTo>
                <a:lnTo>
                  <a:pt x="20" y="21"/>
                </a:lnTo>
                <a:lnTo>
                  <a:pt x="23" y="21"/>
                </a:lnTo>
                <a:lnTo>
                  <a:pt x="28" y="22"/>
                </a:lnTo>
                <a:lnTo>
                  <a:pt x="52" y="22"/>
                </a:lnTo>
                <a:lnTo>
                  <a:pt x="139" y="22"/>
                </a:lnTo>
                <a:lnTo>
                  <a:pt x="192" y="21"/>
                </a:lnTo>
                <a:lnTo>
                  <a:pt x="267" y="18"/>
                </a:lnTo>
                <a:lnTo>
                  <a:pt x="304" y="17"/>
                </a:lnTo>
                <a:lnTo>
                  <a:pt x="359" y="17"/>
                </a:lnTo>
                <a:lnTo>
                  <a:pt x="420" y="15"/>
                </a:lnTo>
                <a:lnTo>
                  <a:pt x="498" y="12"/>
                </a:lnTo>
                <a:lnTo>
                  <a:pt x="558" y="11"/>
                </a:lnTo>
                <a:lnTo>
                  <a:pt x="581" y="10"/>
                </a:lnTo>
                <a:lnTo>
                  <a:pt x="686" y="2"/>
                </a:lnTo>
                <a:lnTo>
                  <a:pt x="701" y="1"/>
                </a:lnTo>
                <a:lnTo>
                  <a:pt x="746" y="1"/>
                </a:lnTo>
                <a:lnTo>
                  <a:pt x="83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7" name="SMARTPenAnnotation168"/>
          <p:cNvSpPr>
            <a:spLocks/>
          </p:cNvSpPr>
          <p:nvPr/>
        </p:nvSpPr>
        <p:spPr bwMode="auto">
          <a:xfrm>
            <a:off x="669925" y="2822575"/>
            <a:ext cx="546100" cy="63500"/>
          </a:xfrm>
          <a:custGeom>
            <a:avLst/>
            <a:gdLst>
              <a:gd name="T0" fmla="*/ 0 w 344"/>
              <a:gd name="T1" fmla="*/ 2147483647 h 40"/>
              <a:gd name="T2" fmla="*/ 2147483647 w 344"/>
              <a:gd name="T3" fmla="*/ 2147483647 h 40"/>
              <a:gd name="T4" fmla="*/ 2147483647 w 344"/>
              <a:gd name="T5" fmla="*/ 2147483647 h 40"/>
              <a:gd name="T6" fmla="*/ 2147483647 w 344"/>
              <a:gd name="T7" fmla="*/ 2147483647 h 40"/>
              <a:gd name="T8" fmla="*/ 2147483647 w 344"/>
              <a:gd name="T9" fmla="*/ 2147483647 h 40"/>
              <a:gd name="T10" fmla="*/ 2147483647 w 344"/>
              <a:gd name="T11" fmla="*/ 2147483647 h 40"/>
              <a:gd name="T12" fmla="*/ 2147483647 w 344"/>
              <a:gd name="T13" fmla="*/ 2147483647 h 40"/>
              <a:gd name="T14" fmla="*/ 2147483647 w 344"/>
              <a:gd name="T15" fmla="*/ 2147483647 h 40"/>
              <a:gd name="T16" fmla="*/ 2147483647 w 344"/>
              <a:gd name="T17" fmla="*/ 2147483647 h 40"/>
              <a:gd name="T18" fmla="*/ 2147483647 w 344"/>
              <a:gd name="T19" fmla="*/ 2147483647 h 40"/>
              <a:gd name="T20" fmla="*/ 2147483647 w 344"/>
              <a:gd name="T21" fmla="*/ 2147483647 h 40"/>
              <a:gd name="T22" fmla="*/ 2147483647 w 344"/>
              <a:gd name="T23" fmla="*/ 2147483647 h 40"/>
              <a:gd name="T24" fmla="*/ 2147483647 w 344"/>
              <a:gd name="T25" fmla="*/ 2147483647 h 40"/>
              <a:gd name="T26" fmla="*/ 2147483647 w 344"/>
              <a:gd name="T27" fmla="*/ 2147483647 h 40"/>
              <a:gd name="T28" fmla="*/ 2147483647 w 344"/>
              <a:gd name="T29" fmla="*/ 2147483647 h 40"/>
              <a:gd name="T30" fmla="*/ 2147483647 w 344"/>
              <a:gd name="T31" fmla="*/ 2147483647 h 40"/>
              <a:gd name="T32" fmla="*/ 2147483647 w 344"/>
              <a:gd name="T33" fmla="*/ 2147483647 h 40"/>
              <a:gd name="T34" fmla="*/ 2147483647 w 344"/>
              <a:gd name="T35" fmla="*/ 2147483647 h 40"/>
              <a:gd name="T36" fmla="*/ 2147483647 w 344"/>
              <a:gd name="T37" fmla="*/ 2147483647 h 40"/>
              <a:gd name="T38" fmla="*/ 2147483647 w 344"/>
              <a:gd name="T39" fmla="*/ 2147483647 h 40"/>
              <a:gd name="T40" fmla="*/ 2147483647 w 344"/>
              <a:gd name="T41" fmla="*/ 2147483647 h 40"/>
              <a:gd name="T42" fmla="*/ 2147483647 w 344"/>
              <a:gd name="T43" fmla="*/ 2147483647 h 40"/>
              <a:gd name="T44" fmla="*/ 2147483647 w 344"/>
              <a:gd name="T45" fmla="*/ 2147483647 h 40"/>
              <a:gd name="T46" fmla="*/ 2147483647 w 344"/>
              <a:gd name="T47" fmla="*/ 2147483647 h 40"/>
              <a:gd name="T48" fmla="*/ 2147483647 w 344"/>
              <a:gd name="T49" fmla="*/ 2147483647 h 40"/>
              <a:gd name="T50" fmla="*/ 2147483647 w 344"/>
              <a:gd name="T51" fmla="*/ 2147483647 h 40"/>
              <a:gd name="T52" fmla="*/ 2147483647 w 344"/>
              <a:gd name="T53" fmla="*/ 2147483647 h 40"/>
              <a:gd name="T54" fmla="*/ 2147483647 w 344"/>
              <a:gd name="T55" fmla="*/ 2147483647 h 40"/>
              <a:gd name="T56" fmla="*/ 2147483647 w 344"/>
              <a:gd name="T57" fmla="*/ 2147483647 h 40"/>
              <a:gd name="T58" fmla="*/ 2147483647 w 344"/>
              <a:gd name="T59" fmla="*/ 2147483647 h 40"/>
              <a:gd name="T60" fmla="*/ 2147483647 w 344"/>
              <a:gd name="T61" fmla="*/ 2147483647 h 40"/>
              <a:gd name="T62" fmla="*/ 2147483647 w 344"/>
              <a:gd name="T63" fmla="*/ 0 h 40"/>
              <a:gd name="T64" fmla="*/ 2147483647 w 344"/>
              <a:gd name="T65" fmla="*/ 0 h 40"/>
              <a:gd name="T66" fmla="*/ 2147483647 w 3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4" h="40">
                <a:moveTo>
                  <a:pt x="0" y="28"/>
                </a:moveTo>
                <a:lnTo>
                  <a:pt x="6" y="31"/>
                </a:lnTo>
                <a:lnTo>
                  <a:pt x="8" y="31"/>
                </a:lnTo>
                <a:lnTo>
                  <a:pt x="13" y="32"/>
                </a:lnTo>
                <a:lnTo>
                  <a:pt x="15" y="33"/>
                </a:lnTo>
                <a:lnTo>
                  <a:pt x="18" y="35"/>
                </a:lnTo>
                <a:lnTo>
                  <a:pt x="21" y="36"/>
                </a:lnTo>
                <a:lnTo>
                  <a:pt x="25" y="37"/>
                </a:lnTo>
                <a:lnTo>
                  <a:pt x="32" y="38"/>
                </a:lnTo>
                <a:lnTo>
                  <a:pt x="39" y="38"/>
                </a:lnTo>
                <a:lnTo>
                  <a:pt x="47" y="39"/>
                </a:lnTo>
                <a:lnTo>
                  <a:pt x="57" y="39"/>
                </a:lnTo>
                <a:lnTo>
                  <a:pt x="63" y="38"/>
                </a:lnTo>
                <a:lnTo>
                  <a:pt x="68" y="37"/>
                </a:lnTo>
                <a:lnTo>
                  <a:pt x="73" y="36"/>
                </a:lnTo>
                <a:lnTo>
                  <a:pt x="79" y="34"/>
                </a:lnTo>
                <a:lnTo>
                  <a:pt x="90" y="31"/>
                </a:lnTo>
                <a:lnTo>
                  <a:pt x="96" y="30"/>
                </a:lnTo>
                <a:lnTo>
                  <a:pt x="103" y="29"/>
                </a:lnTo>
                <a:lnTo>
                  <a:pt x="110" y="29"/>
                </a:lnTo>
                <a:lnTo>
                  <a:pt x="122" y="26"/>
                </a:lnTo>
                <a:lnTo>
                  <a:pt x="155" y="19"/>
                </a:lnTo>
                <a:lnTo>
                  <a:pt x="192" y="10"/>
                </a:lnTo>
                <a:lnTo>
                  <a:pt x="202" y="9"/>
                </a:lnTo>
                <a:lnTo>
                  <a:pt x="211" y="7"/>
                </a:lnTo>
                <a:lnTo>
                  <a:pt x="219" y="7"/>
                </a:lnTo>
                <a:lnTo>
                  <a:pt x="227" y="6"/>
                </a:lnTo>
                <a:lnTo>
                  <a:pt x="235" y="4"/>
                </a:lnTo>
                <a:lnTo>
                  <a:pt x="243" y="3"/>
                </a:lnTo>
                <a:lnTo>
                  <a:pt x="251" y="2"/>
                </a:lnTo>
                <a:lnTo>
                  <a:pt x="258" y="1"/>
                </a:lnTo>
                <a:lnTo>
                  <a:pt x="266" y="0"/>
                </a:lnTo>
                <a:lnTo>
                  <a:pt x="293" y="0"/>
                </a:lnTo>
                <a:lnTo>
                  <a:pt x="34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8" name="SMARTPenAnnotation169"/>
          <p:cNvSpPr>
            <a:spLocks/>
          </p:cNvSpPr>
          <p:nvPr/>
        </p:nvSpPr>
        <p:spPr bwMode="auto">
          <a:xfrm>
            <a:off x="704850" y="4071938"/>
            <a:ext cx="1377950" cy="90487"/>
          </a:xfrm>
          <a:custGeom>
            <a:avLst/>
            <a:gdLst>
              <a:gd name="T0" fmla="*/ 0 w 868"/>
              <a:gd name="T1" fmla="*/ 2147483647 h 57"/>
              <a:gd name="T2" fmla="*/ 2147483647 w 868"/>
              <a:gd name="T3" fmla="*/ 2147483647 h 57"/>
              <a:gd name="T4" fmla="*/ 2147483647 w 868"/>
              <a:gd name="T5" fmla="*/ 2147483647 h 57"/>
              <a:gd name="T6" fmla="*/ 2147483647 w 868"/>
              <a:gd name="T7" fmla="*/ 2147483647 h 57"/>
              <a:gd name="T8" fmla="*/ 2147483647 w 868"/>
              <a:gd name="T9" fmla="*/ 2147483647 h 57"/>
              <a:gd name="T10" fmla="*/ 2147483647 w 868"/>
              <a:gd name="T11" fmla="*/ 2147483647 h 57"/>
              <a:gd name="T12" fmla="*/ 2147483647 w 868"/>
              <a:gd name="T13" fmla="*/ 2147483647 h 57"/>
              <a:gd name="T14" fmla="*/ 2147483647 w 868"/>
              <a:gd name="T15" fmla="*/ 2147483647 h 57"/>
              <a:gd name="T16" fmla="*/ 2147483647 w 868"/>
              <a:gd name="T17" fmla="*/ 2147483647 h 57"/>
              <a:gd name="T18" fmla="*/ 2147483647 w 868"/>
              <a:gd name="T19" fmla="*/ 2147483647 h 57"/>
              <a:gd name="T20" fmla="*/ 2147483647 w 868"/>
              <a:gd name="T21" fmla="*/ 2147483647 h 57"/>
              <a:gd name="T22" fmla="*/ 2147483647 w 868"/>
              <a:gd name="T23" fmla="*/ 2147483647 h 57"/>
              <a:gd name="T24" fmla="*/ 2147483647 w 868"/>
              <a:gd name="T25" fmla="*/ 2147483647 h 57"/>
              <a:gd name="T26" fmla="*/ 2147483647 w 868"/>
              <a:gd name="T27" fmla="*/ 2147483647 h 57"/>
              <a:gd name="T28" fmla="*/ 2147483647 w 868"/>
              <a:gd name="T29" fmla="*/ 2147483647 h 57"/>
              <a:gd name="T30" fmla="*/ 2147483647 w 868"/>
              <a:gd name="T31" fmla="*/ 2147483647 h 57"/>
              <a:gd name="T32" fmla="*/ 2147483647 w 868"/>
              <a:gd name="T33" fmla="*/ 2147483647 h 57"/>
              <a:gd name="T34" fmla="*/ 2147483647 w 868"/>
              <a:gd name="T35" fmla="*/ 2147483647 h 57"/>
              <a:gd name="T36" fmla="*/ 2147483647 w 868"/>
              <a:gd name="T37" fmla="*/ 2147483647 h 57"/>
              <a:gd name="T38" fmla="*/ 2147483647 w 868"/>
              <a:gd name="T39" fmla="*/ 2147483647 h 57"/>
              <a:gd name="T40" fmla="*/ 2147483647 w 868"/>
              <a:gd name="T41" fmla="*/ 2147483647 h 57"/>
              <a:gd name="T42" fmla="*/ 2147483647 w 868"/>
              <a:gd name="T43" fmla="*/ 2147483647 h 57"/>
              <a:gd name="T44" fmla="*/ 2147483647 w 868"/>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8" h="57">
                <a:moveTo>
                  <a:pt x="0" y="39"/>
                </a:moveTo>
                <a:lnTo>
                  <a:pt x="3" y="45"/>
                </a:lnTo>
                <a:lnTo>
                  <a:pt x="5" y="47"/>
                </a:lnTo>
                <a:lnTo>
                  <a:pt x="6" y="48"/>
                </a:lnTo>
                <a:lnTo>
                  <a:pt x="11" y="50"/>
                </a:lnTo>
                <a:lnTo>
                  <a:pt x="20" y="53"/>
                </a:lnTo>
                <a:lnTo>
                  <a:pt x="28" y="55"/>
                </a:lnTo>
                <a:lnTo>
                  <a:pt x="55" y="56"/>
                </a:lnTo>
                <a:lnTo>
                  <a:pt x="75" y="56"/>
                </a:lnTo>
                <a:lnTo>
                  <a:pt x="102" y="55"/>
                </a:lnTo>
                <a:lnTo>
                  <a:pt x="119" y="53"/>
                </a:lnTo>
                <a:lnTo>
                  <a:pt x="144" y="52"/>
                </a:lnTo>
                <a:lnTo>
                  <a:pt x="167" y="51"/>
                </a:lnTo>
                <a:lnTo>
                  <a:pt x="196" y="51"/>
                </a:lnTo>
                <a:lnTo>
                  <a:pt x="215" y="50"/>
                </a:lnTo>
                <a:lnTo>
                  <a:pt x="359" y="36"/>
                </a:lnTo>
                <a:lnTo>
                  <a:pt x="392" y="32"/>
                </a:lnTo>
                <a:lnTo>
                  <a:pt x="434" y="26"/>
                </a:lnTo>
                <a:lnTo>
                  <a:pt x="471" y="23"/>
                </a:lnTo>
                <a:lnTo>
                  <a:pt x="597" y="12"/>
                </a:lnTo>
                <a:lnTo>
                  <a:pt x="650" y="8"/>
                </a:lnTo>
                <a:lnTo>
                  <a:pt x="777" y="1"/>
                </a:lnTo>
                <a:lnTo>
                  <a:pt x="86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59" name="SMARTPenAnnotation170"/>
          <p:cNvSpPr>
            <a:spLocks/>
          </p:cNvSpPr>
          <p:nvPr/>
        </p:nvSpPr>
        <p:spPr bwMode="auto">
          <a:xfrm>
            <a:off x="1633538" y="3670300"/>
            <a:ext cx="1439862" cy="19050"/>
          </a:xfrm>
          <a:custGeom>
            <a:avLst/>
            <a:gdLst>
              <a:gd name="T0" fmla="*/ 0 w 907"/>
              <a:gd name="T1" fmla="*/ 0 h 12"/>
              <a:gd name="T2" fmla="*/ 2147483647 w 907"/>
              <a:gd name="T3" fmla="*/ 2147483647 h 12"/>
              <a:gd name="T4" fmla="*/ 2147483647 w 907"/>
              <a:gd name="T5" fmla="*/ 2147483647 h 12"/>
              <a:gd name="T6" fmla="*/ 2147483647 w 907"/>
              <a:gd name="T7" fmla="*/ 2147483647 h 12"/>
              <a:gd name="T8" fmla="*/ 2147483647 w 907"/>
              <a:gd name="T9" fmla="*/ 2147483647 h 12"/>
              <a:gd name="T10" fmla="*/ 2147483647 w 907"/>
              <a:gd name="T11" fmla="*/ 2147483647 h 12"/>
              <a:gd name="T12" fmla="*/ 2147483647 w 907"/>
              <a:gd name="T13" fmla="*/ 2147483647 h 12"/>
              <a:gd name="T14" fmla="*/ 2147483647 w 907"/>
              <a:gd name="T15" fmla="*/ 2147483647 h 12"/>
              <a:gd name="T16" fmla="*/ 2147483647 w 907"/>
              <a:gd name="T17" fmla="*/ 2147483647 h 12"/>
              <a:gd name="T18" fmla="*/ 2147483647 w 907"/>
              <a:gd name="T19" fmla="*/ 2147483647 h 12"/>
              <a:gd name="T20" fmla="*/ 2147483647 w 907"/>
              <a:gd name="T21" fmla="*/ 2147483647 h 12"/>
              <a:gd name="T22" fmla="*/ 2147483647 w 907"/>
              <a:gd name="T23" fmla="*/ 2147483647 h 12"/>
              <a:gd name="T24" fmla="*/ 2147483647 w 907"/>
              <a:gd name="T25" fmla="*/ 2147483647 h 12"/>
              <a:gd name="T26" fmla="*/ 2147483647 w 907"/>
              <a:gd name="T27" fmla="*/ 2147483647 h 12"/>
              <a:gd name="T28" fmla="*/ 2147483647 w 907"/>
              <a:gd name="T29" fmla="*/ 2147483647 h 12"/>
              <a:gd name="T30" fmla="*/ 2147483647 w 907"/>
              <a:gd name="T31" fmla="*/ 2147483647 h 12"/>
              <a:gd name="T32" fmla="*/ 2147483647 w 907"/>
              <a:gd name="T33" fmla="*/ 2147483647 h 12"/>
              <a:gd name="T34" fmla="*/ 2147483647 w 907"/>
              <a:gd name="T35" fmla="*/ 0 h 12"/>
              <a:gd name="T36" fmla="*/ 2147483647 w 907"/>
              <a:gd name="T37" fmla="*/ 0 h 12"/>
              <a:gd name="T38" fmla="*/ 2147483647 w 907"/>
              <a:gd name="T39" fmla="*/ 2147483647 h 12"/>
              <a:gd name="T40" fmla="*/ 2147483647 w 907"/>
              <a:gd name="T41" fmla="*/ 2147483647 h 12"/>
              <a:gd name="T42" fmla="*/ 2147483647 w 907"/>
              <a:gd name="T43" fmla="*/ 2147483647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7" h="12">
                <a:moveTo>
                  <a:pt x="0" y="0"/>
                </a:moveTo>
                <a:lnTo>
                  <a:pt x="6" y="3"/>
                </a:lnTo>
                <a:lnTo>
                  <a:pt x="9" y="4"/>
                </a:lnTo>
                <a:lnTo>
                  <a:pt x="13" y="4"/>
                </a:lnTo>
                <a:lnTo>
                  <a:pt x="16" y="5"/>
                </a:lnTo>
                <a:lnTo>
                  <a:pt x="39" y="8"/>
                </a:lnTo>
                <a:lnTo>
                  <a:pt x="52" y="9"/>
                </a:lnTo>
                <a:lnTo>
                  <a:pt x="67" y="10"/>
                </a:lnTo>
                <a:lnTo>
                  <a:pt x="118" y="11"/>
                </a:lnTo>
                <a:lnTo>
                  <a:pt x="513" y="11"/>
                </a:lnTo>
                <a:lnTo>
                  <a:pt x="529" y="11"/>
                </a:lnTo>
                <a:lnTo>
                  <a:pt x="581" y="7"/>
                </a:lnTo>
                <a:lnTo>
                  <a:pt x="609" y="6"/>
                </a:lnTo>
                <a:lnTo>
                  <a:pt x="657" y="6"/>
                </a:lnTo>
                <a:lnTo>
                  <a:pt x="735" y="6"/>
                </a:lnTo>
                <a:lnTo>
                  <a:pt x="750" y="5"/>
                </a:lnTo>
                <a:lnTo>
                  <a:pt x="816" y="1"/>
                </a:lnTo>
                <a:lnTo>
                  <a:pt x="843" y="0"/>
                </a:lnTo>
                <a:lnTo>
                  <a:pt x="866" y="0"/>
                </a:lnTo>
                <a:lnTo>
                  <a:pt x="873" y="1"/>
                </a:lnTo>
                <a:lnTo>
                  <a:pt x="881" y="2"/>
                </a:lnTo>
                <a:lnTo>
                  <a:pt x="906"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60" name="SMARTPenAnnotation171"/>
          <p:cNvSpPr>
            <a:spLocks/>
          </p:cNvSpPr>
          <p:nvPr/>
        </p:nvSpPr>
        <p:spPr bwMode="auto">
          <a:xfrm>
            <a:off x="812800" y="6000750"/>
            <a:ext cx="3251200" cy="161925"/>
          </a:xfrm>
          <a:custGeom>
            <a:avLst/>
            <a:gdLst>
              <a:gd name="T0" fmla="*/ 0 w 2048"/>
              <a:gd name="T1" fmla="*/ 2147483647 h 102"/>
              <a:gd name="T2" fmla="*/ 2147483647 w 2048"/>
              <a:gd name="T3" fmla="*/ 2147483647 h 102"/>
              <a:gd name="T4" fmla="*/ 2147483647 w 2048"/>
              <a:gd name="T5" fmla="*/ 2147483647 h 102"/>
              <a:gd name="T6" fmla="*/ 2147483647 w 2048"/>
              <a:gd name="T7" fmla="*/ 2147483647 h 102"/>
              <a:gd name="T8" fmla="*/ 2147483647 w 2048"/>
              <a:gd name="T9" fmla="*/ 2147483647 h 102"/>
              <a:gd name="T10" fmla="*/ 2147483647 w 2048"/>
              <a:gd name="T11" fmla="*/ 2147483647 h 102"/>
              <a:gd name="T12" fmla="*/ 2147483647 w 2048"/>
              <a:gd name="T13" fmla="*/ 2147483647 h 102"/>
              <a:gd name="T14" fmla="*/ 2147483647 w 2048"/>
              <a:gd name="T15" fmla="*/ 2147483647 h 102"/>
              <a:gd name="T16" fmla="*/ 2147483647 w 2048"/>
              <a:gd name="T17" fmla="*/ 2147483647 h 102"/>
              <a:gd name="T18" fmla="*/ 2147483647 w 2048"/>
              <a:gd name="T19" fmla="*/ 2147483647 h 102"/>
              <a:gd name="T20" fmla="*/ 2147483647 w 2048"/>
              <a:gd name="T21" fmla="*/ 2147483647 h 102"/>
              <a:gd name="T22" fmla="*/ 2147483647 w 2048"/>
              <a:gd name="T23" fmla="*/ 2147483647 h 102"/>
              <a:gd name="T24" fmla="*/ 2147483647 w 2048"/>
              <a:gd name="T25" fmla="*/ 2147483647 h 102"/>
              <a:gd name="T26" fmla="*/ 2147483647 w 2048"/>
              <a:gd name="T27" fmla="*/ 2147483647 h 102"/>
              <a:gd name="T28" fmla="*/ 2147483647 w 2048"/>
              <a:gd name="T29" fmla="*/ 2147483647 h 102"/>
              <a:gd name="T30" fmla="*/ 2147483647 w 2048"/>
              <a:gd name="T31" fmla="*/ 2147483647 h 102"/>
              <a:gd name="T32" fmla="*/ 2147483647 w 2048"/>
              <a:gd name="T33" fmla="*/ 2147483647 h 102"/>
              <a:gd name="T34" fmla="*/ 2147483647 w 2048"/>
              <a:gd name="T35" fmla="*/ 2147483647 h 102"/>
              <a:gd name="T36" fmla="*/ 2147483647 w 2048"/>
              <a:gd name="T37" fmla="*/ 2147483647 h 102"/>
              <a:gd name="T38" fmla="*/ 2147483647 w 2048"/>
              <a:gd name="T39" fmla="*/ 2147483647 h 102"/>
              <a:gd name="T40" fmla="*/ 2147483647 w 2048"/>
              <a:gd name="T41" fmla="*/ 2147483647 h 102"/>
              <a:gd name="T42" fmla="*/ 2147483647 w 2048"/>
              <a:gd name="T43" fmla="*/ 2147483647 h 102"/>
              <a:gd name="T44" fmla="*/ 2147483647 w 2048"/>
              <a:gd name="T45" fmla="*/ 2147483647 h 102"/>
              <a:gd name="T46" fmla="*/ 2147483647 w 2048"/>
              <a:gd name="T47" fmla="*/ 2147483647 h 102"/>
              <a:gd name="T48" fmla="*/ 2147483647 w 2048"/>
              <a:gd name="T49" fmla="*/ 2147483647 h 102"/>
              <a:gd name="T50" fmla="*/ 2147483647 w 2048"/>
              <a:gd name="T51" fmla="*/ 2147483647 h 102"/>
              <a:gd name="T52" fmla="*/ 2147483647 w 2048"/>
              <a:gd name="T53" fmla="*/ 2147483647 h 102"/>
              <a:gd name="T54" fmla="*/ 2147483647 w 2048"/>
              <a:gd name="T55" fmla="*/ 2147483647 h 102"/>
              <a:gd name="T56" fmla="*/ 2147483647 w 2048"/>
              <a:gd name="T57" fmla="*/ 2147483647 h 102"/>
              <a:gd name="T58" fmla="*/ 2147483647 w 2048"/>
              <a:gd name="T59" fmla="*/ 2147483647 h 102"/>
              <a:gd name="T60" fmla="*/ 2147483647 w 2048"/>
              <a:gd name="T61" fmla="*/ 2147483647 h 102"/>
              <a:gd name="T62" fmla="*/ 2147483647 w 2048"/>
              <a:gd name="T63" fmla="*/ 2147483647 h 102"/>
              <a:gd name="T64" fmla="*/ 2147483647 w 2048"/>
              <a:gd name="T65" fmla="*/ 2147483647 h 102"/>
              <a:gd name="T66" fmla="*/ 2147483647 w 2048"/>
              <a:gd name="T67" fmla="*/ 2147483647 h 102"/>
              <a:gd name="T68" fmla="*/ 2147483647 w 2048"/>
              <a:gd name="T69" fmla="*/ 2147483647 h 102"/>
              <a:gd name="T70" fmla="*/ 2147483647 w 2048"/>
              <a:gd name="T71" fmla="*/ 2147483647 h 102"/>
              <a:gd name="T72" fmla="*/ 2147483647 w 2048"/>
              <a:gd name="T73" fmla="*/ 2147483647 h 102"/>
              <a:gd name="T74" fmla="*/ 2147483647 w 2048"/>
              <a:gd name="T75" fmla="*/ 2147483647 h 102"/>
              <a:gd name="T76" fmla="*/ 2147483647 w 2048"/>
              <a:gd name="T77" fmla="*/ 2147483647 h 102"/>
              <a:gd name="T78" fmla="*/ 2147483647 w 2048"/>
              <a:gd name="T79" fmla="*/ 2147483647 h 102"/>
              <a:gd name="T80" fmla="*/ 2147483647 w 2048"/>
              <a:gd name="T81" fmla="*/ 2147483647 h 102"/>
              <a:gd name="T82" fmla="*/ 2147483647 w 2048"/>
              <a:gd name="T83" fmla="*/ 2147483647 h 102"/>
              <a:gd name="T84" fmla="*/ 2147483647 w 2048"/>
              <a:gd name="T85" fmla="*/ 2147483647 h 102"/>
              <a:gd name="T86" fmla="*/ 2147483647 w 2048"/>
              <a:gd name="T87" fmla="*/ 2147483647 h 102"/>
              <a:gd name="T88" fmla="*/ 2147483647 w 2048"/>
              <a:gd name="T89" fmla="*/ 2147483647 h 102"/>
              <a:gd name="T90" fmla="*/ 2147483647 w 2048"/>
              <a:gd name="T91" fmla="*/ 0 h 102"/>
              <a:gd name="T92" fmla="*/ 2147483647 w 2048"/>
              <a:gd name="T93" fmla="*/ 2147483647 h 102"/>
              <a:gd name="T94" fmla="*/ 2147483647 w 2048"/>
              <a:gd name="T95" fmla="*/ 2147483647 h 102"/>
              <a:gd name="T96" fmla="*/ 2147483647 w 2048"/>
              <a:gd name="T97" fmla="*/ 2147483647 h 102"/>
              <a:gd name="T98" fmla="*/ 2147483647 w 2048"/>
              <a:gd name="T99" fmla="*/ 214748364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48" h="102">
                <a:moveTo>
                  <a:pt x="0" y="84"/>
                </a:moveTo>
                <a:lnTo>
                  <a:pt x="9" y="81"/>
                </a:lnTo>
                <a:lnTo>
                  <a:pt x="24" y="79"/>
                </a:lnTo>
                <a:lnTo>
                  <a:pt x="32" y="76"/>
                </a:lnTo>
                <a:lnTo>
                  <a:pt x="43" y="74"/>
                </a:lnTo>
                <a:lnTo>
                  <a:pt x="82" y="72"/>
                </a:lnTo>
                <a:lnTo>
                  <a:pt x="101" y="70"/>
                </a:lnTo>
                <a:lnTo>
                  <a:pt x="175" y="74"/>
                </a:lnTo>
                <a:lnTo>
                  <a:pt x="224" y="79"/>
                </a:lnTo>
                <a:lnTo>
                  <a:pt x="337" y="92"/>
                </a:lnTo>
                <a:lnTo>
                  <a:pt x="351" y="94"/>
                </a:lnTo>
                <a:lnTo>
                  <a:pt x="362" y="96"/>
                </a:lnTo>
                <a:lnTo>
                  <a:pt x="382" y="99"/>
                </a:lnTo>
                <a:lnTo>
                  <a:pt x="438" y="101"/>
                </a:lnTo>
                <a:lnTo>
                  <a:pt x="527" y="101"/>
                </a:lnTo>
                <a:lnTo>
                  <a:pt x="555" y="98"/>
                </a:lnTo>
                <a:lnTo>
                  <a:pt x="643" y="90"/>
                </a:lnTo>
                <a:lnTo>
                  <a:pt x="691" y="87"/>
                </a:lnTo>
                <a:lnTo>
                  <a:pt x="723" y="85"/>
                </a:lnTo>
                <a:lnTo>
                  <a:pt x="793" y="77"/>
                </a:lnTo>
                <a:lnTo>
                  <a:pt x="850" y="74"/>
                </a:lnTo>
                <a:lnTo>
                  <a:pt x="978" y="68"/>
                </a:lnTo>
                <a:lnTo>
                  <a:pt x="1030" y="68"/>
                </a:lnTo>
                <a:lnTo>
                  <a:pt x="1084" y="67"/>
                </a:lnTo>
                <a:lnTo>
                  <a:pt x="1135" y="65"/>
                </a:lnTo>
                <a:lnTo>
                  <a:pt x="1195" y="60"/>
                </a:lnTo>
                <a:lnTo>
                  <a:pt x="1289" y="52"/>
                </a:lnTo>
                <a:lnTo>
                  <a:pt x="1319" y="49"/>
                </a:lnTo>
                <a:lnTo>
                  <a:pt x="1342" y="47"/>
                </a:lnTo>
                <a:lnTo>
                  <a:pt x="1360" y="45"/>
                </a:lnTo>
                <a:lnTo>
                  <a:pt x="1375" y="43"/>
                </a:lnTo>
                <a:lnTo>
                  <a:pt x="1388" y="41"/>
                </a:lnTo>
                <a:lnTo>
                  <a:pt x="1399" y="39"/>
                </a:lnTo>
                <a:lnTo>
                  <a:pt x="1409" y="38"/>
                </a:lnTo>
                <a:lnTo>
                  <a:pt x="1438" y="35"/>
                </a:lnTo>
                <a:lnTo>
                  <a:pt x="1455" y="33"/>
                </a:lnTo>
                <a:lnTo>
                  <a:pt x="1463" y="31"/>
                </a:lnTo>
                <a:lnTo>
                  <a:pt x="1533" y="20"/>
                </a:lnTo>
                <a:lnTo>
                  <a:pt x="1546" y="18"/>
                </a:lnTo>
                <a:lnTo>
                  <a:pt x="1558" y="16"/>
                </a:lnTo>
                <a:lnTo>
                  <a:pt x="1597" y="10"/>
                </a:lnTo>
                <a:lnTo>
                  <a:pt x="1621" y="7"/>
                </a:lnTo>
                <a:lnTo>
                  <a:pt x="1645" y="4"/>
                </a:lnTo>
                <a:lnTo>
                  <a:pt x="1689" y="2"/>
                </a:lnTo>
                <a:lnTo>
                  <a:pt x="1735" y="1"/>
                </a:lnTo>
                <a:lnTo>
                  <a:pt x="1834" y="0"/>
                </a:lnTo>
                <a:lnTo>
                  <a:pt x="1873" y="3"/>
                </a:lnTo>
                <a:lnTo>
                  <a:pt x="1935" y="5"/>
                </a:lnTo>
                <a:lnTo>
                  <a:pt x="1982" y="7"/>
                </a:lnTo>
                <a:lnTo>
                  <a:pt x="2047"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7661" name="SMARTPenAnnotation172"/>
          <p:cNvSpPr>
            <a:spLocks/>
          </p:cNvSpPr>
          <p:nvPr/>
        </p:nvSpPr>
        <p:spPr bwMode="auto">
          <a:xfrm>
            <a:off x="687388" y="6429375"/>
            <a:ext cx="2733675" cy="144463"/>
          </a:xfrm>
          <a:custGeom>
            <a:avLst/>
            <a:gdLst>
              <a:gd name="T0" fmla="*/ 0 w 1722"/>
              <a:gd name="T1" fmla="*/ 2147483647 h 91"/>
              <a:gd name="T2" fmla="*/ 2147483647 w 1722"/>
              <a:gd name="T3" fmla="*/ 2147483647 h 91"/>
              <a:gd name="T4" fmla="*/ 2147483647 w 1722"/>
              <a:gd name="T5" fmla="*/ 2147483647 h 91"/>
              <a:gd name="T6" fmla="*/ 2147483647 w 1722"/>
              <a:gd name="T7" fmla="*/ 2147483647 h 91"/>
              <a:gd name="T8" fmla="*/ 2147483647 w 1722"/>
              <a:gd name="T9" fmla="*/ 2147483647 h 91"/>
              <a:gd name="T10" fmla="*/ 2147483647 w 1722"/>
              <a:gd name="T11" fmla="*/ 2147483647 h 91"/>
              <a:gd name="T12" fmla="*/ 2147483647 w 1722"/>
              <a:gd name="T13" fmla="*/ 2147483647 h 91"/>
              <a:gd name="T14" fmla="*/ 2147483647 w 1722"/>
              <a:gd name="T15" fmla="*/ 2147483647 h 91"/>
              <a:gd name="T16" fmla="*/ 2147483647 w 1722"/>
              <a:gd name="T17" fmla="*/ 2147483647 h 91"/>
              <a:gd name="T18" fmla="*/ 2147483647 w 1722"/>
              <a:gd name="T19" fmla="*/ 2147483647 h 91"/>
              <a:gd name="T20" fmla="*/ 2147483647 w 1722"/>
              <a:gd name="T21" fmla="*/ 2147483647 h 91"/>
              <a:gd name="T22" fmla="*/ 2147483647 w 1722"/>
              <a:gd name="T23" fmla="*/ 2147483647 h 91"/>
              <a:gd name="T24" fmla="*/ 2147483647 w 1722"/>
              <a:gd name="T25" fmla="*/ 2147483647 h 91"/>
              <a:gd name="T26" fmla="*/ 2147483647 w 1722"/>
              <a:gd name="T27" fmla="*/ 2147483647 h 91"/>
              <a:gd name="T28" fmla="*/ 2147483647 w 1722"/>
              <a:gd name="T29" fmla="*/ 2147483647 h 91"/>
              <a:gd name="T30" fmla="*/ 2147483647 w 1722"/>
              <a:gd name="T31" fmla="*/ 2147483647 h 91"/>
              <a:gd name="T32" fmla="*/ 2147483647 w 1722"/>
              <a:gd name="T33" fmla="*/ 2147483647 h 91"/>
              <a:gd name="T34" fmla="*/ 2147483647 w 1722"/>
              <a:gd name="T35" fmla="*/ 2147483647 h 91"/>
              <a:gd name="T36" fmla="*/ 2147483647 w 1722"/>
              <a:gd name="T37" fmla="*/ 2147483647 h 91"/>
              <a:gd name="T38" fmla="*/ 2147483647 w 1722"/>
              <a:gd name="T39" fmla="*/ 2147483647 h 91"/>
              <a:gd name="T40" fmla="*/ 2147483647 w 1722"/>
              <a:gd name="T41" fmla="*/ 2147483647 h 91"/>
              <a:gd name="T42" fmla="*/ 2147483647 w 1722"/>
              <a:gd name="T43" fmla="*/ 2147483647 h 91"/>
              <a:gd name="T44" fmla="*/ 2147483647 w 1722"/>
              <a:gd name="T45" fmla="*/ 2147483647 h 91"/>
              <a:gd name="T46" fmla="*/ 2147483647 w 1722"/>
              <a:gd name="T47" fmla="*/ 2147483647 h 91"/>
              <a:gd name="T48" fmla="*/ 2147483647 w 1722"/>
              <a:gd name="T49" fmla="*/ 2147483647 h 91"/>
              <a:gd name="T50" fmla="*/ 2147483647 w 1722"/>
              <a:gd name="T51" fmla="*/ 2147483647 h 91"/>
              <a:gd name="T52" fmla="*/ 2147483647 w 1722"/>
              <a:gd name="T53" fmla="*/ 2147483647 h 91"/>
              <a:gd name="T54" fmla="*/ 2147483647 w 1722"/>
              <a:gd name="T55" fmla="*/ 2147483647 h 91"/>
              <a:gd name="T56" fmla="*/ 2147483647 w 1722"/>
              <a:gd name="T57" fmla="*/ 2147483647 h 91"/>
              <a:gd name="T58" fmla="*/ 2147483647 w 1722"/>
              <a:gd name="T59" fmla="*/ 2147483647 h 91"/>
              <a:gd name="T60" fmla="*/ 2147483647 w 1722"/>
              <a:gd name="T61" fmla="*/ 2147483647 h 91"/>
              <a:gd name="T62" fmla="*/ 2147483647 w 1722"/>
              <a:gd name="T63" fmla="*/ 2147483647 h 91"/>
              <a:gd name="T64" fmla="*/ 2147483647 w 1722"/>
              <a:gd name="T65" fmla="*/ 2147483647 h 91"/>
              <a:gd name="T66" fmla="*/ 2147483647 w 1722"/>
              <a:gd name="T67" fmla="*/ 2147483647 h 91"/>
              <a:gd name="T68" fmla="*/ 2147483647 w 1722"/>
              <a:gd name="T69" fmla="*/ 2147483647 h 91"/>
              <a:gd name="T70" fmla="*/ 2147483647 w 1722"/>
              <a:gd name="T71" fmla="*/ 2147483647 h 91"/>
              <a:gd name="T72" fmla="*/ 2147483647 w 1722"/>
              <a:gd name="T73" fmla="*/ 2147483647 h 91"/>
              <a:gd name="T74" fmla="*/ 2147483647 w 1722"/>
              <a:gd name="T75" fmla="*/ 2147483647 h 91"/>
              <a:gd name="T76" fmla="*/ 2147483647 w 1722"/>
              <a:gd name="T77" fmla="*/ 0 h 91"/>
              <a:gd name="T78" fmla="*/ 2147483647 w 1722"/>
              <a:gd name="T79" fmla="*/ 2147483647 h 91"/>
              <a:gd name="T80" fmla="*/ 2147483647 w 1722"/>
              <a:gd name="T81" fmla="*/ 2147483647 h 91"/>
              <a:gd name="T82" fmla="*/ 2147483647 w 1722"/>
              <a:gd name="T83" fmla="*/ 2147483647 h 91"/>
              <a:gd name="T84" fmla="*/ 2147483647 w 1722"/>
              <a:gd name="T85" fmla="*/ 2147483647 h 91"/>
              <a:gd name="T86" fmla="*/ 2147483647 w 1722"/>
              <a:gd name="T87" fmla="*/ 2147483647 h 91"/>
              <a:gd name="T88" fmla="*/ 2147483647 w 1722"/>
              <a:gd name="T89" fmla="*/ 2147483647 h 91"/>
              <a:gd name="T90" fmla="*/ 2147483647 w 1722"/>
              <a:gd name="T91" fmla="*/ 2147483647 h 91"/>
              <a:gd name="T92" fmla="*/ 2147483647 w 1722"/>
              <a:gd name="T93" fmla="*/ 2147483647 h 91"/>
              <a:gd name="T94" fmla="*/ 2147483647 w 1722"/>
              <a:gd name="T95" fmla="*/ 2147483647 h 91"/>
              <a:gd name="T96" fmla="*/ 2147483647 w 1722"/>
              <a:gd name="T97" fmla="*/ 2147483647 h 91"/>
              <a:gd name="T98" fmla="*/ 2147483647 w 1722"/>
              <a:gd name="T99" fmla="*/ 2147483647 h 91"/>
              <a:gd name="T100" fmla="*/ 2147483647 w 1722"/>
              <a:gd name="T101" fmla="*/ 2147483647 h 91"/>
              <a:gd name="T102" fmla="*/ 2147483647 w 1722"/>
              <a:gd name="T103" fmla="*/ 2147483647 h 91"/>
              <a:gd name="T104" fmla="*/ 2147483647 w 1722"/>
              <a:gd name="T105" fmla="*/ 2147483647 h 91"/>
              <a:gd name="T106" fmla="*/ 2147483647 w 1722"/>
              <a:gd name="T107" fmla="*/ 2147483647 h 91"/>
              <a:gd name="T108" fmla="*/ 2147483647 w 1722"/>
              <a:gd name="T109" fmla="*/ 2147483647 h 91"/>
              <a:gd name="T110" fmla="*/ 2147483647 w 1722"/>
              <a:gd name="T111" fmla="*/ 2147483647 h 91"/>
              <a:gd name="T112" fmla="*/ 2147483647 w 1722"/>
              <a:gd name="T113" fmla="*/ 2147483647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22" h="91">
                <a:moveTo>
                  <a:pt x="0" y="90"/>
                </a:moveTo>
                <a:lnTo>
                  <a:pt x="25" y="88"/>
                </a:lnTo>
                <a:lnTo>
                  <a:pt x="52" y="86"/>
                </a:lnTo>
                <a:lnTo>
                  <a:pt x="90" y="83"/>
                </a:lnTo>
                <a:lnTo>
                  <a:pt x="101" y="81"/>
                </a:lnTo>
                <a:lnTo>
                  <a:pt x="147" y="79"/>
                </a:lnTo>
                <a:lnTo>
                  <a:pt x="200" y="79"/>
                </a:lnTo>
                <a:lnTo>
                  <a:pt x="248" y="83"/>
                </a:lnTo>
                <a:lnTo>
                  <a:pt x="364" y="88"/>
                </a:lnTo>
                <a:lnTo>
                  <a:pt x="408" y="89"/>
                </a:lnTo>
                <a:lnTo>
                  <a:pt x="456" y="88"/>
                </a:lnTo>
                <a:lnTo>
                  <a:pt x="506" y="85"/>
                </a:lnTo>
                <a:lnTo>
                  <a:pt x="566" y="81"/>
                </a:lnTo>
                <a:lnTo>
                  <a:pt x="616" y="79"/>
                </a:lnTo>
                <a:lnTo>
                  <a:pt x="664" y="77"/>
                </a:lnTo>
                <a:lnTo>
                  <a:pt x="708" y="75"/>
                </a:lnTo>
                <a:lnTo>
                  <a:pt x="908" y="69"/>
                </a:lnTo>
                <a:lnTo>
                  <a:pt x="974" y="68"/>
                </a:lnTo>
                <a:lnTo>
                  <a:pt x="1067" y="68"/>
                </a:lnTo>
                <a:lnTo>
                  <a:pt x="1086" y="66"/>
                </a:lnTo>
                <a:lnTo>
                  <a:pt x="1114" y="63"/>
                </a:lnTo>
                <a:lnTo>
                  <a:pt x="1161" y="61"/>
                </a:lnTo>
                <a:lnTo>
                  <a:pt x="1192" y="58"/>
                </a:lnTo>
                <a:lnTo>
                  <a:pt x="1218" y="56"/>
                </a:lnTo>
                <a:lnTo>
                  <a:pt x="1236" y="54"/>
                </a:lnTo>
                <a:lnTo>
                  <a:pt x="1264" y="51"/>
                </a:lnTo>
                <a:lnTo>
                  <a:pt x="1276" y="50"/>
                </a:lnTo>
                <a:lnTo>
                  <a:pt x="1291" y="48"/>
                </a:lnTo>
                <a:lnTo>
                  <a:pt x="1307" y="45"/>
                </a:lnTo>
                <a:lnTo>
                  <a:pt x="1340" y="38"/>
                </a:lnTo>
                <a:lnTo>
                  <a:pt x="1370" y="32"/>
                </a:lnTo>
                <a:lnTo>
                  <a:pt x="1421" y="21"/>
                </a:lnTo>
                <a:lnTo>
                  <a:pt x="1438" y="19"/>
                </a:lnTo>
                <a:lnTo>
                  <a:pt x="1454" y="17"/>
                </a:lnTo>
                <a:lnTo>
                  <a:pt x="1470" y="14"/>
                </a:lnTo>
                <a:lnTo>
                  <a:pt x="1496" y="9"/>
                </a:lnTo>
                <a:lnTo>
                  <a:pt x="1524" y="6"/>
                </a:lnTo>
                <a:lnTo>
                  <a:pt x="1538" y="3"/>
                </a:lnTo>
                <a:lnTo>
                  <a:pt x="1589" y="0"/>
                </a:lnTo>
                <a:lnTo>
                  <a:pt x="1633" y="1"/>
                </a:lnTo>
                <a:lnTo>
                  <a:pt x="1643" y="3"/>
                </a:lnTo>
                <a:lnTo>
                  <a:pt x="1648" y="4"/>
                </a:lnTo>
                <a:lnTo>
                  <a:pt x="1652" y="6"/>
                </a:lnTo>
                <a:lnTo>
                  <a:pt x="1657" y="8"/>
                </a:lnTo>
                <a:lnTo>
                  <a:pt x="1661" y="10"/>
                </a:lnTo>
                <a:lnTo>
                  <a:pt x="1672" y="13"/>
                </a:lnTo>
                <a:lnTo>
                  <a:pt x="1676" y="15"/>
                </a:lnTo>
                <a:lnTo>
                  <a:pt x="1679" y="17"/>
                </a:lnTo>
                <a:lnTo>
                  <a:pt x="1682" y="19"/>
                </a:lnTo>
                <a:lnTo>
                  <a:pt x="1686" y="21"/>
                </a:lnTo>
                <a:lnTo>
                  <a:pt x="1690" y="23"/>
                </a:lnTo>
                <a:lnTo>
                  <a:pt x="1695" y="24"/>
                </a:lnTo>
                <a:lnTo>
                  <a:pt x="1705" y="28"/>
                </a:lnTo>
                <a:lnTo>
                  <a:pt x="1711" y="30"/>
                </a:lnTo>
                <a:lnTo>
                  <a:pt x="1714" y="32"/>
                </a:lnTo>
                <a:lnTo>
                  <a:pt x="1717" y="34"/>
                </a:lnTo>
                <a:lnTo>
                  <a:pt x="172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08437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5486400" y="152400"/>
            <a:ext cx="3505200" cy="6553200"/>
          </a:xfrm>
        </p:spPr>
        <p:txBody>
          <a:bodyPr/>
          <a:lstStyle/>
          <a:p>
            <a:pPr eaLnBrk="1" hangingPunct="1">
              <a:lnSpc>
                <a:spcPct val="90000"/>
              </a:lnSpc>
            </a:pPr>
            <a:r>
              <a:rPr lang="en-US" altLang="en-US" sz="2800" smtClean="0">
                <a:solidFill>
                  <a:schemeClr val="bg1"/>
                </a:solidFill>
              </a:rPr>
              <a:t>The witches are so ugly, Macbeth and Banquo aren’t sure they are even human.  The witches have the forms of women, yet they have facial hair, which makes one wonder exactly what gender these creatures are.</a:t>
            </a:r>
          </a:p>
          <a:p>
            <a:pPr eaLnBrk="1" hangingPunct="1">
              <a:lnSpc>
                <a:spcPct val="90000"/>
              </a:lnSpc>
            </a:pPr>
            <a:r>
              <a:rPr lang="en-US" altLang="en-US" sz="2800" smtClean="0">
                <a:solidFill>
                  <a:schemeClr val="bg1"/>
                </a:solidFill>
              </a:rPr>
              <a:t>They ask the witches if they can speak.</a:t>
            </a: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6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MARTPenAnnotation157"/>
          <p:cNvSpPr>
            <a:spLocks/>
          </p:cNvSpPr>
          <p:nvPr/>
        </p:nvSpPr>
        <p:spPr bwMode="auto">
          <a:xfrm>
            <a:off x="6000750" y="581025"/>
            <a:ext cx="2324100" cy="63500"/>
          </a:xfrm>
          <a:custGeom>
            <a:avLst/>
            <a:gdLst>
              <a:gd name="T0" fmla="*/ 0 w 1464"/>
              <a:gd name="T1" fmla="*/ 0 h 40"/>
              <a:gd name="T2" fmla="*/ 2147483647 w 1464"/>
              <a:gd name="T3" fmla="*/ 0 h 40"/>
              <a:gd name="T4" fmla="*/ 2147483647 w 1464"/>
              <a:gd name="T5" fmla="*/ 0 h 40"/>
              <a:gd name="T6" fmla="*/ 2147483647 w 1464"/>
              <a:gd name="T7" fmla="*/ 2147483647 h 40"/>
              <a:gd name="T8" fmla="*/ 2147483647 w 1464"/>
              <a:gd name="T9" fmla="*/ 2147483647 h 40"/>
              <a:gd name="T10" fmla="*/ 2147483647 w 1464"/>
              <a:gd name="T11" fmla="*/ 2147483647 h 40"/>
              <a:gd name="T12" fmla="*/ 2147483647 w 1464"/>
              <a:gd name="T13" fmla="*/ 2147483647 h 40"/>
              <a:gd name="T14" fmla="*/ 2147483647 w 1464"/>
              <a:gd name="T15" fmla="*/ 2147483647 h 40"/>
              <a:gd name="T16" fmla="*/ 2147483647 w 1464"/>
              <a:gd name="T17" fmla="*/ 2147483647 h 40"/>
              <a:gd name="T18" fmla="*/ 2147483647 w 1464"/>
              <a:gd name="T19" fmla="*/ 2147483647 h 40"/>
              <a:gd name="T20" fmla="*/ 2147483647 w 1464"/>
              <a:gd name="T21" fmla="*/ 2147483647 h 40"/>
              <a:gd name="T22" fmla="*/ 2147483647 w 1464"/>
              <a:gd name="T23" fmla="*/ 2147483647 h 40"/>
              <a:gd name="T24" fmla="*/ 2147483647 w 1464"/>
              <a:gd name="T25" fmla="*/ 2147483647 h 40"/>
              <a:gd name="T26" fmla="*/ 2147483647 w 1464"/>
              <a:gd name="T27" fmla="*/ 2147483647 h 40"/>
              <a:gd name="T28" fmla="*/ 2147483647 w 1464"/>
              <a:gd name="T29" fmla="*/ 2147483647 h 40"/>
              <a:gd name="T30" fmla="*/ 2147483647 w 1464"/>
              <a:gd name="T31" fmla="*/ 2147483647 h 40"/>
              <a:gd name="T32" fmla="*/ 2147483647 w 1464"/>
              <a:gd name="T33" fmla="*/ 2147483647 h 40"/>
              <a:gd name="T34" fmla="*/ 2147483647 w 1464"/>
              <a:gd name="T35" fmla="*/ 2147483647 h 40"/>
              <a:gd name="T36" fmla="*/ 2147483647 w 1464"/>
              <a:gd name="T37" fmla="*/ 2147483647 h 40"/>
              <a:gd name="T38" fmla="*/ 2147483647 w 1464"/>
              <a:gd name="T39" fmla="*/ 2147483647 h 40"/>
              <a:gd name="T40" fmla="*/ 2147483647 w 1464"/>
              <a:gd name="T41" fmla="*/ 2147483647 h 40"/>
              <a:gd name="T42" fmla="*/ 2147483647 w 1464"/>
              <a:gd name="T43" fmla="*/ 2147483647 h 40"/>
              <a:gd name="T44" fmla="*/ 2147483647 w 1464"/>
              <a:gd name="T45" fmla="*/ 2147483647 h 40"/>
              <a:gd name="T46" fmla="*/ 2147483647 w 1464"/>
              <a:gd name="T47" fmla="*/ 2147483647 h 40"/>
              <a:gd name="T48" fmla="*/ 2147483647 w 1464"/>
              <a:gd name="T49" fmla="*/ 2147483647 h 40"/>
              <a:gd name="T50" fmla="*/ 2147483647 w 1464"/>
              <a:gd name="T51" fmla="*/ 2147483647 h 40"/>
              <a:gd name="T52" fmla="*/ 2147483647 w 1464"/>
              <a:gd name="T53" fmla="*/ 2147483647 h 40"/>
              <a:gd name="T54" fmla="*/ 2147483647 w 1464"/>
              <a:gd name="T55" fmla="*/ 2147483647 h 40"/>
              <a:gd name="T56" fmla="*/ 2147483647 w 1464"/>
              <a:gd name="T57" fmla="*/ 2147483647 h 40"/>
              <a:gd name="T58" fmla="*/ 2147483647 w 1464"/>
              <a:gd name="T59" fmla="*/ 2147483647 h 40"/>
              <a:gd name="T60" fmla="*/ 2147483647 w 1464"/>
              <a:gd name="T61" fmla="*/ 2147483647 h 40"/>
              <a:gd name="T62" fmla="*/ 2147483647 w 1464"/>
              <a:gd name="T63" fmla="*/ 2147483647 h 40"/>
              <a:gd name="T64" fmla="*/ 2147483647 w 1464"/>
              <a:gd name="T65" fmla="*/ 2147483647 h 40"/>
              <a:gd name="T66" fmla="*/ 2147483647 w 1464"/>
              <a:gd name="T67" fmla="*/ 2147483647 h 40"/>
              <a:gd name="T68" fmla="*/ 2147483647 w 1464"/>
              <a:gd name="T69" fmla="*/ 2147483647 h 40"/>
              <a:gd name="T70" fmla="*/ 2147483647 w 1464"/>
              <a:gd name="T71" fmla="*/ 2147483647 h 40"/>
              <a:gd name="T72" fmla="*/ 2147483647 w 1464"/>
              <a:gd name="T73" fmla="*/ 2147483647 h 40"/>
              <a:gd name="T74" fmla="*/ 2147483647 w 1464"/>
              <a:gd name="T75" fmla="*/ 2147483647 h 40"/>
              <a:gd name="T76" fmla="*/ 2147483647 w 1464"/>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64" h="40">
                <a:moveTo>
                  <a:pt x="0" y="0"/>
                </a:moveTo>
                <a:lnTo>
                  <a:pt x="144" y="0"/>
                </a:lnTo>
                <a:lnTo>
                  <a:pt x="150" y="0"/>
                </a:lnTo>
                <a:lnTo>
                  <a:pt x="156" y="1"/>
                </a:lnTo>
                <a:lnTo>
                  <a:pt x="162" y="3"/>
                </a:lnTo>
                <a:lnTo>
                  <a:pt x="171" y="3"/>
                </a:lnTo>
                <a:lnTo>
                  <a:pt x="195" y="4"/>
                </a:lnTo>
                <a:lnTo>
                  <a:pt x="236" y="5"/>
                </a:lnTo>
                <a:lnTo>
                  <a:pt x="313" y="5"/>
                </a:lnTo>
                <a:lnTo>
                  <a:pt x="322" y="6"/>
                </a:lnTo>
                <a:lnTo>
                  <a:pt x="332" y="7"/>
                </a:lnTo>
                <a:lnTo>
                  <a:pt x="341" y="8"/>
                </a:lnTo>
                <a:lnTo>
                  <a:pt x="357" y="9"/>
                </a:lnTo>
                <a:lnTo>
                  <a:pt x="399" y="10"/>
                </a:lnTo>
                <a:lnTo>
                  <a:pt x="583" y="11"/>
                </a:lnTo>
                <a:lnTo>
                  <a:pt x="604" y="10"/>
                </a:lnTo>
                <a:lnTo>
                  <a:pt x="620" y="9"/>
                </a:lnTo>
                <a:lnTo>
                  <a:pt x="635" y="8"/>
                </a:lnTo>
                <a:lnTo>
                  <a:pt x="648" y="7"/>
                </a:lnTo>
                <a:lnTo>
                  <a:pt x="673" y="6"/>
                </a:lnTo>
                <a:lnTo>
                  <a:pt x="1021" y="11"/>
                </a:lnTo>
                <a:lnTo>
                  <a:pt x="1039" y="11"/>
                </a:lnTo>
                <a:lnTo>
                  <a:pt x="1096" y="15"/>
                </a:lnTo>
                <a:lnTo>
                  <a:pt x="1125" y="16"/>
                </a:lnTo>
                <a:lnTo>
                  <a:pt x="1163" y="16"/>
                </a:lnTo>
                <a:lnTo>
                  <a:pt x="1174" y="17"/>
                </a:lnTo>
                <a:lnTo>
                  <a:pt x="1184" y="18"/>
                </a:lnTo>
                <a:lnTo>
                  <a:pt x="1195" y="19"/>
                </a:lnTo>
                <a:lnTo>
                  <a:pt x="1217" y="20"/>
                </a:lnTo>
                <a:lnTo>
                  <a:pt x="1343" y="22"/>
                </a:lnTo>
                <a:lnTo>
                  <a:pt x="1356" y="23"/>
                </a:lnTo>
                <a:lnTo>
                  <a:pt x="1366" y="24"/>
                </a:lnTo>
                <a:lnTo>
                  <a:pt x="1376" y="25"/>
                </a:lnTo>
                <a:lnTo>
                  <a:pt x="1385" y="26"/>
                </a:lnTo>
                <a:lnTo>
                  <a:pt x="1404" y="27"/>
                </a:lnTo>
                <a:lnTo>
                  <a:pt x="1424" y="28"/>
                </a:lnTo>
                <a:lnTo>
                  <a:pt x="1428" y="28"/>
                </a:lnTo>
                <a:lnTo>
                  <a:pt x="1433" y="29"/>
                </a:lnTo>
                <a:lnTo>
                  <a:pt x="146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77" name="SMARTPenAnnotation158"/>
          <p:cNvSpPr>
            <a:spLocks/>
          </p:cNvSpPr>
          <p:nvPr/>
        </p:nvSpPr>
        <p:spPr bwMode="auto">
          <a:xfrm>
            <a:off x="5973763" y="947738"/>
            <a:ext cx="1127125" cy="26987"/>
          </a:xfrm>
          <a:custGeom>
            <a:avLst/>
            <a:gdLst>
              <a:gd name="T0" fmla="*/ 0 w 710"/>
              <a:gd name="T1" fmla="*/ 2147483647 h 17"/>
              <a:gd name="T2" fmla="*/ 2147483647 w 710"/>
              <a:gd name="T3" fmla="*/ 2147483647 h 17"/>
              <a:gd name="T4" fmla="*/ 2147483647 w 710"/>
              <a:gd name="T5" fmla="*/ 2147483647 h 17"/>
              <a:gd name="T6" fmla="*/ 2147483647 w 710"/>
              <a:gd name="T7" fmla="*/ 2147483647 h 17"/>
              <a:gd name="T8" fmla="*/ 2147483647 w 710"/>
              <a:gd name="T9" fmla="*/ 2147483647 h 17"/>
              <a:gd name="T10" fmla="*/ 2147483647 w 710"/>
              <a:gd name="T11" fmla="*/ 2147483647 h 17"/>
              <a:gd name="T12" fmla="*/ 2147483647 w 710"/>
              <a:gd name="T13" fmla="*/ 2147483647 h 17"/>
              <a:gd name="T14" fmla="*/ 2147483647 w 710"/>
              <a:gd name="T15" fmla="*/ 2147483647 h 17"/>
              <a:gd name="T16" fmla="*/ 2147483647 w 710"/>
              <a:gd name="T17" fmla="*/ 2147483647 h 17"/>
              <a:gd name="T18" fmla="*/ 2147483647 w 710"/>
              <a:gd name="T19" fmla="*/ 2147483647 h 17"/>
              <a:gd name="T20" fmla="*/ 2147483647 w 710"/>
              <a:gd name="T21" fmla="*/ 2147483647 h 17"/>
              <a:gd name="T22" fmla="*/ 2147483647 w 710"/>
              <a:gd name="T23" fmla="*/ 2147483647 h 17"/>
              <a:gd name="T24" fmla="*/ 2147483647 w 710"/>
              <a:gd name="T25" fmla="*/ 2147483647 h 17"/>
              <a:gd name="T26" fmla="*/ 2147483647 w 710"/>
              <a:gd name="T27" fmla="*/ 2147483647 h 17"/>
              <a:gd name="T28" fmla="*/ 2147483647 w 710"/>
              <a:gd name="T29" fmla="*/ 2147483647 h 17"/>
              <a:gd name="T30" fmla="*/ 2147483647 w 710"/>
              <a:gd name="T31" fmla="*/ 2147483647 h 17"/>
              <a:gd name="T32" fmla="*/ 2147483647 w 710"/>
              <a:gd name="T33" fmla="*/ 2147483647 h 17"/>
              <a:gd name="T34" fmla="*/ 2147483647 w 710"/>
              <a:gd name="T35" fmla="*/ 2147483647 h 17"/>
              <a:gd name="T36" fmla="*/ 2147483647 w 710"/>
              <a:gd name="T37" fmla="*/ 2147483647 h 17"/>
              <a:gd name="T38" fmla="*/ 2147483647 w 710"/>
              <a:gd name="T39" fmla="*/ 2147483647 h 17"/>
              <a:gd name="T40" fmla="*/ 2147483647 w 710"/>
              <a:gd name="T41" fmla="*/ 2147483647 h 17"/>
              <a:gd name="T42" fmla="*/ 2147483647 w 710"/>
              <a:gd name="T43" fmla="*/ 2147483647 h 17"/>
              <a:gd name="T44" fmla="*/ 2147483647 w 710"/>
              <a:gd name="T45" fmla="*/ 2147483647 h 17"/>
              <a:gd name="T46" fmla="*/ 2147483647 w 710"/>
              <a:gd name="T47" fmla="*/ 2147483647 h 17"/>
              <a:gd name="T48" fmla="*/ 2147483647 w 710"/>
              <a:gd name="T49" fmla="*/ 2147483647 h 17"/>
              <a:gd name="T50" fmla="*/ 2147483647 w 710"/>
              <a:gd name="T51" fmla="*/ 2147483647 h 17"/>
              <a:gd name="T52" fmla="*/ 2147483647 w 710"/>
              <a:gd name="T53" fmla="*/ 2147483647 h 17"/>
              <a:gd name="T54" fmla="*/ 2147483647 w 710"/>
              <a:gd name="T55" fmla="*/ 2147483647 h 17"/>
              <a:gd name="T56" fmla="*/ 2147483647 w 710"/>
              <a:gd name="T57" fmla="*/ 2147483647 h 17"/>
              <a:gd name="T58" fmla="*/ 2147483647 w 710"/>
              <a:gd name="T59" fmla="*/ 2147483647 h 17"/>
              <a:gd name="T60" fmla="*/ 2147483647 w 710"/>
              <a:gd name="T61" fmla="*/ 0 h 17"/>
              <a:gd name="T62" fmla="*/ 2147483647 w 710"/>
              <a:gd name="T63" fmla="*/ 0 h 17"/>
              <a:gd name="T64" fmla="*/ 2147483647 w 710"/>
              <a:gd name="T65" fmla="*/ 0 h 17"/>
              <a:gd name="T66" fmla="*/ 2147483647 w 710"/>
              <a:gd name="T67" fmla="*/ 2147483647 h 17"/>
              <a:gd name="T68" fmla="*/ 2147483647 w 710"/>
              <a:gd name="T69" fmla="*/ 2147483647 h 17"/>
              <a:gd name="T70" fmla="*/ 2147483647 w 710"/>
              <a:gd name="T71" fmla="*/ 2147483647 h 17"/>
              <a:gd name="T72" fmla="*/ 2147483647 w 710"/>
              <a:gd name="T73" fmla="*/ 2147483647 h 17"/>
              <a:gd name="T74" fmla="*/ 2147483647 w 710"/>
              <a:gd name="T75" fmla="*/ 2147483647 h 17"/>
              <a:gd name="T76" fmla="*/ 2147483647 w 710"/>
              <a:gd name="T77" fmla="*/ 2147483647 h 17"/>
              <a:gd name="T78" fmla="*/ 2147483647 w 710"/>
              <a:gd name="T79" fmla="*/ 2147483647 h 17"/>
              <a:gd name="T80" fmla="*/ 2147483647 w 710"/>
              <a:gd name="T81" fmla="*/ 2147483647 h 17"/>
              <a:gd name="T82" fmla="*/ 2147483647 w 710"/>
              <a:gd name="T83" fmla="*/ 2147483647 h 17"/>
              <a:gd name="T84" fmla="*/ 2147483647 w 710"/>
              <a:gd name="T85" fmla="*/ 2147483647 h 17"/>
              <a:gd name="T86" fmla="*/ 2147483647 w 710"/>
              <a:gd name="T87" fmla="*/ 2147483647 h 17"/>
              <a:gd name="T88" fmla="*/ 2147483647 w 710"/>
              <a:gd name="T89" fmla="*/ 2147483647 h 17"/>
              <a:gd name="T90" fmla="*/ 2147483647 w 710"/>
              <a:gd name="T91" fmla="*/ 2147483647 h 17"/>
              <a:gd name="T92" fmla="*/ 2147483647 w 710"/>
              <a:gd name="T93" fmla="*/ 2147483647 h 17"/>
              <a:gd name="T94" fmla="*/ 2147483647 w 710"/>
              <a:gd name="T95" fmla="*/ 2147483647 h 17"/>
              <a:gd name="T96" fmla="*/ 2147483647 w 710"/>
              <a:gd name="T97" fmla="*/ 2147483647 h 17"/>
              <a:gd name="T98" fmla="*/ 2147483647 w 710"/>
              <a:gd name="T99" fmla="*/ 2147483647 h 17"/>
              <a:gd name="T100" fmla="*/ 2147483647 w 710"/>
              <a:gd name="T101" fmla="*/ 0 h 17"/>
              <a:gd name="T102" fmla="*/ 2147483647 w 710"/>
              <a:gd name="T103" fmla="*/ 0 h 17"/>
              <a:gd name="T104" fmla="*/ 2147483647 w 710"/>
              <a:gd name="T105" fmla="*/ 0 h 17"/>
              <a:gd name="T106" fmla="*/ 2147483647 w 710"/>
              <a:gd name="T107" fmla="*/ 2147483647 h 17"/>
              <a:gd name="T108" fmla="*/ 2147483647 w 710"/>
              <a:gd name="T109" fmla="*/ 2147483647 h 17"/>
              <a:gd name="T110" fmla="*/ 2147483647 w 710"/>
              <a:gd name="T111" fmla="*/ 2147483647 h 17"/>
              <a:gd name="T112" fmla="*/ 2147483647 w 710"/>
              <a:gd name="T113" fmla="*/ 2147483647 h 17"/>
              <a:gd name="T114" fmla="*/ 2147483647 w 710"/>
              <a:gd name="T115" fmla="*/ 2147483647 h 17"/>
              <a:gd name="T116" fmla="*/ 2147483647 w 710"/>
              <a:gd name="T117" fmla="*/ 2147483647 h 17"/>
              <a:gd name="T118" fmla="*/ 2147483647 w 710"/>
              <a:gd name="T119" fmla="*/ 2147483647 h 17"/>
              <a:gd name="T120" fmla="*/ 2147483647 w 710"/>
              <a:gd name="T121" fmla="*/ 2147483647 h 17"/>
              <a:gd name="T122" fmla="*/ 2147483647 w 710"/>
              <a:gd name="T123" fmla="*/ 2147483647 h 17"/>
              <a:gd name="T124" fmla="*/ 2147483647 w 710"/>
              <a:gd name="T125" fmla="*/ 2147483647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0" h="17">
                <a:moveTo>
                  <a:pt x="0" y="16"/>
                </a:moveTo>
                <a:lnTo>
                  <a:pt x="9" y="16"/>
                </a:lnTo>
                <a:lnTo>
                  <a:pt x="14" y="16"/>
                </a:lnTo>
                <a:lnTo>
                  <a:pt x="18" y="14"/>
                </a:lnTo>
                <a:lnTo>
                  <a:pt x="24" y="13"/>
                </a:lnTo>
                <a:lnTo>
                  <a:pt x="28" y="12"/>
                </a:lnTo>
                <a:lnTo>
                  <a:pt x="33" y="12"/>
                </a:lnTo>
                <a:lnTo>
                  <a:pt x="37" y="11"/>
                </a:lnTo>
                <a:lnTo>
                  <a:pt x="41" y="12"/>
                </a:lnTo>
                <a:lnTo>
                  <a:pt x="45" y="13"/>
                </a:lnTo>
                <a:lnTo>
                  <a:pt x="49" y="14"/>
                </a:lnTo>
                <a:lnTo>
                  <a:pt x="58" y="13"/>
                </a:lnTo>
                <a:lnTo>
                  <a:pt x="63" y="12"/>
                </a:lnTo>
                <a:lnTo>
                  <a:pt x="68" y="12"/>
                </a:lnTo>
                <a:lnTo>
                  <a:pt x="74" y="11"/>
                </a:lnTo>
                <a:lnTo>
                  <a:pt x="87" y="11"/>
                </a:lnTo>
                <a:lnTo>
                  <a:pt x="162" y="11"/>
                </a:lnTo>
                <a:lnTo>
                  <a:pt x="238" y="11"/>
                </a:lnTo>
                <a:lnTo>
                  <a:pt x="245" y="10"/>
                </a:lnTo>
                <a:lnTo>
                  <a:pt x="253" y="9"/>
                </a:lnTo>
                <a:lnTo>
                  <a:pt x="261" y="8"/>
                </a:lnTo>
                <a:lnTo>
                  <a:pt x="269" y="7"/>
                </a:lnTo>
                <a:lnTo>
                  <a:pt x="277" y="6"/>
                </a:lnTo>
                <a:lnTo>
                  <a:pt x="286" y="6"/>
                </a:lnTo>
                <a:lnTo>
                  <a:pt x="304" y="5"/>
                </a:lnTo>
                <a:lnTo>
                  <a:pt x="370" y="5"/>
                </a:lnTo>
                <a:lnTo>
                  <a:pt x="379" y="4"/>
                </a:lnTo>
                <a:lnTo>
                  <a:pt x="388" y="3"/>
                </a:lnTo>
                <a:lnTo>
                  <a:pt x="398" y="2"/>
                </a:lnTo>
                <a:lnTo>
                  <a:pt x="407" y="1"/>
                </a:lnTo>
                <a:lnTo>
                  <a:pt x="416" y="0"/>
                </a:lnTo>
                <a:lnTo>
                  <a:pt x="426" y="0"/>
                </a:lnTo>
                <a:lnTo>
                  <a:pt x="444" y="0"/>
                </a:lnTo>
                <a:lnTo>
                  <a:pt x="496" y="2"/>
                </a:lnTo>
                <a:lnTo>
                  <a:pt x="517" y="3"/>
                </a:lnTo>
                <a:lnTo>
                  <a:pt x="533" y="2"/>
                </a:lnTo>
                <a:lnTo>
                  <a:pt x="547" y="1"/>
                </a:lnTo>
                <a:lnTo>
                  <a:pt x="558" y="1"/>
                </a:lnTo>
                <a:lnTo>
                  <a:pt x="569" y="2"/>
                </a:lnTo>
                <a:lnTo>
                  <a:pt x="578" y="3"/>
                </a:lnTo>
                <a:lnTo>
                  <a:pt x="586" y="3"/>
                </a:lnTo>
                <a:lnTo>
                  <a:pt x="595" y="2"/>
                </a:lnTo>
                <a:lnTo>
                  <a:pt x="603" y="1"/>
                </a:lnTo>
                <a:lnTo>
                  <a:pt x="610" y="1"/>
                </a:lnTo>
                <a:lnTo>
                  <a:pt x="617" y="2"/>
                </a:lnTo>
                <a:lnTo>
                  <a:pt x="623" y="3"/>
                </a:lnTo>
                <a:lnTo>
                  <a:pt x="629" y="3"/>
                </a:lnTo>
                <a:lnTo>
                  <a:pt x="635" y="2"/>
                </a:lnTo>
                <a:lnTo>
                  <a:pt x="641" y="1"/>
                </a:lnTo>
                <a:lnTo>
                  <a:pt x="646" y="1"/>
                </a:lnTo>
                <a:lnTo>
                  <a:pt x="651" y="0"/>
                </a:lnTo>
                <a:lnTo>
                  <a:pt x="655" y="0"/>
                </a:lnTo>
                <a:lnTo>
                  <a:pt x="659" y="0"/>
                </a:lnTo>
                <a:lnTo>
                  <a:pt x="663" y="1"/>
                </a:lnTo>
                <a:lnTo>
                  <a:pt x="667" y="2"/>
                </a:lnTo>
                <a:lnTo>
                  <a:pt x="671" y="3"/>
                </a:lnTo>
                <a:lnTo>
                  <a:pt x="675" y="4"/>
                </a:lnTo>
                <a:lnTo>
                  <a:pt x="679" y="4"/>
                </a:lnTo>
                <a:lnTo>
                  <a:pt x="685" y="5"/>
                </a:lnTo>
                <a:lnTo>
                  <a:pt x="697" y="5"/>
                </a:lnTo>
                <a:lnTo>
                  <a:pt x="699" y="5"/>
                </a:lnTo>
                <a:lnTo>
                  <a:pt x="702" y="7"/>
                </a:lnTo>
                <a:lnTo>
                  <a:pt x="709"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78" name="SMARTPenAnnotation159"/>
          <p:cNvSpPr>
            <a:spLocks/>
          </p:cNvSpPr>
          <p:nvPr/>
        </p:nvSpPr>
        <p:spPr bwMode="auto">
          <a:xfrm>
            <a:off x="6062663" y="2813050"/>
            <a:ext cx="2144712" cy="36513"/>
          </a:xfrm>
          <a:custGeom>
            <a:avLst/>
            <a:gdLst>
              <a:gd name="T0" fmla="*/ 0 w 1351"/>
              <a:gd name="T1" fmla="*/ 2147483647 h 23"/>
              <a:gd name="T2" fmla="*/ 2147483647 w 1351"/>
              <a:gd name="T3" fmla="*/ 2147483647 h 23"/>
              <a:gd name="T4" fmla="*/ 2147483647 w 1351"/>
              <a:gd name="T5" fmla="*/ 2147483647 h 23"/>
              <a:gd name="T6" fmla="*/ 2147483647 w 1351"/>
              <a:gd name="T7" fmla="*/ 2147483647 h 23"/>
              <a:gd name="T8" fmla="*/ 2147483647 w 1351"/>
              <a:gd name="T9" fmla="*/ 2147483647 h 23"/>
              <a:gd name="T10" fmla="*/ 2147483647 w 1351"/>
              <a:gd name="T11" fmla="*/ 2147483647 h 23"/>
              <a:gd name="T12" fmla="*/ 2147483647 w 1351"/>
              <a:gd name="T13" fmla="*/ 2147483647 h 23"/>
              <a:gd name="T14" fmla="*/ 2147483647 w 1351"/>
              <a:gd name="T15" fmla="*/ 2147483647 h 23"/>
              <a:gd name="T16" fmla="*/ 2147483647 w 1351"/>
              <a:gd name="T17" fmla="*/ 2147483647 h 23"/>
              <a:gd name="T18" fmla="*/ 2147483647 w 1351"/>
              <a:gd name="T19" fmla="*/ 2147483647 h 23"/>
              <a:gd name="T20" fmla="*/ 2147483647 w 1351"/>
              <a:gd name="T21" fmla="*/ 2147483647 h 23"/>
              <a:gd name="T22" fmla="*/ 2147483647 w 1351"/>
              <a:gd name="T23" fmla="*/ 2147483647 h 23"/>
              <a:gd name="T24" fmla="*/ 2147483647 w 1351"/>
              <a:gd name="T25" fmla="*/ 2147483647 h 23"/>
              <a:gd name="T26" fmla="*/ 2147483647 w 1351"/>
              <a:gd name="T27" fmla="*/ 2147483647 h 23"/>
              <a:gd name="T28" fmla="*/ 2147483647 w 1351"/>
              <a:gd name="T29" fmla="*/ 2147483647 h 23"/>
              <a:gd name="T30" fmla="*/ 2147483647 w 1351"/>
              <a:gd name="T31" fmla="*/ 2147483647 h 23"/>
              <a:gd name="T32" fmla="*/ 2147483647 w 1351"/>
              <a:gd name="T33" fmla="*/ 2147483647 h 23"/>
              <a:gd name="T34" fmla="*/ 2147483647 w 1351"/>
              <a:gd name="T35" fmla="*/ 2147483647 h 23"/>
              <a:gd name="T36" fmla="*/ 2147483647 w 1351"/>
              <a:gd name="T37" fmla="*/ 2147483647 h 23"/>
              <a:gd name="T38" fmla="*/ 2147483647 w 1351"/>
              <a:gd name="T39" fmla="*/ 2147483647 h 23"/>
              <a:gd name="T40" fmla="*/ 2147483647 w 1351"/>
              <a:gd name="T41" fmla="*/ 2147483647 h 23"/>
              <a:gd name="T42" fmla="*/ 2147483647 w 1351"/>
              <a:gd name="T43" fmla="*/ 2147483647 h 23"/>
              <a:gd name="T44" fmla="*/ 2147483647 w 1351"/>
              <a:gd name="T45" fmla="*/ 2147483647 h 23"/>
              <a:gd name="T46" fmla="*/ 2147483647 w 1351"/>
              <a:gd name="T47" fmla="*/ 2147483647 h 23"/>
              <a:gd name="T48" fmla="*/ 2147483647 w 1351"/>
              <a:gd name="T49" fmla="*/ 2147483647 h 23"/>
              <a:gd name="T50" fmla="*/ 2147483647 w 1351"/>
              <a:gd name="T51" fmla="*/ 2147483647 h 23"/>
              <a:gd name="T52" fmla="*/ 2147483647 w 1351"/>
              <a:gd name="T53" fmla="*/ 2147483647 h 23"/>
              <a:gd name="T54" fmla="*/ 2147483647 w 1351"/>
              <a:gd name="T55" fmla="*/ 2147483647 h 23"/>
              <a:gd name="T56" fmla="*/ 2147483647 w 1351"/>
              <a:gd name="T57" fmla="*/ 2147483647 h 23"/>
              <a:gd name="T58" fmla="*/ 2147483647 w 1351"/>
              <a:gd name="T59" fmla="*/ 2147483647 h 23"/>
              <a:gd name="T60" fmla="*/ 2147483647 w 1351"/>
              <a:gd name="T61" fmla="*/ 2147483647 h 23"/>
              <a:gd name="T62" fmla="*/ 2147483647 w 1351"/>
              <a:gd name="T63" fmla="*/ 2147483647 h 23"/>
              <a:gd name="T64" fmla="*/ 2147483647 w 1351"/>
              <a:gd name="T65" fmla="*/ 2147483647 h 23"/>
              <a:gd name="T66" fmla="*/ 2147483647 w 1351"/>
              <a:gd name="T67" fmla="*/ 2147483647 h 23"/>
              <a:gd name="T68" fmla="*/ 2147483647 w 1351"/>
              <a:gd name="T69" fmla="*/ 0 h 23"/>
              <a:gd name="T70" fmla="*/ 2147483647 w 1351"/>
              <a:gd name="T71" fmla="*/ 0 h 23"/>
              <a:gd name="T72" fmla="*/ 2147483647 w 1351"/>
              <a:gd name="T73" fmla="*/ 0 h 23"/>
              <a:gd name="T74" fmla="*/ 2147483647 w 1351"/>
              <a:gd name="T75" fmla="*/ 2147483647 h 23"/>
              <a:gd name="T76" fmla="*/ 2147483647 w 1351"/>
              <a:gd name="T77" fmla="*/ 2147483647 h 23"/>
              <a:gd name="T78" fmla="*/ 2147483647 w 1351"/>
              <a:gd name="T79" fmla="*/ 2147483647 h 23"/>
              <a:gd name="T80" fmla="*/ 2147483647 w 1351"/>
              <a:gd name="T81" fmla="*/ 2147483647 h 23"/>
              <a:gd name="T82" fmla="*/ 2147483647 w 1351"/>
              <a:gd name="T83" fmla="*/ 2147483647 h 23"/>
              <a:gd name="T84" fmla="*/ 2147483647 w 1351"/>
              <a:gd name="T85" fmla="*/ 2147483647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51" h="23">
                <a:moveTo>
                  <a:pt x="0" y="17"/>
                </a:moveTo>
                <a:lnTo>
                  <a:pt x="21" y="17"/>
                </a:lnTo>
                <a:lnTo>
                  <a:pt x="28" y="18"/>
                </a:lnTo>
                <a:lnTo>
                  <a:pt x="36" y="20"/>
                </a:lnTo>
                <a:lnTo>
                  <a:pt x="44" y="21"/>
                </a:lnTo>
                <a:lnTo>
                  <a:pt x="53" y="21"/>
                </a:lnTo>
                <a:lnTo>
                  <a:pt x="73" y="22"/>
                </a:lnTo>
                <a:lnTo>
                  <a:pt x="151" y="22"/>
                </a:lnTo>
                <a:lnTo>
                  <a:pt x="165" y="22"/>
                </a:lnTo>
                <a:lnTo>
                  <a:pt x="177" y="21"/>
                </a:lnTo>
                <a:lnTo>
                  <a:pt x="188" y="19"/>
                </a:lnTo>
                <a:lnTo>
                  <a:pt x="197" y="18"/>
                </a:lnTo>
                <a:lnTo>
                  <a:pt x="206" y="18"/>
                </a:lnTo>
                <a:lnTo>
                  <a:pt x="225" y="17"/>
                </a:lnTo>
                <a:lnTo>
                  <a:pt x="250" y="17"/>
                </a:lnTo>
                <a:lnTo>
                  <a:pt x="261" y="16"/>
                </a:lnTo>
                <a:lnTo>
                  <a:pt x="271" y="15"/>
                </a:lnTo>
                <a:lnTo>
                  <a:pt x="280" y="14"/>
                </a:lnTo>
                <a:lnTo>
                  <a:pt x="289" y="13"/>
                </a:lnTo>
                <a:lnTo>
                  <a:pt x="299" y="12"/>
                </a:lnTo>
                <a:lnTo>
                  <a:pt x="317" y="12"/>
                </a:lnTo>
                <a:lnTo>
                  <a:pt x="336" y="11"/>
                </a:lnTo>
                <a:lnTo>
                  <a:pt x="345" y="11"/>
                </a:lnTo>
                <a:lnTo>
                  <a:pt x="353" y="10"/>
                </a:lnTo>
                <a:lnTo>
                  <a:pt x="361" y="8"/>
                </a:lnTo>
                <a:lnTo>
                  <a:pt x="376" y="7"/>
                </a:lnTo>
                <a:lnTo>
                  <a:pt x="417" y="6"/>
                </a:lnTo>
                <a:lnTo>
                  <a:pt x="520" y="6"/>
                </a:lnTo>
                <a:lnTo>
                  <a:pt x="1150" y="6"/>
                </a:lnTo>
                <a:lnTo>
                  <a:pt x="1162" y="5"/>
                </a:lnTo>
                <a:lnTo>
                  <a:pt x="1175" y="4"/>
                </a:lnTo>
                <a:lnTo>
                  <a:pt x="1188" y="3"/>
                </a:lnTo>
                <a:lnTo>
                  <a:pt x="1200" y="2"/>
                </a:lnTo>
                <a:lnTo>
                  <a:pt x="1210" y="1"/>
                </a:lnTo>
                <a:lnTo>
                  <a:pt x="1227" y="0"/>
                </a:lnTo>
                <a:lnTo>
                  <a:pt x="1260" y="0"/>
                </a:lnTo>
                <a:lnTo>
                  <a:pt x="1298" y="0"/>
                </a:lnTo>
                <a:lnTo>
                  <a:pt x="1310" y="1"/>
                </a:lnTo>
                <a:lnTo>
                  <a:pt x="1320" y="2"/>
                </a:lnTo>
                <a:lnTo>
                  <a:pt x="1328" y="3"/>
                </a:lnTo>
                <a:lnTo>
                  <a:pt x="1334" y="4"/>
                </a:lnTo>
                <a:lnTo>
                  <a:pt x="1339" y="4"/>
                </a:lnTo>
                <a:lnTo>
                  <a:pt x="1350"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79" name="SMARTPenAnnotation160"/>
          <p:cNvSpPr>
            <a:spLocks/>
          </p:cNvSpPr>
          <p:nvPr/>
        </p:nvSpPr>
        <p:spPr bwMode="auto">
          <a:xfrm>
            <a:off x="5884863" y="3544888"/>
            <a:ext cx="1492250" cy="90487"/>
          </a:xfrm>
          <a:custGeom>
            <a:avLst/>
            <a:gdLst>
              <a:gd name="T0" fmla="*/ 0 w 940"/>
              <a:gd name="T1" fmla="*/ 2147483647 h 57"/>
              <a:gd name="T2" fmla="*/ 2147483647 w 940"/>
              <a:gd name="T3" fmla="*/ 2147483647 h 57"/>
              <a:gd name="T4" fmla="*/ 2147483647 w 940"/>
              <a:gd name="T5" fmla="*/ 2147483647 h 57"/>
              <a:gd name="T6" fmla="*/ 2147483647 w 940"/>
              <a:gd name="T7" fmla="*/ 2147483647 h 57"/>
              <a:gd name="T8" fmla="*/ 2147483647 w 940"/>
              <a:gd name="T9" fmla="*/ 2147483647 h 57"/>
              <a:gd name="T10" fmla="*/ 2147483647 w 940"/>
              <a:gd name="T11" fmla="*/ 2147483647 h 57"/>
              <a:gd name="T12" fmla="*/ 2147483647 w 940"/>
              <a:gd name="T13" fmla="*/ 2147483647 h 57"/>
              <a:gd name="T14" fmla="*/ 2147483647 w 940"/>
              <a:gd name="T15" fmla="*/ 2147483647 h 57"/>
              <a:gd name="T16" fmla="*/ 2147483647 w 940"/>
              <a:gd name="T17" fmla="*/ 2147483647 h 57"/>
              <a:gd name="T18" fmla="*/ 2147483647 w 940"/>
              <a:gd name="T19" fmla="*/ 2147483647 h 57"/>
              <a:gd name="T20" fmla="*/ 2147483647 w 940"/>
              <a:gd name="T21" fmla="*/ 2147483647 h 57"/>
              <a:gd name="T22" fmla="*/ 2147483647 w 940"/>
              <a:gd name="T23" fmla="*/ 2147483647 h 57"/>
              <a:gd name="T24" fmla="*/ 2147483647 w 940"/>
              <a:gd name="T25" fmla="*/ 2147483647 h 57"/>
              <a:gd name="T26" fmla="*/ 2147483647 w 940"/>
              <a:gd name="T27" fmla="*/ 2147483647 h 57"/>
              <a:gd name="T28" fmla="*/ 2147483647 w 940"/>
              <a:gd name="T29" fmla="*/ 2147483647 h 57"/>
              <a:gd name="T30" fmla="*/ 2147483647 w 940"/>
              <a:gd name="T31" fmla="*/ 2147483647 h 57"/>
              <a:gd name="T32" fmla="*/ 2147483647 w 940"/>
              <a:gd name="T33" fmla="*/ 2147483647 h 57"/>
              <a:gd name="T34" fmla="*/ 2147483647 w 940"/>
              <a:gd name="T35" fmla="*/ 2147483647 h 57"/>
              <a:gd name="T36" fmla="*/ 2147483647 w 940"/>
              <a:gd name="T37" fmla="*/ 2147483647 h 57"/>
              <a:gd name="T38" fmla="*/ 2147483647 w 940"/>
              <a:gd name="T39" fmla="*/ 2147483647 h 57"/>
              <a:gd name="T40" fmla="*/ 2147483647 w 940"/>
              <a:gd name="T41" fmla="*/ 2147483647 h 57"/>
              <a:gd name="T42" fmla="*/ 2147483647 w 940"/>
              <a:gd name="T43" fmla="*/ 2147483647 h 57"/>
              <a:gd name="T44" fmla="*/ 2147483647 w 940"/>
              <a:gd name="T45" fmla="*/ 2147483647 h 57"/>
              <a:gd name="T46" fmla="*/ 2147483647 w 940"/>
              <a:gd name="T47" fmla="*/ 2147483647 h 57"/>
              <a:gd name="T48" fmla="*/ 2147483647 w 940"/>
              <a:gd name="T49" fmla="*/ 2147483647 h 57"/>
              <a:gd name="T50" fmla="*/ 2147483647 w 940"/>
              <a:gd name="T51" fmla="*/ 2147483647 h 57"/>
              <a:gd name="T52" fmla="*/ 2147483647 w 940"/>
              <a:gd name="T53" fmla="*/ 2147483647 h 57"/>
              <a:gd name="T54" fmla="*/ 2147483647 w 940"/>
              <a:gd name="T55" fmla="*/ 2147483647 h 57"/>
              <a:gd name="T56" fmla="*/ 2147483647 w 940"/>
              <a:gd name="T57" fmla="*/ 2147483647 h 57"/>
              <a:gd name="T58" fmla="*/ 2147483647 w 940"/>
              <a:gd name="T59" fmla="*/ 2147483647 h 57"/>
              <a:gd name="T60" fmla="*/ 2147483647 w 940"/>
              <a:gd name="T61" fmla="*/ 2147483647 h 57"/>
              <a:gd name="T62" fmla="*/ 2147483647 w 940"/>
              <a:gd name="T63" fmla="*/ 2147483647 h 57"/>
              <a:gd name="T64" fmla="*/ 2147483647 w 940"/>
              <a:gd name="T65" fmla="*/ 2147483647 h 57"/>
              <a:gd name="T66" fmla="*/ 2147483647 w 940"/>
              <a:gd name="T67" fmla="*/ 2147483647 h 57"/>
              <a:gd name="T68" fmla="*/ 2147483647 w 940"/>
              <a:gd name="T69" fmla="*/ 2147483647 h 57"/>
              <a:gd name="T70" fmla="*/ 2147483647 w 940"/>
              <a:gd name="T71" fmla="*/ 2147483647 h 57"/>
              <a:gd name="T72" fmla="*/ 2147483647 w 940"/>
              <a:gd name="T73" fmla="*/ 2147483647 h 57"/>
              <a:gd name="T74" fmla="*/ 2147483647 w 940"/>
              <a:gd name="T75" fmla="*/ 0 h 57"/>
              <a:gd name="T76" fmla="*/ 2147483647 w 940"/>
              <a:gd name="T77" fmla="*/ 2147483647 h 57"/>
              <a:gd name="T78" fmla="*/ 2147483647 w 940"/>
              <a:gd name="T79" fmla="*/ 2147483647 h 57"/>
              <a:gd name="T80" fmla="*/ 2147483647 w 940"/>
              <a:gd name="T81" fmla="*/ 2147483647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40" h="57">
                <a:moveTo>
                  <a:pt x="0" y="56"/>
                </a:moveTo>
                <a:lnTo>
                  <a:pt x="3" y="56"/>
                </a:lnTo>
                <a:lnTo>
                  <a:pt x="8" y="55"/>
                </a:lnTo>
                <a:lnTo>
                  <a:pt x="11" y="53"/>
                </a:lnTo>
                <a:lnTo>
                  <a:pt x="17" y="52"/>
                </a:lnTo>
                <a:lnTo>
                  <a:pt x="48" y="49"/>
                </a:lnTo>
                <a:lnTo>
                  <a:pt x="58" y="48"/>
                </a:lnTo>
                <a:lnTo>
                  <a:pt x="96" y="41"/>
                </a:lnTo>
                <a:lnTo>
                  <a:pt x="120" y="37"/>
                </a:lnTo>
                <a:lnTo>
                  <a:pt x="141" y="34"/>
                </a:lnTo>
                <a:lnTo>
                  <a:pt x="160" y="32"/>
                </a:lnTo>
                <a:lnTo>
                  <a:pt x="193" y="30"/>
                </a:lnTo>
                <a:lnTo>
                  <a:pt x="230" y="28"/>
                </a:lnTo>
                <a:lnTo>
                  <a:pt x="334" y="20"/>
                </a:lnTo>
                <a:lnTo>
                  <a:pt x="356" y="19"/>
                </a:lnTo>
                <a:lnTo>
                  <a:pt x="395" y="18"/>
                </a:lnTo>
                <a:lnTo>
                  <a:pt x="416" y="18"/>
                </a:lnTo>
                <a:lnTo>
                  <a:pt x="512" y="22"/>
                </a:lnTo>
                <a:lnTo>
                  <a:pt x="524" y="23"/>
                </a:lnTo>
                <a:lnTo>
                  <a:pt x="534" y="24"/>
                </a:lnTo>
                <a:lnTo>
                  <a:pt x="544" y="25"/>
                </a:lnTo>
                <a:lnTo>
                  <a:pt x="562" y="27"/>
                </a:lnTo>
                <a:lnTo>
                  <a:pt x="584" y="28"/>
                </a:lnTo>
                <a:lnTo>
                  <a:pt x="713" y="28"/>
                </a:lnTo>
                <a:lnTo>
                  <a:pt x="731" y="27"/>
                </a:lnTo>
                <a:lnTo>
                  <a:pt x="775" y="22"/>
                </a:lnTo>
                <a:lnTo>
                  <a:pt x="792" y="20"/>
                </a:lnTo>
                <a:lnTo>
                  <a:pt x="805" y="18"/>
                </a:lnTo>
                <a:lnTo>
                  <a:pt x="816" y="16"/>
                </a:lnTo>
                <a:lnTo>
                  <a:pt x="825" y="14"/>
                </a:lnTo>
                <a:lnTo>
                  <a:pt x="841" y="13"/>
                </a:lnTo>
                <a:lnTo>
                  <a:pt x="847" y="12"/>
                </a:lnTo>
                <a:lnTo>
                  <a:pt x="854" y="10"/>
                </a:lnTo>
                <a:lnTo>
                  <a:pt x="860" y="9"/>
                </a:lnTo>
                <a:lnTo>
                  <a:pt x="869" y="7"/>
                </a:lnTo>
                <a:lnTo>
                  <a:pt x="895" y="4"/>
                </a:lnTo>
                <a:lnTo>
                  <a:pt x="912" y="2"/>
                </a:lnTo>
                <a:lnTo>
                  <a:pt x="928" y="0"/>
                </a:lnTo>
                <a:lnTo>
                  <a:pt x="930" y="1"/>
                </a:lnTo>
                <a:lnTo>
                  <a:pt x="933" y="2"/>
                </a:lnTo>
                <a:lnTo>
                  <a:pt x="939"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80" name="SMARTPenAnnotation161"/>
          <p:cNvSpPr>
            <a:spLocks/>
          </p:cNvSpPr>
          <p:nvPr/>
        </p:nvSpPr>
        <p:spPr bwMode="auto">
          <a:xfrm>
            <a:off x="6000750" y="4732338"/>
            <a:ext cx="2681288" cy="65087"/>
          </a:xfrm>
          <a:custGeom>
            <a:avLst/>
            <a:gdLst>
              <a:gd name="T0" fmla="*/ 2147483647 w 1689"/>
              <a:gd name="T1" fmla="*/ 2147483647 h 41"/>
              <a:gd name="T2" fmla="*/ 2147483647 w 1689"/>
              <a:gd name="T3" fmla="*/ 2147483647 h 41"/>
              <a:gd name="T4" fmla="*/ 2147483647 w 1689"/>
              <a:gd name="T5" fmla="*/ 2147483647 h 41"/>
              <a:gd name="T6" fmla="*/ 2147483647 w 1689"/>
              <a:gd name="T7" fmla="*/ 2147483647 h 41"/>
              <a:gd name="T8" fmla="*/ 2147483647 w 1689"/>
              <a:gd name="T9" fmla="*/ 2147483647 h 41"/>
              <a:gd name="T10" fmla="*/ 2147483647 w 1689"/>
              <a:gd name="T11" fmla="*/ 2147483647 h 41"/>
              <a:gd name="T12" fmla="*/ 2147483647 w 1689"/>
              <a:gd name="T13" fmla="*/ 2147483647 h 41"/>
              <a:gd name="T14" fmla="*/ 2147483647 w 1689"/>
              <a:gd name="T15" fmla="*/ 2147483647 h 41"/>
              <a:gd name="T16" fmla="*/ 2147483647 w 1689"/>
              <a:gd name="T17" fmla="*/ 2147483647 h 41"/>
              <a:gd name="T18" fmla="*/ 2147483647 w 1689"/>
              <a:gd name="T19" fmla="*/ 2147483647 h 41"/>
              <a:gd name="T20" fmla="*/ 2147483647 w 1689"/>
              <a:gd name="T21" fmla="*/ 2147483647 h 41"/>
              <a:gd name="T22" fmla="*/ 2147483647 w 1689"/>
              <a:gd name="T23" fmla="*/ 2147483647 h 41"/>
              <a:gd name="T24" fmla="*/ 2147483647 w 1689"/>
              <a:gd name="T25" fmla="*/ 2147483647 h 41"/>
              <a:gd name="T26" fmla="*/ 2147483647 w 1689"/>
              <a:gd name="T27" fmla="*/ 2147483647 h 41"/>
              <a:gd name="T28" fmla="*/ 2147483647 w 1689"/>
              <a:gd name="T29" fmla="*/ 2147483647 h 41"/>
              <a:gd name="T30" fmla="*/ 2147483647 w 1689"/>
              <a:gd name="T31" fmla="*/ 2147483647 h 41"/>
              <a:gd name="T32" fmla="*/ 2147483647 w 1689"/>
              <a:gd name="T33" fmla="*/ 2147483647 h 41"/>
              <a:gd name="T34" fmla="*/ 2147483647 w 1689"/>
              <a:gd name="T35" fmla="*/ 2147483647 h 41"/>
              <a:gd name="T36" fmla="*/ 2147483647 w 1689"/>
              <a:gd name="T37" fmla="*/ 2147483647 h 41"/>
              <a:gd name="T38" fmla="*/ 2147483647 w 1689"/>
              <a:gd name="T39" fmla="*/ 2147483647 h 41"/>
              <a:gd name="T40" fmla="*/ 2147483647 w 1689"/>
              <a:gd name="T41" fmla="*/ 2147483647 h 41"/>
              <a:gd name="T42" fmla="*/ 2147483647 w 1689"/>
              <a:gd name="T43" fmla="*/ 2147483647 h 41"/>
              <a:gd name="T44" fmla="*/ 2147483647 w 1689"/>
              <a:gd name="T45" fmla="*/ 2147483647 h 41"/>
              <a:gd name="T46" fmla="*/ 2147483647 w 1689"/>
              <a:gd name="T47" fmla="*/ 2147483647 h 41"/>
              <a:gd name="T48" fmla="*/ 2147483647 w 1689"/>
              <a:gd name="T49" fmla="*/ 2147483647 h 41"/>
              <a:gd name="T50" fmla="*/ 2147483647 w 1689"/>
              <a:gd name="T51" fmla="*/ 2147483647 h 41"/>
              <a:gd name="T52" fmla="*/ 2147483647 w 1689"/>
              <a:gd name="T53" fmla="*/ 0 h 41"/>
              <a:gd name="T54" fmla="*/ 2147483647 w 1689"/>
              <a:gd name="T55" fmla="*/ 2147483647 h 41"/>
              <a:gd name="T56" fmla="*/ 2147483647 w 1689"/>
              <a:gd name="T57" fmla="*/ 2147483647 h 41"/>
              <a:gd name="T58" fmla="*/ 2147483647 w 1689"/>
              <a:gd name="T59" fmla="*/ 2147483647 h 41"/>
              <a:gd name="T60" fmla="*/ 2147483647 w 1689"/>
              <a:gd name="T61" fmla="*/ 2147483647 h 41"/>
              <a:gd name="T62" fmla="*/ 2147483647 w 1689"/>
              <a:gd name="T63" fmla="*/ 2147483647 h 41"/>
              <a:gd name="T64" fmla="*/ 2147483647 w 1689"/>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89" h="41">
                <a:moveTo>
                  <a:pt x="0" y="6"/>
                </a:moveTo>
                <a:lnTo>
                  <a:pt x="11" y="7"/>
                </a:lnTo>
                <a:lnTo>
                  <a:pt x="28" y="9"/>
                </a:lnTo>
                <a:lnTo>
                  <a:pt x="36" y="10"/>
                </a:lnTo>
                <a:lnTo>
                  <a:pt x="52" y="11"/>
                </a:lnTo>
                <a:lnTo>
                  <a:pt x="59" y="12"/>
                </a:lnTo>
                <a:lnTo>
                  <a:pt x="66" y="13"/>
                </a:lnTo>
                <a:lnTo>
                  <a:pt x="72" y="14"/>
                </a:lnTo>
                <a:lnTo>
                  <a:pt x="85" y="16"/>
                </a:lnTo>
                <a:lnTo>
                  <a:pt x="122" y="19"/>
                </a:lnTo>
                <a:lnTo>
                  <a:pt x="142" y="20"/>
                </a:lnTo>
                <a:lnTo>
                  <a:pt x="181" y="22"/>
                </a:lnTo>
                <a:lnTo>
                  <a:pt x="237" y="23"/>
                </a:lnTo>
                <a:lnTo>
                  <a:pt x="585" y="23"/>
                </a:lnTo>
                <a:lnTo>
                  <a:pt x="668" y="26"/>
                </a:lnTo>
                <a:lnTo>
                  <a:pt x="762" y="30"/>
                </a:lnTo>
                <a:lnTo>
                  <a:pt x="858" y="34"/>
                </a:lnTo>
                <a:lnTo>
                  <a:pt x="878" y="35"/>
                </a:lnTo>
                <a:lnTo>
                  <a:pt x="895" y="37"/>
                </a:lnTo>
                <a:lnTo>
                  <a:pt x="914" y="38"/>
                </a:lnTo>
                <a:lnTo>
                  <a:pt x="957" y="39"/>
                </a:lnTo>
                <a:lnTo>
                  <a:pt x="1075" y="40"/>
                </a:lnTo>
                <a:lnTo>
                  <a:pt x="1087" y="39"/>
                </a:lnTo>
                <a:lnTo>
                  <a:pt x="1133" y="36"/>
                </a:lnTo>
                <a:lnTo>
                  <a:pt x="1155" y="35"/>
                </a:lnTo>
                <a:lnTo>
                  <a:pt x="1164" y="34"/>
                </a:lnTo>
                <a:lnTo>
                  <a:pt x="1173" y="33"/>
                </a:lnTo>
                <a:lnTo>
                  <a:pt x="1181" y="31"/>
                </a:lnTo>
                <a:lnTo>
                  <a:pt x="1189" y="30"/>
                </a:lnTo>
                <a:lnTo>
                  <a:pt x="1241" y="26"/>
                </a:lnTo>
                <a:lnTo>
                  <a:pt x="1253" y="24"/>
                </a:lnTo>
                <a:lnTo>
                  <a:pt x="1263" y="22"/>
                </a:lnTo>
                <a:lnTo>
                  <a:pt x="1271" y="21"/>
                </a:lnTo>
                <a:lnTo>
                  <a:pt x="1279" y="19"/>
                </a:lnTo>
                <a:lnTo>
                  <a:pt x="1286" y="19"/>
                </a:lnTo>
                <a:lnTo>
                  <a:pt x="1292" y="18"/>
                </a:lnTo>
                <a:lnTo>
                  <a:pt x="1298" y="17"/>
                </a:lnTo>
                <a:lnTo>
                  <a:pt x="1304" y="16"/>
                </a:lnTo>
                <a:lnTo>
                  <a:pt x="1310" y="14"/>
                </a:lnTo>
                <a:lnTo>
                  <a:pt x="1316" y="13"/>
                </a:lnTo>
                <a:lnTo>
                  <a:pt x="1327" y="12"/>
                </a:lnTo>
                <a:lnTo>
                  <a:pt x="1350" y="12"/>
                </a:lnTo>
                <a:lnTo>
                  <a:pt x="1358" y="11"/>
                </a:lnTo>
                <a:lnTo>
                  <a:pt x="1365" y="10"/>
                </a:lnTo>
                <a:lnTo>
                  <a:pt x="1371" y="9"/>
                </a:lnTo>
                <a:lnTo>
                  <a:pt x="1380" y="8"/>
                </a:lnTo>
                <a:lnTo>
                  <a:pt x="1401" y="7"/>
                </a:lnTo>
                <a:lnTo>
                  <a:pt x="1442" y="6"/>
                </a:lnTo>
                <a:lnTo>
                  <a:pt x="1448" y="5"/>
                </a:lnTo>
                <a:lnTo>
                  <a:pt x="1455" y="4"/>
                </a:lnTo>
                <a:lnTo>
                  <a:pt x="1463" y="3"/>
                </a:lnTo>
                <a:lnTo>
                  <a:pt x="1471" y="2"/>
                </a:lnTo>
                <a:lnTo>
                  <a:pt x="1484" y="1"/>
                </a:lnTo>
                <a:lnTo>
                  <a:pt x="1535" y="0"/>
                </a:lnTo>
                <a:lnTo>
                  <a:pt x="1567" y="1"/>
                </a:lnTo>
                <a:lnTo>
                  <a:pt x="1572" y="2"/>
                </a:lnTo>
                <a:lnTo>
                  <a:pt x="1577" y="3"/>
                </a:lnTo>
                <a:lnTo>
                  <a:pt x="1581" y="4"/>
                </a:lnTo>
                <a:lnTo>
                  <a:pt x="1586" y="5"/>
                </a:lnTo>
                <a:lnTo>
                  <a:pt x="1638" y="6"/>
                </a:lnTo>
                <a:lnTo>
                  <a:pt x="1664" y="6"/>
                </a:lnTo>
                <a:lnTo>
                  <a:pt x="1665" y="7"/>
                </a:lnTo>
                <a:lnTo>
                  <a:pt x="1668" y="8"/>
                </a:lnTo>
                <a:lnTo>
                  <a:pt x="1671" y="9"/>
                </a:lnTo>
                <a:lnTo>
                  <a:pt x="1673" y="10"/>
                </a:lnTo>
                <a:lnTo>
                  <a:pt x="1675" y="10"/>
                </a:lnTo>
                <a:lnTo>
                  <a:pt x="1688"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81" name="SMARTPenAnnotation162"/>
          <p:cNvSpPr>
            <a:spLocks/>
          </p:cNvSpPr>
          <p:nvPr/>
        </p:nvSpPr>
        <p:spPr bwMode="auto">
          <a:xfrm>
            <a:off x="5973763" y="5133975"/>
            <a:ext cx="1957387" cy="38100"/>
          </a:xfrm>
          <a:custGeom>
            <a:avLst/>
            <a:gdLst>
              <a:gd name="T0" fmla="*/ 0 w 1233"/>
              <a:gd name="T1" fmla="*/ 0 h 24"/>
              <a:gd name="T2" fmla="*/ 2147483647 w 1233"/>
              <a:gd name="T3" fmla="*/ 0 h 24"/>
              <a:gd name="T4" fmla="*/ 2147483647 w 1233"/>
              <a:gd name="T5" fmla="*/ 2147483647 h 24"/>
              <a:gd name="T6" fmla="*/ 2147483647 w 1233"/>
              <a:gd name="T7" fmla="*/ 2147483647 h 24"/>
              <a:gd name="T8" fmla="*/ 2147483647 w 1233"/>
              <a:gd name="T9" fmla="*/ 2147483647 h 24"/>
              <a:gd name="T10" fmla="*/ 2147483647 w 1233"/>
              <a:gd name="T11" fmla="*/ 2147483647 h 24"/>
              <a:gd name="T12" fmla="*/ 2147483647 w 1233"/>
              <a:gd name="T13" fmla="*/ 2147483647 h 24"/>
              <a:gd name="T14" fmla="*/ 2147483647 w 1233"/>
              <a:gd name="T15" fmla="*/ 2147483647 h 24"/>
              <a:gd name="T16" fmla="*/ 2147483647 w 1233"/>
              <a:gd name="T17" fmla="*/ 2147483647 h 24"/>
              <a:gd name="T18" fmla="*/ 2147483647 w 1233"/>
              <a:gd name="T19" fmla="*/ 2147483647 h 24"/>
              <a:gd name="T20" fmla="*/ 2147483647 w 1233"/>
              <a:gd name="T21" fmla="*/ 2147483647 h 24"/>
              <a:gd name="T22" fmla="*/ 2147483647 w 1233"/>
              <a:gd name="T23" fmla="*/ 2147483647 h 24"/>
              <a:gd name="T24" fmla="*/ 2147483647 w 1233"/>
              <a:gd name="T25" fmla="*/ 2147483647 h 24"/>
              <a:gd name="T26" fmla="*/ 2147483647 w 1233"/>
              <a:gd name="T27" fmla="*/ 2147483647 h 24"/>
              <a:gd name="T28" fmla="*/ 2147483647 w 1233"/>
              <a:gd name="T29" fmla="*/ 2147483647 h 24"/>
              <a:gd name="T30" fmla="*/ 2147483647 w 1233"/>
              <a:gd name="T31" fmla="*/ 2147483647 h 24"/>
              <a:gd name="T32" fmla="*/ 2147483647 w 1233"/>
              <a:gd name="T33" fmla="*/ 2147483647 h 24"/>
              <a:gd name="T34" fmla="*/ 2147483647 w 1233"/>
              <a:gd name="T35" fmla="*/ 2147483647 h 24"/>
              <a:gd name="T36" fmla="*/ 2147483647 w 1233"/>
              <a:gd name="T37" fmla="*/ 2147483647 h 24"/>
              <a:gd name="T38" fmla="*/ 2147483647 w 1233"/>
              <a:gd name="T39" fmla="*/ 2147483647 h 24"/>
              <a:gd name="T40" fmla="*/ 2147483647 w 1233"/>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3" h="24">
                <a:moveTo>
                  <a:pt x="0" y="0"/>
                </a:moveTo>
                <a:lnTo>
                  <a:pt x="105" y="0"/>
                </a:lnTo>
                <a:lnTo>
                  <a:pt x="207" y="5"/>
                </a:lnTo>
                <a:lnTo>
                  <a:pt x="236" y="6"/>
                </a:lnTo>
                <a:lnTo>
                  <a:pt x="270" y="8"/>
                </a:lnTo>
                <a:lnTo>
                  <a:pt x="311" y="10"/>
                </a:lnTo>
                <a:lnTo>
                  <a:pt x="339" y="11"/>
                </a:lnTo>
                <a:lnTo>
                  <a:pt x="373" y="11"/>
                </a:lnTo>
                <a:lnTo>
                  <a:pt x="1159" y="12"/>
                </a:lnTo>
                <a:lnTo>
                  <a:pt x="1168" y="12"/>
                </a:lnTo>
                <a:lnTo>
                  <a:pt x="1177" y="13"/>
                </a:lnTo>
                <a:lnTo>
                  <a:pt x="1186" y="15"/>
                </a:lnTo>
                <a:lnTo>
                  <a:pt x="1194" y="15"/>
                </a:lnTo>
                <a:lnTo>
                  <a:pt x="1201" y="16"/>
                </a:lnTo>
                <a:lnTo>
                  <a:pt x="1207" y="16"/>
                </a:lnTo>
                <a:lnTo>
                  <a:pt x="1213" y="17"/>
                </a:lnTo>
                <a:lnTo>
                  <a:pt x="1217" y="19"/>
                </a:lnTo>
                <a:lnTo>
                  <a:pt x="1220" y="20"/>
                </a:lnTo>
                <a:lnTo>
                  <a:pt x="1223" y="21"/>
                </a:lnTo>
                <a:lnTo>
                  <a:pt x="1225" y="22"/>
                </a:lnTo>
                <a:lnTo>
                  <a:pt x="1232"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689126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0"/>
            <a:ext cx="661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Grp="1" noChangeArrowheads="1"/>
          </p:cNvSpPr>
          <p:nvPr>
            <p:ph type="body" idx="1"/>
          </p:nvPr>
        </p:nvSpPr>
        <p:spPr>
          <a:xfrm>
            <a:off x="228600" y="304800"/>
            <a:ext cx="8229600" cy="6400800"/>
          </a:xfrm>
        </p:spPr>
        <p:txBody>
          <a:bodyPr/>
          <a:lstStyle/>
          <a:p>
            <a:pPr eaLnBrk="1" hangingPunct="1"/>
            <a:r>
              <a:rPr lang="en-US" altLang="en-US" smtClean="0">
                <a:solidFill>
                  <a:schemeClr val="bg1"/>
                </a:solidFill>
              </a:rPr>
              <a:t>The witches greet Macbeth first, saying:</a:t>
            </a:r>
            <a:br>
              <a:rPr lang="en-US" altLang="en-US" smtClean="0">
                <a:solidFill>
                  <a:schemeClr val="bg1"/>
                </a:solidFill>
              </a:rPr>
            </a:br>
            <a:r>
              <a:rPr lang="en-US" altLang="en-US" smtClean="0">
                <a:solidFill>
                  <a:schemeClr val="bg1"/>
                </a:solidFill>
              </a:rPr>
              <a:t>“Hail, Thane of Glamis!”</a:t>
            </a:r>
          </a:p>
          <a:p>
            <a:pPr eaLnBrk="1" hangingPunct="1"/>
            <a:r>
              <a:rPr lang="en-US" altLang="en-US" smtClean="0">
                <a:solidFill>
                  <a:schemeClr val="bg1"/>
                </a:solidFill>
              </a:rPr>
              <a:t>“Hail, Thane of Cawdor!”</a:t>
            </a:r>
          </a:p>
          <a:p>
            <a:pPr eaLnBrk="1" hangingPunct="1"/>
            <a:r>
              <a:rPr lang="en-US" altLang="en-US" smtClean="0">
                <a:solidFill>
                  <a:schemeClr val="bg1"/>
                </a:solidFill>
              </a:rPr>
              <a:t>“Hail to thee who shalt be King </a:t>
            </a:r>
            <a:r>
              <a:rPr lang="en-US" altLang="en-US" smtClean="0">
                <a:solidFill>
                  <a:schemeClr val="tx2"/>
                </a:solidFill>
              </a:rPr>
              <a:t>hereafter!”</a:t>
            </a:r>
            <a:endParaRPr lang="en-US" altLang="en-US" smtClean="0">
              <a:solidFill>
                <a:schemeClr val="bg1"/>
              </a:solidFill>
            </a:endParaRPr>
          </a:p>
          <a:p>
            <a:pPr eaLnBrk="1" hangingPunct="1"/>
            <a:endParaRPr lang="en-US" altLang="en-US" smtClean="0">
              <a:solidFill>
                <a:schemeClr val="bg1"/>
              </a:solidFill>
            </a:endParaRPr>
          </a:p>
          <a:p>
            <a:pPr eaLnBrk="1" hangingPunct="1"/>
            <a:r>
              <a:rPr lang="en-US" altLang="en-US" smtClean="0">
                <a:solidFill>
                  <a:schemeClr val="bg1"/>
                </a:solidFill>
              </a:rPr>
              <a:t>Macbeth is stunned by this </a:t>
            </a:r>
            <a:r>
              <a:rPr lang="en-US" altLang="en-US" smtClean="0"/>
              <a:t>greeting.</a:t>
            </a:r>
            <a:r>
              <a:rPr lang="en-US" altLang="en-US" smtClean="0">
                <a:solidFill>
                  <a:schemeClr val="bg1"/>
                </a:solidFill>
              </a:rPr>
              <a:t>  He already is Thane of Glamis</a:t>
            </a:r>
            <a:r>
              <a:rPr lang="en-US" altLang="en-US" smtClean="0"/>
              <a:t>…he</a:t>
            </a:r>
            <a:r>
              <a:rPr lang="en-US" altLang="en-US" smtClean="0">
                <a:solidFill>
                  <a:schemeClr val="bg1"/>
                </a:solidFill>
              </a:rPr>
              <a:t> has been ever since his father, Sinel, died.</a:t>
            </a:r>
            <a:endParaRPr lang="en-US" altLang="en-US" smtClean="0">
              <a:solidFill>
                <a:schemeClr val="tx2"/>
              </a:solidFill>
            </a:endParaRPr>
          </a:p>
        </p:txBody>
      </p:sp>
      <p:sp>
        <p:nvSpPr>
          <p:cNvPr id="29700" name="SMARTPenAnnotation155"/>
          <p:cNvSpPr>
            <a:spLocks/>
          </p:cNvSpPr>
          <p:nvPr/>
        </p:nvSpPr>
        <p:spPr bwMode="auto">
          <a:xfrm>
            <a:off x="187325" y="214313"/>
            <a:ext cx="617538" cy="2430462"/>
          </a:xfrm>
          <a:custGeom>
            <a:avLst/>
            <a:gdLst>
              <a:gd name="T0" fmla="*/ 2147483647 w 389"/>
              <a:gd name="T1" fmla="*/ 0 h 1531"/>
              <a:gd name="T2" fmla="*/ 2147483647 w 389"/>
              <a:gd name="T3" fmla="*/ 2147483647 h 1531"/>
              <a:gd name="T4" fmla="*/ 2147483647 w 389"/>
              <a:gd name="T5" fmla="*/ 2147483647 h 1531"/>
              <a:gd name="T6" fmla="*/ 2147483647 w 389"/>
              <a:gd name="T7" fmla="*/ 2147483647 h 1531"/>
              <a:gd name="T8" fmla="*/ 2147483647 w 389"/>
              <a:gd name="T9" fmla="*/ 2147483647 h 1531"/>
              <a:gd name="T10" fmla="*/ 2147483647 w 389"/>
              <a:gd name="T11" fmla="*/ 2147483647 h 1531"/>
              <a:gd name="T12" fmla="*/ 2147483647 w 389"/>
              <a:gd name="T13" fmla="*/ 2147483647 h 1531"/>
              <a:gd name="T14" fmla="*/ 2147483647 w 389"/>
              <a:gd name="T15" fmla="*/ 2147483647 h 1531"/>
              <a:gd name="T16" fmla="*/ 2147483647 w 389"/>
              <a:gd name="T17" fmla="*/ 2147483647 h 1531"/>
              <a:gd name="T18" fmla="*/ 2147483647 w 389"/>
              <a:gd name="T19" fmla="*/ 2147483647 h 1531"/>
              <a:gd name="T20" fmla="*/ 2147483647 w 389"/>
              <a:gd name="T21" fmla="*/ 2147483647 h 1531"/>
              <a:gd name="T22" fmla="*/ 2147483647 w 389"/>
              <a:gd name="T23" fmla="*/ 2147483647 h 1531"/>
              <a:gd name="T24" fmla="*/ 2147483647 w 389"/>
              <a:gd name="T25" fmla="*/ 2147483647 h 1531"/>
              <a:gd name="T26" fmla="*/ 2147483647 w 389"/>
              <a:gd name="T27" fmla="*/ 2147483647 h 1531"/>
              <a:gd name="T28" fmla="*/ 2147483647 w 389"/>
              <a:gd name="T29" fmla="*/ 2147483647 h 1531"/>
              <a:gd name="T30" fmla="*/ 2147483647 w 389"/>
              <a:gd name="T31" fmla="*/ 2147483647 h 1531"/>
              <a:gd name="T32" fmla="*/ 2147483647 w 389"/>
              <a:gd name="T33" fmla="*/ 2147483647 h 1531"/>
              <a:gd name="T34" fmla="*/ 2147483647 w 389"/>
              <a:gd name="T35" fmla="*/ 2147483647 h 1531"/>
              <a:gd name="T36" fmla="*/ 2147483647 w 389"/>
              <a:gd name="T37" fmla="*/ 2147483647 h 1531"/>
              <a:gd name="T38" fmla="*/ 2147483647 w 389"/>
              <a:gd name="T39" fmla="*/ 2147483647 h 1531"/>
              <a:gd name="T40" fmla="*/ 2147483647 w 389"/>
              <a:gd name="T41" fmla="*/ 2147483647 h 1531"/>
              <a:gd name="T42" fmla="*/ 2147483647 w 389"/>
              <a:gd name="T43" fmla="*/ 2147483647 h 1531"/>
              <a:gd name="T44" fmla="*/ 2147483647 w 389"/>
              <a:gd name="T45" fmla="*/ 2147483647 h 1531"/>
              <a:gd name="T46" fmla="*/ 2147483647 w 389"/>
              <a:gd name="T47" fmla="*/ 2147483647 h 1531"/>
              <a:gd name="T48" fmla="*/ 2147483647 w 389"/>
              <a:gd name="T49" fmla="*/ 2147483647 h 1531"/>
              <a:gd name="T50" fmla="*/ 2147483647 w 389"/>
              <a:gd name="T51" fmla="*/ 2147483647 h 1531"/>
              <a:gd name="T52" fmla="*/ 2147483647 w 389"/>
              <a:gd name="T53" fmla="*/ 2147483647 h 1531"/>
              <a:gd name="T54" fmla="*/ 2147483647 w 389"/>
              <a:gd name="T55" fmla="*/ 2147483647 h 1531"/>
              <a:gd name="T56" fmla="*/ 2147483647 w 389"/>
              <a:gd name="T57" fmla="*/ 2147483647 h 1531"/>
              <a:gd name="T58" fmla="*/ 0 w 389"/>
              <a:gd name="T59" fmla="*/ 2147483647 h 1531"/>
              <a:gd name="T60" fmla="*/ 2147483647 w 389"/>
              <a:gd name="T61" fmla="*/ 2147483647 h 1531"/>
              <a:gd name="T62" fmla="*/ 2147483647 w 389"/>
              <a:gd name="T63" fmla="*/ 2147483647 h 1531"/>
              <a:gd name="T64" fmla="*/ 2147483647 w 389"/>
              <a:gd name="T65" fmla="*/ 2147483647 h 1531"/>
              <a:gd name="T66" fmla="*/ 2147483647 w 389"/>
              <a:gd name="T67" fmla="*/ 2147483647 h 1531"/>
              <a:gd name="T68" fmla="*/ 2147483647 w 389"/>
              <a:gd name="T69" fmla="*/ 2147483647 h 1531"/>
              <a:gd name="T70" fmla="*/ 2147483647 w 389"/>
              <a:gd name="T71" fmla="*/ 2147483647 h 1531"/>
              <a:gd name="T72" fmla="*/ 2147483647 w 389"/>
              <a:gd name="T73" fmla="*/ 2147483647 h 1531"/>
              <a:gd name="T74" fmla="*/ 2147483647 w 389"/>
              <a:gd name="T75" fmla="*/ 2147483647 h 1531"/>
              <a:gd name="T76" fmla="*/ 2147483647 w 389"/>
              <a:gd name="T77" fmla="*/ 2147483647 h 1531"/>
              <a:gd name="T78" fmla="*/ 2147483647 w 389"/>
              <a:gd name="T79" fmla="*/ 2147483647 h 15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9" h="1531">
                <a:moveTo>
                  <a:pt x="388" y="0"/>
                </a:moveTo>
                <a:lnTo>
                  <a:pt x="350" y="0"/>
                </a:lnTo>
                <a:lnTo>
                  <a:pt x="343" y="2"/>
                </a:lnTo>
                <a:lnTo>
                  <a:pt x="334" y="4"/>
                </a:lnTo>
                <a:lnTo>
                  <a:pt x="322" y="8"/>
                </a:lnTo>
                <a:lnTo>
                  <a:pt x="312" y="11"/>
                </a:lnTo>
                <a:lnTo>
                  <a:pt x="303" y="15"/>
                </a:lnTo>
                <a:lnTo>
                  <a:pt x="295" y="19"/>
                </a:lnTo>
                <a:lnTo>
                  <a:pt x="284" y="26"/>
                </a:lnTo>
                <a:lnTo>
                  <a:pt x="277" y="30"/>
                </a:lnTo>
                <a:lnTo>
                  <a:pt x="271" y="34"/>
                </a:lnTo>
                <a:lnTo>
                  <a:pt x="259" y="40"/>
                </a:lnTo>
                <a:lnTo>
                  <a:pt x="250" y="46"/>
                </a:lnTo>
                <a:lnTo>
                  <a:pt x="241" y="53"/>
                </a:lnTo>
                <a:lnTo>
                  <a:pt x="233" y="60"/>
                </a:lnTo>
                <a:lnTo>
                  <a:pt x="224" y="68"/>
                </a:lnTo>
                <a:lnTo>
                  <a:pt x="214" y="75"/>
                </a:lnTo>
                <a:lnTo>
                  <a:pt x="205" y="83"/>
                </a:lnTo>
                <a:lnTo>
                  <a:pt x="193" y="94"/>
                </a:lnTo>
                <a:lnTo>
                  <a:pt x="188" y="100"/>
                </a:lnTo>
                <a:lnTo>
                  <a:pt x="173" y="117"/>
                </a:lnTo>
                <a:lnTo>
                  <a:pt x="165" y="127"/>
                </a:lnTo>
                <a:lnTo>
                  <a:pt x="158" y="137"/>
                </a:lnTo>
                <a:lnTo>
                  <a:pt x="150" y="148"/>
                </a:lnTo>
                <a:lnTo>
                  <a:pt x="139" y="166"/>
                </a:lnTo>
                <a:lnTo>
                  <a:pt x="129" y="182"/>
                </a:lnTo>
                <a:lnTo>
                  <a:pt x="118" y="195"/>
                </a:lnTo>
                <a:lnTo>
                  <a:pt x="108" y="209"/>
                </a:lnTo>
                <a:lnTo>
                  <a:pt x="98" y="229"/>
                </a:lnTo>
                <a:lnTo>
                  <a:pt x="89" y="249"/>
                </a:lnTo>
                <a:lnTo>
                  <a:pt x="78" y="275"/>
                </a:lnTo>
                <a:lnTo>
                  <a:pt x="66" y="317"/>
                </a:lnTo>
                <a:lnTo>
                  <a:pt x="61" y="355"/>
                </a:lnTo>
                <a:lnTo>
                  <a:pt x="59" y="375"/>
                </a:lnTo>
                <a:lnTo>
                  <a:pt x="62" y="416"/>
                </a:lnTo>
                <a:lnTo>
                  <a:pt x="65" y="427"/>
                </a:lnTo>
                <a:lnTo>
                  <a:pt x="73" y="447"/>
                </a:lnTo>
                <a:lnTo>
                  <a:pt x="90" y="482"/>
                </a:lnTo>
                <a:lnTo>
                  <a:pt x="100" y="500"/>
                </a:lnTo>
                <a:lnTo>
                  <a:pt x="114" y="522"/>
                </a:lnTo>
                <a:lnTo>
                  <a:pt x="123" y="541"/>
                </a:lnTo>
                <a:lnTo>
                  <a:pt x="135" y="574"/>
                </a:lnTo>
                <a:lnTo>
                  <a:pt x="141" y="597"/>
                </a:lnTo>
                <a:lnTo>
                  <a:pt x="146" y="644"/>
                </a:lnTo>
                <a:lnTo>
                  <a:pt x="145" y="676"/>
                </a:lnTo>
                <a:lnTo>
                  <a:pt x="137" y="718"/>
                </a:lnTo>
                <a:lnTo>
                  <a:pt x="125" y="770"/>
                </a:lnTo>
                <a:lnTo>
                  <a:pt x="116" y="801"/>
                </a:lnTo>
                <a:lnTo>
                  <a:pt x="104" y="839"/>
                </a:lnTo>
                <a:lnTo>
                  <a:pt x="79" y="915"/>
                </a:lnTo>
                <a:lnTo>
                  <a:pt x="70" y="946"/>
                </a:lnTo>
                <a:lnTo>
                  <a:pt x="61" y="977"/>
                </a:lnTo>
                <a:lnTo>
                  <a:pt x="50" y="1009"/>
                </a:lnTo>
                <a:lnTo>
                  <a:pt x="43" y="1029"/>
                </a:lnTo>
                <a:lnTo>
                  <a:pt x="36" y="1050"/>
                </a:lnTo>
                <a:lnTo>
                  <a:pt x="30" y="1073"/>
                </a:lnTo>
                <a:lnTo>
                  <a:pt x="5" y="1169"/>
                </a:lnTo>
                <a:lnTo>
                  <a:pt x="1" y="1209"/>
                </a:lnTo>
                <a:lnTo>
                  <a:pt x="0" y="1254"/>
                </a:lnTo>
                <a:lnTo>
                  <a:pt x="0" y="1274"/>
                </a:lnTo>
                <a:lnTo>
                  <a:pt x="11" y="1318"/>
                </a:lnTo>
                <a:lnTo>
                  <a:pt x="23" y="1354"/>
                </a:lnTo>
                <a:lnTo>
                  <a:pt x="24" y="1358"/>
                </a:lnTo>
                <a:lnTo>
                  <a:pt x="33" y="1371"/>
                </a:lnTo>
                <a:lnTo>
                  <a:pt x="44" y="1385"/>
                </a:lnTo>
                <a:lnTo>
                  <a:pt x="54" y="1397"/>
                </a:lnTo>
                <a:lnTo>
                  <a:pt x="68" y="1408"/>
                </a:lnTo>
                <a:lnTo>
                  <a:pt x="76" y="1416"/>
                </a:lnTo>
                <a:lnTo>
                  <a:pt x="88" y="1425"/>
                </a:lnTo>
                <a:lnTo>
                  <a:pt x="100" y="1434"/>
                </a:lnTo>
                <a:lnTo>
                  <a:pt x="109" y="1443"/>
                </a:lnTo>
                <a:lnTo>
                  <a:pt x="119" y="1449"/>
                </a:lnTo>
                <a:lnTo>
                  <a:pt x="146" y="1462"/>
                </a:lnTo>
                <a:lnTo>
                  <a:pt x="154" y="1467"/>
                </a:lnTo>
                <a:lnTo>
                  <a:pt x="164" y="1473"/>
                </a:lnTo>
                <a:lnTo>
                  <a:pt x="170" y="1476"/>
                </a:lnTo>
                <a:lnTo>
                  <a:pt x="183" y="1483"/>
                </a:lnTo>
                <a:lnTo>
                  <a:pt x="207" y="1496"/>
                </a:lnTo>
                <a:lnTo>
                  <a:pt x="217" y="1501"/>
                </a:lnTo>
                <a:lnTo>
                  <a:pt x="223" y="1505"/>
                </a:lnTo>
                <a:lnTo>
                  <a:pt x="253" y="153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29701" name="SMARTPenAnnotation156"/>
          <p:cNvSpPr>
            <a:spLocks/>
          </p:cNvSpPr>
          <p:nvPr/>
        </p:nvSpPr>
        <p:spPr bwMode="auto">
          <a:xfrm>
            <a:off x="928688" y="3643313"/>
            <a:ext cx="3181350" cy="63500"/>
          </a:xfrm>
          <a:custGeom>
            <a:avLst/>
            <a:gdLst>
              <a:gd name="T0" fmla="*/ 0 w 2004"/>
              <a:gd name="T1" fmla="*/ 2147483647 h 40"/>
              <a:gd name="T2" fmla="*/ 2147483647 w 2004"/>
              <a:gd name="T3" fmla="*/ 2147483647 h 40"/>
              <a:gd name="T4" fmla="*/ 2147483647 w 2004"/>
              <a:gd name="T5" fmla="*/ 2147483647 h 40"/>
              <a:gd name="T6" fmla="*/ 2147483647 w 2004"/>
              <a:gd name="T7" fmla="*/ 2147483647 h 40"/>
              <a:gd name="T8" fmla="*/ 2147483647 w 2004"/>
              <a:gd name="T9" fmla="*/ 2147483647 h 40"/>
              <a:gd name="T10" fmla="*/ 2147483647 w 2004"/>
              <a:gd name="T11" fmla="*/ 2147483647 h 40"/>
              <a:gd name="T12" fmla="*/ 2147483647 w 2004"/>
              <a:gd name="T13" fmla="*/ 2147483647 h 40"/>
              <a:gd name="T14" fmla="*/ 2147483647 w 2004"/>
              <a:gd name="T15" fmla="*/ 2147483647 h 40"/>
              <a:gd name="T16" fmla="*/ 2147483647 w 2004"/>
              <a:gd name="T17" fmla="*/ 2147483647 h 40"/>
              <a:gd name="T18" fmla="*/ 2147483647 w 2004"/>
              <a:gd name="T19" fmla="*/ 2147483647 h 40"/>
              <a:gd name="T20" fmla="*/ 2147483647 w 2004"/>
              <a:gd name="T21" fmla="*/ 2147483647 h 40"/>
              <a:gd name="T22" fmla="*/ 2147483647 w 2004"/>
              <a:gd name="T23" fmla="*/ 2147483647 h 40"/>
              <a:gd name="T24" fmla="*/ 2147483647 w 2004"/>
              <a:gd name="T25" fmla="*/ 2147483647 h 40"/>
              <a:gd name="T26" fmla="*/ 2147483647 w 2004"/>
              <a:gd name="T27" fmla="*/ 2147483647 h 40"/>
              <a:gd name="T28" fmla="*/ 2147483647 w 2004"/>
              <a:gd name="T29" fmla="*/ 2147483647 h 40"/>
              <a:gd name="T30" fmla="*/ 2147483647 w 2004"/>
              <a:gd name="T31" fmla="*/ 2147483647 h 40"/>
              <a:gd name="T32" fmla="*/ 2147483647 w 2004"/>
              <a:gd name="T33" fmla="*/ 2147483647 h 40"/>
              <a:gd name="T34" fmla="*/ 2147483647 w 2004"/>
              <a:gd name="T35" fmla="*/ 2147483647 h 40"/>
              <a:gd name="T36" fmla="*/ 2147483647 w 2004"/>
              <a:gd name="T37" fmla="*/ 2147483647 h 40"/>
              <a:gd name="T38" fmla="*/ 2147483647 w 2004"/>
              <a:gd name="T39" fmla="*/ 2147483647 h 40"/>
              <a:gd name="T40" fmla="*/ 2147483647 w 2004"/>
              <a:gd name="T41" fmla="*/ 2147483647 h 40"/>
              <a:gd name="T42" fmla="*/ 2147483647 w 2004"/>
              <a:gd name="T43" fmla="*/ 2147483647 h 40"/>
              <a:gd name="T44" fmla="*/ 2147483647 w 2004"/>
              <a:gd name="T45" fmla="*/ 2147483647 h 40"/>
              <a:gd name="T46" fmla="*/ 2147483647 w 2004"/>
              <a:gd name="T47" fmla="*/ 2147483647 h 40"/>
              <a:gd name="T48" fmla="*/ 2147483647 w 2004"/>
              <a:gd name="T49" fmla="*/ 2147483647 h 40"/>
              <a:gd name="T50" fmla="*/ 2147483647 w 2004"/>
              <a:gd name="T51" fmla="*/ 2147483647 h 40"/>
              <a:gd name="T52" fmla="*/ 2147483647 w 2004"/>
              <a:gd name="T53" fmla="*/ 2147483647 h 40"/>
              <a:gd name="T54" fmla="*/ 2147483647 w 2004"/>
              <a:gd name="T55" fmla="*/ 2147483647 h 40"/>
              <a:gd name="T56" fmla="*/ 2147483647 w 2004"/>
              <a:gd name="T57" fmla="*/ 2147483647 h 40"/>
              <a:gd name="T58" fmla="*/ 2147483647 w 2004"/>
              <a:gd name="T59" fmla="*/ 2147483647 h 40"/>
              <a:gd name="T60" fmla="*/ 2147483647 w 2004"/>
              <a:gd name="T61" fmla="*/ 2147483647 h 40"/>
              <a:gd name="T62" fmla="*/ 2147483647 w 2004"/>
              <a:gd name="T63" fmla="*/ 2147483647 h 40"/>
              <a:gd name="T64" fmla="*/ 2147483647 w 2004"/>
              <a:gd name="T65" fmla="*/ 2147483647 h 40"/>
              <a:gd name="T66" fmla="*/ 2147483647 w 2004"/>
              <a:gd name="T67" fmla="*/ 0 h 40"/>
              <a:gd name="T68" fmla="*/ 2147483647 w 2004"/>
              <a:gd name="T69" fmla="*/ 2147483647 h 40"/>
              <a:gd name="T70" fmla="*/ 2147483647 w 2004"/>
              <a:gd name="T71" fmla="*/ 2147483647 h 40"/>
              <a:gd name="T72" fmla="*/ 2147483647 w 2004"/>
              <a:gd name="T73" fmla="*/ 2147483647 h 40"/>
              <a:gd name="T74" fmla="*/ 2147483647 w 2004"/>
              <a:gd name="T75" fmla="*/ 2147483647 h 40"/>
              <a:gd name="T76" fmla="*/ 2147483647 w 2004"/>
              <a:gd name="T77" fmla="*/ 2147483647 h 40"/>
              <a:gd name="T78" fmla="*/ 2147483647 w 2004"/>
              <a:gd name="T79" fmla="*/ 2147483647 h 40"/>
              <a:gd name="T80" fmla="*/ 2147483647 w 2004"/>
              <a:gd name="T81" fmla="*/ 2147483647 h 40"/>
              <a:gd name="T82" fmla="*/ 2147483647 w 2004"/>
              <a:gd name="T83" fmla="*/ 2147483647 h 40"/>
              <a:gd name="T84" fmla="*/ 2147483647 w 2004"/>
              <a:gd name="T85" fmla="*/ 2147483647 h 40"/>
              <a:gd name="T86" fmla="*/ 2147483647 w 2004"/>
              <a:gd name="T87" fmla="*/ 2147483647 h 40"/>
              <a:gd name="T88" fmla="*/ 2147483647 w 2004"/>
              <a:gd name="T89" fmla="*/ 2147483647 h 40"/>
              <a:gd name="T90" fmla="*/ 2147483647 w 2004"/>
              <a:gd name="T91" fmla="*/ 2147483647 h 40"/>
              <a:gd name="T92" fmla="*/ 2147483647 w 2004"/>
              <a:gd name="T93" fmla="*/ 2147483647 h 40"/>
              <a:gd name="T94" fmla="*/ 2147483647 w 2004"/>
              <a:gd name="T95" fmla="*/ 2147483647 h 40"/>
              <a:gd name="T96" fmla="*/ 2147483647 w 2004"/>
              <a:gd name="T97" fmla="*/ 2147483647 h 40"/>
              <a:gd name="T98" fmla="*/ 2147483647 w 2004"/>
              <a:gd name="T99" fmla="*/ 2147483647 h 40"/>
              <a:gd name="T100" fmla="*/ 2147483647 w 2004"/>
              <a:gd name="T101" fmla="*/ 2147483647 h 40"/>
              <a:gd name="T102" fmla="*/ 2147483647 w 2004"/>
              <a:gd name="T103" fmla="*/ 2147483647 h 40"/>
              <a:gd name="T104" fmla="*/ 2147483647 w 2004"/>
              <a:gd name="T105" fmla="*/ 2147483647 h 40"/>
              <a:gd name="T106" fmla="*/ 2147483647 w 2004"/>
              <a:gd name="T107" fmla="*/ 2147483647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4" h="40">
                <a:moveTo>
                  <a:pt x="0" y="6"/>
                </a:moveTo>
                <a:lnTo>
                  <a:pt x="6" y="12"/>
                </a:lnTo>
                <a:lnTo>
                  <a:pt x="8" y="13"/>
                </a:lnTo>
                <a:lnTo>
                  <a:pt x="11" y="15"/>
                </a:lnTo>
                <a:lnTo>
                  <a:pt x="13" y="15"/>
                </a:lnTo>
                <a:lnTo>
                  <a:pt x="19" y="16"/>
                </a:lnTo>
                <a:lnTo>
                  <a:pt x="77" y="17"/>
                </a:lnTo>
                <a:lnTo>
                  <a:pt x="105" y="18"/>
                </a:lnTo>
                <a:lnTo>
                  <a:pt x="145" y="21"/>
                </a:lnTo>
                <a:lnTo>
                  <a:pt x="176" y="23"/>
                </a:lnTo>
                <a:lnTo>
                  <a:pt x="211" y="25"/>
                </a:lnTo>
                <a:lnTo>
                  <a:pt x="237" y="26"/>
                </a:lnTo>
                <a:lnTo>
                  <a:pt x="338" y="28"/>
                </a:lnTo>
                <a:lnTo>
                  <a:pt x="524" y="28"/>
                </a:lnTo>
                <a:lnTo>
                  <a:pt x="543" y="27"/>
                </a:lnTo>
                <a:lnTo>
                  <a:pt x="619" y="24"/>
                </a:lnTo>
                <a:lnTo>
                  <a:pt x="632" y="23"/>
                </a:lnTo>
                <a:lnTo>
                  <a:pt x="643" y="22"/>
                </a:lnTo>
                <a:lnTo>
                  <a:pt x="653" y="21"/>
                </a:lnTo>
                <a:lnTo>
                  <a:pt x="662" y="20"/>
                </a:lnTo>
                <a:lnTo>
                  <a:pt x="672" y="19"/>
                </a:lnTo>
                <a:lnTo>
                  <a:pt x="690" y="18"/>
                </a:lnTo>
                <a:lnTo>
                  <a:pt x="718" y="17"/>
                </a:lnTo>
                <a:lnTo>
                  <a:pt x="731" y="16"/>
                </a:lnTo>
                <a:lnTo>
                  <a:pt x="775" y="13"/>
                </a:lnTo>
                <a:lnTo>
                  <a:pt x="799" y="12"/>
                </a:lnTo>
                <a:lnTo>
                  <a:pt x="829" y="11"/>
                </a:lnTo>
                <a:lnTo>
                  <a:pt x="839" y="11"/>
                </a:lnTo>
                <a:lnTo>
                  <a:pt x="849" y="10"/>
                </a:lnTo>
                <a:lnTo>
                  <a:pt x="858" y="8"/>
                </a:lnTo>
                <a:lnTo>
                  <a:pt x="868" y="7"/>
                </a:lnTo>
                <a:lnTo>
                  <a:pt x="887" y="6"/>
                </a:lnTo>
                <a:lnTo>
                  <a:pt x="1121" y="1"/>
                </a:lnTo>
                <a:lnTo>
                  <a:pt x="1305" y="0"/>
                </a:lnTo>
                <a:lnTo>
                  <a:pt x="1422" y="3"/>
                </a:lnTo>
                <a:lnTo>
                  <a:pt x="1498" y="6"/>
                </a:lnTo>
                <a:lnTo>
                  <a:pt x="1624" y="13"/>
                </a:lnTo>
                <a:lnTo>
                  <a:pt x="1648" y="15"/>
                </a:lnTo>
                <a:lnTo>
                  <a:pt x="1666" y="17"/>
                </a:lnTo>
                <a:lnTo>
                  <a:pt x="1681" y="19"/>
                </a:lnTo>
                <a:lnTo>
                  <a:pt x="1692" y="20"/>
                </a:lnTo>
                <a:lnTo>
                  <a:pt x="1702" y="21"/>
                </a:lnTo>
                <a:lnTo>
                  <a:pt x="1733" y="22"/>
                </a:lnTo>
                <a:lnTo>
                  <a:pt x="1861" y="22"/>
                </a:lnTo>
                <a:lnTo>
                  <a:pt x="1882" y="23"/>
                </a:lnTo>
                <a:lnTo>
                  <a:pt x="1901" y="24"/>
                </a:lnTo>
                <a:lnTo>
                  <a:pt x="1931" y="26"/>
                </a:lnTo>
                <a:lnTo>
                  <a:pt x="1951" y="27"/>
                </a:lnTo>
                <a:lnTo>
                  <a:pt x="1959" y="28"/>
                </a:lnTo>
                <a:lnTo>
                  <a:pt x="1966" y="29"/>
                </a:lnTo>
                <a:lnTo>
                  <a:pt x="1972" y="31"/>
                </a:lnTo>
                <a:lnTo>
                  <a:pt x="1979" y="32"/>
                </a:lnTo>
                <a:lnTo>
                  <a:pt x="1985" y="34"/>
                </a:lnTo>
                <a:lnTo>
                  <a:pt x="200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4117382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Grp="1" noChangeArrowheads="1"/>
          </p:cNvSpPr>
          <p:nvPr>
            <p:ph type="body" idx="1"/>
          </p:nvPr>
        </p:nvSpPr>
        <p:spPr/>
        <p:txBody>
          <a:bodyPr/>
          <a:lstStyle/>
          <a:p>
            <a:pPr eaLnBrk="1" hangingPunct="1"/>
            <a:r>
              <a:rPr lang="en-US" altLang="en-US" smtClean="0">
                <a:solidFill>
                  <a:schemeClr val="bg1"/>
                </a:solidFill>
              </a:rPr>
              <a:t>Macbeth doesn’t know it yet, but he’s already Thane of Cawdor, too, because the old Thane is being executed and the title given to him.  So right now, it’s a prediction.</a:t>
            </a:r>
          </a:p>
          <a:p>
            <a:pPr eaLnBrk="1" hangingPunct="1"/>
            <a:r>
              <a:rPr lang="en-US" altLang="en-US" smtClean="0">
                <a:solidFill>
                  <a:schemeClr val="bg1"/>
                </a:solidFill>
              </a:rPr>
              <a:t>The idea of him becoming king just doesn’t make sense.</a:t>
            </a:r>
          </a:p>
        </p:txBody>
      </p:sp>
      <p:sp>
        <p:nvSpPr>
          <p:cNvPr id="30724" name="SMARTPenAnnotation150"/>
          <p:cNvSpPr>
            <a:spLocks/>
          </p:cNvSpPr>
          <p:nvPr/>
        </p:nvSpPr>
        <p:spPr bwMode="auto">
          <a:xfrm>
            <a:off x="1054100" y="2108200"/>
            <a:ext cx="2849563" cy="71438"/>
          </a:xfrm>
          <a:custGeom>
            <a:avLst/>
            <a:gdLst>
              <a:gd name="T0" fmla="*/ 0 w 1795"/>
              <a:gd name="T1" fmla="*/ 2147483647 h 45"/>
              <a:gd name="T2" fmla="*/ 2147483647 w 1795"/>
              <a:gd name="T3" fmla="*/ 2147483647 h 45"/>
              <a:gd name="T4" fmla="*/ 2147483647 w 1795"/>
              <a:gd name="T5" fmla="*/ 2147483647 h 45"/>
              <a:gd name="T6" fmla="*/ 2147483647 w 1795"/>
              <a:gd name="T7" fmla="*/ 2147483647 h 45"/>
              <a:gd name="T8" fmla="*/ 2147483647 w 1795"/>
              <a:gd name="T9" fmla="*/ 2147483647 h 45"/>
              <a:gd name="T10" fmla="*/ 2147483647 w 1795"/>
              <a:gd name="T11" fmla="*/ 2147483647 h 45"/>
              <a:gd name="T12" fmla="*/ 2147483647 w 1795"/>
              <a:gd name="T13" fmla="*/ 2147483647 h 45"/>
              <a:gd name="T14" fmla="*/ 2147483647 w 1795"/>
              <a:gd name="T15" fmla="*/ 2147483647 h 45"/>
              <a:gd name="T16" fmla="*/ 2147483647 w 1795"/>
              <a:gd name="T17" fmla="*/ 2147483647 h 45"/>
              <a:gd name="T18" fmla="*/ 2147483647 w 1795"/>
              <a:gd name="T19" fmla="*/ 2147483647 h 45"/>
              <a:gd name="T20" fmla="*/ 2147483647 w 1795"/>
              <a:gd name="T21" fmla="*/ 2147483647 h 45"/>
              <a:gd name="T22" fmla="*/ 2147483647 w 1795"/>
              <a:gd name="T23" fmla="*/ 2147483647 h 45"/>
              <a:gd name="T24" fmla="*/ 2147483647 w 1795"/>
              <a:gd name="T25" fmla="*/ 2147483647 h 45"/>
              <a:gd name="T26" fmla="*/ 2147483647 w 1795"/>
              <a:gd name="T27" fmla="*/ 2147483647 h 45"/>
              <a:gd name="T28" fmla="*/ 2147483647 w 1795"/>
              <a:gd name="T29" fmla="*/ 2147483647 h 45"/>
              <a:gd name="T30" fmla="*/ 2147483647 w 1795"/>
              <a:gd name="T31" fmla="*/ 2147483647 h 45"/>
              <a:gd name="T32" fmla="*/ 2147483647 w 1795"/>
              <a:gd name="T33" fmla="*/ 2147483647 h 45"/>
              <a:gd name="T34" fmla="*/ 2147483647 w 1795"/>
              <a:gd name="T35" fmla="*/ 2147483647 h 45"/>
              <a:gd name="T36" fmla="*/ 2147483647 w 1795"/>
              <a:gd name="T37" fmla="*/ 2147483647 h 45"/>
              <a:gd name="T38" fmla="*/ 2147483647 w 1795"/>
              <a:gd name="T39" fmla="*/ 2147483647 h 45"/>
              <a:gd name="T40" fmla="*/ 2147483647 w 1795"/>
              <a:gd name="T41" fmla="*/ 2147483647 h 45"/>
              <a:gd name="T42" fmla="*/ 2147483647 w 1795"/>
              <a:gd name="T43" fmla="*/ 2147483647 h 45"/>
              <a:gd name="T44" fmla="*/ 2147483647 w 1795"/>
              <a:gd name="T45" fmla="*/ 2147483647 h 45"/>
              <a:gd name="T46" fmla="*/ 2147483647 w 1795"/>
              <a:gd name="T47" fmla="*/ 2147483647 h 45"/>
              <a:gd name="T48" fmla="*/ 2147483647 w 1795"/>
              <a:gd name="T49" fmla="*/ 2147483647 h 45"/>
              <a:gd name="T50" fmla="*/ 2147483647 w 1795"/>
              <a:gd name="T51" fmla="*/ 2147483647 h 45"/>
              <a:gd name="T52" fmla="*/ 2147483647 w 1795"/>
              <a:gd name="T53" fmla="*/ 2147483647 h 45"/>
              <a:gd name="T54" fmla="*/ 2147483647 w 1795"/>
              <a:gd name="T55" fmla="*/ 2147483647 h 45"/>
              <a:gd name="T56" fmla="*/ 2147483647 w 1795"/>
              <a:gd name="T57" fmla="*/ 2147483647 h 45"/>
              <a:gd name="T58" fmla="*/ 2147483647 w 1795"/>
              <a:gd name="T59" fmla="*/ 2147483647 h 45"/>
              <a:gd name="T60" fmla="*/ 2147483647 w 1795"/>
              <a:gd name="T61" fmla="*/ 2147483647 h 45"/>
              <a:gd name="T62" fmla="*/ 2147483647 w 1795"/>
              <a:gd name="T63" fmla="*/ 2147483647 h 45"/>
              <a:gd name="T64" fmla="*/ 2147483647 w 1795"/>
              <a:gd name="T65" fmla="*/ 2147483647 h 45"/>
              <a:gd name="T66" fmla="*/ 2147483647 w 1795"/>
              <a:gd name="T67" fmla="*/ 2147483647 h 45"/>
              <a:gd name="T68" fmla="*/ 2147483647 w 1795"/>
              <a:gd name="T69" fmla="*/ 2147483647 h 45"/>
              <a:gd name="T70" fmla="*/ 2147483647 w 1795"/>
              <a:gd name="T71" fmla="*/ 2147483647 h 45"/>
              <a:gd name="T72" fmla="*/ 2147483647 w 1795"/>
              <a:gd name="T73" fmla="*/ 2147483647 h 45"/>
              <a:gd name="T74" fmla="*/ 2147483647 w 1795"/>
              <a:gd name="T75" fmla="*/ 2147483647 h 45"/>
              <a:gd name="T76" fmla="*/ 2147483647 w 1795"/>
              <a:gd name="T77" fmla="*/ 2147483647 h 45"/>
              <a:gd name="T78" fmla="*/ 2147483647 w 1795"/>
              <a:gd name="T79" fmla="*/ 2147483647 h 45"/>
              <a:gd name="T80" fmla="*/ 2147483647 w 1795"/>
              <a:gd name="T81" fmla="*/ 2147483647 h 45"/>
              <a:gd name="T82" fmla="*/ 2147483647 w 1795"/>
              <a:gd name="T83" fmla="*/ 2147483647 h 45"/>
              <a:gd name="T84" fmla="*/ 2147483647 w 1795"/>
              <a:gd name="T85" fmla="*/ 2147483647 h 45"/>
              <a:gd name="T86" fmla="*/ 2147483647 w 1795"/>
              <a:gd name="T87" fmla="*/ 2147483647 h 45"/>
              <a:gd name="T88" fmla="*/ 2147483647 w 1795"/>
              <a:gd name="T89" fmla="*/ 2147483647 h 45"/>
              <a:gd name="T90" fmla="*/ 2147483647 w 1795"/>
              <a:gd name="T91" fmla="*/ 2147483647 h 45"/>
              <a:gd name="T92" fmla="*/ 2147483647 w 1795"/>
              <a:gd name="T93" fmla="*/ 2147483647 h 45"/>
              <a:gd name="T94" fmla="*/ 2147483647 w 1795"/>
              <a:gd name="T95" fmla="*/ 2147483647 h 45"/>
              <a:gd name="T96" fmla="*/ 2147483647 w 1795"/>
              <a:gd name="T97" fmla="*/ 2147483647 h 45"/>
              <a:gd name="T98" fmla="*/ 2147483647 w 1795"/>
              <a:gd name="T99" fmla="*/ 2147483647 h 45"/>
              <a:gd name="T100" fmla="*/ 2147483647 w 1795"/>
              <a:gd name="T101" fmla="*/ 0 h 45"/>
              <a:gd name="T102" fmla="*/ 2147483647 w 1795"/>
              <a:gd name="T103" fmla="*/ 0 h 45"/>
              <a:gd name="T104" fmla="*/ 2147483647 w 1795"/>
              <a:gd name="T105" fmla="*/ 0 h 45"/>
              <a:gd name="T106" fmla="*/ 2147483647 w 1795"/>
              <a:gd name="T107" fmla="*/ 2147483647 h 45"/>
              <a:gd name="T108" fmla="*/ 2147483647 w 1795"/>
              <a:gd name="T109" fmla="*/ 2147483647 h 45"/>
              <a:gd name="T110" fmla="*/ 2147483647 w 1795"/>
              <a:gd name="T111" fmla="*/ 2147483647 h 45"/>
              <a:gd name="T112" fmla="*/ 2147483647 w 1795"/>
              <a:gd name="T113" fmla="*/ 2147483647 h 45"/>
              <a:gd name="T114" fmla="*/ 2147483647 w 1795"/>
              <a:gd name="T115" fmla="*/ 2147483647 h 45"/>
              <a:gd name="T116" fmla="*/ 2147483647 w 1795"/>
              <a:gd name="T117" fmla="*/ 2147483647 h 45"/>
              <a:gd name="T118" fmla="*/ 2147483647 w 1795"/>
              <a:gd name="T119" fmla="*/ 2147483647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95" h="45">
                <a:moveTo>
                  <a:pt x="0" y="28"/>
                </a:moveTo>
                <a:lnTo>
                  <a:pt x="56" y="27"/>
                </a:lnTo>
                <a:lnTo>
                  <a:pt x="62" y="26"/>
                </a:lnTo>
                <a:lnTo>
                  <a:pt x="69" y="25"/>
                </a:lnTo>
                <a:lnTo>
                  <a:pt x="80" y="24"/>
                </a:lnTo>
                <a:lnTo>
                  <a:pt x="121" y="23"/>
                </a:lnTo>
                <a:lnTo>
                  <a:pt x="167" y="23"/>
                </a:lnTo>
                <a:lnTo>
                  <a:pt x="230" y="26"/>
                </a:lnTo>
                <a:lnTo>
                  <a:pt x="281" y="28"/>
                </a:lnTo>
                <a:lnTo>
                  <a:pt x="383" y="28"/>
                </a:lnTo>
                <a:lnTo>
                  <a:pt x="528" y="37"/>
                </a:lnTo>
                <a:lnTo>
                  <a:pt x="582" y="38"/>
                </a:lnTo>
                <a:lnTo>
                  <a:pt x="636" y="39"/>
                </a:lnTo>
                <a:lnTo>
                  <a:pt x="709" y="39"/>
                </a:lnTo>
                <a:lnTo>
                  <a:pt x="726" y="39"/>
                </a:lnTo>
                <a:lnTo>
                  <a:pt x="740" y="41"/>
                </a:lnTo>
                <a:lnTo>
                  <a:pt x="752" y="42"/>
                </a:lnTo>
                <a:lnTo>
                  <a:pt x="763" y="43"/>
                </a:lnTo>
                <a:lnTo>
                  <a:pt x="797" y="44"/>
                </a:lnTo>
                <a:lnTo>
                  <a:pt x="866" y="44"/>
                </a:lnTo>
                <a:lnTo>
                  <a:pt x="876" y="44"/>
                </a:lnTo>
                <a:lnTo>
                  <a:pt x="887" y="43"/>
                </a:lnTo>
                <a:lnTo>
                  <a:pt x="897" y="41"/>
                </a:lnTo>
                <a:lnTo>
                  <a:pt x="906" y="41"/>
                </a:lnTo>
                <a:lnTo>
                  <a:pt x="955" y="39"/>
                </a:lnTo>
                <a:lnTo>
                  <a:pt x="1128" y="39"/>
                </a:lnTo>
                <a:lnTo>
                  <a:pt x="1138" y="38"/>
                </a:lnTo>
                <a:lnTo>
                  <a:pt x="1147" y="37"/>
                </a:lnTo>
                <a:lnTo>
                  <a:pt x="1157" y="36"/>
                </a:lnTo>
                <a:lnTo>
                  <a:pt x="1167" y="35"/>
                </a:lnTo>
                <a:lnTo>
                  <a:pt x="1200" y="33"/>
                </a:lnTo>
                <a:lnTo>
                  <a:pt x="1243" y="30"/>
                </a:lnTo>
                <a:lnTo>
                  <a:pt x="1276" y="28"/>
                </a:lnTo>
                <a:lnTo>
                  <a:pt x="1306" y="27"/>
                </a:lnTo>
                <a:lnTo>
                  <a:pt x="1316" y="26"/>
                </a:lnTo>
                <a:lnTo>
                  <a:pt x="1325" y="25"/>
                </a:lnTo>
                <a:lnTo>
                  <a:pt x="1334" y="24"/>
                </a:lnTo>
                <a:lnTo>
                  <a:pt x="1350" y="23"/>
                </a:lnTo>
                <a:lnTo>
                  <a:pt x="1416" y="19"/>
                </a:lnTo>
                <a:lnTo>
                  <a:pt x="1436" y="18"/>
                </a:lnTo>
                <a:lnTo>
                  <a:pt x="1451" y="16"/>
                </a:lnTo>
                <a:lnTo>
                  <a:pt x="1464" y="14"/>
                </a:lnTo>
                <a:lnTo>
                  <a:pt x="1476" y="13"/>
                </a:lnTo>
                <a:lnTo>
                  <a:pt x="1495" y="12"/>
                </a:lnTo>
                <a:lnTo>
                  <a:pt x="1528" y="11"/>
                </a:lnTo>
                <a:lnTo>
                  <a:pt x="1541" y="10"/>
                </a:lnTo>
                <a:lnTo>
                  <a:pt x="1553" y="9"/>
                </a:lnTo>
                <a:lnTo>
                  <a:pt x="1566" y="8"/>
                </a:lnTo>
                <a:lnTo>
                  <a:pt x="1610" y="5"/>
                </a:lnTo>
                <a:lnTo>
                  <a:pt x="1673" y="1"/>
                </a:lnTo>
                <a:lnTo>
                  <a:pt x="1719" y="0"/>
                </a:lnTo>
                <a:lnTo>
                  <a:pt x="1767" y="0"/>
                </a:lnTo>
                <a:lnTo>
                  <a:pt x="1769" y="0"/>
                </a:lnTo>
                <a:lnTo>
                  <a:pt x="1771" y="1"/>
                </a:lnTo>
                <a:lnTo>
                  <a:pt x="1773" y="2"/>
                </a:lnTo>
                <a:lnTo>
                  <a:pt x="1776" y="3"/>
                </a:lnTo>
                <a:lnTo>
                  <a:pt x="1782" y="4"/>
                </a:lnTo>
                <a:lnTo>
                  <a:pt x="1785" y="5"/>
                </a:lnTo>
                <a:lnTo>
                  <a:pt x="1789" y="6"/>
                </a:lnTo>
                <a:lnTo>
                  <a:pt x="1794"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0725" name="SMARTPenAnnotation151"/>
          <p:cNvSpPr>
            <a:spLocks/>
          </p:cNvSpPr>
          <p:nvPr/>
        </p:nvSpPr>
        <p:spPr bwMode="auto">
          <a:xfrm>
            <a:off x="6786563" y="2098675"/>
            <a:ext cx="1011237" cy="28575"/>
          </a:xfrm>
          <a:custGeom>
            <a:avLst/>
            <a:gdLst>
              <a:gd name="T0" fmla="*/ 0 w 637"/>
              <a:gd name="T1" fmla="*/ 2147483647 h 18"/>
              <a:gd name="T2" fmla="*/ 2147483647 w 637"/>
              <a:gd name="T3" fmla="*/ 2147483647 h 18"/>
              <a:gd name="T4" fmla="*/ 2147483647 w 637"/>
              <a:gd name="T5" fmla="*/ 2147483647 h 18"/>
              <a:gd name="T6" fmla="*/ 2147483647 w 637"/>
              <a:gd name="T7" fmla="*/ 2147483647 h 18"/>
              <a:gd name="T8" fmla="*/ 2147483647 w 637"/>
              <a:gd name="T9" fmla="*/ 2147483647 h 18"/>
              <a:gd name="T10" fmla="*/ 2147483647 w 637"/>
              <a:gd name="T11" fmla="*/ 2147483647 h 18"/>
              <a:gd name="T12" fmla="*/ 2147483647 w 637"/>
              <a:gd name="T13" fmla="*/ 2147483647 h 18"/>
              <a:gd name="T14" fmla="*/ 2147483647 w 637"/>
              <a:gd name="T15" fmla="*/ 2147483647 h 18"/>
              <a:gd name="T16" fmla="*/ 2147483647 w 637"/>
              <a:gd name="T17" fmla="*/ 2147483647 h 18"/>
              <a:gd name="T18" fmla="*/ 2147483647 w 637"/>
              <a:gd name="T19" fmla="*/ 2147483647 h 18"/>
              <a:gd name="T20" fmla="*/ 2147483647 w 637"/>
              <a:gd name="T21" fmla="*/ 2147483647 h 18"/>
              <a:gd name="T22" fmla="*/ 2147483647 w 637"/>
              <a:gd name="T23" fmla="*/ 2147483647 h 18"/>
              <a:gd name="T24" fmla="*/ 2147483647 w 637"/>
              <a:gd name="T25" fmla="*/ 2147483647 h 18"/>
              <a:gd name="T26" fmla="*/ 2147483647 w 637"/>
              <a:gd name="T27" fmla="*/ 2147483647 h 18"/>
              <a:gd name="T28" fmla="*/ 2147483647 w 637"/>
              <a:gd name="T29" fmla="*/ 2147483647 h 18"/>
              <a:gd name="T30" fmla="*/ 2147483647 w 637"/>
              <a:gd name="T31" fmla="*/ 2147483647 h 18"/>
              <a:gd name="T32" fmla="*/ 2147483647 w 637"/>
              <a:gd name="T33" fmla="*/ 2147483647 h 18"/>
              <a:gd name="T34" fmla="*/ 2147483647 w 637"/>
              <a:gd name="T35" fmla="*/ 2147483647 h 18"/>
              <a:gd name="T36" fmla="*/ 2147483647 w 637"/>
              <a:gd name="T37" fmla="*/ 2147483647 h 18"/>
              <a:gd name="T38" fmla="*/ 2147483647 w 637"/>
              <a:gd name="T39" fmla="*/ 2147483647 h 18"/>
              <a:gd name="T40" fmla="*/ 2147483647 w 637"/>
              <a:gd name="T41" fmla="*/ 0 h 18"/>
              <a:gd name="T42" fmla="*/ 2147483647 w 637"/>
              <a:gd name="T43" fmla="*/ 0 h 18"/>
              <a:gd name="T44" fmla="*/ 2147483647 w 637"/>
              <a:gd name="T45" fmla="*/ 0 h 18"/>
              <a:gd name="T46" fmla="*/ 2147483647 w 637"/>
              <a:gd name="T47" fmla="*/ 2147483647 h 18"/>
              <a:gd name="T48" fmla="*/ 2147483647 w 637"/>
              <a:gd name="T49" fmla="*/ 2147483647 h 18"/>
              <a:gd name="T50" fmla="*/ 2147483647 w 637"/>
              <a:gd name="T51" fmla="*/ 2147483647 h 18"/>
              <a:gd name="T52" fmla="*/ 2147483647 w 637"/>
              <a:gd name="T53" fmla="*/ 2147483647 h 18"/>
              <a:gd name="T54" fmla="*/ 2147483647 w 637"/>
              <a:gd name="T55" fmla="*/ 2147483647 h 18"/>
              <a:gd name="T56" fmla="*/ 2147483647 w 637"/>
              <a:gd name="T57" fmla="*/ 2147483647 h 18"/>
              <a:gd name="T58" fmla="*/ 2147483647 w 637"/>
              <a:gd name="T59" fmla="*/ 2147483647 h 18"/>
              <a:gd name="T60" fmla="*/ 2147483647 w 637"/>
              <a:gd name="T61" fmla="*/ 2147483647 h 18"/>
              <a:gd name="T62" fmla="*/ 2147483647 w 637"/>
              <a:gd name="T63" fmla="*/ 2147483647 h 18"/>
              <a:gd name="T64" fmla="*/ 2147483647 w 637"/>
              <a:gd name="T65" fmla="*/ 2147483647 h 18"/>
              <a:gd name="T66" fmla="*/ 2147483647 w 637"/>
              <a:gd name="T67" fmla="*/ 2147483647 h 18"/>
              <a:gd name="T68" fmla="*/ 2147483647 w 637"/>
              <a:gd name="T69" fmla="*/ 2147483647 h 18"/>
              <a:gd name="T70" fmla="*/ 2147483647 w 637"/>
              <a:gd name="T71" fmla="*/ 2147483647 h 18"/>
              <a:gd name="T72" fmla="*/ 2147483647 w 637"/>
              <a:gd name="T73" fmla="*/ 2147483647 h 18"/>
              <a:gd name="T74" fmla="*/ 2147483647 w 637"/>
              <a:gd name="T75" fmla="*/ 2147483647 h 18"/>
              <a:gd name="T76" fmla="*/ 2147483647 w 637"/>
              <a:gd name="T77" fmla="*/ 2147483647 h 18"/>
              <a:gd name="T78" fmla="*/ 2147483647 w 637"/>
              <a:gd name="T79" fmla="*/ 2147483647 h 18"/>
              <a:gd name="T80" fmla="*/ 2147483647 w 637"/>
              <a:gd name="T81" fmla="*/ 2147483647 h 18"/>
              <a:gd name="T82" fmla="*/ 2147483647 w 637"/>
              <a:gd name="T83" fmla="*/ 2147483647 h 18"/>
              <a:gd name="T84" fmla="*/ 2147483647 w 637"/>
              <a:gd name="T85" fmla="*/ 2147483647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7" h="18">
                <a:moveTo>
                  <a:pt x="0" y="6"/>
                </a:moveTo>
                <a:lnTo>
                  <a:pt x="8" y="6"/>
                </a:lnTo>
                <a:lnTo>
                  <a:pt x="11" y="6"/>
                </a:lnTo>
                <a:lnTo>
                  <a:pt x="13" y="7"/>
                </a:lnTo>
                <a:lnTo>
                  <a:pt x="16" y="8"/>
                </a:lnTo>
                <a:lnTo>
                  <a:pt x="19" y="9"/>
                </a:lnTo>
                <a:lnTo>
                  <a:pt x="21" y="10"/>
                </a:lnTo>
                <a:lnTo>
                  <a:pt x="24" y="10"/>
                </a:lnTo>
                <a:lnTo>
                  <a:pt x="28" y="11"/>
                </a:lnTo>
                <a:lnTo>
                  <a:pt x="45" y="11"/>
                </a:lnTo>
                <a:lnTo>
                  <a:pt x="93" y="11"/>
                </a:lnTo>
                <a:lnTo>
                  <a:pt x="101" y="10"/>
                </a:lnTo>
                <a:lnTo>
                  <a:pt x="109" y="9"/>
                </a:lnTo>
                <a:lnTo>
                  <a:pt x="116" y="8"/>
                </a:lnTo>
                <a:lnTo>
                  <a:pt x="125" y="7"/>
                </a:lnTo>
                <a:lnTo>
                  <a:pt x="137" y="7"/>
                </a:lnTo>
                <a:lnTo>
                  <a:pt x="149" y="6"/>
                </a:lnTo>
                <a:lnTo>
                  <a:pt x="163" y="5"/>
                </a:lnTo>
                <a:lnTo>
                  <a:pt x="203" y="2"/>
                </a:lnTo>
                <a:lnTo>
                  <a:pt x="215" y="1"/>
                </a:lnTo>
                <a:lnTo>
                  <a:pt x="236" y="0"/>
                </a:lnTo>
                <a:lnTo>
                  <a:pt x="275" y="0"/>
                </a:lnTo>
                <a:lnTo>
                  <a:pt x="488" y="0"/>
                </a:lnTo>
                <a:lnTo>
                  <a:pt x="499" y="1"/>
                </a:lnTo>
                <a:lnTo>
                  <a:pt x="510" y="2"/>
                </a:lnTo>
                <a:lnTo>
                  <a:pt x="520" y="3"/>
                </a:lnTo>
                <a:lnTo>
                  <a:pt x="529" y="4"/>
                </a:lnTo>
                <a:lnTo>
                  <a:pt x="538" y="4"/>
                </a:lnTo>
                <a:lnTo>
                  <a:pt x="546" y="5"/>
                </a:lnTo>
                <a:lnTo>
                  <a:pt x="554" y="6"/>
                </a:lnTo>
                <a:lnTo>
                  <a:pt x="562" y="7"/>
                </a:lnTo>
                <a:lnTo>
                  <a:pt x="570" y="8"/>
                </a:lnTo>
                <a:lnTo>
                  <a:pt x="576" y="9"/>
                </a:lnTo>
                <a:lnTo>
                  <a:pt x="581" y="10"/>
                </a:lnTo>
                <a:lnTo>
                  <a:pt x="586" y="10"/>
                </a:lnTo>
                <a:lnTo>
                  <a:pt x="597" y="11"/>
                </a:lnTo>
                <a:lnTo>
                  <a:pt x="602" y="11"/>
                </a:lnTo>
                <a:lnTo>
                  <a:pt x="608" y="12"/>
                </a:lnTo>
                <a:lnTo>
                  <a:pt x="613" y="13"/>
                </a:lnTo>
                <a:lnTo>
                  <a:pt x="619" y="14"/>
                </a:lnTo>
                <a:lnTo>
                  <a:pt x="623" y="15"/>
                </a:lnTo>
                <a:lnTo>
                  <a:pt x="627" y="16"/>
                </a:lnTo>
                <a:lnTo>
                  <a:pt x="636"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0726" name="SMARTPenAnnotation152"/>
          <p:cNvSpPr>
            <a:spLocks/>
          </p:cNvSpPr>
          <p:nvPr/>
        </p:nvSpPr>
        <p:spPr bwMode="auto">
          <a:xfrm>
            <a:off x="1116013" y="2513013"/>
            <a:ext cx="4376737" cy="149225"/>
          </a:xfrm>
          <a:custGeom>
            <a:avLst/>
            <a:gdLst>
              <a:gd name="T0" fmla="*/ 0 w 2757"/>
              <a:gd name="T1" fmla="*/ 2147483647 h 94"/>
              <a:gd name="T2" fmla="*/ 2147483647 w 2757"/>
              <a:gd name="T3" fmla="*/ 2147483647 h 94"/>
              <a:gd name="T4" fmla="*/ 2147483647 w 2757"/>
              <a:gd name="T5" fmla="*/ 2147483647 h 94"/>
              <a:gd name="T6" fmla="*/ 2147483647 w 2757"/>
              <a:gd name="T7" fmla="*/ 2147483647 h 94"/>
              <a:gd name="T8" fmla="*/ 2147483647 w 2757"/>
              <a:gd name="T9" fmla="*/ 2147483647 h 94"/>
              <a:gd name="T10" fmla="*/ 2147483647 w 2757"/>
              <a:gd name="T11" fmla="*/ 2147483647 h 94"/>
              <a:gd name="T12" fmla="*/ 2147483647 w 2757"/>
              <a:gd name="T13" fmla="*/ 2147483647 h 94"/>
              <a:gd name="T14" fmla="*/ 2147483647 w 2757"/>
              <a:gd name="T15" fmla="*/ 2147483647 h 94"/>
              <a:gd name="T16" fmla="*/ 2147483647 w 2757"/>
              <a:gd name="T17" fmla="*/ 2147483647 h 94"/>
              <a:gd name="T18" fmla="*/ 2147483647 w 2757"/>
              <a:gd name="T19" fmla="*/ 2147483647 h 94"/>
              <a:gd name="T20" fmla="*/ 2147483647 w 2757"/>
              <a:gd name="T21" fmla="*/ 2147483647 h 94"/>
              <a:gd name="T22" fmla="*/ 2147483647 w 2757"/>
              <a:gd name="T23" fmla="*/ 2147483647 h 94"/>
              <a:gd name="T24" fmla="*/ 2147483647 w 2757"/>
              <a:gd name="T25" fmla="*/ 2147483647 h 94"/>
              <a:gd name="T26" fmla="*/ 2147483647 w 2757"/>
              <a:gd name="T27" fmla="*/ 2147483647 h 94"/>
              <a:gd name="T28" fmla="*/ 2147483647 w 2757"/>
              <a:gd name="T29" fmla="*/ 2147483647 h 94"/>
              <a:gd name="T30" fmla="*/ 2147483647 w 2757"/>
              <a:gd name="T31" fmla="*/ 2147483647 h 94"/>
              <a:gd name="T32" fmla="*/ 2147483647 w 2757"/>
              <a:gd name="T33" fmla="*/ 2147483647 h 94"/>
              <a:gd name="T34" fmla="*/ 2147483647 w 2757"/>
              <a:gd name="T35" fmla="*/ 2147483647 h 94"/>
              <a:gd name="T36" fmla="*/ 2147483647 w 2757"/>
              <a:gd name="T37" fmla="*/ 2147483647 h 94"/>
              <a:gd name="T38" fmla="*/ 2147483647 w 2757"/>
              <a:gd name="T39" fmla="*/ 2147483647 h 94"/>
              <a:gd name="T40" fmla="*/ 2147483647 w 2757"/>
              <a:gd name="T41" fmla="*/ 2147483647 h 94"/>
              <a:gd name="T42" fmla="*/ 2147483647 w 2757"/>
              <a:gd name="T43" fmla="*/ 2147483647 h 94"/>
              <a:gd name="T44" fmla="*/ 2147483647 w 2757"/>
              <a:gd name="T45" fmla="*/ 2147483647 h 94"/>
              <a:gd name="T46" fmla="*/ 2147483647 w 2757"/>
              <a:gd name="T47" fmla="*/ 2147483647 h 94"/>
              <a:gd name="T48" fmla="*/ 2147483647 w 2757"/>
              <a:gd name="T49" fmla="*/ 2147483647 h 94"/>
              <a:gd name="T50" fmla="*/ 2147483647 w 2757"/>
              <a:gd name="T51" fmla="*/ 2147483647 h 94"/>
              <a:gd name="T52" fmla="*/ 2147483647 w 2757"/>
              <a:gd name="T53" fmla="*/ 2147483647 h 94"/>
              <a:gd name="T54" fmla="*/ 2147483647 w 2757"/>
              <a:gd name="T55" fmla="*/ 2147483647 h 94"/>
              <a:gd name="T56" fmla="*/ 2147483647 w 2757"/>
              <a:gd name="T57" fmla="*/ 2147483647 h 94"/>
              <a:gd name="T58" fmla="*/ 2147483647 w 2757"/>
              <a:gd name="T59" fmla="*/ 2147483647 h 94"/>
              <a:gd name="T60" fmla="*/ 2147483647 w 2757"/>
              <a:gd name="T61" fmla="*/ 2147483647 h 94"/>
              <a:gd name="T62" fmla="*/ 2147483647 w 2757"/>
              <a:gd name="T63" fmla="*/ 2147483647 h 94"/>
              <a:gd name="T64" fmla="*/ 2147483647 w 2757"/>
              <a:gd name="T65" fmla="*/ 2147483647 h 94"/>
              <a:gd name="T66" fmla="*/ 2147483647 w 2757"/>
              <a:gd name="T67" fmla="*/ 2147483647 h 94"/>
              <a:gd name="T68" fmla="*/ 2147483647 w 2757"/>
              <a:gd name="T69" fmla="*/ 2147483647 h 94"/>
              <a:gd name="T70" fmla="*/ 2147483647 w 2757"/>
              <a:gd name="T71" fmla="*/ 2147483647 h 94"/>
              <a:gd name="T72" fmla="*/ 2147483647 w 2757"/>
              <a:gd name="T73" fmla="*/ 2147483647 h 94"/>
              <a:gd name="T74" fmla="*/ 2147483647 w 2757"/>
              <a:gd name="T75" fmla="*/ 2147483647 h 94"/>
              <a:gd name="T76" fmla="*/ 2147483647 w 2757"/>
              <a:gd name="T77" fmla="*/ 2147483647 h 94"/>
              <a:gd name="T78" fmla="*/ 2147483647 w 2757"/>
              <a:gd name="T79" fmla="*/ 2147483647 h 94"/>
              <a:gd name="T80" fmla="*/ 2147483647 w 2757"/>
              <a:gd name="T81" fmla="*/ 2147483647 h 94"/>
              <a:gd name="T82" fmla="*/ 2147483647 w 2757"/>
              <a:gd name="T83" fmla="*/ 2147483647 h 94"/>
              <a:gd name="T84" fmla="*/ 2147483647 w 2757"/>
              <a:gd name="T85" fmla="*/ 2147483647 h 94"/>
              <a:gd name="T86" fmla="*/ 2147483647 w 2757"/>
              <a:gd name="T87" fmla="*/ 0 h 94"/>
              <a:gd name="T88" fmla="*/ 2147483647 w 2757"/>
              <a:gd name="T89" fmla="*/ 2147483647 h 94"/>
              <a:gd name="T90" fmla="*/ 2147483647 w 2757"/>
              <a:gd name="T91" fmla="*/ 2147483647 h 94"/>
              <a:gd name="T92" fmla="*/ 2147483647 w 2757"/>
              <a:gd name="T93" fmla="*/ 2147483647 h 94"/>
              <a:gd name="T94" fmla="*/ 2147483647 w 2757"/>
              <a:gd name="T95" fmla="*/ 2147483647 h 94"/>
              <a:gd name="T96" fmla="*/ 2147483647 w 2757"/>
              <a:gd name="T97" fmla="*/ 2147483647 h 94"/>
              <a:gd name="T98" fmla="*/ 2147483647 w 2757"/>
              <a:gd name="T99" fmla="*/ 2147483647 h 94"/>
              <a:gd name="T100" fmla="*/ 2147483647 w 2757"/>
              <a:gd name="T101" fmla="*/ 2147483647 h 94"/>
              <a:gd name="T102" fmla="*/ 2147483647 w 2757"/>
              <a:gd name="T103" fmla="*/ 2147483647 h 94"/>
              <a:gd name="T104" fmla="*/ 2147483647 w 2757"/>
              <a:gd name="T105" fmla="*/ 2147483647 h 94"/>
              <a:gd name="T106" fmla="*/ 2147483647 w 2757"/>
              <a:gd name="T107" fmla="*/ 2147483647 h 94"/>
              <a:gd name="T108" fmla="*/ 2147483647 w 2757"/>
              <a:gd name="T109" fmla="*/ 2147483647 h 94"/>
              <a:gd name="T110" fmla="*/ 2147483647 w 2757"/>
              <a:gd name="T111" fmla="*/ 2147483647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57" h="94">
                <a:moveTo>
                  <a:pt x="0" y="93"/>
                </a:moveTo>
                <a:lnTo>
                  <a:pt x="9" y="90"/>
                </a:lnTo>
                <a:lnTo>
                  <a:pt x="18" y="88"/>
                </a:lnTo>
                <a:lnTo>
                  <a:pt x="31" y="87"/>
                </a:lnTo>
                <a:lnTo>
                  <a:pt x="38" y="85"/>
                </a:lnTo>
                <a:lnTo>
                  <a:pt x="65" y="82"/>
                </a:lnTo>
                <a:lnTo>
                  <a:pt x="102" y="78"/>
                </a:lnTo>
                <a:lnTo>
                  <a:pt x="126" y="78"/>
                </a:lnTo>
                <a:lnTo>
                  <a:pt x="152" y="81"/>
                </a:lnTo>
                <a:lnTo>
                  <a:pt x="187" y="84"/>
                </a:lnTo>
                <a:lnTo>
                  <a:pt x="240" y="87"/>
                </a:lnTo>
                <a:lnTo>
                  <a:pt x="316" y="88"/>
                </a:lnTo>
                <a:lnTo>
                  <a:pt x="461" y="88"/>
                </a:lnTo>
                <a:lnTo>
                  <a:pt x="482" y="86"/>
                </a:lnTo>
                <a:lnTo>
                  <a:pt x="509" y="83"/>
                </a:lnTo>
                <a:lnTo>
                  <a:pt x="554" y="80"/>
                </a:lnTo>
                <a:lnTo>
                  <a:pt x="573" y="78"/>
                </a:lnTo>
                <a:lnTo>
                  <a:pt x="589" y="76"/>
                </a:lnTo>
                <a:lnTo>
                  <a:pt x="603" y="74"/>
                </a:lnTo>
                <a:lnTo>
                  <a:pt x="676" y="72"/>
                </a:lnTo>
                <a:lnTo>
                  <a:pt x="772" y="68"/>
                </a:lnTo>
                <a:lnTo>
                  <a:pt x="965" y="58"/>
                </a:lnTo>
                <a:lnTo>
                  <a:pt x="1040" y="55"/>
                </a:lnTo>
                <a:lnTo>
                  <a:pt x="1072" y="53"/>
                </a:lnTo>
                <a:lnTo>
                  <a:pt x="1086" y="51"/>
                </a:lnTo>
                <a:lnTo>
                  <a:pt x="1180" y="43"/>
                </a:lnTo>
                <a:lnTo>
                  <a:pt x="1233" y="40"/>
                </a:lnTo>
                <a:lnTo>
                  <a:pt x="1253" y="39"/>
                </a:lnTo>
                <a:lnTo>
                  <a:pt x="1328" y="33"/>
                </a:lnTo>
                <a:lnTo>
                  <a:pt x="1374" y="29"/>
                </a:lnTo>
                <a:lnTo>
                  <a:pt x="1414" y="26"/>
                </a:lnTo>
                <a:lnTo>
                  <a:pt x="1448" y="24"/>
                </a:lnTo>
                <a:lnTo>
                  <a:pt x="1504" y="21"/>
                </a:lnTo>
                <a:lnTo>
                  <a:pt x="1524" y="20"/>
                </a:lnTo>
                <a:lnTo>
                  <a:pt x="1556" y="17"/>
                </a:lnTo>
                <a:lnTo>
                  <a:pt x="1642" y="15"/>
                </a:lnTo>
                <a:lnTo>
                  <a:pt x="1688" y="13"/>
                </a:lnTo>
                <a:lnTo>
                  <a:pt x="1740" y="10"/>
                </a:lnTo>
                <a:lnTo>
                  <a:pt x="1822" y="9"/>
                </a:lnTo>
                <a:lnTo>
                  <a:pt x="2033" y="9"/>
                </a:lnTo>
                <a:lnTo>
                  <a:pt x="2071" y="8"/>
                </a:lnTo>
                <a:lnTo>
                  <a:pt x="2103" y="6"/>
                </a:lnTo>
                <a:lnTo>
                  <a:pt x="2132" y="3"/>
                </a:lnTo>
                <a:lnTo>
                  <a:pt x="2173" y="0"/>
                </a:lnTo>
                <a:lnTo>
                  <a:pt x="2257" y="2"/>
                </a:lnTo>
                <a:lnTo>
                  <a:pt x="2456" y="8"/>
                </a:lnTo>
                <a:lnTo>
                  <a:pt x="2511" y="10"/>
                </a:lnTo>
                <a:lnTo>
                  <a:pt x="2542" y="13"/>
                </a:lnTo>
                <a:lnTo>
                  <a:pt x="2586" y="15"/>
                </a:lnTo>
                <a:lnTo>
                  <a:pt x="2634" y="18"/>
                </a:lnTo>
                <a:lnTo>
                  <a:pt x="2689" y="21"/>
                </a:lnTo>
                <a:lnTo>
                  <a:pt x="2701" y="23"/>
                </a:lnTo>
                <a:lnTo>
                  <a:pt x="2720" y="25"/>
                </a:lnTo>
                <a:lnTo>
                  <a:pt x="2727" y="26"/>
                </a:lnTo>
                <a:lnTo>
                  <a:pt x="2734" y="29"/>
                </a:lnTo>
                <a:lnTo>
                  <a:pt x="2756" y="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0727" name="SMARTPenAnnotation153"/>
          <p:cNvSpPr>
            <a:spLocks/>
          </p:cNvSpPr>
          <p:nvPr/>
        </p:nvSpPr>
        <p:spPr bwMode="auto">
          <a:xfrm>
            <a:off x="1108075" y="4625975"/>
            <a:ext cx="7385050" cy="96838"/>
          </a:xfrm>
          <a:custGeom>
            <a:avLst/>
            <a:gdLst>
              <a:gd name="T0" fmla="*/ 2147483647 w 4652"/>
              <a:gd name="T1" fmla="*/ 2147483647 h 61"/>
              <a:gd name="T2" fmla="*/ 2147483647 w 4652"/>
              <a:gd name="T3" fmla="*/ 2147483647 h 61"/>
              <a:gd name="T4" fmla="*/ 2147483647 w 4652"/>
              <a:gd name="T5" fmla="*/ 2147483647 h 61"/>
              <a:gd name="T6" fmla="*/ 2147483647 w 4652"/>
              <a:gd name="T7" fmla="*/ 2147483647 h 61"/>
              <a:gd name="T8" fmla="*/ 2147483647 w 4652"/>
              <a:gd name="T9" fmla="*/ 2147483647 h 61"/>
              <a:gd name="T10" fmla="*/ 2147483647 w 4652"/>
              <a:gd name="T11" fmla="*/ 2147483647 h 61"/>
              <a:gd name="T12" fmla="*/ 2147483647 w 4652"/>
              <a:gd name="T13" fmla="*/ 2147483647 h 61"/>
              <a:gd name="T14" fmla="*/ 2147483647 w 4652"/>
              <a:gd name="T15" fmla="*/ 2147483647 h 61"/>
              <a:gd name="T16" fmla="*/ 2147483647 w 4652"/>
              <a:gd name="T17" fmla="*/ 2147483647 h 61"/>
              <a:gd name="T18" fmla="*/ 2147483647 w 4652"/>
              <a:gd name="T19" fmla="*/ 2147483647 h 61"/>
              <a:gd name="T20" fmla="*/ 2147483647 w 4652"/>
              <a:gd name="T21" fmla="*/ 2147483647 h 61"/>
              <a:gd name="T22" fmla="*/ 2147483647 w 4652"/>
              <a:gd name="T23" fmla="*/ 2147483647 h 61"/>
              <a:gd name="T24" fmla="*/ 2147483647 w 4652"/>
              <a:gd name="T25" fmla="*/ 2147483647 h 61"/>
              <a:gd name="T26" fmla="*/ 2147483647 w 4652"/>
              <a:gd name="T27" fmla="*/ 2147483647 h 61"/>
              <a:gd name="T28" fmla="*/ 2147483647 w 4652"/>
              <a:gd name="T29" fmla="*/ 2147483647 h 61"/>
              <a:gd name="T30" fmla="*/ 2147483647 w 4652"/>
              <a:gd name="T31" fmla="*/ 2147483647 h 61"/>
              <a:gd name="T32" fmla="*/ 2147483647 w 4652"/>
              <a:gd name="T33" fmla="*/ 2147483647 h 61"/>
              <a:gd name="T34" fmla="*/ 2147483647 w 4652"/>
              <a:gd name="T35" fmla="*/ 2147483647 h 61"/>
              <a:gd name="T36" fmla="*/ 2147483647 w 4652"/>
              <a:gd name="T37" fmla="*/ 2147483647 h 61"/>
              <a:gd name="T38" fmla="*/ 2147483647 w 4652"/>
              <a:gd name="T39" fmla="*/ 2147483647 h 61"/>
              <a:gd name="T40" fmla="*/ 2147483647 w 4652"/>
              <a:gd name="T41" fmla="*/ 2147483647 h 61"/>
              <a:gd name="T42" fmla="*/ 2147483647 w 4652"/>
              <a:gd name="T43" fmla="*/ 2147483647 h 61"/>
              <a:gd name="T44" fmla="*/ 2147483647 w 4652"/>
              <a:gd name="T45" fmla="*/ 2147483647 h 61"/>
              <a:gd name="T46" fmla="*/ 2147483647 w 4652"/>
              <a:gd name="T47" fmla="*/ 2147483647 h 61"/>
              <a:gd name="T48" fmla="*/ 2147483647 w 4652"/>
              <a:gd name="T49" fmla="*/ 2147483647 h 61"/>
              <a:gd name="T50" fmla="*/ 2147483647 w 4652"/>
              <a:gd name="T51" fmla="*/ 2147483647 h 61"/>
              <a:gd name="T52" fmla="*/ 2147483647 w 4652"/>
              <a:gd name="T53" fmla="*/ 2147483647 h 61"/>
              <a:gd name="T54" fmla="*/ 2147483647 w 4652"/>
              <a:gd name="T55" fmla="*/ 2147483647 h 61"/>
              <a:gd name="T56" fmla="*/ 2147483647 w 4652"/>
              <a:gd name="T57" fmla="*/ 2147483647 h 61"/>
              <a:gd name="T58" fmla="*/ 2147483647 w 4652"/>
              <a:gd name="T59" fmla="*/ 2147483647 h 61"/>
              <a:gd name="T60" fmla="*/ 2147483647 w 4652"/>
              <a:gd name="T61" fmla="*/ 2147483647 h 61"/>
              <a:gd name="T62" fmla="*/ 2147483647 w 4652"/>
              <a:gd name="T63" fmla="*/ 2147483647 h 61"/>
              <a:gd name="T64" fmla="*/ 2147483647 w 4652"/>
              <a:gd name="T65" fmla="*/ 2147483647 h 61"/>
              <a:gd name="T66" fmla="*/ 2147483647 w 4652"/>
              <a:gd name="T67" fmla="*/ 2147483647 h 61"/>
              <a:gd name="T68" fmla="*/ 2147483647 w 4652"/>
              <a:gd name="T69" fmla="*/ 2147483647 h 61"/>
              <a:gd name="T70" fmla="*/ 2147483647 w 4652"/>
              <a:gd name="T71" fmla="*/ 2147483647 h 61"/>
              <a:gd name="T72" fmla="*/ 2147483647 w 4652"/>
              <a:gd name="T73" fmla="*/ 2147483647 h 61"/>
              <a:gd name="T74" fmla="*/ 2147483647 w 4652"/>
              <a:gd name="T75" fmla="*/ 2147483647 h 61"/>
              <a:gd name="T76" fmla="*/ 2147483647 w 4652"/>
              <a:gd name="T77" fmla="*/ 2147483647 h 61"/>
              <a:gd name="T78" fmla="*/ 2147483647 w 4652"/>
              <a:gd name="T79" fmla="*/ 2147483647 h 61"/>
              <a:gd name="T80" fmla="*/ 2147483647 w 4652"/>
              <a:gd name="T81" fmla="*/ 2147483647 h 61"/>
              <a:gd name="T82" fmla="*/ 2147483647 w 4652"/>
              <a:gd name="T83" fmla="*/ 2147483647 h 61"/>
              <a:gd name="T84" fmla="*/ 2147483647 w 4652"/>
              <a:gd name="T85" fmla="*/ 2147483647 h 61"/>
              <a:gd name="T86" fmla="*/ 2147483647 w 4652"/>
              <a:gd name="T87" fmla="*/ 2147483647 h 61"/>
              <a:gd name="T88" fmla="*/ 2147483647 w 4652"/>
              <a:gd name="T89" fmla="*/ 2147483647 h 61"/>
              <a:gd name="T90" fmla="*/ 2147483647 w 4652"/>
              <a:gd name="T91" fmla="*/ 2147483647 h 61"/>
              <a:gd name="T92" fmla="*/ 2147483647 w 4652"/>
              <a:gd name="T93" fmla="*/ 2147483647 h 61"/>
              <a:gd name="T94" fmla="*/ 2147483647 w 4652"/>
              <a:gd name="T95" fmla="*/ 2147483647 h 61"/>
              <a:gd name="T96" fmla="*/ 2147483647 w 4652"/>
              <a:gd name="T97" fmla="*/ 2147483647 h 61"/>
              <a:gd name="T98" fmla="*/ 2147483647 w 4652"/>
              <a:gd name="T99" fmla="*/ 2147483647 h 61"/>
              <a:gd name="T100" fmla="*/ 2147483647 w 4652"/>
              <a:gd name="T101" fmla="*/ 2147483647 h 61"/>
              <a:gd name="T102" fmla="*/ 2147483647 w 4652"/>
              <a:gd name="T103" fmla="*/ 2147483647 h 61"/>
              <a:gd name="T104" fmla="*/ 2147483647 w 4652"/>
              <a:gd name="T105" fmla="*/ 2147483647 h 61"/>
              <a:gd name="T106" fmla="*/ 2147483647 w 4652"/>
              <a:gd name="T107" fmla="*/ 2147483647 h 61"/>
              <a:gd name="T108" fmla="*/ 2147483647 w 4652"/>
              <a:gd name="T109" fmla="*/ 2147483647 h 61"/>
              <a:gd name="T110" fmla="*/ 2147483647 w 4652"/>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52" h="61">
                <a:moveTo>
                  <a:pt x="0" y="50"/>
                </a:moveTo>
                <a:lnTo>
                  <a:pt x="8" y="53"/>
                </a:lnTo>
                <a:lnTo>
                  <a:pt x="20" y="55"/>
                </a:lnTo>
                <a:lnTo>
                  <a:pt x="155" y="57"/>
                </a:lnTo>
                <a:lnTo>
                  <a:pt x="165" y="58"/>
                </a:lnTo>
                <a:lnTo>
                  <a:pt x="173" y="59"/>
                </a:lnTo>
                <a:lnTo>
                  <a:pt x="210" y="60"/>
                </a:lnTo>
                <a:lnTo>
                  <a:pt x="262" y="58"/>
                </a:lnTo>
                <a:lnTo>
                  <a:pt x="308" y="56"/>
                </a:lnTo>
                <a:lnTo>
                  <a:pt x="320" y="55"/>
                </a:lnTo>
                <a:lnTo>
                  <a:pt x="345" y="52"/>
                </a:lnTo>
                <a:lnTo>
                  <a:pt x="377" y="48"/>
                </a:lnTo>
                <a:lnTo>
                  <a:pt x="391" y="46"/>
                </a:lnTo>
                <a:lnTo>
                  <a:pt x="404" y="45"/>
                </a:lnTo>
                <a:lnTo>
                  <a:pt x="415" y="43"/>
                </a:lnTo>
                <a:lnTo>
                  <a:pt x="427" y="42"/>
                </a:lnTo>
                <a:lnTo>
                  <a:pt x="449" y="40"/>
                </a:lnTo>
                <a:lnTo>
                  <a:pt x="490" y="36"/>
                </a:lnTo>
                <a:lnTo>
                  <a:pt x="536" y="31"/>
                </a:lnTo>
                <a:lnTo>
                  <a:pt x="567" y="27"/>
                </a:lnTo>
                <a:lnTo>
                  <a:pt x="581" y="25"/>
                </a:lnTo>
                <a:lnTo>
                  <a:pt x="697" y="17"/>
                </a:lnTo>
                <a:lnTo>
                  <a:pt x="806" y="12"/>
                </a:lnTo>
                <a:lnTo>
                  <a:pt x="1158" y="1"/>
                </a:lnTo>
                <a:lnTo>
                  <a:pt x="1570" y="0"/>
                </a:lnTo>
                <a:lnTo>
                  <a:pt x="1610" y="1"/>
                </a:lnTo>
                <a:lnTo>
                  <a:pt x="1654" y="4"/>
                </a:lnTo>
                <a:lnTo>
                  <a:pt x="1735" y="5"/>
                </a:lnTo>
                <a:lnTo>
                  <a:pt x="1764" y="7"/>
                </a:lnTo>
                <a:lnTo>
                  <a:pt x="1778" y="8"/>
                </a:lnTo>
                <a:lnTo>
                  <a:pt x="1842" y="13"/>
                </a:lnTo>
                <a:lnTo>
                  <a:pt x="1863" y="14"/>
                </a:lnTo>
                <a:lnTo>
                  <a:pt x="1899" y="16"/>
                </a:lnTo>
                <a:lnTo>
                  <a:pt x="1915" y="17"/>
                </a:lnTo>
                <a:lnTo>
                  <a:pt x="1930" y="18"/>
                </a:lnTo>
                <a:lnTo>
                  <a:pt x="1945" y="19"/>
                </a:lnTo>
                <a:lnTo>
                  <a:pt x="1974" y="21"/>
                </a:lnTo>
                <a:lnTo>
                  <a:pt x="2003" y="22"/>
                </a:lnTo>
                <a:lnTo>
                  <a:pt x="2017" y="24"/>
                </a:lnTo>
                <a:lnTo>
                  <a:pt x="2074" y="30"/>
                </a:lnTo>
                <a:lnTo>
                  <a:pt x="2089" y="31"/>
                </a:lnTo>
                <a:lnTo>
                  <a:pt x="2118" y="32"/>
                </a:lnTo>
                <a:lnTo>
                  <a:pt x="2133" y="35"/>
                </a:lnTo>
                <a:lnTo>
                  <a:pt x="2147" y="38"/>
                </a:lnTo>
                <a:lnTo>
                  <a:pt x="2160" y="42"/>
                </a:lnTo>
                <a:lnTo>
                  <a:pt x="2174" y="45"/>
                </a:lnTo>
                <a:lnTo>
                  <a:pt x="2187" y="47"/>
                </a:lnTo>
                <a:lnTo>
                  <a:pt x="2200" y="48"/>
                </a:lnTo>
                <a:lnTo>
                  <a:pt x="2243" y="50"/>
                </a:lnTo>
                <a:lnTo>
                  <a:pt x="2506" y="50"/>
                </a:lnTo>
                <a:lnTo>
                  <a:pt x="2547" y="49"/>
                </a:lnTo>
                <a:lnTo>
                  <a:pt x="2564" y="47"/>
                </a:lnTo>
                <a:lnTo>
                  <a:pt x="2595" y="44"/>
                </a:lnTo>
                <a:lnTo>
                  <a:pt x="2609" y="43"/>
                </a:lnTo>
                <a:lnTo>
                  <a:pt x="2638" y="41"/>
                </a:lnTo>
                <a:lnTo>
                  <a:pt x="2667" y="39"/>
                </a:lnTo>
                <a:lnTo>
                  <a:pt x="2681" y="38"/>
                </a:lnTo>
                <a:lnTo>
                  <a:pt x="2738" y="31"/>
                </a:lnTo>
                <a:lnTo>
                  <a:pt x="2761" y="30"/>
                </a:lnTo>
                <a:lnTo>
                  <a:pt x="2851" y="24"/>
                </a:lnTo>
                <a:lnTo>
                  <a:pt x="2909" y="19"/>
                </a:lnTo>
                <a:lnTo>
                  <a:pt x="2940" y="18"/>
                </a:lnTo>
                <a:lnTo>
                  <a:pt x="2954" y="17"/>
                </a:lnTo>
                <a:lnTo>
                  <a:pt x="2968" y="15"/>
                </a:lnTo>
                <a:lnTo>
                  <a:pt x="2995" y="12"/>
                </a:lnTo>
                <a:lnTo>
                  <a:pt x="3022" y="9"/>
                </a:lnTo>
                <a:lnTo>
                  <a:pt x="3039" y="8"/>
                </a:lnTo>
                <a:lnTo>
                  <a:pt x="3130" y="4"/>
                </a:lnTo>
                <a:lnTo>
                  <a:pt x="3176" y="2"/>
                </a:lnTo>
                <a:lnTo>
                  <a:pt x="3308" y="3"/>
                </a:lnTo>
                <a:lnTo>
                  <a:pt x="3393" y="5"/>
                </a:lnTo>
                <a:lnTo>
                  <a:pt x="3632" y="5"/>
                </a:lnTo>
                <a:lnTo>
                  <a:pt x="3764" y="10"/>
                </a:lnTo>
                <a:lnTo>
                  <a:pt x="3840" y="12"/>
                </a:lnTo>
                <a:lnTo>
                  <a:pt x="3849" y="13"/>
                </a:lnTo>
                <a:lnTo>
                  <a:pt x="3857" y="14"/>
                </a:lnTo>
                <a:lnTo>
                  <a:pt x="3882" y="16"/>
                </a:lnTo>
                <a:lnTo>
                  <a:pt x="3917" y="17"/>
                </a:lnTo>
                <a:lnTo>
                  <a:pt x="3965" y="20"/>
                </a:lnTo>
                <a:lnTo>
                  <a:pt x="4031" y="22"/>
                </a:lnTo>
                <a:lnTo>
                  <a:pt x="4045" y="24"/>
                </a:lnTo>
                <a:lnTo>
                  <a:pt x="4052" y="25"/>
                </a:lnTo>
                <a:lnTo>
                  <a:pt x="4071" y="27"/>
                </a:lnTo>
                <a:lnTo>
                  <a:pt x="4115" y="28"/>
                </a:lnTo>
                <a:lnTo>
                  <a:pt x="4151" y="32"/>
                </a:lnTo>
                <a:lnTo>
                  <a:pt x="4244" y="33"/>
                </a:lnTo>
                <a:lnTo>
                  <a:pt x="4252" y="35"/>
                </a:lnTo>
                <a:lnTo>
                  <a:pt x="4255" y="36"/>
                </a:lnTo>
                <a:lnTo>
                  <a:pt x="4267" y="38"/>
                </a:lnTo>
                <a:lnTo>
                  <a:pt x="4337" y="38"/>
                </a:lnTo>
                <a:lnTo>
                  <a:pt x="4342" y="37"/>
                </a:lnTo>
                <a:lnTo>
                  <a:pt x="4351" y="34"/>
                </a:lnTo>
                <a:lnTo>
                  <a:pt x="4357" y="34"/>
                </a:lnTo>
                <a:lnTo>
                  <a:pt x="4369" y="34"/>
                </a:lnTo>
                <a:lnTo>
                  <a:pt x="4372" y="33"/>
                </a:lnTo>
                <a:lnTo>
                  <a:pt x="4375" y="32"/>
                </a:lnTo>
                <a:lnTo>
                  <a:pt x="4377" y="31"/>
                </a:lnTo>
                <a:lnTo>
                  <a:pt x="4386" y="29"/>
                </a:lnTo>
                <a:lnTo>
                  <a:pt x="4399" y="27"/>
                </a:lnTo>
                <a:lnTo>
                  <a:pt x="4416" y="26"/>
                </a:lnTo>
                <a:lnTo>
                  <a:pt x="4429" y="24"/>
                </a:lnTo>
                <a:lnTo>
                  <a:pt x="4439" y="22"/>
                </a:lnTo>
                <a:lnTo>
                  <a:pt x="4448" y="20"/>
                </a:lnTo>
                <a:lnTo>
                  <a:pt x="4455" y="19"/>
                </a:lnTo>
                <a:lnTo>
                  <a:pt x="4471" y="17"/>
                </a:lnTo>
                <a:lnTo>
                  <a:pt x="4477" y="17"/>
                </a:lnTo>
                <a:lnTo>
                  <a:pt x="4483" y="15"/>
                </a:lnTo>
                <a:lnTo>
                  <a:pt x="4487" y="14"/>
                </a:lnTo>
                <a:lnTo>
                  <a:pt x="4497" y="12"/>
                </a:lnTo>
                <a:lnTo>
                  <a:pt x="4565" y="13"/>
                </a:lnTo>
                <a:lnTo>
                  <a:pt x="4577" y="14"/>
                </a:lnTo>
                <a:lnTo>
                  <a:pt x="4600" y="16"/>
                </a:lnTo>
                <a:lnTo>
                  <a:pt x="465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0728" name="SMARTPenAnnotation154"/>
          <p:cNvSpPr>
            <a:spLocks/>
          </p:cNvSpPr>
          <p:nvPr/>
        </p:nvSpPr>
        <p:spPr bwMode="auto">
          <a:xfrm>
            <a:off x="847725" y="5214938"/>
            <a:ext cx="2252663" cy="117475"/>
          </a:xfrm>
          <a:custGeom>
            <a:avLst/>
            <a:gdLst>
              <a:gd name="T0" fmla="*/ 0 w 1419"/>
              <a:gd name="T1" fmla="*/ 2147483647 h 74"/>
              <a:gd name="T2" fmla="*/ 2147483647 w 1419"/>
              <a:gd name="T3" fmla="*/ 2147483647 h 74"/>
              <a:gd name="T4" fmla="*/ 2147483647 w 1419"/>
              <a:gd name="T5" fmla="*/ 2147483647 h 74"/>
              <a:gd name="T6" fmla="*/ 2147483647 w 1419"/>
              <a:gd name="T7" fmla="*/ 2147483647 h 74"/>
              <a:gd name="T8" fmla="*/ 2147483647 w 1419"/>
              <a:gd name="T9" fmla="*/ 2147483647 h 74"/>
              <a:gd name="T10" fmla="*/ 2147483647 w 1419"/>
              <a:gd name="T11" fmla="*/ 2147483647 h 74"/>
              <a:gd name="T12" fmla="*/ 2147483647 w 1419"/>
              <a:gd name="T13" fmla="*/ 2147483647 h 74"/>
              <a:gd name="T14" fmla="*/ 2147483647 w 1419"/>
              <a:gd name="T15" fmla="*/ 2147483647 h 74"/>
              <a:gd name="T16" fmla="*/ 2147483647 w 1419"/>
              <a:gd name="T17" fmla="*/ 2147483647 h 74"/>
              <a:gd name="T18" fmla="*/ 2147483647 w 1419"/>
              <a:gd name="T19" fmla="*/ 2147483647 h 74"/>
              <a:gd name="T20" fmla="*/ 2147483647 w 1419"/>
              <a:gd name="T21" fmla="*/ 2147483647 h 74"/>
              <a:gd name="T22" fmla="*/ 2147483647 w 1419"/>
              <a:gd name="T23" fmla="*/ 2147483647 h 74"/>
              <a:gd name="T24" fmla="*/ 2147483647 w 1419"/>
              <a:gd name="T25" fmla="*/ 2147483647 h 74"/>
              <a:gd name="T26" fmla="*/ 2147483647 w 1419"/>
              <a:gd name="T27" fmla="*/ 2147483647 h 74"/>
              <a:gd name="T28" fmla="*/ 2147483647 w 1419"/>
              <a:gd name="T29" fmla="*/ 2147483647 h 74"/>
              <a:gd name="T30" fmla="*/ 2147483647 w 1419"/>
              <a:gd name="T31" fmla="*/ 2147483647 h 74"/>
              <a:gd name="T32" fmla="*/ 2147483647 w 1419"/>
              <a:gd name="T33" fmla="*/ 2147483647 h 74"/>
              <a:gd name="T34" fmla="*/ 2147483647 w 1419"/>
              <a:gd name="T35" fmla="*/ 2147483647 h 74"/>
              <a:gd name="T36" fmla="*/ 2147483647 w 1419"/>
              <a:gd name="T37" fmla="*/ 2147483647 h 74"/>
              <a:gd name="T38" fmla="*/ 2147483647 w 1419"/>
              <a:gd name="T39" fmla="*/ 2147483647 h 74"/>
              <a:gd name="T40" fmla="*/ 2147483647 w 1419"/>
              <a:gd name="T41" fmla="*/ 2147483647 h 74"/>
              <a:gd name="T42" fmla="*/ 2147483647 w 1419"/>
              <a:gd name="T43" fmla="*/ 2147483647 h 74"/>
              <a:gd name="T44" fmla="*/ 2147483647 w 1419"/>
              <a:gd name="T45" fmla="*/ 2147483647 h 74"/>
              <a:gd name="T46" fmla="*/ 2147483647 w 1419"/>
              <a:gd name="T47" fmla="*/ 2147483647 h 74"/>
              <a:gd name="T48" fmla="*/ 2147483647 w 1419"/>
              <a:gd name="T49" fmla="*/ 2147483647 h 74"/>
              <a:gd name="T50" fmla="*/ 2147483647 w 1419"/>
              <a:gd name="T51" fmla="*/ 2147483647 h 74"/>
              <a:gd name="T52" fmla="*/ 2147483647 w 1419"/>
              <a:gd name="T53" fmla="*/ 2147483647 h 74"/>
              <a:gd name="T54" fmla="*/ 2147483647 w 1419"/>
              <a:gd name="T55" fmla="*/ 2147483647 h 74"/>
              <a:gd name="T56" fmla="*/ 2147483647 w 1419"/>
              <a:gd name="T57" fmla="*/ 2147483647 h 74"/>
              <a:gd name="T58" fmla="*/ 2147483647 w 1419"/>
              <a:gd name="T59" fmla="*/ 2147483647 h 74"/>
              <a:gd name="T60" fmla="*/ 2147483647 w 1419"/>
              <a:gd name="T61" fmla="*/ 2147483647 h 74"/>
              <a:gd name="T62" fmla="*/ 2147483647 w 1419"/>
              <a:gd name="T63" fmla="*/ 2147483647 h 74"/>
              <a:gd name="T64" fmla="*/ 2147483647 w 1419"/>
              <a:gd name="T65" fmla="*/ 2147483647 h 74"/>
              <a:gd name="T66" fmla="*/ 2147483647 w 1419"/>
              <a:gd name="T67" fmla="*/ 2147483647 h 74"/>
              <a:gd name="T68" fmla="*/ 2147483647 w 1419"/>
              <a:gd name="T69" fmla="*/ 2147483647 h 74"/>
              <a:gd name="T70" fmla="*/ 2147483647 w 1419"/>
              <a:gd name="T71" fmla="*/ 2147483647 h 74"/>
              <a:gd name="T72" fmla="*/ 2147483647 w 1419"/>
              <a:gd name="T73" fmla="*/ 2147483647 h 74"/>
              <a:gd name="T74" fmla="*/ 2147483647 w 1419"/>
              <a:gd name="T75" fmla="*/ 2147483647 h 74"/>
              <a:gd name="T76" fmla="*/ 2147483647 w 1419"/>
              <a:gd name="T77" fmla="*/ 2147483647 h 74"/>
              <a:gd name="T78" fmla="*/ 2147483647 w 1419"/>
              <a:gd name="T79" fmla="*/ 2147483647 h 74"/>
              <a:gd name="T80" fmla="*/ 2147483647 w 1419"/>
              <a:gd name="T81" fmla="*/ 2147483647 h 74"/>
              <a:gd name="T82" fmla="*/ 2147483647 w 1419"/>
              <a:gd name="T83" fmla="*/ 2147483647 h 74"/>
              <a:gd name="T84" fmla="*/ 2147483647 w 1419"/>
              <a:gd name="T85" fmla="*/ 2147483647 h 74"/>
              <a:gd name="T86" fmla="*/ 2147483647 w 1419"/>
              <a:gd name="T87" fmla="*/ 2147483647 h 74"/>
              <a:gd name="T88" fmla="*/ 2147483647 w 1419"/>
              <a:gd name="T89" fmla="*/ 2147483647 h 74"/>
              <a:gd name="T90" fmla="*/ 2147483647 w 1419"/>
              <a:gd name="T91" fmla="*/ 2147483647 h 74"/>
              <a:gd name="T92" fmla="*/ 2147483647 w 1419"/>
              <a:gd name="T93" fmla="*/ 2147483647 h 74"/>
              <a:gd name="T94" fmla="*/ 2147483647 w 1419"/>
              <a:gd name="T95" fmla="*/ 2147483647 h 74"/>
              <a:gd name="T96" fmla="*/ 2147483647 w 1419"/>
              <a:gd name="T97" fmla="*/ 2147483647 h 74"/>
              <a:gd name="T98" fmla="*/ 2147483647 w 1419"/>
              <a:gd name="T99" fmla="*/ 0 h 74"/>
              <a:gd name="T100" fmla="*/ 2147483647 w 14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9" h="74">
                <a:moveTo>
                  <a:pt x="0" y="28"/>
                </a:moveTo>
                <a:lnTo>
                  <a:pt x="84" y="28"/>
                </a:lnTo>
                <a:lnTo>
                  <a:pt x="93" y="29"/>
                </a:lnTo>
                <a:lnTo>
                  <a:pt x="104" y="31"/>
                </a:lnTo>
                <a:lnTo>
                  <a:pt x="116" y="34"/>
                </a:lnTo>
                <a:lnTo>
                  <a:pt x="131" y="36"/>
                </a:lnTo>
                <a:lnTo>
                  <a:pt x="147" y="39"/>
                </a:lnTo>
                <a:lnTo>
                  <a:pt x="164" y="41"/>
                </a:lnTo>
                <a:lnTo>
                  <a:pt x="177" y="43"/>
                </a:lnTo>
                <a:lnTo>
                  <a:pt x="187" y="45"/>
                </a:lnTo>
                <a:lnTo>
                  <a:pt x="205" y="49"/>
                </a:lnTo>
                <a:lnTo>
                  <a:pt x="221" y="52"/>
                </a:lnTo>
                <a:lnTo>
                  <a:pt x="230" y="54"/>
                </a:lnTo>
                <a:lnTo>
                  <a:pt x="263" y="60"/>
                </a:lnTo>
                <a:lnTo>
                  <a:pt x="281" y="64"/>
                </a:lnTo>
                <a:lnTo>
                  <a:pt x="297" y="66"/>
                </a:lnTo>
                <a:lnTo>
                  <a:pt x="316" y="67"/>
                </a:lnTo>
                <a:lnTo>
                  <a:pt x="340" y="70"/>
                </a:lnTo>
                <a:lnTo>
                  <a:pt x="370" y="72"/>
                </a:lnTo>
                <a:lnTo>
                  <a:pt x="411" y="73"/>
                </a:lnTo>
                <a:lnTo>
                  <a:pt x="450" y="73"/>
                </a:lnTo>
                <a:lnTo>
                  <a:pt x="468" y="71"/>
                </a:lnTo>
                <a:lnTo>
                  <a:pt x="486" y="69"/>
                </a:lnTo>
                <a:lnTo>
                  <a:pt x="505" y="68"/>
                </a:lnTo>
                <a:lnTo>
                  <a:pt x="603" y="60"/>
                </a:lnTo>
                <a:lnTo>
                  <a:pt x="627" y="59"/>
                </a:lnTo>
                <a:lnTo>
                  <a:pt x="670" y="57"/>
                </a:lnTo>
                <a:lnTo>
                  <a:pt x="712" y="54"/>
                </a:lnTo>
                <a:lnTo>
                  <a:pt x="730" y="52"/>
                </a:lnTo>
                <a:lnTo>
                  <a:pt x="745" y="50"/>
                </a:lnTo>
                <a:lnTo>
                  <a:pt x="760" y="49"/>
                </a:lnTo>
                <a:lnTo>
                  <a:pt x="772" y="47"/>
                </a:lnTo>
                <a:lnTo>
                  <a:pt x="794" y="43"/>
                </a:lnTo>
                <a:lnTo>
                  <a:pt x="813" y="41"/>
                </a:lnTo>
                <a:lnTo>
                  <a:pt x="884" y="36"/>
                </a:lnTo>
                <a:lnTo>
                  <a:pt x="902" y="34"/>
                </a:lnTo>
                <a:lnTo>
                  <a:pt x="916" y="32"/>
                </a:lnTo>
                <a:lnTo>
                  <a:pt x="942" y="30"/>
                </a:lnTo>
                <a:lnTo>
                  <a:pt x="967" y="28"/>
                </a:lnTo>
                <a:lnTo>
                  <a:pt x="978" y="27"/>
                </a:lnTo>
                <a:lnTo>
                  <a:pt x="990" y="25"/>
                </a:lnTo>
                <a:lnTo>
                  <a:pt x="1023" y="22"/>
                </a:lnTo>
                <a:lnTo>
                  <a:pt x="1065" y="19"/>
                </a:lnTo>
                <a:lnTo>
                  <a:pt x="1163" y="11"/>
                </a:lnTo>
                <a:lnTo>
                  <a:pt x="1184" y="9"/>
                </a:lnTo>
                <a:lnTo>
                  <a:pt x="1223" y="7"/>
                </a:lnTo>
                <a:lnTo>
                  <a:pt x="1268" y="6"/>
                </a:lnTo>
                <a:lnTo>
                  <a:pt x="1307" y="4"/>
                </a:lnTo>
                <a:lnTo>
                  <a:pt x="1335" y="2"/>
                </a:lnTo>
                <a:lnTo>
                  <a:pt x="1378" y="0"/>
                </a:lnTo>
                <a:lnTo>
                  <a:pt x="141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22176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0"/>
            <a:ext cx="6672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
          <p:cNvSpPr>
            <a:spLocks noChangeArrowheads="1"/>
          </p:cNvSpPr>
          <p:nvPr/>
        </p:nvSpPr>
        <p:spPr bwMode="auto">
          <a:xfrm>
            <a:off x="228600" y="25908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pPr>
            <a:r>
              <a:rPr lang="en-US" altLang="en-US" sz="2800">
                <a:solidFill>
                  <a:srgbClr val="FFFFFF"/>
                </a:solidFill>
                <a:cs typeface="Arial" charset="0"/>
              </a:rPr>
              <a:t>The first time </a:t>
            </a:r>
            <a:r>
              <a:rPr lang="en-US" altLang="en-US" sz="2800" i="1">
                <a:solidFill>
                  <a:srgbClr val="FFFFFF"/>
                </a:solidFill>
                <a:cs typeface="Arial" charset="0"/>
              </a:rPr>
              <a:t>Macbeth </a:t>
            </a:r>
            <a:r>
              <a:rPr lang="en-US" altLang="en-US" sz="2800">
                <a:solidFill>
                  <a:srgbClr val="FFFFFF"/>
                </a:solidFill>
                <a:cs typeface="Arial" charset="0"/>
              </a:rPr>
              <a:t>was performed was at Hampton Court for King James, his wife, and his brother- and sister-in-law.</a:t>
            </a:r>
          </a:p>
          <a:p>
            <a:pPr eaLnBrk="1" fontAlgn="base" hangingPunct="1">
              <a:spcAft>
                <a:spcPct val="0"/>
              </a:spcAft>
            </a:pPr>
            <a:r>
              <a:rPr lang="en-US" altLang="en-US" sz="2800">
                <a:solidFill>
                  <a:srgbClr val="FFFFFF"/>
                </a:solidFill>
                <a:cs typeface="Arial" charset="0"/>
              </a:rPr>
              <a:t>Most of the royal family was drunk at the performance.</a:t>
            </a:r>
          </a:p>
          <a:p>
            <a:pPr eaLnBrk="1" fontAlgn="base" hangingPunct="1">
              <a:spcAft>
                <a:spcPct val="0"/>
              </a:spcAft>
            </a:pPr>
            <a:r>
              <a:rPr lang="en-US" altLang="en-US" sz="2800">
                <a:solidFill>
                  <a:srgbClr val="FFFFFF"/>
                </a:solidFill>
                <a:cs typeface="Arial" charset="0"/>
              </a:rPr>
              <a:t>The play has several allusions to King James and shows that Shakespeare was not opposed to “sucking up” to the King.</a:t>
            </a:r>
          </a:p>
        </p:txBody>
      </p:sp>
    </p:spTree>
    <p:extLst>
      <p:ext uri="{BB962C8B-B14F-4D97-AF65-F5344CB8AC3E}">
        <p14:creationId xmlns:p14="http://schemas.microsoft.com/office/powerpoint/2010/main" val="2116077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Grp="1" noChangeArrowheads="1"/>
          </p:cNvSpPr>
          <p:nvPr>
            <p:ph type="body" idx="1"/>
          </p:nvPr>
        </p:nvSpPr>
        <p:spPr>
          <a:xfrm>
            <a:off x="533400" y="3657600"/>
            <a:ext cx="8229600" cy="3382963"/>
          </a:xfrm>
        </p:spPr>
        <p:txBody>
          <a:bodyPr/>
          <a:lstStyle/>
          <a:p>
            <a:pPr eaLnBrk="1" hangingPunct="1"/>
            <a:r>
              <a:rPr lang="en-US" altLang="en-US" smtClean="0">
                <a:solidFill>
                  <a:schemeClr val="bg1"/>
                </a:solidFill>
              </a:rPr>
              <a:t>Macbeth asks the witches where they got this information, but but they don’t answer him.  Dazed, Macbeth seems lost in thought.</a:t>
            </a:r>
          </a:p>
          <a:p>
            <a:pPr eaLnBrk="1" hangingPunct="1"/>
            <a:r>
              <a:rPr lang="en-US" altLang="en-US" smtClean="0">
                <a:solidFill>
                  <a:schemeClr val="bg1"/>
                </a:solidFill>
              </a:rPr>
              <a:t>Banquo asks the witches to tell him his future, too.</a:t>
            </a:r>
          </a:p>
        </p:txBody>
      </p:sp>
      <p:sp>
        <p:nvSpPr>
          <p:cNvPr id="31748" name="SMARTPenAnnotation143"/>
          <p:cNvSpPr>
            <a:spLocks/>
          </p:cNvSpPr>
          <p:nvPr/>
        </p:nvSpPr>
        <p:spPr bwMode="auto">
          <a:xfrm>
            <a:off x="1589088" y="4117975"/>
            <a:ext cx="6484937" cy="71438"/>
          </a:xfrm>
          <a:custGeom>
            <a:avLst/>
            <a:gdLst>
              <a:gd name="T0" fmla="*/ 2147483647 w 4085"/>
              <a:gd name="T1" fmla="*/ 2147483647 h 45"/>
              <a:gd name="T2" fmla="*/ 2147483647 w 4085"/>
              <a:gd name="T3" fmla="*/ 2147483647 h 45"/>
              <a:gd name="T4" fmla="*/ 2147483647 w 4085"/>
              <a:gd name="T5" fmla="*/ 2147483647 h 45"/>
              <a:gd name="T6" fmla="*/ 2147483647 w 4085"/>
              <a:gd name="T7" fmla="*/ 2147483647 h 45"/>
              <a:gd name="T8" fmla="*/ 2147483647 w 4085"/>
              <a:gd name="T9" fmla="*/ 2147483647 h 45"/>
              <a:gd name="T10" fmla="*/ 2147483647 w 4085"/>
              <a:gd name="T11" fmla="*/ 2147483647 h 45"/>
              <a:gd name="T12" fmla="*/ 2147483647 w 4085"/>
              <a:gd name="T13" fmla="*/ 2147483647 h 45"/>
              <a:gd name="T14" fmla="*/ 2147483647 w 4085"/>
              <a:gd name="T15" fmla="*/ 2147483647 h 45"/>
              <a:gd name="T16" fmla="*/ 2147483647 w 4085"/>
              <a:gd name="T17" fmla="*/ 2147483647 h 45"/>
              <a:gd name="T18" fmla="*/ 2147483647 w 4085"/>
              <a:gd name="T19" fmla="*/ 2147483647 h 45"/>
              <a:gd name="T20" fmla="*/ 2147483647 w 4085"/>
              <a:gd name="T21" fmla="*/ 2147483647 h 45"/>
              <a:gd name="T22" fmla="*/ 2147483647 w 4085"/>
              <a:gd name="T23" fmla="*/ 2147483647 h 45"/>
              <a:gd name="T24" fmla="*/ 2147483647 w 4085"/>
              <a:gd name="T25" fmla="*/ 2147483647 h 45"/>
              <a:gd name="T26" fmla="*/ 2147483647 w 4085"/>
              <a:gd name="T27" fmla="*/ 2147483647 h 45"/>
              <a:gd name="T28" fmla="*/ 2147483647 w 4085"/>
              <a:gd name="T29" fmla="*/ 2147483647 h 45"/>
              <a:gd name="T30" fmla="*/ 2147483647 w 4085"/>
              <a:gd name="T31" fmla="*/ 2147483647 h 45"/>
              <a:gd name="T32" fmla="*/ 2147483647 w 4085"/>
              <a:gd name="T33" fmla="*/ 2147483647 h 45"/>
              <a:gd name="T34" fmla="*/ 2147483647 w 4085"/>
              <a:gd name="T35" fmla="*/ 2147483647 h 45"/>
              <a:gd name="T36" fmla="*/ 2147483647 w 4085"/>
              <a:gd name="T37" fmla="*/ 2147483647 h 45"/>
              <a:gd name="T38" fmla="*/ 2147483647 w 4085"/>
              <a:gd name="T39" fmla="*/ 2147483647 h 45"/>
              <a:gd name="T40" fmla="*/ 2147483647 w 4085"/>
              <a:gd name="T41" fmla="*/ 2147483647 h 45"/>
              <a:gd name="T42" fmla="*/ 2147483647 w 4085"/>
              <a:gd name="T43" fmla="*/ 2147483647 h 45"/>
              <a:gd name="T44" fmla="*/ 2147483647 w 4085"/>
              <a:gd name="T45" fmla="*/ 2147483647 h 45"/>
              <a:gd name="T46" fmla="*/ 2147483647 w 4085"/>
              <a:gd name="T47" fmla="*/ 2147483647 h 45"/>
              <a:gd name="T48" fmla="*/ 2147483647 w 4085"/>
              <a:gd name="T49" fmla="*/ 2147483647 h 45"/>
              <a:gd name="T50" fmla="*/ 2147483647 w 4085"/>
              <a:gd name="T51" fmla="*/ 2147483647 h 45"/>
              <a:gd name="T52" fmla="*/ 2147483647 w 4085"/>
              <a:gd name="T53" fmla="*/ 2147483647 h 45"/>
              <a:gd name="T54" fmla="*/ 2147483647 w 4085"/>
              <a:gd name="T55" fmla="*/ 2147483647 h 45"/>
              <a:gd name="T56" fmla="*/ 2147483647 w 4085"/>
              <a:gd name="T57" fmla="*/ 2147483647 h 45"/>
              <a:gd name="T58" fmla="*/ 2147483647 w 4085"/>
              <a:gd name="T59" fmla="*/ 2147483647 h 45"/>
              <a:gd name="T60" fmla="*/ 2147483647 w 4085"/>
              <a:gd name="T61" fmla="*/ 2147483647 h 45"/>
              <a:gd name="T62" fmla="*/ 2147483647 w 4085"/>
              <a:gd name="T63" fmla="*/ 2147483647 h 45"/>
              <a:gd name="T64" fmla="*/ 2147483647 w 4085"/>
              <a:gd name="T65" fmla="*/ 2147483647 h 45"/>
              <a:gd name="T66" fmla="*/ 2147483647 w 4085"/>
              <a:gd name="T67" fmla="*/ 2147483647 h 45"/>
              <a:gd name="T68" fmla="*/ 2147483647 w 4085"/>
              <a:gd name="T69" fmla="*/ 2147483647 h 45"/>
              <a:gd name="T70" fmla="*/ 2147483647 w 4085"/>
              <a:gd name="T71" fmla="*/ 2147483647 h 45"/>
              <a:gd name="T72" fmla="*/ 2147483647 w 4085"/>
              <a:gd name="T73" fmla="*/ 2147483647 h 45"/>
              <a:gd name="T74" fmla="*/ 2147483647 w 4085"/>
              <a:gd name="T75" fmla="*/ 2147483647 h 45"/>
              <a:gd name="T76" fmla="*/ 2147483647 w 4085"/>
              <a:gd name="T77" fmla="*/ 2147483647 h 45"/>
              <a:gd name="T78" fmla="*/ 2147483647 w 4085"/>
              <a:gd name="T79" fmla="*/ 2147483647 h 45"/>
              <a:gd name="T80" fmla="*/ 2147483647 w 4085"/>
              <a:gd name="T81" fmla="*/ 2147483647 h 45"/>
              <a:gd name="T82" fmla="*/ 2147483647 w 4085"/>
              <a:gd name="T83" fmla="*/ 2147483647 h 45"/>
              <a:gd name="T84" fmla="*/ 2147483647 w 4085"/>
              <a:gd name="T85" fmla="*/ 2147483647 h 45"/>
              <a:gd name="T86" fmla="*/ 2147483647 w 4085"/>
              <a:gd name="T87" fmla="*/ 2147483647 h 45"/>
              <a:gd name="T88" fmla="*/ 2147483647 w 4085"/>
              <a:gd name="T89" fmla="*/ 2147483647 h 45"/>
              <a:gd name="T90" fmla="*/ 2147483647 w 4085"/>
              <a:gd name="T91" fmla="*/ 2147483647 h 45"/>
              <a:gd name="T92" fmla="*/ 2147483647 w 4085"/>
              <a:gd name="T93" fmla="*/ 2147483647 h 45"/>
              <a:gd name="T94" fmla="*/ 2147483647 w 4085"/>
              <a:gd name="T95" fmla="*/ 0 h 45"/>
              <a:gd name="T96" fmla="*/ 2147483647 w 4085"/>
              <a:gd name="T97" fmla="*/ 2147483647 h 45"/>
              <a:gd name="T98" fmla="*/ 2147483647 w 4085"/>
              <a:gd name="T99" fmla="*/ 2147483647 h 45"/>
              <a:gd name="T100" fmla="*/ 2147483647 w 4085"/>
              <a:gd name="T101" fmla="*/ 2147483647 h 45"/>
              <a:gd name="T102" fmla="*/ 2147483647 w 4085"/>
              <a:gd name="T103" fmla="*/ 2147483647 h 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85" h="45">
                <a:moveTo>
                  <a:pt x="0" y="22"/>
                </a:moveTo>
                <a:lnTo>
                  <a:pt x="6" y="22"/>
                </a:lnTo>
                <a:lnTo>
                  <a:pt x="9" y="21"/>
                </a:lnTo>
                <a:lnTo>
                  <a:pt x="12" y="20"/>
                </a:lnTo>
                <a:lnTo>
                  <a:pt x="16" y="19"/>
                </a:lnTo>
                <a:lnTo>
                  <a:pt x="19" y="18"/>
                </a:lnTo>
                <a:lnTo>
                  <a:pt x="30" y="17"/>
                </a:lnTo>
                <a:lnTo>
                  <a:pt x="44" y="16"/>
                </a:lnTo>
                <a:lnTo>
                  <a:pt x="68" y="12"/>
                </a:lnTo>
                <a:lnTo>
                  <a:pt x="86" y="11"/>
                </a:lnTo>
                <a:lnTo>
                  <a:pt x="109" y="10"/>
                </a:lnTo>
                <a:lnTo>
                  <a:pt x="114" y="9"/>
                </a:lnTo>
                <a:lnTo>
                  <a:pt x="120" y="7"/>
                </a:lnTo>
                <a:lnTo>
                  <a:pt x="125" y="7"/>
                </a:lnTo>
                <a:lnTo>
                  <a:pt x="136" y="6"/>
                </a:lnTo>
                <a:lnTo>
                  <a:pt x="147" y="7"/>
                </a:lnTo>
                <a:lnTo>
                  <a:pt x="152" y="8"/>
                </a:lnTo>
                <a:lnTo>
                  <a:pt x="163" y="9"/>
                </a:lnTo>
                <a:lnTo>
                  <a:pt x="186" y="10"/>
                </a:lnTo>
                <a:lnTo>
                  <a:pt x="195" y="11"/>
                </a:lnTo>
                <a:lnTo>
                  <a:pt x="228" y="14"/>
                </a:lnTo>
                <a:lnTo>
                  <a:pt x="255" y="16"/>
                </a:lnTo>
                <a:lnTo>
                  <a:pt x="297" y="20"/>
                </a:lnTo>
                <a:lnTo>
                  <a:pt x="315" y="21"/>
                </a:lnTo>
                <a:lnTo>
                  <a:pt x="419" y="25"/>
                </a:lnTo>
                <a:lnTo>
                  <a:pt x="494" y="27"/>
                </a:lnTo>
                <a:lnTo>
                  <a:pt x="674" y="27"/>
                </a:lnTo>
                <a:lnTo>
                  <a:pt x="686" y="27"/>
                </a:lnTo>
                <a:lnTo>
                  <a:pt x="697" y="26"/>
                </a:lnTo>
                <a:lnTo>
                  <a:pt x="707" y="24"/>
                </a:lnTo>
                <a:lnTo>
                  <a:pt x="716" y="23"/>
                </a:lnTo>
                <a:lnTo>
                  <a:pt x="767" y="24"/>
                </a:lnTo>
                <a:lnTo>
                  <a:pt x="804" y="26"/>
                </a:lnTo>
                <a:lnTo>
                  <a:pt x="984" y="32"/>
                </a:lnTo>
                <a:lnTo>
                  <a:pt x="1368" y="33"/>
                </a:lnTo>
                <a:lnTo>
                  <a:pt x="1377" y="34"/>
                </a:lnTo>
                <a:lnTo>
                  <a:pt x="1385" y="35"/>
                </a:lnTo>
                <a:lnTo>
                  <a:pt x="1394" y="36"/>
                </a:lnTo>
                <a:lnTo>
                  <a:pt x="1403" y="37"/>
                </a:lnTo>
                <a:lnTo>
                  <a:pt x="1427" y="38"/>
                </a:lnTo>
                <a:lnTo>
                  <a:pt x="1554" y="38"/>
                </a:lnTo>
                <a:lnTo>
                  <a:pt x="1763" y="39"/>
                </a:lnTo>
                <a:lnTo>
                  <a:pt x="1778" y="38"/>
                </a:lnTo>
                <a:lnTo>
                  <a:pt x="1792" y="37"/>
                </a:lnTo>
                <a:lnTo>
                  <a:pt x="1804" y="36"/>
                </a:lnTo>
                <a:lnTo>
                  <a:pt x="1815" y="35"/>
                </a:lnTo>
                <a:lnTo>
                  <a:pt x="1833" y="34"/>
                </a:lnTo>
                <a:lnTo>
                  <a:pt x="1844" y="35"/>
                </a:lnTo>
                <a:lnTo>
                  <a:pt x="1856" y="37"/>
                </a:lnTo>
                <a:lnTo>
                  <a:pt x="1870" y="39"/>
                </a:lnTo>
                <a:lnTo>
                  <a:pt x="1881" y="41"/>
                </a:lnTo>
                <a:lnTo>
                  <a:pt x="1891" y="42"/>
                </a:lnTo>
                <a:lnTo>
                  <a:pt x="1922" y="43"/>
                </a:lnTo>
                <a:lnTo>
                  <a:pt x="2092" y="44"/>
                </a:lnTo>
                <a:lnTo>
                  <a:pt x="2119" y="43"/>
                </a:lnTo>
                <a:lnTo>
                  <a:pt x="2143" y="42"/>
                </a:lnTo>
                <a:lnTo>
                  <a:pt x="2179" y="40"/>
                </a:lnTo>
                <a:lnTo>
                  <a:pt x="2202" y="39"/>
                </a:lnTo>
                <a:lnTo>
                  <a:pt x="2214" y="38"/>
                </a:lnTo>
                <a:lnTo>
                  <a:pt x="2263" y="34"/>
                </a:lnTo>
                <a:lnTo>
                  <a:pt x="2298" y="33"/>
                </a:lnTo>
                <a:lnTo>
                  <a:pt x="2306" y="32"/>
                </a:lnTo>
                <a:lnTo>
                  <a:pt x="2312" y="31"/>
                </a:lnTo>
                <a:lnTo>
                  <a:pt x="2318" y="30"/>
                </a:lnTo>
                <a:lnTo>
                  <a:pt x="2323" y="29"/>
                </a:lnTo>
                <a:lnTo>
                  <a:pt x="2335" y="28"/>
                </a:lnTo>
                <a:lnTo>
                  <a:pt x="2427" y="27"/>
                </a:lnTo>
                <a:lnTo>
                  <a:pt x="2429" y="27"/>
                </a:lnTo>
                <a:lnTo>
                  <a:pt x="2431" y="26"/>
                </a:lnTo>
                <a:lnTo>
                  <a:pt x="2432" y="24"/>
                </a:lnTo>
                <a:lnTo>
                  <a:pt x="2434" y="23"/>
                </a:lnTo>
                <a:lnTo>
                  <a:pt x="2438" y="22"/>
                </a:lnTo>
                <a:lnTo>
                  <a:pt x="2455" y="22"/>
                </a:lnTo>
                <a:lnTo>
                  <a:pt x="2457" y="21"/>
                </a:lnTo>
                <a:lnTo>
                  <a:pt x="2458" y="20"/>
                </a:lnTo>
                <a:lnTo>
                  <a:pt x="2460" y="19"/>
                </a:lnTo>
                <a:lnTo>
                  <a:pt x="2462" y="18"/>
                </a:lnTo>
                <a:lnTo>
                  <a:pt x="2466" y="17"/>
                </a:lnTo>
                <a:lnTo>
                  <a:pt x="2587" y="16"/>
                </a:lnTo>
                <a:lnTo>
                  <a:pt x="2676" y="15"/>
                </a:lnTo>
                <a:lnTo>
                  <a:pt x="2725" y="12"/>
                </a:lnTo>
                <a:lnTo>
                  <a:pt x="2861" y="7"/>
                </a:lnTo>
                <a:lnTo>
                  <a:pt x="2921" y="5"/>
                </a:lnTo>
                <a:lnTo>
                  <a:pt x="3237" y="5"/>
                </a:lnTo>
                <a:lnTo>
                  <a:pt x="3281" y="6"/>
                </a:lnTo>
                <a:lnTo>
                  <a:pt x="3331" y="9"/>
                </a:lnTo>
                <a:lnTo>
                  <a:pt x="3552" y="15"/>
                </a:lnTo>
                <a:lnTo>
                  <a:pt x="3662" y="15"/>
                </a:lnTo>
                <a:lnTo>
                  <a:pt x="3755" y="12"/>
                </a:lnTo>
                <a:lnTo>
                  <a:pt x="3785" y="10"/>
                </a:lnTo>
                <a:lnTo>
                  <a:pt x="3797" y="9"/>
                </a:lnTo>
                <a:lnTo>
                  <a:pt x="3808" y="8"/>
                </a:lnTo>
                <a:lnTo>
                  <a:pt x="3847" y="4"/>
                </a:lnTo>
                <a:lnTo>
                  <a:pt x="3872" y="3"/>
                </a:lnTo>
                <a:lnTo>
                  <a:pt x="3894" y="1"/>
                </a:lnTo>
                <a:lnTo>
                  <a:pt x="3933" y="0"/>
                </a:lnTo>
                <a:lnTo>
                  <a:pt x="4060" y="1"/>
                </a:lnTo>
                <a:lnTo>
                  <a:pt x="4075" y="4"/>
                </a:lnTo>
                <a:lnTo>
                  <a:pt x="4077" y="5"/>
                </a:lnTo>
                <a:lnTo>
                  <a:pt x="4078" y="6"/>
                </a:lnTo>
                <a:lnTo>
                  <a:pt x="4080" y="8"/>
                </a:lnTo>
                <a:lnTo>
                  <a:pt x="4082" y="9"/>
                </a:lnTo>
                <a:lnTo>
                  <a:pt x="4082" y="11"/>
                </a:lnTo>
                <a:lnTo>
                  <a:pt x="4084"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49" name="SMARTPenAnnotation144"/>
          <p:cNvSpPr>
            <a:spLocks/>
          </p:cNvSpPr>
          <p:nvPr/>
        </p:nvSpPr>
        <p:spPr bwMode="auto">
          <a:xfrm>
            <a:off x="1258888" y="4572000"/>
            <a:ext cx="2198687" cy="117475"/>
          </a:xfrm>
          <a:custGeom>
            <a:avLst/>
            <a:gdLst>
              <a:gd name="T0" fmla="*/ 0 w 1385"/>
              <a:gd name="T1" fmla="*/ 2147483647 h 74"/>
              <a:gd name="T2" fmla="*/ 2147483647 w 1385"/>
              <a:gd name="T3" fmla="*/ 2147483647 h 74"/>
              <a:gd name="T4" fmla="*/ 2147483647 w 1385"/>
              <a:gd name="T5" fmla="*/ 2147483647 h 74"/>
              <a:gd name="T6" fmla="*/ 2147483647 w 1385"/>
              <a:gd name="T7" fmla="*/ 2147483647 h 74"/>
              <a:gd name="T8" fmla="*/ 2147483647 w 1385"/>
              <a:gd name="T9" fmla="*/ 2147483647 h 74"/>
              <a:gd name="T10" fmla="*/ 2147483647 w 1385"/>
              <a:gd name="T11" fmla="*/ 2147483647 h 74"/>
              <a:gd name="T12" fmla="*/ 2147483647 w 1385"/>
              <a:gd name="T13" fmla="*/ 2147483647 h 74"/>
              <a:gd name="T14" fmla="*/ 2147483647 w 1385"/>
              <a:gd name="T15" fmla="*/ 2147483647 h 74"/>
              <a:gd name="T16" fmla="*/ 2147483647 w 1385"/>
              <a:gd name="T17" fmla="*/ 2147483647 h 74"/>
              <a:gd name="T18" fmla="*/ 2147483647 w 1385"/>
              <a:gd name="T19" fmla="*/ 2147483647 h 74"/>
              <a:gd name="T20" fmla="*/ 2147483647 w 1385"/>
              <a:gd name="T21" fmla="*/ 2147483647 h 74"/>
              <a:gd name="T22" fmla="*/ 2147483647 w 1385"/>
              <a:gd name="T23" fmla="*/ 2147483647 h 74"/>
              <a:gd name="T24" fmla="*/ 2147483647 w 1385"/>
              <a:gd name="T25" fmla="*/ 2147483647 h 74"/>
              <a:gd name="T26" fmla="*/ 2147483647 w 1385"/>
              <a:gd name="T27" fmla="*/ 2147483647 h 74"/>
              <a:gd name="T28" fmla="*/ 2147483647 w 1385"/>
              <a:gd name="T29" fmla="*/ 2147483647 h 74"/>
              <a:gd name="T30" fmla="*/ 2147483647 w 1385"/>
              <a:gd name="T31" fmla="*/ 2147483647 h 74"/>
              <a:gd name="T32" fmla="*/ 2147483647 w 1385"/>
              <a:gd name="T33" fmla="*/ 2147483647 h 74"/>
              <a:gd name="T34" fmla="*/ 2147483647 w 1385"/>
              <a:gd name="T35" fmla="*/ 2147483647 h 74"/>
              <a:gd name="T36" fmla="*/ 2147483647 w 1385"/>
              <a:gd name="T37" fmla="*/ 2147483647 h 74"/>
              <a:gd name="T38" fmla="*/ 2147483647 w 1385"/>
              <a:gd name="T39" fmla="*/ 2147483647 h 74"/>
              <a:gd name="T40" fmla="*/ 2147483647 w 1385"/>
              <a:gd name="T41" fmla="*/ 2147483647 h 74"/>
              <a:gd name="T42" fmla="*/ 2147483647 w 1385"/>
              <a:gd name="T43" fmla="*/ 0 h 74"/>
              <a:gd name="T44" fmla="*/ 2147483647 w 1385"/>
              <a:gd name="T45" fmla="*/ 2147483647 h 74"/>
              <a:gd name="T46" fmla="*/ 2147483647 w 1385"/>
              <a:gd name="T47" fmla="*/ 2147483647 h 74"/>
              <a:gd name="T48" fmla="*/ 2147483647 w 1385"/>
              <a:gd name="T49" fmla="*/ 2147483647 h 74"/>
              <a:gd name="T50" fmla="*/ 2147483647 w 1385"/>
              <a:gd name="T51" fmla="*/ 2147483647 h 74"/>
              <a:gd name="T52" fmla="*/ 2147483647 w 1385"/>
              <a:gd name="T53" fmla="*/ 2147483647 h 74"/>
              <a:gd name="T54" fmla="*/ 2147483647 w 1385"/>
              <a:gd name="T55" fmla="*/ 2147483647 h 74"/>
              <a:gd name="T56" fmla="*/ 2147483647 w 1385"/>
              <a:gd name="T57" fmla="*/ 2147483647 h 74"/>
              <a:gd name="T58" fmla="*/ 2147483647 w 1385"/>
              <a:gd name="T59" fmla="*/ 2147483647 h 74"/>
              <a:gd name="T60" fmla="*/ 2147483647 w 1385"/>
              <a:gd name="T61" fmla="*/ 2147483647 h 74"/>
              <a:gd name="T62" fmla="*/ 2147483647 w 1385"/>
              <a:gd name="T63" fmla="*/ 2147483647 h 74"/>
              <a:gd name="T64" fmla="*/ 2147483647 w 1385"/>
              <a:gd name="T65" fmla="*/ 2147483647 h 74"/>
              <a:gd name="T66" fmla="*/ 2147483647 w 1385"/>
              <a:gd name="T67" fmla="*/ 2147483647 h 74"/>
              <a:gd name="T68" fmla="*/ 2147483647 w 1385"/>
              <a:gd name="T69" fmla="*/ 2147483647 h 74"/>
              <a:gd name="T70" fmla="*/ 2147483647 w 1385"/>
              <a:gd name="T71" fmla="*/ 2147483647 h 74"/>
              <a:gd name="T72" fmla="*/ 2147483647 w 1385"/>
              <a:gd name="T73" fmla="*/ 2147483647 h 74"/>
              <a:gd name="T74" fmla="*/ 2147483647 w 1385"/>
              <a:gd name="T75" fmla="*/ 2147483647 h 74"/>
              <a:gd name="T76" fmla="*/ 2147483647 w 1385"/>
              <a:gd name="T77" fmla="*/ 2147483647 h 74"/>
              <a:gd name="T78" fmla="*/ 2147483647 w 1385"/>
              <a:gd name="T79" fmla="*/ 2147483647 h 74"/>
              <a:gd name="T80" fmla="*/ 2147483647 w 1385"/>
              <a:gd name="T81" fmla="*/ 2147483647 h 74"/>
              <a:gd name="T82" fmla="*/ 2147483647 w 1385"/>
              <a:gd name="T83" fmla="*/ 2147483647 h 74"/>
              <a:gd name="T84" fmla="*/ 2147483647 w 1385"/>
              <a:gd name="T85" fmla="*/ 2147483647 h 74"/>
              <a:gd name="T86" fmla="*/ 2147483647 w 1385"/>
              <a:gd name="T87" fmla="*/ 2147483647 h 74"/>
              <a:gd name="T88" fmla="*/ 2147483647 w 1385"/>
              <a:gd name="T89" fmla="*/ 2147483647 h 74"/>
              <a:gd name="T90" fmla="*/ 2147483647 w 1385"/>
              <a:gd name="T91" fmla="*/ 2147483647 h 74"/>
              <a:gd name="T92" fmla="*/ 2147483647 w 1385"/>
              <a:gd name="T93" fmla="*/ 2147483647 h 74"/>
              <a:gd name="T94" fmla="*/ 2147483647 w 1385"/>
              <a:gd name="T95" fmla="*/ 2147483647 h 74"/>
              <a:gd name="T96" fmla="*/ 2147483647 w 1385"/>
              <a:gd name="T97" fmla="*/ 2147483647 h 74"/>
              <a:gd name="T98" fmla="*/ 2147483647 w 1385"/>
              <a:gd name="T99" fmla="*/ 2147483647 h 74"/>
              <a:gd name="T100" fmla="*/ 2147483647 w 1385"/>
              <a:gd name="T101" fmla="*/ 2147483647 h 74"/>
              <a:gd name="T102" fmla="*/ 2147483647 w 1385"/>
              <a:gd name="T103" fmla="*/ 2147483647 h 74"/>
              <a:gd name="T104" fmla="*/ 2147483647 w 1385"/>
              <a:gd name="T105" fmla="*/ 2147483647 h 74"/>
              <a:gd name="T106" fmla="*/ 2147483647 w 1385"/>
              <a:gd name="T107" fmla="*/ 2147483647 h 74"/>
              <a:gd name="T108" fmla="*/ 2147483647 w 1385"/>
              <a:gd name="T109" fmla="*/ 2147483647 h 74"/>
              <a:gd name="T110" fmla="*/ 2147483647 w 1385"/>
              <a:gd name="T111" fmla="*/ 2147483647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85" h="74">
                <a:moveTo>
                  <a:pt x="0" y="56"/>
                </a:moveTo>
                <a:lnTo>
                  <a:pt x="23" y="56"/>
                </a:lnTo>
                <a:lnTo>
                  <a:pt x="27" y="55"/>
                </a:lnTo>
                <a:lnTo>
                  <a:pt x="31" y="53"/>
                </a:lnTo>
                <a:lnTo>
                  <a:pt x="40" y="51"/>
                </a:lnTo>
                <a:lnTo>
                  <a:pt x="78" y="43"/>
                </a:lnTo>
                <a:lnTo>
                  <a:pt x="88" y="40"/>
                </a:lnTo>
                <a:lnTo>
                  <a:pt x="96" y="38"/>
                </a:lnTo>
                <a:lnTo>
                  <a:pt x="104" y="37"/>
                </a:lnTo>
                <a:lnTo>
                  <a:pt x="120" y="35"/>
                </a:lnTo>
                <a:lnTo>
                  <a:pt x="132" y="33"/>
                </a:lnTo>
                <a:lnTo>
                  <a:pt x="147" y="29"/>
                </a:lnTo>
                <a:lnTo>
                  <a:pt x="199" y="16"/>
                </a:lnTo>
                <a:lnTo>
                  <a:pt x="211" y="14"/>
                </a:lnTo>
                <a:lnTo>
                  <a:pt x="225" y="12"/>
                </a:lnTo>
                <a:lnTo>
                  <a:pt x="240" y="10"/>
                </a:lnTo>
                <a:lnTo>
                  <a:pt x="253" y="8"/>
                </a:lnTo>
                <a:lnTo>
                  <a:pt x="303" y="5"/>
                </a:lnTo>
                <a:lnTo>
                  <a:pt x="319" y="3"/>
                </a:lnTo>
                <a:lnTo>
                  <a:pt x="352" y="1"/>
                </a:lnTo>
                <a:lnTo>
                  <a:pt x="388" y="1"/>
                </a:lnTo>
                <a:lnTo>
                  <a:pt x="427" y="0"/>
                </a:lnTo>
                <a:lnTo>
                  <a:pt x="484" y="2"/>
                </a:lnTo>
                <a:lnTo>
                  <a:pt x="548" y="5"/>
                </a:lnTo>
                <a:lnTo>
                  <a:pt x="601" y="8"/>
                </a:lnTo>
                <a:lnTo>
                  <a:pt x="621" y="10"/>
                </a:lnTo>
                <a:lnTo>
                  <a:pt x="638" y="11"/>
                </a:lnTo>
                <a:lnTo>
                  <a:pt x="652" y="13"/>
                </a:lnTo>
                <a:lnTo>
                  <a:pt x="688" y="15"/>
                </a:lnTo>
                <a:lnTo>
                  <a:pt x="725" y="17"/>
                </a:lnTo>
                <a:lnTo>
                  <a:pt x="740" y="18"/>
                </a:lnTo>
                <a:lnTo>
                  <a:pt x="754" y="20"/>
                </a:lnTo>
                <a:lnTo>
                  <a:pt x="792" y="22"/>
                </a:lnTo>
                <a:lnTo>
                  <a:pt x="827" y="22"/>
                </a:lnTo>
                <a:lnTo>
                  <a:pt x="990" y="22"/>
                </a:lnTo>
                <a:lnTo>
                  <a:pt x="1013" y="21"/>
                </a:lnTo>
                <a:lnTo>
                  <a:pt x="1035" y="19"/>
                </a:lnTo>
                <a:lnTo>
                  <a:pt x="1075" y="18"/>
                </a:lnTo>
                <a:lnTo>
                  <a:pt x="1152" y="21"/>
                </a:lnTo>
                <a:lnTo>
                  <a:pt x="1189" y="22"/>
                </a:lnTo>
                <a:lnTo>
                  <a:pt x="1226" y="22"/>
                </a:lnTo>
                <a:lnTo>
                  <a:pt x="1242" y="24"/>
                </a:lnTo>
                <a:lnTo>
                  <a:pt x="1258" y="26"/>
                </a:lnTo>
                <a:lnTo>
                  <a:pt x="1273" y="27"/>
                </a:lnTo>
                <a:lnTo>
                  <a:pt x="1283" y="29"/>
                </a:lnTo>
                <a:lnTo>
                  <a:pt x="1295" y="31"/>
                </a:lnTo>
                <a:lnTo>
                  <a:pt x="1308" y="34"/>
                </a:lnTo>
                <a:lnTo>
                  <a:pt x="1319" y="37"/>
                </a:lnTo>
                <a:lnTo>
                  <a:pt x="1329" y="40"/>
                </a:lnTo>
                <a:lnTo>
                  <a:pt x="1338" y="44"/>
                </a:lnTo>
                <a:lnTo>
                  <a:pt x="1344" y="46"/>
                </a:lnTo>
                <a:lnTo>
                  <a:pt x="1349" y="48"/>
                </a:lnTo>
                <a:lnTo>
                  <a:pt x="1353" y="49"/>
                </a:lnTo>
                <a:lnTo>
                  <a:pt x="1359" y="52"/>
                </a:lnTo>
                <a:lnTo>
                  <a:pt x="1364" y="56"/>
                </a:lnTo>
                <a:lnTo>
                  <a:pt x="1384"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50" name="SMARTPenAnnotation145"/>
          <p:cNvSpPr>
            <a:spLocks/>
          </p:cNvSpPr>
          <p:nvPr/>
        </p:nvSpPr>
        <p:spPr bwMode="auto">
          <a:xfrm>
            <a:off x="5510213" y="4608513"/>
            <a:ext cx="46037" cy="1587"/>
          </a:xfrm>
          <a:custGeom>
            <a:avLst/>
            <a:gdLst>
              <a:gd name="T0" fmla="*/ 0 w 29"/>
              <a:gd name="T1" fmla="*/ 0 h 1"/>
              <a:gd name="T2" fmla="*/ 2147483647 w 29"/>
              <a:gd name="T3" fmla="*/ 0 h 1"/>
              <a:gd name="T4" fmla="*/ 0 60000 65536"/>
              <a:gd name="T5" fmla="*/ 0 60000 65536"/>
            </a:gdLst>
            <a:ahLst/>
            <a:cxnLst>
              <a:cxn ang="T4">
                <a:pos x="T0" y="T1"/>
              </a:cxn>
              <a:cxn ang="T5">
                <a:pos x="T2" y="T3"/>
              </a:cxn>
            </a:cxnLst>
            <a:rect l="0" t="0" r="r" b="b"/>
            <a:pathLst>
              <a:path w="29" h="1">
                <a:moveTo>
                  <a:pt x="0" y="0"/>
                </a:moveTo>
                <a:lnTo>
                  <a:pt x="2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51" name="SMARTPenAnnotation146"/>
          <p:cNvSpPr>
            <a:spLocks/>
          </p:cNvSpPr>
          <p:nvPr/>
        </p:nvSpPr>
        <p:spPr bwMode="auto">
          <a:xfrm>
            <a:off x="5724525" y="4608513"/>
            <a:ext cx="2349500" cy="125412"/>
          </a:xfrm>
          <a:custGeom>
            <a:avLst/>
            <a:gdLst>
              <a:gd name="T0" fmla="*/ 0 w 1480"/>
              <a:gd name="T1" fmla="*/ 0 h 79"/>
              <a:gd name="T2" fmla="*/ 2147483647 w 1480"/>
              <a:gd name="T3" fmla="*/ 2147483647 h 79"/>
              <a:gd name="T4" fmla="*/ 2147483647 w 1480"/>
              <a:gd name="T5" fmla="*/ 2147483647 h 79"/>
              <a:gd name="T6" fmla="*/ 2147483647 w 1480"/>
              <a:gd name="T7" fmla="*/ 2147483647 h 79"/>
              <a:gd name="T8" fmla="*/ 2147483647 w 1480"/>
              <a:gd name="T9" fmla="*/ 2147483647 h 79"/>
              <a:gd name="T10" fmla="*/ 2147483647 w 1480"/>
              <a:gd name="T11" fmla="*/ 2147483647 h 79"/>
              <a:gd name="T12" fmla="*/ 2147483647 w 1480"/>
              <a:gd name="T13" fmla="*/ 2147483647 h 79"/>
              <a:gd name="T14" fmla="*/ 2147483647 w 1480"/>
              <a:gd name="T15" fmla="*/ 2147483647 h 79"/>
              <a:gd name="T16" fmla="*/ 2147483647 w 1480"/>
              <a:gd name="T17" fmla="*/ 2147483647 h 79"/>
              <a:gd name="T18" fmla="*/ 2147483647 w 1480"/>
              <a:gd name="T19" fmla="*/ 2147483647 h 79"/>
              <a:gd name="T20" fmla="*/ 2147483647 w 1480"/>
              <a:gd name="T21" fmla="*/ 2147483647 h 79"/>
              <a:gd name="T22" fmla="*/ 2147483647 w 1480"/>
              <a:gd name="T23" fmla="*/ 2147483647 h 79"/>
              <a:gd name="T24" fmla="*/ 2147483647 w 1480"/>
              <a:gd name="T25" fmla="*/ 2147483647 h 79"/>
              <a:gd name="T26" fmla="*/ 2147483647 w 1480"/>
              <a:gd name="T27" fmla="*/ 2147483647 h 79"/>
              <a:gd name="T28" fmla="*/ 2147483647 w 1480"/>
              <a:gd name="T29" fmla="*/ 2147483647 h 79"/>
              <a:gd name="T30" fmla="*/ 2147483647 w 1480"/>
              <a:gd name="T31" fmla="*/ 2147483647 h 79"/>
              <a:gd name="T32" fmla="*/ 2147483647 w 1480"/>
              <a:gd name="T33" fmla="*/ 2147483647 h 79"/>
              <a:gd name="T34" fmla="*/ 2147483647 w 1480"/>
              <a:gd name="T35" fmla="*/ 2147483647 h 79"/>
              <a:gd name="T36" fmla="*/ 2147483647 w 1480"/>
              <a:gd name="T37" fmla="*/ 2147483647 h 79"/>
              <a:gd name="T38" fmla="*/ 2147483647 w 1480"/>
              <a:gd name="T39" fmla="*/ 2147483647 h 79"/>
              <a:gd name="T40" fmla="*/ 2147483647 w 1480"/>
              <a:gd name="T41" fmla="*/ 2147483647 h 79"/>
              <a:gd name="T42" fmla="*/ 2147483647 w 1480"/>
              <a:gd name="T43" fmla="*/ 2147483647 h 79"/>
              <a:gd name="T44" fmla="*/ 2147483647 w 1480"/>
              <a:gd name="T45" fmla="*/ 2147483647 h 79"/>
              <a:gd name="T46" fmla="*/ 2147483647 w 1480"/>
              <a:gd name="T47" fmla="*/ 2147483647 h 79"/>
              <a:gd name="T48" fmla="*/ 2147483647 w 1480"/>
              <a:gd name="T49" fmla="*/ 2147483647 h 79"/>
              <a:gd name="T50" fmla="*/ 2147483647 w 1480"/>
              <a:gd name="T51" fmla="*/ 2147483647 h 79"/>
              <a:gd name="T52" fmla="*/ 2147483647 w 1480"/>
              <a:gd name="T53" fmla="*/ 2147483647 h 79"/>
              <a:gd name="T54" fmla="*/ 2147483647 w 1480"/>
              <a:gd name="T55" fmla="*/ 2147483647 h 79"/>
              <a:gd name="T56" fmla="*/ 2147483647 w 1480"/>
              <a:gd name="T57" fmla="*/ 2147483647 h 79"/>
              <a:gd name="T58" fmla="*/ 2147483647 w 1480"/>
              <a:gd name="T59" fmla="*/ 2147483647 h 79"/>
              <a:gd name="T60" fmla="*/ 2147483647 w 1480"/>
              <a:gd name="T61" fmla="*/ 2147483647 h 79"/>
              <a:gd name="T62" fmla="*/ 2147483647 w 1480"/>
              <a:gd name="T63" fmla="*/ 2147483647 h 79"/>
              <a:gd name="T64" fmla="*/ 2147483647 w 1480"/>
              <a:gd name="T65" fmla="*/ 2147483647 h 79"/>
              <a:gd name="T66" fmla="*/ 2147483647 w 1480"/>
              <a:gd name="T67" fmla="*/ 2147483647 h 79"/>
              <a:gd name="T68" fmla="*/ 2147483647 w 1480"/>
              <a:gd name="T69" fmla="*/ 2147483647 h 79"/>
              <a:gd name="T70" fmla="*/ 2147483647 w 1480"/>
              <a:gd name="T71" fmla="*/ 2147483647 h 79"/>
              <a:gd name="T72" fmla="*/ 2147483647 w 1480"/>
              <a:gd name="T73" fmla="*/ 2147483647 h 79"/>
              <a:gd name="T74" fmla="*/ 2147483647 w 1480"/>
              <a:gd name="T75" fmla="*/ 2147483647 h 79"/>
              <a:gd name="T76" fmla="*/ 2147483647 w 1480"/>
              <a:gd name="T77" fmla="*/ 2147483647 h 79"/>
              <a:gd name="T78" fmla="*/ 2147483647 w 1480"/>
              <a:gd name="T79" fmla="*/ 2147483647 h 79"/>
              <a:gd name="T80" fmla="*/ 2147483647 w 1480"/>
              <a:gd name="T81" fmla="*/ 2147483647 h 79"/>
              <a:gd name="T82" fmla="*/ 2147483647 w 1480"/>
              <a:gd name="T83" fmla="*/ 2147483647 h 79"/>
              <a:gd name="T84" fmla="*/ 2147483647 w 1480"/>
              <a:gd name="T85" fmla="*/ 2147483647 h 79"/>
              <a:gd name="T86" fmla="*/ 2147483647 w 1480"/>
              <a:gd name="T87" fmla="*/ 2147483647 h 79"/>
              <a:gd name="T88" fmla="*/ 2147483647 w 1480"/>
              <a:gd name="T89" fmla="*/ 2147483647 h 79"/>
              <a:gd name="T90" fmla="*/ 2147483647 w 1480"/>
              <a:gd name="T91" fmla="*/ 2147483647 h 79"/>
              <a:gd name="T92" fmla="*/ 2147483647 w 1480"/>
              <a:gd name="T93" fmla="*/ 2147483647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80" h="79">
                <a:moveTo>
                  <a:pt x="0" y="0"/>
                </a:moveTo>
                <a:lnTo>
                  <a:pt x="35" y="1"/>
                </a:lnTo>
                <a:lnTo>
                  <a:pt x="60" y="3"/>
                </a:lnTo>
                <a:lnTo>
                  <a:pt x="94" y="5"/>
                </a:lnTo>
                <a:lnTo>
                  <a:pt x="105" y="6"/>
                </a:lnTo>
                <a:lnTo>
                  <a:pt x="124" y="9"/>
                </a:lnTo>
                <a:lnTo>
                  <a:pt x="149" y="11"/>
                </a:lnTo>
                <a:lnTo>
                  <a:pt x="158" y="12"/>
                </a:lnTo>
                <a:lnTo>
                  <a:pt x="167" y="13"/>
                </a:lnTo>
                <a:lnTo>
                  <a:pt x="183" y="15"/>
                </a:lnTo>
                <a:lnTo>
                  <a:pt x="228" y="19"/>
                </a:lnTo>
                <a:lnTo>
                  <a:pt x="272" y="20"/>
                </a:lnTo>
                <a:lnTo>
                  <a:pt x="294" y="21"/>
                </a:lnTo>
                <a:lnTo>
                  <a:pt x="582" y="22"/>
                </a:lnTo>
                <a:lnTo>
                  <a:pt x="609" y="20"/>
                </a:lnTo>
                <a:lnTo>
                  <a:pt x="634" y="18"/>
                </a:lnTo>
                <a:lnTo>
                  <a:pt x="669" y="17"/>
                </a:lnTo>
                <a:lnTo>
                  <a:pt x="748" y="16"/>
                </a:lnTo>
                <a:lnTo>
                  <a:pt x="861" y="16"/>
                </a:lnTo>
                <a:lnTo>
                  <a:pt x="891" y="18"/>
                </a:lnTo>
                <a:lnTo>
                  <a:pt x="905" y="19"/>
                </a:lnTo>
                <a:lnTo>
                  <a:pt x="1024" y="26"/>
                </a:lnTo>
                <a:lnTo>
                  <a:pt x="1047" y="28"/>
                </a:lnTo>
                <a:lnTo>
                  <a:pt x="1065" y="30"/>
                </a:lnTo>
                <a:lnTo>
                  <a:pt x="1094" y="32"/>
                </a:lnTo>
                <a:lnTo>
                  <a:pt x="1118" y="33"/>
                </a:lnTo>
                <a:lnTo>
                  <a:pt x="1130" y="34"/>
                </a:lnTo>
                <a:lnTo>
                  <a:pt x="1141" y="36"/>
                </a:lnTo>
                <a:lnTo>
                  <a:pt x="1235" y="44"/>
                </a:lnTo>
                <a:lnTo>
                  <a:pt x="1266" y="46"/>
                </a:lnTo>
                <a:lnTo>
                  <a:pt x="1315" y="48"/>
                </a:lnTo>
                <a:lnTo>
                  <a:pt x="1333" y="50"/>
                </a:lnTo>
                <a:lnTo>
                  <a:pt x="1347" y="51"/>
                </a:lnTo>
                <a:lnTo>
                  <a:pt x="1359" y="53"/>
                </a:lnTo>
                <a:lnTo>
                  <a:pt x="1404" y="56"/>
                </a:lnTo>
                <a:lnTo>
                  <a:pt x="1412" y="57"/>
                </a:lnTo>
                <a:lnTo>
                  <a:pt x="1425" y="59"/>
                </a:lnTo>
                <a:lnTo>
                  <a:pt x="1439" y="61"/>
                </a:lnTo>
                <a:lnTo>
                  <a:pt x="1443" y="63"/>
                </a:lnTo>
                <a:lnTo>
                  <a:pt x="1445" y="64"/>
                </a:lnTo>
                <a:lnTo>
                  <a:pt x="1452" y="66"/>
                </a:lnTo>
                <a:lnTo>
                  <a:pt x="1459" y="67"/>
                </a:lnTo>
                <a:lnTo>
                  <a:pt x="1462" y="68"/>
                </a:lnTo>
                <a:lnTo>
                  <a:pt x="1466" y="70"/>
                </a:lnTo>
                <a:lnTo>
                  <a:pt x="1469" y="71"/>
                </a:lnTo>
                <a:lnTo>
                  <a:pt x="1472" y="73"/>
                </a:lnTo>
                <a:lnTo>
                  <a:pt x="1479"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52" name="SMARTPenAnnotation147"/>
          <p:cNvSpPr>
            <a:spLocks/>
          </p:cNvSpPr>
          <p:nvPr/>
        </p:nvSpPr>
        <p:spPr bwMode="auto">
          <a:xfrm>
            <a:off x="1089025" y="6137275"/>
            <a:ext cx="6681788" cy="160338"/>
          </a:xfrm>
          <a:custGeom>
            <a:avLst/>
            <a:gdLst>
              <a:gd name="T0" fmla="*/ 2147483647 w 4209"/>
              <a:gd name="T1" fmla="*/ 2147483647 h 101"/>
              <a:gd name="T2" fmla="*/ 2147483647 w 4209"/>
              <a:gd name="T3" fmla="*/ 2147483647 h 101"/>
              <a:gd name="T4" fmla="*/ 2147483647 w 4209"/>
              <a:gd name="T5" fmla="*/ 2147483647 h 101"/>
              <a:gd name="T6" fmla="*/ 2147483647 w 4209"/>
              <a:gd name="T7" fmla="*/ 2147483647 h 101"/>
              <a:gd name="T8" fmla="*/ 2147483647 w 4209"/>
              <a:gd name="T9" fmla="*/ 2147483647 h 101"/>
              <a:gd name="T10" fmla="*/ 2147483647 w 4209"/>
              <a:gd name="T11" fmla="*/ 2147483647 h 101"/>
              <a:gd name="T12" fmla="*/ 2147483647 w 4209"/>
              <a:gd name="T13" fmla="*/ 2147483647 h 101"/>
              <a:gd name="T14" fmla="*/ 2147483647 w 4209"/>
              <a:gd name="T15" fmla="*/ 2147483647 h 101"/>
              <a:gd name="T16" fmla="*/ 2147483647 w 4209"/>
              <a:gd name="T17" fmla="*/ 2147483647 h 101"/>
              <a:gd name="T18" fmla="*/ 2147483647 w 4209"/>
              <a:gd name="T19" fmla="*/ 2147483647 h 101"/>
              <a:gd name="T20" fmla="*/ 2147483647 w 4209"/>
              <a:gd name="T21" fmla="*/ 2147483647 h 101"/>
              <a:gd name="T22" fmla="*/ 2147483647 w 4209"/>
              <a:gd name="T23" fmla="*/ 2147483647 h 101"/>
              <a:gd name="T24" fmla="*/ 2147483647 w 4209"/>
              <a:gd name="T25" fmla="*/ 2147483647 h 101"/>
              <a:gd name="T26" fmla="*/ 2147483647 w 4209"/>
              <a:gd name="T27" fmla="*/ 2147483647 h 101"/>
              <a:gd name="T28" fmla="*/ 2147483647 w 4209"/>
              <a:gd name="T29" fmla="*/ 2147483647 h 101"/>
              <a:gd name="T30" fmla="*/ 2147483647 w 4209"/>
              <a:gd name="T31" fmla="*/ 2147483647 h 101"/>
              <a:gd name="T32" fmla="*/ 2147483647 w 4209"/>
              <a:gd name="T33" fmla="*/ 2147483647 h 101"/>
              <a:gd name="T34" fmla="*/ 2147483647 w 4209"/>
              <a:gd name="T35" fmla="*/ 2147483647 h 101"/>
              <a:gd name="T36" fmla="*/ 2147483647 w 4209"/>
              <a:gd name="T37" fmla="*/ 2147483647 h 101"/>
              <a:gd name="T38" fmla="*/ 2147483647 w 4209"/>
              <a:gd name="T39" fmla="*/ 2147483647 h 101"/>
              <a:gd name="T40" fmla="*/ 2147483647 w 4209"/>
              <a:gd name="T41" fmla="*/ 2147483647 h 101"/>
              <a:gd name="T42" fmla="*/ 2147483647 w 4209"/>
              <a:gd name="T43" fmla="*/ 2147483647 h 101"/>
              <a:gd name="T44" fmla="*/ 2147483647 w 4209"/>
              <a:gd name="T45" fmla="*/ 2147483647 h 101"/>
              <a:gd name="T46" fmla="*/ 2147483647 w 4209"/>
              <a:gd name="T47" fmla="*/ 2147483647 h 101"/>
              <a:gd name="T48" fmla="*/ 2147483647 w 4209"/>
              <a:gd name="T49" fmla="*/ 2147483647 h 101"/>
              <a:gd name="T50" fmla="*/ 2147483647 w 4209"/>
              <a:gd name="T51" fmla="*/ 2147483647 h 101"/>
              <a:gd name="T52" fmla="*/ 2147483647 w 4209"/>
              <a:gd name="T53" fmla="*/ 2147483647 h 101"/>
              <a:gd name="T54" fmla="*/ 2147483647 w 4209"/>
              <a:gd name="T55" fmla="*/ 2147483647 h 101"/>
              <a:gd name="T56" fmla="*/ 2147483647 w 4209"/>
              <a:gd name="T57" fmla="*/ 2147483647 h 101"/>
              <a:gd name="T58" fmla="*/ 2147483647 w 4209"/>
              <a:gd name="T59" fmla="*/ 2147483647 h 101"/>
              <a:gd name="T60" fmla="*/ 2147483647 w 4209"/>
              <a:gd name="T61" fmla="*/ 2147483647 h 101"/>
              <a:gd name="T62" fmla="*/ 2147483647 w 4209"/>
              <a:gd name="T63" fmla="*/ 2147483647 h 101"/>
              <a:gd name="T64" fmla="*/ 2147483647 w 4209"/>
              <a:gd name="T65" fmla="*/ 2147483647 h 101"/>
              <a:gd name="T66" fmla="*/ 2147483647 w 4209"/>
              <a:gd name="T67" fmla="*/ 2147483647 h 101"/>
              <a:gd name="T68" fmla="*/ 2147483647 w 4209"/>
              <a:gd name="T69" fmla="*/ 2147483647 h 101"/>
              <a:gd name="T70" fmla="*/ 2147483647 w 4209"/>
              <a:gd name="T71" fmla="*/ 2147483647 h 101"/>
              <a:gd name="T72" fmla="*/ 2147483647 w 4209"/>
              <a:gd name="T73" fmla="*/ 2147483647 h 101"/>
              <a:gd name="T74" fmla="*/ 2147483647 w 4209"/>
              <a:gd name="T75" fmla="*/ 2147483647 h 101"/>
              <a:gd name="T76" fmla="*/ 2147483647 w 4209"/>
              <a:gd name="T77" fmla="*/ 2147483647 h 101"/>
              <a:gd name="T78" fmla="*/ 2147483647 w 4209"/>
              <a:gd name="T79" fmla="*/ 2147483647 h 101"/>
              <a:gd name="T80" fmla="*/ 2147483647 w 4209"/>
              <a:gd name="T81" fmla="*/ 2147483647 h 101"/>
              <a:gd name="T82" fmla="*/ 2147483647 w 4209"/>
              <a:gd name="T83" fmla="*/ 2147483647 h 101"/>
              <a:gd name="T84" fmla="*/ 2147483647 w 4209"/>
              <a:gd name="T85" fmla="*/ 2147483647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09" h="101">
                <a:moveTo>
                  <a:pt x="0" y="66"/>
                </a:moveTo>
                <a:lnTo>
                  <a:pt x="3" y="69"/>
                </a:lnTo>
                <a:lnTo>
                  <a:pt x="5" y="70"/>
                </a:lnTo>
                <a:lnTo>
                  <a:pt x="16" y="71"/>
                </a:lnTo>
                <a:lnTo>
                  <a:pt x="24" y="71"/>
                </a:lnTo>
                <a:lnTo>
                  <a:pt x="48" y="68"/>
                </a:lnTo>
                <a:lnTo>
                  <a:pt x="64" y="65"/>
                </a:lnTo>
                <a:lnTo>
                  <a:pt x="77" y="63"/>
                </a:lnTo>
                <a:lnTo>
                  <a:pt x="107" y="60"/>
                </a:lnTo>
                <a:lnTo>
                  <a:pt x="116" y="57"/>
                </a:lnTo>
                <a:lnTo>
                  <a:pt x="236" y="55"/>
                </a:lnTo>
                <a:lnTo>
                  <a:pt x="332" y="53"/>
                </a:lnTo>
                <a:lnTo>
                  <a:pt x="347" y="51"/>
                </a:lnTo>
                <a:lnTo>
                  <a:pt x="440" y="55"/>
                </a:lnTo>
                <a:lnTo>
                  <a:pt x="476" y="58"/>
                </a:lnTo>
                <a:lnTo>
                  <a:pt x="515" y="62"/>
                </a:lnTo>
                <a:lnTo>
                  <a:pt x="541" y="65"/>
                </a:lnTo>
                <a:lnTo>
                  <a:pt x="633" y="68"/>
                </a:lnTo>
                <a:lnTo>
                  <a:pt x="704" y="71"/>
                </a:lnTo>
                <a:lnTo>
                  <a:pt x="818" y="71"/>
                </a:lnTo>
                <a:lnTo>
                  <a:pt x="1443" y="71"/>
                </a:lnTo>
                <a:lnTo>
                  <a:pt x="1704" y="77"/>
                </a:lnTo>
                <a:lnTo>
                  <a:pt x="1777" y="81"/>
                </a:lnTo>
                <a:lnTo>
                  <a:pt x="1814" y="83"/>
                </a:lnTo>
                <a:lnTo>
                  <a:pt x="1908" y="90"/>
                </a:lnTo>
                <a:lnTo>
                  <a:pt x="2021" y="97"/>
                </a:lnTo>
                <a:lnTo>
                  <a:pt x="2158" y="100"/>
                </a:lnTo>
                <a:lnTo>
                  <a:pt x="2280" y="100"/>
                </a:lnTo>
                <a:lnTo>
                  <a:pt x="2353" y="98"/>
                </a:lnTo>
                <a:lnTo>
                  <a:pt x="2449" y="91"/>
                </a:lnTo>
                <a:lnTo>
                  <a:pt x="2462" y="90"/>
                </a:lnTo>
                <a:lnTo>
                  <a:pt x="2475" y="88"/>
                </a:lnTo>
                <a:lnTo>
                  <a:pt x="2496" y="85"/>
                </a:lnTo>
                <a:lnTo>
                  <a:pt x="2523" y="83"/>
                </a:lnTo>
                <a:lnTo>
                  <a:pt x="2541" y="80"/>
                </a:lnTo>
                <a:lnTo>
                  <a:pt x="2550" y="78"/>
                </a:lnTo>
                <a:lnTo>
                  <a:pt x="2566" y="75"/>
                </a:lnTo>
                <a:lnTo>
                  <a:pt x="2600" y="71"/>
                </a:lnTo>
                <a:lnTo>
                  <a:pt x="2613" y="69"/>
                </a:lnTo>
                <a:lnTo>
                  <a:pt x="2627" y="66"/>
                </a:lnTo>
                <a:lnTo>
                  <a:pt x="2648" y="63"/>
                </a:lnTo>
                <a:lnTo>
                  <a:pt x="2664" y="61"/>
                </a:lnTo>
                <a:lnTo>
                  <a:pt x="2682" y="58"/>
                </a:lnTo>
                <a:lnTo>
                  <a:pt x="2711" y="55"/>
                </a:lnTo>
                <a:lnTo>
                  <a:pt x="2735" y="50"/>
                </a:lnTo>
                <a:lnTo>
                  <a:pt x="2759" y="47"/>
                </a:lnTo>
                <a:lnTo>
                  <a:pt x="2816" y="43"/>
                </a:lnTo>
                <a:lnTo>
                  <a:pt x="2828" y="40"/>
                </a:lnTo>
                <a:lnTo>
                  <a:pt x="2875" y="37"/>
                </a:lnTo>
                <a:lnTo>
                  <a:pt x="2889" y="35"/>
                </a:lnTo>
                <a:lnTo>
                  <a:pt x="2942" y="32"/>
                </a:lnTo>
                <a:lnTo>
                  <a:pt x="2959" y="29"/>
                </a:lnTo>
                <a:lnTo>
                  <a:pt x="3003" y="26"/>
                </a:lnTo>
                <a:lnTo>
                  <a:pt x="3015" y="24"/>
                </a:lnTo>
                <a:lnTo>
                  <a:pt x="3040" y="21"/>
                </a:lnTo>
                <a:lnTo>
                  <a:pt x="3061" y="18"/>
                </a:lnTo>
                <a:lnTo>
                  <a:pt x="3104" y="16"/>
                </a:lnTo>
                <a:lnTo>
                  <a:pt x="3188" y="11"/>
                </a:lnTo>
                <a:lnTo>
                  <a:pt x="3313" y="11"/>
                </a:lnTo>
                <a:lnTo>
                  <a:pt x="3375" y="14"/>
                </a:lnTo>
                <a:lnTo>
                  <a:pt x="3434" y="17"/>
                </a:lnTo>
                <a:lnTo>
                  <a:pt x="3475" y="20"/>
                </a:lnTo>
                <a:lnTo>
                  <a:pt x="3597" y="21"/>
                </a:lnTo>
                <a:lnTo>
                  <a:pt x="3637" y="19"/>
                </a:lnTo>
                <a:lnTo>
                  <a:pt x="3669" y="16"/>
                </a:lnTo>
                <a:lnTo>
                  <a:pt x="3716" y="14"/>
                </a:lnTo>
                <a:lnTo>
                  <a:pt x="3738" y="11"/>
                </a:lnTo>
                <a:lnTo>
                  <a:pt x="3757" y="8"/>
                </a:lnTo>
                <a:lnTo>
                  <a:pt x="3774" y="5"/>
                </a:lnTo>
                <a:lnTo>
                  <a:pt x="3831" y="2"/>
                </a:lnTo>
                <a:lnTo>
                  <a:pt x="3852" y="0"/>
                </a:lnTo>
                <a:lnTo>
                  <a:pt x="3927" y="2"/>
                </a:lnTo>
                <a:lnTo>
                  <a:pt x="4015" y="5"/>
                </a:lnTo>
                <a:lnTo>
                  <a:pt x="4022" y="7"/>
                </a:lnTo>
                <a:lnTo>
                  <a:pt x="4028" y="8"/>
                </a:lnTo>
                <a:lnTo>
                  <a:pt x="4047" y="10"/>
                </a:lnTo>
                <a:lnTo>
                  <a:pt x="4054" y="13"/>
                </a:lnTo>
                <a:lnTo>
                  <a:pt x="4063" y="15"/>
                </a:lnTo>
                <a:lnTo>
                  <a:pt x="4089" y="20"/>
                </a:lnTo>
                <a:lnTo>
                  <a:pt x="4100" y="22"/>
                </a:lnTo>
                <a:lnTo>
                  <a:pt x="4115" y="25"/>
                </a:lnTo>
                <a:lnTo>
                  <a:pt x="4126" y="27"/>
                </a:lnTo>
                <a:lnTo>
                  <a:pt x="4135" y="30"/>
                </a:lnTo>
                <a:lnTo>
                  <a:pt x="4159" y="33"/>
                </a:lnTo>
                <a:lnTo>
                  <a:pt x="4166" y="35"/>
                </a:lnTo>
                <a:lnTo>
                  <a:pt x="4181" y="38"/>
                </a:lnTo>
                <a:lnTo>
                  <a:pt x="4208" y="4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53" name="SMARTPenAnnotation148"/>
          <p:cNvSpPr>
            <a:spLocks/>
          </p:cNvSpPr>
          <p:nvPr/>
        </p:nvSpPr>
        <p:spPr bwMode="auto">
          <a:xfrm>
            <a:off x="1000125" y="6742113"/>
            <a:ext cx="4763" cy="1587"/>
          </a:xfrm>
          <a:custGeom>
            <a:avLst/>
            <a:gdLst>
              <a:gd name="T0" fmla="*/ 0 w 3"/>
              <a:gd name="T1" fmla="*/ 0 h 1"/>
              <a:gd name="T2" fmla="*/ 2147483647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1754" name="SMARTPenAnnotation149"/>
          <p:cNvSpPr>
            <a:spLocks/>
          </p:cNvSpPr>
          <p:nvPr/>
        </p:nvSpPr>
        <p:spPr bwMode="auto">
          <a:xfrm>
            <a:off x="1036638" y="6616700"/>
            <a:ext cx="1884362" cy="144463"/>
          </a:xfrm>
          <a:custGeom>
            <a:avLst/>
            <a:gdLst>
              <a:gd name="T0" fmla="*/ 0 w 1187"/>
              <a:gd name="T1" fmla="*/ 2147483647 h 91"/>
              <a:gd name="T2" fmla="*/ 2147483647 w 1187"/>
              <a:gd name="T3" fmla="*/ 2147483647 h 91"/>
              <a:gd name="T4" fmla="*/ 2147483647 w 1187"/>
              <a:gd name="T5" fmla="*/ 2147483647 h 91"/>
              <a:gd name="T6" fmla="*/ 2147483647 w 1187"/>
              <a:gd name="T7" fmla="*/ 2147483647 h 91"/>
              <a:gd name="T8" fmla="*/ 2147483647 w 1187"/>
              <a:gd name="T9" fmla="*/ 2147483647 h 91"/>
              <a:gd name="T10" fmla="*/ 2147483647 w 1187"/>
              <a:gd name="T11" fmla="*/ 2147483647 h 91"/>
              <a:gd name="T12" fmla="*/ 2147483647 w 1187"/>
              <a:gd name="T13" fmla="*/ 2147483647 h 91"/>
              <a:gd name="T14" fmla="*/ 2147483647 w 1187"/>
              <a:gd name="T15" fmla="*/ 2147483647 h 91"/>
              <a:gd name="T16" fmla="*/ 2147483647 w 1187"/>
              <a:gd name="T17" fmla="*/ 2147483647 h 91"/>
              <a:gd name="T18" fmla="*/ 2147483647 w 1187"/>
              <a:gd name="T19" fmla="*/ 2147483647 h 91"/>
              <a:gd name="T20" fmla="*/ 2147483647 w 1187"/>
              <a:gd name="T21" fmla="*/ 2147483647 h 91"/>
              <a:gd name="T22" fmla="*/ 2147483647 w 1187"/>
              <a:gd name="T23" fmla="*/ 2147483647 h 91"/>
              <a:gd name="T24" fmla="*/ 2147483647 w 1187"/>
              <a:gd name="T25" fmla="*/ 2147483647 h 91"/>
              <a:gd name="T26" fmla="*/ 2147483647 w 1187"/>
              <a:gd name="T27" fmla="*/ 2147483647 h 91"/>
              <a:gd name="T28" fmla="*/ 2147483647 w 1187"/>
              <a:gd name="T29" fmla="*/ 2147483647 h 91"/>
              <a:gd name="T30" fmla="*/ 2147483647 w 1187"/>
              <a:gd name="T31" fmla="*/ 2147483647 h 91"/>
              <a:gd name="T32" fmla="*/ 2147483647 w 1187"/>
              <a:gd name="T33" fmla="*/ 2147483647 h 91"/>
              <a:gd name="T34" fmla="*/ 2147483647 w 1187"/>
              <a:gd name="T35" fmla="*/ 2147483647 h 91"/>
              <a:gd name="T36" fmla="*/ 2147483647 w 1187"/>
              <a:gd name="T37" fmla="*/ 2147483647 h 91"/>
              <a:gd name="T38" fmla="*/ 2147483647 w 1187"/>
              <a:gd name="T39" fmla="*/ 2147483647 h 91"/>
              <a:gd name="T40" fmla="*/ 2147483647 w 1187"/>
              <a:gd name="T41" fmla="*/ 2147483647 h 91"/>
              <a:gd name="T42" fmla="*/ 2147483647 w 1187"/>
              <a:gd name="T43" fmla="*/ 2147483647 h 91"/>
              <a:gd name="T44" fmla="*/ 2147483647 w 1187"/>
              <a:gd name="T45" fmla="*/ 2147483647 h 91"/>
              <a:gd name="T46" fmla="*/ 2147483647 w 1187"/>
              <a:gd name="T47" fmla="*/ 2147483647 h 91"/>
              <a:gd name="T48" fmla="*/ 2147483647 w 1187"/>
              <a:gd name="T49" fmla="*/ 0 h 91"/>
              <a:gd name="T50" fmla="*/ 2147483647 w 1187"/>
              <a:gd name="T51" fmla="*/ 0 h 91"/>
              <a:gd name="T52" fmla="*/ 2147483647 w 1187"/>
              <a:gd name="T53" fmla="*/ 2147483647 h 91"/>
              <a:gd name="T54" fmla="*/ 2147483647 w 1187"/>
              <a:gd name="T55" fmla="*/ 2147483647 h 91"/>
              <a:gd name="T56" fmla="*/ 2147483647 w 1187"/>
              <a:gd name="T57" fmla="*/ 2147483647 h 91"/>
              <a:gd name="T58" fmla="*/ 2147483647 w 1187"/>
              <a:gd name="T59" fmla="*/ 2147483647 h 91"/>
              <a:gd name="T60" fmla="*/ 2147483647 w 1187"/>
              <a:gd name="T61" fmla="*/ 2147483647 h 91"/>
              <a:gd name="T62" fmla="*/ 2147483647 w 1187"/>
              <a:gd name="T63" fmla="*/ 2147483647 h 91"/>
              <a:gd name="T64" fmla="*/ 2147483647 w 1187"/>
              <a:gd name="T65" fmla="*/ 2147483647 h 91"/>
              <a:gd name="T66" fmla="*/ 2147483647 w 1187"/>
              <a:gd name="T67" fmla="*/ 2147483647 h 91"/>
              <a:gd name="T68" fmla="*/ 2147483647 w 1187"/>
              <a:gd name="T69" fmla="*/ 2147483647 h 91"/>
              <a:gd name="T70" fmla="*/ 2147483647 w 1187"/>
              <a:gd name="T71" fmla="*/ 2147483647 h 91"/>
              <a:gd name="T72" fmla="*/ 2147483647 w 1187"/>
              <a:gd name="T73" fmla="*/ 2147483647 h 91"/>
              <a:gd name="T74" fmla="*/ 2147483647 w 1187"/>
              <a:gd name="T75" fmla="*/ 0 h 91"/>
              <a:gd name="T76" fmla="*/ 2147483647 w 1187"/>
              <a:gd name="T77" fmla="*/ 0 h 91"/>
              <a:gd name="T78" fmla="*/ 2147483647 w 1187"/>
              <a:gd name="T79" fmla="*/ 2147483647 h 91"/>
              <a:gd name="T80" fmla="*/ 2147483647 w 1187"/>
              <a:gd name="T81" fmla="*/ 2147483647 h 91"/>
              <a:gd name="T82" fmla="*/ 2147483647 w 1187"/>
              <a:gd name="T83" fmla="*/ 2147483647 h 91"/>
              <a:gd name="T84" fmla="*/ 2147483647 w 1187"/>
              <a:gd name="T85" fmla="*/ 2147483647 h 91"/>
              <a:gd name="T86" fmla="*/ 2147483647 w 1187"/>
              <a:gd name="T87" fmla="*/ 2147483647 h 91"/>
              <a:gd name="T88" fmla="*/ 2147483647 w 1187"/>
              <a:gd name="T89" fmla="*/ 2147483647 h 91"/>
              <a:gd name="T90" fmla="*/ 2147483647 w 1187"/>
              <a:gd name="T91" fmla="*/ 2147483647 h 91"/>
              <a:gd name="T92" fmla="*/ 2147483647 w 1187"/>
              <a:gd name="T93" fmla="*/ 2147483647 h 91"/>
              <a:gd name="T94" fmla="*/ 2147483647 w 1187"/>
              <a:gd name="T95" fmla="*/ 2147483647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87" h="91">
                <a:moveTo>
                  <a:pt x="0" y="90"/>
                </a:moveTo>
                <a:lnTo>
                  <a:pt x="8" y="90"/>
                </a:lnTo>
                <a:lnTo>
                  <a:pt x="16" y="88"/>
                </a:lnTo>
                <a:lnTo>
                  <a:pt x="26" y="86"/>
                </a:lnTo>
                <a:lnTo>
                  <a:pt x="39" y="83"/>
                </a:lnTo>
                <a:lnTo>
                  <a:pt x="47" y="82"/>
                </a:lnTo>
                <a:lnTo>
                  <a:pt x="55" y="80"/>
                </a:lnTo>
                <a:lnTo>
                  <a:pt x="63" y="77"/>
                </a:lnTo>
                <a:lnTo>
                  <a:pt x="72" y="74"/>
                </a:lnTo>
                <a:lnTo>
                  <a:pt x="80" y="72"/>
                </a:lnTo>
                <a:lnTo>
                  <a:pt x="93" y="69"/>
                </a:lnTo>
                <a:lnTo>
                  <a:pt x="108" y="66"/>
                </a:lnTo>
                <a:lnTo>
                  <a:pt x="150" y="56"/>
                </a:lnTo>
                <a:lnTo>
                  <a:pt x="188" y="47"/>
                </a:lnTo>
                <a:lnTo>
                  <a:pt x="247" y="31"/>
                </a:lnTo>
                <a:lnTo>
                  <a:pt x="261" y="27"/>
                </a:lnTo>
                <a:lnTo>
                  <a:pt x="269" y="25"/>
                </a:lnTo>
                <a:lnTo>
                  <a:pt x="296" y="18"/>
                </a:lnTo>
                <a:lnTo>
                  <a:pt x="319" y="12"/>
                </a:lnTo>
                <a:lnTo>
                  <a:pt x="332" y="9"/>
                </a:lnTo>
                <a:lnTo>
                  <a:pt x="345" y="7"/>
                </a:lnTo>
                <a:lnTo>
                  <a:pt x="360" y="5"/>
                </a:lnTo>
                <a:lnTo>
                  <a:pt x="382" y="2"/>
                </a:lnTo>
                <a:lnTo>
                  <a:pt x="415" y="1"/>
                </a:lnTo>
                <a:lnTo>
                  <a:pt x="494" y="0"/>
                </a:lnTo>
                <a:lnTo>
                  <a:pt x="519" y="0"/>
                </a:lnTo>
                <a:lnTo>
                  <a:pt x="536" y="1"/>
                </a:lnTo>
                <a:lnTo>
                  <a:pt x="555" y="3"/>
                </a:lnTo>
                <a:lnTo>
                  <a:pt x="576" y="6"/>
                </a:lnTo>
                <a:lnTo>
                  <a:pt x="593" y="8"/>
                </a:lnTo>
                <a:lnTo>
                  <a:pt x="628" y="10"/>
                </a:lnTo>
                <a:lnTo>
                  <a:pt x="659" y="12"/>
                </a:lnTo>
                <a:lnTo>
                  <a:pt x="709" y="15"/>
                </a:lnTo>
                <a:lnTo>
                  <a:pt x="741" y="16"/>
                </a:lnTo>
                <a:lnTo>
                  <a:pt x="766" y="13"/>
                </a:lnTo>
                <a:lnTo>
                  <a:pt x="916" y="2"/>
                </a:lnTo>
                <a:lnTo>
                  <a:pt x="949" y="1"/>
                </a:lnTo>
                <a:lnTo>
                  <a:pt x="974" y="0"/>
                </a:lnTo>
                <a:lnTo>
                  <a:pt x="1069" y="0"/>
                </a:lnTo>
                <a:lnTo>
                  <a:pt x="1086" y="2"/>
                </a:lnTo>
                <a:lnTo>
                  <a:pt x="1118" y="8"/>
                </a:lnTo>
                <a:lnTo>
                  <a:pt x="1137" y="10"/>
                </a:lnTo>
                <a:lnTo>
                  <a:pt x="1143" y="12"/>
                </a:lnTo>
                <a:lnTo>
                  <a:pt x="1151" y="14"/>
                </a:lnTo>
                <a:lnTo>
                  <a:pt x="1159" y="17"/>
                </a:lnTo>
                <a:lnTo>
                  <a:pt x="1166" y="20"/>
                </a:lnTo>
                <a:lnTo>
                  <a:pt x="1171" y="22"/>
                </a:lnTo>
                <a:lnTo>
                  <a:pt x="118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308723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2400" y="152400"/>
            <a:ext cx="3352800" cy="6477000"/>
          </a:xfrm>
        </p:spPr>
        <p:txBody>
          <a:bodyPr/>
          <a:lstStyle/>
          <a:p>
            <a:pPr eaLnBrk="1" hangingPunct="1">
              <a:lnSpc>
                <a:spcPct val="90000"/>
              </a:lnSpc>
            </a:pPr>
            <a:r>
              <a:rPr lang="en-US" altLang="en-US" sz="2800" smtClean="0">
                <a:solidFill>
                  <a:schemeClr val="bg1"/>
                </a:solidFill>
              </a:rPr>
              <a:t>The witches tell Banquo that he is lesser than Macbeth, but greater.</a:t>
            </a:r>
          </a:p>
          <a:p>
            <a:pPr eaLnBrk="1" hangingPunct="1">
              <a:lnSpc>
                <a:spcPct val="90000"/>
              </a:lnSpc>
            </a:pPr>
            <a:r>
              <a:rPr lang="en-US" altLang="en-US" sz="2800" smtClean="0">
                <a:solidFill>
                  <a:schemeClr val="bg1"/>
                </a:solidFill>
              </a:rPr>
              <a:t>He will be less fortunate than Macbeth, but more fortunate.</a:t>
            </a:r>
          </a:p>
          <a:p>
            <a:pPr eaLnBrk="1" hangingPunct="1">
              <a:lnSpc>
                <a:spcPct val="90000"/>
              </a:lnSpc>
            </a:pPr>
            <a:r>
              <a:rPr lang="en-US" altLang="en-US" sz="2800" smtClean="0">
                <a:solidFill>
                  <a:schemeClr val="bg1"/>
                </a:solidFill>
              </a:rPr>
              <a:t>Though he shall not be king himself, Banquo shall be the father to a line of kings.</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0"/>
            <a:ext cx="557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SMARTPenAnnotation197"/>
          <p:cNvSpPr>
            <a:spLocks/>
          </p:cNvSpPr>
          <p:nvPr/>
        </p:nvSpPr>
        <p:spPr bwMode="auto">
          <a:xfrm>
            <a:off x="1438275" y="536575"/>
            <a:ext cx="1536700" cy="134938"/>
          </a:xfrm>
          <a:custGeom>
            <a:avLst/>
            <a:gdLst>
              <a:gd name="T0" fmla="*/ 0 w 968"/>
              <a:gd name="T1" fmla="*/ 0 h 85"/>
              <a:gd name="T2" fmla="*/ 2147483647 w 968"/>
              <a:gd name="T3" fmla="*/ 2147483647 h 85"/>
              <a:gd name="T4" fmla="*/ 2147483647 w 968"/>
              <a:gd name="T5" fmla="*/ 2147483647 h 85"/>
              <a:gd name="T6" fmla="*/ 2147483647 w 968"/>
              <a:gd name="T7" fmla="*/ 2147483647 h 85"/>
              <a:gd name="T8" fmla="*/ 2147483647 w 968"/>
              <a:gd name="T9" fmla="*/ 2147483647 h 85"/>
              <a:gd name="T10" fmla="*/ 2147483647 w 968"/>
              <a:gd name="T11" fmla="*/ 2147483647 h 85"/>
              <a:gd name="T12" fmla="*/ 2147483647 w 968"/>
              <a:gd name="T13" fmla="*/ 2147483647 h 85"/>
              <a:gd name="T14" fmla="*/ 2147483647 w 968"/>
              <a:gd name="T15" fmla="*/ 2147483647 h 85"/>
              <a:gd name="T16" fmla="*/ 2147483647 w 968"/>
              <a:gd name="T17" fmla="*/ 2147483647 h 85"/>
              <a:gd name="T18" fmla="*/ 2147483647 w 968"/>
              <a:gd name="T19" fmla="*/ 2147483647 h 85"/>
              <a:gd name="T20" fmla="*/ 2147483647 w 968"/>
              <a:gd name="T21" fmla="*/ 2147483647 h 85"/>
              <a:gd name="T22" fmla="*/ 2147483647 w 968"/>
              <a:gd name="T23" fmla="*/ 2147483647 h 85"/>
              <a:gd name="T24" fmla="*/ 2147483647 w 968"/>
              <a:gd name="T25" fmla="*/ 2147483647 h 85"/>
              <a:gd name="T26" fmla="*/ 2147483647 w 968"/>
              <a:gd name="T27" fmla="*/ 2147483647 h 85"/>
              <a:gd name="T28" fmla="*/ 2147483647 w 968"/>
              <a:gd name="T29" fmla="*/ 2147483647 h 85"/>
              <a:gd name="T30" fmla="*/ 2147483647 w 968"/>
              <a:gd name="T31" fmla="*/ 2147483647 h 85"/>
              <a:gd name="T32" fmla="*/ 2147483647 w 968"/>
              <a:gd name="T33" fmla="*/ 2147483647 h 85"/>
              <a:gd name="T34" fmla="*/ 2147483647 w 968"/>
              <a:gd name="T35" fmla="*/ 2147483647 h 85"/>
              <a:gd name="T36" fmla="*/ 2147483647 w 968"/>
              <a:gd name="T37" fmla="*/ 2147483647 h 85"/>
              <a:gd name="T38" fmla="*/ 2147483647 w 968"/>
              <a:gd name="T39" fmla="*/ 2147483647 h 85"/>
              <a:gd name="T40" fmla="*/ 2147483647 w 968"/>
              <a:gd name="T41" fmla="*/ 2147483647 h 85"/>
              <a:gd name="T42" fmla="*/ 2147483647 w 968"/>
              <a:gd name="T43" fmla="*/ 2147483647 h 85"/>
              <a:gd name="T44" fmla="*/ 2147483647 w 968"/>
              <a:gd name="T45" fmla="*/ 2147483647 h 85"/>
              <a:gd name="T46" fmla="*/ 2147483647 w 968"/>
              <a:gd name="T47" fmla="*/ 2147483647 h 85"/>
              <a:gd name="T48" fmla="*/ 2147483647 w 968"/>
              <a:gd name="T49" fmla="*/ 2147483647 h 85"/>
              <a:gd name="T50" fmla="*/ 2147483647 w 968"/>
              <a:gd name="T51" fmla="*/ 2147483647 h 85"/>
              <a:gd name="T52" fmla="*/ 2147483647 w 968"/>
              <a:gd name="T53" fmla="*/ 2147483647 h 85"/>
              <a:gd name="T54" fmla="*/ 2147483647 w 968"/>
              <a:gd name="T55" fmla="*/ 2147483647 h 85"/>
              <a:gd name="T56" fmla="*/ 2147483647 w 968"/>
              <a:gd name="T57" fmla="*/ 2147483647 h 85"/>
              <a:gd name="T58" fmla="*/ 2147483647 w 968"/>
              <a:gd name="T59" fmla="*/ 2147483647 h 85"/>
              <a:gd name="T60" fmla="*/ 2147483647 w 968"/>
              <a:gd name="T61" fmla="*/ 2147483647 h 85"/>
              <a:gd name="T62" fmla="*/ 2147483647 w 968"/>
              <a:gd name="T63" fmla="*/ 2147483647 h 85"/>
              <a:gd name="T64" fmla="*/ 2147483647 w 968"/>
              <a:gd name="T65" fmla="*/ 2147483647 h 85"/>
              <a:gd name="T66" fmla="*/ 2147483647 w 968"/>
              <a:gd name="T67" fmla="*/ 2147483647 h 85"/>
              <a:gd name="T68" fmla="*/ 2147483647 w 968"/>
              <a:gd name="T69" fmla="*/ 2147483647 h 85"/>
              <a:gd name="T70" fmla="*/ 2147483647 w 968"/>
              <a:gd name="T71" fmla="*/ 2147483647 h 85"/>
              <a:gd name="T72" fmla="*/ 2147483647 w 968"/>
              <a:gd name="T73" fmla="*/ 2147483647 h 85"/>
              <a:gd name="T74" fmla="*/ 2147483647 w 968"/>
              <a:gd name="T75" fmla="*/ 2147483647 h 85"/>
              <a:gd name="T76" fmla="*/ 2147483647 w 968"/>
              <a:gd name="T77" fmla="*/ 2147483647 h 85"/>
              <a:gd name="T78" fmla="*/ 2147483647 w 968"/>
              <a:gd name="T79" fmla="*/ 2147483647 h 85"/>
              <a:gd name="T80" fmla="*/ 2147483647 w 968"/>
              <a:gd name="T81" fmla="*/ 2147483647 h 85"/>
              <a:gd name="T82" fmla="*/ 2147483647 w 968"/>
              <a:gd name="T83" fmla="*/ 2147483647 h 85"/>
              <a:gd name="T84" fmla="*/ 2147483647 w 968"/>
              <a:gd name="T85" fmla="*/ 2147483647 h 85"/>
              <a:gd name="T86" fmla="*/ 2147483647 w 968"/>
              <a:gd name="T87" fmla="*/ 2147483647 h 85"/>
              <a:gd name="T88" fmla="*/ 2147483647 w 968"/>
              <a:gd name="T89" fmla="*/ 2147483647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8" h="85">
                <a:moveTo>
                  <a:pt x="0" y="0"/>
                </a:moveTo>
                <a:lnTo>
                  <a:pt x="4" y="4"/>
                </a:lnTo>
                <a:lnTo>
                  <a:pt x="5" y="6"/>
                </a:lnTo>
                <a:lnTo>
                  <a:pt x="5" y="8"/>
                </a:lnTo>
                <a:lnTo>
                  <a:pt x="6" y="9"/>
                </a:lnTo>
                <a:lnTo>
                  <a:pt x="8" y="11"/>
                </a:lnTo>
                <a:lnTo>
                  <a:pt x="11" y="13"/>
                </a:lnTo>
                <a:lnTo>
                  <a:pt x="14" y="15"/>
                </a:lnTo>
                <a:lnTo>
                  <a:pt x="16" y="16"/>
                </a:lnTo>
                <a:lnTo>
                  <a:pt x="18" y="18"/>
                </a:lnTo>
                <a:lnTo>
                  <a:pt x="21" y="20"/>
                </a:lnTo>
                <a:lnTo>
                  <a:pt x="24" y="22"/>
                </a:lnTo>
                <a:lnTo>
                  <a:pt x="27" y="24"/>
                </a:lnTo>
                <a:lnTo>
                  <a:pt x="32" y="26"/>
                </a:lnTo>
                <a:lnTo>
                  <a:pt x="37" y="28"/>
                </a:lnTo>
                <a:lnTo>
                  <a:pt x="43" y="30"/>
                </a:lnTo>
                <a:lnTo>
                  <a:pt x="62" y="33"/>
                </a:lnTo>
                <a:lnTo>
                  <a:pt x="66" y="34"/>
                </a:lnTo>
                <a:lnTo>
                  <a:pt x="74" y="37"/>
                </a:lnTo>
                <a:lnTo>
                  <a:pt x="90" y="39"/>
                </a:lnTo>
                <a:lnTo>
                  <a:pt x="111" y="42"/>
                </a:lnTo>
                <a:lnTo>
                  <a:pt x="122" y="43"/>
                </a:lnTo>
                <a:lnTo>
                  <a:pt x="143" y="47"/>
                </a:lnTo>
                <a:lnTo>
                  <a:pt x="166" y="49"/>
                </a:lnTo>
                <a:lnTo>
                  <a:pt x="190" y="50"/>
                </a:lnTo>
                <a:lnTo>
                  <a:pt x="212" y="51"/>
                </a:lnTo>
                <a:lnTo>
                  <a:pt x="252" y="54"/>
                </a:lnTo>
                <a:lnTo>
                  <a:pt x="277" y="55"/>
                </a:lnTo>
                <a:lnTo>
                  <a:pt x="304" y="57"/>
                </a:lnTo>
                <a:lnTo>
                  <a:pt x="312" y="59"/>
                </a:lnTo>
                <a:lnTo>
                  <a:pt x="327" y="60"/>
                </a:lnTo>
                <a:lnTo>
                  <a:pt x="372" y="64"/>
                </a:lnTo>
                <a:lnTo>
                  <a:pt x="391" y="65"/>
                </a:lnTo>
                <a:lnTo>
                  <a:pt x="406" y="67"/>
                </a:lnTo>
                <a:lnTo>
                  <a:pt x="419" y="69"/>
                </a:lnTo>
                <a:lnTo>
                  <a:pt x="449" y="72"/>
                </a:lnTo>
                <a:lnTo>
                  <a:pt x="512" y="76"/>
                </a:lnTo>
                <a:lnTo>
                  <a:pt x="535" y="77"/>
                </a:lnTo>
                <a:lnTo>
                  <a:pt x="562" y="78"/>
                </a:lnTo>
                <a:lnTo>
                  <a:pt x="586" y="78"/>
                </a:lnTo>
                <a:lnTo>
                  <a:pt x="603" y="80"/>
                </a:lnTo>
                <a:lnTo>
                  <a:pt x="625" y="82"/>
                </a:lnTo>
                <a:lnTo>
                  <a:pt x="642" y="83"/>
                </a:lnTo>
                <a:lnTo>
                  <a:pt x="712" y="84"/>
                </a:lnTo>
                <a:lnTo>
                  <a:pt x="967"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3" name="SMARTPenAnnotation198"/>
          <p:cNvSpPr>
            <a:spLocks/>
          </p:cNvSpPr>
          <p:nvPr/>
        </p:nvSpPr>
        <p:spPr bwMode="auto">
          <a:xfrm>
            <a:off x="714375" y="928688"/>
            <a:ext cx="1082675" cy="100012"/>
          </a:xfrm>
          <a:custGeom>
            <a:avLst/>
            <a:gdLst>
              <a:gd name="T0" fmla="*/ 0 w 682"/>
              <a:gd name="T1" fmla="*/ 0 h 63"/>
              <a:gd name="T2" fmla="*/ 2147483647 w 682"/>
              <a:gd name="T3" fmla="*/ 2147483647 h 63"/>
              <a:gd name="T4" fmla="*/ 2147483647 w 682"/>
              <a:gd name="T5" fmla="*/ 2147483647 h 63"/>
              <a:gd name="T6" fmla="*/ 2147483647 w 682"/>
              <a:gd name="T7" fmla="*/ 2147483647 h 63"/>
              <a:gd name="T8" fmla="*/ 2147483647 w 682"/>
              <a:gd name="T9" fmla="*/ 2147483647 h 63"/>
              <a:gd name="T10" fmla="*/ 2147483647 w 682"/>
              <a:gd name="T11" fmla="*/ 2147483647 h 63"/>
              <a:gd name="T12" fmla="*/ 2147483647 w 682"/>
              <a:gd name="T13" fmla="*/ 2147483647 h 63"/>
              <a:gd name="T14" fmla="*/ 2147483647 w 682"/>
              <a:gd name="T15" fmla="*/ 2147483647 h 63"/>
              <a:gd name="T16" fmla="*/ 2147483647 w 682"/>
              <a:gd name="T17" fmla="*/ 2147483647 h 63"/>
              <a:gd name="T18" fmla="*/ 2147483647 w 682"/>
              <a:gd name="T19" fmla="*/ 2147483647 h 63"/>
              <a:gd name="T20" fmla="*/ 2147483647 w 682"/>
              <a:gd name="T21" fmla="*/ 2147483647 h 63"/>
              <a:gd name="T22" fmla="*/ 2147483647 w 682"/>
              <a:gd name="T23" fmla="*/ 2147483647 h 63"/>
              <a:gd name="T24" fmla="*/ 2147483647 w 682"/>
              <a:gd name="T25" fmla="*/ 2147483647 h 63"/>
              <a:gd name="T26" fmla="*/ 2147483647 w 682"/>
              <a:gd name="T27" fmla="*/ 2147483647 h 63"/>
              <a:gd name="T28" fmla="*/ 2147483647 w 682"/>
              <a:gd name="T29" fmla="*/ 2147483647 h 63"/>
              <a:gd name="T30" fmla="*/ 2147483647 w 682"/>
              <a:gd name="T31" fmla="*/ 2147483647 h 63"/>
              <a:gd name="T32" fmla="*/ 2147483647 w 682"/>
              <a:gd name="T33" fmla="*/ 2147483647 h 63"/>
              <a:gd name="T34" fmla="*/ 2147483647 w 682"/>
              <a:gd name="T35" fmla="*/ 2147483647 h 63"/>
              <a:gd name="T36" fmla="*/ 2147483647 w 682"/>
              <a:gd name="T37" fmla="*/ 2147483647 h 63"/>
              <a:gd name="T38" fmla="*/ 2147483647 w 682"/>
              <a:gd name="T39" fmla="*/ 2147483647 h 63"/>
              <a:gd name="T40" fmla="*/ 2147483647 w 682"/>
              <a:gd name="T41" fmla="*/ 2147483647 h 63"/>
              <a:gd name="T42" fmla="*/ 2147483647 w 682"/>
              <a:gd name="T43" fmla="*/ 2147483647 h 63"/>
              <a:gd name="T44" fmla="*/ 2147483647 w 682"/>
              <a:gd name="T45" fmla="*/ 2147483647 h 63"/>
              <a:gd name="T46" fmla="*/ 2147483647 w 682"/>
              <a:gd name="T47" fmla="*/ 2147483647 h 63"/>
              <a:gd name="T48" fmla="*/ 2147483647 w 682"/>
              <a:gd name="T49" fmla="*/ 2147483647 h 63"/>
              <a:gd name="T50" fmla="*/ 2147483647 w 682"/>
              <a:gd name="T51" fmla="*/ 2147483647 h 63"/>
              <a:gd name="T52" fmla="*/ 2147483647 w 682"/>
              <a:gd name="T53" fmla="*/ 2147483647 h 63"/>
              <a:gd name="T54" fmla="*/ 2147483647 w 682"/>
              <a:gd name="T55" fmla="*/ 2147483647 h 63"/>
              <a:gd name="T56" fmla="*/ 2147483647 w 682"/>
              <a:gd name="T57" fmla="*/ 2147483647 h 63"/>
              <a:gd name="T58" fmla="*/ 2147483647 w 682"/>
              <a:gd name="T59" fmla="*/ 2147483647 h 63"/>
              <a:gd name="T60" fmla="*/ 2147483647 w 682"/>
              <a:gd name="T61" fmla="*/ 2147483647 h 63"/>
              <a:gd name="T62" fmla="*/ 2147483647 w 682"/>
              <a:gd name="T63" fmla="*/ 2147483647 h 63"/>
              <a:gd name="T64" fmla="*/ 2147483647 w 682"/>
              <a:gd name="T65" fmla="*/ 2147483647 h 63"/>
              <a:gd name="T66" fmla="*/ 2147483647 w 682"/>
              <a:gd name="T67" fmla="*/ 2147483647 h 63"/>
              <a:gd name="T68" fmla="*/ 2147483647 w 682"/>
              <a:gd name="T69" fmla="*/ 2147483647 h 63"/>
              <a:gd name="T70" fmla="*/ 2147483647 w 682"/>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2" h="63">
                <a:moveTo>
                  <a:pt x="0" y="0"/>
                </a:moveTo>
                <a:lnTo>
                  <a:pt x="14" y="1"/>
                </a:lnTo>
                <a:lnTo>
                  <a:pt x="20" y="2"/>
                </a:lnTo>
                <a:lnTo>
                  <a:pt x="26" y="3"/>
                </a:lnTo>
                <a:lnTo>
                  <a:pt x="40" y="6"/>
                </a:lnTo>
                <a:lnTo>
                  <a:pt x="47" y="8"/>
                </a:lnTo>
                <a:lnTo>
                  <a:pt x="59" y="10"/>
                </a:lnTo>
                <a:lnTo>
                  <a:pt x="69" y="11"/>
                </a:lnTo>
                <a:lnTo>
                  <a:pt x="74" y="12"/>
                </a:lnTo>
                <a:lnTo>
                  <a:pt x="79" y="14"/>
                </a:lnTo>
                <a:lnTo>
                  <a:pt x="84" y="16"/>
                </a:lnTo>
                <a:lnTo>
                  <a:pt x="89" y="17"/>
                </a:lnTo>
                <a:lnTo>
                  <a:pt x="93" y="19"/>
                </a:lnTo>
                <a:lnTo>
                  <a:pt x="97" y="20"/>
                </a:lnTo>
                <a:lnTo>
                  <a:pt x="105" y="21"/>
                </a:lnTo>
                <a:lnTo>
                  <a:pt x="109" y="22"/>
                </a:lnTo>
                <a:lnTo>
                  <a:pt x="114" y="24"/>
                </a:lnTo>
                <a:lnTo>
                  <a:pt x="119" y="25"/>
                </a:lnTo>
                <a:lnTo>
                  <a:pt x="126" y="27"/>
                </a:lnTo>
                <a:lnTo>
                  <a:pt x="141" y="30"/>
                </a:lnTo>
                <a:lnTo>
                  <a:pt x="151" y="33"/>
                </a:lnTo>
                <a:lnTo>
                  <a:pt x="174" y="39"/>
                </a:lnTo>
                <a:lnTo>
                  <a:pt x="189" y="41"/>
                </a:lnTo>
                <a:lnTo>
                  <a:pt x="207" y="44"/>
                </a:lnTo>
                <a:lnTo>
                  <a:pt x="226" y="46"/>
                </a:lnTo>
                <a:lnTo>
                  <a:pt x="241" y="48"/>
                </a:lnTo>
                <a:lnTo>
                  <a:pt x="254" y="49"/>
                </a:lnTo>
                <a:lnTo>
                  <a:pt x="275" y="50"/>
                </a:lnTo>
                <a:lnTo>
                  <a:pt x="284" y="52"/>
                </a:lnTo>
                <a:lnTo>
                  <a:pt x="292" y="53"/>
                </a:lnTo>
                <a:lnTo>
                  <a:pt x="310" y="55"/>
                </a:lnTo>
                <a:lnTo>
                  <a:pt x="328" y="56"/>
                </a:lnTo>
                <a:lnTo>
                  <a:pt x="356" y="56"/>
                </a:lnTo>
                <a:lnTo>
                  <a:pt x="375" y="56"/>
                </a:lnTo>
                <a:lnTo>
                  <a:pt x="539" y="61"/>
                </a:lnTo>
                <a:lnTo>
                  <a:pt x="681"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4" name="SMARTPenAnnotation199"/>
          <p:cNvSpPr>
            <a:spLocks/>
          </p:cNvSpPr>
          <p:nvPr/>
        </p:nvSpPr>
        <p:spPr bwMode="auto">
          <a:xfrm>
            <a:off x="884238" y="1357313"/>
            <a:ext cx="1546225" cy="63500"/>
          </a:xfrm>
          <a:custGeom>
            <a:avLst/>
            <a:gdLst>
              <a:gd name="T0" fmla="*/ 0 w 974"/>
              <a:gd name="T1" fmla="*/ 2147483647 h 40"/>
              <a:gd name="T2" fmla="*/ 2147483647 w 974"/>
              <a:gd name="T3" fmla="*/ 2147483647 h 40"/>
              <a:gd name="T4" fmla="*/ 2147483647 w 974"/>
              <a:gd name="T5" fmla="*/ 2147483647 h 40"/>
              <a:gd name="T6" fmla="*/ 2147483647 w 974"/>
              <a:gd name="T7" fmla="*/ 2147483647 h 40"/>
              <a:gd name="T8" fmla="*/ 2147483647 w 974"/>
              <a:gd name="T9" fmla="*/ 0 h 40"/>
              <a:gd name="T10" fmla="*/ 2147483647 w 974"/>
              <a:gd name="T11" fmla="*/ 0 h 40"/>
              <a:gd name="T12" fmla="*/ 2147483647 w 974"/>
              <a:gd name="T13" fmla="*/ 2147483647 h 40"/>
              <a:gd name="T14" fmla="*/ 2147483647 w 974"/>
              <a:gd name="T15" fmla="*/ 2147483647 h 40"/>
              <a:gd name="T16" fmla="*/ 2147483647 w 974"/>
              <a:gd name="T17" fmla="*/ 2147483647 h 40"/>
              <a:gd name="T18" fmla="*/ 2147483647 w 974"/>
              <a:gd name="T19" fmla="*/ 2147483647 h 40"/>
              <a:gd name="T20" fmla="*/ 2147483647 w 974"/>
              <a:gd name="T21" fmla="*/ 2147483647 h 40"/>
              <a:gd name="T22" fmla="*/ 2147483647 w 974"/>
              <a:gd name="T23" fmla="*/ 2147483647 h 40"/>
              <a:gd name="T24" fmla="*/ 2147483647 w 974"/>
              <a:gd name="T25" fmla="*/ 2147483647 h 40"/>
              <a:gd name="T26" fmla="*/ 2147483647 w 974"/>
              <a:gd name="T27" fmla="*/ 2147483647 h 40"/>
              <a:gd name="T28" fmla="*/ 2147483647 w 974"/>
              <a:gd name="T29" fmla="*/ 2147483647 h 40"/>
              <a:gd name="T30" fmla="*/ 2147483647 w 974"/>
              <a:gd name="T31" fmla="*/ 2147483647 h 40"/>
              <a:gd name="T32" fmla="*/ 2147483647 w 974"/>
              <a:gd name="T33" fmla="*/ 2147483647 h 40"/>
              <a:gd name="T34" fmla="*/ 2147483647 w 974"/>
              <a:gd name="T35" fmla="*/ 2147483647 h 40"/>
              <a:gd name="T36" fmla="*/ 2147483647 w 974"/>
              <a:gd name="T37" fmla="*/ 2147483647 h 40"/>
              <a:gd name="T38" fmla="*/ 2147483647 w 974"/>
              <a:gd name="T39" fmla="*/ 2147483647 h 40"/>
              <a:gd name="T40" fmla="*/ 2147483647 w 974"/>
              <a:gd name="T41" fmla="*/ 2147483647 h 40"/>
              <a:gd name="T42" fmla="*/ 2147483647 w 974"/>
              <a:gd name="T43" fmla="*/ 2147483647 h 40"/>
              <a:gd name="T44" fmla="*/ 2147483647 w 974"/>
              <a:gd name="T45" fmla="*/ 2147483647 h 40"/>
              <a:gd name="T46" fmla="*/ 2147483647 w 974"/>
              <a:gd name="T47" fmla="*/ 2147483647 h 40"/>
              <a:gd name="T48" fmla="*/ 2147483647 w 974"/>
              <a:gd name="T49" fmla="*/ 2147483647 h 40"/>
              <a:gd name="T50" fmla="*/ 2147483647 w 974"/>
              <a:gd name="T51" fmla="*/ 2147483647 h 40"/>
              <a:gd name="T52" fmla="*/ 2147483647 w 974"/>
              <a:gd name="T53" fmla="*/ 2147483647 h 40"/>
              <a:gd name="T54" fmla="*/ 2147483647 w 974"/>
              <a:gd name="T55" fmla="*/ 2147483647 h 40"/>
              <a:gd name="T56" fmla="*/ 2147483647 w 974"/>
              <a:gd name="T57" fmla="*/ 2147483647 h 40"/>
              <a:gd name="T58" fmla="*/ 2147483647 w 974"/>
              <a:gd name="T59" fmla="*/ 2147483647 h 40"/>
              <a:gd name="T60" fmla="*/ 2147483647 w 974"/>
              <a:gd name="T61" fmla="*/ 2147483647 h 40"/>
              <a:gd name="T62" fmla="*/ 2147483647 w 974"/>
              <a:gd name="T63" fmla="*/ 2147483647 h 40"/>
              <a:gd name="T64" fmla="*/ 2147483647 w 974"/>
              <a:gd name="T65" fmla="*/ 2147483647 h 40"/>
              <a:gd name="T66" fmla="*/ 2147483647 w 974"/>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4" h="40">
                <a:moveTo>
                  <a:pt x="0" y="6"/>
                </a:moveTo>
                <a:lnTo>
                  <a:pt x="9" y="3"/>
                </a:lnTo>
                <a:lnTo>
                  <a:pt x="13" y="2"/>
                </a:lnTo>
                <a:lnTo>
                  <a:pt x="20" y="1"/>
                </a:lnTo>
                <a:lnTo>
                  <a:pt x="41" y="0"/>
                </a:lnTo>
                <a:lnTo>
                  <a:pt x="391" y="0"/>
                </a:lnTo>
                <a:lnTo>
                  <a:pt x="401" y="1"/>
                </a:lnTo>
                <a:lnTo>
                  <a:pt x="412" y="2"/>
                </a:lnTo>
                <a:lnTo>
                  <a:pt x="423" y="3"/>
                </a:lnTo>
                <a:lnTo>
                  <a:pt x="433" y="4"/>
                </a:lnTo>
                <a:lnTo>
                  <a:pt x="453" y="5"/>
                </a:lnTo>
                <a:lnTo>
                  <a:pt x="526" y="6"/>
                </a:lnTo>
                <a:lnTo>
                  <a:pt x="580" y="9"/>
                </a:lnTo>
                <a:lnTo>
                  <a:pt x="655" y="13"/>
                </a:lnTo>
                <a:lnTo>
                  <a:pt x="675" y="15"/>
                </a:lnTo>
                <a:lnTo>
                  <a:pt x="692" y="17"/>
                </a:lnTo>
                <a:lnTo>
                  <a:pt x="707" y="19"/>
                </a:lnTo>
                <a:lnTo>
                  <a:pt x="720" y="20"/>
                </a:lnTo>
                <a:lnTo>
                  <a:pt x="733" y="21"/>
                </a:lnTo>
                <a:lnTo>
                  <a:pt x="757" y="22"/>
                </a:lnTo>
                <a:lnTo>
                  <a:pt x="778" y="22"/>
                </a:lnTo>
                <a:lnTo>
                  <a:pt x="791" y="23"/>
                </a:lnTo>
                <a:lnTo>
                  <a:pt x="822" y="25"/>
                </a:lnTo>
                <a:lnTo>
                  <a:pt x="836" y="27"/>
                </a:lnTo>
                <a:lnTo>
                  <a:pt x="847" y="29"/>
                </a:lnTo>
                <a:lnTo>
                  <a:pt x="857" y="30"/>
                </a:lnTo>
                <a:lnTo>
                  <a:pt x="869" y="31"/>
                </a:lnTo>
                <a:lnTo>
                  <a:pt x="882" y="32"/>
                </a:lnTo>
                <a:lnTo>
                  <a:pt x="914" y="33"/>
                </a:lnTo>
                <a:lnTo>
                  <a:pt x="929" y="34"/>
                </a:lnTo>
                <a:lnTo>
                  <a:pt x="938" y="35"/>
                </a:lnTo>
                <a:lnTo>
                  <a:pt x="955" y="38"/>
                </a:lnTo>
                <a:lnTo>
                  <a:pt x="960" y="38"/>
                </a:lnTo>
                <a:lnTo>
                  <a:pt x="97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5" name="SMARTPenAnnotation200"/>
          <p:cNvSpPr>
            <a:spLocks/>
          </p:cNvSpPr>
          <p:nvPr/>
        </p:nvSpPr>
        <p:spPr bwMode="auto">
          <a:xfrm>
            <a:off x="679450" y="1687513"/>
            <a:ext cx="1268413" cy="46037"/>
          </a:xfrm>
          <a:custGeom>
            <a:avLst/>
            <a:gdLst>
              <a:gd name="T0" fmla="*/ 0 w 799"/>
              <a:gd name="T1" fmla="*/ 2147483647 h 29"/>
              <a:gd name="T2" fmla="*/ 2147483647 w 799"/>
              <a:gd name="T3" fmla="*/ 2147483647 h 29"/>
              <a:gd name="T4" fmla="*/ 2147483647 w 799"/>
              <a:gd name="T5" fmla="*/ 2147483647 h 29"/>
              <a:gd name="T6" fmla="*/ 2147483647 w 799"/>
              <a:gd name="T7" fmla="*/ 2147483647 h 29"/>
              <a:gd name="T8" fmla="*/ 2147483647 w 799"/>
              <a:gd name="T9" fmla="*/ 2147483647 h 29"/>
              <a:gd name="T10" fmla="*/ 2147483647 w 799"/>
              <a:gd name="T11" fmla="*/ 2147483647 h 29"/>
              <a:gd name="T12" fmla="*/ 2147483647 w 799"/>
              <a:gd name="T13" fmla="*/ 2147483647 h 29"/>
              <a:gd name="T14" fmla="*/ 2147483647 w 799"/>
              <a:gd name="T15" fmla="*/ 2147483647 h 29"/>
              <a:gd name="T16" fmla="*/ 2147483647 w 799"/>
              <a:gd name="T17" fmla="*/ 2147483647 h 29"/>
              <a:gd name="T18" fmla="*/ 2147483647 w 799"/>
              <a:gd name="T19" fmla="*/ 2147483647 h 29"/>
              <a:gd name="T20" fmla="*/ 2147483647 w 799"/>
              <a:gd name="T21" fmla="*/ 2147483647 h 29"/>
              <a:gd name="T22" fmla="*/ 2147483647 w 799"/>
              <a:gd name="T23" fmla="*/ 2147483647 h 29"/>
              <a:gd name="T24" fmla="*/ 2147483647 w 799"/>
              <a:gd name="T25" fmla="*/ 0 h 29"/>
              <a:gd name="T26" fmla="*/ 2147483647 w 799"/>
              <a:gd name="T27" fmla="*/ 0 h 29"/>
              <a:gd name="T28" fmla="*/ 2147483647 w 799"/>
              <a:gd name="T29" fmla="*/ 0 h 29"/>
              <a:gd name="T30" fmla="*/ 2147483647 w 799"/>
              <a:gd name="T31" fmla="*/ 2147483647 h 29"/>
              <a:gd name="T32" fmla="*/ 2147483647 w 799"/>
              <a:gd name="T33" fmla="*/ 2147483647 h 29"/>
              <a:gd name="T34" fmla="*/ 2147483647 w 799"/>
              <a:gd name="T35" fmla="*/ 2147483647 h 29"/>
              <a:gd name="T36" fmla="*/ 2147483647 w 799"/>
              <a:gd name="T37" fmla="*/ 2147483647 h 29"/>
              <a:gd name="T38" fmla="*/ 2147483647 w 799"/>
              <a:gd name="T39" fmla="*/ 2147483647 h 29"/>
              <a:gd name="T40" fmla="*/ 2147483647 w 799"/>
              <a:gd name="T41" fmla="*/ 2147483647 h 29"/>
              <a:gd name="T42" fmla="*/ 2147483647 w 799"/>
              <a:gd name="T43" fmla="*/ 2147483647 h 29"/>
              <a:gd name="T44" fmla="*/ 2147483647 w 799"/>
              <a:gd name="T45" fmla="*/ 2147483647 h 29"/>
              <a:gd name="T46" fmla="*/ 2147483647 w 799"/>
              <a:gd name="T47" fmla="*/ 2147483647 h 29"/>
              <a:gd name="T48" fmla="*/ 2147483647 w 799"/>
              <a:gd name="T49" fmla="*/ 2147483647 h 29"/>
              <a:gd name="T50" fmla="*/ 2147483647 w 799"/>
              <a:gd name="T51" fmla="*/ 2147483647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9" h="29">
                <a:moveTo>
                  <a:pt x="0" y="11"/>
                </a:moveTo>
                <a:lnTo>
                  <a:pt x="7" y="11"/>
                </a:lnTo>
                <a:lnTo>
                  <a:pt x="9" y="11"/>
                </a:lnTo>
                <a:lnTo>
                  <a:pt x="11" y="10"/>
                </a:lnTo>
                <a:lnTo>
                  <a:pt x="13" y="8"/>
                </a:lnTo>
                <a:lnTo>
                  <a:pt x="15" y="8"/>
                </a:lnTo>
                <a:lnTo>
                  <a:pt x="18" y="7"/>
                </a:lnTo>
                <a:lnTo>
                  <a:pt x="26" y="6"/>
                </a:lnTo>
                <a:lnTo>
                  <a:pt x="38" y="6"/>
                </a:lnTo>
                <a:lnTo>
                  <a:pt x="46" y="5"/>
                </a:lnTo>
                <a:lnTo>
                  <a:pt x="80" y="2"/>
                </a:lnTo>
                <a:lnTo>
                  <a:pt x="89" y="1"/>
                </a:lnTo>
                <a:lnTo>
                  <a:pt x="110" y="0"/>
                </a:lnTo>
                <a:lnTo>
                  <a:pt x="134" y="0"/>
                </a:lnTo>
                <a:lnTo>
                  <a:pt x="193" y="0"/>
                </a:lnTo>
                <a:lnTo>
                  <a:pt x="556" y="16"/>
                </a:lnTo>
                <a:lnTo>
                  <a:pt x="590" y="16"/>
                </a:lnTo>
                <a:lnTo>
                  <a:pt x="627" y="17"/>
                </a:lnTo>
                <a:lnTo>
                  <a:pt x="672" y="19"/>
                </a:lnTo>
                <a:lnTo>
                  <a:pt x="730" y="21"/>
                </a:lnTo>
                <a:lnTo>
                  <a:pt x="742" y="22"/>
                </a:lnTo>
                <a:lnTo>
                  <a:pt x="752" y="23"/>
                </a:lnTo>
                <a:lnTo>
                  <a:pt x="763" y="24"/>
                </a:lnTo>
                <a:lnTo>
                  <a:pt x="780" y="26"/>
                </a:lnTo>
                <a:lnTo>
                  <a:pt x="785" y="27"/>
                </a:lnTo>
                <a:lnTo>
                  <a:pt x="798"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6" name="SMARTPenAnnotation201"/>
          <p:cNvSpPr>
            <a:spLocks/>
          </p:cNvSpPr>
          <p:nvPr/>
        </p:nvSpPr>
        <p:spPr bwMode="auto">
          <a:xfrm>
            <a:off x="598488" y="2108200"/>
            <a:ext cx="1216025" cy="63500"/>
          </a:xfrm>
          <a:custGeom>
            <a:avLst/>
            <a:gdLst>
              <a:gd name="T0" fmla="*/ 0 w 766"/>
              <a:gd name="T1" fmla="*/ 2147483647 h 40"/>
              <a:gd name="T2" fmla="*/ 2147483647 w 766"/>
              <a:gd name="T3" fmla="*/ 2147483647 h 40"/>
              <a:gd name="T4" fmla="*/ 2147483647 w 766"/>
              <a:gd name="T5" fmla="*/ 2147483647 h 40"/>
              <a:gd name="T6" fmla="*/ 2147483647 w 766"/>
              <a:gd name="T7" fmla="*/ 2147483647 h 40"/>
              <a:gd name="T8" fmla="*/ 2147483647 w 766"/>
              <a:gd name="T9" fmla="*/ 2147483647 h 40"/>
              <a:gd name="T10" fmla="*/ 2147483647 w 766"/>
              <a:gd name="T11" fmla="*/ 2147483647 h 40"/>
              <a:gd name="T12" fmla="*/ 2147483647 w 766"/>
              <a:gd name="T13" fmla="*/ 0 h 40"/>
              <a:gd name="T14" fmla="*/ 2147483647 w 766"/>
              <a:gd name="T15" fmla="*/ 0 h 40"/>
              <a:gd name="T16" fmla="*/ 2147483647 w 766"/>
              <a:gd name="T17" fmla="*/ 0 h 40"/>
              <a:gd name="T18" fmla="*/ 2147483647 w 766"/>
              <a:gd name="T19" fmla="*/ 0 h 40"/>
              <a:gd name="T20" fmla="*/ 2147483647 w 766"/>
              <a:gd name="T21" fmla="*/ 2147483647 h 40"/>
              <a:gd name="T22" fmla="*/ 2147483647 w 766"/>
              <a:gd name="T23" fmla="*/ 2147483647 h 40"/>
              <a:gd name="T24" fmla="*/ 2147483647 w 766"/>
              <a:gd name="T25" fmla="*/ 2147483647 h 40"/>
              <a:gd name="T26" fmla="*/ 2147483647 w 766"/>
              <a:gd name="T27" fmla="*/ 2147483647 h 40"/>
              <a:gd name="T28" fmla="*/ 2147483647 w 766"/>
              <a:gd name="T29" fmla="*/ 2147483647 h 40"/>
              <a:gd name="T30" fmla="*/ 2147483647 w 766"/>
              <a:gd name="T31" fmla="*/ 2147483647 h 40"/>
              <a:gd name="T32" fmla="*/ 2147483647 w 766"/>
              <a:gd name="T33" fmla="*/ 2147483647 h 40"/>
              <a:gd name="T34" fmla="*/ 2147483647 w 766"/>
              <a:gd name="T35" fmla="*/ 2147483647 h 40"/>
              <a:gd name="T36" fmla="*/ 2147483647 w 766"/>
              <a:gd name="T37" fmla="*/ 2147483647 h 40"/>
              <a:gd name="T38" fmla="*/ 2147483647 w 766"/>
              <a:gd name="T39" fmla="*/ 2147483647 h 40"/>
              <a:gd name="T40" fmla="*/ 2147483647 w 766"/>
              <a:gd name="T41" fmla="*/ 2147483647 h 40"/>
              <a:gd name="T42" fmla="*/ 2147483647 w 766"/>
              <a:gd name="T43" fmla="*/ 2147483647 h 40"/>
              <a:gd name="T44" fmla="*/ 2147483647 w 766"/>
              <a:gd name="T45" fmla="*/ 2147483647 h 40"/>
              <a:gd name="T46" fmla="*/ 2147483647 w 766"/>
              <a:gd name="T47" fmla="*/ 2147483647 h 40"/>
              <a:gd name="T48" fmla="*/ 2147483647 w 766"/>
              <a:gd name="T49" fmla="*/ 2147483647 h 40"/>
              <a:gd name="T50" fmla="*/ 2147483647 w 766"/>
              <a:gd name="T51" fmla="*/ 2147483647 h 40"/>
              <a:gd name="T52" fmla="*/ 2147483647 w 766"/>
              <a:gd name="T53" fmla="*/ 2147483647 h 40"/>
              <a:gd name="T54" fmla="*/ 2147483647 w 766"/>
              <a:gd name="T55" fmla="*/ 2147483647 h 40"/>
              <a:gd name="T56" fmla="*/ 2147483647 w 766"/>
              <a:gd name="T57" fmla="*/ 2147483647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6" h="40">
                <a:moveTo>
                  <a:pt x="0" y="5"/>
                </a:moveTo>
                <a:lnTo>
                  <a:pt x="9" y="5"/>
                </a:lnTo>
                <a:lnTo>
                  <a:pt x="12" y="5"/>
                </a:lnTo>
                <a:lnTo>
                  <a:pt x="15" y="3"/>
                </a:lnTo>
                <a:lnTo>
                  <a:pt x="17" y="2"/>
                </a:lnTo>
                <a:lnTo>
                  <a:pt x="20" y="1"/>
                </a:lnTo>
                <a:lnTo>
                  <a:pt x="27" y="0"/>
                </a:lnTo>
                <a:lnTo>
                  <a:pt x="47" y="0"/>
                </a:lnTo>
                <a:lnTo>
                  <a:pt x="129" y="0"/>
                </a:lnTo>
                <a:lnTo>
                  <a:pt x="151" y="0"/>
                </a:lnTo>
                <a:lnTo>
                  <a:pt x="170" y="1"/>
                </a:lnTo>
                <a:lnTo>
                  <a:pt x="304" y="11"/>
                </a:lnTo>
                <a:lnTo>
                  <a:pt x="324" y="13"/>
                </a:lnTo>
                <a:lnTo>
                  <a:pt x="342" y="15"/>
                </a:lnTo>
                <a:lnTo>
                  <a:pt x="371" y="18"/>
                </a:lnTo>
                <a:lnTo>
                  <a:pt x="384" y="20"/>
                </a:lnTo>
                <a:lnTo>
                  <a:pt x="395" y="20"/>
                </a:lnTo>
                <a:lnTo>
                  <a:pt x="417" y="21"/>
                </a:lnTo>
                <a:lnTo>
                  <a:pt x="439" y="22"/>
                </a:lnTo>
                <a:lnTo>
                  <a:pt x="449" y="22"/>
                </a:lnTo>
                <a:lnTo>
                  <a:pt x="460" y="24"/>
                </a:lnTo>
                <a:lnTo>
                  <a:pt x="469" y="25"/>
                </a:lnTo>
                <a:lnTo>
                  <a:pt x="484" y="26"/>
                </a:lnTo>
                <a:lnTo>
                  <a:pt x="500" y="26"/>
                </a:lnTo>
                <a:lnTo>
                  <a:pt x="581" y="28"/>
                </a:lnTo>
                <a:lnTo>
                  <a:pt x="676" y="32"/>
                </a:lnTo>
                <a:lnTo>
                  <a:pt x="693" y="32"/>
                </a:lnTo>
                <a:lnTo>
                  <a:pt x="707" y="33"/>
                </a:lnTo>
                <a:lnTo>
                  <a:pt x="765"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7" name="SMARTPenAnnotation202"/>
          <p:cNvSpPr>
            <a:spLocks/>
          </p:cNvSpPr>
          <p:nvPr/>
        </p:nvSpPr>
        <p:spPr bwMode="auto">
          <a:xfrm>
            <a:off x="2241550" y="2536825"/>
            <a:ext cx="627063" cy="73025"/>
          </a:xfrm>
          <a:custGeom>
            <a:avLst/>
            <a:gdLst>
              <a:gd name="T0" fmla="*/ 0 w 395"/>
              <a:gd name="T1" fmla="*/ 0 h 46"/>
              <a:gd name="T2" fmla="*/ 2147483647 w 395"/>
              <a:gd name="T3" fmla="*/ 2147483647 h 46"/>
              <a:gd name="T4" fmla="*/ 2147483647 w 395"/>
              <a:gd name="T5" fmla="*/ 2147483647 h 46"/>
              <a:gd name="T6" fmla="*/ 2147483647 w 395"/>
              <a:gd name="T7" fmla="*/ 2147483647 h 46"/>
              <a:gd name="T8" fmla="*/ 2147483647 w 395"/>
              <a:gd name="T9" fmla="*/ 2147483647 h 46"/>
              <a:gd name="T10" fmla="*/ 2147483647 w 395"/>
              <a:gd name="T11" fmla="*/ 2147483647 h 46"/>
              <a:gd name="T12" fmla="*/ 2147483647 w 395"/>
              <a:gd name="T13" fmla="*/ 2147483647 h 46"/>
              <a:gd name="T14" fmla="*/ 2147483647 w 395"/>
              <a:gd name="T15" fmla="*/ 2147483647 h 46"/>
              <a:gd name="T16" fmla="*/ 2147483647 w 395"/>
              <a:gd name="T17" fmla="*/ 2147483647 h 46"/>
              <a:gd name="T18" fmla="*/ 2147483647 w 395"/>
              <a:gd name="T19" fmla="*/ 2147483647 h 46"/>
              <a:gd name="T20" fmla="*/ 2147483647 w 395"/>
              <a:gd name="T21" fmla="*/ 2147483647 h 46"/>
              <a:gd name="T22" fmla="*/ 2147483647 w 395"/>
              <a:gd name="T23" fmla="*/ 2147483647 h 46"/>
              <a:gd name="T24" fmla="*/ 2147483647 w 395"/>
              <a:gd name="T25" fmla="*/ 2147483647 h 46"/>
              <a:gd name="T26" fmla="*/ 2147483647 w 395"/>
              <a:gd name="T27" fmla="*/ 2147483647 h 46"/>
              <a:gd name="T28" fmla="*/ 2147483647 w 395"/>
              <a:gd name="T29" fmla="*/ 2147483647 h 46"/>
              <a:gd name="T30" fmla="*/ 2147483647 w 395"/>
              <a:gd name="T31" fmla="*/ 2147483647 h 46"/>
              <a:gd name="T32" fmla="*/ 2147483647 w 395"/>
              <a:gd name="T33" fmla="*/ 2147483647 h 46"/>
              <a:gd name="T34" fmla="*/ 2147483647 w 395"/>
              <a:gd name="T35" fmla="*/ 2147483647 h 46"/>
              <a:gd name="T36" fmla="*/ 2147483647 w 395"/>
              <a:gd name="T37" fmla="*/ 2147483647 h 46"/>
              <a:gd name="T38" fmla="*/ 2147483647 w 395"/>
              <a:gd name="T39" fmla="*/ 2147483647 h 46"/>
              <a:gd name="T40" fmla="*/ 2147483647 w 395"/>
              <a:gd name="T41" fmla="*/ 2147483647 h 46"/>
              <a:gd name="T42" fmla="*/ 2147483647 w 395"/>
              <a:gd name="T43" fmla="*/ 2147483647 h 46"/>
              <a:gd name="T44" fmla="*/ 2147483647 w 395"/>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5" h="46">
                <a:moveTo>
                  <a:pt x="0" y="0"/>
                </a:moveTo>
                <a:lnTo>
                  <a:pt x="3" y="2"/>
                </a:lnTo>
                <a:lnTo>
                  <a:pt x="5" y="3"/>
                </a:lnTo>
                <a:lnTo>
                  <a:pt x="11" y="4"/>
                </a:lnTo>
                <a:lnTo>
                  <a:pt x="21" y="5"/>
                </a:lnTo>
                <a:lnTo>
                  <a:pt x="38" y="5"/>
                </a:lnTo>
                <a:lnTo>
                  <a:pt x="153" y="5"/>
                </a:lnTo>
                <a:lnTo>
                  <a:pt x="161" y="6"/>
                </a:lnTo>
                <a:lnTo>
                  <a:pt x="170" y="7"/>
                </a:lnTo>
                <a:lnTo>
                  <a:pt x="179" y="8"/>
                </a:lnTo>
                <a:lnTo>
                  <a:pt x="187" y="9"/>
                </a:lnTo>
                <a:lnTo>
                  <a:pt x="196" y="10"/>
                </a:lnTo>
                <a:lnTo>
                  <a:pt x="203" y="10"/>
                </a:lnTo>
                <a:lnTo>
                  <a:pt x="271" y="16"/>
                </a:lnTo>
                <a:lnTo>
                  <a:pt x="293" y="19"/>
                </a:lnTo>
                <a:lnTo>
                  <a:pt x="310" y="21"/>
                </a:lnTo>
                <a:lnTo>
                  <a:pt x="325" y="23"/>
                </a:lnTo>
                <a:lnTo>
                  <a:pt x="336" y="25"/>
                </a:lnTo>
                <a:lnTo>
                  <a:pt x="346" y="27"/>
                </a:lnTo>
                <a:lnTo>
                  <a:pt x="354" y="29"/>
                </a:lnTo>
                <a:lnTo>
                  <a:pt x="363" y="32"/>
                </a:lnTo>
                <a:lnTo>
                  <a:pt x="370" y="35"/>
                </a:lnTo>
                <a:lnTo>
                  <a:pt x="394"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8" name="SMARTPenAnnotation203"/>
          <p:cNvSpPr>
            <a:spLocks/>
          </p:cNvSpPr>
          <p:nvPr/>
        </p:nvSpPr>
        <p:spPr bwMode="auto">
          <a:xfrm>
            <a:off x="768350" y="2946400"/>
            <a:ext cx="1019175" cy="36513"/>
          </a:xfrm>
          <a:custGeom>
            <a:avLst/>
            <a:gdLst>
              <a:gd name="T0" fmla="*/ 0 w 642"/>
              <a:gd name="T1" fmla="*/ 2147483647 h 23"/>
              <a:gd name="T2" fmla="*/ 2147483647 w 642"/>
              <a:gd name="T3" fmla="*/ 2147483647 h 23"/>
              <a:gd name="T4" fmla="*/ 2147483647 w 642"/>
              <a:gd name="T5" fmla="*/ 2147483647 h 23"/>
              <a:gd name="T6" fmla="*/ 2147483647 w 642"/>
              <a:gd name="T7" fmla="*/ 2147483647 h 23"/>
              <a:gd name="T8" fmla="*/ 2147483647 w 642"/>
              <a:gd name="T9" fmla="*/ 2147483647 h 23"/>
              <a:gd name="T10" fmla="*/ 2147483647 w 642"/>
              <a:gd name="T11" fmla="*/ 2147483647 h 23"/>
              <a:gd name="T12" fmla="*/ 2147483647 w 642"/>
              <a:gd name="T13" fmla="*/ 2147483647 h 23"/>
              <a:gd name="T14" fmla="*/ 2147483647 w 642"/>
              <a:gd name="T15" fmla="*/ 2147483647 h 23"/>
              <a:gd name="T16" fmla="*/ 2147483647 w 642"/>
              <a:gd name="T17" fmla="*/ 2147483647 h 23"/>
              <a:gd name="T18" fmla="*/ 2147483647 w 642"/>
              <a:gd name="T19" fmla="*/ 2147483647 h 23"/>
              <a:gd name="T20" fmla="*/ 2147483647 w 642"/>
              <a:gd name="T21" fmla="*/ 2147483647 h 23"/>
              <a:gd name="T22" fmla="*/ 2147483647 w 642"/>
              <a:gd name="T23" fmla="*/ 2147483647 h 23"/>
              <a:gd name="T24" fmla="*/ 2147483647 w 642"/>
              <a:gd name="T25" fmla="*/ 2147483647 h 23"/>
              <a:gd name="T26" fmla="*/ 2147483647 w 642"/>
              <a:gd name="T27" fmla="*/ 2147483647 h 23"/>
              <a:gd name="T28" fmla="*/ 2147483647 w 642"/>
              <a:gd name="T29" fmla="*/ 2147483647 h 23"/>
              <a:gd name="T30" fmla="*/ 2147483647 w 642"/>
              <a:gd name="T31" fmla="*/ 2147483647 h 23"/>
              <a:gd name="T32" fmla="*/ 2147483647 w 642"/>
              <a:gd name="T33" fmla="*/ 2147483647 h 23"/>
              <a:gd name="T34" fmla="*/ 2147483647 w 642"/>
              <a:gd name="T35" fmla="*/ 2147483647 h 23"/>
              <a:gd name="T36" fmla="*/ 2147483647 w 642"/>
              <a:gd name="T37" fmla="*/ 2147483647 h 23"/>
              <a:gd name="T38" fmla="*/ 2147483647 w 642"/>
              <a:gd name="T39" fmla="*/ 2147483647 h 23"/>
              <a:gd name="T40" fmla="*/ 2147483647 w 642"/>
              <a:gd name="T41" fmla="*/ 2147483647 h 23"/>
              <a:gd name="T42" fmla="*/ 2147483647 w 642"/>
              <a:gd name="T43" fmla="*/ 2147483647 h 23"/>
              <a:gd name="T44" fmla="*/ 2147483647 w 642"/>
              <a:gd name="T45" fmla="*/ 2147483647 h 23"/>
              <a:gd name="T46" fmla="*/ 2147483647 w 642"/>
              <a:gd name="T47" fmla="*/ 2147483647 h 23"/>
              <a:gd name="T48" fmla="*/ 2147483647 w 642"/>
              <a:gd name="T49" fmla="*/ 2147483647 h 23"/>
              <a:gd name="T50" fmla="*/ 2147483647 w 642"/>
              <a:gd name="T51" fmla="*/ 2147483647 h 23"/>
              <a:gd name="T52" fmla="*/ 2147483647 w 642"/>
              <a:gd name="T53" fmla="*/ 2147483647 h 23"/>
              <a:gd name="T54" fmla="*/ 2147483647 w 642"/>
              <a:gd name="T55" fmla="*/ 2147483647 h 23"/>
              <a:gd name="T56" fmla="*/ 2147483647 w 642"/>
              <a:gd name="T57" fmla="*/ 2147483647 h 23"/>
              <a:gd name="T58" fmla="*/ 2147483647 w 642"/>
              <a:gd name="T59" fmla="*/ 2147483647 h 23"/>
              <a:gd name="T60" fmla="*/ 2147483647 w 642"/>
              <a:gd name="T61" fmla="*/ 0 h 23"/>
              <a:gd name="T62" fmla="*/ 2147483647 w 642"/>
              <a:gd name="T63" fmla="*/ 2147483647 h 23"/>
              <a:gd name="T64" fmla="*/ 2147483647 w 642"/>
              <a:gd name="T65" fmla="*/ 2147483647 h 23"/>
              <a:gd name="T66" fmla="*/ 2147483647 w 642"/>
              <a:gd name="T67" fmla="*/ 2147483647 h 23"/>
              <a:gd name="T68" fmla="*/ 2147483647 w 642"/>
              <a:gd name="T69" fmla="*/ 2147483647 h 23"/>
              <a:gd name="T70" fmla="*/ 2147483647 w 642"/>
              <a:gd name="T71" fmla="*/ 2147483647 h 23"/>
              <a:gd name="T72" fmla="*/ 2147483647 w 642"/>
              <a:gd name="T73" fmla="*/ 2147483647 h 23"/>
              <a:gd name="T74" fmla="*/ 2147483647 w 642"/>
              <a:gd name="T75" fmla="*/ 2147483647 h 23"/>
              <a:gd name="T76" fmla="*/ 2147483647 w 642"/>
              <a:gd name="T77" fmla="*/ 2147483647 h 23"/>
              <a:gd name="T78" fmla="*/ 2147483647 w 642"/>
              <a:gd name="T79" fmla="*/ 2147483647 h 23"/>
              <a:gd name="T80" fmla="*/ 2147483647 w 642"/>
              <a:gd name="T81" fmla="*/ 2147483647 h 23"/>
              <a:gd name="T82" fmla="*/ 2147483647 w 642"/>
              <a:gd name="T83" fmla="*/ 2147483647 h 23"/>
              <a:gd name="T84" fmla="*/ 2147483647 w 642"/>
              <a:gd name="T85" fmla="*/ 2147483647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2" h="23">
                <a:moveTo>
                  <a:pt x="0" y="17"/>
                </a:moveTo>
                <a:lnTo>
                  <a:pt x="3" y="20"/>
                </a:lnTo>
                <a:lnTo>
                  <a:pt x="4" y="21"/>
                </a:lnTo>
                <a:lnTo>
                  <a:pt x="6" y="22"/>
                </a:lnTo>
                <a:lnTo>
                  <a:pt x="8" y="22"/>
                </a:lnTo>
                <a:lnTo>
                  <a:pt x="9" y="22"/>
                </a:lnTo>
                <a:lnTo>
                  <a:pt x="11" y="21"/>
                </a:lnTo>
                <a:lnTo>
                  <a:pt x="13" y="20"/>
                </a:lnTo>
                <a:lnTo>
                  <a:pt x="17" y="19"/>
                </a:lnTo>
                <a:lnTo>
                  <a:pt x="23" y="18"/>
                </a:lnTo>
                <a:lnTo>
                  <a:pt x="30" y="18"/>
                </a:lnTo>
                <a:lnTo>
                  <a:pt x="37" y="17"/>
                </a:lnTo>
                <a:lnTo>
                  <a:pt x="43" y="16"/>
                </a:lnTo>
                <a:lnTo>
                  <a:pt x="49" y="14"/>
                </a:lnTo>
                <a:lnTo>
                  <a:pt x="55" y="13"/>
                </a:lnTo>
                <a:lnTo>
                  <a:pt x="60" y="13"/>
                </a:lnTo>
                <a:lnTo>
                  <a:pt x="64" y="12"/>
                </a:lnTo>
                <a:lnTo>
                  <a:pt x="82" y="12"/>
                </a:lnTo>
                <a:lnTo>
                  <a:pt x="88" y="11"/>
                </a:lnTo>
                <a:lnTo>
                  <a:pt x="95" y="10"/>
                </a:lnTo>
                <a:lnTo>
                  <a:pt x="100" y="9"/>
                </a:lnTo>
                <a:lnTo>
                  <a:pt x="106" y="8"/>
                </a:lnTo>
                <a:lnTo>
                  <a:pt x="112" y="7"/>
                </a:lnTo>
                <a:lnTo>
                  <a:pt x="124" y="6"/>
                </a:lnTo>
                <a:lnTo>
                  <a:pt x="138" y="6"/>
                </a:lnTo>
                <a:lnTo>
                  <a:pt x="147" y="5"/>
                </a:lnTo>
                <a:lnTo>
                  <a:pt x="171" y="3"/>
                </a:lnTo>
                <a:lnTo>
                  <a:pt x="183" y="2"/>
                </a:lnTo>
                <a:lnTo>
                  <a:pt x="194" y="1"/>
                </a:lnTo>
                <a:lnTo>
                  <a:pt x="204" y="1"/>
                </a:lnTo>
                <a:lnTo>
                  <a:pt x="449" y="0"/>
                </a:lnTo>
                <a:lnTo>
                  <a:pt x="461" y="1"/>
                </a:lnTo>
                <a:lnTo>
                  <a:pt x="472" y="2"/>
                </a:lnTo>
                <a:lnTo>
                  <a:pt x="481" y="3"/>
                </a:lnTo>
                <a:lnTo>
                  <a:pt x="491" y="4"/>
                </a:lnTo>
                <a:lnTo>
                  <a:pt x="500" y="5"/>
                </a:lnTo>
                <a:lnTo>
                  <a:pt x="518" y="5"/>
                </a:lnTo>
                <a:lnTo>
                  <a:pt x="535" y="6"/>
                </a:lnTo>
                <a:lnTo>
                  <a:pt x="543" y="6"/>
                </a:lnTo>
                <a:lnTo>
                  <a:pt x="550" y="7"/>
                </a:lnTo>
                <a:lnTo>
                  <a:pt x="558" y="9"/>
                </a:lnTo>
                <a:lnTo>
                  <a:pt x="571" y="10"/>
                </a:lnTo>
                <a:lnTo>
                  <a:pt x="64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79" name="SMARTPenAnnotation204"/>
          <p:cNvSpPr>
            <a:spLocks/>
          </p:cNvSpPr>
          <p:nvPr/>
        </p:nvSpPr>
        <p:spPr bwMode="auto">
          <a:xfrm>
            <a:off x="2027238" y="3313113"/>
            <a:ext cx="600075" cy="55562"/>
          </a:xfrm>
          <a:custGeom>
            <a:avLst/>
            <a:gdLst>
              <a:gd name="T0" fmla="*/ 0 w 378"/>
              <a:gd name="T1" fmla="*/ 0 h 35"/>
              <a:gd name="T2" fmla="*/ 2147483647 w 378"/>
              <a:gd name="T3" fmla="*/ 2147483647 h 35"/>
              <a:gd name="T4" fmla="*/ 2147483647 w 378"/>
              <a:gd name="T5" fmla="*/ 2147483647 h 35"/>
              <a:gd name="T6" fmla="*/ 2147483647 w 378"/>
              <a:gd name="T7" fmla="*/ 2147483647 h 35"/>
              <a:gd name="T8" fmla="*/ 2147483647 w 378"/>
              <a:gd name="T9" fmla="*/ 2147483647 h 35"/>
              <a:gd name="T10" fmla="*/ 2147483647 w 378"/>
              <a:gd name="T11" fmla="*/ 2147483647 h 35"/>
              <a:gd name="T12" fmla="*/ 2147483647 w 378"/>
              <a:gd name="T13" fmla="*/ 2147483647 h 35"/>
              <a:gd name="T14" fmla="*/ 2147483647 w 378"/>
              <a:gd name="T15" fmla="*/ 2147483647 h 35"/>
              <a:gd name="T16" fmla="*/ 2147483647 w 378"/>
              <a:gd name="T17" fmla="*/ 2147483647 h 35"/>
              <a:gd name="T18" fmla="*/ 2147483647 w 378"/>
              <a:gd name="T19" fmla="*/ 2147483647 h 35"/>
              <a:gd name="T20" fmla="*/ 2147483647 w 378"/>
              <a:gd name="T21" fmla="*/ 2147483647 h 35"/>
              <a:gd name="T22" fmla="*/ 2147483647 w 378"/>
              <a:gd name="T23" fmla="*/ 2147483647 h 35"/>
              <a:gd name="T24" fmla="*/ 2147483647 w 378"/>
              <a:gd name="T25" fmla="*/ 2147483647 h 35"/>
              <a:gd name="T26" fmla="*/ 2147483647 w 378"/>
              <a:gd name="T27" fmla="*/ 2147483647 h 35"/>
              <a:gd name="T28" fmla="*/ 2147483647 w 378"/>
              <a:gd name="T29" fmla="*/ 2147483647 h 35"/>
              <a:gd name="T30" fmla="*/ 2147483647 w 378"/>
              <a:gd name="T31" fmla="*/ 2147483647 h 35"/>
              <a:gd name="T32" fmla="*/ 2147483647 w 378"/>
              <a:gd name="T33" fmla="*/ 2147483647 h 35"/>
              <a:gd name="T34" fmla="*/ 2147483647 w 378"/>
              <a:gd name="T35" fmla="*/ 2147483647 h 35"/>
              <a:gd name="T36" fmla="*/ 2147483647 w 378"/>
              <a:gd name="T37" fmla="*/ 2147483647 h 35"/>
              <a:gd name="T38" fmla="*/ 2147483647 w 378"/>
              <a:gd name="T39" fmla="*/ 2147483647 h 35"/>
              <a:gd name="T40" fmla="*/ 2147483647 w 378"/>
              <a:gd name="T41" fmla="*/ 2147483647 h 35"/>
              <a:gd name="T42" fmla="*/ 2147483647 w 378"/>
              <a:gd name="T43" fmla="*/ 2147483647 h 35"/>
              <a:gd name="T44" fmla="*/ 2147483647 w 378"/>
              <a:gd name="T45" fmla="*/ 2147483647 h 35"/>
              <a:gd name="T46" fmla="*/ 2147483647 w 378"/>
              <a:gd name="T47" fmla="*/ 2147483647 h 35"/>
              <a:gd name="T48" fmla="*/ 2147483647 w 378"/>
              <a:gd name="T49" fmla="*/ 2147483647 h 35"/>
              <a:gd name="T50" fmla="*/ 2147483647 w 378"/>
              <a:gd name="T51" fmla="*/ 2147483647 h 35"/>
              <a:gd name="T52" fmla="*/ 2147483647 w 378"/>
              <a:gd name="T53" fmla="*/ 2147483647 h 35"/>
              <a:gd name="T54" fmla="*/ 2147483647 w 378"/>
              <a:gd name="T55" fmla="*/ 2147483647 h 35"/>
              <a:gd name="T56" fmla="*/ 2147483647 w 378"/>
              <a:gd name="T57" fmla="*/ 2147483647 h 35"/>
              <a:gd name="T58" fmla="*/ 2147483647 w 378"/>
              <a:gd name="T59" fmla="*/ 2147483647 h 35"/>
              <a:gd name="T60" fmla="*/ 2147483647 w 378"/>
              <a:gd name="T61" fmla="*/ 2147483647 h 35"/>
              <a:gd name="T62" fmla="*/ 2147483647 w 378"/>
              <a:gd name="T63" fmla="*/ 2147483647 h 35"/>
              <a:gd name="T64" fmla="*/ 2147483647 w 378"/>
              <a:gd name="T65" fmla="*/ 2147483647 h 35"/>
              <a:gd name="T66" fmla="*/ 2147483647 w 378"/>
              <a:gd name="T67" fmla="*/ 2147483647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35">
                <a:moveTo>
                  <a:pt x="0" y="0"/>
                </a:moveTo>
                <a:lnTo>
                  <a:pt x="6" y="3"/>
                </a:lnTo>
                <a:lnTo>
                  <a:pt x="9" y="4"/>
                </a:lnTo>
                <a:lnTo>
                  <a:pt x="16" y="5"/>
                </a:lnTo>
                <a:lnTo>
                  <a:pt x="24" y="5"/>
                </a:lnTo>
                <a:lnTo>
                  <a:pt x="36" y="5"/>
                </a:lnTo>
                <a:lnTo>
                  <a:pt x="54" y="5"/>
                </a:lnTo>
                <a:lnTo>
                  <a:pt x="65" y="5"/>
                </a:lnTo>
                <a:lnTo>
                  <a:pt x="78" y="4"/>
                </a:lnTo>
                <a:lnTo>
                  <a:pt x="91" y="2"/>
                </a:lnTo>
                <a:lnTo>
                  <a:pt x="102" y="2"/>
                </a:lnTo>
                <a:lnTo>
                  <a:pt x="111" y="1"/>
                </a:lnTo>
                <a:lnTo>
                  <a:pt x="119" y="1"/>
                </a:lnTo>
                <a:lnTo>
                  <a:pt x="126" y="1"/>
                </a:lnTo>
                <a:lnTo>
                  <a:pt x="133" y="2"/>
                </a:lnTo>
                <a:lnTo>
                  <a:pt x="139" y="3"/>
                </a:lnTo>
                <a:lnTo>
                  <a:pt x="150" y="4"/>
                </a:lnTo>
                <a:lnTo>
                  <a:pt x="163" y="4"/>
                </a:lnTo>
                <a:lnTo>
                  <a:pt x="211" y="5"/>
                </a:lnTo>
                <a:lnTo>
                  <a:pt x="219" y="6"/>
                </a:lnTo>
                <a:lnTo>
                  <a:pt x="227" y="7"/>
                </a:lnTo>
                <a:lnTo>
                  <a:pt x="234" y="8"/>
                </a:lnTo>
                <a:lnTo>
                  <a:pt x="244" y="10"/>
                </a:lnTo>
                <a:lnTo>
                  <a:pt x="273" y="13"/>
                </a:lnTo>
                <a:lnTo>
                  <a:pt x="293" y="15"/>
                </a:lnTo>
                <a:lnTo>
                  <a:pt x="301" y="16"/>
                </a:lnTo>
                <a:lnTo>
                  <a:pt x="309" y="17"/>
                </a:lnTo>
                <a:lnTo>
                  <a:pt x="329" y="19"/>
                </a:lnTo>
                <a:lnTo>
                  <a:pt x="336" y="21"/>
                </a:lnTo>
                <a:lnTo>
                  <a:pt x="343" y="23"/>
                </a:lnTo>
                <a:lnTo>
                  <a:pt x="349" y="24"/>
                </a:lnTo>
                <a:lnTo>
                  <a:pt x="354" y="26"/>
                </a:lnTo>
                <a:lnTo>
                  <a:pt x="358" y="28"/>
                </a:lnTo>
                <a:lnTo>
                  <a:pt x="37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0" name="SMARTPenAnnotation205"/>
          <p:cNvSpPr>
            <a:spLocks/>
          </p:cNvSpPr>
          <p:nvPr/>
        </p:nvSpPr>
        <p:spPr bwMode="auto">
          <a:xfrm>
            <a:off x="669925" y="3724275"/>
            <a:ext cx="2233613" cy="68263"/>
          </a:xfrm>
          <a:custGeom>
            <a:avLst/>
            <a:gdLst>
              <a:gd name="T0" fmla="*/ 0 w 1407"/>
              <a:gd name="T1" fmla="*/ 2147483647 h 43"/>
              <a:gd name="T2" fmla="*/ 2147483647 w 1407"/>
              <a:gd name="T3" fmla="*/ 2147483647 h 43"/>
              <a:gd name="T4" fmla="*/ 2147483647 w 1407"/>
              <a:gd name="T5" fmla="*/ 2147483647 h 43"/>
              <a:gd name="T6" fmla="*/ 2147483647 w 1407"/>
              <a:gd name="T7" fmla="*/ 2147483647 h 43"/>
              <a:gd name="T8" fmla="*/ 2147483647 w 1407"/>
              <a:gd name="T9" fmla="*/ 2147483647 h 43"/>
              <a:gd name="T10" fmla="*/ 2147483647 w 1407"/>
              <a:gd name="T11" fmla="*/ 2147483647 h 43"/>
              <a:gd name="T12" fmla="*/ 2147483647 w 1407"/>
              <a:gd name="T13" fmla="*/ 2147483647 h 43"/>
              <a:gd name="T14" fmla="*/ 2147483647 w 1407"/>
              <a:gd name="T15" fmla="*/ 2147483647 h 43"/>
              <a:gd name="T16" fmla="*/ 2147483647 w 1407"/>
              <a:gd name="T17" fmla="*/ 2147483647 h 43"/>
              <a:gd name="T18" fmla="*/ 2147483647 w 1407"/>
              <a:gd name="T19" fmla="*/ 2147483647 h 43"/>
              <a:gd name="T20" fmla="*/ 2147483647 w 1407"/>
              <a:gd name="T21" fmla="*/ 2147483647 h 43"/>
              <a:gd name="T22" fmla="*/ 2147483647 w 1407"/>
              <a:gd name="T23" fmla="*/ 2147483647 h 43"/>
              <a:gd name="T24" fmla="*/ 2147483647 w 1407"/>
              <a:gd name="T25" fmla="*/ 2147483647 h 43"/>
              <a:gd name="T26" fmla="*/ 2147483647 w 1407"/>
              <a:gd name="T27" fmla="*/ 2147483647 h 43"/>
              <a:gd name="T28" fmla="*/ 2147483647 w 1407"/>
              <a:gd name="T29" fmla="*/ 2147483647 h 43"/>
              <a:gd name="T30" fmla="*/ 2147483647 w 1407"/>
              <a:gd name="T31" fmla="*/ 2147483647 h 43"/>
              <a:gd name="T32" fmla="*/ 2147483647 w 1407"/>
              <a:gd name="T33" fmla="*/ 2147483647 h 43"/>
              <a:gd name="T34" fmla="*/ 2147483647 w 1407"/>
              <a:gd name="T35" fmla="*/ 2147483647 h 43"/>
              <a:gd name="T36" fmla="*/ 2147483647 w 1407"/>
              <a:gd name="T37" fmla="*/ 2147483647 h 43"/>
              <a:gd name="T38" fmla="*/ 2147483647 w 1407"/>
              <a:gd name="T39" fmla="*/ 2147483647 h 43"/>
              <a:gd name="T40" fmla="*/ 2147483647 w 1407"/>
              <a:gd name="T41" fmla="*/ 2147483647 h 43"/>
              <a:gd name="T42" fmla="*/ 2147483647 w 1407"/>
              <a:gd name="T43" fmla="*/ 2147483647 h 43"/>
              <a:gd name="T44" fmla="*/ 2147483647 w 1407"/>
              <a:gd name="T45" fmla="*/ 2147483647 h 43"/>
              <a:gd name="T46" fmla="*/ 2147483647 w 1407"/>
              <a:gd name="T47" fmla="*/ 2147483647 h 43"/>
              <a:gd name="T48" fmla="*/ 2147483647 w 1407"/>
              <a:gd name="T49" fmla="*/ 2147483647 h 43"/>
              <a:gd name="T50" fmla="*/ 2147483647 w 1407"/>
              <a:gd name="T51" fmla="*/ 2147483647 h 43"/>
              <a:gd name="T52" fmla="*/ 2147483647 w 1407"/>
              <a:gd name="T53" fmla="*/ 2147483647 h 43"/>
              <a:gd name="T54" fmla="*/ 2147483647 w 1407"/>
              <a:gd name="T55" fmla="*/ 2147483647 h 43"/>
              <a:gd name="T56" fmla="*/ 2147483647 w 1407"/>
              <a:gd name="T57" fmla="*/ 0 h 43"/>
              <a:gd name="T58" fmla="*/ 2147483647 w 1407"/>
              <a:gd name="T59" fmla="*/ 0 h 43"/>
              <a:gd name="T60" fmla="*/ 2147483647 w 1407"/>
              <a:gd name="T61" fmla="*/ 0 h 43"/>
              <a:gd name="T62" fmla="*/ 2147483647 w 1407"/>
              <a:gd name="T63" fmla="*/ 0 h 43"/>
              <a:gd name="T64" fmla="*/ 2147483647 w 1407"/>
              <a:gd name="T65" fmla="*/ 2147483647 h 43"/>
              <a:gd name="T66" fmla="*/ 2147483647 w 1407"/>
              <a:gd name="T67" fmla="*/ 2147483647 h 43"/>
              <a:gd name="T68" fmla="*/ 2147483647 w 1407"/>
              <a:gd name="T69" fmla="*/ 2147483647 h 43"/>
              <a:gd name="T70" fmla="*/ 2147483647 w 1407"/>
              <a:gd name="T71" fmla="*/ 2147483647 h 43"/>
              <a:gd name="T72" fmla="*/ 2147483647 w 1407"/>
              <a:gd name="T73" fmla="*/ 2147483647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07" h="43">
                <a:moveTo>
                  <a:pt x="0" y="39"/>
                </a:moveTo>
                <a:lnTo>
                  <a:pt x="3" y="42"/>
                </a:lnTo>
                <a:lnTo>
                  <a:pt x="4" y="42"/>
                </a:lnTo>
                <a:lnTo>
                  <a:pt x="6" y="42"/>
                </a:lnTo>
                <a:lnTo>
                  <a:pt x="8" y="41"/>
                </a:lnTo>
                <a:lnTo>
                  <a:pt x="19" y="40"/>
                </a:lnTo>
                <a:lnTo>
                  <a:pt x="36" y="38"/>
                </a:lnTo>
                <a:lnTo>
                  <a:pt x="42" y="37"/>
                </a:lnTo>
                <a:lnTo>
                  <a:pt x="49" y="36"/>
                </a:lnTo>
                <a:lnTo>
                  <a:pt x="58" y="35"/>
                </a:lnTo>
                <a:lnTo>
                  <a:pt x="82" y="31"/>
                </a:lnTo>
                <a:lnTo>
                  <a:pt x="97" y="30"/>
                </a:lnTo>
                <a:lnTo>
                  <a:pt x="149" y="28"/>
                </a:lnTo>
                <a:lnTo>
                  <a:pt x="164" y="27"/>
                </a:lnTo>
                <a:lnTo>
                  <a:pt x="179" y="25"/>
                </a:lnTo>
                <a:lnTo>
                  <a:pt x="191" y="24"/>
                </a:lnTo>
                <a:lnTo>
                  <a:pt x="211" y="23"/>
                </a:lnTo>
                <a:lnTo>
                  <a:pt x="252" y="22"/>
                </a:lnTo>
                <a:lnTo>
                  <a:pt x="287" y="22"/>
                </a:lnTo>
                <a:lnTo>
                  <a:pt x="457" y="27"/>
                </a:lnTo>
                <a:lnTo>
                  <a:pt x="651" y="28"/>
                </a:lnTo>
                <a:lnTo>
                  <a:pt x="736" y="25"/>
                </a:lnTo>
                <a:lnTo>
                  <a:pt x="794" y="22"/>
                </a:lnTo>
                <a:lnTo>
                  <a:pt x="841" y="19"/>
                </a:lnTo>
                <a:lnTo>
                  <a:pt x="902" y="16"/>
                </a:lnTo>
                <a:lnTo>
                  <a:pt x="1036" y="8"/>
                </a:lnTo>
                <a:lnTo>
                  <a:pt x="1073" y="6"/>
                </a:lnTo>
                <a:lnTo>
                  <a:pt x="1100" y="6"/>
                </a:lnTo>
                <a:lnTo>
                  <a:pt x="1212" y="0"/>
                </a:lnTo>
                <a:lnTo>
                  <a:pt x="1310" y="0"/>
                </a:lnTo>
                <a:lnTo>
                  <a:pt x="1369" y="0"/>
                </a:lnTo>
                <a:lnTo>
                  <a:pt x="1377" y="0"/>
                </a:lnTo>
                <a:lnTo>
                  <a:pt x="1384" y="1"/>
                </a:lnTo>
                <a:lnTo>
                  <a:pt x="1389" y="3"/>
                </a:lnTo>
                <a:lnTo>
                  <a:pt x="1394" y="4"/>
                </a:lnTo>
                <a:lnTo>
                  <a:pt x="1397" y="6"/>
                </a:lnTo>
                <a:lnTo>
                  <a:pt x="1406"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1" name="SMARTPenAnnotation206"/>
          <p:cNvSpPr>
            <a:spLocks/>
          </p:cNvSpPr>
          <p:nvPr/>
        </p:nvSpPr>
        <p:spPr bwMode="auto">
          <a:xfrm>
            <a:off x="1901825" y="4127500"/>
            <a:ext cx="1065213" cy="61913"/>
          </a:xfrm>
          <a:custGeom>
            <a:avLst/>
            <a:gdLst>
              <a:gd name="T0" fmla="*/ 0 w 671"/>
              <a:gd name="T1" fmla="*/ 2147483647 h 39"/>
              <a:gd name="T2" fmla="*/ 2147483647 w 671"/>
              <a:gd name="T3" fmla="*/ 2147483647 h 39"/>
              <a:gd name="T4" fmla="*/ 2147483647 w 671"/>
              <a:gd name="T5" fmla="*/ 2147483647 h 39"/>
              <a:gd name="T6" fmla="*/ 2147483647 w 671"/>
              <a:gd name="T7" fmla="*/ 2147483647 h 39"/>
              <a:gd name="T8" fmla="*/ 2147483647 w 671"/>
              <a:gd name="T9" fmla="*/ 2147483647 h 39"/>
              <a:gd name="T10" fmla="*/ 2147483647 w 671"/>
              <a:gd name="T11" fmla="*/ 2147483647 h 39"/>
              <a:gd name="T12" fmla="*/ 2147483647 w 671"/>
              <a:gd name="T13" fmla="*/ 2147483647 h 39"/>
              <a:gd name="T14" fmla="*/ 2147483647 w 671"/>
              <a:gd name="T15" fmla="*/ 2147483647 h 39"/>
              <a:gd name="T16" fmla="*/ 2147483647 w 671"/>
              <a:gd name="T17" fmla="*/ 2147483647 h 39"/>
              <a:gd name="T18" fmla="*/ 2147483647 w 671"/>
              <a:gd name="T19" fmla="*/ 2147483647 h 39"/>
              <a:gd name="T20" fmla="*/ 2147483647 w 671"/>
              <a:gd name="T21" fmla="*/ 2147483647 h 39"/>
              <a:gd name="T22" fmla="*/ 2147483647 w 671"/>
              <a:gd name="T23" fmla="*/ 2147483647 h 39"/>
              <a:gd name="T24" fmla="*/ 2147483647 w 671"/>
              <a:gd name="T25" fmla="*/ 2147483647 h 39"/>
              <a:gd name="T26" fmla="*/ 2147483647 w 671"/>
              <a:gd name="T27" fmla="*/ 2147483647 h 39"/>
              <a:gd name="T28" fmla="*/ 2147483647 w 671"/>
              <a:gd name="T29" fmla="*/ 2147483647 h 39"/>
              <a:gd name="T30" fmla="*/ 2147483647 w 671"/>
              <a:gd name="T31" fmla="*/ 2147483647 h 39"/>
              <a:gd name="T32" fmla="*/ 2147483647 w 671"/>
              <a:gd name="T33" fmla="*/ 2147483647 h 39"/>
              <a:gd name="T34" fmla="*/ 2147483647 w 671"/>
              <a:gd name="T35" fmla="*/ 2147483647 h 39"/>
              <a:gd name="T36" fmla="*/ 2147483647 w 671"/>
              <a:gd name="T37" fmla="*/ 2147483647 h 39"/>
              <a:gd name="T38" fmla="*/ 2147483647 w 671"/>
              <a:gd name="T39" fmla="*/ 2147483647 h 39"/>
              <a:gd name="T40" fmla="*/ 2147483647 w 671"/>
              <a:gd name="T41" fmla="*/ 2147483647 h 39"/>
              <a:gd name="T42" fmla="*/ 2147483647 w 671"/>
              <a:gd name="T43" fmla="*/ 2147483647 h 39"/>
              <a:gd name="T44" fmla="*/ 2147483647 w 671"/>
              <a:gd name="T45" fmla="*/ 2147483647 h 39"/>
              <a:gd name="T46" fmla="*/ 2147483647 w 671"/>
              <a:gd name="T47" fmla="*/ 2147483647 h 39"/>
              <a:gd name="T48" fmla="*/ 2147483647 w 671"/>
              <a:gd name="T49" fmla="*/ 2147483647 h 39"/>
              <a:gd name="T50" fmla="*/ 2147483647 w 671"/>
              <a:gd name="T51" fmla="*/ 0 h 39"/>
              <a:gd name="T52" fmla="*/ 2147483647 w 671"/>
              <a:gd name="T53" fmla="*/ 0 h 39"/>
              <a:gd name="T54" fmla="*/ 2147483647 w 671"/>
              <a:gd name="T55" fmla="*/ 2147483647 h 39"/>
              <a:gd name="T56" fmla="*/ 2147483647 w 671"/>
              <a:gd name="T57" fmla="*/ 2147483647 h 39"/>
              <a:gd name="T58" fmla="*/ 2147483647 w 671"/>
              <a:gd name="T59" fmla="*/ 2147483647 h 39"/>
              <a:gd name="T60" fmla="*/ 2147483647 w 671"/>
              <a:gd name="T61" fmla="*/ 2147483647 h 39"/>
              <a:gd name="T62" fmla="*/ 2147483647 w 671"/>
              <a:gd name="T63" fmla="*/ 2147483647 h 39"/>
              <a:gd name="T64" fmla="*/ 2147483647 w 671"/>
              <a:gd name="T65" fmla="*/ 2147483647 h 39"/>
              <a:gd name="T66" fmla="*/ 2147483647 w 671"/>
              <a:gd name="T67" fmla="*/ 2147483647 h 39"/>
              <a:gd name="T68" fmla="*/ 2147483647 w 671"/>
              <a:gd name="T69" fmla="*/ 2147483647 h 39"/>
              <a:gd name="T70" fmla="*/ 2147483647 w 671"/>
              <a:gd name="T71" fmla="*/ 2147483647 h 39"/>
              <a:gd name="T72" fmla="*/ 2147483647 w 671"/>
              <a:gd name="T73" fmla="*/ 2147483647 h 39"/>
              <a:gd name="T74" fmla="*/ 2147483647 w 671"/>
              <a:gd name="T75" fmla="*/ 2147483647 h 39"/>
              <a:gd name="T76" fmla="*/ 2147483647 w 671"/>
              <a:gd name="T77" fmla="*/ 2147483647 h 39"/>
              <a:gd name="T78" fmla="*/ 2147483647 w 671"/>
              <a:gd name="T79" fmla="*/ 2147483647 h 39"/>
              <a:gd name="T80" fmla="*/ 2147483647 w 671"/>
              <a:gd name="T81" fmla="*/ 2147483647 h 39"/>
              <a:gd name="T82" fmla="*/ 2147483647 w 671"/>
              <a:gd name="T83" fmla="*/ 2147483647 h 39"/>
              <a:gd name="T84" fmla="*/ 2147483647 w 671"/>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1" h="39">
                <a:moveTo>
                  <a:pt x="0" y="38"/>
                </a:moveTo>
                <a:lnTo>
                  <a:pt x="13" y="38"/>
                </a:lnTo>
                <a:lnTo>
                  <a:pt x="15" y="38"/>
                </a:lnTo>
                <a:lnTo>
                  <a:pt x="17" y="36"/>
                </a:lnTo>
                <a:lnTo>
                  <a:pt x="19" y="35"/>
                </a:lnTo>
                <a:lnTo>
                  <a:pt x="21" y="34"/>
                </a:lnTo>
                <a:lnTo>
                  <a:pt x="27" y="33"/>
                </a:lnTo>
                <a:lnTo>
                  <a:pt x="41" y="33"/>
                </a:lnTo>
                <a:lnTo>
                  <a:pt x="49" y="32"/>
                </a:lnTo>
                <a:lnTo>
                  <a:pt x="72" y="30"/>
                </a:lnTo>
                <a:lnTo>
                  <a:pt x="82" y="28"/>
                </a:lnTo>
                <a:lnTo>
                  <a:pt x="90" y="26"/>
                </a:lnTo>
                <a:lnTo>
                  <a:pt x="98" y="25"/>
                </a:lnTo>
                <a:lnTo>
                  <a:pt x="112" y="24"/>
                </a:lnTo>
                <a:lnTo>
                  <a:pt x="131" y="23"/>
                </a:lnTo>
                <a:lnTo>
                  <a:pt x="196" y="22"/>
                </a:lnTo>
                <a:lnTo>
                  <a:pt x="209" y="21"/>
                </a:lnTo>
                <a:lnTo>
                  <a:pt x="239" y="18"/>
                </a:lnTo>
                <a:lnTo>
                  <a:pt x="333" y="13"/>
                </a:lnTo>
                <a:lnTo>
                  <a:pt x="420" y="10"/>
                </a:lnTo>
                <a:lnTo>
                  <a:pt x="458" y="7"/>
                </a:lnTo>
                <a:lnTo>
                  <a:pt x="473" y="6"/>
                </a:lnTo>
                <a:lnTo>
                  <a:pt x="487" y="4"/>
                </a:lnTo>
                <a:lnTo>
                  <a:pt x="499" y="2"/>
                </a:lnTo>
                <a:lnTo>
                  <a:pt x="510" y="1"/>
                </a:lnTo>
                <a:lnTo>
                  <a:pt x="519" y="0"/>
                </a:lnTo>
                <a:lnTo>
                  <a:pt x="539" y="0"/>
                </a:lnTo>
                <a:lnTo>
                  <a:pt x="551" y="1"/>
                </a:lnTo>
                <a:lnTo>
                  <a:pt x="564" y="2"/>
                </a:lnTo>
                <a:lnTo>
                  <a:pt x="575" y="3"/>
                </a:lnTo>
                <a:lnTo>
                  <a:pt x="592" y="4"/>
                </a:lnTo>
                <a:lnTo>
                  <a:pt x="599" y="5"/>
                </a:lnTo>
                <a:lnTo>
                  <a:pt x="606" y="6"/>
                </a:lnTo>
                <a:lnTo>
                  <a:pt x="612" y="7"/>
                </a:lnTo>
                <a:lnTo>
                  <a:pt x="618" y="8"/>
                </a:lnTo>
                <a:lnTo>
                  <a:pt x="630" y="9"/>
                </a:lnTo>
                <a:lnTo>
                  <a:pt x="634" y="10"/>
                </a:lnTo>
                <a:lnTo>
                  <a:pt x="638" y="11"/>
                </a:lnTo>
                <a:lnTo>
                  <a:pt x="645" y="15"/>
                </a:lnTo>
                <a:lnTo>
                  <a:pt x="657" y="21"/>
                </a:lnTo>
                <a:lnTo>
                  <a:pt x="661" y="23"/>
                </a:lnTo>
                <a:lnTo>
                  <a:pt x="664" y="26"/>
                </a:lnTo>
                <a:lnTo>
                  <a:pt x="670"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2" name="SMARTPenAnnotation207"/>
          <p:cNvSpPr>
            <a:spLocks/>
          </p:cNvSpPr>
          <p:nvPr/>
        </p:nvSpPr>
        <p:spPr bwMode="auto">
          <a:xfrm>
            <a:off x="687388" y="4537075"/>
            <a:ext cx="1681162" cy="19050"/>
          </a:xfrm>
          <a:custGeom>
            <a:avLst/>
            <a:gdLst>
              <a:gd name="T0" fmla="*/ 0 w 1059"/>
              <a:gd name="T1" fmla="*/ 0 h 12"/>
              <a:gd name="T2" fmla="*/ 2147483647 w 1059"/>
              <a:gd name="T3" fmla="*/ 0 h 12"/>
              <a:gd name="T4" fmla="*/ 2147483647 w 1059"/>
              <a:gd name="T5" fmla="*/ 0 h 12"/>
              <a:gd name="T6" fmla="*/ 2147483647 w 1059"/>
              <a:gd name="T7" fmla="*/ 2147483647 h 12"/>
              <a:gd name="T8" fmla="*/ 2147483647 w 1059"/>
              <a:gd name="T9" fmla="*/ 2147483647 h 12"/>
              <a:gd name="T10" fmla="*/ 2147483647 w 1059"/>
              <a:gd name="T11" fmla="*/ 2147483647 h 12"/>
              <a:gd name="T12" fmla="*/ 2147483647 w 1059"/>
              <a:gd name="T13" fmla="*/ 2147483647 h 12"/>
              <a:gd name="T14" fmla="*/ 2147483647 w 1059"/>
              <a:gd name="T15" fmla="*/ 2147483647 h 12"/>
              <a:gd name="T16" fmla="*/ 2147483647 w 1059"/>
              <a:gd name="T17" fmla="*/ 2147483647 h 12"/>
              <a:gd name="T18" fmla="*/ 2147483647 w 1059"/>
              <a:gd name="T19" fmla="*/ 2147483647 h 12"/>
              <a:gd name="T20" fmla="*/ 2147483647 w 1059"/>
              <a:gd name="T21" fmla="*/ 2147483647 h 12"/>
              <a:gd name="T22" fmla="*/ 2147483647 w 1059"/>
              <a:gd name="T23" fmla="*/ 2147483647 h 12"/>
              <a:gd name="T24" fmla="*/ 2147483647 w 1059"/>
              <a:gd name="T25" fmla="*/ 2147483647 h 12"/>
              <a:gd name="T26" fmla="*/ 2147483647 w 1059"/>
              <a:gd name="T27" fmla="*/ 2147483647 h 12"/>
              <a:gd name="T28" fmla="*/ 2147483647 w 1059"/>
              <a:gd name="T29" fmla="*/ 2147483647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9" h="12">
                <a:moveTo>
                  <a:pt x="0" y="0"/>
                </a:moveTo>
                <a:lnTo>
                  <a:pt x="173" y="0"/>
                </a:lnTo>
                <a:lnTo>
                  <a:pt x="183" y="0"/>
                </a:lnTo>
                <a:lnTo>
                  <a:pt x="217" y="3"/>
                </a:lnTo>
                <a:lnTo>
                  <a:pt x="226" y="4"/>
                </a:lnTo>
                <a:lnTo>
                  <a:pt x="244" y="5"/>
                </a:lnTo>
                <a:lnTo>
                  <a:pt x="268" y="5"/>
                </a:lnTo>
                <a:lnTo>
                  <a:pt x="352" y="5"/>
                </a:lnTo>
                <a:lnTo>
                  <a:pt x="415" y="3"/>
                </a:lnTo>
                <a:lnTo>
                  <a:pt x="449" y="2"/>
                </a:lnTo>
                <a:lnTo>
                  <a:pt x="491" y="2"/>
                </a:lnTo>
                <a:lnTo>
                  <a:pt x="1020" y="5"/>
                </a:lnTo>
                <a:lnTo>
                  <a:pt x="1027" y="6"/>
                </a:lnTo>
                <a:lnTo>
                  <a:pt x="1035" y="7"/>
                </a:lnTo>
                <a:lnTo>
                  <a:pt x="1058"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3" name="SMARTPenAnnotation208"/>
          <p:cNvSpPr>
            <a:spLocks/>
          </p:cNvSpPr>
          <p:nvPr/>
        </p:nvSpPr>
        <p:spPr bwMode="auto">
          <a:xfrm>
            <a:off x="2000250" y="4911725"/>
            <a:ext cx="1055688" cy="80963"/>
          </a:xfrm>
          <a:custGeom>
            <a:avLst/>
            <a:gdLst>
              <a:gd name="T0" fmla="*/ 0 w 665"/>
              <a:gd name="T1" fmla="*/ 2147483647 h 51"/>
              <a:gd name="T2" fmla="*/ 2147483647 w 665"/>
              <a:gd name="T3" fmla="*/ 2147483647 h 51"/>
              <a:gd name="T4" fmla="*/ 2147483647 w 665"/>
              <a:gd name="T5" fmla="*/ 2147483647 h 51"/>
              <a:gd name="T6" fmla="*/ 2147483647 w 665"/>
              <a:gd name="T7" fmla="*/ 2147483647 h 51"/>
              <a:gd name="T8" fmla="*/ 2147483647 w 665"/>
              <a:gd name="T9" fmla="*/ 2147483647 h 51"/>
              <a:gd name="T10" fmla="*/ 2147483647 w 665"/>
              <a:gd name="T11" fmla="*/ 2147483647 h 51"/>
              <a:gd name="T12" fmla="*/ 2147483647 w 665"/>
              <a:gd name="T13" fmla="*/ 0 h 51"/>
              <a:gd name="T14" fmla="*/ 2147483647 w 665"/>
              <a:gd name="T15" fmla="*/ 0 h 51"/>
              <a:gd name="T16" fmla="*/ 2147483647 w 665"/>
              <a:gd name="T17" fmla="*/ 2147483647 h 51"/>
              <a:gd name="T18" fmla="*/ 2147483647 w 665"/>
              <a:gd name="T19" fmla="*/ 2147483647 h 51"/>
              <a:gd name="T20" fmla="*/ 2147483647 w 665"/>
              <a:gd name="T21" fmla="*/ 2147483647 h 51"/>
              <a:gd name="T22" fmla="*/ 2147483647 w 665"/>
              <a:gd name="T23" fmla="*/ 2147483647 h 51"/>
              <a:gd name="T24" fmla="*/ 2147483647 w 665"/>
              <a:gd name="T25" fmla="*/ 2147483647 h 51"/>
              <a:gd name="T26" fmla="*/ 2147483647 w 665"/>
              <a:gd name="T27" fmla="*/ 2147483647 h 51"/>
              <a:gd name="T28" fmla="*/ 2147483647 w 665"/>
              <a:gd name="T29" fmla="*/ 2147483647 h 51"/>
              <a:gd name="T30" fmla="*/ 2147483647 w 665"/>
              <a:gd name="T31" fmla="*/ 2147483647 h 51"/>
              <a:gd name="T32" fmla="*/ 2147483647 w 665"/>
              <a:gd name="T33" fmla="*/ 2147483647 h 51"/>
              <a:gd name="T34" fmla="*/ 2147483647 w 665"/>
              <a:gd name="T35" fmla="*/ 2147483647 h 51"/>
              <a:gd name="T36" fmla="*/ 2147483647 w 665"/>
              <a:gd name="T37" fmla="*/ 2147483647 h 51"/>
              <a:gd name="T38" fmla="*/ 2147483647 w 665"/>
              <a:gd name="T39" fmla="*/ 2147483647 h 51"/>
              <a:gd name="T40" fmla="*/ 2147483647 w 665"/>
              <a:gd name="T41" fmla="*/ 2147483647 h 51"/>
              <a:gd name="T42" fmla="*/ 2147483647 w 665"/>
              <a:gd name="T43" fmla="*/ 2147483647 h 51"/>
              <a:gd name="T44" fmla="*/ 2147483647 w 665"/>
              <a:gd name="T45" fmla="*/ 2147483647 h 51"/>
              <a:gd name="T46" fmla="*/ 2147483647 w 665"/>
              <a:gd name="T47" fmla="*/ 2147483647 h 51"/>
              <a:gd name="T48" fmla="*/ 2147483647 w 665"/>
              <a:gd name="T49" fmla="*/ 2147483647 h 51"/>
              <a:gd name="T50" fmla="*/ 2147483647 w 665"/>
              <a:gd name="T51" fmla="*/ 2147483647 h 51"/>
              <a:gd name="T52" fmla="*/ 2147483647 w 665"/>
              <a:gd name="T53" fmla="*/ 2147483647 h 51"/>
              <a:gd name="T54" fmla="*/ 2147483647 w 665"/>
              <a:gd name="T55" fmla="*/ 2147483647 h 51"/>
              <a:gd name="T56" fmla="*/ 2147483647 w 665"/>
              <a:gd name="T57" fmla="*/ 2147483647 h 51"/>
              <a:gd name="T58" fmla="*/ 2147483647 w 665"/>
              <a:gd name="T59" fmla="*/ 2147483647 h 51"/>
              <a:gd name="T60" fmla="*/ 2147483647 w 665"/>
              <a:gd name="T61" fmla="*/ 2147483647 h 51"/>
              <a:gd name="T62" fmla="*/ 2147483647 w 665"/>
              <a:gd name="T63" fmla="*/ 2147483647 h 51"/>
              <a:gd name="T64" fmla="*/ 2147483647 w 665"/>
              <a:gd name="T65" fmla="*/ 2147483647 h 51"/>
              <a:gd name="T66" fmla="*/ 2147483647 w 665"/>
              <a:gd name="T67" fmla="*/ 2147483647 h 51"/>
              <a:gd name="T68" fmla="*/ 2147483647 w 665"/>
              <a:gd name="T69" fmla="*/ 2147483647 h 51"/>
              <a:gd name="T70" fmla="*/ 2147483647 w 665"/>
              <a:gd name="T71" fmla="*/ 2147483647 h 51"/>
              <a:gd name="T72" fmla="*/ 2147483647 w 665"/>
              <a:gd name="T73" fmla="*/ 2147483647 h 51"/>
              <a:gd name="T74" fmla="*/ 2147483647 w 665"/>
              <a:gd name="T75" fmla="*/ 2147483647 h 51"/>
              <a:gd name="T76" fmla="*/ 2147483647 w 665"/>
              <a:gd name="T77" fmla="*/ 2147483647 h 51"/>
              <a:gd name="T78" fmla="*/ 2147483647 w 665"/>
              <a:gd name="T79" fmla="*/ 2147483647 h 51"/>
              <a:gd name="T80" fmla="*/ 2147483647 w 665"/>
              <a:gd name="T81" fmla="*/ 2147483647 h 51"/>
              <a:gd name="T82" fmla="*/ 2147483647 w 665"/>
              <a:gd name="T83" fmla="*/ 2147483647 h 51"/>
              <a:gd name="T84" fmla="*/ 2147483647 w 665"/>
              <a:gd name="T85" fmla="*/ 2147483647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65" h="51">
                <a:moveTo>
                  <a:pt x="0" y="5"/>
                </a:moveTo>
                <a:lnTo>
                  <a:pt x="3" y="5"/>
                </a:lnTo>
                <a:lnTo>
                  <a:pt x="5" y="5"/>
                </a:lnTo>
                <a:lnTo>
                  <a:pt x="8" y="4"/>
                </a:lnTo>
                <a:lnTo>
                  <a:pt x="11" y="2"/>
                </a:lnTo>
                <a:lnTo>
                  <a:pt x="16" y="1"/>
                </a:lnTo>
                <a:lnTo>
                  <a:pt x="27" y="0"/>
                </a:lnTo>
                <a:lnTo>
                  <a:pt x="57" y="0"/>
                </a:lnTo>
                <a:lnTo>
                  <a:pt x="72" y="1"/>
                </a:lnTo>
                <a:lnTo>
                  <a:pt x="85" y="2"/>
                </a:lnTo>
                <a:lnTo>
                  <a:pt x="108" y="4"/>
                </a:lnTo>
                <a:lnTo>
                  <a:pt x="128" y="5"/>
                </a:lnTo>
                <a:lnTo>
                  <a:pt x="146" y="5"/>
                </a:lnTo>
                <a:lnTo>
                  <a:pt x="352" y="5"/>
                </a:lnTo>
                <a:lnTo>
                  <a:pt x="378" y="6"/>
                </a:lnTo>
                <a:lnTo>
                  <a:pt x="398" y="7"/>
                </a:lnTo>
                <a:lnTo>
                  <a:pt x="413" y="8"/>
                </a:lnTo>
                <a:lnTo>
                  <a:pt x="426" y="9"/>
                </a:lnTo>
                <a:lnTo>
                  <a:pt x="447" y="10"/>
                </a:lnTo>
                <a:lnTo>
                  <a:pt x="465" y="11"/>
                </a:lnTo>
                <a:lnTo>
                  <a:pt x="508" y="11"/>
                </a:lnTo>
                <a:lnTo>
                  <a:pt x="520" y="12"/>
                </a:lnTo>
                <a:lnTo>
                  <a:pt x="529" y="13"/>
                </a:lnTo>
                <a:lnTo>
                  <a:pt x="539" y="14"/>
                </a:lnTo>
                <a:lnTo>
                  <a:pt x="554" y="15"/>
                </a:lnTo>
                <a:lnTo>
                  <a:pt x="567" y="17"/>
                </a:lnTo>
                <a:lnTo>
                  <a:pt x="573" y="18"/>
                </a:lnTo>
                <a:lnTo>
                  <a:pt x="579" y="19"/>
                </a:lnTo>
                <a:lnTo>
                  <a:pt x="585" y="20"/>
                </a:lnTo>
                <a:lnTo>
                  <a:pt x="596" y="21"/>
                </a:lnTo>
                <a:lnTo>
                  <a:pt x="601" y="22"/>
                </a:lnTo>
                <a:lnTo>
                  <a:pt x="606" y="24"/>
                </a:lnTo>
                <a:lnTo>
                  <a:pt x="610" y="25"/>
                </a:lnTo>
                <a:lnTo>
                  <a:pt x="614" y="27"/>
                </a:lnTo>
                <a:lnTo>
                  <a:pt x="618" y="28"/>
                </a:lnTo>
                <a:lnTo>
                  <a:pt x="622" y="30"/>
                </a:lnTo>
                <a:lnTo>
                  <a:pt x="627" y="32"/>
                </a:lnTo>
                <a:lnTo>
                  <a:pt x="637" y="35"/>
                </a:lnTo>
                <a:lnTo>
                  <a:pt x="641" y="37"/>
                </a:lnTo>
                <a:lnTo>
                  <a:pt x="647" y="38"/>
                </a:lnTo>
                <a:lnTo>
                  <a:pt x="650" y="40"/>
                </a:lnTo>
                <a:lnTo>
                  <a:pt x="653" y="42"/>
                </a:lnTo>
                <a:lnTo>
                  <a:pt x="664"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4" name="SMARTPenAnnotation209"/>
          <p:cNvSpPr>
            <a:spLocks/>
          </p:cNvSpPr>
          <p:nvPr/>
        </p:nvSpPr>
        <p:spPr bwMode="auto">
          <a:xfrm>
            <a:off x="768350" y="5276850"/>
            <a:ext cx="1885950" cy="107950"/>
          </a:xfrm>
          <a:custGeom>
            <a:avLst/>
            <a:gdLst>
              <a:gd name="T0" fmla="*/ 0 w 1188"/>
              <a:gd name="T1" fmla="*/ 2147483647 h 68"/>
              <a:gd name="T2" fmla="*/ 2147483647 w 1188"/>
              <a:gd name="T3" fmla="*/ 2147483647 h 68"/>
              <a:gd name="T4" fmla="*/ 2147483647 w 1188"/>
              <a:gd name="T5" fmla="*/ 2147483647 h 68"/>
              <a:gd name="T6" fmla="*/ 2147483647 w 1188"/>
              <a:gd name="T7" fmla="*/ 2147483647 h 68"/>
              <a:gd name="T8" fmla="*/ 2147483647 w 1188"/>
              <a:gd name="T9" fmla="*/ 2147483647 h 68"/>
              <a:gd name="T10" fmla="*/ 2147483647 w 1188"/>
              <a:gd name="T11" fmla="*/ 2147483647 h 68"/>
              <a:gd name="T12" fmla="*/ 2147483647 w 1188"/>
              <a:gd name="T13" fmla="*/ 0 h 68"/>
              <a:gd name="T14" fmla="*/ 2147483647 w 1188"/>
              <a:gd name="T15" fmla="*/ 0 h 68"/>
              <a:gd name="T16" fmla="*/ 2147483647 w 1188"/>
              <a:gd name="T17" fmla="*/ 2147483647 h 68"/>
              <a:gd name="T18" fmla="*/ 2147483647 w 1188"/>
              <a:gd name="T19" fmla="*/ 2147483647 h 68"/>
              <a:gd name="T20" fmla="*/ 2147483647 w 1188"/>
              <a:gd name="T21" fmla="*/ 2147483647 h 68"/>
              <a:gd name="T22" fmla="*/ 2147483647 w 1188"/>
              <a:gd name="T23" fmla="*/ 2147483647 h 68"/>
              <a:gd name="T24" fmla="*/ 2147483647 w 1188"/>
              <a:gd name="T25" fmla="*/ 2147483647 h 68"/>
              <a:gd name="T26" fmla="*/ 2147483647 w 1188"/>
              <a:gd name="T27" fmla="*/ 2147483647 h 68"/>
              <a:gd name="T28" fmla="*/ 2147483647 w 1188"/>
              <a:gd name="T29" fmla="*/ 2147483647 h 68"/>
              <a:gd name="T30" fmla="*/ 2147483647 w 1188"/>
              <a:gd name="T31" fmla="*/ 2147483647 h 68"/>
              <a:gd name="T32" fmla="*/ 2147483647 w 1188"/>
              <a:gd name="T33" fmla="*/ 2147483647 h 68"/>
              <a:gd name="T34" fmla="*/ 2147483647 w 1188"/>
              <a:gd name="T35" fmla="*/ 2147483647 h 68"/>
              <a:gd name="T36" fmla="*/ 2147483647 w 1188"/>
              <a:gd name="T37" fmla="*/ 2147483647 h 68"/>
              <a:gd name="T38" fmla="*/ 2147483647 w 1188"/>
              <a:gd name="T39" fmla="*/ 2147483647 h 68"/>
              <a:gd name="T40" fmla="*/ 2147483647 w 1188"/>
              <a:gd name="T41" fmla="*/ 2147483647 h 68"/>
              <a:gd name="T42" fmla="*/ 2147483647 w 1188"/>
              <a:gd name="T43" fmla="*/ 2147483647 h 68"/>
              <a:gd name="T44" fmla="*/ 2147483647 w 1188"/>
              <a:gd name="T45" fmla="*/ 2147483647 h 68"/>
              <a:gd name="T46" fmla="*/ 2147483647 w 1188"/>
              <a:gd name="T47" fmla="*/ 2147483647 h 68"/>
              <a:gd name="T48" fmla="*/ 2147483647 w 1188"/>
              <a:gd name="T49" fmla="*/ 2147483647 h 68"/>
              <a:gd name="T50" fmla="*/ 2147483647 w 1188"/>
              <a:gd name="T51" fmla="*/ 2147483647 h 68"/>
              <a:gd name="T52" fmla="*/ 2147483647 w 1188"/>
              <a:gd name="T53" fmla="*/ 2147483647 h 68"/>
              <a:gd name="T54" fmla="*/ 2147483647 w 1188"/>
              <a:gd name="T55" fmla="*/ 2147483647 h 68"/>
              <a:gd name="T56" fmla="*/ 2147483647 w 1188"/>
              <a:gd name="T57" fmla="*/ 2147483647 h 68"/>
              <a:gd name="T58" fmla="*/ 2147483647 w 1188"/>
              <a:gd name="T59" fmla="*/ 2147483647 h 68"/>
              <a:gd name="T60" fmla="*/ 2147483647 w 1188"/>
              <a:gd name="T61" fmla="*/ 2147483647 h 68"/>
              <a:gd name="T62" fmla="*/ 2147483647 w 1188"/>
              <a:gd name="T63" fmla="*/ 2147483647 h 68"/>
              <a:gd name="T64" fmla="*/ 2147483647 w 1188"/>
              <a:gd name="T65" fmla="*/ 2147483647 h 68"/>
              <a:gd name="T66" fmla="*/ 2147483647 w 1188"/>
              <a:gd name="T67" fmla="*/ 2147483647 h 68"/>
              <a:gd name="T68" fmla="*/ 2147483647 w 1188"/>
              <a:gd name="T69" fmla="*/ 2147483647 h 68"/>
              <a:gd name="T70" fmla="*/ 2147483647 w 1188"/>
              <a:gd name="T71" fmla="*/ 2147483647 h 68"/>
              <a:gd name="T72" fmla="*/ 2147483647 w 1188"/>
              <a:gd name="T73" fmla="*/ 2147483647 h 68"/>
              <a:gd name="T74" fmla="*/ 2147483647 w 1188"/>
              <a:gd name="T75" fmla="*/ 2147483647 h 68"/>
              <a:gd name="T76" fmla="*/ 2147483647 w 1188"/>
              <a:gd name="T77" fmla="*/ 2147483647 h 68"/>
              <a:gd name="T78" fmla="*/ 2147483647 w 1188"/>
              <a:gd name="T79" fmla="*/ 2147483647 h 68"/>
              <a:gd name="T80" fmla="*/ 2147483647 w 1188"/>
              <a:gd name="T81" fmla="*/ 2147483647 h 68"/>
              <a:gd name="T82" fmla="*/ 2147483647 w 1188"/>
              <a:gd name="T83" fmla="*/ 2147483647 h 68"/>
              <a:gd name="T84" fmla="*/ 2147483647 w 1188"/>
              <a:gd name="T85" fmla="*/ 2147483647 h 68"/>
              <a:gd name="T86" fmla="*/ 2147483647 w 1188"/>
              <a:gd name="T87" fmla="*/ 2147483647 h 68"/>
              <a:gd name="T88" fmla="*/ 2147483647 w 1188"/>
              <a:gd name="T89" fmla="*/ 2147483647 h 68"/>
              <a:gd name="T90" fmla="*/ 2147483647 w 1188"/>
              <a:gd name="T91" fmla="*/ 2147483647 h 68"/>
              <a:gd name="T92" fmla="*/ 2147483647 w 1188"/>
              <a:gd name="T93" fmla="*/ 2147483647 h 68"/>
              <a:gd name="T94" fmla="*/ 2147483647 w 1188"/>
              <a:gd name="T95" fmla="*/ 2147483647 h 68"/>
              <a:gd name="T96" fmla="*/ 2147483647 w 1188"/>
              <a:gd name="T97" fmla="*/ 2147483647 h 68"/>
              <a:gd name="T98" fmla="*/ 2147483647 w 1188"/>
              <a:gd name="T99" fmla="*/ 2147483647 h 68"/>
              <a:gd name="T100" fmla="*/ 2147483647 w 1188"/>
              <a:gd name="T101" fmla="*/ 2147483647 h 68"/>
              <a:gd name="T102" fmla="*/ 2147483647 w 1188"/>
              <a:gd name="T103" fmla="*/ 2147483647 h 68"/>
              <a:gd name="T104" fmla="*/ 2147483647 w 1188"/>
              <a:gd name="T105" fmla="*/ 2147483647 h 68"/>
              <a:gd name="T106" fmla="*/ 2147483647 w 1188"/>
              <a:gd name="T107" fmla="*/ 2147483647 h 68"/>
              <a:gd name="T108" fmla="*/ 2147483647 w 1188"/>
              <a:gd name="T109" fmla="*/ 2147483647 h 68"/>
              <a:gd name="T110" fmla="*/ 2147483647 w 1188"/>
              <a:gd name="T111" fmla="*/ 2147483647 h 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88" h="68">
                <a:moveTo>
                  <a:pt x="0" y="6"/>
                </a:moveTo>
                <a:lnTo>
                  <a:pt x="17" y="6"/>
                </a:lnTo>
                <a:lnTo>
                  <a:pt x="20" y="5"/>
                </a:lnTo>
                <a:lnTo>
                  <a:pt x="22" y="4"/>
                </a:lnTo>
                <a:lnTo>
                  <a:pt x="24" y="3"/>
                </a:lnTo>
                <a:lnTo>
                  <a:pt x="29" y="2"/>
                </a:lnTo>
                <a:lnTo>
                  <a:pt x="59" y="0"/>
                </a:lnTo>
                <a:lnTo>
                  <a:pt x="92" y="0"/>
                </a:lnTo>
                <a:lnTo>
                  <a:pt x="123" y="2"/>
                </a:lnTo>
                <a:lnTo>
                  <a:pt x="140" y="3"/>
                </a:lnTo>
                <a:lnTo>
                  <a:pt x="154" y="5"/>
                </a:lnTo>
                <a:lnTo>
                  <a:pt x="166" y="6"/>
                </a:lnTo>
                <a:lnTo>
                  <a:pt x="176" y="8"/>
                </a:lnTo>
                <a:lnTo>
                  <a:pt x="185" y="10"/>
                </a:lnTo>
                <a:lnTo>
                  <a:pt x="202" y="14"/>
                </a:lnTo>
                <a:lnTo>
                  <a:pt x="212" y="15"/>
                </a:lnTo>
                <a:lnTo>
                  <a:pt x="256" y="23"/>
                </a:lnTo>
                <a:lnTo>
                  <a:pt x="266" y="25"/>
                </a:lnTo>
                <a:lnTo>
                  <a:pt x="275" y="27"/>
                </a:lnTo>
                <a:lnTo>
                  <a:pt x="283" y="29"/>
                </a:lnTo>
                <a:lnTo>
                  <a:pt x="290" y="30"/>
                </a:lnTo>
                <a:lnTo>
                  <a:pt x="306" y="32"/>
                </a:lnTo>
                <a:lnTo>
                  <a:pt x="314" y="33"/>
                </a:lnTo>
                <a:lnTo>
                  <a:pt x="325" y="35"/>
                </a:lnTo>
                <a:lnTo>
                  <a:pt x="337" y="37"/>
                </a:lnTo>
                <a:lnTo>
                  <a:pt x="362" y="42"/>
                </a:lnTo>
                <a:lnTo>
                  <a:pt x="381" y="47"/>
                </a:lnTo>
                <a:lnTo>
                  <a:pt x="395" y="49"/>
                </a:lnTo>
                <a:lnTo>
                  <a:pt x="433" y="56"/>
                </a:lnTo>
                <a:lnTo>
                  <a:pt x="470" y="61"/>
                </a:lnTo>
                <a:lnTo>
                  <a:pt x="487" y="63"/>
                </a:lnTo>
                <a:lnTo>
                  <a:pt x="502" y="65"/>
                </a:lnTo>
                <a:lnTo>
                  <a:pt x="524" y="67"/>
                </a:lnTo>
                <a:lnTo>
                  <a:pt x="551" y="67"/>
                </a:lnTo>
                <a:lnTo>
                  <a:pt x="579" y="67"/>
                </a:lnTo>
                <a:lnTo>
                  <a:pt x="591" y="66"/>
                </a:lnTo>
                <a:lnTo>
                  <a:pt x="602" y="65"/>
                </a:lnTo>
                <a:lnTo>
                  <a:pt x="676" y="58"/>
                </a:lnTo>
                <a:lnTo>
                  <a:pt x="690" y="56"/>
                </a:lnTo>
                <a:lnTo>
                  <a:pt x="702" y="55"/>
                </a:lnTo>
                <a:lnTo>
                  <a:pt x="723" y="53"/>
                </a:lnTo>
                <a:lnTo>
                  <a:pt x="743" y="51"/>
                </a:lnTo>
                <a:lnTo>
                  <a:pt x="753" y="50"/>
                </a:lnTo>
                <a:lnTo>
                  <a:pt x="762" y="48"/>
                </a:lnTo>
                <a:lnTo>
                  <a:pt x="906" y="31"/>
                </a:lnTo>
                <a:lnTo>
                  <a:pt x="932" y="27"/>
                </a:lnTo>
                <a:lnTo>
                  <a:pt x="942" y="26"/>
                </a:lnTo>
                <a:lnTo>
                  <a:pt x="965" y="24"/>
                </a:lnTo>
                <a:lnTo>
                  <a:pt x="992" y="22"/>
                </a:lnTo>
                <a:lnTo>
                  <a:pt x="1037" y="19"/>
                </a:lnTo>
                <a:lnTo>
                  <a:pt x="1067" y="18"/>
                </a:lnTo>
                <a:lnTo>
                  <a:pt x="1103" y="17"/>
                </a:lnTo>
                <a:lnTo>
                  <a:pt x="1112" y="16"/>
                </a:lnTo>
                <a:lnTo>
                  <a:pt x="1120" y="14"/>
                </a:lnTo>
                <a:lnTo>
                  <a:pt x="1152" y="12"/>
                </a:lnTo>
                <a:lnTo>
                  <a:pt x="1187"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5" name="SMARTPenAnnotation210"/>
          <p:cNvSpPr>
            <a:spLocks/>
          </p:cNvSpPr>
          <p:nvPr/>
        </p:nvSpPr>
        <p:spPr bwMode="auto">
          <a:xfrm>
            <a:off x="731838" y="5662613"/>
            <a:ext cx="2422525" cy="106362"/>
          </a:xfrm>
          <a:custGeom>
            <a:avLst/>
            <a:gdLst>
              <a:gd name="T0" fmla="*/ 0 w 1526"/>
              <a:gd name="T1" fmla="*/ 2147483647 h 67"/>
              <a:gd name="T2" fmla="*/ 2147483647 w 1526"/>
              <a:gd name="T3" fmla="*/ 2147483647 h 67"/>
              <a:gd name="T4" fmla="*/ 2147483647 w 1526"/>
              <a:gd name="T5" fmla="*/ 2147483647 h 67"/>
              <a:gd name="T6" fmla="*/ 2147483647 w 1526"/>
              <a:gd name="T7" fmla="*/ 2147483647 h 67"/>
              <a:gd name="T8" fmla="*/ 2147483647 w 1526"/>
              <a:gd name="T9" fmla="*/ 2147483647 h 67"/>
              <a:gd name="T10" fmla="*/ 2147483647 w 1526"/>
              <a:gd name="T11" fmla="*/ 2147483647 h 67"/>
              <a:gd name="T12" fmla="*/ 2147483647 w 1526"/>
              <a:gd name="T13" fmla="*/ 2147483647 h 67"/>
              <a:gd name="T14" fmla="*/ 2147483647 w 1526"/>
              <a:gd name="T15" fmla="*/ 2147483647 h 67"/>
              <a:gd name="T16" fmla="*/ 2147483647 w 1526"/>
              <a:gd name="T17" fmla="*/ 2147483647 h 67"/>
              <a:gd name="T18" fmla="*/ 2147483647 w 1526"/>
              <a:gd name="T19" fmla="*/ 2147483647 h 67"/>
              <a:gd name="T20" fmla="*/ 2147483647 w 1526"/>
              <a:gd name="T21" fmla="*/ 2147483647 h 67"/>
              <a:gd name="T22" fmla="*/ 2147483647 w 1526"/>
              <a:gd name="T23" fmla="*/ 2147483647 h 67"/>
              <a:gd name="T24" fmla="*/ 2147483647 w 1526"/>
              <a:gd name="T25" fmla="*/ 2147483647 h 67"/>
              <a:gd name="T26" fmla="*/ 2147483647 w 1526"/>
              <a:gd name="T27" fmla="*/ 2147483647 h 67"/>
              <a:gd name="T28" fmla="*/ 2147483647 w 1526"/>
              <a:gd name="T29" fmla="*/ 2147483647 h 67"/>
              <a:gd name="T30" fmla="*/ 2147483647 w 1526"/>
              <a:gd name="T31" fmla="*/ 2147483647 h 67"/>
              <a:gd name="T32" fmla="*/ 2147483647 w 1526"/>
              <a:gd name="T33" fmla="*/ 2147483647 h 67"/>
              <a:gd name="T34" fmla="*/ 2147483647 w 1526"/>
              <a:gd name="T35" fmla="*/ 2147483647 h 67"/>
              <a:gd name="T36" fmla="*/ 2147483647 w 1526"/>
              <a:gd name="T37" fmla="*/ 2147483647 h 67"/>
              <a:gd name="T38" fmla="*/ 2147483647 w 1526"/>
              <a:gd name="T39" fmla="*/ 2147483647 h 67"/>
              <a:gd name="T40" fmla="*/ 2147483647 w 1526"/>
              <a:gd name="T41" fmla="*/ 2147483647 h 67"/>
              <a:gd name="T42" fmla="*/ 2147483647 w 1526"/>
              <a:gd name="T43" fmla="*/ 2147483647 h 67"/>
              <a:gd name="T44" fmla="*/ 2147483647 w 1526"/>
              <a:gd name="T45" fmla="*/ 2147483647 h 67"/>
              <a:gd name="T46" fmla="*/ 2147483647 w 1526"/>
              <a:gd name="T47" fmla="*/ 2147483647 h 67"/>
              <a:gd name="T48" fmla="*/ 2147483647 w 1526"/>
              <a:gd name="T49" fmla="*/ 2147483647 h 67"/>
              <a:gd name="T50" fmla="*/ 2147483647 w 1526"/>
              <a:gd name="T51" fmla="*/ 2147483647 h 67"/>
              <a:gd name="T52" fmla="*/ 2147483647 w 1526"/>
              <a:gd name="T53" fmla="*/ 2147483647 h 67"/>
              <a:gd name="T54" fmla="*/ 2147483647 w 1526"/>
              <a:gd name="T55" fmla="*/ 2147483647 h 67"/>
              <a:gd name="T56" fmla="*/ 2147483647 w 1526"/>
              <a:gd name="T57" fmla="*/ 0 h 67"/>
              <a:gd name="T58" fmla="*/ 2147483647 w 1526"/>
              <a:gd name="T59" fmla="*/ 0 h 67"/>
              <a:gd name="T60" fmla="*/ 2147483647 w 1526"/>
              <a:gd name="T61" fmla="*/ 2147483647 h 67"/>
              <a:gd name="T62" fmla="*/ 2147483647 w 1526"/>
              <a:gd name="T63" fmla="*/ 2147483647 h 67"/>
              <a:gd name="T64" fmla="*/ 2147483647 w 1526"/>
              <a:gd name="T65" fmla="*/ 2147483647 h 67"/>
              <a:gd name="T66" fmla="*/ 2147483647 w 1526"/>
              <a:gd name="T67" fmla="*/ 2147483647 h 67"/>
              <a:gd name="T68" fmla="*/ 2147483647 w 1526"/>
              <a:gd name="T69" fmla="*/ 2147483647 h 67"/>
              <a:gd name="T70" fmla="*/ 2147483647 w 1526"/>
              <a:gd name="T71" fmla="*/ 2147483647 h 67"/>
              <a:gd name="T72" fmla="*/ 2147483647 w 1526"/>
              <a:gd name="T73" fmla="*/ 2147483647 h 67"/>
              <a:gd name="T74" fmla="*/ 2147483647 w 1526"/>
              <a:gd name="T75" fmla="*/ 2147483647 h 67"/>
              <a:gd name="T76" fmla="*/ 2147483647 w 1526"/>
              <a:gd name="T77" fmla="*/ 2147483647 h 67"/>
              <a:gd name="T78" fmla="*/ 2147483647 w 1526"/>
              <a:gd name="T79" fmla="*/ 2147483647 h 67"/>
              <a:gd name="T80" fmla="*/ 2147483647 w 1526"/>
              <a:gd name="T81" fmla="*/ 2147483647 h 67"/>
              <a:gd name="T82" fmla="*/ 2147483647 w 1526"/>
              <a:gd name="T83" fmla="*/ 2147483647 h 67"/>
              <a:gd name="T84" fmla="*/ 2147483647 w 1526"/>
              <a:gd name="T85" fmla="*/ 2147483647 h 67"/>
              <a:gd name="T86" fmla="*/ 2147483647 w 1526"/>
              <a:gd name="T87" fmla="*/ 2147483647 h 67"/>
              <a:gd name="T88" fmla="*/ 2147483647 w 1526"/>
              <a:gd name="T89" fmla="*/ 2147483647 h 67"/>
              <a:gd name="T90" fmla="*/ 2147483647 w 1526"/>
              <a:gd name="T91" fmla="*/ 2147483647 h 67"/>
              <a:gd name="T92" fmla="*/ 2147483647 w 1526"/>
              <a:gd name="T93" fmla="*/ 2147483647 h 67"/>
              <a:gd name="T94" fmla="*/ 2147483647 w 1526"/>
              <a:gd name="T95" fmla="*/ 2147483647 h 67"/>
              <a:gd name="T96" fmla="*/ 2147483647 w 1526"/>
              <a:gd name="T97" fmla="*/ 2147483647 h 67"/>
              <a:gd name="T98" fmla="*/ 2147483647 w 1526"/>
              <a:gd name="T99" fmla="*/ 2147483647 h 67"/>
              <a:gd name="T100" fmla="*/ 2147483647 w 1526"/>
              <a:gd name="T101" fmla="*/ 2147483647 h 67"/>
              <a:gd name="T102" fmla="*/ 2147483647 w 1526"/>
              <a:gd name="T103" fmla="*/ 2147483647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26" h="67">
                <a:moveTo>
                  <a:pt x="0" y="56"/>
                </a:moveTo>
                <a:lnTo>
                  <a:pt x="6" y="58"/>
                </a:lnTo>
                <a:lnTo>
                  <a:pt x="11" y="60"/>
                </a:lnTo>
                <a:lnTo>
                  <a:pt x="19" y="61"/>
                </a:lnTo>
                <a:lnTo>
                  <a:pt x="46" y="62"/>
                </a:lnTo>
                <a:lnTo>
                  <a:pt x="52" y="63"/>
                </a:lnTo>
                <a:lnTo>
                  <a:pt x="57" y="64"/>
                </a:lnTo>
                <a:lnTo>
                  <a:pt x="74" y="66"/>
                </a:lnTo>
                <a:lnTo>
                  <a:pt x="112" y="65"/>
                </a:lnTo>
                <a:lnTo>
                  <a:pt x="143" y="63"/>
                </a:lnTo>
                <a:lnTo>
                  <a:pt x="183" y="61"/>
                </a:lnTo>
                <a:lnTo>
                  <a:pt x="258" y="61"/>
                </a:lnTo>
                <a:lnTo>
                  <a:pt x="272" y="60"/>
                </a:lnTo>
                <a:lnTo>
                  <a:pt x="326" y="53"/>
                </a:lnTo>
                <a:lnTo>
                  <a:pt x="352" y="51"/>
                </a:lnTo>
                <a:lnTo>
                  <a:pt x="370" y="50"/>
                </a:lnTo>
                <a:lnTo>
                  <a:pt x="415" y="44"/>
                </a:lnTo>
                <a:lnTo>
                  <a:pt x="449" y="40"/>
                </a:lnTo>
                <a:lnTo>
                  <a:pt x="463" y="37"/>
                </a:lnTo>
                <a:lnTo>
                  <a:pt x="488" y="35"/>
                </a:lnTo>
                <a:lnTo>
                  <a:pt x="592" y="26"/>
                </a:lnTo>
                <a:lnTo>
                  <a:pt x="636" y="21"/>
                </a:lnTo>
                <a:lnTo>
                  <a:pt x="668" y="16"/>
                </a:lnTo>
                <a:lnTo>
                  <a:pt x="682" y="14"/>
                </a:lnTo>
                <a:lnTo>
                  <a:pt x="694" y="13"/>
                </a:lnTo>
                <a:lnTo>
                  <a:pt x="719" y="12"/>
                </a:lnTo>
                <a:lnTo>
                  <a:pt x="838" y="6"/>
                </a:lnTo>
                <a:lnTo>
                  <a:pt x="914" y="2"/>
                </a:lnTo>
                <a:lnTo>
                  <a:pt x="948" y="0"/>
                </a:lnTo>
                <a:lnTo>
                  <a:pt x="988" y="0"/>
                </a:lnTo>
                <a:lnTo>
                  <a:pt x="1012" y="1"/>
                </a:lnTo>
                <a:lnTo>
                  <a:pt x="1023" y="2"/>
                </a:lnTo>
                <a:lnTo>
                  <a:pt x="1061" y="4"/>
                </a:lnTo>
                <a:lnTo>
                  <a:pt x="1114" y="5"/>
                </a:lnTo>
                <a:lnTo>
                  <a:pt x="1144" y="6"/>
                </a:lnTo>
                <a:lnTo>
                  <a:pt x="1172" y="9"/>
                </a:lnTo>
                <a:lnTo>
                  <a:pt x="1210" y="13"/>
                </a:lnTo>
                <a:lnTo>
                  <a:pt x="1233" y="16"/>
                </a:lnTo>
                <a:lnTo>
                  <a:pt x="1306" y="27"/>
                </a:lnTo>
                <a:lnTo>
                  <a:pt x="1323" y="29"/>
                </a:lnTo>
                <a:lnTo>
                  <a:pt x="1338" y="30"/>
                </a:lnTo>
                <a:lnTo>
                  <a:pt x="1350" y="32"/>
                </a:lnTo>
                <a:lnTo>
                  <a:pt x="1361" y="33"/>
                </a:lnTo>
                <a:lnTo>
                  <a:pt x="1370" y="35"/>
                </a:lnTo>
                <a:lnTo>
                  <a:pt x="1394" y="39"/>
                </a:lnTo>
                <a:lnTo>
                  <a:pt x="1408" y="41"/>
                </a:lnTo>
                <a:lnTo>
                  <a:pt x="1419" y="42"/>
                </a:lnTo>
                <a:lnTo>
                  <a:pt x="1429" y="44"/>
                </a:lnTo>
                <a:lnTo>
                  <a:pt x="1439" y="46"/>
                </a:lnTo>
                <a:lnTo>
                  <a:pt x="1454" y="48"/>
                </a:lnTo>
                <a:lnTo>
                  <a:pt x="1480" y="49"/>
                </a:lnTo>
                <a:lnTo>
                  <a:pt x="1525"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2786" name="SMARTPenAnnotation211"/>
          <p:cNvSpPr>
            <a:spLocks/>
          </p:cNvSpPr>
          <p:nvPr/>
        </p:nvSpPr>
        <p:spPr bwMode="auto">
          <a:xfrm>
            <a:off x="598488" y="6116638"/>
            <a:ext cx="1082675" cy="55562"/>
          </a:xfrm>
          <a:custGeom>
            <a:avLst/>
            <a:gdLst>
              <a:gd name="T0" fmla="*/ 0 w 682"/>
              <a:gd name="T1" fmla="*/ 2147483647 h 35"/>
              <a:gd name="T2" fmla="*/ 2147483647 w 682"/>
              <a:gd name="T3" fmla="*/ 2147483647 h 35"/>
              <a:gd name="T4" fmla="*/ 2147483647 w 682"/>
              <a:gd name="T5" fmla="*/ 2147483647 h 35"/>
              <a:gd name="T6" fmla="*/ 2147483647 w 682"/>
              <a:gd name="T7" fmla="*/ 2147483647 h 35"/>
              <a:gd name="T8" fmla="*/ 2147483647 w 682"/>
              <a:gd name="T9" fmla="*/ 2147483647 h 35"/>
              <a:gd name="T10" fmla="*/ 2147483647 w 682"/>
              <a:gd name="T11" fmla="*/ 2147483647 h 35"/>
              <a:gd name="T12" fmla="*/ 2147483647 w 682"/>
              <a:gd name="T13" fmla="*/ 2147483647 h 35"/>
              <a:gd name="T14" fmla="*/ 2147483647 w 682"/>
              <a:gd name="T15" fmla="*/ 2147483647 h 35"/>
              <a:gd name="T16" fmla="*/ 2147483647 w 682"/>
              <a:gd name="T17" fmla="*/ 2147483647 h 35"/>
              <a:gd name="T18" fmla="*/ 2147483647 w 682"/>
              <a:gd name="T19" fmla="*/ 2147483647 h 35"/>
              <a:gd name="T20" fmla="*/ 2147483647 w 682"/>
              <a:gd name="T21" fmla="*/ 2147483647 h 35"/>
              <a:gd name="T22" fmla="*/ 2147483647 w 682"/>
              <a:gd name="T23" fmla="*/ 2147483647 h 35"/>
              <a:gd name="T24" fmla="*/ 2147483647 w 682"/>
              <a:gd name="T25" fmla="*/ 0 h 35"/>
              <a:gd name="T26" fmla="*/ 2147483647 w 682"/>
              <a:gd name="T27" fmla="*/ 2147483647 h 35"/>
              <a:gd name="T28" fmla="*/ 2147483647 w 682"/>
              <a:gd name="T29" fmla="*/ 2147483647 h 35"/>
              <a:gd name="T30" fmla="*/ 2147483647 w 682"/>
              <a:gd name="T31" fmla="*/ 2147483647 h 35"/>
              <a:gd name="T32" fmla="*/ 2147483647 w 682"/>
              <a:gd name="T33" fmla="*/ 2147483647 h 35"/>
              <a:gd name="T34" fmla="*/ 2147483647 w 682"/>
              <a:gd name="T35" fmla="*/ 2147483647 h 35"/>
              <a:gd name="T36" fmla="*/ 2147483647 w 682"/>
              <a:gd name="T37" fmla="*/ 2147483647 h 35"/>
              <a:gd name="T38" fmla="*/ 2147483647 w 682"/>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2" h="35">
                <a:moveTo>
                  <a:pt x="0" y="17"/>
                </a:moveTo>
                <a:lnTo>
                  <a:pt x="16" y="17"/>
                </a:lnTo>
                <a:lnTo>
                  <a:pt x="80" y="14"/>
                </a:lnTo>
                <a:lnTo>
                  <a:pt x="103" y="13"/>
                </a:lnTo>
                <a:lnTo>
                  <a:pt x="122" y="11"/>
                </a:lnTo>
                <a:lnTo>
                  <a:pt x="140" y="9"/>
                </a:lnTo>
                <a:lnTo>
                  <a:pt x="154" y="8"/>
                </a:lnTo>
                <a:lnTo>
                  <a:pt x="167" y="7"/>
                </a:lnTo>
                <a:lnTo>
                  <a:pt x="189" y="6"/>
                </a:lnTo>
                <a:lnTo>
                  <a:pt x="207" y="6"/>
                </a:lnTo>
                <a:lnTo>
                  <a:pt x="298" y="1"/>
                </a:lnTo>
                <a:lnTo>
                  <a:pt x="327" y="1"/>
                </a:lnTo>
                <a:lnTo>
                  <a:pt x="436" y="0"/>
                </a:lnTo>
                <a:lnTo>
                  <a:pt x="463" y="1"/>
                </a:lnTo>
                <a:lnTo>
                  <a:pt x="489" y="3"/>
                </a:lnTo>
                <a:lnTo>
                  <a:pt x="535" y="8"/>
                </a:lnTo>
                <a:lnTo>
                  <a:pt x="564" y="10"/>
                </a:lnTo>
                <a:lnTo>
                  <a:pt x="576" y="11"/>
                </a:lnTo>
                <a:lnTo>
                  <a:pt x="586" y="12"/>
                </a:lnTo>
                <a:lnTo>
                  <a:pt x="681"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4200544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304800"/>
            <a:ext cx="8229600" cy="6324600"/>
          </a:xfrm>
        </p:spPr>
        <p:txBody>
          <a:bodyPr/>
          <a:lstStyle/>
          <a:p>
            <a:pPr eaLnBrk="1" hangingPunct="1">
              <a:lnSpc>
                <a:spcPct val="90000"/>
              </a:lnSpc>
            </a:pPr>
            <a:r>
              <a:rPr lang="en-US" altLang="en-US" smtClean="0"/>
              <a:t>Macbeth tries to get the witches to stay and tell him more information and explain how they got this information they had shared.</a:t>
            </a:r>
          </a:p>
          <a:p>
            <a:pPr eaLnBrk="1" hangingPunct="1">
              <a:lnSpc>
                <a:spcPct val="90000"/>
              </a:lnSpc>
            </a:pPr>
            <a:r>
              <a:rPr lang="en-US" altLang="en-US" smtClean="0"/>
              <a:t>The witches disappear quickly (down the trap door).</a:t>
            </a:r>
          </a:p>
          <a:p>
            <a:pPr eaLnBrk="1" hangingPunct="1">
              <a:lnSpc>
                <a:spcPct val="90000"/>
              </a:lnSpc>
            </a:pPr>
            <a:r>
              <a:rPr lang="en-US" altLang="en-US" smtClean="0"/>
              <a:t>Macbeth and Banquo wonder if the witches had even been there, or if it was a hallucination.</a:t>
            </a:r>
          </a:p>
          <a:p>
            <a:pPr eaLnBrk="1" hangingPunct="1">
              <a:lnSpc>
                <a:spcPct val="90000"/>
              </a:lnSpc>
            </a:pPr>
            <a:r>
              <a:rPr lang="en-US" altLang="en-US" smtClean="0"/>
              <a:t>Banquo asks if they had “eaten of the insane root that takes reason prisoner” (the root of the henbane, or hemlock, plant, a hallucinogenic).</a:t>
            </a:r>
          </a:p>
        </p:txBody>
      </p:sp>
      <p:sp>
        <p:nvSpPr>
          <p:cNvPr id="33795" name="SMARTPenAnnotation191"/>
          <p:cNvSpPr>
            <a:spLocks/>
          </p:cNvSpPr>
          <p:nvPr/>
        </p:nvSpPr>
        <p:spPr bwMode="auto">
          <a:xfrm>
            <a:off x="1955800" y="2592388"/>
            <a:ext cx="4341813" cy="69850"/>
          </a:xfrm>
          <a:custGeom>
            <a:avLst/>
            <a:gdLst>
              <a:gd name="T0" fmla="*/ 0 w 2735"/>
              <a:gd name="T1" fmla="*/ 2147483647 h 44"/>
              <a:gd name="T2" fmla="*/ 0 w 2735"/>
              <a:gd name="T3" fmla="*/ 2147483647 h 44"/>
              <a:gd name="T4" fmla="*/ 2147483647 w 2735"/>
              <a:gd name="T5" fmla="*/ 2147483647 h 44"/>
              <a:gd name="T6" fmla="*/ 2147483647 w 2735"/>
              <a:gd name="T7" fmla="*/ 2147483647 h 44"/>
              <a:gd name="T8" fmla="*/ 2147483647 w 2735"/>
              <a:gd name="T9" fmla="*/ 2147483647 h 44"/>
              <a:gd name="T10" fmla="*/ 2147483647 w 2735"/>
              <a:gd name="T11" fmla="*/ 2147483647 h 44"/>
              <a:gd name="T12" fmla="*/ 2147483647 w 2735"/>
              <a:gd name="T13" fmla="*/ 2147483647 h 44"/>
              <a:gd name="T14" fmla="*/ 2147483647 w 2735"/>
              <a:gd name="T15" fmla="*/ 2147483647 h 44"/>
              <a:gd name="T16" fmla="*/ 2147483647 w 2735"/>
              <a:gd name="T17" fmla="*/ 2147483647 h 44"/>
              <a:gd name="T18" fmla="*/ 2147483647 w 2735"/>
              <a:gd name="T19" fmla="*/ 2147483647 h 44"/>
              <a:gd name="T20" fmla="*/ 2147483647 w 2735"/>
              <a:gd name="T21" fmla="*/ 2147483647 h 44"/>
              <a:gd name="T22" fmla="*/ 2147483647 w 2735"/>
              <a:gd name="T23" fmla="*/ 2147483647 h 44"/>
              <a:gd name="T24" fmla="*/ 2147483647 w 2735"/>
              <a:gd name="T25" fmla="*/ 2147483647 h 44"/>
              <a:gd name="T26" fmla="*/ 2147483647 w 2735"/>
              <a:gd name="T27" fmla="*/ 2147483647 h 44"/>
              <a:gd name="T28" fmla="*/ 2147483647 w 2735"/>
              <a:gd name="T29" fmla="*/ 2147483647 h 44"/>
              <a:gd name="T30" fmla="*/ 2147483647 w 2735"/>
              <a:gd name="T31" fmla="*/ 2147483647 h 44"/>
              <a:gd name="T32" fmla="*/ 2147483647 w 2735"/>
              <a:gd name="T33" fmla="*/ 2147483647 h 44"/>
              <a:gd name="T34" fmla="*/ 2147483647 w 2735"/>
              <a:gd name="T35" fmla="*/ 2147483647 h 44"/>
              <a:gd name="T36" fmla="*/ 2147483647 w 2735"/>
              <a:gd name="T37" fmla="*/ 2147483647 h 44"/>
              <a:gd name="T38" fmla="*/ 2147483647 w 2735"/>
              <a:gd name="T39" fmla="*/ 2147483647 h 44"/>
              <a:gd name="T40" fmla="*/ 2147483647 w 2735"/>
              <a:gd name="T41" fmla="*/ 2147483647 h 44"/>
              <a:gd name="T42" fmla="*/ 2147483647 w 2735"/>
              <a:gd name="T43" fmla="*/ 2147483647 h 44"/>
              <a:gd name="T44" fmla="*/ 2147483647 w 2735"/>
              <a:gd name="T45" fmla="*/ 2147483647 h 44"/>
              <a:gd name="T46" fmla="*/ 2147483647 w 2735"/>
              <a:gd name="T47" fmla="*/ 2147483647 h 44"/>
              <a:gd name="T48" fmla="*/ 2147483647 w 2735"/>
              <a:gd name="T49" fmla="*/ 2147483647 h 44"/>
              <a:gd name="T50" fmla="*/ 2147483647 w 2735"/>
              <a:gd name="T51" fmla="*/ 2147483647 h 44"/>
              <a:gd name="T52" fmla="*/ 2147483647 w 2735"/>
              <a:gd name="T53" fmla="*/ 2147483647 h 44"/>
              <a:gd name="T54" fmla="*/ 2147483647 w 2735"/>
              <a:gd name="T55" fmla="*/ 2147483647 h 44"/>
              <a:gd name="T56" fmla="*/ 2147483647 w 2735"/>
              <a:gd name="T57" fmla="*/ 2147483647 h 44"/>
              <a:gd name="T58" fmla="*/ 2147483647 w 2735"/>
              <a:gd name="T59" fmla="*/ 2147483647 h 44"/>
              <a:gd name="T60" fmla="*/ 2147483647 w 2735"/>
              <a:gd name="T61" fmla="*/ 2147483647 h 44"/>
              <a:gd name="T62" fmla="*/ 2147483647 w 2735"/>
              <a:gd name="T63" fmla="*/ 2147483647 h 44"/>
              <a:gd name="T64" fmla="*/ 2147483647 w 2735"/>
              <a:gd name="T65" fmla="*/ 2147483647 h 44"/>
              <a:gd name="T66" fmla="*/ 2147483647 w 2735"/>
              <a:gd name="T67" fmla="*/ 2147483647 h 44"/>
              <a:gd name="T68" fmla="*/ 2147483647 w 2735"/>
              <a:gd name="T69" fmla="*/ 2147483647 h 44"/>
              <a:gd name="T70" fmla="*/ 2147483647 w 2735"/>
              <a:gd name="T71" fmla="*/ 2147483647 h 44"/>
              <a:gd name="T72" fmla="*/ 2147483647 w 2735"/>
              <a:gd name="T73" fmla="*/ 2147483647 h 44"/>
              <a:gd name="T74" fmla="*/ 2147483647 w 2735"/>
              <a:gd name="T75" fmla="*/ 2147483647 h 44"/>
              <a:gd name="T76" fmla="*/ 2147483647 w 2735"/>
              <a:gd name="T77" fmla="*/ 2147483647 h 44"/>
              <a:gd name="T78" fmla="*/ 2147483647 w 2735"/>
              <a:gd name="T79" fmla="*/ 2147483647 h 44"/>
              <a:gd name="T80" fmla="*/ 2147483647 w 2735"/>
              <a:gd name="T81" fmla="*/ 2147483647 h 44"/>
              <a:gd name="T82" fmla="*/ 2147483647 w 2735"/>
              <a:gd name="T83" fmla="*/ 2147483647 h 44"/>
              <a:gd name="T84" fmla="*/ 2147483647 w 2735"/>
              <a:gd name="T85" fmla="*/ 2147483647 h 44"/>
              <a:gd name="T86" fmla="*/ 2147483647 w 2735"/>
              <a:gd name="T87" fmla="*/ 0 h 44"/>
              <a:gd name="T88" fmla="*/ 2147483647 w 2735"/>
              <a:gd name="T89" fmla="*/ 0 h 44"/>
              <a:gd name="T90" fmla="*/ 2147483647 w 2735"/>
              <a:gd name="T91" fmla="*/ 2147483647 h 44"/>
              <a:gd name="T92" fmla="*/ 2147483647 w 2735"/>
              <a:gd name="T93" fmla="*/ 2147483647 h 44"/>
              <a:gd name="T94" fmla="*/ 2147483647 w 2735"/>
              <a:gd name="T95" fmla="*/ 2147483647 h 44"/>
              <a:gd name="T96" fmla="*/ 2147483647 w 2735"/>
              <a:gd name="T97" fmla="*/ 2147483647 h 44"/>
              <a:gd name="T98" fmla="*/ 2147483647 w 2735"/>
              <a:gd name="T99" fmla="*/ 2147483647 h 44"/>
              <a:gd name="T100" fmla="*/ 2147483647 w 2735"/>
              <a:gd name="T101" fmla="*/ 2147483647 h 44"/>
              <a:gd name="T102" fmla="*/ 2147483647 w 2735"/>
              <a:gd name="T103" fmla="*/ 2147483647 h 44"/>
              <a:gd name="T104" fmla="*/ 2147483647 w 2735"/>
              <a:gd name="T105" fmla="*/ 2147483647 h 44"/>
              <a:gd name="T106" fmla="*/ 2147483647 w 2735"/>
              <a:gd name="T107" fmla="*/ 2147483647 h 44"/>
              <a:gd name="T108" fmla="*/ 2147483647 w 2735"/>
              <a:gd name="T109" fmla="*/ 2147483647 h 44"/>
              <a:gd name="T110" fmla="*/ 2147483647 w 2735"/>
              <a:gd name="T111" fmla="*/ 2147483647 h 44"/>
              <a:gd name="T112" fmla="*/ 2147483647 w 2735"/>
              <a:gd name="T113" fmla="*/ 2147483647 h 44"/>
              <a:gd name="T114" fmla="*/ 2147483647 w 2735"/>
              <a:gd name="T115" fmla="*/ 2147483647 h 44"/>
              <a:gd name="T116" fmla="*/ 2147483647 w 2735"/>
              <a:gd name="T117" fmla="*/ 2147483647 h 44"/>
              <a:gd name="T118" fmla="*/ 2147483647 w 2735"/>
              <a:gd name="T119" fmla="*/ 2147483647 h 44"/>
              <a:gd name="T120" fmla="*/ 2147483647 w 2735"/>
              <a:gd name="T121" fmla="*/ 2147483647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35" h="44">
                <a:moveTo>
                  <a:pt x="0" y="26"/>
                </a:moveTo>
                <a:lnTo>
                  <a:pt x="0" y="29"/>
                </a:lnTo>
                <a:lnTo>
                  <a:pt x="1" y="30"/>
                </a:lnTo>
                <a:lnTo>
                  <a:pt x="2" y="31"/>
                </a:lnTo>
                <a:lnTo>
                  <a:pt x="5" y="32"/>
                </a:lnTo>
                <a:lnTo>
                  <a:pt x="8" y="33"/>
                </a:lnTo>
                <a:lnTo>
                  <a:pt x="11" y="35"/>
                </a:lnTo>
                <a:lnTo>
                  <a:pt x="13" y="36"/>
                </a:lnTo>
                <a:lnTo>
                  <a:pt x="16" y="38"/>
                </a:lnTo>
                <a:lnTo>
                  <a:pt x="18" y="40"/>
                </a:lnTo>
                <a:lnTo>
                  <a:pt x="21" y="41"/>
                </a:lnTo>
                <a:lnTo>
                  <a:pt x="27" y="42"/>
                </a:lnTo>
                <a:lnTo>
                  <a:pt x="103" y="43"/>
                </a:lnTo>
                <a:lnTo>
                  <a:pt x="156" y="43"/>
                </a:lnTo>
                <a:lnTo>
                  <a:pt x="167" y="42"/>
                </a:lnTo>
                <a:lnTo>
                  <a:pt x="179" y="40"/>
                </a:lnTo>
                <a:lnTo>
                  <a:pt x="189" y="39"/>
                </a:lnTo>
                <a:lnTo>
                  <a:pt x="212" y="38"/>
                </a:lnTo>
                <a:lnTo>
                  <a:pt x="295" y="38"/>
                </a:lnTo>
                <a:lnTo>
                  <a:pt x="482" y="38"/>
                </a:lnTo>
                <a:lnTo>
                  <a:pt x="492" y="37"/>
                </a:lnTo>
                <a:lnTo>
                  <a:pt x="502" y="36"/>
                </a:lnTo>
                <a:lnTo>
                  <a:pt x="513" y="35"/>
                </a:lnTo>
                <a:lnTo>
                  <a:pt x="523" y="34"/>
                </a:lnTo>
                <a:lnTo>
                  <a:pt x="552" y="33"/>
                </a:lnTo>
                <a:lnTo>
                  <a:pt x="637" y="32"/>
                </a:lnTo>
                <a:lnTo>
                  <a:pt x="1019" y="32"/>
                </a:lnTo>
                <a:lnTo>
                  <a:pt x="1588" y="21"/>
                </a:lnTo>
                <a:lnTo>
                  <a:pt x="1624" y="20"/>
                </a:lnTo>
                <a:lnTo>
                  <a:pt x="1636" y="19"/>
                </a:lnTo>
                <a:lnTo>
                  <a:pt x="1660" y="16"/>
                </a:lnTo>
                <a:lnTo>
                  <a:pt x="1685" y="13"/>
                </a:lnTo>
                <a:lnTo>
                  <a:pt x="1701" y="12"/>
                </a:lnTo>
                <a:lnTo>
                  <a:pt x="1738" y="11"/>
                </a:lnTo>
                <a:lnTo>
                  <a:pt x="1850" y="10"/>
                </a:lnTo>
                <a:lnTo>
                  <a:pt x="1985" y="10"/>
                </a:lnTo>
                <a:lnTo>
                  <a:pt x="1999" y="9"/>
                </a:lnTo>
                <a:lnTo>
                  <a:pt x="2050" y="6"/>
                </a:lnTo>
                <a:lnTo>
                  <a:pt x="2100" y="4"/>
                </a:lnTo>
                <a:lnTo>
                  <a:pt x="2226" y="4"/>
                </a:lnTo>
                <a:lnTo>
                  <a:pt x="2244" y="3"/>
                </a:lnTo>
                <a:lnTo>
                  <a:pt x="2262" y="2"/>
                </a:lnTo>
                <a:lnTo>
                  <a:pt x="2281" y="1"/>
                </a:lnTo>
                <a:lnTo>
                  <a:pt x="2297" y="0"/>
                </a:lnTo>
                <a:lnTo>
                  <a:pt x="2348" y="0"/>
                </a:lnTo>
                <a:lnTo>
                  <a:pt x="2358" y="1"/>
                </a:lnTo>
                <a:lnTo>
                  <a:pt x="2378" y="3"/>
                </a:lnTo>
                <a:lnTo>
                  <a:pt x="2457" y="4"/>
                </a:lnTo>
                <a:lnTo>
                  <a:pt x="2478" y="5"/>
                </a:lnTo>
                <a:lnTo>
                  <a:pt x="2534" y="10"/>
                </a:lnTo>
                <a:lnTo>
                  <a:pt x="2577" y="14"/>
                </a:lnTo>
                <a:lnTo>
                  <a:pt x="2593" y="17"/>
                </a:lnTo>
                <a:lnTo>
                  <a:pt x="2610" y="18"/>
                </a:lnTo>
                <a:lnTo>
                  <a:pt x="2625" y="19"/>
                </a:lnTo>
                <a:lnTo>
                  <a:pt x="2661" y="20"/>
                </a:lnTo>
                <a:lnTo>
                  <a:pt x="2675" y="21"/>
                </a:lnTo>
                <a:lnTo>
                  <a:pt x="2680" y="22"/>
                </a:lnTo>
                <a:lnTo>
                  <a:pt x="2685" y="24"/>
                </a:lnTo>
                <a:lnTo>
                  <a:pt x="2689" y="25"/>
                </a:lnTo>
                <a:lnTo>
                  <a:pt x="2700" y="26"/>
                </a:lnTo>
                <a:lnTo>
                  <a:pt x="2734" y="2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3796" name="SMARTPenAnnotation192"/>
          <p:cNvSpPr>
            <a:spLocks/>
          </p:cNvSpPr>
          <p:nvPr/>
        </p:nvSpPr>
        <p:spPr bwMode="auto">
          <a:xfrm>
            <a:off x="1089025" y="3536950"/>
            <a:ext cx="5359400" cy="134938"/>
          </a:xfrm>
          <a:custGeom>
            <a:avLst/>
            <a:gdLst>
              <a:gd name="T0" fmla="*/ 2147483647 w 3376"/>
              <a:gd name="T1" fmla="*/ 2147483647 h 85"/>
              <a:gd name="T2" fmla="*/ 2147483647 w 3376"/>
              <a:gd name="T3" fmla="*/ 2147483647 h 85"/>
              <a:gd name="T4" fmla="*/ 2147483647 w 3376"/>
              <a:gd name="T5" fmla="*/ 2147483647 h 85"/>
              <a:gd name="T6" fmla="*/ 2147483647 w 3376"/>
              <a:gd name="T7" fmla="*/ 2147483647 h 85"/>
              <a:gd name="T8" fmla="*/ 2147483647 w 3376"/>
              <a:gd name="T9" fmla="*/ 2147483647 h 85"/>
              <a:gd name="T10" fmla="*/ 2147483647 w 3376"/>
              <a:gd name="T11" fmla="*/ 2147483647 h 85"/>
              <a:gd name="T12" fmla="*/ 2147483647 w 3376"/>
              <a:gd name="T13" fmla="*/ 2147483647 h 85"/>
              <a:gd name="T14" fmla="*/ 2147483647 w 3376"/>
              <a:gd name="T15" fmla="*/ 2147483647 h 85"/>
              <a:gd name="T16" fmla="*/ 2147483647 w 3376"/>
              <a:gd name="T17" fmla="*/ 2147483647 h 85"/>
              <a:gd name="T18" fmla="*/ 2147483647 w 3376"/>
              <a:gd name="T19" fmla="*/ 2147483647 h 85"/>
              <a:gd name="T20" fmla="*/ 2147483647 w 3376"/>
              <a:gd name="T21" fmla="*/ 2147483647 h 85"/>
              <a:gd name="T22" fmla="*/ 2147483647 w 3376"/>
              <a:gd name="T23" fmla="*/ 2147483647 h 85"/>
              <a:gd name="T24" fmla="*/ 2147483647 w 3376"/>
              <a:gd name="T25" fmla="*/ 2147483647 h 85"/>
              <a:gd name="T26" fmla="*/ 2147483647 w 3376"/>
              <a:gd name="T27" fmla="*/ 2147483647 h 85"/>
              <a:gd name="T28" fmla="*/ 2147483647 w 3376"/>
              <a:gd name="T29" fmla="*/ 2147483647 h 85"/>
              <a:gd name="T30" fmla="*/ 2147483647 w 3376"/>
              <a:gd name="T31" fmla="*/ 2147483647 h 85"/>
              <a:gd name="T32" fmla="*/ 2147483647 w 3376"/>
              <a:gd name="T33" fmla="*/ 0 h 85"/>
              <a:gd name="T34" fmla="*/ 2147483647 w 3376"/>
              <a:gd name="T35" fmla="*/ 2147483647 h 85"/>
              <a:gd name="T36" fmla="*/ 2147483647 w 3376"/>
              <a:gd name="T37" fmla="*/ 2147483647 h 85"/>
              <a:gd name="T38" fmla="*/ 2147483647 w 3376"/>
              <a:gd name="T39" fmla="*/ 2147483647 h 85"/>
              <a:gd name="T40" fmla="*/ 2147483647 w 3376"/>
              <a:gd name="T41" fmla="*/ 2147483647 h 85"/>
              <a:gd name="T42" fmla="*/ 2147483647 w 3376"/>
              <a:gd name="T43" fmla="*/ 2147483647 h 85"/>
              <a:gd name="T44" fmla="*/ 2147483647 w 3376"/>
              <a:gd name="T45" fmla="*/ 2147483647 h 85"/>
              <a:gd name="T46" fmla="*/ 2147483647 w 3376"/>
              <a:gd name="T47" fmla="*/ 2147483647 h 85"/>
              <a:gd name="T48" fmla="*/ 2147483647 w 3376"/>
              <a:gd name="T49" fmla="*/ 2147483647 h 85"/>
              <a:gd name="T50" fmla="*/ 2147483647 w 3376"/>
              <a:gd name="T51" fmla="*/ 2147483647 h 85"/>
              <a:gd name="T52" fmla="*/ 2147483647 w 3376"/>
              <a:gd name="T53" fmla="*/ 2147483647 h 85"/>
              <a:gd name="T54" fmla="*/ 2147483647 w 3376"/>
              <a:gd name="T55" fmla="*/ 2147483647 h 85"/>
              <a:gd name="T56" fmla="*/ 2147483647 w 3376"/>
              <a:gd name="T57" fmla="*/ 2147483647 h 85"/>
              <a:gd name="T58" fmla="*/ 2147483647 w 3376"/>
              <a:gd name="T59" fmla="*/ 2147483647 h 85"/>
              <a:gd name="T60" fmla="*/ 2147483647 w 3376"/>
              <a:gd name="T61" fmla="*/ 2147483647 h 85"/>
              <a:gd name="T62" fmla="*/ 2147483647 w 3376"/>
              <a:gd name="T63" fmla="*/ 2147483647 h 85"/>
              <a:gd name="T64" fmla="*/ 2147483647 w 3376"/>
              <a:gd name="T65" fmla="*/ 2147483647 h 85"/>
              <a:gd name="T66" fmla="*/ 2147483647 w 3376"/>
              <a:gd name="T67" fmla="*/ 2147483647 h 85"/>
              <a:gd name="T68" fmla="*/ 2147483647 w 3376"/>
              <a:gd name="T69" fmla="*/ 2147483647 h 85"/>
              <a:gd name="T70" fmla="*/ 2147483647 w 3376"/>
              <a:gd name="T71" fmla="*/ 2147483647 h 85"/>
              <a:gd name="T72" fmla="*/ 2147483647 w 3376"/>
              <a:gd name="T73" fmla="*/ 2147483647 h 85"/>
              <a:gd name="T74" fmla="*/ 2147483647 w 3376"/>
              <a:gd name="T75" fmla="*/ 2147483647 h 85"/>
              <a:gd name="T76" fmla="*/ 2147483647 w 3376"/>
              <a:gd name="T77" fmla="*/ 2147483647 h 85"/>
              <a:gd name="T78" fmla="*/ 2147483647 w 3376"/>
              <a:gd name="T79" fmla="*/ 2147483647 h 85"/>
              <a:gd name="T80" fmla="*/ 2147483647 w 3376"/>
              <a:gd name="T81" fmla="*/ 2147483647 h 85"/>
              <a:gd name="T82" fmla="*/ 2147483647 w 3376"/>
              <a:gd name="T83" fmla="*/ 2147483647 h 85"/>
              <a:gd name="T84" fmla="*/ 2147483647 w 3376"/>
              <a:gd name="T85" fmla="*/ 2147483647 h 85"/>
              <a:gd name="T86" fmla="*/ 2147483647 w 3376"/>
              <a:gd name="T87" fmla="*/ 2147483647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76" h="85">
                <a:moveTo>
                  <a:pt x="0" y="84"/>
                </a:moveTo>
                <a:lnTo>
                  <a:pt x="6" y="81"/>
                </a:lnTo>
                <a:lnTo>
                  <a:pt x="11" y="79"/>
                </a:lnTo>
                <a:lnTo>
                  <a:pt x="31" y="75"/>
                </a:lnTo>
                <a:lnTo>
                  <a:pt x="37" y="74"/>
                </a:lnTo>
                <a:lnTo>
                  <a:pt x="42" y="72"/>
                </a:lnTo>
                <a:lnTo>
                  <a:pt x="47" y="70"/>
                </a:lnTo>
                <a:lnTo>
                  <a:pt x="60" y="68"/>
                </a:lnTo>
                <a:lnTo>
                  <a:pt x="79" y="67"/>
                </a:lnTo>
                <a:lnTo>
                  <a:pt x="88" y="64"/>
                </a:lnTo>
                <a:lnTo>
                  <a:pt x="102" y="62"/>
                </a:lnTo>
                <a:lnTo>
                  <a:pt x="137" y="59"/>
                </a:lnTo>
                <a:lnTo>
                  <a:pt x="167" y="57"/>
                </a:lnTo>
                <a:lnTo>
                  <a:pt x="222" y="53"/>
                </a:lnTo>
                <a:lnTo>
                  <a:pt x="259" y="50"/>
                </a:lnTo>
                <a:lnTo>
                  <a:pt x="276" y="48"/>
                </a:lnTo>
                <a:lnTo>
                  <a:pt x="353" y="42"/>
                </a:lnTo>
                <a:lnTo>
                  <a:pt x="365" y="40"/>
                </a:lnTo>
                <a:lnTo>
                  <a:pt x="376" y="39"/>
                </a:lnTo>
                <a:lnTo>
                  <a:pt x="386" y="37"/>
                </a:lnTo>
                <a:lnTo>
                  <a:pt x="447" y="30"/>
                </a:lnTo>
                <a:lnTo>
                  <a:pt x="467" y="28"/>
                </a:lnTo>
                <a:lnTo>
                  <a:pt x="483" y="26"/>
                </a:lnTo>
                <a:lnTo>
                  <a:pt x="557" y="20"/>
                </a:lnTo>
                <a:lnTo>
                  <a:pt x="607" y="16"/>
                </a:lnTo>
                <a:lnTo>
                  <a:pt x="617" y="15"/>
                </a:lnTo>
                <a:lnTo>
                  <a:pt x="637" y="13"/>
                </a:lnTo>
                <a:lnTo>
                  <a:pt x="666" y="11"/>
                </a:lnTo>
                <a:lnTo>
                  <a:pt x="677" y="9"/>
                </a:lnTo>
                <a:lnTo>
                  <a:pt x="698" y="7"/>
                </a:lnTo>
                <a:lnTo>
                  <a:pt x="727" y="5"/>
                </a:lnTo>
                <a:lnTo>
                  <a:pt x="737" y="4"/>
                </a:lnTo>
                <a:lnTo>
                  <a:pt x="767" y="1"/>
                </a:lnTo>
                <a:lnTo>
                  <a:pt x="875" y="0"/>
                </a:lnTo>
                <a:lnTo>
                  <a:pt x="959" y="1"/>
                </a:lnTo>
                <a:lnTo>
                  <a:pt x="1001" y="3"/>
                </a:lnTo>
                <a:lnTo>
                  <a:pt x="1033" y="4"/>
                </a:lnTo>
                <a:lnTo>
                  <a:pt x="1058" y="6"/>
                </a:lnTo>
                <a:lnTo>
                  <a:pt x="1079" y="7"/>
                </a:lnTo>
                <a:lnTo>
                  <a:pt x="1125" y="10"/>
                </a:lnTo>
                <a:lnTo>
                  <a:pt x="1190" y="12"/>
                </a:lnTo>
                <a:lnTo>
                  <a:pt x="1224" y="15"/>
                </a:lnTo>
                <a:lnTo>
                  <a:pt x="1298" y="17"/>
                </a:lnTo>
                <a:lnTo>
                  <a:pt x="1332" y="19"/>
                </a:lnTo>
                <a:lnTo>
                  <a:pt x="1347" y="21"/>
                </a:lnTo>
                <a:lnTo>
                  <a:pt x="1375" y="24"/>
                </a:lnTo>
                <a:lnTo>
                  <a:pt x="1416" y="28"/>
                </a:lnTo>
                <a:lnTo>
                  <a:pt x="1461" y="31"/>
                </a:lnTo>
                <a:lnTo>
                  <a:pt x="1559" y="33"/>
                </a:lnTo>
                <a:lnTo>
                  <a:pt x="2046" y="33"/>
                </a:lnTo>
                <a:lnTo>
                  <a:pt x="2076" y="32"/>
                </a:lnTo>
                <a:lnTo>
                  <a:pt x="2110" y="29"/>
                </a:lnTo>
                <a:lnTo>
                  <a:pt x="2212" y="27"/>
                </a:lnTo>
                <a:lnTo>
                  <a:pt x="2236" y="24"/>
                </a:lnTo>
                <a:lnTo>
                  <a:pt x="2256" y="22"/>
                </a:lnTo>
                <a:lnTo>
                  <a:pt x="2263" y="21"/>
                </a:lnTo>
                <a:lnTo>
                  <a:pt x="2278" y="18"/>
                </a:lnTo>
                <a:lnTo>
                  <a:pt x="2327" y="16"/>
                </a:lnTo>
                <a:lnTo>
                  <a:pt x="2339" y="13"/>
                </a:lnTo>
                <a:lnTo>
                  <a:pt x="2394" y="11"/>
                </a:lnTo>
                <a:lnTo>
                  <a:pt x="2412" y="9"/>
                </a:lnTo>
                <a:lnTo>
                  <a:pt x="2427" y="7"/>
                </a:lnTo>
                <a:lnTo>
                  <a:pt x="2495" y="5"/>
                </a:lnTo>
                <a:lnTo>
                  <a:pt x="2503" y="7"/>
                </a:lnTo>
                <a:lnTo>
                  <a:pt x="2511" y="9"/>
                </a:lnTo>
                <a:lnTo>
                  <a:pt x="2550" y="11"/>
                </a:lnTo>
                <a:lnTo>
                  <a:pt x="2569" y="11"/>
                </a:lnTo>
                <a:lnTo>
                  <a:pt x="2572" y="10"/>
                </a:lnTo>
                <a:lnTo>
                  <a:pt x="2577" y="8"/>
                </a:lnTo>
                <a:lnTo>
                  <a:pt x="2583" y="6"/>
                </a:lnTo>
                <a:lnTo>
                  <a:pt x="2587" y="6"/>
                </a:lnTo>
                <a:lnTo>
                  <a:pt x="2618" y="8"/>
                </a:lnTo>
                <a:lnTo>
                  <a:pt x="2713" y="10"/>
                </a:lnTo>
                <a:lnTo>
                  <a:pt x="2788" y="6"/>
                </a:lnTo>
                <a:lnTo>
                  <a:pt x="2891" y="5"/>
                </a:lnTo>
                <a:lnTo>
                  <a:pt x="2951" y="7"/>
                </a:lnTo>
                <a:lnTo>
                  <a:pt x="2972" y="9"/>
                </a:lnTo>
                <a:lnTo>
                  <a:pt x="3067" y="11"/>
                </a:lnTo>
                <a:lnTo>
                  <a:pt x="3086" y="9"/>
                </a:lnTo>
                <a:lnTo>
                  <a:pt x="3107" y="7"/>
                </a:lnTo>
                <a:lnTo>
                  <a:pt x="3200" y="5"/>
                </a:lnTo>
                <a:lnTo>
                  <a:pt x="3290" y="5"/>
                </a:lnTo>
                <a:lnTo>
                  <a:pt x="3297" y="7"/>
                </a:lnTo>
                <a:lnTo>
                  <a:pt x="3301" y="8"/>
                </a:lnTo>
                <a:lnTo>
                  <a:pt x="3304" y="8"/>
                </a:lnTo>
                <a:lnTo>
                  <a:pt x="3306" y="8"/>
                </a:lnTo>
                <a:lnTo>
                  <a:pt x="3311" y="6"/>
                </a:lnTo>
                <a:lnTo>
                  <a:pt x="3319" y="5"/>
                </a:lnTo>
                <a:lnTo>
                  <a:pt x="3375"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3797" name="SMARTPenAnnotation193"/>
          <p:cNvSpPr>
            <a:spLocks/>
          </p:cNvSpPr>
          <p:nvPr/>
        </p:nvSpPr>
        <p:spPr bwMode="auto">
          <a:xfrm>
            <a:off x="1030288" y="4465638"/>
            <a:ext cx="2168525" cy="80962"/>
          </a:xfrm>
          <a:custGeom>
            <a:avLst/>
            <a:gdLst>
              <a:gd name="T0" fmla="*/ 2147483647 w 1366"/>
              <a:gd name="T1" fmla="*/ 2147483647 h 51"/>
              <a:gd name="T2" fmla="*/ 2147483647 w 1366"/>
              <a:gd name="T3" fmla="*/ 2147483647 h 51"/>
              <a:gd name="T4" fmla="*/ 0 w 1366"/>
              <a:gd name="T5" fmla="*/ 2147483647 h 51"/>
              <a:gd name="T6" fmla="*/ 2147483647 w 1366"/>
              <a:gd name="T7" fmla="*/ 2147483647 h 51"/>
              <a:gd name="T8" fmla="*/ 2147483647 w 1366"/>
              <a:gd name="T9" fmla="*/ 2147483647 h 51"/>
              <a:gd name="T10" fmla="*/ 2147483647 w 1366"/>
              <a:gd name="T11" fmla="*/ 2147483647 h 51"/>
              <a:gd name="T12" fmla="*/ 2147483647 w 1366"/>
              <a:gd name="T13" fmla="*/ 2147483647 h 51"/>
              <a:gd name="T14" fmla="*/ 2147483647 w 1366"/>
              <a:gd name="T15" fmla="*/ 2147483647 h 51"/>
              <a:gd name="T16" fmla="*/ 2147483647 w 1366"/>
              <a:gd name="T17" fmla="*/ 2147483647 h 51"/>
              <a:gd name="T18" fmla="*/ 2147483647 w 1366"/>
              <a:gd name="T19" fmla="*/ 2147483647 h 51"/>
              <a:gd name="T20" fmla="*/ 2147483647 w 1366"/>
              <a:gd name="T21" fmla="*/ 2147483647 h 51"/>
              <a:gd name="T22" fmla="*/ 2147483647 w 1366"/>
              <a:gd name="T23" fmla="*/ 2147483647 h 51"/>
              <a:gd name="T24" fmla="*/ 2147483647 w 1366"/>
              <a:gd name="T25" fmla="*/ 2147483647 h 51"/>
              <a:gd name="T26" fmla="*/ 2147483647 w 1366"/>
              <a:gd name="T27" fmla="*/ 2147483647 h 51"/>
              <a:gd name="T28" fmla="*/ 2147483647 w 1366"/>
              <a:gd name="T29" fmla="*/ 2147483647 h 51"/>
              <a:gd name="T30" fmla="*/ 2147483647 w 1366"/>
              <a:gd name="T31" fmla="*/ 2147483647 h 51"/>
              <a:gd name="T32" fmla="*/ 2147483647 w 1366"/>
              <a:gd name="T33" fmla="*/ 2147483647 h 51"/>
              <a:gd name="T34" fmla="*/ 2147483647 w 1366"/>
              <a:gd name="T35" fmla="*/ 2147483647 h 51"/>
              <a:gd name="T36" fmla="*/ 2147483647 w 1366"/>
              <a:gd name="T37" fmla="*/ 2147483647 h 51"/>
              <a:gd name="T38" fmla="*/ 2147483647 w 1366"/>
              <a:gd name="T39" fmla="*/ 2147483647 h 51"/>
              <a:gd name="T40" fmla="*/ 2147483647 w 1366"/>
              <a:gd name="T41" fmla="*/ 2147483647 h 51"/>
              <a:gd name="T42" fmla="*/ 2147483647 w 1366"/>
              <a:gd name="T43" fmla="*/ 2147483647 h 51"/>
              <a:gd name="T44" fmla="*/ 2147483647 w 1366"/>
              <a:gd name="T45" fmla="*/ 2147483647 h 51"/>
              <a:gd name="T46" fmla="*/ 2147483647 w 1366"/>
              <a:gd name="T47" fmla="*/ 2147483647 h 51"/>
              <a:gd name="T48" fmla="*/ 2147483647 w 1366"/>
              <a:gd name="T49" fmla="*/ 2147483647 h 51"/>
              <a:gd name="T50" fmla="*/ 2147483647 w 1366"/>
              <a:gd name="T51" fmla="*/ 2147483647 h 51"/>
              <a:gd name="T52" fmla="*/ 2147483647 w 1366"/>
              <a:gd name="T53" fmla="*/ 2147483647 h 51"/>
              <a:gd name="T54" fmla="*/ 2147483647 w 1366"/>
              <a:gd name="T55" fmla="*/ 2147483647 h 51"/>
              <a:gd name="T56" fmla="*/ 2147483647 w 1366"/>
              <a:gd name="T57" fmla="*/ 2147483647 h 51"/>
              <a:gd name="T58" fmla="*/ 2147483647 w 1366"/>
              <a:gd name="T59" fmla="*/ 2147483647 h 51"/>
              <a:gd name="T60" fmla="*/ 2147483647 w 1366"/>
              <a:gd name="T61" fmla="*/ 2147483647 h 51"/>
              <a:gd name="T62" fmla="*/ 2147483647 w 1366"/>
              <a:gd name="T63" fmla="*/ 2147483647 h 51"/>
              <a:gd name="T64" fmla="*/ 2147483647 w 1366"/>
              <a:gd name="T65" fmla="*/ 2147483647 h 51"/>
              <a:gd name="T66" fmla="*/ 2147483647 w 1366"/>
              <a:gd name="T67" fmla="*/ 2147483647 h 51"/>
              <a:gd name="T68" fmla="*/ 2147483647 w 1366"/>
              <a:gd name="T69" fmla="*/ 2147483647 h 51"/>
              <a:gd name="T70" fmla="*/ 2147483647 w 1366"/>
              <a:gd name="T71" fmla="*/ 2147483647 h 51"/>
              <a:gd name="T72" fmla="*/ 2147483647 w 1366"/>
              <a:gd name="T73" fmla="*/ 2147483647 h 51"/>
              <a:gd name="T74" fmla="*/ 2147483647 w 1366"/>
              <a:gd name="T75" fmla="*/ 2147483647 h 51"/>
              <a:gd name="T76" fmla="*/ 2147483647 w 1366"/>
              <a:gd name="T77" fmla="*/ 2147483647 h 51"/>
              <a:gd name="T78" fmla="*/ 2147483647 w 1366"/>
              <a:gd name="T79" fmla="*/ 2147483647 h 51"/>
              <a:gd name="T80" fmla="*/ 2147483647 w 1366"/>
              <a:gd name="T81" fmla="*/ 2147483647 h 51"/>
              <a:gd name="T82" fmla="*/ 2147483647 w 1366"/>
              <a:gd name="T83" fmla="*/ 2147483647 h 51"/>
              <a:gd name="T84" fmla="*/ 2147483647 w 1366"/>
              <a:gd name="T85" fmla="*/ 2147483647 h 51"/>
              <a:gd name="T86" fmla="*/ 2147483647 w 1366"/>
              <a:gd name="T87" fmla="*/ 2147483647 h 51"/>
              <a:gd name="T88" fmla="*/ 2147483647 w 1366"/>
              <a:gd name="T89" fmla="*/ 2147483647 h 51"/>
              <a:gd name="T90" fmla="*/ 2147483647 w 1366"/>
              <a:gd name="T91" fmla="*/ 2147483647 h 51"/>
              <a:gd name="T92" fmla="*/ 2147483647 w 1366"/>
              <a:gd name="T93" fmla="*/ 2147483647 h 51"/>
              <a:gd name="T94" fmla="*/ 2147483647 w 1366"/>
              <a:gd name="T95" fmla="*/ 2147483647 h 51"/>
              <a:gd name="T96" fmla="*/ 2147483647 w 1366"/>
              <a:gd name="T97" fmla="*/ 2147483647 h 51"/>
              <a:gd name="T98" fmla="*/ 2147483647 w 1366"/>
              <a:gd name="T99" fmla="*/ 2147483647 h 51"/>
              <a:gd name="T100" fmla="*/ 2147483647 w 1366"/>
              <a:gd name="T101" fmla="*/ 2147483647 h 51"/>
              <a:gd name="T102" fmla="*/ 2147483647 w 1366"/>
              <a:gd name="T103" fmla="*/ 2147483647 h 51"/>
              <a:gd name="T104" fmla="*/ 2147483647 w 1366"/>
              <a:gd name="T105" fmla="*/ 2147483647 h 51"/>
              <a:gd name="T106" fmla="*/ 2147483647 w 1366"/>
              <a:gd name="T107" fmla="*/ 2147483647 h 51"/>
              <a:gd name="T108" fmla="*/ 2147483647 w 1366"/>
              <a:gd name="T109" fmla="*/ 2147483647 h 51"/>
              <a:gd name="T110" fmla="*/ 2147483647 w 1366"/>
              <a:gd name="T111" fmla="*/ 0 h 51"/>
              <a:gd name="T112" fmla="*/ 2147483647 w 1366"/>
              <a:gd name="T113" fmla="*/ 0 h 51"/>
              <a:gd name="T114" fmla="*/ 2147483647 w 1366"/>
              <a:gd name="T115" fmla="*/ 0 h 51"/>
              <a:gd name="T116" fmla="*/ 2147483647 w 1366"/>
              <a:gd name="T117" fmla="*/ 2147483647 h 51"/>
              <a:gd name="T118" fmla="*/ 2147483647 w 1366"/>
              <a:gd name="T119" fmla="*/ 2147483647 h 51"/>
              <a:gd name="T120" fmla="*/ 2147483647 w 1366"/>
              <a:gd name="T121" fmla="*/ 2147483647 h 51"/>
              <a:gd name="T122" fmla="*/ 2147483647 w 1366"/>
              <a:gd name="T123" fmla="*/ 2147483647 h 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66" h="51">
                <a:moveTo>
                  <a:pt x="4" y="22"/>
                </a:moveTo>
                <a:lnTo>
                  <a:pt x="1" y="25"/>
                </a:lnTo>
                <a:lnTo>
                  <a:pt x="0" y="26"/>
                </a:lnTo>
                <a:lnTo>
                  <a:pt x="1" y="26"/>
                </a:lnTo>
                <a:lnTo>
                  <a:pt x="2" y="27"/>
                </a:lnTo>
                <a:lnTo>
                  <a:pt x="6" y="27"/>
                </a:lnTo>
                <a:lnTo>
                  <a:pt x="17" y="28"/>
                </a:lnTo>
                <a:lnTo>
                  <a:pt x="21" y="27"/>
                </a:lnTo>
                <a:lnTo>
                  <a:pt x="25" y="26"/>
                </a:lnTo>
                <a:lnTo>
                  <a:pt x="29" y="25"/>
                </a:lnTo>
                <a:lnTo>
                  <a:pt x="37" y="23"/>
                </a:lnTo>
                <a:lnTo>
                  <a:pt x="41" y="23"/>
                </a:lnTo>
                <a:lnTo>
                  <a:pt x="99" y="14"/>
                </a:lnTo>
                <a:lnTo>
                  <a:pt x="110" y="13"/>
                </a:lnTo>
                <a:lnTo>
                  <a:pt x="128" y="12"/>
                </a:lnTo>
                <a:lnTo>
                  <a:pt x="167" y="11"/>
                </a:lnTo>
                <a:lnTo>
                  <a:pt x="201" y="12"/>
                </a:lnTo>
                <a:lnTo>
                  <a:pt x="210" y="14"/>
                </a:lnTo>
                <a:lnTo>
                  <a:pt x="242" y="17"/>
                </a:lnTo>
                <a:lnTo>
                  <a:pt x="278" y="20"/>
                </a:lnTo>
                <a:lnTo>
                  <a:pt x="302" y="21"/>
                </a:lnTo>
                <a:lnTo>
                  <a:pt x="346" y="25"/>
                </a:lnTo>
                <a:lnTo>
                  <a:pt x="374" y="28"/>
                </a:lnTo>
                <a:lnTo>
                  <a:pt x="396" y="30"/>
                </a:lnTo>
                <a:lnTo>
                  <a:pt x="414" y="32"/>
                </a:lnTo>
                <a:lnTo>
                  <a:pt x="429" y="35"/>
                </a:lnTo>
                <a:lnTo>
                  <a:pt x="442" y="36"/>
                </a:lnTo>
                <a:lnTo>
                  <a:pt x="452" y="37"/>
                </a:lnTo>
                <a:lnTo>
                  <a:pt x="510" y="40"/>
                </a:lnTo>
                <a:lnTo>
                  <a:pt x="564" y="45"/>
                </a:lnTo>
                <a:lnTo>
                  <a:pt x="593" y="47"/>
                </a:lnTo>
                <a:lnTo>
                  <a:pt x="653" y="49"/>
                </a:lnTo>
                <a:lnTo>
                  <a:pt x="710" y="50"/>
                </a:lnTo>
                <a:lnTo>
                  <a:pt x="745" y="48"/>
                </a:lnTo>
                <a:lnTo>
                  <a:pt x="783" y="46"/>
                </a:lnTo>
                <a:lnTo>
                  <a:pt x="821" y="42"/>
                </a:lnTo>
                <a:lnTo>
                  <a:pt x="837" y="41"/>
                </a:lnTo>
                <a:lnTo>
                  <a:pt x="865" y="40"/>
                </a:lnTo>
                <a:lnTo>
                  <a:pt x="884" y="38"/>
                </a:lnTo>
                <a:lnTo>
                  <a:pt x="907" y="34"/>
                </a:lnTo>
                <a:lnTo>
                  <a:pt x="932" y="30"/>
                </a:lnTo>
                <a:lnTo>
                  <a:pt x="952" y="27"/>
                </a:lnTo>
                <a:lnTo>
                  <a:pt x="968" y="26"/>
                </a:lnTo>
                <a:lnTo>
                  <a:pt x="982" y="24"/>
                </a:lnTo>
                <a:lnTo>
                  <a:pt x="998" y="22"/>
                </a:lnTo>
                <a:lnTo>
                  <a:pt x="1015" y="20"/>
                </a:lnTo>
                <a:lnTo>
                  <a:pt x="1032" y="17"/>
                </a:lnTo>
                <a:lnTo>
                  <a:pt x="1047" y="15"/>
                </a:lnTo>
                <a:lnTo>
                  <a:pt x="1060" y="13"/>
                </a:lnTo>
                <a:lnTo>
                  <a:pt x="1071" y="13"/>
                </a:lnTo>
                <a:lnTo>
                  <a:pt x="1108" y="8"/>
                </a:lnTo>
                <a:lnTo>
                  <a:pt x="1130" y="5"/>
                </a:lnTo>
                <a:lnTo>
                  <a:pt x="1146" y="3"/>
                </a:lnTo>
                <a:lnTo>
                  <a:pt x="1159" y="2"/>
                </a:lnTo>
                <a:lnTo>
                  <a:pt x="1179" y="1"/>
                </a:lnTo>
                <a:lnTo>
                  <a:pt x="1220" y="0"/>
                </a:lnTo>
                <a:lnTo>
                  <a:pt x="1272" y="0"/>
                </a:lnTo>
                <a:lnTo>
                  <a:pt x="1284" y="0"/>
                </a:lnTo>
                <a:lnTo>
                  <a:pt x="1296" y="1"/>
                </a:lnTo>
                <a:lnTo>
                  <a:pt x="1316" y="3"/>
                </a:lnTo>
                <a:lnTo>
                  <a:pt x="1337" y="5"/>
                </a:lnTo>
                <a:lnTo>
                  <a:pt x="1365"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3798" name="SMARTPenAnnotation194"/>
          <p:cNvSpPr>
            <a:spLocks/>
          </p:cNvSpPr>
          <p:nvPr/>
        </p:nvSpPr>
        <p:spPr bwMode="auto">
          <a:xfrm>
            <a:off x="1223963" y="4911725"/>
            <a:ext cx="1965325" cy="90488"/>
          </a:xfrm>
          <a:custGeom>
            <a:avLst/>
            <a:gdLst>
              <a:gd name="T0" fmla="*/ 0 w 1238"/>
              <a:gd name="T1" fmla="*/ 2147483647 h 57"/>
              <a:gd name="T2" fmla="*/ 2147483647 w 1238"/>
              <a:gd name="T3" fmla="*/ 2147483647 h 57"/>
              <a:gd name="T4" fmla="*/ 2147483647 w 1238"/>
              <a:gd name="T5" fmla="*/ 2147483647 h 57"/>
              <a:gd name="T6" fmla="*/ 2147483647 w 1238"/>
              <a:gd name="T7" fmla="*/ 2147483647 h 57"/>
              <a:gd name="T8" fmla="*/ 2147483647 w 1238"/>
              <a:gd name="T9" fmla="*/ 2147483647 h 57"/>
              <a:gd name="T10" fmla="*/ 2147483647 w 1238"/>
              <a:gd name="T11" fmla="*/ 2147483647 h 57"/>
              <a:gd name="T12" fmla="*/ 2147483647 w 1238"/>
              <a:gd name="T13" fmla="*/ 2147483647 h 57"/>
              <a:gd name="T14" fmla="*/ 2147483647 w 1238"/>
              <a:gd name="T15" fmla="*/ 2147483647 h 57"/>
              <a:gd name="T16" fmla="*/ 2147483647 w 1238"/>
              <a:gd name="T17" fmla="*/ 2147483647 h 57"/>
              <a:gd name="T18" fmla="*/ 2147483647 w 1238"/>
              <a:gd name="T19" fmla="*/ 2147483647 h 57"/>
              <a:gd name="T20" fmla="*/ 2147483647 w 1238"/>
              <a:gd name="T21" fmla="*/ 2147483647 h 57"/>
              <a:gd name="T22" fmla="*/ 2147483647 w 1238"/>
              <a:gd name="T23" fmla="*/ 2147483647 h 57"/>
              <a:gd name="T24" fmla="*/ 2147483647 w 1238"/>
              <a:gd name="T25" fmla="*/ 2147483647 h 57"/>
              <a:gd name="T26" fmla="*/ 2147483647 w 1238"/>
              <a:gd name="T27" fmla="*/ 2147483647 h 57"/>
              <a:gd name="T28" fmla="*/ 2147483647 w 1238"/>
              <a:gd name="T29" fmla="*/ 2147483647 h 57"/>
              <a:gd name="T30" fmla="*/ 2147483647 w 1238"/>
              <a:gd name="T31" fmla="*/ 2147483647 h 57"/>
              <a:gd name="T32" fmla="*/ 2147483647 w 1238"/>
              <a:gd name="T33" fmla="*/ 2147483647 h 57"/>
              <a:gd name="T34" fmla="*/ 2147483647 w 1238"/>
              <a:gd name="T35" fmla="*/ 2147483647 h 57"/>
              <a:gd name="T36" fmla="*/ 2147483647 w 1238"/>
              <a:gd name="T37" fmla="*/ 2147483647 h 57"/>
              <a:gd name="T38" fmla="*/ 2147483647 w 1238"/>
              <a:gd name="T39" fmla="*/ 2147483647 h 57"/>
              <a:gd name="T40" fmla="*/ 2147483647 w 1238"/>
              <a:gd name="T41" fmla="*/ 2147483647 h 57"/>
              <a:gd name="T42" fmla="*/ 2147483647 w 1238"/>
              <a:gd name="T43" fmla="*/ 2147483647 h 57"/>
              <a:gd name="T44" fmla="*/ 2147483647 w 1238"/>
              <a:gd name="T45" fmla="*/ 2147483647 h 57"/>
              <a:gd name="T46" fmla="*/ 2147483647 w 1238"/>
              <a:gd name="T47" fmla="*/ 2147483647 h 57"/>
              <a:gd name="T48" fmla="*/ 2147483647 w 1238"/>
              <a:gd name="T49" fmla="*/ 2147483647 h 57"/>
              <a:gd name="T50" fmla="*/ 2147483647 w 1238"/>
              <a:gd name="T51" fmla="*/ 2147483647 h 57"/>
              <a:gd name="T52" fmla="*/ 2147483647 w 1238"/>
              <a:gd name="T53" fmla="*/ 2147483647 h 57"/>
              <a:gd name="T54" fmla="*/ 2147483647 w 1238"/>
              <a:gd name="T55" fmla="*/ 2147483647 h 57"/>
              <a:gd name="T56" fmla="*/ 2147483647 w 1238"/>
              <a:gd name="T57" fmla="*/ 2147483647 h 57"/>
              <a:gd name="T58" fmla="*/ 2147483647 w 1238"/>
              <a:gd name="T59" fmla="*/ 2147483647 h 57"/>
              <a:gd name="T60" fmla="*/ 2147483647 w 1238"/>
              <a:gd name="T61" fmla="*/ 2147483647 h 57"/>
              <a:gd name="T62" fmla="*/ 2147483647 w 1238"/>
              <a:gd name="T63" fmla="*/ 2147483647 h 57"/>
              <a:gd name="T64" fmla="*/ 2147483647 w 1238"/>
              <a:gd name="T65" fmla="*/ 2147483647 h 57"/>
              <a:gd name="T66" fmla="*/ 2147483647 w 1238"/>
              <a:gd name="T67" fmla="*/ 2147483647 h 57"/>
              <a:gd name="T68" fmla="*/ 2147483647 w 1238"/>
              <a:gd name="T69" fmla="*/ 2147483647 h 57"/>
              <a:gd name="T70" fmla="*/ 2147483647 w 1238"/>
              <a:gd name="T71" fmla="*/ 2147483647 h 57"/>
              <a:gd name="T72" fmla="*/ 2147483647 w 1238"/>
              <a:gd name="T73" fmla="*/ 2147483647 h 57"/>
              <a:gd name="T74" fmla="*/ 2147483647 w 1238"/>
              <a:gd name="T75" fmla="*/ 2147483647 h 57"/>
              <a:gd name="T76" fmla="*/ 2147483647 w 1238"/>
              <a:gd name="T77" fmla="*/ 2147483647 h 57"/>
              <a:gd name="T78" fmla="*/ 2147483647 w 1238"/>
              <a:gd name="T79" fmla="*/ 2147483647 h 57"/>
              <a:gd name="T80" fmla="*/ 2147483647 w 1238"/>
              <a:gd name="T81" fmla="*/ 2147483647 h 57"/>
              <a:gd name="T82" fmla="*/ 2147483647 w 1238"/>
              <a:gd name="T83" fmla="*/ 2147483647 h 57"/>
              <a:gd name="T84" fmla="*/ 2147483647 w 1238"/>
              <a:gd name="T85" fmla="*/ 2147483647 h 57"/>
              <a:gd name="T86" fmla="*/ 2147483647 w 1238"/>
              <a:gd name="T87" fmla="*/ 2147483647 h 57"/>
              <a:gd name="T88" fmla="*/ 2147483647 w 1238"/>
              <a:gd name="T89" fmla="*/ 2147483647 h 57"/>
              <a:gd name="T90" fmla="*/ 2147483647 w 1238"/>
              <a:gd name="T91" fmla="*/ 2147483647 h 57"/>
              <a:gd name="T92" fmla="*/ 2147483647 w 1238"/>
              <a:gd name="T93" fmla="*/ 0 h 57"/>
              <a:gd name="T94" fmla="*/ 2147483647 w 1238"/>
              <a:gd name="T95" fmla="*/ 0 h 57"/>
              <a:gd name="T96" fmla="*/ 2147483647 w 1238"/>
              <a:gd name="T97" fmla="*/ 2147483647 h 57"/>
              <a:gd name="T98" fmla="*/ 2147483647 w 1238"/>
              <a:gd name="T99" fmla="*/ 2147483647 h 57"/>
              <a:gd name="T100" fmla="*/ 2147483647 w 1238"/>
              <a:gd name="T101" fmla="*/ 2147483647 h 57"/>
              <a:gd name="T102" fmla="*/ 2147483647 w 1238"/>
              <a:gd name="T103" fmla="*/ 2147483647 h 57"/>
              <a:gd name="T104" fmla="*/ 2147483647 w 1238"/>
              <a:gd name="T105" fmla="*/ 2147483647 h 57"/>
              <a:gd name="T106" fmla="*/ 2147483647 w 1238"/>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8" h="57">
                <a:moveTo>
                  <a:pt x="0" y="22"/>
                </a:moveTo>
                <a:lnTo>
                  <a:pt x="32" y="22"/>
                </a:lnTo>
                <a:lnTo>
                  <a:pt x="36" y="24"/>
                </a:lnTo>
                <a:lnTo>
                  <a:pt x="39" y="25"/>
                </a:lnTo>
                <a:lnTo>
                  <a:pt x="44" y="27"/>
                </a:lnTo>
                <a:lnTo>
                  <a:pt x="50" y="28"/>
                </a:lnTo>
                <a:lnTo>
                  <a:pt x="58" y="30"/>
                </a:lnTo>
                <a:lnTo>
                  <a:pt x="76" y="34"/>
                </a:lnTo>
                <a:lnTo>
                  <a:pt x="86" y="35"/>
                </a:lnTo>
                <a:lnTo>
                  <a:pt x="95" y="37"/>
                </a:lnTo>
                <a:lnTo>
                  <a:pt x="103" y="39"/>
                </a:lnTo>
                <a:lnTo>
                  <a:pt x="109" y="41"/>
                </a:lnTo>
                <a:lnTo>
                  <a:pt x="117" y="42"/>
                </a:lnTo>
                <a:lnTo>
                  <a:pt x="131" y="44"/>
                </a:lnTo>
                <a:lnTo>
                  <a:pt x="171" y="47"/>
                </a:lnTo>
                <a:lnTo>
                  <a:pt x="207" y="49"/>
                </a:lnTo>
                <a:lnTo>
                  <a:pt x="244" y="50"/>
                </a:lnTo>
                <a:lnTo>
                  <a:pt x="260" y="52"/>
                </a:lnTo>
                <a:lnTo>
                  <a:pt x="277" y="53"/>
                </a:lnTo>
                <a:lnTo>
                  <a:pt x="301" y="55"/>
                </a:lnTo>
                <a:lnTo>
                  <a:pt x="337" y="56"/>
                </a:lnTo>
                <a:lnTo>
                  <a:pt x="526" y="56"/>
                </a:lnTo>
                <a:lnTo>
                  <a:pt x="547" y="55"/>
                </a:lnTo>
                <a:lnTo>
                  <a:pt x="646" y="50"/>
                </a:lnTo>
                <a:lnTo>
                  <a:pt x="675" y="48"/>
                </a:lnTo>
                <a:lnTo>
                  <a:pt x="696" y="46"/>
                </a:lnTo>
                <a:lnTo>
                  <a:pt x="713" y="45"/>
                </a:lnTo>
                <a:lnTo>
                  <a:pt x="741" y="41"/>
                </a:lnTo>
                <a:lnTo>
                  <a:pt x="775" y="37"/>
                </a:lnTo>
                <a:lnTo>
                  <a:pt x="794" y="35"/>
                </a:lnTo>
                <a:lnTo>
                  <a:pt x="832" y="29"/>
                </a:lnTo>
                <a:lnTo>
                  <a:pt x="848" y="27"/>
                </a:lnTo>
                <a:lnTo>
                  <a:pt x="861" y="25"/>
                </a:lnTo>
                <a:lnTo>
                  <a:pt x="872" y="24"/>
                </a:lnTo>
                <a:lnTo>
                  <a:pt x="883" y="23"/>
                </a:lnTo>
                <a:lnTo>
                  <a:pt x="905" y="20"/>
                </a:lnTo>
                <a:lnTo>
                  <a:pt x="926" y="16"/>
                </a:lnTo>
                <a:lnTo>
                  <a:pt x="936" y="15"/>
                </a:lnTo>
                <a:lnTo>
                  <a:pt x="948" y="13"/>
                </a:lnTo>
                <a:lnTo>
                  <a:pt x="977" y="9"/>
                </a:lnTo>
                <a:lnTo>
                  <a:pt x="990" y="8"/>
                </a:lnTo>
                <a:lnTo>
                  <a:pt x="1013" y="6"/>
                </a:lnTo>
                <a:lnTo>
                  <a:pt x="1022" y="5"/>
                </a:lnTo>
                <a:lnTo>
                  <a:pt x="1032" y="4"/>
                </a:lnTo>
                <a:lnTo>
                  <a:pt x="1040" y="3"/>
                </a:lnTo>
                <a:lnTo>
                  <a:pt x="1058" y="1"/>
                </a:lnTo>
                <a:lnTo>
                  <a:pt x="1092" y="0"/>
                </a:lnTo>
                <a:lnTo>
                  <a:pt x="1118" y="0"/>
                </a:lnTo>
                <a:lnTo>
                  <a:pt x="1124" y="1"/>
                </a:lnTo>
                <a:lnTo>
                  <a:pt x="1130" y="3"/>
                </a:lnTo>
                <a:lnTo>
                  <a:pt x="1141" y="4"/>
                </a:lnTo>
                <a:lnTo>
                  <a:pt x="1154" y="5"/>
                </a:lnTo>
                <a:lnTo>
                  <a:pt x="1162" y="7"/>
                </a:lnTo>
                <a:lnTo>
                  <a:pt x="123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3799" name="SMARTPenAnnotation195"/>
          <p:cNvSpPr>
            <a:spLocks/>
          </p:cNvSpPr>
          <p:nvPr/>
        </p:nvSpPr>
        <p:spPr bwMode="auto">
          <a:xfrm>
            <a:off x="5537200" y="4946650"/>
            <a:ext cx="2063750" cy="60325"/>
          </a:xfrm>
          <a:custGeom>
            <a:avLst/>
            <a:gdLst>
              <a:gd name="T0" fmla="*/ 0 w 1300"/>
              <a:gd name="T1" fmla="*/ 0 h 38"/>
              <a:gd name="T2" fmla="*/ 2147483647 w 1300"/>
              <a:gd name="T3" fmla="*/ 2147483647 h 38"/>
              <a:gd name="T4" fmla="*/ 2147483647 w 1300"/>
              <a:gd name="T5" fmla="*/ 2147483647 h 38"/>
              <a:gd name="T6" fmla="*/ 2147483647 w 1300"/>
              <a:gd name="T7" fmla="*/ 2147483647 h 38"/>
              <a:gd name="T8" fmla="*/ 2147483647 w 1300"/>
              <a:gd name="T9" fmla="*/ 2147483647 h 38"/>
              <a:gd name="T10" fmla="*/ 2147483647 w 1300"/>
              <a:gd name="T11" fmla="*/ 2147483647 h 38"/>
              <a:gd name="T12" fmla="*/ 2147483647 w 1300"/>
              <a:gd name="T13" fmla="*/ 2147483647 h 38"/>
              <a:gd name="T14" fmla="*/ 2147483647 w 1300"/>
              <a:gd name="T15" fmla="*/ 2147483647 h 38"/>
              <a:gd name="T16" fmla="*/ 2147483647 w 1300"/>
              <a:gd name="T17" fmla="*/ 2147483647 h 38"/>
              <a:gd name="T18" fmla="*/ 2147483647 w 1300"/>
              <a:gd name="T19" fmla="*/ 2147483647 h 38"/>
              <a:gd name="T20" fmla="*/ 2147483647 w 1300"/>
              <a:gd name="T21" fmla="*/ 2147483647 h 38"/>
              <a:gd name="T22" fmla="*/ 2147483647 w 1300"/>
              <a:gd name="T23" fmla="*/ 2147483647 h 38"/>
              <a:gd name="T24" fmla="*/ 2147483647 w 1300"/>
              <a:gd name="T25" fmla="*/ 2147483647 h 38"/>
              <a:gd name="T26" fmla="*/ 2147483647 w 1300"/>
              <a:gd name="T27" fmla="*/ 2147483647 h 38"/>
              <a:gd name="T28" fmla="*/ 2147483647 w 1300"/>
              <a:gd name="T29" fmla="*/ 2147483647 h 38"/>
              <a:gd name="T30" fmla="*/ 2147483647 w 1300"/>
              <a:gd name="T31" fmla="*/ 2147483647 h 38"/>
              <a:gd name="T32" fmla="*/ 2147483647 w 1300"/>
              <a:gd name="T33" fmla="*/ 2147483647 h 38"/>
              <a:gd name="T34" fmla="*/ 2147483647 w 1300"/>
              <a:gd name="T35" fmla="*/ 2147483647 h 38"/>
              <a:gd name="T36" fmla="*/ 2147483647 w 1300"/>
              <a:gd name="T37" fmla="*/ 2147483647 h 38"/>
              <a:gd name="T38" fmla="*/ 2147483647 w 1300"/>
              <a:gd name="T39" fmla="*/ 2147483647 h 38"/>
              <a:gd name="T40" fmla="*/ 2147483647 w 1300"/>
              <a:gd name="T41" fmla="*/ 2147483647 h 38"/>
              <a:gd name="T42" fmla="*/ 2147483647 w 1300"/>
              <a:gd name="T43" fmla="*/ 2147483647 h 38"/>
              <a:gd name="T44" fmla="*/ 2147483647 w 1300"/>
              <a:gd name="T45" fmla="*/ 2147483647 h 38"/>
              <a:gd name="T46" fmla="*/ 2147483647 w 1300"/>
              <a:gd name="T47" fmla="*/ 2147483647 h 38"/>
              <a:gd name="T48" fmla="*/ 2147483647 w 1300"/>
              <a:gd name="T49" fmla="*/ 2147483647 h 38"/>
              <a:gd name="T50" fmla="*/ 2147483647 w 1300"/>
              <a:gd name="T51" fmla="*/ 2147483647 h 38"/>
              <a:gd name="T52" fmla="*/ 2147483647 w 1300"/>
              <a:gd name="T53" fmla="*/ 2147483647 h 38"/>
              <a:gd name="T54" fmla="*/ 2147483647 w 1300"/>
              <a:gd name="T55" fmla="*/ 2147483647 h 38"/>
              <a:gd name="T56" fmla="*/ 2147483647 w 1300"/>
              <a:gd name="T57" fmla="*/ 2147483647 h 38"/>
              <a:gd name="T58" fmla="*/ 2147483647 w 1300"/>
              <a:gd name="T59" fmla="*/ 2147483647 h 38"/>
              <a:gd name="T60" fmla="*/ 2147483647 w 1300"/>
              <a:gd name="T61" fmla="*/ 2147483647 h 38"/>
              <a:gd name="T62" fmla="*/ 2147483647 w 1300"/>
              <a:gd name="T63" fmla="*/ 2147483647 h 38"/>
              <a:gd name="T64" fmla="*/ 2147483647 w 1300"/>
              <a:gd name="T65" fmla="*/ 2147483647 h 38"/>
              <a:gd name="T66" fmla="*/ 2147483647 w 1300"/>
              <a:gd name="T67" fmla="*/ 2147483647 h 38"/>
              <a:gd name="T68" fmla="*/ 2147483647 w 1300"/>
              <a:gd name="T69" fmla="*/ 2147483647 h 38"/>
              <a:gd name="T70" fmla="*/ 2147483647 w 1300"/>
              <a:gd name="T71" fmla="*/ 2147483647 h 38"/>
              <a:gd name="T72" fmla="*/ 2147483647 w 1300"/>
              <a:gd name="T73" fmla="*/ 2147483647 h 38"/>
              <a:gd name="T74" fmla="*/ 2147483647 w 1300"/>
              <a:gd name="T75" fmla="*/ 2147483647 h 38"/>
              <a:gd name="T76" fmla="*/ 2147483647 w 1300"/>
              <a:gd name="T77" fmla="*/ 2147483647 h 38"/>
              <a:gd name="T78" fmla="*/ 2147483647 w 1300"/>
              <a:gd name="T79" fmla="*/ 2147483647 h 38"/>
              <a:gd name="T80" fmla="*/ 2147483647 w 1300"/>
              <a:gd name="T81" fmla="*/ 2147483647 h 38"/>
              <a:gd name="T82" fmla="*/ 2147483647 w 1300"/>
              <a:gd name="T83" fmla="*/ 2147483647 h 38"/>
              <a:gd name="T84" fmla="*/ 2147483647 w 1300"/>
              <a:gd name="T85" fmla="*/ 2147483647 h 38"/>
              <a:gd name="T86" fmla="*/ 2147483647 w 1300"/>
              <a:gd name="T87" fmla="*/ 2147483647 h 38"/>
              <a:gd name="T88" fmla="*/ 2147483647 w 1300"/>
              <a:gd name="T89" fmla="*/ 2147483647 h 38"/>
              <a:gd name="T90" fmla="*/ 2147483647 w 1300"/>
              <a:gd name="T91" fmla="*/ 2147483647 h 38"/>
              <a:gd name="T92" fmla="*/ 2147483647 w 1300"/>
              <a:gd name="T93" fmla="*/ 2147483647 h 38"/>
              <a:gd name="T94" fmla="*/ 2147483647 w 1300"/>
              <a:gd name="T95" fmla="*/ 2147483647 h 38"/>
              <a:gd name="T96" fmla="*/ 2147483647 w 1300"/>
              <a:gd name="T97" fmla="*/ 2147483647 h 38"/>
              <a:gd name="T98" fmla="*/ 2147483647 w 1300"/>
              <a:gd name="T99" fmla="*/ 2147483647 h 38"/>
              <a:gd name="T100" fmla="*/ 2147483647 w 1300"/>
              <a:gd name="T101" fmla="*/ 2147483647 h 38"/>
              <a:gd name="T102" fmla="*/ 2147483647 w 1300"/>
              <a:gd name="T103" fmla="*/ 2147483647 h 38"/>
              <a:gd name="T104" fmla="*/ 2147483647 w 1300"/>
              <a:gd name="T105" fmla="*/ 2147483647 h 38"/>
              <a:gd name="T106" fmla="*/ 2147483647 w 1300"/>
              <a:gd name="T107" fmla="*/ 2147483647 h 38"/>
              <a:gd name="T108" fmla="*/ 2147483647 w 1300"/>
              <a:gd name="T109" fmla="*/ 2147483647 h 38"/>
              <a:gd name="T110" fmla="*/ 2147483647 w 1300"/>
              <a:gd name="T111" fmla="*/ 2147483647 h 38"/>
              <a:gd name="T112" fmla="*/ 2147483647 w 1300"/>
              <a:gd name="T113" fmla="*/ 2147483647 h 38"/>
              <a:gd name="T114" fmla="*/ 2147483647 w 1300"/>
              <a:gd name="T115" fmla="*/ 2147483647 h 38"/>
              <a:gd name="T116" fmla="*/ 2147483647 w 1300"/>
              <a:gd name="T117" fmla="*/ 2147483647 h 38"/>
              <a:gd name="T118" fmla="*/ 2147483647 w 1300"/>
              <a:gd name="T119" fmla="*/ 2147483647 h 38"/>
              <a:gd name="T120" fmla="*/ 2147483647 w 1300"/>
              <a:gd name="T121" fmla="*/ 2147483647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0" h="38">
                <a:moveTo>
                  <a:pt x="0" y="0"/>
                </a:moveTo>
                <a:lnTo>
                  <a:pt x="5" y="3"/>
                </a:lnTo>
                <a:lnTo>
                  <a:pt x="8" y="4"/>
                </a:lnTo>
                <a:lnTo>
                  <a:pt x="15" y="5"/>
                </a:lnTo>
                <a:lnTo>
                  <a:pt x="18" y="6"/>
                </a:lnTo>
                <a:lnTo>
                  <a:pt x="21" y="7"/>
                </a:lnTo>
                <a:lnTo>
                  <a:pt x="23" y="9"/>
                </a:lnTo>
                <a:lnTo>
                  <a:pt x="25" y="10"/>
                </a:lnTo>
                <a:lnTo>
                  <a:pt x="29" y="11"/>
                </a:lnTo>
                <a:lnTo>
                  <a:pt x="32" y="11"/>
                </a:lnTo>
                <a:lnTo>
                  <a:pt x="48" y="12"/>
                </a:lnTo>
                <a:lnTo>
                  <a:pt x="55" y="13"/>
                </a:lnTo>
                <a:lnTo>
                  <a:pt x="63" y="14"/>
                </a:lnTo>
                <a:lnTo>
                  <a:pt x="70" y="15"/>
                </a:lnTo>
                <a:lnTo>
                  <a:pt x="124" y="20"/>
                </a:lnTo>
                <a:lnTo>
                  <a:pt x="138" y="21"/>
                </a:lnTo>
                <a:lnTo>
                  <a:pt x="159" y="22"/>
                </a:lnTo>
                <a:lnTo>
                  <a:pt x="175" y="23"/>
                </a:lnTo>
                <a:lnTo>
                  <a:pt x="232" y="30"/>
                </a:lnTo>
                <a:lnTo>
                  <a:pt x="246" y="32"/>
                </a:lnTo>
                <a:lnTo>
                  <a:pt x="257" y="32"/>
                </a:lnTo>
                <a:lnTo>
                  <a:pt x="289" y="34"/>
                </a:lnTo>
                <a:lnTo>
                  <a:pt x="337" y="34"/>
                </a:lnTo>
                <a:lnTo>
                  <a:pt x="374" y="34"/>
                </a:lnTo>
                <a:lnTo>
                  <a:pt x="384" y="35"/>
                </a:lnTo>
                <a:lnTo>
                  <a:pt x="395" y="36"/>
                </a:lnTo>
                <a:lnTo>
                  <a:pt x="406" y="37"/>
                </a:lnTo>
                <a:lnTo>
                  <a:pt x="436" y="36"/>
                </a:lnTo>
                <a:lnTo>
                  <a:pt x="456" y="35"/>
                </a:lnTo>
                <a:lnTo>
                  <a:pt x="488" y="34"/>
                </a:lnTo>
                <a:lnTo>
                  <a:pt x="562" y="34"/>
                </a:lnTo>
                <a:lnTo>
                  <a:pt x="577" y="33"/>
                </a:lnTo>
                <a:lnTo>
                  <a:pt x="626" y="30"/>
                </a:lnTo>
                <a:lnTo>
                  <a:pt x="654" y="29"/>
                </a:lnTo>
                <a:lnTo>
                  <a:pt x="690" y="29"/>
                </a:lnTo>
                <a:lnTo>
                  <a:pt x="701" y="28"/>
                </a:lnTo>
                <a:lnTo>
                  <a:pt x="712" y="27"/>
                </a:lnTo>
                <a:lnTo>
                  <a:pt x="722" y="25"/>
                </a:lnTo>
                <a:lnTo>
                  <a:pt x="732" y="25"/>
                </a:lnTo>
                <a:lnTo>
                  <a:pt x="754" y="24"/>
                </a:lnTo>
                <a:lnTo>
                  <a:pt x="765" y="23"/>
                </a:lnTo>
                <a:lnTo>
                  <a:pt x="776" y="21"/>
                </a:lnTo>
                <a:lnTo>
                  <a:pt x="787" y="20"/>
                </a:lnTo>
                <a:lnTo>
                  <a:pt x="798" y="19"/>
                </a:lnTo>
                <a:lnTo>
                  <a:pt x="818" y="18"/>
                </a:lnTo>
                <a:lnTo>
                  <a:pt x="850" y="17"/>
                </a:lnTo>
                <a:lnTo>
                  <a:pt x="890" y="17"/>
                </a:lnTo>
                <a:lnTo>
                  <a:pt x="901" y="15"/>
                </a:lnTo>
                <a:lnTo>
                  <a:pt x="912" y="14"/>
                </a:lnTo>
                <a:lnTo>
                  <a:pt x="923" y="13"/>
                </a:lnTo>
                <a:lnTo>
                  <a:pt x="945" y="12"/>
                </a:lnTo>
                <a:lnTo>
                  <a:pt x="985" y="12"/>
                </a:lnTo>
                <a:lnTo>
                  <a:pt x="1175" y="12"/>
                </a:lnTo>
                <a:lnTo>
                  <a:pt x="1186" y="12"/>
                </a:lnTo>
                <a:lnTo>
                  <a:pt x="1196" y="13"/>
                </a:lnTo>
                <a:lnTo>
                  <a:pt x="1204" y="14"/>
                </a:lnTo>
                <a:lnTo>
                  <a:pt x="1211" y="15"/>
                </a:lnTo>
                <a:lnTo>
                  <a:pt x="1246" y="18"/>
                </a:lnTo>
                <a:lnTo>
                  <a:pt x="1271" y="21"/>
                </a:lnTo>
                <a:lnTo>
                  <a:pt x="1279" y="21"/>
                </a:lnTo>
                <a:lnTo>
                  <a:pt x="1299"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3800" name="SMARTPenAnnotation196"/>
          <p:cNvSpPr>
            <a:spLocks/>
          </p:cNvSpPr>
          <p:nvPr/>
        </p:nvSpPr>
        <p:spPr bwMode="auto">
          <a:xfrm>
            <a:off x="1133475" y="5384800"/>
            <a:ext cx="1814513" cy="107950"/>
          </a:xfrm>
          <a:custGeom>
            <a:avLst/>
            <a:gdLst>
              <a:gd name="T0" fmla="*/ 0 w 1143"/>
              <a:gd name="T1" fmla="*/ 2147483647 h 68"/>
              <a:gd name="T2" fmla="*/ 2147483647 w 1143"/>
              <a:gd name="T3" fmla="*/ 2147483647 h 68"/>
              <a:gd name="T4" fmla="*/ 2147483647 w 1143"/>
              <a:gd name="T5" fmla="*/ 2147483647 h 68"/>
              <a:gd name="T6" fmla="*/ 2147483647 w 1143"/>
              <a:gd name="T7" fmla="*/ 2147483647 h 68"/>
              <a:gd name="T8" fmla="*/ 2147483647 w 1143"/>
              <a:gd name="T9" fmla="*/ 2147483647 h 68"/>
              <a:gd name="T10" fmla="*/ 2147483647 w 1143"/>
              <a:gd name="T11" fmla="*/ 2147483647 h 68"/>
              <a:gd name="T12" fmla="*/ 2147483647 w 1143"/>
              <a:gd name="T13" fmla="*/ 2147483647 h 68"/>
              <a:gd name="T14" fmla="*/ 2147483647 w 1143"/>
              <a:gd name="T15" fmla="*/ 2147483647 h 68"/>
              <a:gd name="T16" fmla="*/ 2147483647 w 1143"/>
              <a:gd name="T17" fmla="*/ 2147483647 h 68"/>
              <a:gd name="T18" fmla="*/ 2147483647 w 1143"/>
              <a:gd name="T19" fmla="*/ 2147483647 h 68"/>
              <a:gd name="T20" fmla="*/ 2147483647 w 1143"/>
              <a:gd name="T21" fmla="*/ 2147483647 h 68"/>
              <a:gd name="T22" fmla="*/ 2147483647 w 1143"/>
              <a:gd name="T23" fmla="*/ 2147483647 h 68"/>
              <a:gd name="T24" fmla="*/ 2147483647 w 1143"/>
              <a:gd name="T25" fmla="*/ 2147483647 h 68"/>
              <a:gd name="T26" fmla="*/ 2147483647 w 1143"/>
              <a:gd name="T27" fmla="*/ 2147483647 h 68"/>
              <a:gd name="T28" fmla="*/ 2147483647 w 1143"/>
              <a:gd name="T29" fmla="*/ 2147483647 h 68"/>
              <a:gd name="T30" fmla="*/ 2147483647 w 1143"/>
              <a:gd name="T31" fmla="*/ 2147483647 h 68"/>
              <a:gd name="T32" fmla="*/ 2147483647 w 1143"/>
              <a:gd name="T33" fmla="*/ 2147483647 h 68"/>
              <a:gd name="T34" fmla="*/ 2147483647 w 1143"/>
              <a:gd name="T35" fmla="*/ 2147483647 h 68"/>
              <a:gd name="T36" fmla="*/ 2147483647 w 1143"/>
              <a:gd name="T37" fmla="*/ 2147483647 h 68"/>
              <a:gd name="T38" fmla="*/ 2147483647 w 1143"/>
              <a:gd name="T39" fmla="*/ 2147483647 h 68"/>
              <a:gd name="T40" fmla="*/ 2147483647 w 1143"/>
              <a:gd name="T41" fmla="*/ 2147483647 h 68"/>
              <a:gd name="T42" fmla="*/ 2147483647 w 1143"/>
              <a:gd name="T43" fmla="*/ 2147483647 h 68"/>
              <a:gd name="T44" fmla="*/ 2147483647 w 1143"/>
              <a:gd name="T45" fmla="*/ 2147483647 h 68"/>
              <a:gd name="T46" fmla="*/ 2147483647 w 1143"/>
              <a:gd name="T47" fmla="*/ 2147483647 h 68"/>
              <a:gd name="T48" fmla="*/ 2147483647 w 1143"/>
              <a:gd name="T49" fmla="*/ 2147483647 h 68"/>
              <a:gd name="T50" fmla="*/ 2147483647 w 1143"/>
              <a:gd name="T51" fmla="*/ 2147483647 h 68"/>
              <a:gd name="T52" fmla="*/ 2147483647 w 1143"/>
              <a:gd name="T53" fmla="*/ 2147483647 h 68"/>
              <a:gd name="T54" fmla="*/ 2147483647 w 1143"/>
              <a:gd name="T55" fmla="*/ 2147483647 h 68"/>
              <a:gd name="T56" fmla="*/ 2147483647 w 1143"/>
              <a:gd name="T57" fmla="*/ 2147483647 h 68"/>
              <a:gd name="T58" fmla="*/ 2147483647 w 1143"/>
              <a:gd name="T59" fmla="*/ 2147483647 h 68"/>
              <a:gd name="T60" fmla="*/ 2147483647 w 1143"/>
              <a:gd name="T61" fmla="*/ 2147483647 h 68"/>
              <a:gd name="T62" fmla="*/ 2147483647 w 1143"/>
              <a:gd name="T63" fmla="*/ 2147483647 h 68"/>
              <a:gd name="T64" fmla="*/ 2147483647 w 1143"/>
              <a:gd name="T65" fmla="*/ 2147483647 h 68"/>
              <a:gd name="T66" fmla="*/ 2147483647 w 1143"/>
              <a:gd name="T67" fmla="*/ 2147483647 h 68"/>
              <a:gd name="T68" fmla="*/ 2147483647 w 1143"/>
              <a:gd name="T69" fmla="*/ 2147483647 h 68"/>
              <a:gd name="T70" fmla="*/ 2147483647 w 1143"/>
              <a:gd name="T71" fmla="*/ 2147483647 h 68"/>
              <a:gd name="T72" fmla="*/ 2147483647 w 1143"/>
              <a:gd name="T73" fmla="*/ 2147483647 h 68"/>
              <a:gd name="T74" fmla="*/ 2147483647 w 1143"/>
              <a:gd name="T75" fmla="*/ 2147483647 h 68"/>
              <a:gd name="T76" fmla="*/ 2147483647 w 1143"/>
              <a:gd name="T77" fmla="*/ 2147483647 h 68"/>
              <a:gd name="T78" fmla="*/ 2147483647 w 1143"/>
              <a:gd name="T79" fmla="*/ 2147483647 h 68"/>
              <a:gd name="T80" fmla="*/ 2147483647 w 1143"/>
              <a:gd name="T81" fmla="*/ 0 h 68"/>
              <a:gd name="T82" fmla="*/ 2147483647 w 1143"/>
              <a:gd name="T83" fmla="*/ 2147483647 h 68"/>
              <a:gd name="T84" fmla="*/ 2147483647 w 1143"/>
              <a:gd name="T85" fmla="*/ 2147483647 h 68"/>
              <a:gd name="T86" fmla="*/ 2147483647 w 1143"/>
              <a:gd name="T87" fmla="*/ 2147483647 h 68"/>
              <a:gd name="T88" fmla="*/ 2147483647 w 1143"/>
              <a:gd name="T89" fmla="*/ 2147483647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3" h="68">
                <a:moveTo>
                  <a:pt x="0" y="45"/>
                </a:moveTo>
                <a:lnTo>
                  <a:pt x="6" y="48"/>
                </a:lnTo>
                <a:lnTo>
                  <a:pt x="11" y="49"/>
                </a:lnTo>
                <a:lnTo>
                  <a:pt x="18" y="51"/>
                </a:lnTo>
                <a:lnTo>
                  <a:pt x="31" y="56"/>
                </a:lnTo>
                <a:lnTo>
                  <a:pt x="38" y="59"/>
                </a:lnTo>
                <a:lnTo>
                  <a:pt x="46" y="61"/>
                </a:lnTo>
                <a:lnTo>
                  <a:pt x="53" y="63"/>
                </a:lnTo>
                <a:lnTo>
                  <a:pt x="59" y="65"/>
                </a:lnTo>
                <a:lnTo>
                  <a:pt x="75" y="67"/>
                </a:lnTo>
                <a:lnTo>
                  <a:pt x="107" y="67"/>
                </a:lnTo>
                <a:lnTo>
                  <a:pt x="324" y="67"/>
                </a:lnTo>
                <a:lnTo>
                  <a:pt x="342" y="66"/>
                </a:lnTo>
                <a:lnTo>
                  <a:pt x="350" y="64"/>
                </a:lnTo>
                <a:lnTo>
                  <a:pt x="374" y="61"/>
                </a:lnTo>
                <a:lnTo>
                  <a:pt x="388" y="60"/>
                </a:lnTo>
                <a:lnTo>
                  <a:pt x="427" y="56"/>
                </a:lnTo>
                <a:lnTo>
                  <a:pt x="450" y="54"/>
                </a:lnTo>
                <a:lnTo>
                  <a:pt x="476" y="51"/>
                </a:lnTo>
                <a:lnTo>
                  <a:pt x="559" y="40"/>
                </a:lnTo>
                <a:lnTo>
                  <a:pt x="578" y="38"/>
                </a:lnTo>
                <a:lnTo>
                  <a:pt x="593" y="36"/>
                </a:lnTo>
                <a:lnTo>
                  <a:pt x="606" y="35"/>
                </a:lnTo>
                <a:lnTo>
                  <a:pt x="618" y="33"/>
                </a:lnTo>
                <a:lnTo>
                  <a:pt x="627" y="31"/>
                </a:lnTo>
                <a:lnTo>
                  <a:pt x="647" y="30"/>
                </a:lnTo>
                <a:lnTo>
                  <a:pt x="668" y="28"/>
                </a:lnTo>
                <a:lnTo>
                  <a:pt x="697" y="25"/>
                </a:lnTo>
                <a:lnTo>
                  <a:pt x="732" y="23"/>
                </a:lnTo>
                <a:lnTo>
                  <a:pt x="742" y="22"/>
                </a:lnTo>
                <a:lnTo>
                  <a:pt x="751" y="21"/>
                </a:lnTo>
                <a:lnTo>
                  <a:pt x="760" y="20"/>
                </a:lnTo>
                <a:lnTo>
                  <a:pt x="782" y="18"/>
                </a:lnTo>
                <a:lnTo>
                  <a:pt x="876" y="13"/>
                </a:lnTo>
                <a:lnTo>
                  <a:pt x="910" y="12"/>
                </a:lnTo>
                <a:lnTo>
                  <a:pt x="922" y="11"/>
                </a:lnTo>
                <a:lnTo>
                  <a:pt x="933" y="10"/>
                </a:lnTo>
                <a:lnTo>
                  <a:pt x="977" y="3"/>
                </a:lnTo>
                <a:lnTo>
                  <a:pt x="996" y="1"/>
                </a:lnTo>
                <a:lnTo>
                  <a:pt x="1017" y="1"/>
                </a:lnTo>
                <a:lnTo>
                  <a:pt x="1086" y="0"/>
                </a:lnTo>
                <a:lnTo>
                  <a:pt x="1104" y="2"/>
                </a:lnTo>
                <a:lnTo>
                  <a:pt x="1113" y="3"/>
                </a:lnTo>
                <a:lnTo>
                  <a:pt x="1126" y="4"/>
                </a:lnTo>
                <a:lnTo>
                  <a:pt x="1142"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47327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334000" y="152400"/>
            <a:ext cx="3657600" cy="6553200"/>
          </a:xfrm>
        </p:spPr>
        <p:txBody>
          <a:bodyPr/>
          <a:lstStyle/>
          <a:p>
            <a:pPr eaLnBrk="1" hangingPunct="1">
              <a:lnSpc>
                <a:spcPct val="90000"/>
              </a:lnSpc>
            </a:pPr>
            <a:r>
              <a:rPr lang="en-US" altLang="en-US" smtClean="0"/>
              <a:t>As Macbeth and Banquo discuss the witches, Ross and Angus arrive to lead them on to Forres, where the king awaits them.</a:t>
            </a:r>
          </a:p>
          <a:p>
            <a:pPr eaLnBrk="1" hangingPunct="1">
              <a:lnSpc>
                <a:spcPct val="90000"/>
              </a:lnSpc>
            </a:pPr>
            <a:r>
              <a:rPr lang="en-US" altLang="en-US" smtClean="0"/>
              <a:t>The king plans to reward them for their service to Scotland in the war.</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MARTPenAnnotation183"/>
          <p:cNvSpPr>
            <a:spLocks/>
          </p:cNvSpPr>
          <p:nvPr/>
        </p:nvSpPr>
        <p:spPr bwMode="auto">
          <a:xfrm>
            <a:off x="6554788" y="539750"/>
            <a:ext cx="2233612" cy="185738"/>
          </a:xfrm>
          <a:custGeom>
            <a:avLst/>
            <a:gdLst>
              <a:gd name="T0" fmla="*/ 0 w 1407"/>
              <a:gd name="T1" fmla="*/ 2147483647 h 117"/>
              <a:gd name="T2" fmla="*/ 2147483647 w 1407"/>
              <a:gd name="T3" fmla="*/ 2147483647 h 117"/>
              <a:gd name="T4" fmla="*/ 2147483647 w 1407"/>
              <a:gd name="T5" fmla="*/ 2147483647 h 117"/>
              <a:gd name="T6" fmla="*/ 2147483647 w 1407"/>
              <a:gd name="T7" fmla="*/ 2147483647 h 117"/>
              <a:gd name="T8" fmla="*/ 2147483647 w 1407"/>
              <a:gd name="T9" fmla="*/ 2147483647 h 117"/>
              <a:gd name="T10" fmla="*/ 2147483647 w 1407"/>
              <a:gd name="T11" fmla="*/ 2147483647 h 117"/>
              <a:gd name="T12" fmla="*/ 2147483647 w 1407"/>
              <a:gd name="T13" fmla="*/ 0 h 117"/>
              <a:gd name="T14" fmla="*/ 2147483647 w 1407"/>
              <a:gd name="T15" fmla="*/ 2147483647 h 117"/>
              <a:gd name="T16" fmla="*/ 2147483647 w 1407"/>
              <a:gd name="T17" fmla="*/ 2147483647 h 117"/>
              <a:gd name="T18" fmla="*/ 2147483647 w 1407"/>
              <a:gd name="T19" fmla="*/ 2147483647 h 117"/>
              <a:gd name="T20" fmla="*/ 2147483647 w 1407"/>
              <a:gd name="T21" fmla="*/ 2147483647 h 117"/>
              <a:gd name="T22" fmla="*/ 2147483647 w 1407"/>
              <a:gd name="T23" fmla="*/ 2147483647 h 117"/>
              <a:gd name="T24" fmla="*/ 2147483647 w 1407"/>
              <a:gd name="T25" fmla="*/ 2147483647 h 117"/>
              <a:gd name="T26" fmla="*/ 2147483647 w 1407"/>
              <a:gd name="T27" fmla="*/ 2147483647 h 117"/>
              <a:gd name="T28" fmla="*/ 2147483647 w 1407"/>
              <a:gd name="T29" fmla="*/ 2147483647 h 117"/>
              <a:gd name="T30" fmla="*/ 2147483647 w 1407"/>
              <a:gd name="T31" fmla="*/ 2147483647 h 117"/>
              <a:gd name="T32" fmla="*/ 2147483647 w 1407"/>
              <a:gd name="T33" fmla="*/ 2147483647 h 117"/>
              <a:gd name="T34" fmla="*/ 2147483647 w 1407"/>
              <a:gd name="T35" fmla="*/ 2147483647 h 117"/>
              <a:gd name="T36" fmla="*/ 2147483647 w 1407"/>
              <a:gd name="T37" fmla="*/ 2147483647 h 117"/>
              <a:gd name="T38" fmla="*/ 2147483647 w 1407"/>
              <a:gd name="T39" fmla="*/ 2147483647 h 117"/>
              <a:gd name="T40" fmla="*/ 2147483647 w 1407"/>
              <a:gd name="T41" fmla="*/ 2147483647 h 117"/>
              <a:gd name="T42" fmla="*/ 2147483647 w 1407"/>
              <a:gd name="T43" fmla="*/ 2147483647 h 117"/>
              <a:gd name="T44" fmla="*/ 2147483647 w 1407"/>
              <a:gd name="T45" fmla="*/ 2147483647 h 117"/>
              <a:gd name="T46" fmla="*/ 2147483647 w 1407"/>
              <a:gd name="T47" fmla="*/ 2147483647 h 117"/>
              <a:gd name="T48" fmla="*/ 2147483647 w 1407"/>
              <a:gd name="T49" fmla="*/ 2147483647 h 117"/>
              <a:gd name="T50" fmla="*/ 2147483647 w 1407"/>
              <a:gd name="T51" fmla="*/ 2147483647 h 117"/>
              <a:gd name="T52" fmla="*/ 2147483647 w 1407"/>
              <a:gd name="T53" fmla="*/ 2147483647 h 117"/>
              <a:gd name="T54" fmla="*/ 2147483647 w 1407"/>
              <a:gd name="T55" fmla="*/ 2147483647 h 117"/>
              <a:gd name="T56" fmla="*/ 2147483647 w 1407"/>
              <a:gd name="T57" fmla="*/ 2147483647 h 117"/>
              <a:gd name="T58" fmla="*/ 2147483647 w 1407"/>
              <a:gd name="T59" fmla="*/ 2147483647 h 117"/>
              <a:gd name="T60" fmla="*/ 2147483647 w 1407"/>
              <a:gd name="T61" fmla="*/ 2147483647 h 117"/>
              <a:gd name="T62" fmla="*/ 2147483647 w 1407"/>
              <a:gd name="T63" fmla="*/ 2147483647 h 117"/>
              <a:gd name="T64" fmla="*/ 2147483647 w 1407"/>
              <a:gd name="T65" fmla="*/ 2147483647 h 117"/>
              <a:gd name="T66" fmla="*/ 2147483647 w 1407"/>
              <a:gd name="T67" fmla="*/ 2147483647 h 117"/>
              <a:gd name="T68" fmla="*/ 2147483647 w 1407"/>
              <a:gd name="T69" fmla="*/ 2147483647 h 117"/>
              <a:gd name="T70" fmla="*/ 2147483647 w 1407"/>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7" h="117">
                <a:moveTo>
                  <a:pt x="0" y="14"/>
                </a:moveTo>
                <a:lnTo>
                  <a:pt x="87" y="14"/>
                </a:lnTo>
                <a:lnTo>
                  <a:pt x="193" y="5"/>
                </a:lnTo>
                <a:lnTo>
                  <a:pt x="236" y="3"/>
                </a:lnTo>
                <a:lnTo>
                  <a:pt x="279" y="3"/>
                </a:lnTo>
                <a:lnTo>
                  <a:pt x="297" y="1"/>
                </a:lnTo>
                <a:lnTo>
                  <a:pt x="311" y="0"/>
                </a:lnTo>
                <a:lnTo>
                  <a:pt x="348" y="3"/>
                </a:lnTo>
                <a:lnTo>
                  <a:pt x="501" y="3"/>
                </a:lnTo>
                <a:lnTo>
                  <a:pt x="517" y="6"/>
                </a:lnTo>
                <a:lnTo>
                  <a:pt x="555" y="8"/>
                </a:lnTo>
                <a:lnTo>
                  <a:pt x="597" y="9"/>
                </a:lnTo>
                <a:lnTo>
                  <a:pt x="639" y="13"/>
                </a:lnTo>
                <a:lnTo>
                  <a:pt x="677" y="14"/>
                </a:lnTo>
                <a:lnTo>
                  <a:pt x="717" y="17"/>
                </a:lnTo>
                <a:lnTo>
                  <a:pt x="738" y="20"/>
                </a:lnTo>
                <a:lnTo>
                  <a:pt x="755" y="23"/>
                </a:lnTo>
                <a:lnTo>
                  <a:pt x="794" y="27"/>
                </a:lnTo>
                <a:lnTo>
                  <a:pt x="818" y="30"/>
                </a:lnTo>
                <a:lnTo>
                  <a:pt x="837" y="33"/>
                </a:lnTo>
                <a:lnTo>
                  <a:pt x="876" y="37"/>
                </a:lnTo>
                <a:lnTo>
                  <a:pt x="904" y="40"/>
                </a:lnTo>
                <a:lnTo>
                  <a:pt x="929" y="43"/>
                </a:lnTo>
                <a:lnTo>
                  <a:pt x="950" y="46"/>
                </a:lnTo>
                <a:lnTo>
                  <a:pt x="984" y="49"/>
                </a:lnTo>
                <a:lnTo>
                  <a:pt x="1017" y="54"/>
                </a:lnTo>
                <a:lnTo>
                  <a:pt x="1162" y="78"/>
                </a:lnTo>
                <a:lnTo>
                  <a:pt x="1178" y="80"/>
                </a:lnTo>
                <a:lnTo>
                  <a:pt x="1232" y="86"/>
                </a:lnTo>
                <a:lnTo>
                  <a:pt x="1261" y="89"/>
                </a:lnTo>
                <a:lnTo>
                  <a:pt x="1272" y="91"/>
                </a:lnTo>
                <a:lnTo>
                  <a:pt x="1282" y="93"/>
                </a:lnTo>
                <a:lnTo>
                  <a:pt x="1301" y="96"/>
                </a:lnTo>
                <a:lnTo>
                  <a:pt x="1328" y="99"/>
                </a:lnTo>
                <a:lnTo>
                  <a:pt x="1342" y="101"/>
                </a:lnTo>
                <a:lnTo>
                  <a:pt x="1406" y="1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1" name="SMARTPenAnnotation184"/>
          <p:cNvSpPr>
            <a:spLocks/>
          </p:cNvSpPr>
          <p:nvPr/>
        </p:nvSpPr>
        <p:spPr bwMode="auto">
          <a:xfrm>
            <a:off x="6054725" y="1017588"/>
            <a:ext cx="2341563" cy="82550"/>
          </a:xfrm>
          <a:custGeom>
            <a:avLst/>
            <a:gdLst>
              <a:gd name="T0" fmla="*/ 0 w 1475"/>
              <a:gd name="T1" fmla="*/ 0 h 52"/>
              <a:gd name="T2" fmla="*/ 2147483647 w 1475"/>
              <a:gd name="T3" fmla="*/ 2147483647 h 52"/>
              <a:gd name="T4" fmla="*/ 2147483647 w 1475"/>
              <a:gd name="T5" fmla="*/ 2147483647 h 52"/>
              <a:gd name="T6" fmla="*/ 2147483647 w 1475"/>
              <a:gd name="T7" fmla="*/ 2147483647 h 52"/>
              <a:gd name="T8" fmla="*/ 2147483647 w 1475"/>
              <a:gd name="T9" fmla="*/ 2147483647 h 52"/>
              <a:gd name="T10" fmla="*/ 2147483647 w 1475"/>
              <a:gd name="T11" fmla="*/ 2147483647 h 52"/>
              <a:gd name="T12" fmla="*/ 2147483647 w 1475"/>
              <a:gd name="T13" fmla="*/ 2147483647 h 52"/>
              <a:gd name="T14" fmla="*/ 2147483647 w 1475"/>
              <a:gd name="T15" fmla="*/ 2147483647 h 52"/>
              <a:gd name="T16" fmla="*/ 2147483647 w 1475"/>
              <a:gd name="T17" fmla="*/ 2147483647 h 52"/>
              <a:gd name="T18" fmla="*/ 2147483647 w 1475"/>
              <a:gd name="T19" fmla="*/ 2147483647 h 52"/>
              <a:gd name="T20" fmla="*/ 2147483647 w 1475"/>
              <a:gd name="T21" fmla="*/ 2147483647 h 52"/>
              <a:gd name="T22" fmla="*/ 2147483647 w 1475"/>
              <a:gd name="T23" fmla="*/ 2147483647 h 52"/>
              <a:gd name="T24" fmla="*/ 2147483647 w 1475"/>
              <a:gd name="T25" fmla="*/ 2147483647 h 52"/>
              <a:gd name="T26" fmla="*/ 2147483647 w 1475"/>
              <a:gd name="T27" fmla="*/ 2147483647 h 52"/>
              <a:gd name="T28" fmla="*/ 2147483647 w 1475"/>
              <a:gd name="T29" fmla="*/ 2147483647 h 52"/>
              <a:gd name="T30" fmla="*/ 2147483647 w 1475"/>
              <a:gd name="T31" fmla="*/ 2147483647 h 52"/>
              <a:gd name="T32" fmla="*/ 2147483647 w 1475"/>
              <a:gd name="T33" fmla="*/ 2147483647 h 52"/>
              <a:gd name="T34" fmla="*/ 2147483647 w 1475"/>
              <a:gd name="T35" fmla="*/ 2147483647 h 52"/>
              <a:gd name="T36" fmla="*/ 2147483647 w 1475"/>
              <a:gd name="T37" fmla="*/ 2147483647 h 52"/>
              <a:gd name="T38" fmla="*/ 2147483647 w 1475"/>
              <a:gd name="T39" fmla="*/ 2147483647 h 52"/>
              <a:gd name="T40" fmla="*/ 2147483647 w 1475"/>
              <a:gd name="T41" fmla="*/ 2147483647 h 52"/>
              <a:gd name="T42" fmla="*/ 2147483647 w 1475"/>
              <a:gd name="T43" fmla="*/ 2147483647 h 52"/>
              <a:gd name="T44" fmla="*/ 2147483647 w 1475"/>
              <a:gd name="T45" fmla="*/ 2147483647 h 52"/>
              <a:gd name="T46" fmla="*/ 2147483647 w 1475"/>
              <a:gd name="T47" fmla="*/ 2147483647 h 52"/>
              <a:gd name="T48" fmla="*/ 2147483647 w 1475"/>
              <a:gd name="T49" fmla="*/ 2147483647 h 52"/>
              <a:gd name="T50" fmla="*/ 2147483647 w 1475"/>
              <a:gd name="T51" fmla="*/ 2147483647 h 52"/>
              <a:gd name="T52" fmla="*/ 2147483647 w 1475"/>
              <a:gd name="T53" fmla="*/ 2147483647 h 52"/>
              <a:gd name="T54" fmla="*/ 2147483647 w 1475"/>
              <a:gd name="T55" fmla="*/ 2147483647 h 52"/>
              <a:gd name="T56" fmla="*/ 2147483647 w 1475"/>
              <a:gd name="T57" fmla="*/ 2147483647 h 52"/>
              <a:gd name="T58" fmla="*/ 2147483647 w 1475"/>
              <a:gd name="T59" fmla="*/ 2147483647 h 52"/>
              <a:gd name="T60" fmla="*/ 2147483647 w 1475"/>
              <a:gd name="T61" fmla="*/ 2147483647 h 52"/>
              <a:gd name="T62" fmla="*/ 2147483647 w 1475"/>
              <a:gd name="T63" fmla="*/ 2147483647 h 52"/>
              <a:gd name="T64" fmla="*/ 2147483647 w 1475"/>
              <a:gd name="T65" fmla="*/ 2147483647 h 52"/>
              <a:gd name="T66" fmla="*/ 2147483647 w 1475"/>
              <a:gd name="T67" fmla="*/ 2147483647 h 52"/>
              <a:gd name="T68" fmla="*/ 2147483647 w 1475"/>
              <a:gd name="T69" fmla="*/ 2147483647 h 52"/>
              <a:gd name="T70" fmla="*/ 2147483647 w 1475"/>
              <a:gd name="T71" fmla="*/ 2147483647 h 52"/>
              <a:gd name="T72" fmla="*/ 2147483647 w 1475"/>
              <a:gd name="T73" fmla="*/ 2147483647 h 52"/>
              <a:gd name="T74" fmla="*/ 2147483647 w 1475"/>
              <a:gd name="T75" fmla="*/ 2147483647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75" h="52">
                <a:moveTo>
                  <a:pt x="0" y="0"/>
                </a:moveTo>
                <a:lnTo>
                  <a:pt x="9" y="3"/>
                </a:lnTo>
                <a:lnTo>
                  <a:pt x="16" y="5"/>
                </a:lnTo>
                <a:lnTo>
                  <a:pt x="29" y="6"/>
                </a:lnTo>
                <a:lnTo>
                  <a:pt x="32" y="6"/>
                </a:lnTo>
                <a:lnTo>
                  <a:pt x="36" y="7"/>
                </a:lnTo>
                <a:lnTo>
                  <a:pt x="41" y="9"/>
                </a:lnTo>
                <a:lnTo>
                  <a:pt x="51" y="10"/>
                </a:lnTo>
                <a:lnTo>
                  <a:pt x="93" y="11"/>
                </a:lnTo>
                <a:lnTo>
                  <a:pt x="220" y="11"/>
                </a:lnTo>
                <a:lnTo>
                  <a:pt x="231" y="11"/>
                </a:lnTo>
                <a:lnTo>
                  <a:pt x="242" y="10"/>
                </a:lnTo>
                <a:lnTo>
                  <a:pt x="253" y="9"/>
                </a:lnTo>
                <a:lnTo>
                  <a:pt x="276" y="7"/>
                </a:lnTo>
                <a:lnTo>
                  <a:pt x="319" y="6"/>
                </a:lnTo>
                <a:lnTo>
                  <a:pt x="515" y="6"/>
                </a:lnTo>
                <a:lnTo>
                  <a:pt x="614" y="8"/>
                </a:lnTo>
                <a:lnTo>
                  <a:pt x="700" y="10"/>
                </a:lnTo>
                <a:lnTo>
                  <a:pt x="776" y="15"/>
                </a:lnTo>
                <a:lnTo>
                  <a:pt x="813" y="16"/>
                </a:lnTo>
                <a:lnTo>
                  <a:pt x="865" y="17"/>
                </a:lnTo>
                <a:lnTo>
                  <a:pt x="882" y="18"/>
                </a:lnTo>
                <a:lnTo>
                  <a:pt x="898" y="19"/>
                </a:lnTo>
                <a:lnTo>
                  <a:pt x="1010" y="28"/>
                </a:lnTo>
                <a:lnTo>
                  <a:pt x="1045" y="30"/>
                </a:lnTo>
                <a:lnTo>
                  <a:pt x="1137" y="33"/>
                </a:lnTo>
                <a:lnTo>
                  <a:pt x="1158" y="35"/>
                </a:lnTo>
                <a:lnTo>
                  <a:pt x="1177" y="36"/>
                </a:lnTo>
                <a:lnTo>
                  <a:pt x="1194" y="38"/>
                </a:lnTo>
                <a:lnTo>
                  <a:pt x="1242" y="40"/>
                </a:lnTo>
                <a:lnTo>
                  <a:pt x="1281" y="42"/>
                </a:lnTo>
                <a:lnTo>
                  <a:pt x="1298" y="44"/>
                </a:lnTo>
                <a:lnTo>
                  <a:pt x="1312" y="46"/>
                </a:lnTo>
                <a:lnTo>
                  <a:pt x="1325" y="47"/>
                </a:lnTo>
                <a:lnTo>
                  <a:pt x="1336" y="49"/>
                </a:lnTo>
                <a:lnTo>
                  <a:pt x="1357" y="50"/>
                </a:lnTo>
                <a:lnTo>
                  <a:pt x="1402" y="51"/>
                </a:lnTo>
                <a:lnTo>
                  <a:pt x="1474"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2" name="SMARTPenAnnotation185"/>
          <p:cNvSpPr>
            <a:spLocks/>
          </p:cNvSpPr>
          <p:nvPr/>
        </p:nvSpPr>
        <p:spPr bwMode="auto">
          <a:xfrm>
            <a:off x="5857875" y="1411288"/>
            <a:ext cx="1841500" cy="127000"/>
          </a:xfrm>
          <a:custGeom>
            <a:avLst/>
            <a:gdLst>
              <a:gd name="T0" fmla="*/ 0 w 1160"/>
              <a:gd name="T1" fmla="*/ 0 h 80"/>
              <a:gd name="T2" fmla="*/ 2147483647 w 1160"/>
              <a:gd name="T3" fmla="*/ 2147483647 h 80"/>
              <a:gd name="T4" fmla="*/ 2147483647 w 1160"/>
              <a:gd name="T5" fmla="*/ 2147483647 h 80"/>
              <a:gd name="T6" fmla="*/ 2147483647 w 1160"/>
              <a:gd name="T7" fmla="*/ 2147483647 h 80"/>
              <a:gd name="T8" fmla="*/ 2147483647 w 1160"/>
              <a:gd name="T9" fmla="*/ 2147483647 h 80"/>
              <a:gd name="T10" fmla="*/ 2147483647 w 1160"/>
              <a:gd name="T11" fmla="*/ 2147483647 h 80"/>
              <a:gd name="T12" fmla="*/ 2147483647 w 1160"/>
              <a:gd name="T13" fmla="*/ 2147483647 h 80"/>
              <a:gd name="T14" fmla="*/ 2147483647 w 1160"/>
              <a:gd name="T15" fmla="*/ 2147483647 h 80"/>
              <a:gd name="T16" fmla="*/ 2147483647 w 1160"/>
              <a:gd name="T17" fmla="*/ 2147483647 h 80"/>
              <a:gd name="T18" fmla="*/ 2147483647 w 1160"/>
              <a:gd name="T19" fmla="*/ 2147483647 h 80"/>
              <a:gd name="T20" fmla="*/ 2147483647 w 1160"/>
              <a:gd name="T21" fmla="*/ 2147483647 h 80"/>
              <a:gd name="T22" fmla="*/ 2147483647 w 1160"/>
              <a:gd name="T23" fmla="*/ 2147483647 h 80"/>
              <a:gd name="T24" fmla="*/ 2147483647 w 1160"/>
              <a:gd name="T25" fmla="*/ 2147483647 h 80"/>
              <a:gd name="T26" fmla="*/ 2147483647 w 1160"/>
              <a:gd name="T27" fmla="*/ 2147483647 h 80"/>
              <a:gd name="T28" fmla="*/ 2147483647 w 1160"/>
              <a:gd name="T29" fmla="*/ 2147483647 h 80"/>
              <a:gd name="T30" fmla="*/ 2147483647 w 1160"/>
              <a:gd name="T31" fmla="*/ 2147483647 h 80"/>
              <a:gd name="T32" fmla="*/ 2147483647 w 1160"/>
              <a:gd name="T33" fmla="*/ 2147483647 h 80"/>
              <a:gd name="T34" fmla="*/ 2147483647 w 1160"/>
              <a:gd name="T35" fmla="*/ 2147483647 h 80"/>
              <a:gd name="T36" fmla="*/ 2147483647 w 1160"/>
              <a:gd name="T37" fmla="*/ 2147483647 h 80"/>
              <a:gd name="T38" fmla="*/ 2147483647 w 1160"/>
              <a:gd name="T39" fmla="*/ 2147483647 h 80"/>
              <a:gd name="T40" fmla="*/ 2147483647 w 1160"/>
              <a:gd name="T41" fmla="*/ 2147483647 h 80"/>
              <a:gd name="T42" fmla="*/ 2147483647 w 1160"/>
              <a:gd name="T43" fmla="*/ 2147483647 h 80"/>
              <a:gd name="T44" fmla="*/ 2147483647 w 1160"/>
              <a:gd name="T45" fmla="*/ 2147483647 h 80"/>
              <a:gd name="T46" fmla="*/ 2147483647 w 1160"/>
              <a:gd name="T47" fmla="*/ 2147483647 h 80"/>
              <a:gd name="T48" fmla="*/ 2147483647 w 1160"/>
              <a:gd name="T49" fmla="*/ 2147483647 h 80"/>
              <a:gd name="T50" fmla="*/ 2147483647 w 1160"/>
              <a:gd name="T51" fmla="*/ 2147483647 h 80"/>
              <a:gd name="T52" fmla="*/ 2147483647 w 1160"/>
              <a:gd name="T53" fmla="*/ 2147483647 h 80"/>
              <a:gd name="T54" fmla="*/ 2147483647 w 1160"/>
              <a:gd name="T55" fmla="*/ 2147483647 h 80"/>
              <a:gd name="T56" fmla="*/ 2147483647 w 1160"/>
              <a:gd name="T57" fmla="*/ 2147483647 h 80"/>
              <a:gd name="T58" fmla="*/ 2147483647 w 1160"/>
              <a:gd name="T59" fmla="*/ 2147483647 h 80"/>
              <a:gd name="T60" fmla="*/ 2147483647 w 1160"/>
              <a:gd name="T61" fmla="*/ 2147483647 h 80"/>
              <a:gd name="T62" fmla="*/ 2147483647 w 1160"/>
              <a:gd name="T63" fmla="*/ 2147483647 h 80"/>
              <a:gd name="T64" fmla="*/ 2147483647 w 1160"/>
              <a:gd name="T65" fmla="*/ 2147483647 h 80"/>
              <a:gd name="T66" fmla="*/ 2147483647 w 1160"/>
              <a:gd name="T67" fmla="*/ 2147483647 h 80"/>
              <a:gd name="T68" fmla="*/ 2147483647 w 1160"/>
              <a:gd name="T69" fmla="*/ 2147483647 h 80"/>
              <a:gd name="T70" fmla="*/ 2147483647 w 1160"/>
              <a:gd name="T71" fmla="*/ 2147483647 h 80"/>
              <a:gd name="T72" fmla="*/ 2147483647 w 1160"/>
              <a:gd name="T73" fmla="*/ 2147483647 h 80"/>
              <a:gd name="T74" fmla="*/ 2147483647 w 1160"/>
              <a:gd name="T75" fmla="*/ 2147483647 h 80"/>
              <a:gd name="T76" fmla="*/ 2147483647 w 1160"/>
              <a:gd name="T77" fmla="*/ 2147483647 h 80"/>
              <a:gd name="T78" fmla="*/ 2147483647 w 1160"/>
              <a:gd name="T79" fmla="*/ 2147483647 h 80"/>
              <a:gd name="T80" fmla="*/ 2147483647 w 1160"/>
              <a:gd name="T81" fmla="*/ 2147483647 h 80"/>
              <a:gd name="T82" fmla="*/ 2147483647 w 1160"/>
              <a:gd name="T83" fmla="*/ 2147483647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0" h="80">
                <a:moveTo>
                  <a:pt x="0" y="0"/>
                </a:moveTo>
                <a:lnTo>
                  <a:pt x="6" y="6"/>
                </a:lnTo>
                <a:lnTo>
                  <a:pt x="8" y="7"/>
                </a:lnTo>
                <a:lnTo>
                  <a:pt x="13" y="9"/>
                </a:lnTo>
                <a:lnTo>
                  <a:pt x="25" y="11"/>
                </a:lnTo>
                <a:lnTo>
                  <a:pt x="29" y="12"/>
                </a:lnTo>
                <a:lnTo>
                  <a:pt x="32" y="14"/>
                </a:lnTo>
                <a:lnTo>
                  <a:pt x="38" y="15"/>
                </a:lnTo>
                <a:lnTo>
                  <a:pt x="45" y="17"/>
                </a:lnTo>
                <a:lnTo>
                  <a:pt x="64" y="21"/>
                </a:lnTo>
                <a:lnTo>
                  <a:pt x="93" y="27"/>
                </a:lnTo>
                <a:lnTo>
                  <a:pt x="106" y="29"/>
                </a:lnTo>
                <a:lnTo>
                  <a:pt x="136" y="33"/>
                </a:lnTo>
                <a:lnTo>
                  <a:pt x="144" y="34"/>
                </a:lnTo>
                <a:lnTo>
                  <a:pt x="152" y="36"/>
                </a:lnTo>
                <a:lnTo>
                  <a:pt x="176" y="38"/>
                </a:lnTo>
                <a:lnTo>
                  <a:pt x="211" y="39"/>
                </a:lnTo>
                <a:lnTo>
                  <a:pt x="288" y="39"/>
                </a:lnTo>
                <a:lnTo>
                  <a:pt x="310" y="41"/>
                </a:lnTo>
                <a:lnTo>
                  <a:pt x="331" y="43"/>
                </a:lnTo>
                <a:lnTo>
                  <a:pt x="366" y="44"/>
                </a:lnTo>
                <a:lnTo>
                  <a:pt x="522" y="45"/>
                </a:lnTo>
                <a:lnTo>
                  <a:pt x="540" y="45"/>
                </a:lnTo>
                <a:lnTo>
                  <a:pt x="604" y="49"/>
                </a:lnTo>
                <a:lnTo>
                  <a:pt x="637" y="50"/>
                </a:lnTo>
                <a:lnTo>
                  <a:pt x="681" y="50"/>
                </a:lnTo>
                <a:lnTo>
                  <a:pt x="720" y="52"/>
                </a:lnTo>
                <a:lnTo>
                  <a:pt x="762" y="54"/>
                </a:lnTo>
                <a:lnTo>
                  <a:pt x="795" y="55"/>
                </a:lnTo>
                <a:lnTo>
                  <a:pt x="866" y="56"/>
                </a:lnTo>
                <a:lnTo>
                  <a:pt x="892" y="57"/>
                </a:lnTo>
                <a:lnTo>
                  <a:pt x="931" y="60"/>
                </a:lnTo>
                <a:lnTo>
                  <a:pt x="967" y="61"/>
                </a:lnTo>
                <a:lnTo>
                  <a:pt x="1047" y="62"/>
                </a:lnTo>
                <a:lnTo>
                  <a:pt x="1064" y="63"/>
                </a:lnTo>
                <a:lnTo>
                  <a:pt x="1081" y="65"/>
                </a:lnTo>
                <a:lnTo>
                  <a:pt x="1113" y="67"/>
                </a:lnTo>
                <a:lnTo>
                  <a:pt x="1128" y="69"/>
                </a:lnTo>
                <a:lnTo>
                  <a:pt x="1136" y="70"/>
                </a:lnTo>
                <a:lnTo>
                  <a:pt x="1143" y="72"/>
                </a:lnTo>
                <a:lnTo>
                  <a:pt x="1147" y="73"/>
                </a:lnTo>
                <a:lnTo>
                  <a:pt x="1159"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3" name="SMARTPenAnnotation186"/>
          <p:cNvSpPr>
            <a:spLocks/>
          </p:cNvSpPr>
          <p:nvPr/>
        </p:nvSpPr>
        <p:spPr bwMode="auto">
          <a:xfrm>
            <a:off x="7224713" y="3170238"/>
            <a:ext cx="1081087" cy="28575"/>
          </a:xfrm>
          <a:custGeom>
            <a:avLst/>
            <a:gdLst>
              <a:gd name="T0" fmla="*/ 0 w 681"/>
              <a:gd name="T1" fmla="*/ 0 h 18"/>
              <a:gd name="T2" fmla="*/ 2147483647 w 681"/>
              <a:gd name="T3" fmla="*/ 0 h 18"/>
              <a:gd name="T4" fmla="*/ 2147483647 w 681"/>
              <a:gd name="T5" fmla="*/ 2147483647 h 18"/>
              <a:gd name="T6" fmla="*/ 2147483647 w 681"/>
              <a:gd name="T7" fmla="*/ 2147483647 h 18"/>
              <a:gd name="T8" fmla="*/ 2147483647 w 681"/>
              <a:gd name="T9" fmla="*/ 2147483647 h 18"/>
              <a:gd name="T10" fmla="*/ 2147483647 w 681"/>
              <a:gd name="T11" fmla="*/ 2147483647 h 18"/>
              <a:gd name="T12" fmla="*/ 2147483647 w 681"/>
              <a:gd name="T13" fmla="*/ 2147483647 h 18"/>
              <a:gd name="T14" fmla="*/ 2147483647 w 681"/>
              <a:gd name="T15" fmla="*/ 2147483647 h 18"/>
              <a:gd name="T16" fmla="*/ 2147483647 w 681"/>
              <a:gd name="T17" fmla="*/ 2147483647 h 18"/>
              <a:gd name="T18" fmla="*/ 2147483647 w 681"/>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1" h="18">
                <a:moveTo>
                  <a:pt x="0" y="0"/>
                </a:moveTo>
                <a:lnTo>
                  <a:pt x="218" y="0"/>
                </a:lnTo>
                <a:lnTo>
                  <a:pt x="370" y="5"/>
                </a:lnTo>
                <a:lnTo>
                  <a:pt x="555" y="5"/>
                </a:lnTo>
                <a:lnTo>
                  <a:pt x="568" y="6"/>
                </a:lnTo>
                <a:lnTo>
                  <a:pt x="578" y="7"/>
                </a:lnTo>
                <a:lnTo>
                  <a:pt x="588" y="8"/>
                </a:lnTo>
                <a:lnTo>
                  <a:pt x="617" y="12"/>
                </a:lnTo>
                <a:lnTo>
                  <a:pt x="647" y="14"/>
                </a:lnTo>
                <a:lnTo>
                  <a:pt x="68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4" name="SMARTPenAnnotation187"/>
          <p:cNvSpPr>
            <a:spLocks/>
          </p:cNvSpPr>
          <p:nvPr/>
        </p:nvSpPr>
        <p:spPr bwMode="auto">
          <a:xfrm>
            <a:off x="5938838" y="3652838"/>
            <a:ext cx="2376487" cy="46037"/>
          </a:xfrm>
          <a:custGeom>
            <a:avLst/>
            <a:gdLst>
              <a:gd name="T0" fmla="*/ 0 w 1497"/>
              <a:gd name="T1" fmla="*/ 0 h 29"/>
              <a:gd name="T2" fmla="*/ 2147483647 w 1497"/>
              <a:gd name="T3" fmla="*/ 2147483647 h 29"/>
              <a:gd name="T4" fmla="*/ 2147483647 w 1497"/>
              <a:gd name="T5" fmla="*/ 2147483647 h 29"/>
              <a:gd name="T6" fmla="*/ 2147483647 w 1497"/>
              <a:gd name="T7" fmla="*/ 2147483647 h 29"/>
              <a:gd name="T8" fmla="*/ 2147483647 w 1497"/>
              <a:gd name="T9" fmla="*/ 2147483647 h 29"/>
              <a:gd name="T10" fmla="*/ 2147483647 w 1497"/>
              <a:gd name="T11" fmla="*/ 2147483647 h 29"/>
              <a:gd name="T12" fmla="*/ 2147483647 w 1497"/>
              <a:gd name="T13" fmla="*/ 2147483647 h 29"/>
              <a:gd name="T14" fmla="*/ 2147483647 w 1497"/>
              <a:gd name="T15" fmla="*/ 2147483647 h 29"/>
              <a:gd name="T16" fmla="*/ 2147483647 w 1497"/>
              <a:gd name="T17" fmla="*/ 2147483647 h 29"/>
              <a:gd name="T18" fmla="*/ 2147483647 w 1497"/>
              <a:gd name="T19" fmla="*/ 2147483647 h 29"/>
              <a:gd name="T20" fmla="*/ 2147483647 w 1497"/>
              <a:gd name="T21" fmla="*/ 2147483647 h 29"/>
              <a:gd name="T22" fmla="*/ 2147483647 w 1497"/>
              <a:gd name="T23" fmla="*/ 2147483647 h 29"/>
              <a:gd name="T24" fmla="*/ 2147483647 w 1497"/>
              <a:gd name="T25" fmla="*/ 2147483647 h 29"/>
              <a:gd name="T26" fmla="*/ 2147483647 w 1497"/>
              <a:gd name="T27" fmla="*/ 2147483647 h 29"/>
              <a:gd name="T28" fmla="*/ 2147483647 w 1497"/>
              <a:gd name="T29" fmla="*/ 2147483647 h 29"/>
              <a:gd name="T30" fmla="*/ 2147483647 w 1497"/>
              <a:gd name="T31" fmla="*/ 2147483647 h 29"/>
              <a:gd name="T32" fmla="*/ 2147483647 w 1497"/>
              <a:gd name="T33" fmla="*/ 2147483647 h 29"/>
              <a:gd name="T34" fmla="*/ 2147483647 w 1497"/>
              <a:gd name="T35" fmla="*/ 2147483647 h 29"/>
              <a:gd name="T36" fmla="*/ 2147483647 w 1497"/>
              <a:gd name="T37" fmla="*/ 2147483647 h 29"/>
              <a:gd name="T38" fmla="*/ 2147483647 w 1497"/>
              <a:gd name="T39" fmla="*/ 2147483647 h 29"/>
              <a:gd name="T40" fmla="*/ 2147483647 w 1497"/>
              <a:gd name="T41" fmla="*/ 2147483647 h 29"/>
              <a:gd name="T42" fmla="*/ 2147483647 w 1497"/>
              <a:gd name="T43" fmla="*/ 2147483647 h 29"/>
              <a:gd name="T44" fmla="*/ 2147483647 w 1497"/>
              <a:gd name="T45" fmla="*/ 2147483647 h 29"/>
              <a:gd name="T46" fmla="*/ 2147483647 w 1497"/>
              <a:gd name="T47" fmla="*/ 214748364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97" h="29">
                <a:moveTo>
                  <a:pt x="0" y="0"/>
                </a:moveTo>
                <a:lnTo>
                  <a:pt x="15" y="3"/>
                </a:lnTo>
                <a:lnTo>
                  <a:pt x="21" y="3"/>
                </a:lnTo>
                <a:lnTo>
                  <a:pt x="27" y="4"/>
                </a:lnTo>
                <a:lnTo>
                  <a:pt x="41" y="5"/>
                </a:lnTo>
                <a:lnTo>
                  <a:pt x="64" y="5"/>
                </a:lnTo>
                <a:lnTo>
                  <a:pt x="70" y="6"/>
                </a:lnTo>
                <a:lnTo>
                  <a:pt x="77" y="7"/>
                </a:lnTo>
                <a:lnTo>
                  <a:pt x="85" y="8"/>
                </a:lnTo>
                <a:lnTo>
                  <a:pt x="93" y="9"/>
                </a:lnTo>
                <a:lnTo>
                  <a:pt x="100" y="10"/>
                </a:lnTo>
                <a:lnTo>
                  <a:pt x="143" y="11"/>
                </a:lnTo>
                <a:lnTo>
                  <a:pt x="291" y="11"/>
                </a:lnTo>
                <a:lnTo>
                  <a:pt x="498" y="16"/>
                </a:lnTo>
                <a:lnTo>
                  <a:pt x="1098" y="17"/>
                </a:lnTo>
                <a:lnTo>
                  <a:pt x="1147" y="18"/>
                </a:lnTo>
                <a:lnTo>
                  <a:pt x="1198" y="20"/>
                </a:lnTo>
                <a:lnTo>
                  <a:pt x="1252" y="22"/>
                </a:lnTo>
                <a:lnTo>
                  <a:pt x="1284" y="22"/>
                </a:lnTo>
                <a:lnTo>
                  <a:pt x="1299" y="23"/>
                </a:lnTo>
                <a:lnTo>
                  <a:pt x="1312" y="24"/>
                </a:lnTo>
                <a:lnTo>
                  <a:pt x="1324" y="25"/>
                </a:lnTo>
                <a:lnTo>
                  <a:pt x="1348" y="26"/>
                </a:lnTo>
                <a:lnTo>
                  <a:pt x="149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5" name="SMARTPenAnnotation188"/>
          <p:cNvSpPr>
            <a:spLocks/>
          </p:cNvSpPr>
          <p:nvPr/>
        </p:nvSpPr>
        <p:spPr bwMode="auto">
          <a:xfrm>
            <a:off x="5768975" y="4071938"/>
            <a:ext cx="1233488" cy="46037"/>
          </a:xfrm>
          <a:custGeom>
            <a:avLst/>
            <a:gdLst>
              <a:gd name="T0" fmla="*/ 0 w 777"/>
              <a:gd name="T1" fmla="*/ 2147483647 h 29"/>
              <a:gd name="T2" fmla="*/ 2147483647 w 777"/>
              <a:gd name="T3" fmla="*/ 2147483647 h 29"/>
              <a:gd name="T4" fmla="*/ 2147483647 w 777"/>
              <a:gd name="T5" fmla="*/ 2147483647 h 29"/>
              <a:gd name="T6" fmla="*/ 2147483647 w 777"/>
              <a:gd name="T7" fmla="*/ 2147483647 h 29"/>
              <a:gd name="T8" fmla="*/ 2147483647 w 777"/>
              <a:gd name="T9" fmla="*/ 2147483647 h 29"/>
              <a:gd name="T10" fmla="*/ 2147483647 w 777"/>
              <a:gd name="T11" fmla="*/ 2147483647 h 29"/>
              <a:gd name="T12" fmla="*/ 2147483647 w 777"/>
              <a:gd name="T13" fmla="*/ 2147483647 h 29"/>
              <a:gd name="T14" fmla="*/ 2147483647 w 777"/>
              <a:gd name="T15" fmla="*/ 2147483647 h 29"/>
              <a:gd name="T16" fmla="*/ 2147483647 w 777"/>
              <a:gd name="T17" fmla="*/ 2147483647 h 29"/>
              <a:gd name="T18" fmla="*/ 2147483647 w 777"/>
              <a:gd name="T19" fmla="*/ 2147483647 h 29"/>
              <a:gd name="T20" fmla="*/ 2147483647 w 777"/>
              <a:gd name="T21" fmla="*/ 2147483647 h 29"/>
              <a:gd name="T22" fmla="*/ 2147483647 w 777"/>
              <a:gd name="T23" fmla="*/ 2147483647 h 29"/>
              <a:gd name="T24" fmla="*/ 2147483647 w 777"/>
              <a:gd name="T25" fmla="*/ 2147483647 h 29"/>
              <a:gd name="T26" fmla="*/ 2147483647 w 777"/>
              <a:gd name="T27" fmla="*/ 2147483647 h 29"/>
              <a:gd name="T28" fmla="*/ 2147483647 w 777"/>
              <a:gd name="T29" fmla="*/ 2147483647 h 29"/>
              <a:gd name="T30" fmla="*/ 2147483647 w 777"/>
              <a:gd name="T31" fmla="*/ 0 h 29"/>
              <a:gd name="T32" fmla="*/ 2147483647 w 777"/>
              <a:gd name="T33" fmla="*/ 0 h 29"/>
              <a:gd name="T34" fmla="*/ 2147483647 w 777"/>
              <a:gd name="T35" fmla="*/ 2147483647 h 29"/>
              <a:gd name="T36" fmla="*/ 2147483647 w 777"/>
              <a:gd name="T37" fmla="*/ 2147483647 h 29"/>
              <a:gd name="T38" fmla="*/ 2147483647 w 777"/>
              <a:gd name="T39" fmla="*/ 2147483647 h 29"/>
              <a:gd name="T40" fmla="*/ 2147483647 w 777"/>
              <a:gd name="T41" fmla="*/ 2147483647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7" h="29">
                <a:moveTo>
                  <a:pt x="0" y="28"/>
                </a:moveTo>
                <a:lnTo>
                  <a:pt x="3" y="25"/>
                </a:lnTo>
                <a:lnTo>
                  <a:pt x="5" y="24"/>
                </a:lnTo>
                <a:lnTo>
                  <a:pt x="8" y="24"/>
                </a:lnTo>
                <a:lnTo>
                  <a:pt x="24" y="23"/>
                </a:lnTo>
                <a:lnTo>
                  <a:pt x="54" y="23"/>
                </a:lnTo>
                <a:lnTo>
                  <a:pt x="60" y="22"/>
                </a:lnTo>
                <a:lnTo>
                  <a:pt x="66" y="21"/>
                </a:lnTo>
                <a:lnTo>
                  <a:pt x="72" y="20"/>
                </a:lnTo>
                <a:lnTo>
                  <a:pt x="79" y="19"/>
                </a:lnTo>
                <a:lnTo>
                  <a:pt x="86" y="18"/>
                </a:lnTo>
                <a:lnTo>
                  <a:pt x="93" y="18"/>
                </a:lnTo>
                <a:lnTo>
                  <a:pt x="347" y="7"/>
                </a:lnTo>
                <a:lnTo>
                  <a:pt x="410" y="5"/>
                </a:lnTo>
                <a:lnTo>
                  <a:pt x="503" y="1"/>
                </a:lnTo>
                <a:lnTo>
                  <a:pt x="547" y="0"/>
                </a:lnTo>
                <a:lnTo>
                  <a:pt x="631" y="0"/>
                </a:lnTo>
                <a:lnTo>
                  <a:pt x="656" y="1"/>
                </a:lnTo>
                <a:lnTo>
                  <a:pt x="680" y="2"/>
                </a:lnTo>
                <a:lnTo>
                  <a:pt x="721" y="4"/>
                </a:lnTo>
                <a:lnTo>
                  <a:pt x="776"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6" name="SMARTPenAnnotation189"/>
          <p:cNvSpPr>
            <a:spLocks/>
          </p:cNvSpPr>
          <p:nvPr/>
        </p:nvSpPr>
        <p:spPr bwMode="auto">
          <a:xfrm>
            <a:off x="6045200" y="4660900"/>
            <a:ext cx="2590800" cy="65088"/>
          </a:xfrm>
          <a:custGeom>
            <a:avLst/>
            <a:gdLst>
              <a:gd name="T0" fmla="*/ 0 w 1632"/>
              <a:gd name="T1" fmla="*/ 0 h 41"/>
              <a:gd name="T2" fmla="*/ 2147483647 w 1632"/>
              <a:gd name="T3" fmla="*/ 2147483647 h 41"/>
              <a:gd name="T4" fmla="*/ 2147483647 w 1632"/>
              <a:gd name="T5" fmla="*/ 2147483647 h 41"/>
              <a:gd name="T6" fmla="*/ 2147483647 w 1632"/>
              <a:gd name="T7" fmla="*/ 2147483647 h 41"/>
              <a:gd name="T8" fmla="*/ 2147483647 w 1632"/>
              <a:gd name="T9" fmla="*/ 2147483647 h 41"/>
              <a:gd name="T10" fmla="*/ 2147483647 w 1632"/>
              <a:gd name="T11" fmla="*/ 2147483647 h 41"/>
              <a:gd name="T12" fmla="*/ 2147483647 w 1632"/>
              <a:gd name="T13" fmla="*/ 2147483647 h 41"/>
              <a:gd name="T14" fmla="*/ 2147483647 w 1632"/>
              <a:gd name="T15" fmla="*/ 2147483647 h 41"/>
              <a:gd name="T16" fmla="*/ 2147483647 w 1632"/>
              <a:gd name="T17" fmla="*/ 2147483647 h 41"/>
              <a:gd name="T18" fmla="*/ 2147483647 w 1632"/>
              <a:gd name="T19" fmla="*/ 2147483647 h 41"/>
              <a:gd name="T20" fmla="*/ 2147483647 w 1632"/>
              <a:gd name="T21" fmla="*/ 2147483647 h 41"/>
              <a:gd name="T22" fmla="*/ 2147483647 w 1632"/>
              <a:gd name="T23" fmla="*/ 2147483647 h 41"/>
              <a:gd name="T24" fmla="*/ 2147483647 w 1632"/>
              <a:gd name="T25" fmla="*/ 2147483647 h 41"/>
              <a:gd name="T26" fmla="*/ 2147483647 w 1632"/>
              <a:gd name="T27" fmla="*/ 2147483647 h 41"/>
              <a:gd name="T28" fmla="*/ 2147483647 w 1632"/>
              <a:gd name="T29" fmla="*/ 2147483647 h 41"/>
              <a:gd name="T30" fmla="*/ 2147483647 w 1632"/>
              <a:gd name="T31" fmla="*/ 2147483647 h 41"/>
              <a:gd name="T32" fmla="*/ 2147483647 w 1632"/>
              <a:gd name="T33" fmla="*/ 2147483647 h 41"/>
              <a:gd name="T34" fmla="*/ 2147483647 w 1632"/>
              <a:gd name="T35" fmla="*/ 2147483647 h 41"/>
              <a:gd name="T36" fmla="*/ 2147483647 w 1632"/>
              <a:gd name="T37" fmla="*/ 2147483647 h 41"/>
              <a:gd name="T38" fmla="*/ 2147483647 w 1632"/>
              <a:gd name="T39" fmla="*/ 2147483647 h 41"/>
              <a:gd name="T40" fmla="*/ 2147483647 w 1632"/>
              <a:gd name="T41" fmla="*/ 2147483647 h 41"/>
              <a:gd name="T42" fmla="*/ 2147483647 w 1632"/>
              <a:gd name="T43" fmla="*/ 2147483647 h 41"/>
              <a:gd name="T44" fmla="*/ 2147483647 w 1632"/>
              <a:gd name="T45" fmla="*/ 2147483647 h 41"/>
              <a:gd name="T46" fmla="*/ 2147483647 w 1632"/>
              <a:gd name="T47" fmla="*/ 2147483647 h 41"/>
              <a:gd name="T48" fmla="*/ 2147483647 w 1632"/>
              <a:gd name="T49" fmla="*/ 2147483647 h 41"/>
              <a:gd name="T50" fmla="*/ 2147483647 w 1632"/>
              <a:gd name="T51" fmla="*/ 2147483647 h 41"/>
              <a:gd name="T52" fmla="*/ 2147483647 w 1632"/>
              <a:gd name="T53" fmla="*/ 2147483647 h 41"/>
              <a:gd name="T54" fmla="*/ 2147483647 w 1632"/>
              <a:gd name="T55" fmla="*/ 2147483647 h 41"/>
              <a:gd name="T56" fmla="*/ 2147483647 w 1632"/>
              <a:gd name="T57" fmla="*/ 2147483647 h 41"/>
              <a:gd name="T58" fmla="*/ 2147483647 w 1632"/>
              <a:gd name="T59" fmla="*/ 2147483647 h 41"/>
              <a:gd name="T60" fmla="*/ 2147483647 w 1632"/>
              <a:gd name="T61" fmla="*/ 2147483647 h 41"/>
              <a:gd name="T62" fmla="*/ 2147483647 w 1632"/>
              <a:gd name="T63" fmla="*/ 2147483647 h 41"/>
              <a:gd name="T64" fmla="*/ 2147483647 w 1632"/>
              <a:gd name="T65" fmla="*/ 2147483647 h 41"/>
              <a:gd name="T66" fmla="*/ 2147483647 w 1632"/>
              <a:gd name="T67" fmla="*/ 2147483647 h 41"/>
              <a:gd name="T68" fmla="*/ 2147483647 w 1632"/>
              <a:gd name="T69" fmla="*/ 2147483647 h 41"/>
              <a:gd name="T70" fmla="*/ 2147483647 w 1632"/>
              <a:gd name="T71" fmla="*/ 2147483647 h 41"/>
              <a:gd name="T72" fmla="*/ 2147483647 w 1632"/>
              <a:gd name="T73" fmla="*/ 2147483647 h 41"/>
              <a:gd name="T74" fmla="*/ 2147483647 w 1632"/>
              <a:gd name="T75" fmla="*/ 2147483647 h 41"/>
              <a:gd name="T76" fmla="*/ 2147483647 w 1632"/>
              <a:gd name="T77" fmla="*/ 2147483647 h 41"/>
              <a:gd name="T78" fmla="*/ 2147483647 w 1632"/>
              <a:gd name="T79" fmla="*/ 2147483647 h 41"/>
              <a:gd name="T80" fmla="*/ 2147483647 w 1632"/>
              <a:gd name="T81" fmla="*/ 2147483647 h 41"/>
              <a:gd name="T82" fmla="*/ 2147483647 w 1632"/>
              <a:gd name="T83" fmla="*/ 2147483647 h 41"/>
              <a:gd name="T84" fmla="*/ 2147483647 w 1632"/>
              <a:gd name="T85" fmla="*/ 2147483647 h 41"/>
              <a:gd name="T86" fmla="*/ 2147483647 w 1632"/>
              <a:gd name="T87" fmla="*/ 2147483647 h 41"/>
              <a:gd name="T88" fmla="*/ 2147483647 w 1632"/>
              <a:gd name="T89" fmla="*/ 2147483647 h 41"/>
              <a:gd name="T90" fmla="*/ 2147483647 w 1632"/>
              <a:gd name="T91" fmla="*/ 2147483647 h 41"/>
              <a:gd name="T92" fmla="*/ 2147483647 w 1632"/>
              <a:gd name="T93" fmla="*/ 2147483647 h 41"/>
              <a:gd name="T94" fmla="*/ 2147483647 w 1632"/>
              <a:gd name="T95" fmla="*/ 2147483647 h 41"/>
              <a:gd name="T96" fmla="*/ 2147483647 w 1632"/>
              <a:gd name="T97" fmla="*/ 2147483647 h 41"/>
              <a:gd name="T98" fmla="*/ 2147483647 w 1632"/>
              <a:gd name="T99" fmla="*/ 2147483647 h 41"/>
              <a:gd name="T100" fmla="*/ 2147483647 w 1632"/>
              <a:gd name="T101" fmla="*/ 2147483647 h 41"/>
              <a:gd name="T102" fmla="*/ 2147483647 w 1632"/>
              <a:gd name="T103" fmla="*/ 2147483647 h 41"/>
              <a:gd name="T104" fmla="*/ 2147483647 w 1632"/>
              <a:gd name="T105" fmla="*/ 2147483647 h 41"/>
              <a:gd name="T106" fmla="*/ 2147483647 w 1632"/>
              <a:gd name="T107" fmla="*/ 2147483647 h 41"/>
              <a:gd name="T108" fmla="*/ 2147483647 w 1632"/>
              <a:gd name="T109" fmla="*/ 2147483647 h 41"/>
              <a:gd name="T110" fmla="*/ 2147483647 w 1632"/>
              <a:gd name="T111" fmla="*/ 2147483647 h 41"/>
              <a:gd name="T112" fmla="*/ 2147483647 w 1632"/>
              <a:gd name="T113" fmla="*/ 2147483647 h 41"/>
              <a:gd name="T114" fmla="*/ 2147483647 w 1632"/>
              <a:gd name="T115" fmla="*/ 2147483647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2" h="41">
                <a:moveTo>
                  <a:pt x="0" y="0"/>
                </a:moveTo>
                <a:lnTo>
                  <a:pt x="9" y="3"/>
                </a:lnTo>
                <a:lnTo>
                  <a:pt x="14" y="4"/>
                </a:lnTo>
                <a:lnTo>
                  <a:pt x="24" y="5"/>
                </a:lnTo>
                <a:lnTo>
                  <a:pt x="30" y="5"/>
                </a:lnTo>
                <a:lnTo>
                  <a:pt x="36" y="4"/>
                </a:lnTo>
                <a:lnTo>
                  <a:pt x="43" y="3"/>
                </a:lnTo>
                <a:lnTo>
                  <a:pt x="49" y="2"/>
                </a:lnTo>
                <a:lnTo>
                  <a:pt x="68" y="1"/>
                </a:lnTo>
                <a:lnTo>
                  <a:pt x="96" y="1"/>
                </a:lnTo>
                <a:lnTo>
                  <a:pt x="135" y="4"/>
                </a:lnTo>
                <a:lnTo>
                  <a:pt x="152" y="5"/>
                </a:lnTo>
                <a:lnTo>
                  <a:pt x="167" y="7"/>
                </a:lnTo>
                <a:lnTo>
                  <a:pt x="264" y="18"/>
                </a:lnTo>
                <a:lnTo>
                  <a:pt x="279" y="20"/>
                </a:lnTo>
                <a:lnTo>
                  <a:pt x="291" y="21"/>
                </a:lnTo>
                <a:lnTo>
                  <a:pt x="313" y="22"/>
                </a:lnTo>
                <a:lnTo>
                  <a:pt x="340" y="23"/>
                </a:lnTo>
                <a:lnTo>
                  <a:pt x="348" y="24"/>
                </a:lnTo>
                <a:lnTo>
                  <a:pt x="356" y="26"/>
                </a:lnTo>
                <a:lnTo>
                  <a:pt x="381" y="27"/>
                </a:lnTo>
                <a:lnTo>
                  <a:pt x="495" y="32"/>
                </a:lnTo>
                <a:lnTo>
                  <a:pt x="562" y="34"/>
                </a:lnTo>
                <a:lnTo>
                  <a:pt x="649" y="38"/>
                </a:lnTo>
                <a:lnTo>
                  <a:pt x="683" y="39"/>
                </a:lnTo>
                <a:lnTo>
                  <a:pt x="964" y="40"/>
                </a:lnTo>
                <a:lnTo>
                  <a:pt x="1002" y="38"/>
                </a:lnTo>
                <a:lnTo>
                  <a:pt x="1026" y="37"/>
                </a:lnTo>
                <a:lnTo>
                  <a:pt x="1046" y="35"/>
                </a:lnTo>
                <a:lnTo>
                  <a:pt x="1061" y="34"/>
                </a:lnTo>
                <a:lnTo>
                  <a:pt x="1075" y="32"/>
                </a:lnTo>
                <a:lnTo>
                  <a:pt x="1090" y="31"/>
                </a:lnTo>
                <a:lnTo>
                  <a:pt x="1105" y="30"/>
                </a:lnTo>
                <a:lnTo>
                  <a:pt x="1121" y="29"/>
                </a:lnTo>
                <a:lnTo>
                  <a:pt x="1135" y="28"/>
                </a:lnTo>
                <a:lnTo>
                  <a:pt x="1147" y="27"/>
                </a:lnTo>
                <a:lnTo>
                  <a:pt x="1159" y="26"/>
                </a:lnTo>
                <a:lnTo>
                  <a:pt x="1169" y="25"/>
                </a:lnTo>
                <a:lnTo>
                  <a:pt x="1253" y="19"/>
                </a:lnTo>
                <a:lnTo>
                  <a:pt x="1277" y="18"/>
                </a:lnTo>
                <a:lnTo>
                  <a:pt x="1290" y="17"/>
                </a:lnTo>
                <a:lnTo>
                  <a:pt x="1317" y="14"/>
                </a:lnTo>
                <a:lnTo>
                  <a:pt x="1366" y="11"/>
                </a:lnTo>
                <a:lnTo>
                  <a:pt x="1437" y="7"/>
                </a:lnTo>
                <a:lnTo>
                  <a:pt x="1469" y="7"/>
                </a:lnTo>
                <a:lnTo>
                  <a:pt x="1510" y="6"/>
                </a:lnTo>
                <a:lnTo>
                  <a:pt x="1529" y="7"/>
                </a:lnTo>
                <a:lnTo>
                  <a:pt x="1547" y="8"/>
                </a:lnTo>
                <a:lnTo>
                  <a:pt x="1564" y="9"/>
                </a:lnTo>
                <a:lnTo>
                  <a:pt x="1577" y="10"/>
                </a:lnTo>
                <a:lnTo>
                  <a:pt x="1588" y="12"/>
                </a:lnTo>
                <a:lnTo>
                  <a:pt x="1597" y="14"/>
                </a:lnTo>
                <a:lnTo>
                  <a:pt x="1603" y="15"/>
                </a:lnTo>
                <a:lnTo>
                  <a:pt x="1608" y="16"/>
                </a:lnTo>
                <a:lnTo>
                  <a:pt x="1612" y="16"/>
                </a:lnTo>
                <a:lnTo>
                  <a:pt x="1616" y="18"/>
                </a:lnTo>
                <a:lnTo>
                  <a:pt x="1620" y="20"/>
                </a:lnTo>
                <a:lnTo>
                  <a:pt x="1631"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4827" name="SMARTPenAnnotation190"/>
          <p:cNvSpPr>
            <a:spLocks/>
          </p:cNvSpPr>
          <p:nvPr/>
        </p:nvSpPr>
        <p:spPr bwMode="auto">
          <a:xfrm>
            <a:off x="5983288" y="5027613"/>
            <a:ext cx="1841500" cy="107950"/>
          </a:xfrm>
          <a:custGeom>
            <a:avLst/>
            <a:gdLst>
              <a:gd name="T0" fmla="*/ 0 w 1160"/>
              <a:gd name="T1" fmla="*/ 2147483647 h 68"/>
              <a:gd name="T2" fmla="*/ 2147483647 w 1160"/>
              <a:gd name="T3" fmla="*/ 2147483647 h 68"/>
              <a:gd name="T4" fmla="*/ 2147483647 w 1160"/>
              <a:gd name="T5" fmla="*/ 2147483647 h 68"/>
              <a:gd name="T6" fmla="*/ 2147483647 w 1160"/>
              <a:gd name="T7" fmla="*/ 2147483647 h 68"/>
              <a:gd name="T8" fmla="*/ 2147483647 w 1160"/>
              <a:gd name="T9" fmla="*/ 2147483647 h 68"/>
              <a:gd name="T10" fmla="*/ 2147483647 w 1160"/>
              <a:gd name="T11" fmla="*/ 2147483647 h 68"/>
              <a:gd name="T12" fmla="*/ 2147483647 w 1160"/>
              <a:gd name="T13" fmla="*/ 2147483647 h 68"/>
              <a:gd name="T14" fmla="*/ 2147483647 w 1160"/>
              <a:gd name="T15" fmla="*/ 2147483647 h 68"/>
              <a:gd name="T16" fmla="*/ 2147483647 w 1160"/>
              <a:gd name="T17" fmla="*/ 2147483647 h 68"/>
              <a:gd name="T18" fmla="*/ 2147483647 w 1160"/>
              <a:gd name="T19" fmla="*/ 2147483647 h 68"/>
              <a:gd name="T20" fmla="*/ 2147483647 w 1160"/>
              <a:gd name="T21" fmla="*/ 2147483647 h 68"/>
              <a:gd name="T22" fmla="*/ 2147483647 w 1160"/>
              <a:gd name="T23" fmla="*/ 2147483647 h 68"/>
              <a:gd name="T24" fmla="*/ 2147483647 w 1160"/>
              <a:gd name="T25" fmla="*/ 2147483647 h 68"/>
              <a:gd name="T26" fmla="*/ 2147483647 w 1160"/>
              <a:gd name="T27" fmla="*/ 2147483647 h 68"/>
              <a:gd name="T28" fmla="*/ 2147483647 w 1160"/>
              <a:gd name="T29" fmla="*/ 2147483647 h 68"/>
              <a:gd name="T30" fmla="*/ 2147483647 w 1160"/>
              <a:gd name="T31" fmla="*/ 2147483647 h 68"/>
              <a:gd name="T32" fmla="*/ 2147483647 w 1160"/>
              <a:gd name="T33" fmla="*/ 2147483647 h 68"/>
              <a:gd name="T34" fmla="*/ 2147483647 w 1160"/>
              <a:gd name="T35" fmla="*/ 2147483647 h 68"/>
              <a:gd name="T36" fmla="*/ 2147483647 w 1160"/>
              <a:gd name="T37" fmla="*/ 2147483647 h 68"/>
              <a:gd name="T38" fmla="*/ 2147483647 w 1160"/>
              <a:gd name="T39" fmla="*/ 0 h 68"/>
              <a:gd name="T40" fmla="*/ 2147483647 w 1160"/>
              <a:gd name="T41" fmla="*/ 0 h 68"/>
              <a:gd name="T42" fmla="*/ 2147483647 w 1160"/>
              <a:gd name="T43" fmla="*/ 0 h 68"/>
              <a:gd name="T44" fmla="*/ 2147483647 w 1160"/>
              <a:gd name="T45" fmla="*/ 2147483647 h 68"/>
              <a:gd name="T46" fmla="*/ 2147483647 w 1160"/>
              <a:gd name="T47" fmla="*/ 2147483647 h 68"/>
              <a:gd name="T48" fmla="*/ 2147483647 w 1160"/>
              <a:gd name="T49" fmla="*/ 2147483647 h 68"/>
              <a:gd name="T50" fmla="*/ 2147483647 w 1160"/>
              <a:gd name="T51" fmla="*/ 2147483647 h 68"/>
              <a:gd name="T52" fmla="*/ 2147483647 w 1160"/>
              <a:gd name="T53" fmla="*/ 2147483647 h 68"/>
              <a:gd name="T54" fmla="*/ 2147483647 w 1160"/>
              <a:gd name="T55" fmla="*/ 2147483647 h 68"/>
              <a:gd name="T56" fmla="*/ 2147483647 w 1160"/>
              <a:gd name="T57" fmla="*/ 2147483647 h 68"/>
              <a:gd name="T58" fmla="*/ 2147483647 w 1160"/>
              <a:gd name="T59" fmla="*/ 2147483647 h 68"/>
              <a:gd name="T60" fmla="*/ 2147483647 w 1160"/>
              <a:gd name="T61" fmla="*/ 2147483647 h 68"/>
              <a:gd name="T62" fmla="*/ 2147483647 w 1160"/>
              <a:gd name="T63" fmla="*/ 2147483647 h 68"/>
              <a:gd name="T64" fmla="*/ 2147483647 w 1160"/>
              <a:gd name="T65" fmla="*/ 2147483647 h 68"/>
              <a:gd name="T66" fmla="*/ 2147483647 w 1160"/>
              <a:gd name="T67" fmla="*/ 2147483647 h 68"/>
              <a:gd name="T68" fmla="*/ 2147483647 w 1160"/>
              <a:gd name="T69" fmla="*/ 2147483647 h 68"/>
              <a:gd name="T70" fmla="*/ 2147483647 w 1160"/>
              <a:gd name="T71" fmla="*/ 2147483647 h 68"/>
              <a:gd name="T72" fmla="*/ 2147483647 w 1160"/>
              <a:gd name="T73" fmla="*/ 2147483647 h 68"/>
              <a:gd name="T74" fmla="*/ 2147483647 w 1160"/>
              <a:gd name="T75" fmla="*/ 2147483647 h 68"/>
              <a:gd name="T76" fmla="*/ 2147483647 w 1160"/>
              <a:gd name="T77" fmla="*/ 2147483647 h 68"/>
              <a:gd name="T78" fmla="*/ 2147483647 w 1160"/>
              <a:gd name="T79" fmla="*/ 2147483647 h 68"/>
              <a:gd name="T80" fmla="*/ 2147483647 w 1160"/>
              <a:gd name="T81" fmla="*/ 2147483647 h 68"/>
              <a:gd name="T82" fmla="*/ 2147483647 w 1160"/>
              <a:gd name="T83" fmla="*/ 2147483647 h 68"/>
              <a:gd name="T84" fmla="*/ 2147483647 w 1160"/>
              <a:gd name="T85" fmla="*/ 2147483647 h 68"/>
              <a:gd name="T86" fmla="*/ 2147483647 w 1160"/>
              <a:gd name="T87" fmla="*/ 2147483647 h 68"/>
              <a:gd name="T88" fmla="*/ 2147483647 w 1160"/>
              <a:gd name="T89" fmla="*/ 2147483647 h 68"/>
              <a:gd name="T90" fmla="*/ 2147483647 w 1160"/>
              <a:gd name="T91" fmla="*/ 2147483647 h 68"/>
              <a:gd name="T92" fmla="*/ 2147483647 w 1160"/>
              <a:gd name="T93" fmla="*/ 2147483647 h 68"/>
              <a:gd name="T94" fmla="*/ 2147483647 w 1160"/>
              <a:gd name="T95" fmla="*/ 2147483647 h 68"/>
              <a:gd name="T96" fmla="*/ 2147483647 w 1160"/>
              <a:gd name="T97" fmla="*/ 2147483647 h 68"/>
              <a:gd name="T98" fmla="*/ 2147483647 w 1160"/>
              <a:gd name="T99" fmla="*/ 2147483647 h 68"/>
              <a:gd name="T100" fmla="*/ 2147483647 w 1160"/>
              <a:gd name="T101" fmla="*/ 2147483647 h 68"/>
              <a:gd name="T102" fmla="*/ 2147483647 w 1160"/>
              <a:gd name="T103" fmla="*/ 214748364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0" h="68">
                <a:moveTo>
                  <a:pt x="0" y="22"/>
                </a:moveTo>
                <a:lnTo>
                  <a:pt x="6" y="25"/>
                </a:lnTo>
                <a:lnTo>
                  <a:pt x="10" y="27"/>
                </a:lnTo>
                <a:lnTo>
                  <a:pt x="18" y="27"/>
                </a:lnTo>
                <a:lnTo>
                  <a:pt x="45" y="27"/>
                </a:lnTo>
                <a:lnTo>
                  <a:pt x="52" y="26"/>
                </a:lnTo>
                <a:lnTo>
                  <a:pt x="59" y="25"/>
                </a:lnTo>
                <a:lnTo>
                  <a:pt x="78" y="23"/>
                </a:lnTo>
                <a:lnTo>
                  <a:pt x="134" y="20"/>
                </a:lnTo>
                <a:lnTo>
                  <a:pt x="152" y="18"/>
                </a:lnTo>
                <a:lnTo>
                  <a:pt x="166" y="16"/>
                </a:lnTo>
                <a:lnTo>
                  <a:pt x="178" y="15"/>
                </a:lnTo>
                <a:lnTo>
                  <a:pt x="197" y="13"/>
                </a:lnTo>
                <a:lnTo>
                  <a:pt x="227" y="11"/>
                </a:lnTo>
                <a:lnTo>
                  <a:pt x="242" y="10"/>
                </a:lnTo>
                <a:lnTo>
                  <a:pt x="249" y="8"/>
                </a:lnTo>
                <a:lnTo>
                  <a:pt x="275" y="6"/>
                </a:lnTo>
                <a:lnTo>
                  <a:pt x="310" y="5"/>
                </a:lnTo>
                <a:lnTo>
                  <a:pt x="349" y="2"/>
                </a:lnTo>
                <a:lnTo>
                  <a:pt x="378" y="0"/>
                </a:lnTo>
                <a:lnTo>
                  <a:pt x="409" y="0"/>
                </a:lnTo>
                <a:lnTo>
                  <a:pt x="437" y="0"/>
                </a:lnTo>
                <a:lnTo>
                  <a:pt x="485" y="2"/>
                </a:lnTo>
                <a:lnTo>
                  <a:pt x="541" y="4"/>
                </a:lnTo>
                <a:lnTo>
                  <a:pt x="604" y="9"/>
                </a:lnTo>
                <a:lnTo>
                  <a:pt x="710" y="14"/>
                </a:lnTo>
                <a:lnTo>
                  <a:pt x="733" y="15"/>
                </a:lnTo>
                <a:lnTo>
                  <a:pt x="752" y="17"/>
                </a:lnTo>
                <a:lnTo>
                  <a:pt x="767" y="19"/>
                </a:lnTo>
                <a:lnTo>
                  <a:pt x="793" y="21"/>
                </a:lnTo>
                <a:lnTo>
                  <a:pt x="937" y="26"/>
                </a:lnTo>
                <a:lnTo>
                  <a:pt x="1003" y="28"/>
                </a:lnTo>
                <a:lnTo>
                  <a:pt x="1030" y="30"/>
                </a:lnTo>
                <a:lnTo>
                  <a:pt x="1037" y="31"/>
                </a:lnTo>
                <a:lnTo>
                  <a:pt x="1048" y="32"/>
                </a:lnTo>
                <a:lnTo>
                  <a:pt x="1074" y="36"/>
                </a:lnTo>
                <a:lnTo>
                  <a:pt x="1085" y="38"/>
                </a:lnTo>
                <a:lnTo>
                  <a:pt x="1093" y="39"/>
                </a:lnTo>
                <a:lnTo>
                  <a:pt x="1100" y="41"/>
                </a:lnTo>
                <a:lnTo>
                  <a:pt x="1111" y="43"/>
                </a:lnTo>
                <a:lnTo>
                  <a:pt x="1115" y="44"/>
                </a:lnTo>
                <a:lnTo>
                  <a:pt x="1120" y="45"/>
                </a:lnTo>
                <a:lnTo>
                  <a:pt x="1126" y="48"/>
                </a:lnTo>
                <a:lnTo>
                  <a:pt x="1131" y="51"/>
                </a:lnTo>
                <a:lnTo>
                  <a:pt x="1136" y="52"/>
                </a:lnTo>
                <a:lnTo>
                  <a:pt x="1144" y="54"/>
                </a:lnTo>
                <a:lnTo>
                  <a:pt x="1147" y="56"/>
                </a:lnTo>
                <a:lnTo>
                  <a:pt x="1149" y="57"/>
                </a:lnTo>
                <a:lnTo>
                  <a:pt x="1150" y="59"/>
                </a:lnTo>
                <a:lnTo>
                  <a:pt x="1152" y="60"/>
                </a:lnTo>
                <a:lnTo>
                  <a:pt x="1153" y="62"/>
                </a:lnTo>
                <a:lnTo>
                  <a:pt x="1159"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616602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228600" y="152400"/>
            <a:ext cx="8686800" cy="1676400"/>
          </a:xfrm>
        </p:spPr>
        <p:txBody>
          <a:bodyPr/>
          <a:lstStyle/>
          <a:p>
            <a:pPr eaLnBrk="1" hangingPunct="1"/>
            <a:r>
              <a:rPr lang="en-US" altLang="en-US" smtClean="0"/>
              <a:t>They tell Macbeth that the king has just made him Thane of Cawdor.  Macbeth wants to know how this could be.</a:t>
            </a:r>
          </a:p>
        </p:txBody>
      </p:sp>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0400"/>
            <a:ext cx="5638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5867400" y="2133600"/>
            <a:ext cx="3124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pPr>
            <a:r>
              <a:rPr lang="en-US" altLang="en-US">
                <a:solidFill>
                  <a:srgbClr val="000000"/>
                </a:solidFill>
                <a:cs typeface="Arial" charset="0"/>
              </a:rPr>
              <a:t>They explain that the old Thane was a traitor and is being executed, and now Macbeth has the title.</a:t>
            </a:r>
          </a:p>
        </p:txBody>
      </p:sp>
      <p:sp>
        <p:nvSpPr>
          <p:cNvPr id="35845" name="SMARTPenAnnotation221"/>
          <p:cNvSpPr>
            <a:spLocks/>
          </p:cNvSpPr>
          <p:nvPr/>
        </p:nvSpPr>
        <p:spPr bwMode="auto">
          <a:xfrm>
            <a:off x="1027113" y="638175"/>
            <a:ext cx="2563812" cy="114300"/>
          </a:xfrm>
          <a:custGeom>
            <a:avLst/>
            <a:gdLst>
              <a:gd name="T0" fmla="*/ 0 w 1615"/>
              <a:gd name="T1" fmla="*/ 2147483647 h 72"/>
              <a:gd name="T2" fmla="*/ 0 w 1615"/>
              <a:gd name="T3" fmla="*/ 2147483647 h 72"/>
              <a:gd name="T4" fmla="*/ 2147483647 w 1615"/>
              <a:gd name="T5" fmla="*/ 2147483647 h 72"/>
              <a:gd name="T6" fmla="*/ 2147483647 w 1615"/>
              <a:gd name="T7" fmla="*/ 2147483647 h 72"/>
              <a:gd name="T8" fmla="*/ 2147483647 w 1615"/>
              <a:gd name="T9" fmla="*/ 2147483647 h 72"/>
              <a:gd name="T10" fmla="*/ 2147483647 w 1615"/>
              <a:gd name="T11" fmla="*/ 2147483647 h 72"/>
              <a:gd name="T12" fmla="*/ 2147483647 w 1615"/>
              <a:gd name="T13" fmla="*/ 2147483647 h 72"/>
              <a:gd name="T14" fmla="*/ 2147483647 w 1615"/>
              <a:gd name="T15" fmla="*/ 2147483647 h 72"/>
              <a:gd name="T16" fmla="*/ 2147483647 w 1615"/>
              <a:gd name="T17" fmla="*/ 2147483647 h 72"/>
              <a:gd name="T18" fmla="*/ 2147483647 w 1615"/>
              <a:gd name="T19" fmla="*/ 2147483647 h 72"/>
              <a:gd name="T20" fmla="*/ 2147483647 w 1615"/>
              <a:gd name="T21" fmla="*/ 2147483647 h 72"/>
              <a:gd name="T22" fmla="*/ 2147483647 w 1615"/>
              <a:gd name="T23" fmla="*/ 2147483647 h 72"/>
              <a:gd name="T24" fmla="*/ 2147483647 w 1615"/>
              <a:gd name="T25" fmla="*/ 2147483647 h 72"/>
              <a:gd name="T26" fmla="*/ 2147483647 w 1615"/>
              <a:gd name="T27" fmla="*/ 2147483647 h 72"/>
              <a:gd name="T28" fmla="*/ 2147483647 w 1615"/>
              <a:gd name="T29" fmla="*/ 2147483647 h 72"/>
              <a:gd name="T30" fmla="*/ 2147483647 w 1615"/>
              <a:gd name="T31" fmla="*/ 2147483647 h 72"/>
              <a:gd name="T32" fmla="*/ 2147483647 w 1615"/>
              <a:gd name="T33" fmla="*/ 2147483647 h 72"/>
              <a:gd name="T34" fmla="*/ 2147483647 w 1615"/>
              <a:gd name="T35" fmla="*/ 2147483647 h 72"/>
              <a:gd name="T36" fmla="*/ 2147483647 w 1615"/>
              <a:gd name="T37" fmla="*/ 2147483647 h 72"/>
              <a:gd name="T38" fmla="*/ 2147483647 w 1615"/>
              <a:gd name="T39" fmla="*/ 2147483647 h 72"/>
              <a:gd name="T40" fmla="*/ 2147483647 w 1615"/>
              <a:gd name="T41" fmla="*/ 2147483647 h 72"/>
              <a:gd name="T42" fmla="*/ 2147483647 w 1615"/>
              <a:gd name="T43" fmla="*/ 2147483647 h 72"/>
              <a:gd name="T44" fmla="*/ 2147483647 w 1615"/>
              <a:gd name="T45" fmla="*/ 2147483647 h 72"/>
              <a:gd name="T46" fmla="*/ 2147483647 w 1615"/>
              <a:gd name="T47" fmla="*/ 2147483647 h 72"/>
              <a:gd name="T48" fmla="*/ 2147483647 w 1615"/>
              <a:gd name="T49" fmla="*/ 2147483647 h 72"/>
              <a:gd name="T50" fmla="*/ 2147483647 w 1615"/>
              <a:gd name="T51" fmla="*/ 2147483647 h 72"/>
              <a:gd name="T52" fmla="*/ 2147483647 w 1615"/>
              <a:gd name="T53" fmla="*/ 2147483647 h 72"/>
              <a:gd name="T54" fmla="*/ 2147483647 w 1615"/>
              <a:gd name="T55" fmla="*/ 2147483647 h 72"/>
              <a:gd name="T56" fmla="*/ 2147483647 w 1615"/>
              <a:gd name="T57" fmla="*/ 2147483647 h 72"/>
              <a:gd name="T58" fmla="*/ 2147483647 w 1615"/>
              <a:gd name="T59" fmla="*/ 2147483647 h 72"/>
              <a:gd name="T60" fmla="*/ 2147483647 w 1615"/>
              <a:gd name="T61" fmla="*/ 2147483647 h 72"/>
              <a:gd name="T62" fmla="*/ 2147483647 w 1615"/>
              <a:gd name="T63" fmla="*/ 2147483647 h 72"/>
              <a:gd name="T64" fmla="*/ 2147483647 w 1615"/>
              <a:gd name="T65" fmla="*/ 2147483647 h 72"/>
              <a:gd name="T66" fmla="*/ 2147483647 w 1615"/>
              <a:gd name="T67" fmla="*/ 2147483647 h 72"/>
              <a:gd name="T68" fmla="*/ 2147483647 w 1615"/>
              <a:gd name="T69" fmla="*/ 2147483647 h 72"/>
              <a:gd name="T70" fmla="*/ 2147483647 w 1615"/>
              <a:gd name="T71" fmla="*/ 2147483647 h 72"/>
              <a:gd name="T72" fmla="*/ 2147483647 w 1615"/>
              <a:gd name="T73" fmla="*/ 2147483647 h 72"/>
              <a:gd name="T74" fmla="*/ 2147483647 w 1615"/>
              <a:gd name="T75" fmla="*/ 2147483647 h 72"/>
              <a:gd name="T76" fmla="*/ 2147483647 w 1615"/>
              <a:gd name="T77" fmla="*/ 2147483647 h 72"/>
              <a:gd name="T78" fmla="*/ 2147483647 w 1615"/>
              <a:gd name="T79" fmla="*/ 2147483647 h 72"/>
              <a:gd name="T80" fmla="*/ 2147483647 w 1615"/>
              <a:gd name="T81" fmla="*/ 2147483647 h 72"/>
              <a:gd name="T82" fmla="*/ 2147483647 w 1615"/>
              <a:gd name="T83" fmla="*/ 2147483647 h 72"/>
              <a:gd name="T84" fmla="*/ 2147483647 w 1615"/>
              <a:gd name="T85" fmla="*/ 2147483647 h 72"/>
              <a:gd name="T86" fmla="*/ 2147483647 w 1615"/>
              <a:gd name="T87" fmla="*/ 2147483647 h 72"/>
              <a:gd name="T88" fmla="*/ 2147483647 w 1615"/>
              <a:gd name="T89" fmla="*/ 2147483647 h 72"/>
              <a:gd name="T90" fmla="*/ 2147483647 w 1615"/>
              <a:gd name="T91" fmla="*/ 2147483647 h 72"/>
              <a:gd name="T92" fmla="*/ 2147483647 w 1615"/>
              <a:gd name="T93" fmla="*/ 0 h 72"/>
              <a:gd name="T94" fmla="*/ 2147483647 w 1615"/>
              <a:gd name="T95" fmla="*/ 0 h 72"/>
              <a:gd name="T96" fmla="*/ 2147483647 w 1615"/>
              <a:gd name="T97" fmla="*/ 0 h 72"/>
              <a:gd name="T98" fmla="*/ 2147483647 w 1615"/>
              <a:gd name="T99" fmla="*/ 21474836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15" h="72">
                <a:moveTo>
                  <a:pt x="0" y="71"/>
                </a:moveTo>
                <a:lnTo>
                  <a:pt x="0" y="68"/>
                </a:lnTo>
                <a:lnTo>
                  <a:pt x="1" y="67"/>
                </a:lnTo>
                <a:lnTo>
                  <a:pt x="6" y="66"/>
                </a:lnTo>
                <a:lnTo>
                  <a:pt x="13" y="65"/>
                </a:lnTo>
                <a:lnTo>
                  <a:pt x="15" y="66"/>
                </a:lnTo>
                <a:lnTo>
                  <a:pt x="17" y="67"/>
                </a:lnTo>
                <a:lnTo>
                  <a:pt x="18" y="68"/>
                </a:lnTo>
                <a:lnTo>
                  <a:pt x="22" y="69"/>
                </a:lnTo>
                <a:lnTo>
                  <a:pt x="30" y="70"/>
                </a:lnTo>
                <a:lnTo>
                  <a:pt x="71" y="70"/>
                </a:lnTo>
                <a:lnTo>
                  <a:pt x="655" y="71"/>
                </a:lnTo>
                <a:lnTo>
                  <a:pt x="692" y="70"/>
                </a:lnTo>
                <a:lnTo>
                  <a:pt x="720" y="69"/>
                </a:lnTo>
                <a:lnTo>
                  <a:pt x="761" y="67"/>
                </a:lnTo>
                <a:lnTo>
                  <a:pt x="805" y="65"/>
                </a:lnTo>
                <a:lnTo>
                  <a:pt x="921" y="65"/>
                </a:lnTo>
                <a:lnTo>
                  <a:pt x="943" y="63"/>
                </a:lnTo>
                <a:lnTo>
                  <a:pt x="963" y="61"/>
                </a:lnTo>
                <a:lnTo>
                  <a:pt x="1000" y="59"/>
                </a:lnTo>
                <a:lnTo>
                  <a:pt x="1139" y="50"/>
                </a:lnTo>
                <a:lnTo>
                  <a:pt x="1158" y="48"/>
                </a:lnTo>
                <a:lnTo>
                  <a:pt x="1173" y="46"/>
                </a:lnTo>
                <a:lnTo>
                  <a:pt x="1200" y="44"/>
                </a:lnTo>
                <a:lnTo>
                  <a:pt x="1225" y="42"/>
                </a:lnTo>
                <a:lnTo>
                  <a:pt x="1236" y="41"/>
                </a:lnTo>
                <a:lnTo>
                  <a:pt x="1259" y="38"/>
                </a:lnTo>
                <a:lnTo>
                  <a:pt x="1282" y="35"/>
                </a:lnTo>
                <a:lnTo>
                  <a:pt x="1303" y="33"/>
                </a:lnTo>
                <a:lnTo>
                  <a:pt x="1323" y="31"/>
                </a:lnTo>
                <a:lnTo>
                  <a:pt x="1334" y="30"/>
                </a:lnTo>
                <a:lnTo>
                  <a:pt x="1345" y="28"/>
                </a:lnTo>
                <a:lnTo>
                  <a:pt x="1365" y="25"/>
                </a:lnTo>
                <a:lnTo>
                  <a:pt x="1375" y="23"/>
                </a:lnTo>
                <a:lnTo>
                  <a:pt x="1394" y="21"/>
                </a:lnTo>
                <a:lnTo>
                  <a:pt x="1413" y="20"/>
                </a:lnTo>
                <a:lnTo>
                  <a:pt x="1423" y="19"/>
                </a:lnTo>
                <a:lnTo>
                  <a:pt x="1432" y="17"/>
                </a:lnTo>
                <a:lnTo>
                  <a:pt x="1447" y="16"/>
                </a:lnTo>
                <a:lnTo>
                  <a:pt x="1484" y="12"/>
                </a:lnTo>
                <a:lnTo>
                  <a:pt x="1500" y="10"/>
                </a:lnTo>
                <a:lnTo>
                  <a:pt x="1512" y="9"/>
                </a:lnTo>
                <a:lnTo>
                  <a:pt x="1521" y="7"/>
                </a:lnTo>
                <a:lnTo>
                  <a:pt x="1537" y="5"/>
                </a:lnTo>
                <a:lnTo>
                  <a:pt x="1587" y="3"/>
                </a:lnTo>
                <a:lnTo>
                  <a:pt x="1596" y="1"/>
                </a:lnTo>
                <a:lnTo>
                  <a:pt x="1600" y="0"/>
                </a:lnTo>
                <a:lnTo>
                  <a:pt x="1604" y="0"/>
                </a:lnTo>
                <a:lnTo>
                  <a:pt x="1607" y="0"/>
                </a:lnTo>
                <a:lnTo>
                  <a:pt x="1614" y="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5846" name="SMARTPenAnnotation222"/>
          <p:cNvSpPr>
            <a:spLocks/>
          </p:cNvSpPr>
          <p:nvPr/>
        </p:nvSpPr>
        <p:spPr bwMode="auto">
          <a:xfrm>
            <a:off x="3536950" y="660400"/>
            <a:ext cx="4241800" cy="65088"/>
          </a:xfrm>
          <a:custGeom>
            <a:avLst/>
            <a:gdLst>
              <a:gd name="T0" fmla="*/ 0 w 2672"/>
              <a:gd name="T1" fmla="*/ 2147483647 h 41"/>
              <a:gd name="T2" fmla="*/ 2147483647 w 2672"/>
              <a:gd name="T3" fmla="*/ 2147483647 h 41"/>
              <a:gd name="T4" fmla="*/ 2147483647 w 2672"/>
              <a:gd name="T5" fmla="*/ 2147483647 h 41"/>
              <a:gd name="T6" fmla="*/ 2147483647 w 2672"/>
              <a:gd name="T7" fmla="*/ 2147483647 h 41"/>
              <a:gd name="T8" fmla="*/ 2147483647 w 2672"/>
              <a:gd name="T9" fmla="*/ 2147483647 h 41"/>
              <a:gd name="T10" fmla="*/ 2147483647 w 2672"/>
              <a:gd name="T11" fmla="*/ 2147483647 h 41"/>
              <a:gd name="T12" fmla="*/ 2147483647 w 2672"/>
              <a:gd name="T13" fmla="*/ 2147483647 h 41"/>
              <a:gd name="T14" fmla="*/ 2147483647 w 2672"/>
              <a:gd name="T15" fmla="*/ 2147483647 h 41"/>
              <a:gd name="T16" fmla="*/ 2147483647 w 2672"/>
              <a:gd name="T17" fmla="*/ 2147483647 h 41"/>
              <a:gd name="T18" fmla="*/ 2147483647 w 2672"/>
              <a:gd name="T19" fmla="*/ 2147483647 h 41"/>
              <a:gd name="T20" fmla="*/ 2147483647 w 2672"/>
              <a:gd name="T21" fmla="*/ 2147483647 h 41"/>
              <a:gd name="T22" fmla="*/ 2147483647 w 2672"/>
              <a:gd name="T23" fmla="*/ 2147483647 h 41"/>
              <a:gd name="T24" fmla="*/ 2147483647 w 2672"/>
              <a:gd name="T25" fmla="*/ 2147483647 h 41"/>
              <a:gd name="T26" fmla="*/ 2147483647 w 2672"/>
              <a:gd name="T27" fmla="*/ 2147483647 h 41"/>
              <a:gd name="T28" fmla="*/ 2147483647 w 2672"/>
              <a:gd name="T29" fmla="*/ 2147483647 h 41"/>
              <a:gd name="T30" fmla="*/ 2147483647 w 2672"/>
              <a:gd name="T31" fmla="*/ 2147483647 h 41"/>
              <a:gd name="T32" fmla="*/ 2147483647 w 2672"/>
              <a:gd name="T33" fmla="*/ 2147483647 h 41"/>
              <a:gd name="T34" fmla="*/ 2147483647 w 2672"/>
              <a:gd name="T35" fmla="*/ 2147483647 h 41"/>
              <a:gd name="T36" fmla="*/ 2147483647 w 2672"/>
              <a:gd name="T37" fmla="*/ 2147483647 h 41"/>
              <a:gd name="T38" fmla="*/ 2147483647 w 2672"/>
              <a:gd name="T39" fmla="*/ 2147483647 h 41"/>
              <a:gd name="T40" fmla="*/ 2147483647 w 2672"/>
              <a:gd name="T41" fmla="*/ 2147483647 h 41"/>
              <a:gd name="T42" fmla="*/ 2147483647 w 2672"/>
              <a:gd name="T43" fmla="*/ 2147483647 h 41"/>
              <a:gd name="T44" fmla="*/ 2147483647 w 2672"/>
              <a:gd name="T45" fmla="*/ 2147483647 h 41"/>
              <a:gd name="T46" fmla="*/ 2147483647 w 2672"/>
              <a:gd name="T47" fmla="*/ 2147483647 h 41"/>
              <a:gd name="T48" fmla="*/ 2147483647 w 2672"/>
              <a:gd name="T49" fmla="*/ 2147483647 h 41"/>
              <a:gd name="T50" fmla="*/ 2147483647 w 2672"/>
              <a:gd name="T51" fmla="*/ 2147483647 h 41"/>
              <a:gd name="T52" fmla="*/ 2147483647 w 2672"/>
              <a:gd name="T53" fmla="*/ 2147483647 h 41"/>
              <a:gd name="T54" fmla="*/ 2147483647 w 2672"/>
              <a:gd name="T55" fmla="*/ 2147483647 h 41"/>
              <a:gd name="T56" fmla="*/ 2147483647 w 2672"/>
              <a:gd name="T57" fmla="*/ 2147483647 h 41"/>
              <a:gd name="T58" fmla="*/ 2147483647 w 2672"/>
              <a:gd name="T59" fmla="*/ 2147483647 h 41"/>
              <a:gd name="T60" fmla="*/ 2147483647 w 2672"/>
              <a:gd name="T61" fmla="*/ 2147483647 h 41"/>
              <a:gd name="T62" fmla="*/ 2147483647 w 2672"/>
              <a:gd name="T63" fmla="*/ 2147483647 h 41"/>
              <a:gd name="T64" fmla="*/ 2147483647 w 2672"/>
              <a:gd name="T65" fmla="*/ 2147483647 h 41"/>
              <a:gd name="T66" fmla="*/ 2147483647 w 2672"/>
              <a:gd name="T67" fmla="*/ 2147483647 h 41"/>
              <a:gd name="T68" fmla="*/ 2147483647 w 2672"/>
              <a:gd name="T69" fmla="*/ 2147483647 h 41"/>
              <a:gd name="T70" fmla="*/ 2147483647 w 2672"/>
              <a:gd name="T71" fmla="*/ 2147483647 h 41"/>
              <a:gd name="T72" fmla="*/ 2147483647 w 2672"/>
              <a:gd name="T73" fmla="*/ 2147483647 h 41"/>
              <a:gd name="T74" fmla="*/ 2147483647 w 2672"/>
              <a:gd name="T75" fmla="*/ 2147483647 h 41"/>
              <a:gd name="T76" fmla="*/ 2147483647 w 2672"/>
              <a:gd name="T77" fmla="*/ 2147483647 h 41"/>
              <a:gd name="T78" fmla="*/ 2147483647 w 2672"/>
              <a:gd name="T79" fmla="*/ 2147483647 h 41"/>
              <a:gd name="T80" fmla="*/ 2147483647 w 2672"/>
              <a:gd name="T81" fmla="*/ 2147483647 h 41"/>
              <a:gd name="T82" fmla="*/ 2147483647 w 2672"/>
              <a:gd name="T83" fmla="*/ 0 h 41"/>
              <a:gd name="T84" fmla="*/ 2147483647 w 2672"/>
              <a:gd name="T85" fmla="*/ 0 h 41"/>
              <a:gd name="T86" fmla="*/ 2147483647 w 2672"/>
              <a:gd name="T87" fmla="*/ 2147483647 h 41"/>
              <a:gd name="T88" fmla="*/ 2147483647 w 2672"/>
              <a:gd name="T89" fmla="*/ 2147483647 h 41"/>
              <a:gd name="T90" fmla="*/ 2147483647 w 2672"/>
              <a:gd name="T91" fmla="*/ 2147483647 h 41"/>
              <a:gd name="T92" fmla="*/ 2147483647 w 2672"/>
              <a:gd name="T93" fmla="*/ 2147483647 h 41"/>
              <a:gd name="T94" fmla="*/ 2147483647 w 2672"/>
              <a:gd name="T95" fmla="*/ 2147483647 h 41"/>
              <a:gd name="T96" fmla="*/ 2147483647 w 2672"/>
              <a:gd name="T97" fmla="*/ 2147483647 h 41"/>
              <a:gd name="T98" fmla="*/ 2147483647 w 2672"/>
              <a:gd name="T99" fmla="*/ 2147483647 h 41"/>
              <a:gd name="T100" fmla="*/ 2147483647 w 2672"/>
              <a:gd name="T101" fmla="*/ 2147483647 h 41"/>
              <a:gd name="T102" fmla="*/ 2147483647 w 2672"/>
              <a:gd name="T103" fmla="*/ 2147483647 h 41"/>
              <a:gd name="T104" fmla="*/ 2147483647 w 2672"/>
              <a:gd name="T105" fmla="*/ 2147483647 h 41"/>
              <a:gd name="T106" fmla="*/ 2147483647 w 2672"/>
              <a:gd name="T107" fmla="*/ 2147483647 h 41"/>
              <a:gd name="T108" fmla="*/ 2147483647 w 2672"/>
              <a:gd name="T109" fmla="*/ 2147483647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2" h="41">
                <a:moveTo>
                  <a:pt x="0" y="23"/>
                </a:moveTo>
                <a:lnTo>
                  <a:pt x="67" y="23"/>
                </a:lnTo>
                <a:lnTo>
                  <a:pt x="74" y="24"/>
                </a:lnTo>
                <a:lnTo>
                  <a:pt x="81" y="26"/>
                </a:lnTo>
                <a:lnTo>
                  <a:pt x="88" y="27"/>
                </a:lnTo>
                <a:lnTo>
                  <a:pt x="103" y="28"/>
                </a:lnTo>
                <a:lnTo>
                  <a:pt x="125" y="28"/>
                </a:lnTo>
                <a:lnTo>
                  <a:pt x="133" y="29"/>
                </a:lnTo>
                <a:lnTo>
                  <a:pt x="140" y="30"/>
                </a:lnTo>
                <a:lnTo>
                  <a:pt x="148" y="31"/>
                </a:lnTo>
                <a:lnTo>
                  <a:pt x="158" y="32"/>
                </a:lnTo>
                <a:lnTo>
                  <a:pt x="185" y="33"/>
                </a:lnTo>
                <a:lnTo>
                  <a:pt x="238" y="34"/>
                </a:lnTo>
                <a:lnTo>
                  <a:pt x="254" y="34"/>
                </a:lnTo>
                <a:lnTo>
                  <a:pt x="269" y="36"/>
                </a:lnTo>
                <a:lnTo>
                  <a:pt x="282" y="37"/>
                </a:lnTo>
                <a:lnTo>
                  <a:pt x="295" y="38"/>
                </a:lnTo>
                <a:lnTo>
                  <a:pt x="319" y="39"/>
                </a:lnTo>
                <a:lnTo>
                  <a:pt x="388" y="40"/>
                </a:lnTo>
                <a:lnTo>
                  <a:pt x="606" y="30"/>
                </a:lnTo>
                <a:lnTo>
                  <a:pt x="666" y="29"/>
                </a:lnTo>
                <a:lnTo>
                  <a:pt x="683" y="28"/>
                </a:lnTo>
                <a:lnTo>
                  <a:pt x="700" y="27"/>
                </a:lnTo>
                <a:lnTo>
                  <a:pt x="716" y="26"/>
                </a:lnTo>
                <a:lnTo>
                  <a:pt x="737" y="25"/>
                </a:lnTo>
                <a:lnTo>
                  <a:pt x="812" y="23"/>
                </a:lnTo>
                <a:lnTo>
                  <a:pt x="869" y="22"/>
                </a:lnTo>
                <a:lnTo>
                  <a:pt x="887" y="21"/>
                </a:lnTo>
                <a:lnTo>
                  <a:pt x="904" y="20"/>
                </a:lnTo>
                <a:lnTo>
                  <a:pt x="921" y="19"/>
                </a:lnTo>
                <a:lnTo>
                  <a:pt x="1106" y="13"/>
                </a:lnTo>
                <a:lnTo>
                  <a:pt x="1185" y="12"/>
                </a:lnTo>
                <a:lnTo>
                  <a:pt x="1202" y="11"/>
                </a:lnTo>
                <a:lnTo>
                  <a:pt x="1218" y="10"/>
                </a:lnTo>
                <a:lnTo>
                  <a:pt x="1234" y="9"/>
                </a:lnTo>
                <a:lnTo>
                  <a:pt x="1255" y="8"/>
                </a:lnTo>
                <a:lnTo>
                  <a:pt x="1330" y="6"/>
                </a:lnTo>
                <a:lnTo>
                  <a:pt x="1817" y="5"/>
                </a:lnTo>
                <a:lnTo>
                  <a:pt x="1842" y="4"/>
                </a:lnTo>
                <a:lnTo>
                  <a:pt x="1864" y="3"/>
                </a:lnTo>
                <a:lnTo>
                  <a:pt x="1909" y="1"/>
                </a:lnTo>
                <a:lnTo>
                  <a:pt x="2008" y="0"/>
                </a:lnTo>
                <a:lnTo>
                  <a:pt x="2073" y="0"/>
                </a:lnTo>
                <a:lnTo>
                  <a:pt x="2221" y="3"/>
                </a:lnTo>
                <a:lnTo>
                  <a:pt x="2299" y="6"/>
                </a:lnTo>
                <a:lnTo>
                  <a:pt x="2353" y="9"/>
                </a:lnTo>
                <a:lnTo>
                  <a:pt x="2387" y="10"/>
                </a:lnTo>
                <a:lnTo>
                  <a:pt x="2455" y="11"/>
                </a:lnTo>
                <a:lnTo>
                  <a:pt x="2464" y="12"/>
                </a:lnTo>
                <a:lnTo>
                  <a:pt x="2474" y="13"/>
                </a:lnTo>
                <a:lnTo>
                  <a:pt x="2484" y="14"/>
                </a:lnTo>
                <a:lnTo>
                  <a:pt x="2493" y="15"/>
                </a:lnTo>
                <a:lnTo>
                  <a:pt x="2524" y="17"/>
                </a:lnTo>
                <a:lnTo>
                  <a:pt x="2593" y="23"/>
                </a:lnTo>
                <a:lnTo>
                  <a:pt x="2671"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5847" name="SMARTPenAnnotation223"/>
          <p:cNvSpPr>
            <a:spLocks/>
          </p:cNvSpPr>
          <p:nvPr/>
        </p:nvSpPr>
        <p:spPr bwMode="auto">
          <a:xfrm>
            <a:off x="830263" y="1125538"/>
            <a:ext cx="4903787" cy="134937"/>
          </a:xfrm>
          <a:custGeom>
            <a:avLst/>
            <a:gdLst>
              <a:gd name="T0" fmla="*/ 0 w 3089"/>
              <a:gd name="T1" fmla="*/ 2147483647 h 85"/>
              <a:gd name="T2" fmla="*/ 2147483647 w 3089"/>
              <a:gd name="T3" fmla="*/ 2147483647 h 85"/>
              <a:gd name="T4" fmla="*/ 2147483647 w 3089"/>
              <a:gd name="T5" fmla="*/ 2147483647 h 85"/>
              <a:gd name="T6" fmla="*/ 2147483647 w 3089"/>
              <a:gd name="T7" fmla="*/ 2147483647 h 85"/>
              <a:gd name="T8" fmla="*/ 2147483647 w 3089"/>
              <a:gd name="T9" fmla="*/ 2147483647 h 85"/>
              <a:gd name="T10" fmla="*/ 2147483647 w 3089"/>
              <a:gd name="T11" fmla="*/ 2147483647 h 85"/>
              <a:gd name="T12" fmla="*/ 2147483647 w 3089"/>
              <a:gd name="T13" fmla="*/ 2147483647 h 85"/>
              <a:gd name="T14" fmla="*/ 2147483647 w 3089"/>
              <a:gd name="T15" fmla="*/ 2147483647 h 85"/>
              <a:gd name="T16" fmla="*/ 2147483647 w 3089"/>
              <a:gd name="T17" fmla="*/ 2147483647 h 85"/>
              <a:gd name="T18" fmla="*/ 2147483647 w 3089"/>
              <a:gd name="T19" fmla="*/ 2147483647 h 85"/>
              <a:gd name="T20" fmla="*/ 2147483647 w 3089"/>
              <a:gd name="T21" fmla="*/ 2147483647 h 85"/>
              <a:gd name="T22" fmla="*/ 2147483647 w 3089"/>
              <a:gd name="T23" fmla="*/ 2147483647 h 85"/>
              <a:gd name="T24" fmla="*/ 2147483647 w 3089"/>
              <a:gd name="T25" fmla="*/ 2147483647 h 85"/>
              <a:gd name="T26" fmla="*/ 2147483647 w 3089"/>
              <a:gd name="T27" fmla="*/ 2147483647 h 85"/>
              <a:gd name="T28" fmla="*/ 2147483647 w 3089"/>
              <a:gd name="T29" fmla="*/ 2147483647 h 85"/>
              <a:gd name="T30" fmla="*/ 2147483647 w 3089"/>
              <a:gd name="T31" fmla="*/ 2147483647 h 85"/>
              <a:gd name="T32" fmla="*/ 2147483647 w 3089"/>
              <a:gd name="T33" fmla="*/ 2147483647 h 85"/>
              <a:gd name="T34" fmla="*/ 2147483647 w 3089"/>
              <a:gd name="T35" fmla="*/ 2147483647 h 85"/>
              <a:gd name="T36" fmla="*/ 2147483647 w 3089"/>
              <a:gd name="T37" fmla="*/ 2147483647 h 85"/>
              <a:gd name="T38" fmla="*/ 2147483647 w 3089"/>
              <a:gd name="T39" fmla="*/ 2147483647 h 85"/>
              <a:gd name="T40" fmla="*/ 2147483647 w 3089"/>
              <a:gd name="T41" fmla="*/ 2147483647 h 85"/>
              <a:gd name="T42" fmla="*/ 2147483647 w 3089"/>
              <a:gd name="T43" fmla="*/ 2147483647 h 85"/>
              <a:gd name="T44" fmla="*/ 2147483647 w 3089"/>
              <a:gd name="T45" fmla="*/ 2147483647 h 85"/>
              <a:gd name="T46" fmla="*/ 2147483647 w 3089"/>
              <a:gd name="T47" fmla="*/ 2147483647 h 85"/>
              <a:gd name="T48" fmla="*/ 2147483647 w 3089"/>
              <a:gd name="T49" fmla="*/ 2147483647 h 85"/>
              <a:gd name="T50" fmla="*/ 2147483647 w 3089"/>
              <a:gd name="T51" fmla="*/ 2147483647 h 85"/>
              <a:gd name="T52" fmla="*/ 2147483647 w 3089"/>
              <a:gd name="T53" fmla="*/ 2147483647 h 85"/>
              <a:gd name="T54" fmla="*/ 2147483647 w 3089"/>
              <a:gd name="T55" fmla="*/ 2147483647 h 85"/>
              <a:gd name="T56" fmla="*/ 2147483647 w 3089"/>
              <a:gd name="T57" fmla="*/ 2147483647 h 85"/>
              <a:gd name="T58" fmla="*/ 2147483647 w 3089"/>
              <a:gd name="T59" fmla="*/ 2147483647 h 85"/>
              <a:gd name="T60" fmla="*/ 2147483647 w 3089"/>
              <a:gd name="T61" fmla="*/ 2147483647 h 85"/>
              <a:gd name="T62" fmla="*/ 2147483647 w 3089"/>
              <a:gd name="T63" fmla="*/ 2147483647 h 85"/>
              <a:gd name="T64" fmla="*/ 2147483647 w 3089"/>
              <a:gd name="T65" fmla="*/ 2147483647 h 85"/>
              <a:gd name="T66" fmla="*/ 2147483647 w 3089"/>
              <a:gd name="T67" fmla="*/ 2147483647 h 85"/>
              <a:gd name="T68" fmla="*/ 2147483647 w 3089"/>
              <a:gd name="T69" fmla="*/ 2147483647 h 85"/>
              <a:gd name="T70" fmla="*/ 2147483647 w 3089"/>
              <a:gd name="T71" fmla="*/ 2147483647 h 85"/>
              <a:gd name="T72" fmla="*/ 2147483647 w 3089"/>
              <a:gd name="T73" fmla="*/ 2147483647 h 85"/>
              <a:gd name="T74" fmla="*/ 2147483647 w 3089"/>
              <a:gd name="T75" fmla="*/ 2147483647 h 85"/>
              <a:gd name="T76" fmla="*/ 2147483647 w 3089"/>
              <a:gd name="T77" fmla="*/ 2147483647 h 85"/>
              <a:gd name="T78" fmla="*/ 2147483647 w 3089"/>
              <a:gd name="T79" fmla="*/ 2147483647 h 85"/>
              <a:gd name="T80" fmla="*/ 2147483647 w 3089"/>
              <a:gd name="T81" fmla="*/ 2147483647 h 85"/>
              <a:gd name="T82" fmla="*/ 2147483647 w 3089"/>
              <a:gd name="T83" fmla="*/ 2147483647 h 85"/>
              <a:gd name="T84" fmla="*/ 2147483647 w 3089"/>
              <a:gd name="T85" fmla="*/ 2147483647 h 85"/>
              <a:gd name="T86" fmla="*/ 2147483647 w 3089"/>
              <a:gd name="T87" fmla="*/ 2147483647 h 85"/>
              <a:gd name="T88" fmla="*/ 2147483647 w 3089"/>
              <a:gd name="T89" fmla="*/ 2147483647 h 85"/>
              <a:gd name="T90" fmla="*/ 2147483647 w 3089"/>
              <a:gd name="T91" fmla="*/ 2147483647 h 85"/>
              <a:gd name="T92" fmla="*/ 2147483647 w 3089"/>
              <a:gd name="T93" fmla="*/ 0 h 85"/>
              <a:gd name="T94" fmla="*/ 2147483647 w 3089"/>
              <a:gd name="T95" fmla="*/ 0 h 85"/>
              <a:gd name="T96" fmla="*/ 2147483647 w 3089"/>
              <a:gd name="T97" fmla="*/ 2147483647 h 85"/>
              <a:gd name="T98" fmla="*/ 2147483647 w 3089"/>
              <a:gd name="T99" fmla="*/ 2147483647 h 85"/>
              <a:gd name="T100" fmla="*/ 2147483647 w 3089"/>
              <a:gd name="T101" fmla="*/ 2147483647 h 85"/>
              <a:gd name="T102" fmla="*/ 2147483647 w 3089"/>
              <a:gd name="T103" fmla="*/ 2147483647 h 85"/>
              <a:gd name="T104" fmla="*/ 2147483647 w 3089"/>
              <a:gd name="T105" fmla="*/ 2147483647 h 85"/>
              <a:gd name="T106" fmla="*/ 2147483647 w 3089"/>
              <a:gd name="T107" fmla="*/ 2147483647 h 85"/>
              <a:gd name="T108" fmla="*/ 2147483647 w 3089"/>
              <a:gd name="T109" fmla="*/ 2147483647 h 85"/>
              <a:gd name="T110" fmla="*/ 2147483647 w 3089"/>
              <a:gd name="T111" fmla="*/ 2147483647 h 85"/>
              <a:gd name="T112" fmla="*/ 2147483647 w 3089"/>
              <a:gd name="T113" fmla="*/ 2147483647 h 85"/>
              <a:gd name="T114" fmla="*/ 2147483647 w 3089"/>
              <a:gd name="T115" fmla="*/ 2147483647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89" h="85">
                <a:moveTo>
                  <a:pt x="0" y="67"/>
                </a:moveTo>
                <a:lnTo>
                  <a:pt x="10" y="77"/>
                </a:lnTo>
                <a:lnTo>
                  <a:pt x="14" y="78"/>
                </a:lnTo>
                <a:lnTo>
                  <a:pt x="30" y="79"/>
                </a:lnTo>
                <a:lnTo>
                  <a:pt x="35" y="81"/>
                </a:lnTo>
                <a:lnTo>
                  <a:pt x="42" y="83"/>
                </a:lnTo>
                <a:lnTo>
                  <a:pt x="136" y="84"/>
                </a:lnTo>
                <a:lnTo>
                  <a:pt x="228" y="84"/>
                </a:lnTo>
                <a:lnTo>
                  <a:pt x="251" y="82"/>
                </a:lnTo>
                <a:lnTo>
                  <a:pt x="261" y="81"/>
                </a:lnTo>
                <a:lnTo>
                  <a:pt x="302" y="78"/>
                </a:lnTo>
                <a:lnTo>
                  <a:pt x="351" y="75"/>
                </a:lnTo>
                <a:lnTo>
                  <a:pt x="403" y="73"/>
                </a:lnTo>
                <a:lnTo>
                  <a:pt x="417" y="72"/>
                </a:lnTo>
                <a:lnTo>
                  <a:pt x="443" y="69"/>
                </a:lnTo>
                <a:lnTo>
                  <a:pt x="482" y="67"/>
                </a:lnTo>
                <a:lnTo>
                  <a:pt x="495" y="66"/>
                </a:lnTo>
                <a:lnTo>
                  <a:pt x="522" y="64"/>
                </a:lnTo>
                <a:lnTo>
                  <a:pt x="565" y="62"/>
                </a:lnTo>
                <a:lnTo>
                  <a:pt x="578" y="60"/>
                </a:lnTo>
                <a:lnTo>
                  <a:pt x="592" y="59"/>
                </a:lnTo>
                <a:lnTo>
                  <a:pt x="706" y="51"/>
                </a:lnTo>
                <a:lnTo>
                  <a:pt x="771" y="47"/>
                </a:lnTo>
                <a:lnTo>
                  <a:pt x="817" y="45"/>
                </a:lnTo>
                <a:lnTo>
                  <a:pt x="853" y="42"/>
                </a:lnTo>
                <a:lnTo>
                  <a:pt x="922" y="40"/>
                </a:lnTo>
                <a:lnTo>
                  <a:pt x="1012" y="38"/>
                </a:lnTo>
                <a:lnTo>
                  <a:pt x="1050" y="36"/>
                </a:lnTo>
                <a:lnTo>
                  <a:pt x="1080" y="35"/>
                </a:lnTo>
                <a:lnTo>
                  <a:pt x="1127" y="31"/>
                </a:lnTo>
                <a:lnTo>
                  <a:pt x="1253" y="27"/>
                </a:lnTo>
                <a:lnTo>
                  <a:pt x="1291" y="24"/>
                </a:lnTo>
                <a:lnTo>
                  <a:pt x="1372" y="23"/>
                </a:lnTo>
                <a:lnTo>
                  <a:pt x="1441" y="21"/>
                </a:lnTo>
                <a:lnTo>
                  <a:pt x="1477" y="18"/>
                </a:lnTo>
                <a:lnTo>
                  <a:pt x="1570" y="17"/>
                </a:lnTo>
                <a:lnTo>
                  <a:pt x="1683" y="17"/>
                </a:lnTo>
                <a:lnTo>
                  <a:pt x="1711" y="15"/>
                </a:lnTo>
                <a:lnTo>
                  <a:pt x="1740" y="13"/>
                </a:lnTo>
                <a:lnTo>
                  <a:pt x="1834" y="11"/>
                </a:lnTo>
                <a:lnTo>
                  <a:pt x="1875" y="9"/>
                </a:lnTo>
                <a:lnTo>
                  <a:pt x="1903" y="7"/>
                </a:lnTo>
                <a:lnTo>
                  <a:pt x="1994" y="5"/>
                </a:lnTo>
                <a:lnTo>
                  <a:pt x="2157" y="5"/>
                </a:lnTo>
                <a:lnTo>
                  <a:pt x="2193" y="4"/>
                </a:lnTo>
                <a:lnTo>
                  <a:pt x="2232" y="2"/>
                </a:lnTo>
                <a:lnTo>
                  <a:pt x="2305" y="0"/>
                </a:lnTo>
                <a:lnTo>
                  <a:pt x="2706" y="0"/>
                </a:lnTo>
                <a:lnTo>
                  <a:pt x="2752" y="1"/>
                </a:lnTo>
                <a:lnTo>
                  <a:pt x="2788" y="4"/>
                </a:lnTo>
                <a:lnTo>
                  <a:pt x="2830" y="5"/>
                </a:lnTo>
                <a:lnTo>
                  <a:pt x="2873" y="8"/>
                </a:lnTo>
                <a:lnTo>
                  <a:pt x="2963" y="11"/>
                </a:lnTo>
                <a:lnTo>
                  <a:pt x="3045" y="11"/>
                </a:lnTo>
                <a:lnTo>
                  <a:pt x="3054" y="9"/>
                </a:lnTo>
                <a:lnTo>
                  <a:pt x="3061" y="7"/>
                </a:lnTo>
                <a:lnTo>
                  <a:pt x="3070" y="6"/>
                </a:lnTo>
                <a:lnTo>
                  <a:pt x="3088"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5848" name="SMARTPenAnnotation224"/>
          <p:cNvSpPr>
            <a:spLocks/>
          </p:cNvSpPr>
          <p:nvPr/>
        </p:nvSpPr>
        <p:spPr bwMode="auto">
          <a:xfrm>
            <a:off x="7062788" y="5483225"/>
            <a:ext cx="1501775" cy="171450"/>
          </a:xfrm>
          <a:custGeom>
            <a:avLst/>
            <a:gdLst>
              <a:gd name="T0" fmla="*/ 0 w 946"/>
              <a:gd name="T1" fmla="*/ 2147483647 h 108"/>
              <a:gd name="T2" fmla="*/ 2147483647 w 946"/>
              <a:gd name="T3" fmla="*/ 2147483647 h 108"/>
              <a:gd name="T4" fmla="*/ 2147483647 w 946"/>
              <a:gd name="T5" fmla="*/ 2147483647 h 108"/>
              <a:gd name="T6" fmla="*/ 2147483647 w 946"/>
              <a:gd name="T7" fmla="*/ 2147483647 h 108"/>
              <a:gd name="T8" fmla="*/ 2147483647 w 946"/>
              <a:gd name="T9" fmla="*/ 2147483647 h 108"/>
              <a:gd name="T10" fmla="*/ 2147483647 w 946"/>
              <a:gd name="T11" fmla="*/ 2147483647 h 108"/>
              <a:gd name="T12" fmla="*/ 2147483647 w 946"/>
              <a:gd name="T13" fmla="*/ 2147483647 h 108"/>
              <a:gd name="T14" fmla="*/ 2147483647 w 946"/>
              <a:gd name="T15" fmla="*/ 2147483647 h 108"/>
              <a:gd name="T16" fmla="*/ 2147483647 w 946"/>
              <a:gd name="T17" fmla="*/ 2147483647 h 108"/>
              <a:gd name="T18" fmla="*/ 2147483647 w 946"/>
              <a:gd name="T19" fmla="*/ 2147483647 h 108"/>
              <a:gd name="T20" fmla="*/ 2147483647 w 946"/>
              <a:gd name="T21" fmla="*/ 2147483647 h 108"/>
              <a:gd name="T22" fmla="*/ 2147483647 w 946"/>
              <a:gd name="T23" fmla="*/ 2147483647 h 108"/>
              <a:gd name="T24" fmla="*/ 2147483647 w 946"/>
              <a:gd name="T25" fmla="*/ 2147483647 h 108"/>
              <a:gd name="T26" fmla="*/ 2147483647 w 946"/>
              <a:gd name="T27" fmla="*/ 2147483647 h 108"/>
              <a:gd name="T28" fmla="*/ 2147483647 w 946"/>
              <a:gd name="T29" fmla="*/ 2147483647 h 108"/>
              <a:gd name="T30" fmla="*/ 2147483647 w 946"/>
              <a:gd name="T31" fmla="*/ 2147483647 h 108"/>
              <a:gd name="T32" fmla="*/ 2147483647 w 946"/>
              <a:gd name="T33" fmla="*/ 2147483647 h 108"/>
              <a:gd name="T34" fmla="*/ 2147483647 w 946"/>
              <a:gd name="T35" fmla="*/ 2147483647 h 108"/>
              <a:gd name="T36" fmla="*/ 2147483647 w 946"/>
              <a:gd name="T37" fmla="*/ 2147483647 h 108"/>
              <a:gd name="T38" fmla="*/ 2147483647 w 946"/>
              <a:gd name="T39" fmla="*/ 0 h 108"/>
              <a:gd name="T40" fmla="*/ 2147483647 w 946"/>
              <a:gd name="T41" fmla="*/ 0 h 108"/>
              <a:gd name="T42" fmla="*/ 2147483647 w 946"/>
              <a:gd name="T43" fmla="*/ 2147483647 h 108"/>
              <a:gd name="T44" fmla="*/ 2147483647 w 946"/>
              <a:gd name="T45" fmla="*/ 2147483647 h 108"/>
              <a:gd name="T46" fmla="*/ 2147483647 w 946"/>
              <a:gd name="T47" fmla="*/ 2147483647 h 108"/>
              <a:gd name="T48" fmla="*/ 2147483647 w 946"/>
              <a:gd name="T49" fmla="*/ 2147483647 h 108"/>
              <a:gd name="T50" fmla="*/ 2147483647 w 946"/>
              <a:gd name="T51" fmla="*/ 2147483647 h 108"/>
              <a:gd name="T52" fmla="*/ 2147483647 w 946"/>
              <a:gd name="T53" fmla="*/ 2147483647 h 108"/>
              <a:gd name="T54" fmla="*/ 2147483647 w 946"/>
              <a:gd name="T55" fmla="*/ 2147483647 h 108"/>
              <a:gd name="T56" fmla="*/ 2147483647 w 946"/>
              <a:gd name="T57" fmla="*/ 2147483647 h 108"/>
              <a:gd name="T58" fmla="*/ 2147483647 w 946"/>
              <a:gd name="T59" fmla="*/ 2147483647 h 108"/>
              <a:gd name="T60" fmla="*/ 2147483647 w 946"/>
              <a:gd name="T61" fmla="*/ 2147483647 h 108"/>
              <a:gd name="T62" fmla="*/ 2147483647 w 946"/>
              <a:gd name="T63" fmla="*/ 2147483647 h 108"/>
              <a:gd name="T64" fmla="*/ 2147483647 w 946"/>
              <a:gd name="T65" fmla="*/ 2147483647 h 108"/>
              <a:gd name="T66" fmla="*/ 2147483647 w 946"/>
              <a:gd name="T67" fmla="*/ 2147483647 h 108"/>
              <a:gd name="T68" fmla="*/ 2147483647 w 946"/>
              <a:gd name="T69" fmla="*/ 2147483647 h 108"/>
              <a:gd name="T70" fmla="*/ 2147483647 w 946"/>
              <a:gd name="T71" fmla="*/ 2147483647 h 108"/>
              <a:gd name="T72" fmla="*/ 2147483647 w 946"/>
              <a:gd name="T73" fmla="*/ 2147483647 h 108"/>
              <a:gd name="T74" fmla="*/ 2147483647 w 946"/>
              <a:gd name="T75" fmla="*/ 2147483647 h 108"/>
              <a:gd name="T76" fmla="*/ 2147483647 w 946"/>
              <a:gd name="T77" fmla="*/ 2147483647 h 108"/>
              <a:gd name="T78" fmla="*/ 2147483647 w 946"/>
              <a:gd name="T79" fmla="*/ 2147483647 h 108"/>
              <a:gd name="T80" fmla="*/ 2147483647 w 946"/>
              <a:gd name="T81" fmla="*/ 2147483647 h 108"/>
              <a:gd name="T82" fmla="*/ 2147483647 w 946"/>
              <a:gd name="T83" fmla="*/ 2147483647 h 108"/>
              <a:gd name="T84" fmla="*/ 2147483647 w 946"/>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46" h="108">
                <a:moveTo>
                  <a:pt x="0" y="28"/>
                </a:moveTo>
                <a:lnTo>
                  <a:pt x="3" y="31"/>
                </a:lnTo>
                <a:lnTo>
                  <a:pt x="8" y="34"/>
                </a:lnTo>
                <a:lnTo>
                  <a:pt x="14" y="37"/>
                </a:lnTo>
                <a:lnTo>
                  <a:pt x="18" y="38"/>
                </a:lnTo>
                <a:lnTo>
                  <a:pt x="21" y="38"/>
                </a:lnTo>
                <a:lnTo>
                  <a:pt x="35" y="35"/>
                </a:lnTo>
                <a:lnTo>
                  <a:pt x="42" y="33"/>
                </a:lnTo>
                <a:lnTo>
                  <a:pt x="49" y="31"/>
                </a:lnTo>
                <a:lnTo>
                  <a:pt x="74" y="27"/>
                </a:lnTo>
                <a:lnTo>
                  <a:pt x="85" y="24"/>
                </a:lnTo>
                <a:lnTo>
                  <a:pt x="96" y="20"/>
                </a:lnTo>
                <a:lnTo>
                  <a:pt x="109" y="17"/>
                </a:lnTo>
                <a:lnTo>
                  <a:pt x="116" y="15"/>
                </a:lnTo>
                <a:lnTo>
                  <a:pt x="128" y="12"/>
                </a:lnTo>
                <a:lnTo>
                  <a:pt x="161" y="6"/>
                </a:lnTo>
                <a:lnTo>
                  <a:pt x="177" y="4"/>
                </a:lnTo>
                <a:lnTo>
                  <a:pt x="202" y="2"/>
                </a:lnTo>
                <a:lnTo>
                  <a:pt x="223" y="1"/>
                </a:lnTo>
                <a:lnTo>
                  <a:pt x="243" y="0"/>
                </a:lnTo>
                <a:lnTo>
                  <a:pt x="348" y="0"/>
                </a:lnTo>
                <a:lnTo>
                  <a:pt x="363" y="1"/>
                </a:lnTo>
                <a:lnTo>
                  <a:pt x="381" y="3"/>
                </a:lnTo>
                <a:lnTo>
                  <a:pt x="417" y="8"/>
                </a:lnTo>
                <a:lnTo>
                  <a:pt x="443" y="12"/>
                </a:lnTo>
                <a:lnTo>
                  <a:pt x="466" y="15"/>
                </a:lnTo>
                <a:lnTo>
                  <a:pt x="489" y="16"/>
                </a:lnTo>
                <a:lnTo>
                  <a:pt x="512" y="19"/>
                </a:lnTo>
                <a:lnTo>
                  <a:pt x="564" y="27"/>
                </a:lnTo>
                <a:lnTo>
                  <a:pt x="641" y="41"/>
                </a:lnTo>
                <a:lnTo>
                  <a:pt x="781" y="60"/>
                </a:lnTo>
                <a:lnTo>
                  <a:pt x="804" y="64"/>
                </a:lnTo>
                <a:lnTo>
                  <a:pt x="823" y="67"/>
                </a:lnTo>
                <a:lnTo>
                  <a:pt x="842" y="71"/>
                </a:lnTo>
                <a:lnTo>
                  <a:pt x="856" y="74"/>
                </a:lnTo>
                <a:lnTo>
                  <a:pt x="867" y="77"/>
                </a:lnTo>
                <a:lnTo>
                  <a:pt x="876" y="79"/>
                </a:lnTo>
                <a:lnTo>
                  <a:pt x="891" y="84"/>
                </a:lnTo>
                <a:lnTo>
                  <a:pt x="898" y="86"/>
                </a:lnTo>
                <a:lnTo>
                  <a:pt x="905" y="88"/>
                </a:lnTo>
                <a:lnTo>
                  <a:pt x="912" y="91"/>
                </a:lnTo>
                <a:lnTo>
                  <a:pt x="926" y="97"/>
                </a:lnTo>
                <a:lnTo>
                  <a:pt x="945" y="10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5849" name="SMARTPenAnnotation225"/>
          <p:cNvSpPr>
            <a:spLocks/>
          </p:cNvSpPr>
          <p:nvPr/>
        </p:nvSpPr>
        <p:spPr bwMode="auto">
          <a:xfrm>
            <a:off x="6419850" y="6062663"/>
            <a:ext cx="1949450" cy="100012"/>
          </a:xfrm>
          <a:custGeom>
            <a:avLst/>
            <a:gdLst>
              <a:gd name="T0" fmla="*/ 0 w 1228"/>
              <a:gd name="T1" fmla="*/ 0 h 63"/>
              <a:gd name="T2" fmla="*/ 2147483647 w 1228"/>
              <a:gd name="T3" fmla="*/ 2147483647 h 63"/>
              <a:gd name="T4" fmla="*/ 2147483647 w 1228"/>
              <a:gd name="T5" fmla="*/ 2147483647 h 63"/>
              <a:gd name="T6" fmla="*/ 2147483647 w 1228"/>
              <a:gd name="T7" fmla="*/ 2147483647 h 63"/>
              <a:gd name="T8" fmla="*/ 2147483647 w 1228"/>
              <a:gd name="T9" fmla="*/ 2147483647 h 63"/>
              <a:gd name="T10" fmla="*/ 2147483647 w 1228"/>
              <a:gd name="T11" fmla="*/ 2147483647 h 63"/>
              <a:gd name="T12" fmla="*/ 2147483647 w 1228"/>
              <a:gd name="T13" fmla="*/ 2147483647 h 63"/>
              <a:gd name="T14" fmla="*/ 2147483647 w 1228"/>
              <a:gd name="T15" fmla="*/ 2147483647 h 63"/>
              <a:gd name="T16" fmla="*/ 2147483647 w 1228"/>
              <a:gd name="T17" fmla="*/ 2147483647 h 63"/>
              <a:gd name="T18" fmla="*/ 2147483647 w 1228"/>
              <a:gd name="T19" fmla="*/ 2147483647 h 63"/>
              <a:gd name="T20" fmla="*/ 2147483647 w 1228"/>
              <a:gd name="T21" fmla="*/ 2147483647 h 63"/>
              <a:gd name="T22" fmla="*/ 2147483647 w 1228"/>
              <a:gd name="T23" fmla="*/ 2147483647 h 63"/>
              <a:gd name="T24" fmla="*/ 2147483647 w 1228"/>
              <a:gd name="T25" fmla="*/ 2147483647 h 63"/>
              <a:gd name="T26" fmla="*/ 2147483647 w 1228"/>
              <a:gd name="T27" fmla="*/ 2147483647 h 63"/>
              <a:gd name="T28" fmla="*/ 2147483647 w 1228"/>
              <a:gd name="T29" fmla="*/ 2147483647 h 63"/>
              <a:gd name="T30" fmla="*/ 2147483647 w 1228"/>
              <a:gd name="T31" fmla="*/ 2147483647 h 63"/>
              <a:gd name="T32" fmla="*/ 2147483647 w 1228"/>
              <a:gd name="T33" fmla="*/ 2147483647 h 63"/>
              <a:gd name="T34" fmla="*/ 2147483647 w 1228"/>
              <a:gd name="T35" fmla="*/ 2147483647 h 63"/>
              <a:gd name="T36" fmla="*/ 2147483647 w 1228"/>
              <a:gd name="T37" fmla="*/ 2147483647 h 63"/>
              <a:gd name="T38" fmla="*/ 2147483647 w 1228"/>
              <a:gd name="T39" fmla="*/ 2147483647 h 63"/>
              <a:gd name="T40" fmla="*/ 2147483647 w 1228"/>
              <a:gd name="T41" fmla="*/ 2147483647 h 63"/>
              <a:gd name="T42" fmla="*/ 2147483647 w 1228"/>
              <a:gd name="T43" fmla="*/ 2147483647 h 63"/>
              <a:gd name="T44" fmla="*/ 2147483647 w 1228"/>
              <a:gd name="T45" fmla="*/ 2147483647 h 63"/>
              <a:gd name="T46" fmla="*/ 2147483647 w 1228"/>
              <a:gd name="T47" fmla="*/ 2147483647 h 63"/>
              <a:gd name="T48" fmla="*/ 2147483647 w 1228"/>
              <a:gd name="T49" fmla="*/ 2147483647 h 63"/>
              <a:gd name="T50" fmla="*/ 2147483647 w 1228"/>
              <a:gd name="T51" fmla="*/ 2147483647 h 63"/>
              <a:gd name="T52" fmla="*/ 2147483647 w 1228"/>
              <a:gd name="T53" fmla="*/ 2147483647 h 63"/>
              <a:gd name="T54" fmla="*/ 2147483647 w 1228"/>
              <a:gd name="T55" fmla="*/ 2147483647 h 63"/>
              <a:gd name="T56" fmla="*/ 2147483647 w 1228"/>
              <a:gd name="T57" fmla="*/ 2147483647 h 63"/>
              <a:gd name="T58" fmla="*/ 2147483647 w 1228"/>
              <a:gd name="T59" fmla="*/ 2147483647 h 63"/>
              <a:gd name="T60" fmla="*/ 2147483647 w 1228"/>
              <a:gd name="T61" fmla="*/ 2147483647 h 63"/>
              <a:gd name="T62" fmla="*/ 2147483647 w 1228"/>
              <a:gd name="T63" fmla="*/ 2147483647 h 63"/>
              <a:gd name="T64" fmla="*/ 2147483647 w 1228"/>
              <a:gd name="T65" fmla="*/ 2147483647 h 63"/>
              <a:gd name="T66" fmla="*/ 2147483647 w 1228"/>
              <a:gd name="T67" fmla="*/ 2147483647 h 63"/>
              <a:gd name="T68" fmla="*/ 2147483647 w 1228"/>
              <a:gd name="T69" fmla="*/ 2147483647 h 63"/>
              <a:gd name="T70" fmla="*/ 2147483647 w 1228"/>
              <a:gd name="T71" fmla="*/ 2147483647 h 63"/>
              <a:gd name="T72" fmla="*/ 2147483647 w 1228"/>
              <a:gd name="T73" fmla="*/ 2147483647 h 63"/>
              <a:gd name="T74" fmla="*/ 2147483647 w 1228"/>
              <a:gd name="T75" fmla="*/ 2147483647 h 63"/>
              <a:gd name="T76" fmla="*/ 2147483647 w 1228"/>
              <a:gd name="T77" fmla="*/ 2147483647 h 63"/>
              <a:gd name="T78" fmla="*/ 2147483647 w 1228"/>
              <a:gd name="T79" fmla="*/ 2147483647 h 63"/>
              <a:gd name="T80" fmla="*/ 2147483647 w 1228"/>
              <a:gd name="T81" fmla="*/ 2147483647 h 63"/>
              <a:gd name="T82" fmla="*/ 2147483647 w 1228"/>
              <a:gd name="T83" fmla="*/ 2147483647 h 63"/>
              <a:gd name="T84" fmla="*/ 2147483647 w 1228"/>
              <a:gd name="T85" fmla="*/ 2147483647 h 63"/>
              <a:gd name="T86" fmla="*/ 2147483647 w 1228"/>
              <a:gd name="T87" fmla="*/ 2147483647 h 63"/>
              <a:gd name="T88" fmla="*/ 2147483647 w 1228"/>
              <a:gd name="T89" fmla="*/ 2147483647 h 63"/>
              <a:gd name="T90" fmla="*/ 2147483647 w 1228"/>
              <a:gd name="T91" fmla="*/ 2147483647 h 63"/>
              <a:gd name="T92" fmla="*/ 2147483647 w 1228"/>
              <a:gd name="T93" fmla="*/ 2147483647 h 63"/>
              <a:gd name="T94" fmla="*/ 2147483647 w 1228"/>
              <a:gd name="T95" fmla="*/ 2147483647 h 63"/>
              <a:gd name="T96" fmla="*/ 2147483647 w 1228"/>
              <a:gd name="T97" fmla="*/ 2147483647 h 63"/>
              <a:gd name="T98" fmla="*/ 2147483647 w 1228"/>
              <a:gd name="T99" fmla="*/ 2147483647 h 63"/>
              <a:gd name="T100" fmla="*/ 2147483647 w 1228"/>
              <a:gd name="T101" fmla="*/ 2147483647 h 63"/>
              <a:gd name="T102" fmla="*/ 2147483647 w 1228"/>
              <a:gd name="T103" fmla="*/ 2147483647 h 63"/>
              <a:gd name="T104" fmla="*/ 2147483647 w 1228"/>
              <a:gd name="T105" fmla="*/ 2147483647 h 63"/>
              <a:gd name="T106" fmla="*/ 2147483647 w 1228"/>
              <a:gd name="T107" fmla="*/ 2147483647 h 63"/>
              <a:gd name="T108" fmla="*/ 2147483647 w 1228"/>
              <a:gd name="T109" fmla="*/ 2147483647 h 63"/>
              <a:gd name="T110" fmla="*/ 2147483647 w 1228"/>
              <a:gd name="T111" fmla="*/ 2147483647 h 63"/>
              <a:gd name="T112" fmla="*/ 2147483647 w 1228"/>
              <a:gd name="T113" fmla="*/ 2147483647 h 63"/>
              <a:gd name="T114" fmla="*/ 2147483647 w 1228"/>
              <a:gd name="T115" fmla="*/ 2147483647 h 63"/>
              <a:gd name="T116" fmla="*/ 2147483647 w 1228"/>
              <a:gd name="T117" fmla="*/ 2147483647 h 63"/>
              <a:gd name="T118" fmla="*/ 2147483647 w 1228"/>
              <a:gd name="T119" fmla="*/ 2147483647 h 63"/>
              <a:gd name="T120" fmla="*/ 2147483647 w 1228"/>
              <a:gd name="T121" fmla="*/ 2147483647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28" h="63">
                <a:moveTo>
                  <a:pt x="0" y="0"/>
                </a:moveTo>
                <a:lnTo>
                  <a:pt x="6" y="3"/>
                </a:lnTo>
                <a:lnTo>
                  <a:pt x="11" y="5"/>
                </a:lnTo>
                <a:lnTo>
                  <a:pt x="13" y="5"/>
                </a:lnTo>
                <a:lnTo>
                  <a:pt x="15" y="6"/>
                </a:lnTo>
                <a:lnTo>
                  <a:pt x="17" y="7"/>
                </a:lnTo>
                <a:lnTo>
                  <a:pt x="19" y="9"/>
                </a:lnTo>
                <a:lnTo>
                  <a:pt x="24" y="10"/>
                </a:lnTo>
                <a:lnTo>
                  <a:pt x="38" y="12"/>
                </a:lnTo>
                <a:lnTo>
                  <a:pt x="42" y="13"/>
                </a:lnTo>
                <a:lnTo>
                  <a:pt x="45" y="15"/>
                </a:lnTo>
                <a:lnTo>
                  <a:pt x="50" y="16"/>
                </a:lnTo>
                <a:lnTo>
                  <a:pt x="57" y="18"/>
                </a:lnTo>
                <a:lnTo>
                  <a:pt x="64" y="19"/>
                </a:lnTo>
                <a:lnTo>
                  <a:pt x="71" y="21"/>
                </a:lnTo>
                <a:lnTo>
                  <a:pt x="78" y="23"/>
                </a:lnTo>
                <a:lnTo>
                  <a:pt x="84" y="25"/>
                </a:lnTo>
                <a:lnTo>
                  <a:pt x="93" y="26"/>
                </a:lnTo>
                <a:lnTo>
                  <a:pt x="131" y="28"/>
                </a:lnTo>
                <a:lnTo>
                  <a:pt x="160" y="29"/>
                </a:lnTo>
                <a:lnTo>
                  <a:pt x="171" y="30"/>
                </a:lnTo>
                <a:lnTo>
                  <a:pt x="182" y="31"/>
                </a:lnTo>
                <a:lnTo>
                  <a:pt x="208" y="33"/>
                </a:lnTo>
                <a:lnTo>
                  <a:pt x="246" y="34"/>
                </a:lnTo>
                <a:lnTo>
                  <a:pt x="259" y="33"/>
                </a:lnTo>
                <a:lnTo>
                  <a:pt x="266" y="32"/>
                </a:lnTo>
                <a:lnTo>
                  <a:pt x="273" y="31"/>
                </a:lnTo>
                <a:lnTo>
                  <a:pt x="295" y="29"/>
                </a:lnTo>
                <a:lnTo>
                  <a:pt x="325" y="29"/>
                </a:lnTo>
                <a:lnTo>
                  <a:pt x="434" y="29"/>
                </a:lnTo>
                <a:lnTo>
                  <a:pt x="469" y="30"/>
                </a:lnTo>
                <a:lnTo>
                  <a:pt x="595" y="38"/>
                </a:lnTo>
                <a:lnTo>
                  <a:pt x="620" y="40"/>
                </a:lnTo>
                <a:lnTo>
                  <a:pt x="631" y="41"/>
                </a:lnTo>
                <a:lnTo>
                  <a:pt x="640" y="42"/>
                </a:lnTo>
                <a:lnTo>
                  <a:pt x="659" y="44"/>
                </a:lnTo>
                <a:lnTo>
                  <a:pt x="682" y="45"/>
                </a:lnTo>
                <a:lnTo>
                  <a:pt x="720" y="48"/>
                </a:lnTo>
                <a:lnTo>
                  <a:pt x="757" y="50"/>
                </a:lnTo>
                <a:lnTo>
                  <a:pt x="775" y="50"/>
                </a:lnTo>
                <a:lnTo>
                  <a:pt x="797" y="50"/>
                </a:lnTo>
                <a:lnTo>
                  <a:pt x="897" y="46"/>
                </a:lnTo>
                <a:lnTo>
                  <a:pt x="908" y="45"/>
                </a:lnTo>
                <a:lnTo>
                  <a:pt x="918" y="44"/>
                </a:lnTo>
                <a:lnTo>
                  <a:pt x="927" y="43"/>
                </a:lnTo>
                <a:lnTo>
                  <a:pt x="956" y="39"/>
                </a:lnTo>
                <a:lnTo>
                  <a:pt x="973" y="38"/>
                </a:lnTo>
                <a:lnTo>
                  <a:pt x="987" y="36"/>
                </a:lnTo>
                <a:lnTo>
                  <a:pt x="1018" y="35"/>
                </a:lnTo>
                <a:lnTo>
                  <a:pt x="1054" y="34"/>
                </a:lnTo>
                <a:lnTo>
                  <a:pt x="1122" y="34"/>
                </a:lnTo>
                <a:lnTo>
                  <a:pt x="1132" y="36"/>
                </a:lnTo>
                <a:lnTo>
                  <a:pt x="1137" y="37"/>
                </a:lnTo>
                <a:lnTo>
                  <a:pt x="1151" y="39"/>
                </a:lnTo>
                <a:lnTo>
                  <a:pt x="1156" y="40"/>
                </a:lnTo>
                <a:lnTo>
                  <a:pt x="1162" y="41"/>
                </a:lnTo>
                <a:lnTo>
                  <a:pt x="1175" y="44"/>
                </a:lnTo>
                <a:lnTo>
                  <a:pt x="1190" y="48"/>
                </a:lnTo>
                <a:lnTo>
                  <a:pt x="1196" y="49"/>
                </a:lnTo>
                <a:lnTo>
                  <a:pt x="1201" y="51"/>
                </a:lnTo>
                <a:lnTo>
                  <a:pt x="1227"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55550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28600" y="228600"/>
            <a:ext cx="3581400" cy="6400800"/>
          </a:xfrm>
        </p:spPr>
        <p:txBody>
          <a:bodyPr/>
          <a:lstStyle/>
          <a:p>
            <a:pPr eaLnBrk="1" hangingPunct="1">
              <a:lnSpc>
                <a:spcPct val="80000"/>
              </a:lnSpc>
            </a:pPr>
            <a:r>
              <a:rPr lang="en-US" altLang="en-US" sz="2800" smtClean="0"/>
              <a:t>Macbeth and Banquo are both shocked by the suddenness with which one of the witches’ prophecies had come true.</a:t>
            </a:r>
          </a:p>
          <a:p>
            <a:pPr eaLnBrk="1" hangingPunct="1">
              <a:lnSpc>
                <a:spcPct val="80000"/>
              </a:lnSpc>
            </a:pPr>
            <a:r>
              <a:rPr lang="en-US" altLang="en-US" sz="2800" smtClean="0"/>
              <a:t>Banquo doesn’t want to trust too much in the supernatural knowledge of the witches.</a:t>
            </a:r>
          </a:p>
          <a:p>
            <a:pPr eaLnBrk="1" hangingPunct="1">
              <a:lnSpc>
                <a:spcPct val="80000"/>
              </a:lnSpc>
            </a:pPr>
            <a:r>
              <a:rPr lang="en-US" altLang="en-US" sz="2800" smtClean="0"/>
              <a:t>They all go on their way to Forres Palace.</a:t>
            </a: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MARTPenAnnotation212"/>
          <p:cNvSpPr>
            <a:spLocks/>
          </p:cNvSpPr>
          <p:nvPr/>
        </p:nvSpPr>
        <p:spPr bwMode="auto">
          <a:xfrm>
            <a:off x="803275" y="608013"/>
            <a:ext cx="1109663" cy="90487"/>
          </a:xfrm>
          <a:custGeom>
            <a:avLst/>
            <a:gdLst>
              <a:gd name="T0" fmla="*/ 0 w 699"/>
              <a:gd name="T1" fmla="*/ 2147483647 h 57"/>
              <a:gd name="T2" fmla="*/ 2147483647 w 699"/>
              <a:gd name="T3" fmla="*/ 2147483647 h 57"/>
              <a:gd name="T4" fmla="*/ 2147483647 w 699"/>
              <a:gd name="T5" fmla="*/ 2147483647 h 57"/>
              <a:gd name="T6" fmla="*/ 2147483647 w 699"/>
              <a:gd name="T7" fmla="*/ 0 h 57"/>
              <a:gd name="T8" fmla="*/ 2147483647 w 699"/>
              <a:gd name="T9" fmla="*/ 0 h 57"/>
              <a:gd name="T10" fmla="*/ 2147483647 w 699"/>
              <a:gd name="T11" fmla="*/ 0 h 57"/>
              <a:gd name="T12" fmla="*/ 2147483647 w 699"/>
              <a:gd name="T13" fmla="*/ 2147483647 h 57"/>
              <a:gd name="T14" fmla="*/ 2147483647 w 699"/>
              <a:gd name="T15" fmla="*/ 2147483647 h 57"/>
              <a:gd name="T16" fmla="*/ 2147483647 w 699"/>
              <a:gd name="T17" fmla="*/ 2147483647 h 57"/>
              <a:gd name="T18" fmla="*/ 2147483647 w 699"/>
              <a:gd name="T19" fmla="*/ 2147483647 h 57"/>
              <a:gd name="T20" fmla="*/ 2147483647 w 699"/>
              <a:gd name="T21" fmla="*/ 2147483647 h 57"/>
              <a:gd name="T22" fmla="*/ 2147483647 w 699"/>
              <a:gd name="T23" fmla="*/ 2147483647 h 57"/>
              <a:gd name="T24" fmla="*/ 2147483647 w 699"/>
              <a:gd name="T25" fmla="*/ 2147483647 h 57"/>
              <a:gd name="T26" fmla="*/ 2147483647 w 699"/>
              <a:gd name="T27" fmla="*/ 2147483647 h 57"/>
              <a:gd name="T28" fmla="*/ 2147483647 w 699"/>
              <a:gd name="T29" fmla="*/ 2147483647 h 57"/>
              <a:gd name="T30" fmla="*/ 2147483647 w 699"/>
              <a:gd name="T31" fmla="*/ 2147483647 h 57"/>
              <a:gd name="T32" fmla="*/ 2147483647 w 699"/>
              <a:gd name="T33" fmla="*/ 2147483647 h 57"/>
              <a:gd name="T34" fmla="*/ 2147483647 w 699"/>
              <a:gd name="T35" fmla="*/ 2147483647 h 57"/>
              <a:gd name="T36" fmla="*/ 2147483647 w 699"/>
              <a:gd name="T37" fmla="*/ 2147483647 h 57"/>
              <a:gd name="T38" fmla="*/ 2147483647 w 699"/>
              <a:gd name="T39" fmla="*/ 2147483647 h 57"/>
              <a:gd name="T40" fmla="*/ 2147483647 w 699"/>
              <a:gd name="T41" fmla="*/ 2147483647 h 57"/>
              <a:gd name="T42" fmla="*/ 2147483647 w 699"/>
              <a:gd name="T43" fmla="*/ 2147483647 h 57"/>
              <a:gd name="T44" fmla="*/ 2147483647 w 699"/>
              <a:gd name="T45" fmla="*/ 2147483647 h 57"/>
              <a:gd name="T46" fmla="*/ 2147483647 w 699"/>
              <a:gd name="T47" fmla="*/ 2147483647 h 57"/>
              <a:gd name="T48" fmla="*/ 2147483647 w 699"/>
              <a:gd name="T49" fmla="*/ 2147483647 h 57"/>
              <a:gd name="T50" fmla="*/ 2147483647 w 699"/>
              <a:gd name="T51" fmla="*/ 2147483647 h 57"/>
              <a:gd name="T52" fmla="*/ 2147483647 w 699"/>
              <a:gd name="T53" fmla="*/ 2147483647 h 57"/>
              <a:gd name="T54" fmla="*/ 2147483647 w 699"/>
              <a:gd name="T55" fmla="*/ 2147483647 h 57"/>
              <a:gd name="T56" fmla="*/ 2147483647 w 699"/>
              <a:gd name="T57" fmla="*/ 2147483647 h 57"/>
              <a:gd name="T58" fmla="*/ 2147483647 w 699"/>
              <a:gd name="T59" fmla="*/ 2147483647 h 57"/>
              <a:gd name="T60" fmla="*/ 2147483647 w 699"/>
              <a:gd name="T61" fmla="*/ 2147483647 h 57"/>
              <a:gd name="T62" fmla="*/ 2147483647 w 699"/>
              <a:gd name="T63" fmla="*/ 2147483647 h 57"/>
              <a:gd name="T64" fmla="*/ 2147483647 w 699"/>
              <a:gd name="T65" fmla="*/ 2147483647 h 57"/>
              <a:gd name="T66" fmla="*/ 2147483647 w 699"/>
              <a:gd name="T67" fmla="*/ 2147483647 h 57"/>
              <a:gd name="T68" fmla="*/ 2147483647 w 699"/>
              <a:gd name="T69" fmla="*/ 2147483647 h 57"/>
              <a:gd name="T70" fmla="*/ 2147483647 w 699"/>
              <a:gd name="T71" fmla="*/ 2147483647 h 57"/>
              <a:gd name="T72" fmla="*/ 2147483647 w 699"/>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9" h="57">
                <a:moveTo>
                  <a:pt x="0" y="5"/>
                </a:moveTo>
                <a:lnTo>
                  <a:pt x="3" y="2"/>
                </a:lnTo>
                <a:lnTo>
                  <a:pt x="5" y="1"/>
                </a:lnTo>
                <a:lnTo>
                  <a:pt x="8" y="0"/>
                </a:lnTo>
                <a:lnTo>
                  <a:pt x="26" y="0"/>
                </a:lnTo>
                <a:lnTo>
                  <a:pt x="79" y="0"/>
                </a:lnTo>
                <a:lnTo>
                  <a:pt x="93" y="1"/>
                </a:lnTo>
                <a:lnTo>
                  <a:pt x="100" y="2"/>
                </a:lnTo>
                <a:lnTo>
                  <a:pt x="117" y="4"/>
                </a:lnTo>
                <a:lnTo>
                  <a:pt x="135" y="5"/>
                </a:lnTo>
                <a:lnTo>
                  <a:pt x="143" y="6"/>
                </a:lnTo>
                <a:lnTo>
                  <a:pt x="150" y="8"/>
                </a:lnTo>
                <a:lnTo>
                  <a:pt x="164" y="9"/>
                </a:lnTo>
                <a:lnTo>
                  <a:pt x="179" y="11"/>
                </a:lnTo>
                <a:lnTo>
                  <a:pt x="186" y="12"/>
                </a:lnTo>
                <a:lnTo>
                  <a:pt x="219" y="19"/>
                </a:lnTo>
                <a:lnTo>
                  <a:pt x="227" y="20"/>
                </a:lnTo>
                <a:lnTo>
                  <a:pt x="243" y="21"/>
                </a:lnTo>
                <a:lnTo>
                  <a:pt x="260" y="22"/>
                </a:lnTo>
                <a:lnTo>
                  <a:pt x="278" y="22"/>
                </a:lnTo>
                <a:lnTo>
                  <a:pt x="288" y="24"/>
                </a:lnTo>
                <a:lnTo>
                  <a:pt x="328" y="30"/>
                </a:lnTo>
                <a:lnTo>
                  <a:pt x="356" y="33"/>
                </a:lnTo>
                <a:lnTo>
                  <a:pt x="373" y="35"/>
                </a:lnTo>
                <a:lnTo>
                  <a:pt x="387" y="36"/>
                </a:lnTo>
                <a:lnTo>
                  <a:pt x="399" y="37"/>
                </a:lnTo>
                <a:lnTo>
                  <a:pt x="410" y="38"/>
                </a:lnTo>
                <a:lnTo>
                  <a:pt x="463" y="43"/>
                </a:lnTo>
                <a:lnTo>
                  <a:pt x="525" y="50"/>
                </a:lnTo>
                <a:lnTo>
                  <a:pt x="546" y="52"/>
                </a:lnTo>
                <a:lnTo>
                  <a:pt x="576" y="54"/>
                </a:lnTo>
                <a:lnTo>
                  <a:pt x="595" y="55"/>
                </a:lnTo>
                <a:lnTo>
                  <a:pt x="612" y="55"/>
                </a:lnTo>
                <a:lnTo>
                  <a:pt x="640" y="56"/>
                </a:lnTo>
                <a:lnTo>
                  <a:pt x="659" y="54"/>
                </a:lnTo>
                <a:lnTo>
                  <a:pt x="678" y="52"/>
                </a:lnTo>
                <a:lnTo>
                  <a:pt x="698"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69" name="SMARTPenAnnotation213"/>
          <p:cNvSpPr>
            <a:spLocks/>
          </p:cNvSpPr>
          <p:nvPr/>
        </p:nvSpPr>
        <p:spPr bwMode="auto">
          <a:xfrm>
            <a:off x="795338" y="911225"/>
            <a:ext cx="1046162" cy="46038"/>
          </a:xfrm>
          <a:custGeom>
            <a:avLst/>
            <a:gdLst>
              <a:gd name="T0" fmla="*/ 0 w 659"/>
              <a:gd name="T1" fmla="*/ 0 h 29"/>
              <a:gd name="T2" fmla="*/ 2147483647 w 659"/>
              <a:gd name="T3" fmla="*/ 0 h 29"/>
              <a:gd name="T4" fmla="*/ 2147483647 w 659"/>
              <a:gd name="T5" fmla="*/ 0 h 29"/>
              <a:gd name="T6" fmla="*/ 2147483647 w 659"/>
              <a:gd name="T7" fmla="*/ 2147483647 h 29"/>
              <a:gd name="T8" fmla="*/ 2147483647 w 659"/>
              <a:gd name="T9" fmla="*/ 2147483647 h 29"/>
              <a:gd name="T10" fmla="*/ 2147483647 w 659"/>
              <a:gd name="T11" fmla="*/ 2147483647 h 29"/>
              <a:gd name="T12" fmla="*/ 2147483647 w 659"/>
              <a:gd name="T13" fmla="*/ 2147483647 h 29"/>
              <a:gd name="T14" fmla="*/ 2147483647 w 659"/>
              <a:gd name="T15" fmla="*/ 2147483647 h 29"/>
              <a:gd name="T16" fmla="*/ 2147483647 w 659"/>
              <a:gd name="T17" fmla="*/ 2147483647 h 29"/>
              <a:gd name="T18" fmla="*/ 2147483647 w 659"/>
              <a:gd name="T19" fmla="*/ 2147483647 h 29"/>
              <a:gd name="T20" fmla="*/ 2147483647 w 659"/>
              <a:gd name="T21" fmla="*/ 2147483647 h 29"/>
              <a:gd name="T22" fmla="*/ 2147483647 w 659"/>
              <a:gd name="T23" fmla="*/ 2147483647 h 29"/>
              <a:gd name="T24" fmla="*/ 2147483647 w 659"/>
              <a:gd name="T25" fmla="*/ 2147483647 h 29"/>
              <a:gd name="T26" fmla="*/ 2147483647 w 659"/>
              <a:gd name="T27" fmla="*/ 2147483647 h 29"/>
              <a:gd name="T28" fmla="*/ 2147483647 w 659"/>
              <a:gd name="T29" fmla="*/ 2147483647 h 29"/>
              <a:gd name="T30" fmla="*/ 2147483647 w 659"/>
              <a:gd name="T31" fmla="*/ 2147483647 h 29"/>
              <a:gd name="T32" fmla="*/ 2147483647 w 659"/>
              <a:gd name="T33" fmla="*/ 2147483647 h 29"/>
              <a:gd name="T34" fmla="*/ 2147483647 w 659"/>
              <a:gd name="T35" fmla="*/ 2147483647 h 29"/>
              <a:gd name="T36" fmla="*/ 2147483647 w 659"/>
              <a:gd name="T37" fmla="*/ 214748364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9" h="29">
                <a:moveTo>
                  <a:pt x="0" y="0"/>
                </a:moveTo>
                <a:lnTo>
                  <a:pt x="32" y="0"/>
                </a:lnTo>
                <a:lnTo>
                  <a:pt x="39" y="0"/>
                </a:lnTo>
                <a:lnTo>
                  <a:pt x="72" y="4"/>
                </a:lnTo>
                <a:lnTo>
                  <a:pt x="105" y="8"/>
                </a:lnTo>
                <a:lnTo>
                  <a:pt x="118" y="9"/>
                </a:lnTo>
                <a:lnTo>
                  <a:pt x="128" y="11"/>
                </a:lnTo>
                <a:lnTo>
                  <a:pt x="136" y="13"/>
                </a:lnTo>
                <a:lnTo>
                  <a:pt x="145" y="14"/>
                </a:lnTo>
                <a:lnTo>
                  <a:pt x="156" y="15"/>
                </a:lnTo>
                <a:lnTo>
                  <a:pt x="168" y="16"/>
                </a:lnTo>
                <a:lnTo>
                  <a:pt x="180" y="17"/>
                </a:lnTo>
                <a:lnTo>
                  <a:pt x="205" y="19"/>
                </a:lnTo>
                <a:lnTo>
                  <a:pt x="225" y="20"/>
                </a:lnTo>
                <a:lnTo>
                  <a:pt x="298" y="22"/>
                </a:lnTo>
                <a:lnTo>
                  <a:pt x="641" y="22"/>
                </a:lnTo>
                <a:lnTo>
                  <a:pt x="644" y="23"/>
                </a:lnTo>
                <a:lnTo>
                  <a:pt x="648" y="24"/>
                </a:lnTo>
                <a:lnTo>
                  <a:pt x="658"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0" name="SMARTPenAnnotation214"/>
          <p:cNvSpPr>
            <a:spLocks/>
          </p:cNvSpPr>
          <p:nvPr/>
        </p:nvSpPr>
        <p:spPr bwMode="auto">
          <a:xfrm>
            <a:off x="1744663" y="939800"/>
            <a:ext cx="793750" cy="79375"/>
          </a:xfrm>
          <a:custGeom>
            <a:avLst/>
            <a:gdLst>
              <a:gd name="T0" fmla="*/ 2147483647 w 500"/>
              <a:gd name="T1" fmla="*/ 2147483647 h 50"/>
              <a:gd name="T2" fmla="*/ 2147483647 w 500"/>
              <a:gd name="T3" fmla="*/ 2147483647 h 50"/>
              <a:gd name="T4" fmla="*/ 0 w 500"/>
              <a:gd name="T5" fmla="*/ 2147483647 h 50"/>
              <a:gd name="T6" fmla="*/ 2147483647 w 500"/>
              <a:gd name="T7" fmla="*/ 2147483647 h 50"/>
              <a:gd name="T8" fmla="*/ 2147483647 w 500"/>
              <a:gd name="T9" fmla="*/ 0 h 50"/>
              <a:gd name="T10" fmla="*/ 2147483647 w 500"/>
              <a:gd name="T11" fmla="*/ 0 h 50"/>
              <a:gd name="T12" fmla="*/ 2147483647 w 500"/>
              <a:gd name="T13" fmla="*/ 2147483647 h 50"/>
              <a:gd name="T14" fmla="*/ 2147483647 w 500"/>
              <a:gd name="T15" fmla="*/ 2147483647 h 50"/>
              <a:gd name="T16" fmla="*/ 2147483647 w 500"/>
              <a:gd name="T17" fmla="*/ 2147483647 h 50"/>
              <a:gd name="T18" fmla="*/ 2147483647 w 500"/>
              <a:gd name="T19" fmla="*/ 2147483647 h 50"/>
              <a:gd name="T20" fmla="*/ 2147483647 w 500"/>
              <a:gd name="T21" fmla="*/ 2147483647 h 50"/>
              <a:gd name="T22" fmla="*/ 2147483647 w 500"/>
              <a:gd name="T23" fmla="*/ 2147483647 h 50"/>
              <a:gd name="T24" fmla="*/ 2147483647 w 500"/>
              <a:gd name="T25" fmla="*/ 2147483647 h 50"/>
              <a:gd name="T26" fmla="*/ 2147483647 w 500"/>
              <a:gd name="T27" fmla="*/ 2147483647 h 50"/>
              <a:gd name="T28" fmla="*/ 2147483647 w 500"/>
              <a:gd name="T29" fmla="*/ 2147483647 h 50"/>
              <a:gd name="T30" fmla="*/ 2147483647 w 500"/>
              <a:gd name="T31" fmla="*/ 2147483647 h 50"/>
              <a:gd name="T32" fmla="*/ 2147483647 w 500"/>
              <a:gd name="T33" fmla="*/ 2147483647 h 50"/>
              <a:gd name="T34" fmla="*/ 2147483647 w 500"/>
              <a:gd name="T35" fmla="*/ 2147483647 h 50"/>
              <a:gd name="T36" fmla="*/ 2147483647 w 500"/>
              <a:gd name="T37" fmla="*/ 2147483647 h 50"/>
              <a:gd name="T38" fmla="*/ 2147483647 w 500"/>
              <a:gd name="T39" fmla="*/ 2147483647 h 50"/>
              <a:gd name="T40" fmla="*/ 2147483647 w 500"/>
              <a:gd name="T41" fmla="*/ 2147483647 h 50"/>
              <a:gd name="T42" fmla="*/ 2147483647 w 500"/>
              <a:gd name="T43" fmla="*/ 2147483647 h 50"/>
              <a:gd name="T44" fmla="*/ 2147483647 w 500"/>
              <a:gd name="T45" fmla="*/ 2147483647 h 50"/>
              <a:gd name="T46" fmla="*/ 2147483647 w 500"/>
              <a:gd name="T47" fmla="*/ 2147483647 h 50"/>
              <a:gd name="T48" fmla="*/ 2147483647 w 500"/>
              <a:gd name="T49" fmla="*/ 2147483647 h 50"/>
              <a:gd name="T50" fmla="*/ 2147483647 w 500"/>
              <a:gd name="T51" fmla="*/ 2147483647 h 50"/>
              <a:gd name="T52" fmla="*/ 2147483647 w 500"/>
              <a:gd name="T53" fmla="*/ 2147483647 h 50"/>
              <a:gd name="T54" fmla="*/ 2147483647 w 500"/>
              <a:gd name="T55" fmla="*/ 2147483647 h 50"/>
              <a:gd name="T56" fmla="*/ 2147483647 w 500"/>
              <a:gd name="T57" fmla="*/ 2147483647 h 50"/>
              <a:gd name="T58" fmla="*/ 2147483647 w 500"/>
              <a:gd name="T59" fmla="*/ 2147483647 h 50"/>
              <a:gd name="T60" fmla="*/ 2147483647 w 500"/>
              <a:gd name="T61" fmla="*/ 2147483647 h 50"/>
              <a:gd name="T62" fmla="*/ 2147483647 w 500"/>
              <a:gd name="T63" fmla="*/ 2147483647 h 50"/>
              <a:gd name="T64" fmla="*/ 2147483647 w 500"/>
              <a:gd name="T65" fmla="*/ 2147483647 h 50"/>
              <a:gd name="T66" fmla="*/ 2147483647 w 500"/>
              <a:gd name="T67" fmla="*/ 2147483647 h 50"/>
              <a:gd name="T68" fmla="*/ 2147483647 w 500"/>
              <a:gd name="T69" fmla="*/ 2147483647 h 50"/>
              <a:gd name="T70" fmla="*/ 2147483647 w 500"/>
              <a:gd name="T71" fmla="*/ 2147483647 h 50"/>
              <a:gd name="T72" fmla="*/ 2147483647 w 500"/>
              <a:gd name="T73" fmla="*/ 2147483647 h 50"/>
              <a:gd name="T74" fmla="*/ 2147483647 w 500"/>
              <a:gd name="T75" fmla="*/ 2147483647 h 50"/>
              <a:gd name="T76" fmla="*/ 2147483647 w 500"/>
              <a:gd name="T77" fmla="*/ 2147483647 h 50"/>
              <a:gd name="T78" fmla="*/ 2147483647 w 500"/>
              <a:gd name="T79" fmla="*/ 2147483647 h 50"/>
              <a:gd name="T80" fmla="*/ 2147483647 w 500"/>
              <a:gd name="T81" fmla="*/ 2147483647 h 50"/>
              <a:gd name="T82" fmla="*/ 2147483647 w 500"/>
              <a:gd name="T83" fmla="*/ 2147483647 h 50"/>
              <a:gd name="T84" fmla="*/ 2147483647 w 500"/>
              <a:gd name="T85" fmla="*/ 2147483647 h 50"/>
              <a:gd name="T86" fmla="*/ 2147483647 w 500"/>
              <a:gd name="T87" fmla="*/ 2147483647 h 50"/>
              <a:gd name="T88" fmla="*/ 2147483647 w 500"/>
              <a:gd name="T89" fmla="*/ 2147483647 h 50"/>
              <a:gd name="T90" fmla="*/ 2147483647 w 500"/>
              <a:gd name="T91" fmla="*/ 2147483647 h 50"/>
              <a:gd name="T92" fmla="*/ 2147483647 w 500"/>
              <a:gd name="T93" fmla="*/ 2147483647 h 50"/>
              <a:gd name="T94" fmla="*/ 2147483647 w 500"/>
              <a:gd name="T95" fmla="*/ 2147483647 h 50"/>
              <a:gd name="T96" fmla="*/ 2147483647 w 500"/>
              <a:gd name="T97" fmla="*/ 2147483647 h 50"/>
              <a:gd name="T98" fmla="*/ 2147483647 w 500"/>
              <a:gd name="T99" fmla="*/ 2147483647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0" h="50">
                <a:moveTo>
                  <a:pt x="4" y="10"/>
                </a:moveTo>
                <a:lnTo>
                  <a:pt x="1" y="4"/>
                </a:lnTo>
                <a:lnTo>
                  <a:pt x="0" y="2"/>
                </a:lnTo>
                <a:lnTo>
                  <a:pt x="1" y="1"/>
                </a:lnTo>
                <a:lnTo>
                  <a:pt x="2" y="0"/>
                </a:lnTo>
                <a:lnTo>
                  <a:pt x="4" y="0"/>
                </a:lnTo>
                <a:lnTo>
                  <a:pt x="8" y="1"/>
                </a:lnTo>
                <a:lnTo>
                  <a:pt x="12" y="2"/>
                </a:lnTo>
                <a:lnTo>
                  <a:pt x="19" y="3"/>
                </a:lnTo>
                <a:lnTo>
                  <a:pt x="28" y="3"/>
                </a:lnTo>
                <a:lnTo>
                  <a:pt x="39" y="4"/>
                </a:lnTo>
                <a:lnTo>
                  <a:pt x="48" y="4"/>
                </a:lnTo>
                <a:lnTo>
                  <a:pt x="55" y="6"/>
                </a:lnTo>
                <a:lnTo>
                  <a:pt x="62" y="7"/>
                </a:lnTo>
                <a:lnTo>
                  <a:pt x="69" y="8"/>
                </a:lnTo>
                <a:lnTo>
                  <a:pt x="81" y="9"/>
                </a:lnTo>
                <a:lnTo>
                  <a:pt x="90" y="11"/>
                </a:lnTo>
                <a:lnTo>
                  <a:pt x="100" y="13"/>
                </a:lnTo>
                <a:lnTo>
                  <a:pt x="111" y="16"/>
                </a:lnTo>
                <a:lnTo>
                  <a:pt x="120" y="17"/>
                </a:lnTo>
                <a:lnTo>
                  <a:pt x="128" y="19"/>
                </a:lnTo>
                <a:lnTo>
                  <a:pt x="135" y="19"/>
                </a:lnTo>
                <a:lnTo>
                  <a:pt x="143" y="21"/>
                </a:lnTo>
                <a:lnTo>
                  <a:pt x="150" y="22"/>
                </a:lnTo>
                <a:lnTo>
                  <a:pt x="165" y="25"/>
                </a:lnTo>
                <a:lnTo>
                  <a:pt x="180" y="29"/>
                </a:lnTo>
                <a:lnTo>
                  <a:pt x="187" y="30"/>
                </a:lnTo>
                <a:lnTo>
                  <a:pt x="202" y="31"/>
                </a:lnTo>
                <a:lnTo>
                  <a:pt x="210" y="32"/>
                </a:lnTo>
                <a:lnTo>
                  <a:pt x="217" y="34"/>
                </a:lnTo>
                <a:lnTo>
                  <a:pt x="225" y="35"/>
                </a:lnTo>
                <a:lnTo>
                  <a:pt x="233" y="36"/>
                </a:lnTo>
                <a:lnTo>
                  <a:pt x="241" y="37"/>
                </a:lnTo>
                <a:lnTo>
                  <a:pt x="250" y="37"/>
                </a:lnTo>
                <a:lnTo>
                  <a:pt x="259" y="38"/>
                </a:lnTo>
                <a:lnTo>
                  <a:pt x="267" y="39"/>
                </a:lnTo>
                <a:lnTo>
                  <a:pt x="275" y="41"/>
                </a:lnTo>
                <a:lnTo>
                  <a:pt x="283" y="42"/>
                </a:lnTo>
                <a:lnTo>
                  <a:pt x="292" y="42"/>
                </a:lnTo>
                <a:lnTo>
                  <a:pt x="301" y="43"/>
                </a:lnTo>
                <a:lnTo>
                  <a:pt x="309" y="44"/>
                </a:lnTo>
                <a:lnTo>
                  <a:pt x="317" y="45"/>
                </a:lnTo>
                <a:lnTo>
                  <a:pt x="325" y="46"/>
                </a:lnTo>
                <a:lnTo>
                  <a:pt x="338" y="47"/>
                </a:lnTo>
                <a:lnTo>
                  <a:pt x="354" y="48"/>
                </a:lnTo>
                <a:lnTo>
                  <a:pt x="410" y="49"/>
                </a:lnTo>
                <a:lnTo>
                  <a:pt x="474" y="49"/>
                </a:lnTo>
                <a:lnTo>
                  <a:pt x="478" y="49"/>
                </a:lnTo>
                <a:lnTo>
                  <a:pt x="483" y="48"/>
                </a:lnTo>
                <a:lnTo>
                  <a:pt x="499"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1" name="SMARTPenAnnotation215"/>
          <p:cNvSpPr>
            <a:spLocks/>
          </p:cNvSpPr>
          <p:nvPr/>
        </p:nvSpPr>
        <p:spPr bwMode="auto">
          <a:xfrm>
            <a:off x="741363" y="1276350"/>
            <a:ext cx="1277937" cy="47625"/>
          </a:xfrm>
          <a:custGeom>
            <a:avLst/>
            <a:gdLst>
              <a:gd name="T0" fmla="*/ 0 w 805"/>
              <a:gd name="T1" fmla="*/ 0 h 30"/>
              <a:gd name="T2" fmla="*/ 2147483647 w 805"/>
              <a:gd name="T3" fmla="*/ 0 h 30"/>
              <a:gd name="T4" fmla="*/ 2147483647 w 805"/>
              <a:gd name="T5" fmla="*/ 2147483647 h 30"/>
              <a:gd name="T6" fmla="*/ 2147483647 w 805"/>
              <a:gd name="T7" fmla="*/ 2147483647 h 30"/>
              <a:gd name="T8" fmla="*/ 2147483647 w 805"/>
              <a:gd name="T9" fmla="*/ 2147483647 h 30"/>
              <a:gd name="T10" fmla="*/ 2147483647 w 805"/>
              <a:gd name="T11" fmla="*/ 2147483647 h 30"/>
              <a:gd name="T12" fmla="*/ 2147483647 w 805"/>
              <a:gd name="T13" fmla="*/ 2147483647 h 30"/>
              <a:gd name="T14" fmla="*/ 2147483647 w 805"/>
              <a:gd name="T15" fmla="*/ 2147483647 h 30"/>
              <a:gd name="T16" fmla="*/ 2147483647 w 805"/>
              <a:gd name="T17" fmla="*/ 2147483647 h 30"/>
              <a:gd name="T18" fmla="*/ 2147483647 w 805"/>
              <a:gd name="T19" fmla="*/ 2147483647 h 30"/>
              <a:gd name="T20" fmla="*/ 2147483647 w 805"/>
              <a:gd name="T21" fmla="*/ 2147483647 h 30"/>
              <a:gd name="T22" fmla="*/ 2147483647 w 805"/>
              <a:gd name="T23" fmla="*/ 2147483647 h 30"/>
              <a:gd name="T24" fmla="*/ 2147483647 w 805"/>
              <a:gd name="T25" fmla="*/ 2147483647 h 30"/>
              <a:gd name="T26" fmla="*/ 2147483647 w 805"/>
              <a:gd name="T27" fmla="*/ 2147483647 h 30"/>
              <a:gd name="T28" fmla="*/ 2147483647 w 805"/>
              <a:gd name="T29" fmla="*/ 2147483647 h 30"/>
              <a:gd name="T30" fmla="*/ 2147483647 w 805"/>
              <a:gd name="T31" fmla="*/ 2147483647 h 30"/>
              <a:gd name="T32" fmla="*/ 2147483647 w 805"/>
              <a:gd name="T33" fmla="*/ 2147483647 h 30"/>
              <a:gd name="T34" fmla="*/ 2147483647 w 805"/>
              <a:gd name="T35" fmla="*/ 2147483647 h 30"/>
              <a:gd name="T36" fmla="*/ 2147483647 w 805"/>
              <a:gd name="T37" fmla="*/ 2147483647 h 30"/>
              <a:gd name="T38" fmla="*/ 2147483647 w 805"/>
              <a:gd name="T39" fmla="*/ 2147483647 h 30"/>
              <a:gd name="T40" fmla="*/ 2147483647 w 805"/>
              <a:gd name="T41" fmla="*/ 2147483647 h 30"/>
              <a:gd name="T42" fmla="*/ 2147483647 w 805"/>
              <a:gd name="T43" fmla="*/ 2147483647 h 30"/>
              <a:gd name="T44" fmla="*/ 2147483647 w 805"/>
              <a:gd name="T45" fmla="*/ 2147483647 h 30"/>
              <a:gd name="T46" fmla="*/ 2147483647 w 805"/>
              <a:gd name="T47" fmla="*/ 2147483647 h 30"/>
              <a:gd name="T48" fmla="*/ 2147483647 w 805"/>
              <a:gd name="T49" fmla="*/ 2147483647 h 30"/>
              <a:gd name="T50" fmla="*/ 2147483647 w 805"/>
              <a:gd name="T51" fmla="*/ 2147483647 h 30"/>
              <a:gd name="T52" fmla="*/ 2147483647 w 805"/>
              <a:gd name="T53" fmla="*/ 2147483647 h 30"/>
              <a:gd name="T54" fmla="*/ 2147483647 w 805"/>
              <a:gd name="T55" fmla="*/ 2147483647 h 30"/>
              <a:gd name="T56" fmla="*/ 2147483647 w 805"/>
              <a:gd name="T57" fmla="*/ 2147483647 h 30"/>
              <a:gd name="T58" fmla="*/ 2147483647 w 805"/>
              <a:gd name="T59" fmla="*/ 2147483647 h 30"/>
              <a:gd name="T60" fmla="*/ 2147483647 w 805"/>
              <a:gd name="T61" fmla="*/ 2147483647 h 30"/>
              <a:gd name="T62" fmla="*/ 2147483647 w 805"/>
              <a:gd name="T63" fmla="*/ 2147483647 h 30"/>
              <a:gd name="T64" fmla="*/ 2147483647 w 805"/>
              <a:gd name="T65" fmla="*/ 2147483647 h 30"/>
              <a:gd name="T66" fmla="*/ 2147483647 w 805"/>
              <a:gd name="T67" fmla="*/ 2147483647 h 30"/>
              <a:gd name="T68" fmla="*/ 2147483647 w 805"/>
              <a:gd name="T69" fmla="*/ 2147483647 h 30"/>
              <a:gd name="T70" fmla="*/ 2147483647 w 805"/>
              <a:gd name="T71" fmla="*/ 2147483647 h 30"/>
              <a:gd name="T72" fmla="*/ 2147483647 w 805"/>
              <a:gd name="T73" fmla="*/ 2147483647 h 30"/>
              <a:gd name="T74" fmla="*/ 2147483647 w 805"/>
              <a:gd name="T75" fmla="*/ 2147483647 h 30"/>
              <a:gd name="T76" fmla="*/ 2147483647 w 805"/>
              <a:gd name="T77" fmla="*/ 2147483647 h 30"/>
              <a:gd name="T78" fmla="*/ 2147483647 w 805"/>
              <a:gd name="T79" fmla="*/ 2147483647 h 30"/>
              <a:gd name="T80" fmla="*/ 2147483647 w 805"/>
              <a:gd name="T81" fmla="*/ 2147483647 h 30"/>
              <a:gd name="T82" fmla="*/ 2147483647 w 805"/>
              <a:gd name="T83" fmla="*/ 2147483647 h 30"/>
              <a:gd name="T84" fmla="*/ 2147483647 w 805"/>
              <a:gd name="T85" fmla="*/ 2147483647 h 30"/>
              <a:gd name="T86" fmla="*/ 2147483647 w 805"/>
              <a:gd name="T87" fmla="*/ 2147483647 h 30"/>
              <a:gd name="T88" fmla="*/ 2147483647 w 805"/>
              <a:gd name="T89" fmla="*/ 2147483647 h 30"/>
              <a:gd name="T90" fmla="*/ 2147483647 w 805"/>
              <a:gd name="T91" fmla="*/ 2147483647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5" h="30">
                <a:moveTo>
                  <a:pt x="0" y="0"/>
                </a:moveTo>
                <a:lnTo>
                  <a:pt x="25" y="0"/>
                </a:lnTo>
                <a:lnTo>
                  <a:pt x="30" y="1"/>
                </a:lnTo>
                <a:lnTo>
                  <a:pt x="35" y="2"/>
                </a:lnTo>
                <a:lnTo>
                  <a:pt x="40" y="3"/>
                </a:lnTo>
                <a:lnTo>
                  <a:pt x="45" y="4"/>
                </a:lnTo>
                <a:lnTo>
                  <a:pt x="51" y="5"/>
                </a:lnTo>
                <a:lnTo>
                  <a:pt x="56" y="5"/>
                </a:lnTo>
                <a:lnTo>
                  <a:pt x="62" y="6"/>
                </a:lnTo>
                <a:lnTo>
                  <a:pt x="67" y="7"/>
                </a:lnTo>
                <a:lnTo>
                  <a:pt x="73" y="9"/>
                </a:lnTo>
                <a:lnTo>
                  <a:pt x="81" y="10"/>
                </a:lnTo>
                <a:lnTo>
                  <a:pt x="102" y="14"/>
                </a:lnTo>
                <a:lnTo>
                  <a:pt x="111" y="15"/>
                </a:lnTo>
                <a:lnTo>
                  <a:pt x="119" y="16"/>
                </a:lnTo>
                <a:lnTo>
                  <a:pt x="126" y="16"/>
                </a:lnTo>
                <a:lnTo>
                  <a:pt x="134" y="17"/>
                </a:lnTo>
                <a:lnTo>
                  <a:pt x="142" y="18"/>
                </a:lnTo>
                <a:lnTo>
                  <a:pt x="151" y="20"/>
                </a:lnTo>
                <a:lnTo>
                  <a:pt x="159" y="21"/>
                </a:lnTo>
                <a:lnTo>
                  <a:pt x="168" y="22"/>
                </a:lnTo>
                <a:lnTo>
                  <a:pt x="187" y="22"/>
                </a:lnTo>
                <a:lnTo>
                  <a:pt x="216" y="23"/>
                </a:lnTo>
                <a:lnTo>
                  <a:pt x="229" y="23"/>
                </a:lnTo>
                <a:lnTo>
                  <a:pt x="240" y="24"/>
                </a:lnTo>
                <a:lnTo>
                  <a:pt x="250" y="26"/>
                </a:lnTo>
                <a:lnTo>
                  <a:pt x="260" y="27"/>
                </a:lnTo>
                <a:lnTo>
                  <a:pt x="271" y="27"/>
                </a:lnTo>
                <a:lnTo>
                  <a:pt x="292" y="28"/>
                </a:lnTo>
                <a:lnTo>
                  <a:pt x="312" y="28"/>
                </a:lnTo>
                <a:lnTo>
                  <a:pt x="326" y="28"/>
                </a:lnTo>
                <a:lnTo>
                  <a:pt x="374" y="25"/>
                </a:lnTo>
                <a:lnTo>
                  <a:pt x="401" y="24"/>
                </a:lnTo>
                <a:lnTo>
                  <a:pt x="438" y="23"/>
                </a:lnTo>
                <a:lnTo>
                  <a:pt x="594" y="23"/>
                </a:lnTo>
                <a:lnTo>
                  <a:pt x="606" y="22"/>
                </a:lnTo>
                <a:lnTo>
                  <a:pt x="637" y="20"/>
                </a:lnTo>
                <a:lnTo>
                  <a:pt x="662" y="20"/>
                </a:lnTo>
                <a:lnTo>
                  <a:pt x="672" y="21"/>
                </a:lnTo>
                <a:lnTo>
                  <a:pt x="681" y="22"/>
                </a:lnTo>
                <a:lnTo>
                  <a:pt x="706" y="23"/>
                </a:lnTo>
                <a:lnTo>
                  <a:pt x="750" y="23"/>
                </a:lnTo>
                <a:lnTo>
                  <a:pt x="768" y="23"/>
                </a:lnTo>
                <a:lnTo>
                  <a:pt x="780" y="23"/>
                </a:lnTo>
                <a:lnTo>
                  <a:pt x="788" y="25"/>
                </a:lnTo>
                <a:lnTo>
                  <a:pt x="804"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2" name="SMARTPenAnnotation216"/>
          <p:cNvSpPr>
            <a:spLocks/>
          </p:cNvSpPr>
          <p:nvPr/>
        </p:nvSpPr>
        <p:spPr bwMode="auto">
          <a:xfrm>
            <a:off x="1911350" y="660400"/>
            <a:ext cx="947738" cy="28575"/>
          </a:xfrm>
          <a:custGeom>
            <a:avLst/>
            <a:gdLst>
              <a:gd name="T0" fmla="*/ 0 w 597"/>
              <a:gd name="T1" fmla="*/ 2147483647 h 18"/>
              <a:gd name="T2" fmla="*/ 2147483647 w 597"/>
              <a:gd name="T3" fmla="*/ 2147483647 h 18"/>
              <a:gd name="T4" fmla="*/ 2147483647 w 597"/>
              <a:gd name="T5" fmla="*/ 2147483647 h 18"/>
              <a:gd name="T6" fmla="*/ 2147483647 w 597"/>
              <a:gd name="T7" fmla="*/ 2147483647 h 18"/>
              <a:gd name="T8" fmla="*/ 2147483647 w 597"/>
              <a:gd name="T9" fmla="*/ 2147483647 h 18"/>
              <a:gd name="T10" fmla="*/ 2147483647 w 597"/>
              <a:gd name="T11" fmla="*/ 2147483647 h 18"/>
              <a:gd name="T12" fmla="*/ 2147483647 w 597"/>
              <a:gd name="T13" fmla="*/ 2147483647 h 18"/>
              <a:gd name="T14" fmla="*/ 2147483647 w 597"/>
              <a:gd name="T15" fmla="*/ 2147483647 h 18"/>
              <a:gd name="T16" fmla="*/ 2147483647 w 597"/>
              <a:gd name="T17" fmla="*/ 2147483647 h 18"/>
              <a:gd name="T18" fmla="*/ 2147483647 w 597"/>
              <a:gd name="T19" fmla="*/ 2147483647 h 18"/>
              <a:gd name="T20" fmla="*/ 2147483647 w 597"/>
              <a:gd name="T21" fmla="*/ 2147483647 h 18"/>
              <a:gd name="T22" fmla="*/ 2147483647 w 597"/>
              <a:gd name="T23" fmla="*/ 2147483647 h 18"/>
              <a:gd name="T24" fmla="*/ 2147483647 w 597"/>
              <a:gd name="T25" fmla="*/ 2147483647 h 18"/>
              <a:gd name="T26" fmla="*/ 2147483647 w 597"/>
              <a:gd name="T27" fmla="*/ 2147483647 h 18"/>
              <a:gd name="T28" fmla="*/ 2147483647 w 59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7" h="18">
                <a:moveTo>
                  <a:pt x="0" y="17"/>
                </a:moveTo>
                <a:lnTo>
                  <a:pt x="5" y="12"/>
                </a:lnTo>
                <a:lnTo>
                  <a:pt x="14" y="12"/>
                </a:lnTo>
                <a:lnTo>
                  <a:pt x="368" y="12"/>
                </a:lnTo>
                <a:lnTo>
                  <a:pt x="404" y="10"/>
                </a:lnTo>
                <a:lnTo>
                  <a:pt x="444" y="8"/>
                </a:lnTo>
                <a:lnTo>
                  <a:pt x="471" y="7"/>
                </a:lnTo>
                <a:lnTo>
                  <a:pt x="500" y="6"/>
                </a:lnTo>
                <a:lnTo>
                  <a:pt x="550" y="6"/>
                </a:lnTo>
                <a:lnTo>
                  <a:pt x="557" y="5"/>
                </a:lnTo>
                <a:lnTo>
                  <a:pt x="563" y="4"/>
                </a:lnTo>
                <a:lnTo>
                  <a:pt x="569" y="3"/>
                </a:lnTo>
                <a:lnTo>
                  <a:pt x="574" y="2"/>
                </a:lnTo>
                <a:lnTo>
                  <a:pt x="579" y="1"/>
                </a:lnTo>
                <a:lnTo>
                  <a:pt x="596"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3" name="SMARTPenAnnotation217"/>
          <p:cNvSpPr>
            <a:spLocks/>
          </p:cNvSpPr>
          <p:nvPr/>
        </p:nvSpPr>
        <p:spPr bwMode="auto">
          <a:xfrm>
            <a:off x="812800" y="3402013"/>
            <a:ext cx="2368550" cy="46037"/>
          </a:xfrm>
          <a:custGeom>
            <a:avLst/>
            <a:gdLst>
              <a:gd name="T0" fmla="*/ 2147483647 w 1492"/>
              <a:gd name="T1" fmla="*/ 2147483647 h 29"/>
              <a:gd name="T2" fmla="*/ 2147483647 w 1492"/>
              <a:gd name="T3" fmla="*/ 2147483647 h 29"/>
              <a:gd name="T4" fmla="*/ 2147483647 w 1492"/>
              <a:gd name="T5" fmla="*/ 2147483647 h 29"/>
              <a:gd name="T6" fmla="*/ 2147483647 w 1492"/>
              <a:gd name="T7" fmla="*/ 2147483647 h 29"/>
              <a:gd name="T8" fmla="*/ 2147483647 w 1492"/>
              <a:gd name="T9" fmla="*/ 2147483647 h 29"/>
              <a:gd name="T10" fmla="*/ 2147483647 w 1492"/>
              <a:gd name="T11" fmla="*/ 2147483647 h 29"/>
              <a:gd name="T12" fmla="*/ 2147483647 w 1492"/>
              <a:gd name="T13" fmla="*/ 2147483647 h 29"/>
              <a:gd name="T14" fmla="*/ 2147483647 w 1492"/>
              <a:gd name="T15" fmla="*/ 2147483647 h 29"/>
              <a:gd name="T16" fmla="*/ 2147483647 w 1492"/>
              <a:gd name="T17" fmla="*/ 2147483647 h 29"/>
              <a:gd name="T18" fmla="*/ 2147483647 w 1492"/>
              <a:gd name="T19" fmla="*/ 2147483647 h 29"/>
              <a:gd name="T20" fmla="*/ 2147483647 w 1492"/>
              <a:gd name="T21" fmla="*/ 2147483647 h 29"/>
              <a:gd name="T22" fmla="*/ 2147483647 w 1492"/>
              <a:gd name="T23" fmla="*/ 2147483647 h 29"/>
              <a:gd name="T24" fmla="*/ 2147483647 w 1492"/>
              <a:gd name="T25" fmla="*/ 2147483647 h 29"/>
              <a:gd name="T26" fmla="*/ 2147483647 w 1492"/>
              <a:gd name="T27" fmla="*/ 2147483647 h 29"/>
              <a:gd name="T28" fmla="*/ 2147483647 w 1492"/>
              <a:gd name="T29" fmla="*/ 2147483647 h 29"/>
              <a:gd name="T30" fmla="*/ 2147483647 w 1492"/>
              <a:gd name="T31" fmla="*/ 2147483647 h 29"/>
              <a:gd name="T32" fmla="*/ 2147483647 w 1492"/>
              <a:gd name="T33" fmla="*/ 2147483647 h 29"/>
              <a:gd name="T34" fmla="*/ 2147483647 w 1492"/>
              <a:gd name="T35" fmla="*/ 2147483647 h 29"/>
              <a:gd name="T36" fmla="*/ 2147483647 w 1492"/>
              <a:gd name="T37" fmla="*/ 2147483647 h 29"/>
              <a:gd name="T38" fmla="*/ 2147483647 w 1492"/>
              <a:gd name="T39" fmla="*/ 2147483647 h 29"/>
              <a:gd name="T40" fmla="*/ 2147483647 w 1492"/>
              <a:gd name="T41" fmla="*/ 2147483647 h 29"/>
              <a:gd name="T42" fmla="*/ 2147483647 w 1492"/>
              <a:gd name="T43" fmla="*/ 2147483647 h 29"/>
              <a:gd name="T44" fmla="*/ 2147483647 w 1492"/>
              <a:gd name="T45" fmla="*/ 2147483647 h 29"/>
              <a:gd name="T46" fmla="*/ 2147483647 w 1492"/>
              <a:gd name="T47" fmla="*/ 2147483647 h 29"/>
              <a:gd name="T48" fmla="*/ 2147483647 w 1492"/>
              <a:gd name="T49" fmla="*/ 2147483647 h 29"/>
              <a:gd name="T50" fmla="*/ 2147483647 w 1492"/>
              <a:gd name="T51" fmla="*/ 2147483647 h 29"/>
              <a:gd name="T52" fmla="*/ 2147483647 w 1492"/>
              <a:gd name="T53" fmla="*/ 2147483647 h 29"/>
              <a:gd name="T54" fmla="*/ 2147483647 w 1492"/>
              <a:gd name="T55" fmla="*/ 2147483647 h 29"/>
              <a:gd name="T56" fmla="*/ 2147483647 w 1492"/>
              <a:gd name="T57" fmla="*/ 2147483647 h 29"/>
              <a:gd name="T58" fmla="*/ 2147483647 w 1492"/>
              <a:gd name="T59" fmla="*/ 2147483647 h 29"/>
              <a:gd name="T60" fmla="*/ 2147483647 w 1492"/>
              <a:gd name="T61" fmla="*/ 2147483647 h 29"/>
              <a:gd name="T62" fmla="*/ 2147483647 w 1492"/>
              <a:gd name="T63" fmla="*/ 2147483647 h 29"/>
              <a:gd name="T64" fmla="*/ 2147483647 w 1492"/>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2" h="29">
                <a:moveTo>
                  <a:pt x="0" y="6"/>
                </a:moveTo>
                <a:lnTo>
                  <a:pt x="6" y="9"/>
                </a:lnTo>
                <a:lnTo>
                  <a:pt x="8" y="10"/>
                </a:lnTo>
                <a:lnTo>
                  <a:pt x="10" y="10"/>
                </a:lnTo>
                <a:lnTo>
                  <a:pt x="13" y="11"/>
                </a:lnTo>
                <a:lnTo>
                  <a:pt x="15" y="11"/>
                </a:lnTo>
                <a:lnTo>
                  <a:pt x="17" y="13"/>
                </a:lnTo>
                <a:lnTo>
                  <a:pt x="18" y="14"/>
                </a:lnTo>
                <a:lnTo>
                  <a:pt x="21" y="15"/>
                </a:lnTo>
                <a:lnTo>
                  <a:pt x="24" y="16"/>
                </a:lnTo>
                <a:lnTo>
                  <a:pt x="33" y="16"/>
                </a:lnTo>
                <a:lnTo>
                  <a:pt x="50" y="17"/>
                </a:lnTo>
                <a:lnTo>
                  <a:pt x="79" y="19"/>
                </a:lnTo>
                <a:lnTo>
                  <a:pt x="98" y="20"/>
                </a:lnTo>
                <a:lnTo>
                  <a:pt x="112" y="21"/>
                </a:lnTo>
                <a:lnTo>
                  <a:pt x="123" y="23"/>
                </a:lnTo>
                <a:lnTo>
                  <a:pt x="133" y="25"/>
                </a:lnTo>
                <a:lnTo>
                  <a:pt x="141" y="26"/>
                </a:lnTo>
                <a:lnTo>
                  <a:pt x="148" y="27"/>
                </a:lnTo>
                <a:lnTo>
                  <a:pt x="166" y="28"/>
                </a:lnTo>
                <a:lnTo>
                  <a:pt x="240" y="28"/>
                </a:lnTo>
                <a:lnTo>
                  <a:pt x="257" y="28"/>
                </a:lnTo>
                <a:lnTo>
                  <a:pt x="322" y="24"/>
                </a:lnTo>
                <a:lnTo>
                  <a:pt x="351" y="23"/>
                </a:lnTo>
                <a:lnTo>
                  <a:pt x="369" y="22"/>
                </a:lnTo>
                <a:lnTo>
                  <a:pt x="378" y="21"/>
                </a:lnTo>
                <a:lnTo>
                  <a:pt x="387" y="20"/>
                </a:lnTo>
                <a:lnTo>
                  <a:pt x="408" y="18"/>
                </a:lnTo>
                <a:lnTo>
                  <a:pt x="500" y="14"/>
                </a:lnTo>
                <a:lnTo>
                  <a:pt x="549" y="12"/>
                </a:lnTo>
                <a:lnTo>
                  <a:pt x="571" y="12"/>
                </a:lnTo>
                <a:lnTo>
                  <a:pt x="580" y="11"/>
                </a:lnTo>
                <a:lnTo>
                  <a:pt x="588" y="10"/>
                </a:lnTo>
                <a:lnTo>
                  <a:pt x="597" y="8"/>
                </a:lnTo>
                <a:lnTo>
                  <a:pt x="607" y="8"/>
                </a:lnTo>
                <a:lnTo>
                  <a:pt x="619" y="7"/>
                </a:lnTo>
                <a:lnTo>
                  <a:pt x="649" y="6"/>
                </a:lnTo>
                <a:lnTo>
                  <a:pt x="731" y="6"/>
                </a:lnTo>
                <a:lnTo>
                  <a:pt x="741" y="6"/>
                </a:lnTo>
                <a:lnTo>
                  <a:pt x="750" y="7"/>
                </a:lnTo>
                <a:lnTo>
                  <a:pt x="759" y="9"/>
                </a:lnTo>
                <a:lnTo>
                  <a:pt x="768" y="10"/>
                </a:lnTo>
                <a:lnTo>
                  <a:pt x="777" y="10"/>
                </a:lnTo>
                <a:lnTo>
                  <a:pt x="786" y="11"/>
                </a:lnTo>
                <a:lnTo>
                  <a:pt x="798" y="11"/>
                </a:lnTo>
                <a:lnTo>
                  <a:pt x="826" y="14"/>
                </a:lnTo>
                <a:lnTo>
                  <a:pt x="843" y="15"/>
                </a:lnTo>
                <a:lnTo>
                  <a:pt x="882" y="16"/>
                </a:lnTo>
                <a:lnTo>
                  <a:pt x="994" y="17"/>
                </a:lnTo>
                <a:lnTo>
                  <a:pt x="1006" y="16"/>
                </a:lnTo>
                <a:lnTo>
                  <a:pt x="1019" y="15"/>
                </a:lnTo>
                <a:lnTo>
                  <a:pt x="1032" y="14"/>
                </a:lnTo>
                <a:lnTo>
                  <a:pt x="1043" y="12"/>
                </a:lnTo>
                <a:lnTo>
                  <a:pt x="1053" y="11"/>
                </a:lnTo>
                <a:lnTo>
                  <a:pt x="1062" y="9"/>
                </a:lnTo>
                <a:lnTo>
                  <a:pt x="1076" y="7"/>
                </a:lnTo>
                <a:lnTo>
                  <a:pt x="1113" y="4"/>
                </a:lnTo>
                <a:lnTo>
                  <a:pt x="1140" y="2"/>
                </a:lnTo>
                <a:lnTo>
                  <a:pt x="1150" y="1"/>
                </a:lnTo>
                <a:lnTo>
                  <a:pt x="1181" y="1"/>
                </a:lnTo>
                <a:lnTo>
                  <a:pt x="1259" y="0"/>
                </a:lnTo>
                <a:lnTo>
                  <a:pt x="1313" y="2"/>
                </a:lnTo>
                <a:lnTo>
                  <a:pt x="1344" y="3"/>
                </a:lnTo>
                <a:lnTo>
                  <a:pt x="1394" y="6"/>
                </a:lnTo>
                <a:lnTo>
                  <a:pt x="1415" y="8"/>
                </a:lnTo>
                <a:lnTo>
                  <a:pt x="1432" y="10"/>
                </a:lnTo>
                <a:lnTo>
                  <a:pt x="149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4" name="SMARTPenAnnotation218"/>
          <p:cNvSpPr>
            <a:spLocks/>
          </p:cNvSpPr>
          <p:nvPr/>
        </p:nvSpPr>
        <p:spPr bwMode="auto">
          <a:xfrm>
            <a:off x="1884363" y="3687763"/>
            <a:ext cx="715962" cy="90487"/>
          </a:xfrm>
          <a:custGeom>
            <a:avLst/>
            <a:gdLst>
              <a:gd name="T0" fmla="*/ 0 w 451"/>
              <a:gd name="T1" fmla="*/ 2147483647 h 57"/>
              <a:gd name="T2" fmla="*/ 2147483647 w 451"/>
              <a:gd name="T3" fmla="*/ 2147483647 h 57"/>
              <a:gd name="T4" fmla="*/ 2147483647 w 451"/>
              <a:gd name="T5" fmla="*/ 2147483647 h 57"/>
              <a:gd name="T6" fmla="*/ 2147483647 w 451"/>
              <a:gd name="T7" fmla="*/ 2147483647 h 57"/>
              <a:gd name="T8" fmla="*/ 2147483647 w 451"/>
              <a:gd name="T9" fmla="*/ 2147483647 h 57"/>
              <a:gd name="T10" fmla="*/ 2147483647 w 451"/>
              <a:gd name="T11" fmla="*/ 2147483647 h 57"/>
              <a:gd name="T12" fmla="*/ 2147483647 w 451"/>
              <a:gd name="T13" fmla="*/ 2147483647 h 57"/>
              <a:gd name="T14" fmla="*/ 2147483647 w 451"/>
              <a:gd name="T15" fmla="*/ 2147483647 h 57"/>
              <a:gd name="T16" fmla="*/ 2147483647 w 451"/>
              <a:gd name="T17" fmla="*/ 2147483647 h 57"/>
              <a:gd name="T18" fmla="*/ 2147483647 w 451"/>
              <a:gd name="T19" fmla="*/ 2147483647 h 57"/>
              <a:gd name="T20" fmla="*/ 2147483647 w 451"/>
              <a:gd name="T21" fmla="*/ 2147483647 h 57"/>
              <a:gd name="T22" fmla="*/ 2147483647 w 451"/>
              <a:gd name="T23" fmla="*/ 2147483647 h 57"/>
              <a:gd name="T24" fmla="*/ 2147483647 w 451"/>
              <a:gd name="T25" fmla="*/ 2147483647 h 57"/>
              <a:gd name="T26" fmla="*/ 2147483647 w 451"/>
              <a:gd name="T27" fmla="*/ 2147483647 h 57"/>
              <a:gd name="T28" fmla="*/ 2147483647 w 451"/>
              <a:gd name="T29" fmla="*/ 2147483647 h 57"/>
              <a:gd name="T30" fmla="*/ 2147483647 w 451"/>
              <a:gd name="T31" fmla="*/ 2147483647 h 57"/>
              <a:gd name="T32" fmla="*/ 2147483647 w 451"/>
              <a:gd name="T33" fmla="*/ 2147483647 h 57"/>
              <a:gd name="T34" fmla="*/ 2147483647 w 451"/>
              <a:gd name="T35" fmla="*/ 2147483647 h 57"/>
              <a:gd name="T36" fmla="*/ 2147483647 w 451"/>
              <a:gd name="T37" fmla="*/ 2147483647 h 57"/>
              <a:gd name="T38" fmla="*/ 2147483647 w 451"/>
              <a:gd name="T39" fmla="*/ 2147483647 h 57"/>
              <a:gd name="T40" fmla="*/ 2147483647 w 451"/>
              <a:gd name="T41" fmla="*/ 2147483647 h 57"/>
              <a:gd name="T42" fmla="*/ 2147483647 w 451"/>
              <a:gd name="T43" fmla="*/ 2147483647 h 57"/>
              <a:gd name="T44" fmla="*/ 2147483647 w 451"/>
              <a:gd name="T45" fmla="*/ 2147483647 h 57"/>
              <a:gd name="T46" fmla="*/ 2147483647 w 451"/>
              <a:gd name="T47" fmla="*/ 2147483647 h 57"/>
              <a:gd name="T48" fmla="*/ 2147483647 w 451"/>
              <a:gd name="T49" fmla="*/ 2147483647 h 57"/>
              <a:gd name="T50" fmla="*/ 2147483647 w 451"/>
              <a:gd name="T51" fmla="*/ 2147483647 h 57"/>
              <a:gd name="T52" fmla="*/ 2147483647 w 451"/>
              <a:gd name="T53" fmla="*/ 2147483647 h 57"/>
              <a:gd name="T54" fmla="*/ 2147483647 w 451"/>
              <a:gd name="T55" fmla="*/ 2147483647 h 57"/>
              <a:gd name="T56" fmla="*/ 2147483647 w 451"/>
              <a:gd name="T57" fmla="*/ 2147483647 h 57"/>
              <a:gd name="T58" fmla="*/ 2147483647 w 451"/>
              <a:gd name="T59" fmla="*/ 2147483647 h 57"/>
              <a:gd name="T60" fmla="*/ 2147483647 w 451"/>
              <a:gd name="T61" fmla="*/ 2147483647 h 57"/>
              <a:gd name="T62" fmla="*/ 2147483647 w 451"/>
              <a:gd name="T63" fmla="*/ 2147483647 h 57"/>
              <a:gd name="T64" fmla="*/ 2147483647 w 451"/>
              <a:gd name="T65" fmla="*/ 2147483647 h 57"/>
              <a:gd name="T66" fmla="*/ 2147483647 w 451"/>
              <a:gd name="T67" fmla="*/ 2147483647 h 57"/>
              <a:gd name="T68" fmla="*/ 2147483647 w 451"/>
              <a:gd name="T69" fmla="*/ 2147483647 h 57"/>
              <a:gd name="T70" fmla="*/ 2147483647 w 451"/>
              <a:gd name="T71" fmla="*/ 2147483647 h 57"/>
              <a:gd name="T72" fmla="*/ 2147483647 w 451"/>
              <a:gd name="T73" fmla="*/ 2147483647 h 57"/>
              <a:gd name="T74" fmla="*/ 2147483647 w 451"/>
              <a:gd name="T75" fmla="*/ 2147483647 h 57"/>
              <a:gd name="T76" fmla="*/ 2147483647 w 451"/>
              <a:gd name="T77" fmla="*/ 2147483647 h 57"/>
              <a:gd name="T78" fmla="*/ 2147483647 w 451"/>
              <a:gd name="T79" fmla="*/ 2147483647 h 57"/>
              <a:gd name="T80" fmla="*/ 2147483647 w 451"/>
              <a:gd name="T81" fmla="*/ 2147483647 h 57"/>
              <a:gd name="T82" fmla="*/ 2147483647 w 451"/>
              <a:gd name="T83" fmla="*/ 2147483647 h 57"/>
              <a:gd name="T84" fmla="*/ 2147483647 w 451"/>
              <a:gd name="T85" fmla="*/ 2147483647 h 57"/>
              <a:gd name="T86" fmla="*/ 2147483647 w 451"/>
              <a:gd name="T87" fmla="*/ 0 h 57"/>
              <a:gd name="T88" fmla="*/ 2147483647 w 451"/>
              <a:gd name="T89" fmla="*/ 0 h 57"/>
              <a:gd name="T90" fmla="*/ 2147483647 w 451"/>
              <a:gd name="T91" fmla="*/ 0 h 57"/>
              <a:gd name="T92" fmla="*/ 2147483647 w 451"/>
              <a:gd name="T93" fmla="*/ 2147483647 h 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1" h="57">
                <a:moveTo>
                  <a:pt x="0" y="56"/>
                </a:moveTo>
                <a:lnTo>
                  <a:pt x="6" y="56"/>
                </a:lnTo>
                <a:lnTo>
                  <a:pt x="14" y="55"/>
                </a:lnTo>
                <a:lnTo>
                  <a:pt x="19" y="53"/>
                </a:lnTo>
                <a:lnTo>
                  <a:pt x="29" y="52"/>
                </a:lnTo>
                <a:lnTo>
                  <a:pt x="39" y="51"/>
                </a:lnTo>
                <a:lnTo>
                  <a:pt x="43" y="49"/>
                </a:lnTo>
                <a:lnTo>
                  <a:pt x="48" y="48"/>
                </a:lnTo>
                <a:lnTo>
                  <a:pt x="56" y="46"/>
                </a:lnTo>
                <a:lnTo>
                  <a:pt x="65" y="45"/>
                </a:lnTo>
                <a:lnTo>
                  <a:pt x="71" y="44"/>
                </a:lnTo>
                <a:lnTo>
                  <a:pt x="77" y="42"/>
                </a:lnTo>
                <a:lnTo>
                  <a:pt x="87" y="41"/>
                </a:lnTo>
                <a:lnTo>
                  <a:pt x="97" y="40"/>
                </a:lnTo>
                <a:lnTo>
                  <a:pt x="107" y="40"/>
                </a:lnTo>
                <a:lnTo>
                  <a:pt x="130" y="38"/>
                </a:lnTo>
                <a:lnTo>
                  <a:pt x="145" y="37"/>
                </a:lnTo>
                <a:lnTo>
                  <a:pt x="158" y="35"/>
                </a:lnTo>
                <a:lnTo>
                  <a:pt x="183" y="32"/>
                </a:lnTo>
                <a:lnTo>
                  <a:pt x="193" y="31"/>
                </a:lnTo>
                <a:lnTo>
                  <a:pt x="202" y="30"/>
                </a:lnTo>
                <a:lnTo>
                  <a:pt x="210" y="29"/>
                </a:lnTo>
                <a:lnTo>
                  <a:pt x="223" y="29"/>
                </a:lnTo>
                <a:lnTo>
                  <a:pt x="229" y="29"/>
                </a:lnTo>
                <a:lnTo>
                  <a:pt x="240" y="27"/>
                </a:lnTo>
                <a:lnTo>
                  <a:pt x="253" y="25"/>
                </a:lnTo>
                <a:lnTo>
                  <a:pt x="268" y="22"/>
                </a:lnTo>
                <a:lnTo>
                  <a:pt x="280" y="21"/>
                </a:lnTo>
                <a:lnTo>
                  <a:pt x="290" y="19"/>
                </a:lnTo>
                <a:lnTo>
                  <a:pt x="298" y="19"/>
                </a:lnTo>
                <a:lnTo>
                  <a:pt x="306" y="17"/>
                </a:lnTo>
                <a:lnTo>
                  <a:pt x="314" y="16"/>
                </a:lnTo>
                <a:lnTo>
                  <a:pt x="322" y="14"/>
                </a:lnTo>
                <a:lnTo>
                  <a:pt x="335" y="13"/>
                </a:lnTo>
                <a:lnTo>
                  <a:pt x="349" y="11"/>
                </a:lnTo>
                <a:lnTo>
                  <a:pt x="357" y="10"/>
                </a:lnTo>
                <a:lnTo>
                  <a:pt x="365" y="9"/>
                </a:lnTo>
                <a:lnTo>
                  <a:pt x="373" y="8"/>
                </a:lnTo>
                <a:lnTo>
                  <a:pt x="386" y="7"/>
                </a:lnTo>
                <a:lnTo>
                  <a:pt x="392" y="6"/>
                </a:lnTo>
                <a:lnTo>
                  <a:pt x="397" y="4"/>
                </a:lnTo>
                <a:lnTo>
                  <a:pt x="401" y="3"/>
                </a:lnTo>
                <a:lnTo>
                  <a:pt x="410" y="1"/>
                </a:lnTo>
                <a:lnTo>
                  <a:pt x="422" y="0"/>
                </a:lnTo>
                <a:lnTo>
                  <a:pt x="436" y="0"/>
                </a:lnTo>
                <a:lnTo>
                  <a:pt x="441" y="0"/>
                </a:lnTo>
                <a:lnTo>
                  <a:pt x="450"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5" name="SMARTPenAnnotation219"/>
          <p:cNvSpPr>
            <a:spLocks/>
          </p:cNvSpPr>
          <p:nvPr/>
        </p:nvSpPr>
        <p:spPr bwMode="auto">
          <a:xfrm>
            <a:off x="2795588" y="4746625"/>
            <a:ext cx="608012" cy="103188"/>
          </a:xfrm>
          <a:custGeom>
            <a:avLst/>
            <a:gdLst>
              <a:gd name="T0" fmla="*/ 0 w 383"/>
              <a:gd name="T1" fmla="*/ 2147483647 h 65"/>
              <a:gd name="T2" fmla="*/ 2147483647 w 383"/>
              <a:gd name="T3" fmla="*/ 2147483647 h 65"/>
              <a:gd name="T4" fmla="*/ 2147483647 w 383"/>
              <a:gd name="T5" fmla="*/ 2147483647 h 65"/>
              <a:gd name="T6" fmla="*/ 2147483647 w 383"/>
              <a:gd name="T7" fmla="*/ 2147483647 h 65"/>
              <a:gd name="T8" fmla="*/ 2147483647 w 383"/>
              <a:gd name="T9" fmla="*/ 2147483647 h 65"/>
              <a:gd name="T10" fmla="*/ 2147483647 w 383"/>
              <a:gd name="T11" fmla="*/ 2147483647 h 65"/>
              <a:gd name="T12" fmla="*/ 2147483647 w 383"/>
              <a:gd name="T13" fmla="*/ 2147483647 h 65"/>
              <a:gd name="T14" fmla="*/ 2147483647 w 383"/>
              <a:gd name="T15" fmla="*/ 2147483647 h 65"/>
              <a:gd name="T16" fmla="*/ 2147483647 w 383"/>
              <a:gd name="T17" fmla="*/ 2147483647 h 65"/>
              <a:gd name="T18" fmla="*/ 2147483647 w 383"/>
              <a:gd name="T19" fmla="*/ 2147483647 h 65"/>
              <a:gd name="T20" fmla="*/ 2147483647 w 383"/>
              <a:gd name="T21" fmla="*/ 2147483647 h 65"/>
              <a:gd name="T22" fmla="*/ 2147483647 w 383"/>
              <a:gd name="T23" fmla="*/ 2147483647 h 65"/>
              <a:gd name="T24" fmla="*/ 2147483647 w 383"/>
              <a:gd name="T25" fmla="*/ 2147483647 h 65"/>
              <a:gd name="T26" fmla="*/ 2147483647 w 383"/>
              <a:gd name="T27" fmla="*/ 2147483647 h 65"/>
              <a:gd name="T28" fmla="*/ 2147483647 w 383"/>
              <a:gd name="T29" fmla="*/ 2147483647 h 65"/>
              <a:gd name="T30" fmla="*/ 2147483647 w 383"/>
              <a:gd name="T31" fmla="*/ 2147483647 h 65"/>
              <a:gd name="T32" fmla="*/ 2147483647 w 383"/>
              <a:gd name="T33" fmla="*/ 2147483647 h 65"/>
              <a:gd name="T34" fmla="*/ 2147483647 w 383"/>
              <a:gd name="T35" fmla="*/ 2147483647 h 65"/>
              <a:gd name="T36" fmla="*/ 2147483647 w 383"/>
              <a:gd name="T37" fmla="*/ 0 h 65"/>
              <a:gd name="T38" fmla="*/ 2147483647 w 383"/>
              <a:gd name="T39" fmla="*/ 0 h 65"/>
              <a:gd name="T40" fmla="*/ 2147483647 w 383"/>
              <a:gd name="T41" fmla="*/ 0 h 65"/>
              <a:gd name="T42" fmla="*/ 2147483647 w 383"/>
              <a:gd name="T43" fmla="*/ 2147483647 h 65"/>
              <a:gd name="T44" fmla="*/ 2147483647 w 383"/>
              <a:gd name="T45" fmla="*/ 2147483647 h 65"/>
              <a:gd name="T46" fmla="*/ 2147483647 w 383"/>
              <a:gd name="T47" fmla="*/ 2147483647 h 65"/>
              <a:gd name="T48" fmla="*/ 2147483647 w 383"/>
              <a:gd name="T49" fmla="*/ 2147483647 h 65"/>
              <a:gd name="T50" fmla="*/ 2147483647 w 383"/>
              <a:gd name="T51" fmla="*/ 2147483647 h 65"/>
              <a:gd name="T52" fmla="*/ 2147483647 w 383"/>
              <a:gd name="T53" fmla="*/ 2147483647 h 65"/>
              <a:gd name="T54" fmla="*/ 2147483647 w 383"/>
              <a:gd name="T55" fmla="*/ 2147483647 h 65"/>
              <a:gd name="T56" fmla="*/ 2147483647 w 383"/>
              <a:gd name="T57" fmla="*/ 2147483647 h 65"/>
              <a:gd name="T58" fmla="*/ 2147483647 w 383"/>
              <a:gd name="T59" fmla="*/ 2147483647 h 65"/>
              <a:gd name="T60" fmla="*/ 2147483647 w 383"/>
              <a:gd name="T61" fmla="*/ 2147483647 h 65"/>
              <a:gd name="T62" fmla="*/ 2147483647 w 383"/>
              <a:gd name="T63" fmla="*/ 2147483647 h 65"/>
              <a:gd name="T64" fmla="*/ 2147483647 w 383"/>
              <a:gd name="T65" fmla="*/ 2147483647 h 65"/>
              <a:gd name="T66" fmla="*/ 2147483647 w 383"/>
              <a:gd name="T67" fmla="*/ 2147483647 h 65"/>
              <a:gd name="T68" fmla="*/ 2147483647 w 383"/>
              <a:gd name="T69" fmla="*/ 2147483647 h 65"/>
              <a:gd name="T70" fmla="*/ 2147483647 w 383"/>
              <a:gd name="T71" fmla="*/ 2147483647 h 65"/>
              <a:gd name="T72" fmla="*/ 2147483647 w 383"/>
              <a:gd name="T73" fmla="*/ 2147483647 h 65"/>
              <a:gd name="T74" fmla="*/ 2147483647 w 383"/>
              <a:gd name="T75" fmla="*/ 2147483647 h 65"/>
              <a:gd name="T76" fmla="*/ 2147483647 w 383"/>
              <a:gd name="T77" fmla="*/ 2147483647 h 65"/>
              <a:gd name="T78" fmla="*/ 2147483647 w 383"/>
              <a:gd name="T79" fmla="*/ 2147483647 h 65"/>
              <a:gd name="T80" fmla="*/ 2147483647 w 383"/>
              <a:gd name="T81" fmla="*/ 2147483647 h 65"/>
              <a:gd name="T82" fmla="*/ 2147483647 w 383"/>
              <a:gd name="T83" fmla="*/ 2147483647 h 65"/>
              <a:gd name="T84" fmla="*/ 2147483647 w 383"/>
              <a:gd name="T85" fmla="*/ 2147483647 h 65"/>
              <a:gd name="T86" fmla="*/ 2147483647 w 383"/>
              <a:gd name="T87" fmla="*/ 2147483647 h 65"/>
              <a:gd name="T88" fmla="*/ 2147483647 w 383"/>
              <a:gd name="T89" fmla="*/ 2147483647 h 65"/>
              <a:gd name="T90" fmla="*/ 2147483647 w 383"/>
              <a:gd name="T91" fmla="*/ 2147483647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3" h="65">
                <a:moveTo>
                  <a:pt x="0" y="31"/>
                </a:moveTo>
                <a:lnTo>
                  <a:pt x="3" y="25"/>
                </a:lnTo>
                <a:lnTo>
                  <a:pt x="4" y="23"/>
                </a:lnTo>
                <a:lnTo>
                  <a:pt x="6" y="22"/>
                </a:lnTo>
                <a:lnTo>
                  <a:pt x="7" y="21"/>
                </a:lnTo>
                <a:lnTo>
                  <a:pt x="9" y="20"/>
                </a:lnTo>
                <a:lnTo>
                  <a:pt x="11" y="18"/>
                </a:lnTo>
                <a:lnTo>
                  <a:pt x="13" y="17"/>
                </a:lnTo>
                <a:lnTo>
                  <a:pt x="15" y="16"/>
                </a:lnTo>
                <a:lnTo>
                  <a:pt x="21" y="15"/>
                </a:lnTo>
                <a:lnTo>
                  <a:pt x="24" y="14"/>
                </a:lnTo>
                <a:lnTo>
                  <a:pt x="27" y="12"/>
                </a:lnTo>
                <a:lnTo>
                  <a:pt x="29" y="11"/>
                </a:lnTo>
                <a:lnTo>
                  <a:pt x="36" y="9"/>
                </a:lnTo>
                <a:lnTo>
                  <a:pt x="48" y="8"/>
                </a:lnTo>
                <a:lnTo>
                  <a:pt x="65" y="5"/>
                </a:lnTo>
                <a:lnTo>
                  <a:pt x="73" y="4"/>
                </a:lnTo>
                <a:lnTo>
                  <a:pt x="81" y="2"/>
                </a:lnTo>
                <a:lnTo>
                  <a:pt x="87" y="0"/>
                </a:lnTo>
                <a:lnTo>
                  <a:pt x="94" y="0"/>
                </a:lnTo>
                <a:lnTo>
                  <a:pt x="102" y="0"/>
                </a:lnTo>
                <a:lnTo>
                  <a:pt x="109" y="1"/>
                </a:lnTo>
                <a:lnTo>
                  <a:pt x="116" y="1"/>
                </a:lnTo>
                <a:lnTo>
                  <a:pt x="124" y="2"/>
                </a:lnTo>
                <a:lnTo>
                  <a:pt x="131" y="2"/>
                </a:lnTo>
                <a:lnTo>
                  <a:pt x="138" y="3"/>
                </a:lnTo>
                <a:lnTo>
                  <a:pt x="146" y="4"/>
                </a:lnTo>
                <a:lnTo>
                  <a:pt x="153" y="5"/>
                </a:lnTo>
                <a:lnTo>
                  <a:pt x="161" y="6"/>
                </a:lnTo>
                <a:lnTo>
                  <a:pt x="168" y="7"/>
                </a:lnTo>
                <a:lnTo>
                  <a:pt x="176" y="7"/>
                </a:lnTo>
                <a:lnTo>
                  <a:pt x="186" y="9"/>
                </a:lnTo>
                <a:lnTo>
                  <a:pt x="198" y="11"/>
                </a:lnTo>
                <a:lnTo>
                  <a:pt x="231" y="19"/>
                </a:lnTo>
                <a:lnTo>
                  <a:pt x="240" y="21"/>
                </a:lnTo>
                <a:lnTo>
                  <a:pt x="262" y="26"/>
                </a:lnTo>
                <a:lnTo>
                  <a:pt x="284" y="33"/>
                </a:lnTo>
                <a:lnTo>
                  <a:pt x="300" y="37"/>
                </a:lnTo>
                <a:lnTo>
                  <a:pt x="319" y="44"/>
                </a:lnTo>
                <a:lnTo>
                  <a:pt x="325" y="45"/>
                </a:lnTo>
                <a:lnTo>
                  <a:pt x="329" y="47"/>
                </a:lnTo>
                <a:lnTo>
                  <a:pt x="340" y="52"/>
                </a:lnTo>
                <a:lnTo>
                  <a:pt x="355" y="58"/>
                </a:lnTo>
                <a:lnTo>
                  <a:pt x="362" y="60"/>
                </a:lnTo>
                <a:lnTo>
                  <a:pt x="367" y="62"/>
                </a:lnTo>
                <a:lnTo>
                  <a:pt x="382" y="6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6876" name="SMARTPenAnnotation220"/>
          <p:cNvSpPr>
            <a:spLocks/>
          </p:cNvSpPr>
          <p:nvPr/>
        </p:nvSpPr>
        <p:spPr bwMode="auto">
          <a:xfrm>
            <a:off x="698500" y="5054600"/>
            <a:ext cx="1150938" cy="107950"/>
          </a:xfrm>
          <a:custGeom>
            <a:avLst/>
            <a:gdLst>
              <a:gd name="T0" fmla="*/ 2147483647 w 725"/>
              <a:gd name="T1" fmla="*/ 2147483647 h 68"/>
              <a:gd name="T2" fmla="*/ 0 w 725"/>
              <a:gd name="T3" fmla="*/ 2147483647 h 68"/>
              <a:gd name="T4" fmla="*/ 2147483647 w 725"/>
              <a:gd name="T5" fmla="*/ 2147483647 h 68"/>
              <a:gd name="T6" fmla="*/ 2147483647 w 725"/>
              <a:gd name="T7" fmla="*/ 2147483647 h 68"/>
              <a:gd name="T8" fmla="*/ 2147483647 w 725"/>
              <a:gd name="T9" fmla="*/ 2147483647 h 68"/>
              <a:gd name="T10" fmla="*/ 2147483647 w 725"/>
              <a:gd name="T11" fmla="*/ 2147483647 h 68"/>
              <a:gd name="T12" fmla="*/ 2147483647 w 725"/>
              <a:gd name="T13" fmla="*/ 2147483647 h 68"/>
              <a:gd name="T14" fmla="*/ 2147483647 w 725"/>
              <a:gd name="T15" fmla="*/ 2147483647 h 68"/>
              <a:gd name="T16" fmla="*/ 2147483647 w 725"/>
              <a:gd name="T17" fmla="*/ 2147483647 h 68"/>
              <a:gd name="T18" fmla="*/ 2147483647 w 725"/>
              <a:gd name="T19" fmla="*/ 2147483647 h 68"/>
              <a:gd name="T20" fmla="*/ 2147483647 w 725"/>
              <a:gd name="T21" fmla="*/ 2147483647 h 68"/>
              <a:gd name="T22" fmla="*/ 2147483647 w 725"/>
              <a:gd name="T23" fmla="*/ 2147483647 h 68"/>
              <a:gd name="T24" fmla="*/ 2147483647 w 725"/>
              <a:gd name="T25" fmla="*/ 2147483647 h 68"/>
              <a:gd name="T26" fmla="*/ 2147483647 w 725"/>
              <a:gd name="T27" fmla="*/ 2147483647 h 68"/>
              <a:gd name="T28" fmla="*/ 2147483647 w 725"/>
              <a:gd name="T29" fmla="*/ 2147483647 h 68"/>
              <a:gd name="T30" fmla="*/ 2147483647 w 725"/>
              <a:gd name="T31" fmla="*/ 2147483647 h 68"/>
              <a:gd name="T32" fmla="*/ 2147483647 w 725"/>
              <a:gd name="T33" fmla="*/ 2147483647 h 68"/>
              <a:gd name="T34" fmla="*/ 2147483647 w 725"/>
              <a:gd name="T35" fmla="*/ 2147483647 h 68"/>
              <a:gd name="T36" fmla="*/ 2147483647 w 725"/>
              <a:gd name="T37" fmla="*/ 2147483647 h 68"/>
              <a:gd name="T38" fmla="*/ 2147483647 w 725"/>
              <a:gd name="T39" fmla="*/ 2147483647 h 68"/>
              <a:gd name="T40" fmla="*/ 2147483647 w 725"/>
              <a:gd name="T41" fmla="*/ 2147483647 h 68"/>
              <a:gd name="T42" fmla="*/ 2147483647 w 725"/>
              <a:gd name="T43" fmla="*/ 2147483647 h 68"/>
              <a:gd name="T44" fmla="*/ 2147483647 w 725"/>
              <a:gd name="T45" fmla="*/ 2147483647 h 68"/>
              <a:gd name="T46" fmla="*/ 2147483647 w 725"/>
              <a:gd name="T47" fmla="*/ 2147483647 h 68"/>
              <a:gd name="T48" fmla="*/ 2147483647 w 725"/>
              <a:gd name="T49" fmla="*/ 2147483647 h 68"/>
              <a:gd name="T50" fmla="*/ 2147483647 w 725"/>
              <a:gd name="T51" fmla="*/ 2147483647 h 68"/>
              <a:gd name="T52" fmla="*/ 2147483647 w 725"/>
              <a:gd name="T53" fmla="*/ 2147483647 h 68"/>
              <a:gd name="T54" fmla="*/ 2147483647 w 725"/>
              <a:gd name="T55" fmla="*/ 2147483647 h 68"/>
              <a:gd name="T56" fmla="*/ 2147483647 w 725"/>
              <a:gd name="T57" fmla="*/ 2147483647 h 68"/>
              <a:gd name="T58" fmla="*/ 2147483647 w 725"/>
              <a:gd name="T59" fmla="*/ 2147483647 h 68"/>
              <a:gd name="T60" fmla="*/ 2147483647 w 725"/>
              <a:gd name="T61" fmla="*/ 2147483647 h 68"/>
              <a:gd name="T62" fmla="*/ 2147483647 w 725"/>
              <a:gd name="T63" fmla="*/ 2147483647 h 68"/>
              <a:gd name="T64" fmla="*/ 2147483647 w 725"/>
              <a:gd name="T65" fmla="*/ 2147483647 h 68"/>
              <a:gd name="T66" fmla="*/ 2147483647 w 725"/>
              <a:gd name="T67" fmla="*/ 2147483647 h 68"/>
              <a:gd name="T68" fmla="*/ 2147483647 w 725"/>
              <a:gd name="T69" fmla="*/ 0 h 68"/>
              <a:gd name="T70" fmla="*/ 2147483647 w 725"/>
              <a:gd name="T71" fmla="*/ 0 h 68"/>
              <a:gd name="T72" fmla="*/ 2147483647 w 725"/>
              <a:gd name="T73" fmla="*/ 2147483647 h 68"/>
              <a:gd name="T74" fmla="*/ 2147483647 w 725"/>
              <a:gd name="T75" fmla="*/ 2147483647 h 68"/>
              <a:gd name="T76" fmla="*/ 2147483647 w 725"/>
              <a:gd name="T77" fmla="*/ 2147483647 h 68"/>
              <a:gd name="T78" fmla="*/ 2147483647 w 725"/>
              <a:gd name="T79" fmla="*/ 2147483647 h 68"/>
              <a:gd name="T80" fmla="*/ 2147483647 w 725"/>
              <a:gd name="T81" fmla="*/ 2147483647 h 68"/>
              <a:gd name="T82" fmla="*/ 2147483647 w 725"/>
              <a:gd name="T83" fmla="*/ 2147483647 h 68"/>
              <a:gd name="T84" fmla="*/ 2147483647 w 725"/>
              <a:gd name="T85" fmla="*/ 2147483647 h 68"/>
              <a:gd name="T86" fmla="*/ 2147483647 w 725"/>
              <a:gd name="T87" fmla="*/ 2147483647 h 68"/>
              <a:gd name="T88" fmla="*/ 2147483647 w 725"/>
              <a:gd name="T89" fmla="*/ 2147483647 h 68"/>
              <a:gd name="T90" fmla="*/ 2147483647 w 725"/>
              <a:gd name="T91" fmla="*/ 2147483647 h 68"/>
              <a:gd name="T92" fmla="*/ 2147483647 w 725"/>
              <a:gd name="T93" fmla="*/ 2147483647 h 68"/>
              <a:gd name="T94" fmla="*/ 2147483647 w 725"/>
              <a:gd name="T95" fmla="*/ 2147483647 h 68"/>
              <a:gd name="T96" fmla="*/ 2147483647 w 725"/>
              <a:gd name="T97" fmla="*/ 2147483647 h 68"/>
              <a:gd name="T98" fmla="*/ 2147483647 w 725"/>
              <a:gd name="T99" fmla="*/ 2147483647 h 68"/>
              <a:gd name="T100" fmla="*/ 2147483647 w 725"/>
              <a:gd name="T101" fmla="*/ 2147483647 h 68"/>
              <a:gd name="T102" fmla="*/ 2147483647 w 725"/>
              <a:gd name="T103" fmla="*/ 2147483647 h 68"/>
              <a:gd name="T104" fmla="*/ 2147483647 w 725"/>
              <a:gd name="T105" fmla="*/ 2147483647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5" h="68">
                <a:moveTo>
                  <a:pt x="4" y="67"/>
                </a:moveTo>
                <a:lnTo>
                  <a:pt x="0" y="67"/>
                </a:lnTo>
                <a:lnTo>
                  <a:pt x="2" y="67"/>
                </a:lnTo>
                <a:lnTo>
                  <a:pt x="8" y="66"/>
                </a:lnTo>
                <a:lnTo>
                  <a:pt x="13" y="64"/>
                </a:lnTo>
                <a:lnTo>
                  <a:pt x="17" y="63"/>
                </a:lnTo>
                <a:lnTo>
                  <a:pt x="21" y="61"/>
                </a:lnTo>
                <a:lnTo>
                  <a:pt x="25" y="59"/>
                </a:lnTo>
                <a:lnTo>
                  <a:pt x="32" y="58"/>
                </a:lnTo>
                <a:lnTo>
                  <a:pt x="42" y="55"/>
                </a:lnTo>
                <a:lnTo>
                  <a:pt x="49" y="53"/>
                </a:lnTo>
                <a:lnTo>
                  <a:pt x="56" y="50"/>
                </a:lnTo>
                <a:lnTo>
                  <a:pt x="63" y="48"/>
                </a:lnTo>
                <a:lnTo>
                  <a:pt x="68" y="46"/>
                </a:lnTo>
                <a:lnTo>
                  <a:pt x="73" y="43"/>
                </a:lnTo>
                <a:lnTo>
                  <a:pt x="79" y="42"/>
                </a:lnTo>
                <a:lnTo>
                  <a:pt x="92" y="40"/>
                </a:lnTo>
                <a:lnTo>
                  <a:pt x="143" y="34"/>
                </a:lnTo>
                <a:lnTo>
                  <a:pt x="160" y="31"/>
                </a:lnTo>
                <a:lnTo>
                  <a:pt x="173" y="29"/>
                </a:lnTo>
                <a:lnTo>
                  <a:pt x="184" y="27"/>
                </a:lnTo>
                <a:lnTo>
                  <a:pt x="194" y="25"/>
                </a:lnTo>
                <a:lnTo>
                  <a:pt x="298" y="15"/>
                </a:lnTo>
                <a:lnTo>
                  <a:pt x="312" y="13"/>
                </a:lnTo>
                <a:lnTo>
                  <a:pt x="323" y="11"/>
                </a:lnTo>
                <a:lnTo>
                  <a:pt x="333" y="9"/>
                </a:lnTo>
                <a:lnTo>
                  <a:pt x="353" y="7"/>
                </a:lnTo>
                <a:lnTo>
                  <a:pt x="371" y="6"/>
                </a:lnTo>
                <a:lnTo>
                  <a:pt x="388" y="6"/>
                </a:lnTo>
                <a:lnTo>
                  <a:pt x="414" y="5"/>
                </a:lnTo>
                <a:lnTo>
                  <a:pt x="432" y="4"/>
                </a:lnTo>
                <a:lnTo>
                  <a:pt x="441" y="2"/>
                </a:lnTo>
                <a:lnTo>
                  <a:pt x="453" y="2"/>
                </a:lnTo>
                <a:lnTo>
                  <a:pt x="467" y="1"/>
                </a:lnTo>
                <a:lnTo>
                  <a:pt x="499" y="0"/>
                </a:lnTo>
                <a:lnTo>
                  <a:pt x="538" y="0"/>
                </a:lnTo>
                <a:lnTo>
                  <a:pt x="554" y="1"/>
                </a:lnTo>
                <a:lnTo>
                  <a:pt x="567" y="2"/>
                </a:lnTo>
                <a:lnTo>
                  <a:pt x="578" y="3"/>
                </a:lnTo>
                <a:lnTo>
                  <a:pt x="596" y="4"/>
                </a:lnTo>
                <a:lnTo>
                  <a:pt x="610" y="5"/>
                </a:lnTo>
                <a:lnTo>
                  <a:pt x="616" y="7"/>
                </a:lnTo>
                <a:lnTo>
                  <a:pt x="622" y="8"/>
                </a:lnTo>
                <a:lnTo>
                  <a:pt x="645" y="11"/>
                </a:lnTo>
                <a:lnTo>
                  <a:pt x="651" y="12"/>
                </a:lnTo>
                <a:lnTo>
                  <a:pt x="677" y="19"/>
                </a:lnTo>
                <a:lnTo>
                  <a:pt x="688" y="21"/>
                </a:lnTo>
                <a:lnTo>
                  <a:pt x="696" y="22"/>
                </a:lnTo>
                <a:lnTo>
                  <a:pt x="699" y="23"/>
                </a:lnTo>
                <a:lnTo>
                  <a:pt x="702" y="25"/>
                </a:lnTo>
                <a:lnTo>
                  <a:pt x="706" y="27"/>
                </a:lnTo>
                <a:lnTo>
                  <a:pt x="710" y="28"/>
                </a:lnTo>
                <a:lnTo>
                  <a:pt x="72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323374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37891"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Four</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9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5334000" y="228600"/>
            <a:ext cx="3657600" cy="6400800"/>
          </a:xfrm>
        </p:spPr>
        <p:txBody>
          <a:bodyPr/>
          <a:lstStyle/>
          <a:p>
            <a:pPr eaLnBrk="1" hangingPunct="1">
              <a:lnSpc>
                <a:spcPct val="80000"/>
              </a:lnSpc>
            </a:pPr>
            <a:r>
              <a:rPr lang="en-US" altLang="en-US" sz="2800" smtClean="0"/>
              <a:t>At Forres, the King wants to know if the old Thane of Cawdor has been executed yet, and Malcolm tells him of how the Thane confessed and went nobly to his execution, as if giving up something that was not important to him.  Dying was the most noble thing the old Thane of Cawdor ever did.</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56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MARTPenAnnotation87"/>
          <p:cNvSpPr>
            <a:spLocks/>
          </p:cNvSpPr>
          <p:nvPr/>
        </p:nvSpPr>
        <p:spPr bwMode="auto">
          <a:xfrm>
            <a:off x="6429375" y="1214438"/>
            <a:ext cx="1447800" cy="53975"/>
          </a:xfrm>
          <a:custGeom>
            <a:avLst/>
            <a:gdLst>
              <a:gd name="T0" fmla="*/ 0 w 912"/>
              <a:gd name="T1" fmla="*/ 0 h 34"/>
              <a:gd name="T2" fmla="*/ 0 w 912"/>
              <a:gd name="T3" fmla="*/ 2147483647 h 34"/>
              <a:gd name="T4" fmla="*/ 2147483647 w 912"/>
              <a:gd name="T5" fmla="*/ 2147483647 h 34"/>
              <a:gd name="T6" fmla="*/ 2147483647 w 912"/>
              <a:gd name="T7" fmla="*/ 2147483647 h 34"/>
              <a:gd name="T8" fmla="*/ 2147483647 w 912"/>
              <a:gd name="T9" fmla="*/ 2147483647 h 34"/>
              <a:gd name="T10" fmla="*/ 2147483647 w 912"/>
              <a:gd name="T11" fmla="*/ 2147483647 h 34"/>
              <a:gd name="T12" fmla="*/ 2147483647 w 912"/>
              <a:gd name="T13" fmla="*/ 2147483647 h 34"/>
              <a:gd name="T14" fmla="*/ 2147483647 w 912"/>
              <a:gd name="T15" fmla="*/ 2147483647 h 34"/>
              <a:gd name="T16" fmla="*/ 2147483647 w 912"/>
              <a:gd name="T17" fmla="*/ 2147483647 h 34"/>
              <a:gd name="T18" fmla="*/ 2147483647 w 912"/>
              <a:gd name="T19" fmla="*/ 2147483647 h 34"/>
              <a:gd name="T20" fmla="*/ 2147483647 w 912"/>
              <a:gd name="T21" fmla="*/ 2147483647 h 34"/>
              <a:gd name="T22" fmla="*/ 2147483647 w 912"/>
              <a:gd name="T23" fmla="*/ 2147483647 h 34"/>
              <a:gd name="T24" fmla="*/ 2147483647 w 912"/>
              <a:gd name="T25" fmla="*/ 2147483647 h 34"/>
              <a:gd name="T26" fmla="*/ 2147483647 w 912"/>
              <a:gd name="T27" fmla="*/ 2147483647 h 34"/>
              <a:gd name="T28" fmla="*/ 2147483647 w 912"/>
              <a:gd name="T29" fmla="*/ 2147483647 h 34"/>
              <a:gd name="T30" fmla="*/ 2147483647 w 912"/>
              <a:gd name="T31" fmla="*/ 2147483647 h 34"/>
              <a:gd name="T32" fmla="*/ 2147483647 w 912"/>
              <a:gd name="T33" fmla="*/ 2147483647 h 34"/>
              <a:gd name="T34" fmla="*/ 2147483647 w 912"/>
              <a:gd name="T35" fmla="*/ 2147483647 h 34"/>
              <a:gd name="T36" fmla="*/ 2147483647 w 912"/>
              <a:gd name="T37" fmla="*/ 2147483647 h 34"/>
              <a:gd name="T38" fmla="*/ 2147483647 w 912"/>
              <a:gd name="T39" fmla="*/ 2147483647 h 34"/>
              <a:gd name="T40" fmla="*/ 2147483647 w 912"/>
              <a:gd name="T41" fmla="*/ 2147483647 h 34"/>
              <a:gd name="T42" fmla="*/ 2147483647 w 912"/>
              <a:gd name="T43" fmla="*/ 2147483647 h 34"/>
              <a:gd name="T44" fmla="*/ 2147483647 w 912"/>
              <a:gd name="T45" fmla="*/ 2147483647 h 34"/>
              <a:gd name="T46" fmla="*/ 2147483647 w 912"/>
              <a:gd name="T47" fmla="*/ 2147483647 h 34"/>
              <a:gd name="T48" fmla="*/ 2147483647 w 912"/>
              <a:gd name="T49" fmla="*/ 2147483647 h 34"/>
              <a:gd name="T50" fmla="*/ 2147483647 w 912"/>
              <a:gd name="T51" fmla="*/ 2147483647 h 34"/>
              <a:gd name="T52" fmla="*/ 2147483647 w 912"/>
              <a:gd name="T53" fmla="*/ 2147483647 h 34"/>
              <a:gd name="T54" fmla="*/ 2147483647 w 912"/>
              <a:gd name="T55" fmla="*/ 2147483647 h 34"/>
              <a:gd name="T56" fmla="*/ 2147483647 w 912"/>
              <a:gd name="T57" fmla="*/ 2147483647 h 34"/>
              <a:gd name="T58" fmla="*/ 2147483647 w 912"/>
              <a:gd name="T59" fmla="*/ 2147483647 h 34"/>
              <a:gd name="T60" fmla="*/ 2147483647 w 912"/>
              <a:gd name="T61" fmla="*/ 2147483647 h 34"/>
              <a:gd name="T62" fmla="*/ 2147483647 w 912"/>
              <a:gd name="T63" fmla="*/ 2147483647 h 34"/>
              <a:gd name="T64" fmla="*/ 2147483647 w 912"/>
              <a:gd name="T65" fmla="*/ 2147483647 h 34"/>
              <a:gd name="T66" fmla="*/ 2147483647 w 912"/>
              <a:gd name="T67" fmla="*/ 2147483647 h 34"/>
              <a:gd name="T68" fmla="*/ 2147483647 w 912"/>
              <a:gd name="T69" fmla="*/ 2147483647 h 34"/>
              <a:gd name="T70" fmla="*/ 2147483647 w 912"/>
              <a:gd name="T71" fmla="*/ 2147483647 h 34"/>
              <a:gd name="T72" fmla="*/ 2147483647 w 912"/>
              <a:gd name="T73" fmla="*/ 2147483647 h 34"/>
              <a:gd name="T74" fmla="*/ 2147483647 w 912"/>
              <a:gd name="T75" fmla="*/ 2147483647 h 34"/>
              <a:gd name="T76" fmla="*/ 2147483647 w 912"/>
              <a:gd name="T77" fmla="*/ 2147483647 h 34"/>
              <a:gd name="T78" fmla="*/ 2147483647 w 912"/>
              <a:gd name="T79" fmla="*/ 2147483647 h 34"/>
              <a:gd name="T80" fmla="*/ 2147483647 w 912"/>
              <a:gd name="T81" fmla="*/ 2147483647 h 34"/>
              <a:gd name="T82" fmla="*/ 2147483647 w 912"/>
              <a:gd name="T83" fmla="*/ 2147483647 h 34"/>
              <a:gd name="T84" fmla="*/ 2147483647 w 912"/>
              <a:gd name="T85" fmla="*/ 2147483647 h 34"/>
              <a:gd name="T86" fmla="*/ 2147483647 w 912"/>
              <a:gd name="T87" fmla="*/ 2147483647 h 34"/>
              <a:gd name="T88" fmla="*/ 2147483647 w 912"/>
              <a:gd name="T89" fmla="*/ 2147483647 h 34"/>
              <a:gd name="T90" fmla="*/ 2147483647 w 912"/>
              <a:gd name="T91" fmla="*/ 2147483647 h 34"/>
              <a:gd name="T92" fmla="*/ 2147483647 w 912"/>
              <a:gd name="T93" fmla="*/ 2147483647 h 34"/>
              <a:gd name="T94" fmla="*/ 2147483647 w 912"/>
              <a:gd name="T95" fmla="*/ 2147483647 h 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2" h="34">
                <a:moveTo>
                  <a:pt x="0" y="0"/>
                </a:moveTo>
                <a:lnTo>
                  <a:pt x="0" y="3"/>
                </a:lnTo>
                <a:lnTo>
                  <a:pt x="1" y="4"/>
                </a:lnTo>
                <a:lnTo>
                  <a:pt x="2" y="4"/>
                </a:lnTo>
                <a:lnTo>
                  <a:pt x="4" y="5"/>
                </a:lnTo>
                <a:lnTo>
                  <a:pt x="8" y="5"/>
                </a:lnTo>
                <a:lnTo>
                  <a:pt x="10" y="6"/>
                </a:lnTo>
                <a:lnTo>
                  <a:pt x="11" y="7"/>
                </a:lnTo>
                <a:lnTo>
                  <a:pt x="13" y="9"/>
                </a:lnTo>
                <a:lnTo>
                  <a:pt x="16" y="9"/>
                </a:lnTo>
                <a:lnTo>
                  <a:pt x="22" y="10"/>
                </a:lnTo>
                <a:lnTo>
                  <a:pt x="25" y="11"/>
                </a:lnTo>
                <a:lnTo>
                  <a:pt x="29" y="13"/>
                </a:lnTo>
                <a:lnTo>
                  <a:pt x="32" y="14"/>
                </a:lnTo>
                <a:lnTo>
                  <a:pt x="36" y="15"/>
                </a:lnTo>
                <a:lnTo>
                  <a:pt x="40" y="16"/>
                </a:lnTo>
                <a:lnTo>
                  <a:pt x="57" y="17"/>
                </a:lnTo>
                <a:lnTo>
                  <a:pt x="63" y="17"/>
                </a:lnTo>
                <a:lnTo>
                  <a:pt x="68" y="18"/>
                </a:lnTo>
                <a:lnTo>
                  <a:pt x="73" y="20"/>
                </a:lnTo>
                <a:lnTo>
                  <a:pt x="79" y="21"/>
                </a:lnTo>
                <a:lnTo>
                  <a:pt x="90" y="22"/>
                </a:lnTo>
                <a:lnTo>
                  <a:pt x="108" y="22"/>
                </a:lnTo>
                <a:lnTo>
                  <a:pt x="217" y="22"/>
                </a:lnTo>
                <a:lnTo>
                  <a:pt x="228" y="23"/>
                </a:lnTo>
                <a:lnTo>
                  <a:pt x="237" y="24"/>
                </a:lnTo>
                <a:lnTo>
                  <a:pt x="246" y="25"/>
                </a:lnTo>
                <a:lnTo>
                  <a:pt x="259" y="26"/>
                </a:lnTo>
                <a:lnTo>
                  <a:pt x="275" y="27"/>
                </a:lnTo>
                <a:lnTo>
                  <a:pt x="331" y="28"/>
                </a:lnTo>
                <a:lnTo>
                  <a:pt x="365" y="28"/>
                </a:lnTo>
                <a:lnTo>
                  <a:pt x="518" y="33"/>
                </a:lnTo>
                <a:lnTo>
                  <a:pt x="551" y="33"/>
                </a:lnTo>
                <a:lnTo>
                  <a:pt x="627" y="32"/>
                </a:lnTo>
                <a:lnTo>
                  <a:pt x="667" y="31"/>
                </a:lnTo>
                <a:lnTo>
                  <a:pt x="697" y="29"/>
                </a:lnTo>
                <a:lnTo>
                  <a:pt x="721" y="28"/>
                </a:lnTo>
                <a:lnTo>
                  <a:pt x="739" y="26"/>
                </a:lnTo>
                <a:lnTo>
                  <a:pt x="757" y="25"/>
                </a:lnTo>
                <a:lnTo>
                  <a:pt x="792" y="23"/>
                </a:lnTo>
                <a:lnTo>
                  <a:pt x="829" y="23"/>
                </a:lnTo>
                <a:lnTo>
                  <a:pt x="837" y="22"/>
                </a:lnTo>
                <a:lnTo>
                  <a:pt x="845" y="21"/>
                </a:lnTo>
                <a:lnTo>
                  <a:pt x="852" y="20"/>
                </a:lnTo>
                <a:lnTo>
                  <a:pt x="858" y="19"/>
                </a:lnTo>
                <a:lnTo>
                  <a:pt x="868" y="18"/>
                </a:lnTo>
                <a:lnTo>
                  <a:pt x="883" y="17"/>
                </a:lnTo>
                <a:lnTo>
                  <a:pt x="91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17" name="SMARTPenAnnotation88"/>
          <p:cNvSpPr>
            <a:spLocks/>
          </p:cNvSpPr>
          <p:nvPr/>
        </p:nvSpPr>
        <p:spPr bwMode="auto">
          <a:xfrm>
            <a:off x="5803900" y="1598613"/>
            <a:ext cx="1270000" cy="36512"/>
          </a:xfrm>
          <a:custGeom>
            <a:avLst/>
            <a:gdLst>
              <a:gd name="T0" fmla="*/ 0 w 800"/>
              <a:gd name="T1" fmla="*/ 2147483647 h 23"/>
              <a:gd name="T2" fmla="*/ 2147483647 w 800"/>
              <a:gd name="T3" fmla="*/ 2147483647 h 23"/>
              <a:gd name="T4" fmla="*/ 2147483647 w 800"/>
              <a:gd name="T5" fmla="*/ 2147483647 h 23"/>
              <a:gd name="T6" fmla="*/ 2147483647 w 800"/>
              <a:gd name="T7" fmla="*/ 2147483647 h 23"/>
              <a:gd name="T8" fmla="*/ 2147483647 w 800"/>
              <a:gd name="T9" fmla="*/ 0 h 23"/>
              <a:gd name="T10" fmla="*/ 2147483647 w 800"/>
              <a:gd name="T11" fmla="*/ 0 h 23"/>
              <a:gd name="T12" fmla="*/ 2147483647 w 800"/>
              <a:gd name="T13" fmla="*/ 0 h 23"/>
              <a:gd name="T14" fmla="*/ 2147483647 w 800"/>
              <a:gd name="T15" fmla="*/ 2147483647 h 23"/>
              <a:gd name="T16" fmla="*/ 2147483647 w 800"/>
              <a:gd name="T17" fmla="*/ 2147483647 h 23"/>
              <a:gd name="T18" fmla="*/ 2147483647 w 800"/>
              <a:gd name="T19" fmla="*/ 2147483647 h 23"/>
              <a:gd name="T20" fmla="*/ 2147483647 w 800"/>
              <a:gd name="T21" fmla="*/ 2147483647 h 23"/>
              <a:gd name="T22" fmla="*/ 2147483647 w 800"/>
              <a:gd name="T23" fmla="*/ 2147483647 h 23"/>
              <a:gd name="T24" fmla="*/ 2147483647 w 800"/>
              <a:gd name="T25" fmla="*/ 2147483647 h 23"/>
              <a:gd name="T26" fmla="*/ 2147483647 w 800"/>
              <a:gd name="T27" fmla="*/ 2147483647 h 23"/>
              <a:gd name="T28" fmla="*/ 2147483647 w 800"/>
              <a:gd name="T29" fmla="*/ 2147483647 h 23"/>
              <a:gd name="T30" fmla="*/ 2147483647 w 800"/>
              <a:gd name="T31" fmla="*/ 2147483647 h 23"/>
              <a:gd name="T32" fmla="*/ 2147483647 w 800"/>
              <a:gd name="T33" fmla="*/ 2147483647 h 23"/>
              <a:gd name="T34" fmla="*/ 2147483647 w 800"/>
              <a:gd name="T35" fmla="*/ 2147483647 h 23"/>
              <a:gd name="T36" fmla="*/ 2147483647 w 800"/>
              <a:gd name="T37" fmla="*/ 2147483647 h 23"/>
              <a:gd name="T38" fmla="*/ 2147483647 w 800"/>
              <a:gd name="T39" fmla="*/ 2147483647 h 23"/>
              <a:gd name="T40" fmla="*/ 2147483647 w 800"/>
              <a:gd name="T41" fmla="*/ 2147483647 h 23"/>
              <a:gd name="T42" fmla="*/ 2147483647 w 800"/>
              <a:gd name="T43" fmla="*/ 2147483647 h 23"/>
              <a:gd name="T44" fmla="*/ 2147483647 w 800"/>
              <a:gd name="T45" fmla="*/ 2147483647 h 23"/>
              <a:gd name="T46" fmla="*/ 2147483647 w 800"/>
              <a:gd name="T47" fmla="*/ 2147483647 h 23"/>
              <a:gd name="T48" fmla="*/ 2147483647 w 800"/>
              <a:gd name="T49" fmla="*/ 2147483647 h 23"/>
              <a:gd name="T50" fmla="*/ 2147483647 w 800"/>
              <a:gd name="T51" fmla="*/ 2147483647 h 23"/>
              <a:gd name="T52" fmla="*/ 2147483647 w 800"/>
              <a:gd name="T53" fmla="*/ 2147483647 h 23"/>
              <a:gd name="T54" fmla="*/ 2147483647 w 800"/>
              <a:gd name="T55" fmla="*/ 2147483647 h 23"/>
              <a:gd name="T56" fmla="*/ 2147483647 w 800"/>
              <a:gd name="T57" fmla="*/ 2147483647 h 23"/>
              <a:gd name="T58" fmla="*/ 2147483647 w 800"/>
              <a:gd name="T59" fmla="*/ 2147483647 h 23"/>
              <a:gd name="T60" fmla="*/ 2147483647 w 800"/>
              <a:gd name="T61" fmla="*/ 2147483647 h 23"/>
              <a:gd name="T62" fmla="*/ 2147483647 w 800"/>
              <a:gd name="T63" fmla="*/ 2147483647 h 23"/>
              <a:gd name="T64" fmla="*/ 2147483647 w 800"/>
              <a:gd name="T65" fmla="*/ 2147483647 h 23"/>
              <a:gd name="T66" fmla="*/ 2147483647 w 800"/>
              <a:gd name="T67" fmla="*/ 2147483647 h 23"/>
              <a:gd name="T68" fmla="*/ 2147483647 w 800"/>
              <a:gd name="T69" fmla="*/ 2147483647 h 23"/>
              <a:gd name="T70" fmla="*/ 2147483647 w 800"/>
              <a:gd name="T71" fmla="*/ 2147483647 h 23"/>
              <a:gd name="T72" fmla="*/ 2147483647 w 800"/>
              <a:gd name="T73" fmla="*/ 2147483647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0" h="23">
                <a:moveTo>
                  <a:pt x="0" y="6"/>
                </a:moveTo>
                <a:lnTo>
                  <a:pt x="9" y="3"/>
                </a:lnTo>
                <a:lnTo>
                  <a:pt x="13" y="2"/>
                </a:lnTo>
                <a:lnTo>
                  <a:pt x="17" y="1"/>
                </a:lnTo>
                <a:lnTo>
                  <a:pt x="25" y="0"/>
                </a:lnTo>
                <a:lnTo>
                  <a:pt x="43" y="0"/>
                </a:lnTo>
                <a:lnTo>
                  <a:pt x="88" y="0"/>
                </a:lnTo>
                <a:lnTo>
                  <a:pt x="98" y="1"/>
                </a:lnTo>
                <a:lnTo>
                  <a:pt x="121" y="3"/>
                </a:lnTo>
                <a:lnTo>
                  <a:pt x="135" y="4"/>
                </a:lnTo>
                <a:lnTo>
                  <a:pt x="149" y="4"/>
                </a:lnTo>
                <a:lnTo>
                  <a:pt x="185" y="5"/>
                </a:lnTo>
                <a:lnTo>
                  <a:pt x="195" y="5"/>
                </a:lnTo>
                <a:lnTo>
                  <a:pt x="204" y="6"/>
                </a:lnTo>
                <a:lnTo>
                  <a:pt x="214" y="7"/>
                </a:lnTo>
                <a:lnTo>
                  <a:pt x="223" y="8"/>
                </a:lnTo>
                <a:lnTo>
                  <a:pt x="232" y="9"/>
                </a:lnTo>
                <a:lnTo>
                  <a:pt x="240" y="10"/>
                </a:lnTo>
                <a:lnTo>
                  <a:pt x="257" y="11"/>
                </a:lnTo>
                <a:lnTo>
                  <a:pt x="275" y="11"/>
                </a:lnTo>
                <a:lnTo>
                  <a:pt x="310" y="13"/>
                </a:lnTo>
                <a:lnTo>
                  <a:pt x="332" y="14"/>
                </a:lnTo>
                <a:lnTo>
                  <a:pt x="351" y="16"/>
                </a:lnTo>
                <a:lnTo>
                  <a:pt x="367" y="17"/>
                </a:lnTo>
                <a:lnTo>
                  <a:pt x="382" y="19"/>
                </a:lnTo>
                <a:lnTo>
                  <a:pt x="395" y="20"/>
                </a:lnTo>
                <a:lnTo>
                  <a:pt x="406" y="21"/>
                </a:lnTo>
                <a:lnTo>
                  <a:pt x="417" y="21"/>
                </a:lnTo>
                <a:lnTo>
                  <a:pt x="557" y="22"/>
                </a:lnTo>
                <a:lnTo>
                  <a:pt x="680" y="22"/>
                </a:lnTo>
                <a:lnTo>
                  <a:pt x="688" y="22"/>
                </a:lnTo>
                <a:lnTo>
                  <a:pt x="696" y="21"/>
                </a:lnTo>
                <a:lnTo>
                  <a:pt x="704" y="19"/>
                </a:lnTo>
                <a:lnTo>
                  <a:pt x="715" y="19"/>
                </a:lnTo>
                <a:lnTo>
                  <a:pt x="728" y="18"/>
                </a:lnTo>
                <a:lnTo>
                  <a:pt x="768" y="17"/>
                </a:lnTo>
                <a:lnTo>
                  <a:pt x="79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18" name="SMARTPenAnnotation89"/>
          <p:cNvSpPr>
            <a:spLocks/>
          </p:cNvSpPr>
          <p:nvPr/>
        </p:nvSpPr>
        <p:spPr bwMode="auto">
          <a:xfrm>
            <a:off x="5724525" y="3313113"/>
            <a:ext cx="2608263" cy="36512"/>
          </a:xfrm>
          <a:custGeom>
            <a:avLst/>
            <a:gdLst>
              <a:gd name="T0" fmla="*/ 0 w 1643"/>
              <a:gd name="T1" fmla="*/ 2147483647 h 23"/>
              <a:gd name="T2" fmla="*/ 2147483647 w 1643"/>
              <a:gd name="T3" fmla="*/ 2147483647 h 23"/>
              <a:gd name="T4" fmla="*/ 2147483647 w 1643"/>
              <a:gd name="T5" fmla="*/ 2147483647 h 23"/>
              <a:gd name="T6" fmla="*/ 2147483647 w 1643"/>
              <a:gd name="T7" fmla="*/ 2147483647 h 23"/>
              <a:gd name="T8" fmla="*/ 2147483647 w 1643"/>
              <a:gd name="T9" fmla="*/ 2147483647 h 23"/>
              <a:gd name="T10" fmla="*/ 2147483647 w 1643"/>
              <a:gd name="T11" fmla="*/ 2147483647 h 23"/>
              <a:gd name="T12" fmla="*/ 2147483647 w 1643"/>
              <a:gd name="T13" fmla="*/ 2147483647 h 23"/>
              <a:gd name="T14" fmla="*/ 2147483647 w 1643"/>
              <a:gd name="T15" fmla="*/ 2147483647 h 23"/>
              <a:gd name="T16" fmla="*/ 2147483647 w 1643"/>
              <a:gd name="T17" fmla="*/ 2147483647 h 23"/>
              <a:gd name="T18" fmla="*/ 2147483647 w 1643"/>
              <a:gd name="T19" fmla="*/ 2147483647 h 23"/>
              <a:gd name="T20" fmla="*/ 2147483647 w 1643"/>
              <a:gd name="T21" fmla="*/ 2147483647 h 23"/>
              <a:gd name="T22" fmla="*/ 2147483647 w 1643"/>
              <a:gd name="T23" fmla="*/ 2147483647 h 23"/>
              <a:gd name="T24" fmla="*/ 2147483647 w 1643"/>
              <a:gd name="T25" fmla="*/ 2147483647 h 23"/>
              <a:gd name="T26" fmla="*/ 2147483647 w 1643"/>
              <a:gd name="T27" fmla="*/ 2147483647 h 23"/>
              <a:gd name="T28" fmla="*/ 2147483647 w 1643"/>
              <a:gd name="T29" fmla="*/ 0 h 23"/>
              <a:gd name="T30" fmla="*/ 2147483647 w 1643"/>
              <a:gd name="T31" fmla="*/ 0 h 23"/>
              <a:gd name="T32" fmla="*/ 2147483647 w 1643"/>
              <a:gd name="T33" fmla="*/ 0 h 23"/>
              <a:gd name="T34" fmla="*/ 2147483647 w 1643"/>
              <a:gd name="T35" fmla="*/ 2147483647 h 23"/>
              <a:gd name="T36" fmla="*/ 2147483647 w 1643"/>
              <a:gd name="T37" fmla="*/ 2147483647 h 23"/>
              <a:gd name="T38" fmla="*/ 2147483647 w 1643"/>
              <a:gd name="T39" fmla="*/ 2147483647 h 23"/>
              <a:gd name="T40" fmla="*/ 2147483647 w 1643"/>
              <a:gd name="T41" fmla="*/ 2147483647 h 23"/>
              <a:gd name="T42" fmla="*/ 2147483647 w 1643"/>
              <a:gd name="T43" fmla="*/ 2147483647 h 23"/>
              <a:gd name="T44" fmla="*/ 2147483647 w 1643"/>
              <a:gd name="T45" fmla="*/ 2147483647 h 23"/>
              <a:gd name="T46" fmla="*/ 2147483647 w 1643"/>
              <a:gd name="T47" fmla="*/ 2147483647 h 23"/>
              <a:gd name="T48" fmla="*/ 2147483647 w 1643"/>
              <a:gd name="T49" fmla="*/ 2147483647 h 23"/>
              <a:gd name="T50" fmla="*/ 2147483647 w 1643"/>
              <a:gd name="T51" fmla="*/ 2147483647 h 23"/>
              <a:gd name="T52" fmla="*/ 2147483647 w 1643"/>
              <a:gd name="T53" fmla="*/ 2147483647 h 23"/>
              <a:gd name="T54" fmla="*/ 2147483647 w 1643"/>
              <a:gd name="T55" fmla="*/ 2147483647 h 23"/>
              <a:gd name="T56" fmla="*/ 2147483647 w 1643"/>
              <a:gd name="T57" fmla="*/ 2147483647 h 23"/>
              <a:gd name="T58" fmla="*/ 2147483647 w 1643"/>
              <a:gd name="T59" fmla="*/ 2147483647 h 23"/>
              <a:gd name="T60" fmla="*/ 2147483647 w 1643"/>
              <a:gd name="T61" fmla="*/ 2147483647 h 23"/>
              <a:gd name="T62" fmla="*/ 2147483647 w 1643"/>
              <a:gd name="T63" fmla="*/ 2147483647 h 23"/>
              <a:gd name="T64" fmla="*/ 2147483647 w 1643"/>
              <a:gd name="T65" fmla="*/ 2147483647 h 23"/>
              <a:gd name="T66" fmla="*/ 2147483647 w 1643"/>
              <a:gd name="T67" fmla="*/ 2147483647 h 23"/>
              <a:gd name="T68" fmla="*/ 2147483647 w 1643"/>
              <a:gd name="T69" fmla="*/ 2147483647 h 23"/>
              <a:gd name="T70" fmla="*/ 2147483647 w 1643"/>
              <a:gd name="T71" fmla="*/ 2147483647 h 23"/>
              <a:gd name="T72" fmla="*/ 2147483647 w 1643"/>
              <a:gd name="T73" fmla="*/ 2147483647 h 23"/>
              <a:gd name="T74" fmla="*/ 2147483647 w 1643"/>
              <a:gd name="T75" fmla="*/ 2147483647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43" h="23">
                <a:moveTo>
                  <a:pt x="0" y="6"/>
                </a:moveTo>
                <a:lnTo>
                  <a:pt x="6" y="8"/>
                </a:lnTo>
                <a:lnTo>
                  <a:pt x="8" y="9"/>
                </a:lnTo>
                <a:lnTo>
                  <a:pt x="10" y="10"/>
                </a:lnTo>
                <a:lnTo>
                  <a:pt x="12" y="10"/>
                </a:lnTo>
                <a:lnTo>
                  <a:pt x="15" y="10"/>
                </a:lnTo>
                <a:lnTo>
                  <a:pt x="18" y="9"/>
                </a:lnTo>
                <a:lnTo>
                  <a:pt x="21" y="8"/>
                </a:lnTo>
                <a:lnTo>
                  <a:pt x="30" y="6"/>
                </a:lnTo>
                <a:lnTo>
                  <a:pt x="42" y="5"/>
                </a:lnTo>
                <a:lnTo>
                  <a:pt x="56" y="3"/>
                </a:lnTo>
                <a:lnTo>
                  <a:pt x="67" y="2"/>
                </a:lnTo>
                <a:lnTo>
                  <a:pt x="76" y="1"/>
                </a:lnTo>
                <a:lnTo>
                  <a:pt x="85" y="1"/>
                </a:lnTo>
                <a:lnTo>
                  <a:pt x="105" y="0"/>
                </a:lnTo>
                <a:lnTo>
                  <a:pt x="152" y="0"/>
                </a:lnTo>
                <a:lnTo>
                  <a:pt x="785" y="0"/>
                </a:lnTo>
                <a:lnTo>
                  <a:pt x="795" y="1"/>
                </a:lnTo>
                <a:lnTo>
                  <a:pt x="804" y="2"/>
                </a:lnTo>
                <a:lnTo>
                  <a:pt x="813" y="3"/>
                </a:lnTo>
                <a:lnTo>
                  <a:pt x="823" y="4"/>
                </a:lnTo>
                <a:lnTo>
                  <a:pt x="832" y="4"/>
                </a:lnTo>
                <a:lnTo>
                  <a:pt x="863" y="5"/>
                </a:lnTo>
                <a:lnTo>
                  <a:pt x="1080" y="5"/>
                </a:lnTo>
                <a:lnTo>
                  <a:pt x="1097" y="6"/>
                </a:lnTo>
                <a:lnTo>
                  <a:pt x="1115" y="7"/>
                </a:lnTo>
                <a:lnTo>
                  <a:pt x="1133" y="8"/>
                </a:lnTo>
                <a:lnTo>
                  <a:pt x="1225" y="13"/>
                </a:lnTo>
                <a:lnTo>
                  <a:pt x="1254" y="14"/>
                </a:lnTo>
                <a:lnTo>
                  <a:pt x="1279" y="14"/>
                </a:lnTo>
                <a:lnTo>
                  <a:pt x="1459" y="6"/>
                </a:lnTo>
                <a:lnTo>
                  <a:pt x="1523" y="6"/>
                </a:lnTo>
                <a:lnTo>
                  <a:pt x="1565" y="6"/>
                </a:lnTo>
                <a:lnTo>
                  <a:pt x="1576" y="7"/>
                </a:lnTo>
                <a:lnTo>
                  <a:pt x="1587" y="9"/>
                </a:lnTo>
                <a:lnTo>
                  <a:pt x="1598" y="11"/>
                </a:lnTo>
                <a:lnTo>
                  <a:pt x="1609" y="13"/>
                </a:lnTo>
                <a:lnTo>
                  <a:pt x="164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19" name="SMARTPenAnnotation90"/>
          <p:cNvSpPr>
            <a:spLocks/>
          </p:cNvSpPr>
          <p:nvPr/>
        </p:nvSpPr>
        <p:spPr bwMode="auto">
          <a:xfrm>
            <a:off x="5688013" y="3665538"/>
            <a:ext cx="1582737" cy="50800"/>
          </a:xfrm>
          <a:custGeom>
            <a:avLst/>
            <a:gdLst>
              <a:gd name="T0" fmla="*/ 0 w 997"/>
              <a:gd name="T1" fmla="*/ 2147483647 h 32"/>
              <a:gd name="T2" fmla="*/ 2147483647 w 997"/>
              <a:gd name="T3" fmla="*/ 2147483647 h 32"/>
              <a:gd name="T4" fmla="*/ 2147483647 w 997"/>
              <a:gd name="T5" fmla="*/ 2147483647 h 32"/>
              <a:gd name="T6" fmla="*/ 2147483647 w 997"/>
              <a:gd name="T7" fmla="*/ 2147483647 h 32"/>
              <a:gd name="T8" fmla="*/ 2147483647 w 997"/>
              <a:gd name="T9" fmla="*/ 2147483647 h 32"/>
              <a:gd name="T10" fmla="*/ 2147483647 w 997"/>
              <a:gd name="T11" fmla="*/ 2147483647 h 32"/>
              <a:gd name="T12" fmla="*/ 2147483647 w 997"/>
              <a:gd name="T13" fmla="*/ 2147483647 h 32"/>
              <a:gd name="T14" fmla="*/ 2147483647 w 997"/>
              <a:gd name="T15" fmla="*/ 2147483647 h 32"/>
              <a:gd name="T16" fmla="*/ 2147483647 w 997"/>
              <a:gd name="T17" fmla="*/ 2147483647 h 32"/>
              <a:gd name="T18" fmla="*/ 2147483647 w 997"/>
              <a:gd name="T19" fmla="*/ 2147483647 h 32"/>
              <a:gd name="T20" fmla="*/ 2147483647 w 997"/>
              <a:gd name="T21" fmla="*/ 2147483647 h 32"/>
              <a:gd name="T22" fmla="*/ 2147483647 w 997"/>
              <a:gd name="T23" fmla="*/ 2147483647 h 32"/>
              <a:gd name="T24" fmla="*/ 2147483647 w 997"/>
              <a:gd name="T25" fmla="*/ 2147483647 h 32"/>
              <a:gd name="T26" fmla="*/ 2147483647 w 997"/>
              <a:gd name="T27" fmla="*/ 2147483647 h 32"/>
              <a:gd name="T28" fmla="*/ 2147483647 w 997"/>
              <a:gd name="T29" fmla="*/ 2147483647 h 32"/>
              <a:gd name="T30" fmla="*/ 2147483647 w 997"/>
              <a:gd name="T31" fmla="*/ 2147483647 h 32"/>
              <a:gd name="T32" fmla="*/ 2147483647 w 997"/>
              <a:gd name="T33" fmla="*/ 2147483647 h 32"/>
              <a:gd name="T34" fmla="*/ 2147483647 w 997"/>
              <a:gd name="T35" fmla="*/ 2147483647 h 32"/>
              <a:gd name="T36" fmla="*/ 2147483647 w 997"/>
              <a:gd name="T37" fmla="*/ 2147483647 h 32"/>
              <a:gd name="T38" fmla="*/ 2147483647 w 997"/>
              <a:gd name="T39" fmla="*/ 2147483647 h 32"/>
              <a:gd name="T40" fmla="*/ 2147483647 w 997"/>
              <a:gd name="T41" fmla="*/ 2147483647 h 32"/>
              <a:gd name="T42" fmla="*/ 2147483647 w 997"/>
              <a:gd name="T43" fmla="*/ 2147483647 h 32"/>
              <a:gd name="T44" fmla="*/ 2147483647 w 997"/>
              <a:gd name="T45" fmla="*/ 2147483647 h 32"/>
              <a:gd name="T46" fmla="*/ 2147483647 w 997"/>
              <a:gd name="T47" fmla="*/ 0 h 32"/>
              <a:gd name="T48" fmla="*/ 2147483647 w 997"/>
              <a:gd name="T49" fmla="*/ 0 h 32"/>
              <a:gd name="T50" fmla="*/ 2147483647 w 997"/>
              <a:gd name="T51" fmla="*/ 0 h 32"/>
              <a:gd name="T52" fmla="*/ 2147483647 w 997"/>
              <a:gd name="T53" fmla="*/ 2147483647 h 32"/>
              <a:gd name="T54" fmla="*/ 2147483647 w 997"/>
              <a:gd name="T55" fmla="*/ 2147483647 h 32"/>
              <a:gd name="T56" fmla="*/ 2147483647 w 997"/>
              <a:gd name="T57" fmla="*/ 2147483647 h 32"/>
              <a:gd name="T58" fmla="*/ 2147483647 w 997"/>
              <a:gd name="T59" fmla="*/ 2147483647 h 32"/>
              <a:gd name="T60" fmla="*/ 2147483647 w 997"/>
              <a:gd name="T61" fmla="*/ 2147483647 h 32"/>
              <a:gd name="T62" fmla="*/ 2147483647 w 997"/>
              <a:gd name="T63" fmla="*/ 2147483647 h 32"/>
              <a:gd name="T64" fmla="*/ 2147483647 w 997"/>
              <a:gd name="T65" fmla="*/ 2147483647 h 32"/>
              <a:gd name="T66" fmla="*/ 2147483647 w 997"/>
              <a:gd name="T67" fmla="*/ 2147483647 h 32"/>
              <a:gd name="T68" fmla="*/ 2147483647 w 997"/>
              <a:gd name="T69" fmla="*/ 2147483647 h 32"/>
              <a:gd name="T70" fmla="*/ 2147483647 w 997"/>
              <a:gd name="T71" fmla="*/ 2147483647 h 32"/>
              <a:gd name="T72" fmla="*/ 2147483647 w 997"/>
              <a:gd name="T73" fmla="*/ 2147483647 h 32"/>
              <a:gd name="T74" fmla="*/ 2147483647 w 997"/>
              <a:gd name="T75" fmla="*/ 2147483647 h 32"/>
              <a:gd name="T76" fmla="*/ 2147483647 w 997"/>
              <a:gd name="T77" fmla="*/ 2147483647 h 32"/>
              <a:gd name="T78" fmla="*/ 2147483647 w 997"/>
              <a:gd name="T79" fmla="*/ 2147483647 h 32"/>
              <a:gd name="T80" fmla="*/ 2147483647 w 997"/>
              <a:gd name="T81" fmla="*/ 2147483647 h 32"/>
              <a:gd name="T82" fmla="*/ 2147483647 w 997"/>
              <a:gd name="T83" fmla="*/ 2147483647 h 32"/>
              <a:gd name="T84" fmla="*/ 2147483647 w 997"/>
              <a:gd name="T85" fmla="*/ 2147483647 h 32"/>
              <a:gd name="T86" fmla="*/ 2147483647 w 997"/>
              <a:gd name="T87" fmla="*/ 2147483647 h 32"/>
              <a:gd name="T88" fmla="*/ 2147483647 w 997"/>
              <a:gd name="T89" fmla="*/ 2147483647 h 32"/>
              <a:gd name="T90" fmla="*/ 2147483647 w 997"/>
              <a:gd name="T91" fmla="*/ 2147483647 h 32"/>
              <a:gd name="T92" fmla="*/ 2147483647 w 997"/>
              <a:gd name="T93" fmla="*/ 2147483647 h 32"/>
              <a:gd name="T94" fmla="*/ 2147483647 w 997"/>
              <a:gd name="T95" fmla="*/ 2147483647 h 32"/>
              <a:gd name="T96" fmla="*/ 2147483647 w 997"/>
              <a:gd name="T97" fmla="*/ 2147483647 h 32"/>
              <a:gd name="T98" fmla="*/ 2147483647 w 997"/>
              <a:gd name="T99" fmla="*/ 2147483647 h 32"/>
              <a:gd name="T100" fmla="*/ 2147483647 w 997"/>
              <a:gd name="T101" fmla="*/ 2147483647 h 32"/>
              <a:gd name="T102" fmla="*/ 2147483647 w 997"/>
              <a:gd name="T103" fmla="*/ 2147483647 h 32"/>
              <a:gd name="T104" fmla="*/ 2147483647 w 997"/>
              <a:gd name="T105" fmla="*/ 2147483647 h 32"/>
              <a:gd name="T106" fmla="*/ 2147483647 w 997"/>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7" h="32">
                <a:moveTo>
                  <a:pt x="0" y="31"/>
                </a:moveTo>
                <a:lnTo>
                  <a:pt x="9" y="28"/>
                </a:lnTo>
                <a:lnTo>
                  <a:pt x="13" y="27"/>
                </a:lnTo>
                <a:lnTo>
                  <a:pt x="21" y="26"/>
                </a:lnTo>
                <a:lnTo>
                  <a:pt x="49" y="26"/>
                </a:lnTo>
                <a:lnTo>
                  <a:pt x="67" y="25"/>
                </a:lnTo>
                <a:lnTo>
                  <a:pt x="84" y="24"/>
                </a:lnTo>
                <a:lnTo>
                  <a:pt x="133" y="19"/>
                </a:lnTo>
                <a:lnTo>
                  <a:pt x="153" y="17"/>
                </a:lnTo>
                <a:lnTo>
                  <a:pt x="169" y="15"/>
                </a:lnTo>
                <a:lnTo>
                  <a:pt x="182" y="13"/>
                </a:lnTo>
                <a:lnTo>
                  <a:pt x="193" y="11"/>
                </a:lnTo>
                <a:lnTo>
                  <a:pt x="203" y="10"/>
                </a:lnTo>
                <a:lnTo>
                  <a:pt x="212" y="10"/>
                </a:lnTo>
                <a:lnTo>
                  <a:pt x="221" y="9"/>
                </a:lnTo>
                <a:lnTo>
                  <a:pt x="229" y="7"/>
                </a:lnTo>
                <a:lnTo>
                  <a:pt x="237" y="6"/>
                </a:lnTo>
                <a:lnTo>
                  <a:pt x="248" y="5"/>
                </a:lnTo>
                <a:lnTo>
                  <a:pt x="259" y="4"/>
                </a:lnTo>
                <a:lnTo>
                  <a:pt x="284" y="3"/>
                </a:lnTo>
                <a:lnTo>
                  <a:pt x="332" y="3"/>
                </a:lnTo>
                <a:lnTo>
                  <a:pt x="458" y="3"/>
                </a:lnTo>
                <a:lnTo>
                  <a:pt x="474" y="2"/>
                </a:lnTo>
                <a:lnTo>
                  <a:pt x="514" y="0"/>
                </a:lnTo>
                <a:lnTo>
                  <a:pt x="538" y="0"/>
                </a:lnTo>
                <a:lnTo>
                  <a:pt x="563" y="0"/>
                </a:lnTo>
                <a:lnTo>
                  <a:pt x="626" y="2"/>
                </a:lnTo>
                <a:lnTo>
                  <a:pt x="673" y="3"/>
                </a:lnTo>
                <a:lnTo>
                  <a:pt x="794" y="8"/>
                </a:lnTo>
                <a:lnTo>
                  <a:pt x="840" y="8"/>
                </a:lnTo>
                <a:lnTo>
                  <a:pt x="853" y="9"/>
                </a:lnTo>
                <a:lnTo>
                  <a:pt x="865" y="10"/>
                </a:lnTo>
                <a:lnTo>
                  <a:pt x="875" y="11"/>
                </a:lnTo>
                <a:lnTo>
                  <a:pt x="885" y="12"/>
                </a:lnTo>
                <a:lnTo>
                  <a:pt x="896" y="13"/>
                </a:lnTo>
                <a:lnTo>
                  <a:pt x="906" y="13"/>
                </a:lnTo>
                <a:lnTo>
                  <a:pt x="917" y="14"/>
                </a:lnTo>
                <a:lnTo>
                  <a:pt x="927" y="15"/>
                </a:lnTo>
                <a:lnTo>
                  <a:pt x="937" y="17"/>
                </a:lnTo>
                <a:lnTo>
                  <a:pt x="945" y="18"/>
                </a:lnTo>
                <a:lnTo>
                  <a:pt x="951" y="18"/>
                </a:lnTo>
                <a:lnTo>
                  <a:pt x="957" y="19"/>
                </a:lnTo>
                <a:lnTo>
                  <a:pt x="962" y="20"/>
                </a:lnTo>
                <a:lnTo>
                  <a:pt x="968" y="21"/>
                </a:lnTo>
                <a:lnTo>
                  <a:pt x="973" y="22"/>
                </a:lnTo>
                <a:lnTo>
                  <a:pt x="978" y="23"/>
                </a:lnTo>
                <a:lnTo>
                  <a:pt x="981" y="24"/>
                </a:lnTo>
                <a:lnTo>
                  <a:pt x="984" y="25"/>
                </a:lnTo>
                <a:lnTo>
                  <a:pt x="986" y="25"/>
                </a:lnTo>
                <a:lnTo>
                  <a:pt x="987" y="27"/>
                </a:lnTo>
                <a:lnTo>
                  <a:pt x="988" y="28"/>
                </a:lnTo>
                <a:lnTo>
                  <a:pt x="990" y="29"/>
                </a:lnTo>
                <a:lnTo>
                  <a:pt x="991" y="30"/>
                </a:lnTo>
                <a:lnTo>
                  <a:pt x="996"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20" name="SMARTPenAnnotation91"/>
          <p:cNvSpPr>
            <a:spLocks/>
          </p:cNvSpPr>
          <p:nvPr/>
        </p:nvSpPr>
        <p:spPr bwMode="auto">
          <a:xfrm>
            <a:off x="6537325" y="5018088"/>
            <a:ext cx="2144713" cy="55562"/>
          </a:xfrm>
          <a:custGeom>
            <a:avLst/>
            <a:gdLst>
              <a:gd name="T0" fmla="*/ 0 w 1351"/>
              <a:gd name="T1" fmla="*/ 0 h 35"/>
              <a:gd name="T2" fmla="*/ 0 w 1351"/>
              <a:gd name="T3" fmla="*/ 2147483647 h 35"/>
              <a:gd name="T4" fmla="*/ 0 w 1351"/>
              <a:gd name="T5" fmla="*/ 2147483647 h 35"/>
              <a:gd name="T6" fmla="*/ 2147483647 w 1351"/>
              <a:gd name="T7" fmla="*/ 2147483647 h 35"/>
              <a:gd name="T8" fmla="*/ 2147483647 w 1351"/>
              <a:gd name="T9" fmla="*/ 2147483647 h 35"/>
              <a:gd name="T10" fmla="*/ 2147483647 w 1351"/>
              <a:gd name="T11" fmla="*/ 2147483647 h 35"/>
              <a:gd name="T12" fmla="*/ 2147483647 w 1351"/>
              <a:gd name="T13" fmla="*/ 2147483647 h 35"/>
              <a:gd name="T14" fmla="*/ 2147483647 w 1351"/>
              <a:gd name="T15" fmla="*/ 2147483647 h 35"/>
              <a:gd name="T16" fmla="*/ 2147483647 w 1351"/>
              <a:gd name="T17" fmla="*/ 2147483647 h 35"/>
              <a:gd name="T18" fmla="*/ 2147483647 w 1351"/>
              <a:gd name="T19" fmla="*/ 2147483647 h 35"/>
              <a:gd name="T20" fmla="*/ 2147483647 w 1351"/>
              <a:gd name="T21" fmla="*/ 2147483647 h 35"/>
              <a:gd name="T22" fmla="*/ 2147483647 w 1351"/>
              <a:gd name="T23" fmla="*/ 2147483647 h 35"/>
              <a:gd name="T24" fmla="*/ 2147483647 w 1351"/>
              <a:gd name="T25" fmla="*/ 2147483647 h 35"/>
              <a:gd name="T26" fmla="*/ 2147483647 w 1351"/>
              <a:gd name="T27" fmla="*/ 2147483647 h 35"/>
              <a:gd name="T28" fmla="*/ 2147483647 w 1351"/>
              <a:gd name="T29" fmla="*/ 2147483647 h 35"/>
              <a:gd name="T30" fmla="*/ 2147483647 w 1351"/>
              <a:gd name="T31" fmla="*/ 2147483647 h 35"/>
              <a:gd name="T32" fmla="*/ 2147483647 w 1351"/>
              <a:gd name="T33" fmla="*/ 2147483647 h 35"/>
              <a:gd name="T34" fmla="*/ 2147483647 w 1351"/>
              <a:gd name="T35" fmla="*/ 2147483647 h 35"/>
              <a:gd name="T36" fmla="*/ 2147483647 w 1351"/>
              <a:gd name="T37" fmla="*/ 2147483647 h 35"/>
              <a:gd name="T38" fmla="*/ 2147483647 w 1351"/>
              <a:gd name="T39" fmla="*/ 2147483647 h 35"/>
              <a:gd name="T40" fmla="*/ 2147483647 w 1351"/>
              <a:gd name="T41" fmla="*/ 2147483647 h 35"/>
              <a:gd name="T42" fmla="*/ 2147483647 w 1351"/>
              <a:gd name="T43" fmla="*/ 2147483647 h 35"/>
              <a:gd name="T44" fmla="*/ 2147483647 w 1351"/>
              <a:gd name="T45" fmla="*/ 2147483647 h 35"/>
              <a:gd name="T46" fmla="*/ 2147483647 w 1351"/>
              <a:gd name="T47" fmla="*/ 2147483647 h 35"/>
              <a:gd name="T48" fmla="*/ 2147483647 w 1351"/>
              <a:gd name="T49" fmla="*/ 2147483647 h 35"/>
              <a:gd name="T50" fmla="*/ 2147483647 w 1351"/>
              <a:gd name="T51" fmla="*/ 2147483647 h 35"/>
              <a:gd name="T52" fmla="*/ 2147483647 w 1351"/>
              <a:gd name="T53" fmla="*/ 2147483647 h 35"/>
              <a:gd name="T54" fmla="*/ 2147483647 w 1351"/>
              <a:gd name="T55" fmla="*/ 2147483647 h 35"/>
              <a:gd name="T56" fmla="*/ 2147483647 w 1351"/>
              <a:gd name="T57" fmla="*/ 2147483647 h 35"/>
              <a:gd name="T58" fmla="*/ 2147483647 w 1351"/>
              <a:gd name="T59" fmla="*/ 2147483647 h 35"/>
              <a:gd name="T60" fmla="*/ 2147483647 w 1351"/>
              <a:gd name="T61" fmla="*/ 2147483647 h 35"/>
              <a:gd name="T62" fmla="*/ 2147483647 w 1351"/>
              <a:gd name="T63" fmla="*/ 2147483647 h 35"/>
              <a:gd name="T64" fmla="*/ 2147483647 w 1351"/>
              <a:gd name="T65" fmla="*/ 2147483647 h 35"/>
              <a:gd name="T66" fmla="*/ 2147483647 w 1351"/>
              <a:gd name="T67" fmla="*/ 2147483647 h 35"/>
              <a:gd name="T68" fmla="*/ 2147483647 w 1351"/>
              <a:gd name="T69" fmla="*/ 2147483647 h 35"/>
              <a:gd name="T70" fmla="*/ 2147483647 w 1351"/>
              <a:gd name="T71" fmla="*/ 2147483647 h 35"/>
              <a:gd name="T72" fmla="*/ 2147483647 w 1351"/>
              <a:gd name="T73" fmla="*/ 2147483647 h 35"/>
              <a:gd name="T74" fmla="*/ 2147483647 w 13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1" h="35">
                <a:moveTo>
                  <a:pt x="0" y="0"/>
                </a:moveTo>
                <a:lnTo>
                  <a:pt x="0" y="13"/>
                </a:lnTo>
                <a:lnTo>
                  <a:pt x="0" y="15"/>
                </a:lnTo>
                <a:lnTo>
                  <a:pt x="1" y="17"/>
                </a:lnTo>
                <a:lnTo>
                  <a:pt x="4" y="22"/>
                </a:lnTo>
                <a:lnTo>
                  <a:pt x="5" y="23"/>
                </a:lnTo>
                <a:lnTo>
                  <a:pt x="8" y="25"/>
                </a:lnTo>
                <a:lnTo>
                  <a:pt x="9" y="26"/>
                </a:lnTo>
                <a:lnTo>
                  <a:pt x="11" y="27"/>
                </a:lnTo>
                <a:lnTo>
                  <a:pt x="13" y="27"/>
                </a:lnTo>
                <a:lnTo>
                  <a:pt x="20" y="30"/>
                </a:lnTo>
                <a:lnTo>
                  <a:pt x="24" y="31"/>
                </a:lnTo>
                <a:lnTo>
                  <a:pt x="29" y="32"/>
                </a:lnTo>
                <a:lnTo>
                  <a:pt x="33" y="33"/>
                </a:lnTo>
                <a:lnTo>
                  <a:pt x="48" y="34"/>
                </a:lnTo>
                <a:lnTo>
                  <a:pt x="104" y="34"/>
                </a:lnTo>
                <a:lnTo>
                  <a:pt x="112" y="33"/>
                </a:lnTo>
                <a:lnTo>
                  <a:pt x="118" y="32"/>
                </a:lnTo>
                <a:lnTo>
                  <a:pt x="123" y="31"/>
                </a:lnTo>
                <a:lnTo>
                  <a:pt x="129" y="30"/>
                </a:lnTo>
                <a:lnTo>
                  <a:pt x="140" y="29"/>
                </a:lnTo>
                <a:lnTo>
                  <a:pt x="157" y="29"/>
                </a:lnTo>
                <a:lnTo>
                  <a:pt x="163" y="28"/>
                </a:lnTo>
                <a:lnTo>
                  <a:pt x="170" y="27"/>
                </a:lnTo>
                <a:lnTo>
                  <a:pt x="177" y="25"/>
                </a:lnTo>
                <a:lnTo>
                  <a:pt x="183" y="25"/>
                </a:lnTo>
                <a:lnTo>
                  <a:pt x="196" y="24"/>
                </a:lnTo>
                <a:lnTo>
                  <a:pt x="269" y="20"/>
                </a:lnTo>
                <a:lnTo>
                  <a:pt x="331" y="18"/>
                </a:lnTo>
                <a:lnTo>
                  <a:pt x="494" y="17"/>
                </a:lnTo>
                <a:lnTo>
                  <a:pt x="527" y="19"/>
                </a:lnTo>
                <a:lnTo>
                  <a:pt x="565" y="21"/>
                </a:lnTo>
                <a:lnTo>
                  <a:pt x="593" y="22"/>
                </a:lnTo>
                <a:lnTo>
                  <a:pt x="662" y="23"/>
                </a:lnTo>
                <a:lnTo>
                  <a:pt x="697" y="23"/>
                </a:lnTo>
                <a:lnTo>
                  <a:pt x="837" y="28"/>
                </a:lnTo>
                <a:lnTo>
                  <a:pt x="875" y="28"/>
                </a:lnTo>
                <a:lnTo>
                  <a:pt x="1350"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21" name="SMARTPenAnnotation92"/>
          <p:cNvSpPr>
            <a:spLocks/>
          </p:cNvSpPr>
          <p:nvPr/>
        </p:nvSpPr>
        <p:spPr bwMode="auto">
          <a:xfrm>
            <a:off x="5768975" y="5357813"/>
            <a:ext cx="2546350" cy="73025"/>
          </a:xfrm>
          <a:custGeom>
            <a:avLst/>
            <a:gdLst>
              <a:gd name="T0" fmla="*/ 2147483647 w 1604"/>
              <a:gd name="T1" fmla="*/ 2147483647 h 46"/>
              <a:gd name="T2" fmla="*/ 2147483647 w 1604"/>
              <a:gd name="T3" fmla="*/ 2147483647 h 46"/>
              <a:gd name="T4" fmla="*/ 2147483647 w 1604"/>
              <a:gd name="T5" fmla="*/ 2147483647 h 46"/>
              <a:gd name="T6" fmla="*/ 2147483647 w 1604"/>
              <a:gd name="T7" fmla="*/ 2147483647 h 46"/>
              <a:gd name="T8" fmla="*/ 2147483647 w 1604"/>
              <a:gd name="T9" fmla="*/ 2147483647 h 46"/>
              <a:gd name="T10" fmla="*/ 2147483647 w 1604"/>
              <a:gd name="T11" fmla="*/ 2147483647 h 46"/>
              <a:gd name="T12" fmla="*/ 2147483647 w 1604"/>
              <a:gd name="T13" fmla="*/ 2147483647 h 46"/>
              <a:gd name="T14" fmla="*/ 2147483647 w 1604"/>
              <a:gd name="T15" fmla="*/ 0 h 46"/>
              <a:gd name="T16" fmla="*/ 2147483647 w 1604"/>
              <a:gd name="T17" fmla="*/ 2147483647 h 46"/>
              <a:gd name="T18" fmla="*/ 2147483647 w 1604"/>
              <a:gd name="T19" fmla="*/ 2147483647 h 46"/>
              <a:gd name="T20" fmla="*/ 2147483647 w 1604"/>
              <a:gd name="T21" fmla="*/ 2147483647 h 46"/>
              <a:gd name="T22" fmla="*/ 2147483647 w 1604"/>
              <a:gd name="T23" fmla="*/ 2147483647 h 46"/>
              <a:gd name="T24" fmla="*/ 2147483647 w 1604"/>
              <a:gd name="T25" fmla="*/ 0 h 46"/>
              <a:gd name="T26" fmla="*/ 2147483647 w 1604"/>
              <a:gd name="T27" fmla="*/ 2147483647 h 46"/>
              <a:gd name="T28" fmla="*/ 2147483647 w 1604"/>
              <a:gd name="T29" fmla="*/ 2147483647 h 46"/>
              <a:gd name="T30" fmla="*/ 2147483647 w 1604"/>
              <a:gd name="T31" fmla="*/ 2147483647 h 46"/>
              <a:gd name="T32" fmla="*/ 2147483647 w 1604"/>
              <a:gd name="T33" fmla="*/ 2147483647 h 46"/>
              <a:gd name="T34" fmla="*/ 2147483647 w 1604"/>
              <a:gd name="T35" fmla="*/ 2147483647 h 46"/>
              <a:gd name="T36" fmla="*/ 2147483647 w 1604"/>
              <a:gd name="T37" fmla="*/ 2147483647 h 46"/>
              <a:gd name="T38" fmla="*/ 2147483647 w 1604"/>
              <a:gd name="T39" fmla="*/ 2147483647 h 46"/>
              <a:gd name="T40" fmla="*/ 2147483647 w 1604"/>
              <a:gd name="T41" fmla="*/ 2147483647 h 46"/>
              <a:gd name="T42" fmla="*/ 2147483647 w 1604"/>
              <a:gd name="T43" fmla="*/ 2147483647 h 46"/>
              <a:gd name="T44" fmla="*/ 2147483647 w 1604"/>
              <a:gd name="T45" fmla="*/ 2147483647 h 46"/>
              <a:gd name="T46" fmla="*/ 2147483647 w 1604"/>
              <a:gd name="T47" fmla="*/ 2147483647 h 46"/>
              <a:gd name="T48" fmla="*/ 2147483647 w 1604"/>
              <a:gd name="T49" fmla="*/ 2147483647 h 46"/>
              <a:gd name="T50" fmla="*/ 2147483647 w 1604"/>
              <a:gd name="T51" fmla="*/ 2147483647 h 46"/>
              <a:gd name="T52" fmla="*/ 2147483647 w 1604"/>
              <a:gd name="T53" fmla="*/ 2147483647 h 46"/>
              <a:gd name="T54" fmla="*/ 2147483647 w 1604"/>
              <a:gd name="T55" fmla="*/ 2147483647 h 46"/>
              <a:gd name="T56" fmla="*/ 2147483647 w 1604"/>
              <a:gd name="T57" fmla="*/ 2147483647 h 46"/>
              <a:gd name="T58" fmla="*/ 2147483647 w 1604"/>
              <a:gd name="T59" fmla="*/ 2147483647 h 46"/>
              <a:gd name="T60" fmla="*/ 2147483647 w 1604"/>
              <a:gd name="T61" fmla="*/ 2147483647 h 46"/>
              <a:gd name="T62" fmla="*/ 2147483647 w 1604"/>
              <a:gd name="T63" fmla="*/ 2147483647 h 46"/>
              <a:gd name="T64" fmla="*/ 2147483647 w 1604"/>
              <a:gd name="T65" fmla="*/ 2147483647 h 46"/>
              <a:gd name="T66" fmla="*/ 2147483647 w 1604"/>
              <a:gd name="T67" fmla="*/ 2147483647 h 46"/>
              <a:gd name="T68" fmla="*/ 2147483647 w 1604"/>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4" h="46">
                <a:moveTo>
                  <a:pt x="0" y="17"/>
                </a:moveTo>
                <a:lnTo>
                  <a:pt x="3" y="17"/>
                </a:lnTo>
                <a:lnTo>
                  <a:pt x="4" y="16"/>
                </a:lnTo>
                <a:lnTo>
                  <a:pt x="6" y="15"/>
                </a:lnTo>
                <a:lnTo>
                  <a:pt x="8" y="14"/>
                </a:lnTo>
                <a:lnTo>
                  <a:pt x="11" y="13"/>
                </a:lnTo>
                <a:lnTo>
                  <a:pt x="19" y="12"/>
                </a:lnTo>
                <a:lnTo>
                  <a:pt x="26" y="11"/>
                </a:lnTo>
                <a:lnTo>
                  <a:pt x="43" y="8"/>
                </a:lnTo>
                <a:lnTo>
                  <a:pt x="51" y="8"/>
                </a:lnTo>
                <a:lnTo>
                  <a:pt x="67" y="6"/>
                </a:lnTo>
                <a:lnTo>
                  <a:pt x="99" y="5"/>
                </a:lnTo>
                <a:lnTo>
                  <a:pt x="132" y="2"/>
                </a:lnTo>
                <a:lnTo>
                  <a:pt x="155" y="1"/>
                </a:lnTo>
                <a:lnTo>
                  <a:pt x="191" y="0"/>
                </a:lnTo>
                <a:lnTo>
                  <a:pt x="372" y="0"/>
                </a:lnTo>
                <a:lnTo>
                  <a:pt x="380" y="1"/>
                </a:lnTo>
                <a:lnTo>
                  <a:pt x="388" y="2"/>
                </a:lnTo>
                <a:lnTo>
                  <a:pt x="395" y="3"/>
                </a:lnTo>
                <a:lnTo>
                  <a:pt x="403" y="4"/>
                </a:lnTo>
                <a:lnTo>
                  <a:pt x="426" y="4"/>
                </a:lnTo>
                <a:lnTo>
                  <a:pt x="435" y="4"/>
                </a:lnTo>
                <a:lnTo>
                  <a:pt x="443" y="2"/>
                </a:lnTo>
                <a:lnTo>
                  <a:pt x="468" y="1"/>
                </a:lnTo>
                <a:lnTo>
                  <a:pt x="508" y="0"/>
                </a:lnTo>
                <a:lnTo>
                  <a:pt x="700" y="0"/>
                </a:lnTo>
                <a:lnTo>
                  <a:pt x="718" y="1"/>
                </a:lnTo>
                <a:lnTo>
                  <a:pt x="735" y="2"/>
                </a:lnTo>
                <a:lnTo>
                  <a:pt x="753" y="3"/>
                </a:lnTo>
                <a:lnTo>
                  <a:pt x="767" y="4"/>
                </a:lnTo>
                <a:lnTo>
                  <a:pt x="803" y="5"/>
                </a:lnTo>
                <a:lnTo>
                  <a:pt x="833" y="6"/>
                </a:lnTo>
                <a:lnTo>
                  <a:pt x="843" y="7"/>
                </a:lnTo>
                <a:lnTo>
                  <a:pt x="864" y="10"/>
                </a:lnTo>
                <a:lnTo>
                  <a:pt x="990" y="24"/>
                </a:lnTo>
                <a:lnTo>
                  <a:pt x="1052" y="30"/>
                </a:lnTo>
                <a:lnTo>
                  <a:pt x="1075" y="31"/>
                </a:lnTo>
                <a:lnTo>
                  <a:pt x="1119" y="33"/>
                </a:lnTo>
                <a:lnTo>
                  <a:pt x="1211" y="34"/>
                </a:lnTo>
                <a:lnTo>
                  <a:pt x="1220" y="33"/>
                </a:lnTo>
                <a:lnTo>
                  <a:pt x="1229" y="32"/>
                </a:lnTo>
                <a:lnTo>
                  <a:pt x="1237" y="31"/>
                </a:lnTo>
                <a:lnTo>
                  <a:pt x="1245" y="30"/>
                </a:lnTo>
                <a:lnTo>
                  <a:pt x="1275" y="28"/>
                </a:lnTo>
                <a:lnTo>
                  <a:pt x="1288" y="28"/>
                </a:lnTo>
                <a:lnTo>
                  <a:pt x="1295" y="27"/>
                </a:lnTo>
                <a:lnTo>
                  <a:pt x="1302" y="25"/>
                </a:lnTo>
                <a:lnTo>
                  <a:pt x="1309" y="24"/>
                </a:lnTo>
                <a:lnTo>
                  <a:pt x="1331" y="23"/>
                </a:lnTo>
                <a:lnTo>
                  <a:pt x="1374" y="22"/>
                </a:lnTo>
                <a:lnTo>
                  <a:pt x="1384" y="21"/>
                </a:lnTo>
                <a:lnTo>
                  <a:pt x="1395" y="20"/>
                </a:lnTo>
                <a:lnTo>
                  <a:pt x="1427" y="20"/>
                </a:lnTo>
                <a:lnTo>
                  <a:pt x="1471" y="22"/>
                </a:lnTo>
                <a:lnTo>
                  <a:pt x="1521" y="22"/>
                </a:lnTo>
                <a:lnTo>
                  <a:pt x="1527" y="23"/>
                </a:lnTo>
                <a:lnTo>
                  <a:pt x="1532" y="24"/>
                </a:lnTo>
                <a:lnTo>
                  <a:pt x="1537" y="25"/>
                </a:lnTo>
                <a:lnTo>
                  <a:pt x="1543" y="26"/>
                </a:lnTo>
                <a:lnTo>
                  <a:pt x="1556" y="27"/>
                </a:lnTo>
                <a:lnTo>
                  <a:pt x="1561" y="28"/>
                </a:lnTo>
                <a:lnTo>
                  <a:pt x="1565" y="29"/>
                </a:lnTo>
                <a:lnTo>
                  <a:pt x="1568" y="31"/>
                </a:lnTo>
                <a:lnTo>
                  <a:pt x="1571" y="32"/>
                </a:lnTo>
                <a:lnTo>
                  <a:pt x="1576" y="33"/>
                </a:lnTo>
                <a:lnTo>
                  <a:pt x="1579" y="34"/>
                </a:lnTo>
                <a:lnTo>
                  <a:pt x="1582" y="35"/>
                </a:lnTo>
                <a:lnTo>
                  <a:pt x="1585" y="36"/>
                </a:lnTo>
                <a:lnTo>
                  <a:pt x="1588" y="38"/>
                </a:lnTo>
                <a:lnTo>
                  <a:pt x="1590" y="40"/>
                </a:lnTo>
                <a:lnTo>
                  <a:pt x="160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22" name="SMARTPenAnnotation93"/>
          <p:cNvSpPr>
            <a:spLocks/>
          </p:cNvSpPr>
          <p:nvPr/>
        </p:nvSpPr>
        <p:spPr bwMode="auto">
          <a:xfrm>
            <a:off x="5754688" y="5645150"/>
            <a:ext cx="2498725" cy="152400"/>
          </a:xfrm>
          <a:custGeom>
            <a:avLst/>
            <a:gdLst>
              <a:gd name="T0" fmla="*/ 2147483647 w 1574"/>
              <a:gd name="T1" fmla="*/ 2147483647 h 96"/>
              <a:gd name="T2" fmla="*/ 0 w 1574"/>
              <a:gd name="T3" fmla="*/ 2147483647 h 96"/>
              <a:gd name="T4" fmla="*/ 2147483647 w 1574"/>
              <a:gd name="T5" fmla="*/ 2147483647 h 96"/>
              <a:gd name="T6" fmla="*/ 2147483647 w 1574"/>
              <a:gd name="T7" fmla="*/ 2147483647 h 96"/>
              <a:gd name="T8" fmla="*/ 2147483647 w 1574"/>
              <a:gd name="T9" fmla="*/ 2147483647 h 96"/>
              <a:gd name="T10" fmla="*/ 2147483647 w 1574"/>
              <a:gd name="T11" fmla="*/ 2147483647 h 96"/>
              <a:gd name="T12" fmla="*/ 2147483647 w 1574"/>
              <a:gd name="T13" fmla="*/ 0 h 96"/>
              <a:gd name="T14" fmla="*/ 2147483647 w 1574"/>
              <a:gd name="T15" fmla="*/ 2147483647 h 96"/>
              <a:gd name="T16" fmla="*/ 2147483647 w 1574"/>
              <a:gd name="T17" fmla="*/ 2147483647 h 96"/>
              <a:gd name="T18" fmla="*/ 2147483647 w 1574"/>
              <a:gd name="T19" fmla="*/ 2147483647 h 96"/>
              <a:gd name="T20" fmla="*/ 2147483647 w 1574"/>
              <a:gd name="T21" fmla="*/ 2147483647 h 96"/>
              <a:gd name="T22" fmla="*/ 2147483647 w 1574"/>
              <a:gd name="T23" fmla="*/ 2147483647 h 96"/>
              <a:gd name="T24" fmla="*/ 2147483647 w 1574"/>
              <a:gd name="T25" fmla="*/ 2147483647 h 96"/>
              <a:gd name="T26" fmla="*/ 2147483647 w 1574"/>
              <a:gd name="T27" fmla="*/ 2147483647 h 96"/>
              <a:gd name="T28" fmla="*/ 2147483647 w 1574"/>
              <a:gd name="T29" fmla="*/ 2147483647 h 96"/>
              <a:gd name="T30" fmla="*/ 2147483647 w 1574"/>
              <a:gd name="T31" fmla="*/ 2147483647 h 96"/>
              <a:gd name="T32" fmla="*/ 2147483647 w 1574"/>
              <a:gd name="T33" fmla="*/ 2147483647 h 96"/>
              <a:gd name="T34" fmla="*/ 2147483647 w 1574"/>
              <a:gd name="T35" fmla="*/ 2147483647 h 96"/>
              <a:gd name="T36" fmla="*/ 2147483647 w 1574"/>
              <a:gd name="T37" fmla="*/ 2147483647 h 96"/>
              <a:gd name="T38" fmla="*/ 2147483647 w 1574"/>
              <a:gd name="T39" fmla="*/ 2147483647 h 96"/>
              <a:gd name="T40" fmla="*/ 2147483647 w 1574"/>
              <a:gd name="T41" fmla="*/ 2147483647 h 96"/>
              <a:gd name="T42" fmla="*/ 2147483647 w 1574"/>
              <a:gd name="T43" fmla="*/ 2147483647 h 96"/>
              <a:gd name="T44" fmla="*/ 2147483647 w 1574"/>
              <a:gd name="T45" fmla="*/ 2147483647 h 96"/>
              <a:gd name="T46" fmla="*/ 2147483647 w 1574"/>
              <a:gd name="T47" fmla="*/ 2147483647 h 96"/>
              <a:gd name="T48" fmla="*/ 2147483647 w 1574"/>
              <a:gd name="T49" fmla="*/ 2147483647 h 96"/>
              <a:gd name="T50" fmla="*/ 2147483647 w 1574"/>
              <a:gd name="T51" fmla="*/ 2147483647 h 96"/>
              <a:gd name="T52" fmla="*/ 2147483647 w 1574"/>
              <a:gd name="T53" fmla="*/ 2147483647 h 96"/>
              <a:gd name="T54" fmla="*/ 2147483647 w 1574"/>
              <a:gd name="T55" fmla="*/ 2147483647 h 96"/>
              <a:gd name="T56" fmla="*/ 2147483647 w 1574"/>
              <a:gd name="T57" fmla="*/ 2147483647 h 96"/>
              <a:gd name="T58" fmla="*/ 2147483647 w 1574"/>
              <a:gd name="T59" fmla="*/ 2147483647 h 96"/>
              <a:gd name="T60" fmla="*/ 2147483647 w 1574"/>
              <a:gd name="T61" fmla="*/ 2147483647 h 96"/>
              <a:gd name="T62" fmla="*/ 2147483647 w 1574"/>
              <a:gd name="T63" fmla="*/ 2147483647 h 96"/>
              <a:gd name="T64" fmla="*/ 2147483647 w 1574"/>
              <a:gd name="T65" fmla="*/ 2147483647 h 96"/>
              <a:gd name="T66" fmla="*/ 2147483647 w 1574"/>
              <a:gd name="T67" fmla="*/ 2147483647 h 96"/>
              <a:gd name="T68" fmla="*/ 2147483647 w 1574"/>
              <a:gd name="T69" fmla="*/ 2147483647 h 96"/>
              <a:gd name="T70" fmla="*/ 2147483647 w 1574"/>
              <a:gd name="T71" fmla="*/ 2147483647 h 96"/>
              <a:gd name="T72" fmla="*/ 2147483647 w 1574"/>
              <a:gd name="T73" fmla="*/ 2147483647 h 96"/>
              <a:gd name="T74" fmla="*/ 2147483647 w 1574"/>
              <a:gd name="T75" fmla="*/ 2147483647 h 96"/>
              <a:gd name="T76" fmla="*/ 2147483647 w 1574"/>
              <a:gd name="T77" fmla="*/ 214748364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74" h="96">
                <a:moveTo>
                  <a:pt x="3" y="10"/>
                </a:moveTo>
                <a:lnTo>
                  <a:pt x="0" y="10"/>
                </a:lnTo>
                <a:lnTo>
                  <a:pt x="44" y="9"/>
                </a:lnTo>
                <a:lnTo>
                  <a:pt x="72" y="6"/>
                </a:lnTo>
                <a:lnTo>
                  <a:pt x="100" y="3"/>
                </a:lnTo>
                <a:lnTo>
                  <a:pt x="124" y="1"/>
                </a:lnTo>
                <a:lnTo>
                  <a:pt x="150" y="0"/>
                </a:lnTo>
                <a:lnTo>
                  <a:pt x="174" y="3"/>
                </a:lnTo>
                <a:lnTo>
                  <a:pt x="213" y="5"/>
                </a:lnTo>
                <a:lnTo>
                  <a:pt x="244" y="8"/>
                </a:lnTo>
                <a:lnTo>
                  <a:pt x="262" y="9"/>
                </a:lnTo>
                <a:lnTo>
                  <a:pt x="316" y="17"/>
                </a:lnTo>
                <a:lnTo>
                  <a:pt x="405" y="30"/>
                </a:lnTo>
                <a:lnTo>
                  <a:pt x="466" y="40"/>
                </a:lnTo>
                <a:lnTo>
                  <a:pt x="489" y="42"/>
                </a:lnTo>
                <a:lnTo>
                  <a:pt x="514" y="44"/>
                </a:lnTo>
                <a:lnTo>
                  <a:pt x="550" y="47"/>
                </a:lnTo>
                <a:lnTo>
                  <a:pt x="608" y="50"/>
                </a:lnTo>
                <a:lnTo>
                  <a:pt x="635" y="52"/>
                </a:lnTo>
                <a:lnTo>
                  <a:pt x="681" y="54"/>
                </a:lnTo>
                <a:lnTo>
                  <a:pt x="790" y="55"/>
                </a:lnTo>
                <a:lnTo>
                  <a:pt x="830" y="53"/>
                </a:lnTo>
                <a:lnTo>
                  <a:pt x="871" y="51"/>
                </a:lnTo>
                <a:lnTo>
                  <a:pt x="1039" y="41"/>
                </a:lnTo>
                <a:lnTo>
                  <a:pt x="1076" y="39"/>
                </a:lnTo>
                <a:lnTo>
                  <a:pt x="1122" y="39"/>
                </a:lnTo>
                <a:lnTo>
                  <a:pt x="1239" y="38"/>
                </a:lnTo>
                <a:lnTo>
                  <a:pt x="1263" y="40"/>
                </a:lnTo>
                <a:lnTo>
                  <a:pt x="1285" y="43"/>
                </a:lnTo>
                <a:lnTo>
                  <a:pt x="1308" y="46"/>
                </a:lnTo>
                <a:lnTo>
                  <a:pt x="1352" y="50"/>
                </a:lnTo>
                <a:lnTo>
                  <a:pt x="1373" y="52"/>
                </a:lnTo>
                <a:lnTo>
                  <a:pt x="1400" y="57"/>
                </a:lnTo>
                <a:lnTo>
                  <a:pt x="1430" y="63"/>
                </a:lnTo>
                <a:lnTo>
                  <a:pt x="1451" y="68"/>
                </a:lnTo>
                <a:lnTo>
                  <a:pt x="1462" y="70"/>
                </a:lnTo>
                <a:lnTo>
                  <a:pt x="1486" y="74"/>
                </a:lnTo>
                <a:lnTo>
                  <a:pt x="1501" y="77"/>
                </a:lnTo>
                <a:lnTo>
                  <a:pt x="1573"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8923" name="SMARTPenAnnotation94"/>
          <p:cNvSpPr>
            <a:spLocks/>
          </p:cNvSpPr>
          <p:nvPr/>
        </p:nvSpPr>
        <p:spPr bwMode="auto">
          <a:xfrm>
            <a:off x="5991225" y="6054725"/>
            <a:ext cx="2252663" cy="63500"/>
          </a:xfrm>
          <a:custGeom>
            <a:avLst/>
            <a:gdLst>
              <a:gd name="T0" fmla="*/ 0 w 1419"/>
              <a:gd name="T1" fmla="*/ 0 h 40"/>
              <a:gd name="T2" fmla="*/ 2147483647 w 1419"/>
              <a:gd name="T3" fmla="*/ 2147483647 h 40"/>
              <a:gd name="T4" fmla="*/ 2147483647 w 1419"/>
              <a:gd name="T5" fmla="*/ 2147483647 h 40"/>
              <a:gd name="T6" fmla="*/ 2147483647 w 1419"/>
              <a:gd name="T7" fmla="*/ 2147483647 h 40"/>
              <a:gd name="T8" fmla="*/ 2147483647 w 1419"/>
              <a:gd name="T9" fmla="*/ 2147483647 h 40"/>
              <a:gd name="T10" fmla="*/ 2147483647 w 1419"/>
              <a:gd name="T11" fmla="*/ 2147483647 h 40"/>
              <a:gd name="T12" fmla="*/ 2147483647 w 1419"/>
              <a:gd name="T13" fmla="*/ 2147483647 h 40"/>
              <a:gd name="T14" fmla="*/ 2147483647 w 1419"/>
              <a:gd name="T15" fmla="*/ 2147483647 h 40"/>
              <a:gd name="T16" fmla="*/ 2147483647 w 1419"/>
              <a:gd name="T17" fmla="*/ 2147483647 h 40"/>
              <a:gd name="T18" fmla="*/ 2147483647 w 1419"/>
              <a:gd name="T19" fmla="*/ 2147483647 h 40"/>
              <a:gd name="T20" fmla="*/ 2147483647 w 1419"/>
              <a:gd name="T21" fmla="*/ 2147483647 h 40"/>
              <a:gd name="T22" fmla="*/ 2147483647 w 1419"/>
              <a:gd name="T23" fmla="*/ 2147483647 h 40"/>
              <a:gd name="T24" fmla="*/ 2147483647 w 1419"/>
              <a:gd name="T25" fmla="*/ 2147483647 h 40"/>
              <a:gd name="T26" fmla="*/ 2147483647 w 1419"/>
              <a:gd name="T27" fmla="*/ 2147483647 h 40"/>
              <a:gd name="T28" fmla="*/ 2147483647 w 1419"/>
              <a:gd name="T29" fmla="*/ 2147483647 h 40"/>
              <a:gd name="T30" fmla="*/ 2147483647 w 1419"/>
              <a:gd name="T31" fmla="*/ 2147483647 h 40"/>
              <a:gd name="T32" fmla="*/ 2147483647 w 1419"/>
              <a:gd name="T33" fmla="*/ 2147483647 h 40"/>
              <a:gd name="T34" fmla="*/ 2147483647 w 1419"/>
              <a:gd name="T35" fmla="*/ 2147483647 h 40"/>
              <a:gd name="T36" fmla="*/ 2147483647 w 1419"/>
              <a:gd name="T37" fmla="*/ 2147483647 h 40"/>
              <a:gd name="T38" fmla="*/ 2147483647 w 1419"/>
              <a:gd name="T39" fmla="*/ 2147483647 h 40"/>
              <a:gd name="T40" fmla="*/ 2147483647 w 1419"/>
              <a:gd name="T41" fmla="*/ 2147483647 h 40"/>
              <a:gd name="T42" fmla="*/ 2147483647 w 1419"/>
              <a:gd name="T43" fmla="*/ 2147483647 h 40"/>
              <a:gd name="T44" fmla="*/ 2147483647 w 1419"/>
              <a:gd name="T45" fmla="*/ 2147483647 h 40"/>
              <a:gd name="T46" fmla="*/ 2147483647 w 1419"/>
              <a:gd name="T47" fmla="*/ 2147483647 h 40"/>
              <a:gd name="T48" fmla="*/ 2147483647 w 1419"/>
              <a:gd name="T49" fmla="*/ 2147483647 h 40"/>
              <a:gd name="T50" fmla="*/ 2147483647 w 1419"/>
              <a:gd name="T51" fmla="*/ 2147483647 h 40"/>
              <a:gd name="T52" fmla="*/ 2147483647 w 1419"/>
              <a:gd name="T53" fmla="*/ 2147483647 h 40"/>
              <a:gd name="T54" fmla="*/ 2147483647 w 1419"/>
              <a:gd name="T55" fmla="*/ 2147483647 h 40"/>
              <a:gd name="T56" fmla="*/ 2147483647 w 1419"/>
              <a:gd name="T57" fmla="*/ 2147483647 h 40"/>
              <a:gd name="T58" fmla="*/ 2147483647 w 1419"/>
              <a:gd name="T59" fmla="*/ 2147483647 h 40"/>
              <a:gd name="T60" fmla="*/ 2147483647 w 1419"/>
              <a:gd name="T61" fmla="*/ 2147483647 h 40"/>
              <a:gd name="T62" fmla="*/ 2147483647 w 1419"/>
              <a:gd name="T63" fmla="*/ 2147483647 h 40"/>
              <a:gd name="T64" fmla="*/ 2147483647 w 1419"/>
              <a:gd name="T65" fmla="*/ 2147483647 h 40"/>
              <a:gd name="T66" fmla="*/ 2147483647 w 1419"/>
              <a:gd name="T67" fmla="*/ 2147483647 h 40"/>
              <a:gd name="T68" fmla="*/ 2147483647 w 1419"/>
              <a:gd name="T69" fmla="*/ 2147483647 h 40"/>
              <a:gd name="T70" fmla="*/ 2147483647 w 1419"/>
              <a:gd name="T71" fmla="*/ 2147483647 h 40"/>
              <a:gd name="T72" fmla="*/ 2147483647 w 1419"/>
              <a:gd name="T73" fmla="*/ 2147483647 h 40"/>
              <a:gd name="T74" fmla="*/ 2147483647 w 1419"/>
              <a:gd name="T75" fmla="*/ 2147483647 h 40"/>
              <a:gd name="T76" fmla="*/ 2147483647 w 1419"/>
              <a:gd name="T77" fmla="*/ 2147483647 h 40"/>
              <a:gd name="T78" fmla="*/ 2147483647 w 1419"/>
              <a:gd name="T79" fmla="*/ 2147483647 h 40"/>
              <a:gd name="T80" fmla="*/ 2147483647 w 1419"/>
              <a:gd name="T81" fmla="*/ 2147483647 h 40"/>
              <a:gd name="T82" fmla="*/ 2147483647 w 1419"/>
              <a:gd name="T83" fmla="*/ 2147483647 h 40"/>
              <a:gd name="T84" fmla="*/ 2147483647 w 1419"/>
              <a:gd name="T85" fmla="*/ 2147483647 h 40"/>
              <a:gd name="T86" fmla="*/ 2147483647 w 1419"/>
              <a:gd name="T87" fmla="*/ 2147483647 h 40"/>
              <a:gd name="T88" fmla="*/ 2147483647 w 1419"/>
              <a:gd name="T89" fmla="*/ 2147483647 h 40"/>
              <a:gd name="T90" fmla="*/ 2147483647 w 1419"/>
              <a:gd name="T91" fmla="*/ 2147483647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19" h="40">
                <a:moveTo>
                  <a:pt x="0" y="0"/>
                </a:moveTo>
                <a:lnTo>
                  <a:pt x="16" y="8"/>
                </a:lnTo>
                <a:lnTo>
                  <a:pt x="20" y="9"/>
                </a:lnTo>
                <a:lnTo>
                  <a:pt x="23" y="9"/>
                </a:lnTo>
                <a:lnTo>
                  <a:pt x="35" y="11"/>
                </a:lnTo>
                <a:lnTo>
                  <a:pt x="74" y="11"/>
                </a:lnTo>
                <a:lnTo>
                  <a:pt x="100" y="12"/>
                </a:lnTo>
                <a:lnTo>
                  <a:pt x="110" y="13"/>
                </a:lnTo>
                <a:lnTo>
                  <a:pt x="119" y="14"/>
                </a:lnTo>
                <a:lnTo>
                  <a:pt x="127" y="15"/>
                </a:lnTo>
                <a:lnTo>
                  <a:pt x="142" y="16"/>
                </a:lnTo>
                <a:lnTo>
                  <a:pt x="186" y="16"/>
                </a:lnTo>
                <a:lnTo>
                  <a:pt x="432" y="17"/>
                </a:lnTo>
                <a:lnTo>
                  <a:pt x="441" y="17"/>
                </a:lnTo>
                <a:lnTo>
                  <a:pt x="451" y="18"/>
                </a:lnTo>
                <a:lnTo>
                  <a:pt x="460" y="20"/>
                </a:lnTo>
                <a:lnTo>
                  <a:pt x="488" y="18"/>
                </a:lnTo>
                <a:lnTo>
                  <a:pt x="505" y="17"/>
                </a:lnTo>
                <a:lnTo>
                  <a:pt x="530" y="19"/>
                </a:lnTo>
                <a:lnTo>
                  <a:pt x="539" y="20"/>
                </a:lnTo>
                <a:lnTo>
                  <a:pt x="548" y="21"/>
                </a:lnTo>
                <a:lnTo>
                  <a:pt x="582" y="21"/>
                </a:lnTo>
                <a:lnTo>
                  <a:pt x="658" y="18"/>
                </a:lnTo>
                <a:lnTo>
                  <a:pt x="693" y="17"/>
                </a:lnTo>
                <a:lnTo>
                  <a:pt x="955" y="17"/>
                </a:lnTo>
                <a:lnTo>
                  <a:pt x="964" y="16"/>
                </a:lnTo>
                <a:lnTo>
                  <a:pt x="974" y="15"/>
                </a:lnTo>
                <a:lnTo>
                  <a:pt x="983" y="14"/>
                </a:lnTo>
                <a:lnTo>
                  <a:pt x="992" y="13"/>
                </a:lnTo>
                <a:lnTo>
                  <a:pt x="1011" y="12"/>
                </a:lnTo>
                <a:lnTo>
                  <a:pt x="1051" y="11"/>
                </a:lnTo>
                <a:lnTo>
                  <a:pt x="1270" y="11"/>
                </a:lnTo>
                <a:lnTo>
                  <a:pt x="1276" y="12"/>
                </a:lnTo>
                <a:lnTo>
                  <a:pt x="1282" y="13"/>
                </a:lnTo>
                <a:lnTo>
                  <a:pt x="1288" y="14"/>
                </a:lnTo>
                <a:lnTo>
                  <a:pt x="1296" y="15"/>
                </a:lnTo>
                <a:lnTo>
                  <a:pt x="1314" y="16"/>
                </a:lnTo>
                <a:lnTo>
                  <a:pt x="1324" y="17"/>
                </a:lnTo>
                <a:lnTo>
                  <a:pt x="1333" y="18"/>
                </a:lnTo>
                <a:lnTo>
                  <a:pt x="1343" y="19"/>
                </a:lnTo>
                <a:lnTo>
                  <a:pt x="1352" y="21"/>
                </a:lnTo>
                <a:lnTo>
                  <a:pt x="1360" y="23"/>
                </a:lnTo>
                <a:lnTo>
                  <a:pt x="1368" y="24"/>
                </a:lnTo>
                <a:lnTo>
                  <a:pt x="1377" y="27"/>
                </a:lnTo>
                <a:lnTo>
                  <a:pt x="1387" y="30"/>
                </a:lnTo>
                <a:lnTo>
                  <a:pt x="141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183607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52400" y="533400"/>
            <a:ext cx="5181600" cy="6096000"/>
          </a:xfrm>
        </p:spPr>
        <p:txBody>
          <a:bodyPr/>
          <a:lstStyle/>
          <a:p>
            <a:pPr eaLnBrk="1" hangingPunct="1"/>
            <a:r>
              <a:rPr lang="en-US" altLang="en-US" sz="2800" smtClean="0"/>
              <a:t>Duncan says that there’s no way to tell what’s in a man’s mind or heart by seeing what’s on his face; he had trusted the old Thane of Cawdor.</a:t>
            </a:r>
          </a:p>
          <a:p>
            <a:pPr eaLnBrk="1" hangingPunct="1"/>
            <a:r>
              <a:rPr lang="en-US" altLang="en-US" sz="2800" smtClean="0"/>
              <a:t>Ironically, just as he says this, Macbeth, the new Thane of Cawdor, enters.</a:t>
            </a:r>
          </a:p>
          <a:p>
            <a:pPr eaLnBrk="1" hangingPunct="1"/>
            <a:r>
              <a:rPr lang="en-US" altLang="en-US" sz="2800" smtClean="0"/>
              <a:t>Duncan welcomes Macbeth and Banquo and promises them great rewards in the coming days.</a:t>
            </a: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0"/>
            <a:ext cx="3573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SMARTPenAnnotation80"/>
          <p:cNvSpPr>
            <a:spLocks/>
          </p:cNvSpPr>
          <p:nvPr/>
        </p:nvSpPr>
        <p:spPr bwMode="auto">
          <a:xfrm>
            <a:off x="700088" y="946150"/>
            <a:ext cx="1855787" cy="144463"/>
          </a:xfrm>
          <a:custGeom>
            <a:avLst/>
            <a:gdLst>
              <a:gd name="T0" fmla="*/ 2147483647 w 1169"/>
              <a:gd name="T1" fmla="*/ 0 h 91"/>
              <a:gd name="T2" fmla="*/ 0 w 1169"/>
              <a:gd name="T3" fmla="*/ 2147483647 h 91"/>
              <a:gd name="T4" fmla="*/ 0 w 1169"/>
              <a:gd name="T5" fmla="*/ 2147483647 h 91"/>
              <a:gd name="T6" fmla="*/ 2147483647 w 1169"/>
              <a:gd name="T7" fmla="*/ 2147483647 h 91"/>
              <a:gd name="T8" fmla="*/ 2147483647 w 1169"/>
              <a:gd name="T9" fmla="*/ 2147483647 h 91"/>
              <a:gd name="T10" fmla="*/ 2147483647 w 1169"/>
              <a:gd name="T11" fmla="*/ 2147483647 h 91"/>
              <a:gd name="T12" fmla="*/ 2147483647 w 1169"/>
              <a:gd name="T13" fmla="*/ 2147483647 h 91"/>
              <a:gd name="T14" fmla="*/ 2147483647 w 1169"/>
              <a:gd name="T15" fmla="*/ 2147483647 h 91"/>
              <a:gd name="T16" fmla="*/ 2147483647 w 1169"/>
              <a:gd name="T17" fmla="*/ 2147483647 h 91"/>
              <a:gd name="T18" fmla="*/ 2147483647 w 1169"/>
              <a:gd name="T19" fmla="*/ 2147483647 h 91"/>
              <a:gd name="T20" fmla="*/ 2147483647 w 1169"/>
              <a:gd name="T21" fmla="*/ 2147483647 h 91"/>
              <a:gd name="T22" fmla="*/ 2147483647 w 1169"/>
              <a:gd name="T23" fmla="*/ 2147483647 h 91"/>
              <a:gd name="T24" fmla="*/ 2147483647 w 1169"/>
              <a:gd name="T25" fmla="*/ 2147483647 h 91"/>
              <a:gd name="T26" fmla="*/ 2147483647 w 1169"/>
              <a:gd name="T27" fmla="*/ 2147483647 h 91"/>
              <a:gd name="T28" fmla="*/ 2147483647 w 1169"/>
              <a:gd name="T29" fmla="*/ 2147483647 h 91"/>
              <a:gd name="T30" fmla="*/ 2147483647 w 1169"/>
              <a:gd name="T31" fmla="*/ 2147483647 h 91"/>
              <a:gd name="T32" fmla="*/ 2147483647 w 1169"/>
              <a:gd name="T33" fmla="*/ 2147483647 h 91"/>
              <a:gd name="T34" fmla="*/ 2147483647 w 1169"/>
              <a:gd name="T35" fmla="*/ 2147483647 h 91"/>
              <a:gd name="T36" fmla="*/ 2147483647 w 1169"/>
              <a:gd name="T37" fmla="*/ 2147483647 h 91"/>
              <a:gd name="T38" fmla="*/ 2147483647 w 1169"/>
              <a:gd name="T39" fmla="*/ 2147483647 h 91"/>
              <a:gd name="T40" fmla="*/ 2147483647 w 1169"/>
              <a:gd name="T41" fmla="*/ 2147483647 h 91"/>
              <a:gd name="T42" fmla="*/ 2147483647 w 1169"/>
              <a:gd name="T43" fmla="*/ 2147483647 h 91"/>
              <a:gd name="T44" fmla="*/ 2147483647 w 1169"/>
              <a:gd name="T45" fmla="*/ 2147483647 h 91"/>
              <a:gd name="T46" fmla="*/ 2147483647 w 1169"/>
              <a:gd name="T47" fmla="*/ 2147483647 h 91"/>
              <a:gd name="T48" fmla="*/ 2147483647 w 1169"/>
              <a:gd name="T49" fmla="*/ 2147483647 h 91"/>
              <a:gd name="T50" fmla="*/ 2147483647 w 1169"/>
              <a:gd name="T51" fmla="*/ 2147483647 h 91"/>
              <a:gd name="T52" fmla="*/ 2147483647 w 1169"/>
              <a:gd name="T53" fmla="*/ 2147483647 h 91"/>
              <a:gd name="T54" fmla="*/ 2147483647 w 1169"/>
              <a:gd name="T55" fmla="*/ 2147483647 h 91"/>
              <a:gd name="T56" fmla="*/ 2147483647 w 1169"/>
              <a:gd name="T57" fmla="*/ 2147483647 h 91"/>
              <a:gd name="T58" fmla="*/ 2147483647 w 1169"/>
              <a:gd name="T59" fmla="*/ 2147483647 h 91"/>
              <a:gd name="T60" fmla="*/ 2147483647 w 1169"/>
              <a:gd name="T61" fmla="*/ 2147483647 h 91"/>
              <a:gd name="T62" fmla="*/ 2147483647 w 1169"/>
              <a:gd name="T63" fmla="*/ 2147483647 h 91"/>
              <a:gd name="T64" fmla="*/ 2147483647 w 1169"/>
              <a:gd name="T65" fmla="*/ 2147483647 h 91"/>
              <a:gd name="T66" fmla="*/ 2147483647 w 1169"/>
              <a:gd name="T67" fmla="*/ 2147483647 h 91"/>
              <a:gd name="T68" fmla="*/ 2147483647 w 1169"/>
              <a:gd name="T69" fmla="*/ 2147483647 h 91"/>
              <a:gd name="T70" fmla="*/ 2147483647 w 1169"/>
              <a:gd name="T71" fmla="*/ 2147483647 h 91"/>
              <a:gd name="T72" fmla="*/ 2147483647 w 1169"/>
              <a:gd name="T73" fmla="*/ 2147483647 h 91"/>
              <a:gd name="T74" fmla="*/ 2147483647 w 1169"/>
              <a:gd name="T75" fmla="*/ 2147483647 h 91"/>
              <a:gd name="T76" fmla="*/ 2147483647 w 1169"/>
              <a:gd name="T77" fmla="*/ 2147483647 h 91"/>
              <a:gd name="T78" fmla="*/ 2147483647 w 1169"/>
              <a:gd name="T79" fmla="*/ 2147483647 h 91"/>
              <a:gd name="T80" fmla="*/ 2147483647 w 1169"/>
              <a:gd name="T81" fmla="*/ 2147483647 h 91"/>
              <a:gd name="T82" fmla="*/ 2147483647 w 1169"/>
              <a:gd name="T83" fmla="*/ 2147483647 h 91"/>
              <a:gd name="T84" fmla="*/ 2147483647 w 1169"/>
              <a:gd name="T85" fmla="*/ 2147483647 h 91"/>
              <a:gd name="T86" fmla="*/ 2147483647 w 1169"/>
              <a:gd name="T87" fmla="*/ 2147483647 h 91"/>
              <a:gd name="T88" fmla="*/ 2147483647 w 1169"/>
              <a:gd name="T89" fmla="*/ 2147483647 h 91"/>
              <a:gd name="T90" fmla="*/ 2147483647 w 1169"/>
              <a:gd name="T91" fmla="*/ 2147483647 h 91"/>
              <a:gd name="T92" fmla="*/ 2147483647 w 1169"/>
              <a:gd name="T93" fmla="*/ 2147483647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9" h="91">
                <a:moveTo>
                  <a:pt x="3" y="0"/>
                </a:moveTo>
                <a:lnTo>
                  <a:pt x="0" y="3"/>
                </a:lnTo>
                <a:lnTo>
                  <a:pt x="0" y="4"/>
                </a:lnTo>
                <a:lnTo>
                  <a:pt x="1" y="5"/>
                </a:lnTo>
                <a:lnTo>
                  <a:pt x="3" y="6"/>
                </a:lnTo>
                <a:lnTo>
                  <a:pt x="6" y="6"/>
                </a:lnTo>
                <a:lnTo>
                  <a:pt x="11" y="8"/>
                </a:lnTo>
                <a:lnTo>
                  <a:pt x="17" y="10"/>
                </a:lnTo>
                <a:lnTo>
                  <a:pt x="24" y="11"/>
                </a:lnTo>
                <a:lnTo>
                  <a:pt x="36" y="13"/>
                </a:lnTo>
                <a:lnTo>
                  <a:pt x="42" y="14"/>
                </a:lnTo>
                <a:lnTo>
                  <a:pt x="59" y="18"/>
                </a:lnTo>
                <a:lnTo>
                  <a:pt x="68" y="19"/>
                </a:lnTo>
                <a:lnTo>
                  <a:pt x="76" y="21"/>
                </a:lnTo>
                <a:lnTo>
                  <a:pt x="83" y="23"/>
                </a:lnTo>
                <a:lnTo>
                  <a:pt x="88" y="25"/>
                </a:lnTo>
                <a:lnTo>
                  <a:pt x="105" y="27"/>
                </a:lnTo>
                <a:lnTo>
                  <a:pt x="128" y="30"/>
                </a:lnTo>
                <a:lnTo>
                  <a:pt x="134" y="31"/>
                </a:lnTo>
                <a:lnTo>
                  <a:pt x="143" y="33"/>
                </a:lnTo>
                <a:lnTo>
                  <a:pt x="171" y="36"/>
                </a:lnTo>
                <a:lnTo>
                  <a:pt x="200" y="39"/>
                </a:lnTo>
                <a:lnTo>
                  <a:pt x="230" y="39"/>
                </a:lnTo>
                <a:lnTo>
                  <a:pt x="265" y="40"/>
                </a:lnTo>
                <a:lnTo>
                  <a:pt x="292" y="43"/>
                </a:lnTo>
                <a:lnTo>
                  <a:pt x="322" y="45"/>
                </a:lnTo>
                <a:lnTo>
                  <a:pt x="398" y="45"/>
                </a:lnTo>
                <a:lnTo>
                  <a:pt x="426" y="47"/>
                </a:lnTo>
                <a:lnTo>
                  <a:pt x="456" y="49"/>
                </a:lnTo>
                <a:lnTo>
                  <a:pt x="488" y="50"/>
                </a:lnTo>
                <a:lnTo>
                  <a:pt x="519" y="51"/>
                </a:lnTo>
                <a:lnTo>
                  <a:pt x="548" y="54"/>
                </a:lnTo>
                <a:lnTo>
                  <a:pt x="579" y="55"/>
                </a:lnTo>
                <a:lnTo>
                  <a:pt x="609" y="57"/>
                </a:lnTo>
                <a:lnTo>
                  <a:pt x="644" y="60"/>
                </a:lnTo>
                <a:lnTo>
                  <a:pt x="673" y="62"/>
                </a:lnTo>
                <a:lnTo>
                  <a:pt x="690" y="65"/>
                </a:lnTo>
                <a:lnTo>
                  <a:pt x="714" y="67"/>
                </a:lnTo>
                <a:lnTo>
                  <a:pt x="826" y="74"/>
                </a:lnTo>
                <a:lnTo>
                  <a:pt x="909" y="77"/>
                </a:lnTo>
                <a:lnTo>
                  <a:pt x="942" y="78"/>
                </a:lnTo>
                <a:lnTo>
                  <a:pt x="1059" y="79"/>
                </a:lnTo>
                <a:lnTo>
                  <a:pt x="1106" y="79"/>
                </a:lnTo>
                <a:lnTo>
                  <a:pt x="1118" y="81"/>
                </a:lnTo>
                <a:lnTo>
                  <a:pt x="1133" y="83"/>
                </a:lnTo>
                <a:lnTo>
                  <a:pt x="1148" y="86"/>
                </a:lnTo>
                <a:lnTo>
                  <a:pt x="1168"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1" name="SMARTPenAnnotation81"/>
          <p:cNvSpPr>
            <a:spLocks/>
          </p:cNvSpPr>
          <p:nvPr/>
        </p:nvSpPr>
        <p:spPr bwMode="auto">
          <a:xfrm>
            <a:off x="3670300" y="2214563"/>
            <a:ext cx="1216025" cy="82550"/>
          </a:xfrm>
          <a:custGeom>
            <a:avLst/>
            <a:gdLst>
              <a:gd name="T0" fmla="*/ 0 w 766"/>
              <a:gd name="T1" fmla="*/ 0 h 52"/>
              <a:gd name="T2" fmla="*/ 2147483647 w 766"/>
              <a:gd name="T3" fmla="*/ 2147483647 h 52"/>
              <a:gd name="T4" fmla="*/ 2147483647 w 766"/>
              <a:gd name="T5" fmla="*/ 2147483647 h 52"/>
              <a:gd name="T6" fmla="*/ 2147483647 w 766"/>
              <a:gd name="T7" fmla="*/ 2147483647 h 52"/>
              <a:gd name="T8" fmla="*/ 2147483647 w 766"/>
              <a:gd name="T9" fmla="*/ 2147483647 h 52"/>
              <a:gd name="T10" fmla="*/ 2147483647 w 766"/>
              <a:gd name="T11" fmla="*/ 2147483647 h 52"/>
              <a:gd name="T12" fmla="*/ 2147483647 w 766"/>
              <a:gd name="T13" fmla="*/ 2147483647 h 52"/>
              <a:gd name="T14" fmla="*/ 2147483647 w 766"/>
              <a:gd name="T15" fmla="*/ 2147483647 h 52"/>
              <a:gd name="T16" fmla="*/ 2147483647 w 766"/>
              <a:gd name="T17" fmla="*/ 2147483647 h 52"/>
              <a:gd name="T18" fmla="*/ 2147483647 w 766"/>
              <a:gd name="T19" fmla="*/ 2147483647 h 52"/>
              <a:gd name="T20" fmla="*/ 2147483647 w 766"/>
              <a:gd name="T21" fmla="*/ 2147483647 h 52"/>
              <a:gd name="T22" fmla="*/ 2147483647 w 766"/>
              <a:gd name="T23" fmla="*/ 2147483647 h 52"/>
              <a:gd name="T24" fmla="*/ 2147483647 w 766"/>
              <a:gd name="T25" fmla="*/ 2147483647 h 52"/>
              <a:gd name="T26" fmla="*/ 2147483647 w 766"/>
              <a:gd name="T27" fmla="*/ 2147483647 h 52"/>
              <a:gd name="T28" fmla="*/ 2147483647 w 766"/>
              <a:gd name="T29" fmla="*/ 2147483647 h 52"/>
              <a:gd name="T30" fmla="*/ 2147483647 w 766"/>
              <a:gd name="T31" fmla="*/ 2147483647 h 52"/>
              <a:gd name="T32" fmla="*/ 2147483647 w 766"/>
              <a:gd name="T33" fmla="*/ 2147483647 h 52"/>
              <a:gd name="T34" fmla="*/ 2147483647 w 766"/>
              <a:gd name="T35" fmla="*/ 2147483647 h 52"/>
              <a:gd name="T36" fmla="*/ 2147483647 w 766"/>
              <a:gd name="T37" fmla="*/ 2147483647 h 52"/>
              <a:gd name="T38" fmla="*/ 2147483647 w 766"/>
              <a:gd name="T39" fmla="*/ 2147483647 h 52"/>
              <a:gd name="T40" fmla="*/ 2147483647 w 766"/>
              <a:gd name="T41" fmla="*/ 2147483647 h 52"/>
              <a:gd name="T42" fmla="*/ 2147483647 w 766"/>
              <a:gd name="T43" fmla="*/ 2147483647 h 52"/>
              <a:gd name="T44" fmla="*/ 2147483647 w 766"/>
              <a:gd name="T45" fmla="*/ 2147483647 h 52"/>
              <a:gd name="T46" fmla="*/ 2147483647 w 766"/>
              <a:gd name="T47" fmla="*/ 2147483647 h 52"/>
              <a:gd name="T48" fmla="*/ 2147483647 w 766"/>
              <a:gd name="T49" fmla="*/ 2147483647 h 52"/>
              <a:gd name="T50" fmla="*/ 2147483647 w 766"/>
              <a:gd name="T51" fmla="*/ 2147483647 h 52"/>
              <a:gd name="T52" fmla="*/ 2147483647 w 766"/>
              <a:gd name="T53" fmla="*/ 2147483647 h 52"/>
              <a:gd name="T54" fmla="*/ 2147483647 w 766"/>
              <a:gd name="T55" fmla="*/ 2147483647 h 52"/>
              <a:gd name="T56" fmla="*/ 2147483647 w 766"/>
              <a:gd name="T57" fmla="*/ 2147483647 h 52"/>
              <a:gd name="T58" fmla="*/ 2147483647 w 766"/>
              <a:gd name="T59" fmla="*/ 2147483647 h 52"/>
              <a:gd name="T60" fmla="*/ 2147483647 w 766"/>
              <a:gd name="T61" fmla="*/ 2147483647 h 52"/>
              <a:gd name="T62" fmla="*/ 2147483647 w 766"/>
              <a:gd name="T63" fmla="*/ 2147483647 h 52"/>
              <a:gd name="T64" fmla="*/ 2147483647 w 766"/>
              <a:gd name="T65" fmla="*/ 2147483647 h 52"/>
              <a:gd name="T66" fmla="*/ 2147483647 w 766"/>
              <a:gd name="T67" fmla="*/ 2147483647 h 52"/>
              <a:gd name="T68" fmla="*/ 2147483647 w 766"/>
              <a:gd name="T69" fmla="*/ 2147483647 h 52"/>
              <a:gd name="T70" fmla="*/ 2147483647 w 766"/>
              <a:gd name="T71" fmla="*/ 2147483647 h 52"/>
              <a:gd name="T72" fmla="*/ 2147483647 w 766"/>
              <a:gd name="T73" fmla="*/ 2147483647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6" h="52">
                <a:moveTo>
                  <a:pt x="0" y="0"/>
                </a:moveTo>
                <a:lnTo>
                  <a:pt x="6" y="3"/>
                </a:lnTo>
                <a:lnTo>
                  <a:pt x="10" y="4"/>
                </a:lnTo>
                <a:lnTo>
                  <a:pt x="18" y="5"/>
                </a:lnTo>
                <a:lnTo>
                  <a:pt x="24" y="6"/>
                </a:lnTo>
                <a:lnTo>
                  <a:pt x="39" y="9"/>
                </a:lnTo>
                <a:lnTo>
                  <a:pt x="52" y="10"/>
                </a:lnTo>
                <a:lnTo>
                  <a:pt x="66" y="11"/>
                </a:lnTo>
                <a:lnTo>
                  <a:pt x="114" y="11"/>
                </a:lnTo>
                <a:lnTo>
                  <a:pt x="277" y="11"/>
                </a:lnTo>
                <a:lnTo>
                  <a:pt x="309" y="10"/>
                </a:lnTo>
                <a:lnTo>
                  <a:pt x="330" y="8"/>
                </a:lnTo>
                <a:lnTo>
                  <a:pt x="347" y="8"/>
                </a:lnTo>
                <a:lnTo>
                  <a:pt x="363" y="8"/>
                </a:lnTo>
                <a:lnTo>
                  <a:pt x="377" y="9"/>
                </a:lnTo>
                <a:lnTo>
                  <a:pt x="401" y="10"/>
                </a:lnTo>
                <a:lnTo>
                  <a:pt x="411" y="11"/>
                </a:lnTo>
                <a:lnTo>
                  <a:pt x="497" y="15"/>
                </a:lnTo>
                <a:lnTo>
                  <a:pt x="538" y="16"/>
                </a:lnTo>
                <a:lnTo>
                  <a:pt x="555" y="17"/>
                </a:lnTo>
                <a:lnTo>
                  <a:pt x="569" y="18"/>
                </a:lnTo>
                <a:lnTo>
                  <a:pt x="627" y="25"/>
                </a:lnTo>
                <a:lnTo>
                  <a:pt x="640" y="26"/>
                </a:lnTo>
                <a:lnTo>
                  <a:pt x="661" y="27"/>
                </a:lnTo>
                <a:lnTo>
                  <a:pt x="670" y="28"/>
                </a:lnTo>
                <a:lnTo>
                  <a:pt x="678" y="29"/>
                </a:lnTo>
                <a:lnTo>
                  <a:pt x="687" y="31"/>
                </a:lnTo>
                <a:lnTo>
                  <a:pt x="694" y="32"/>
                </a:lnTo>
                <a:lnTo>
                  <a:pt x="707" y="33"/>
                </a:lnTo>
                <a:lnTo>
                  <a:pt x="713" y="34"/>
                </a:lnTo>
                <a:lnTo>
                  <a:pt x="718" y="35"/>
                </a:lnTo>
                <a:lnTo>
                  <a:pt x="722" y="36"/>
                </a:lnTo>
                <a:lnTo>
                  <a:pt x="728" y="38"/>
                </a:lnTo>
                <a:lnTo>
                  <a:pt x="743" y="42"/>
                </a:lnTo>
                <a:lnTo>
                  <a:pt x="749" y="43"/>
                </a:lnTo>
                <a:lnTo>
                  <a:pt x="754" y="45"/>
                </a:lnTo>
                <a:lnTo>
                  <a:pt x="765"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2" name="SMARTPenAnnotation82"/>
          <p:cNvSpPr>
            <a:spLocks/>
          </p:cNvSpPr>
          <p:nvPr/>
        </p:nvSpPr>
        <p:spPr bwMode="auto">
          <a:xfrm>
            <a:off x="795338" y="2705100"/>
            <a:ext cx="3287712" cy="127000"/>
          </a:xfrm>
          <a:custGeom>
            <a:avLst/>
            <a:gdLst>
              <a:gd name="T0" fmla="*/ 0 w 2071"/>
              <a:gd name="T1" fmla="*/ 0 h 80"/>
              <a:gd name="T2" fmla="*/ 0 w 2071"/>
              <a:gd name="T3" fmla="*/ 2147483647 h 80"/>
              <a:gd name="T4" fmla="*/ 0 w 2071"/>
              <a:gd name="T5" fmla="*/ 2147483647 h 80"/>
              <a:gd name="T6" fmla="*/ 2147483647 w 2071"/>
              <a:gd name="T7" fmla="*/ 2147483647 h 80"/>
              <a:gd name="T8" fmla="*/ 2147483647 w 2071"/>
              <a:gd name="T9" fmla="*/ 2147483647 h 80"/>
              <a:gd name="T10" fmla="*/ 2147483647 w 2071"/>
              <a:gd name="T11" fmla="*/ 2147483647 h 80"/>
              <a:gd name="T12" fmla="*/ 2147483647 w 2071"/>
              <a:gd name="T13" fmla="*/ 2147483647 h 80"/>
              <a:gd name="T14" fmla="*/ 2147483647 w 2071"/>
              <a:gd name="T15" fmla="*/ 2147483647 h 80"/>
              <a:gd name="T16" fmla="*/ 2147483647 w 2071"/>
              <a:gd name="T17" fmla="*/ 2147483647 h 80"/>
              <a:gd name="T18" fmla="*/ 2147483647 w 2071"/>
              <a:gd name="T19" fmla="*/ 2147483647 h 80"/>
              <a:gd name="T20" fmla="*/ 2147483647 w 2071"/>
              <a:gd name="T21" fmla="*/ 2147483647 h 80"/>
              <a:gd name="T22" fmla="*/ 2147483647 w 2071"/>
              <a:gd name="T23" fmla="*/ 2147483647 h 80"/>
              <a:gd name="T24" fmla="*/ 2147483647 w 2071"/>
              <a:gd name="T25" fmla="*/ 2147483647 h 80"/>
              <a:gd name="T26" fmla="*/ 2147483647 w 2071"/>
              <a:gd name="T27" fmla="*/ 2147483647 h 80"/>
              <a:gd name="T28" fmla="*/ 2147483647 w 2071"/>
              <a:gd name="T29" fmla="*/ 2147483647 h 80"/>
              <a:gd name="T30" fmla="*/ 2147483647 w 2071"/>
              <a:gd name="T31" fmla="*/ 2147483647 h 80"/>
              <a:gd name="T32" fmla="*/ 2147483647 w 2071"/>
              <a:gd name="T33" fmla="*/ 2147483647 h 80"/>
              <a:gd name="T34" fmla="*/ 2147483647 w 2071"/>
              <a:gd name="T35" fmla="*/ 2147483647 h 80"/>
              <a:gd name="T36" fmla="*/ 2147483647 w 2071"/>
              <a:gd name="T37" fmla="*/ 2147483647 h 80"/>
              <a:gd name="T38" fmla="*/ 2147483647 w 2071"/>
              <a:gd name="T39" fmla="*/ 2147483647 h 80"/>
              <a:gd name="T40" fmla="*/ 2147483647 w 2071"/>
              <a:gd name="T41" fmla="*/ 2147483647 h 80"/>
              <a:gd name="T42" fmla="*/ 2147483647 w 2071"/>
              <a:gd name="T43" fmla="*/ 2147483647 h 80"/>
              <a:gd name="T44" fmla="*/ 2147483647 w 2071"/>
              <a:gd name="T45" fmla="*/ 2147483647 h 80"/>
              <a:gd name="T46" fmla="*/ 2147483647 w 2071"/>
              <a:gd name="T47" fmla="*/ 2147483647 h 80"/>
              <a:gd name="T48" fmla="*/ 2147483647 w 2071"/>
              <a:gd name="T49" fmla="*/ 2147483647 h 80"/>
              <a:gd name="T50" fmla="*/ 2147483647 w 2071"/>
              <a:gd name="T51" fmla="*/ 2147483647 h 80"/>
              <a:gd name="T52" fmla="*/ 2147483647 w 2071"/>
              <a:gd name="T53" fmla="*/ 2147483647 h 80"/>
              <a:gd name="T54" fmla="*/ 2147483647 w 2071"/>
              <a:gd name="T55" fmla="*/ 2147483647 h 80"/>
              <a:gd name="T56" fmla="*/ 2147483647 w 2071"/>
              <a:gd name="T57" fmla="*/ 2147483647 h 80"/>
              <a:gd name="T58" fmla="*/ 2147483647 w 2071"/>
              <a:gd name="T59" fmla="*/ 2147483647 h 80"/>
              <a:gd name="T60" fmla="*/ 2147483647 w 2071"/>
              <a:gd name="T61" fmla="*/ 2147483647 h 80"/>
              <a:gd name="T62" fmla="*/ 2147483647 w 2071"/>
              <a:gd name="T63" fmla="*/ 2147483647 h 80"/>
              <a:gd name="T64" fmla="*/ 2147483647 w 2071"/>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1" h="80">
                <a:moveTo>
                  <a:pt x="0" y="0"/>
                </a:moveTo>
                <a:lnTo>
                  <a:pt x="0" y="5"/>
                </a:lnTo>
                <a:lnTo>
                  <a:pt x="5" y="6"/>
                </a:lnTo>
                <a:lnTo>
                  <a:pt x="75" y="6"/>
                </a:lnTo>
                <a:lnTo>
                  <a:pt x="118" y="8"/>
                </a:lnTo>
                <a:lnTo>
                  <a:pt x="161" y="10"/>
                </a:lnTo>
                <a:lnTo>
                  <a:pt x="199" y="12"/>
                </a:lnTo>
                <a:lnTo>
                  <a:pt x="209" y="13"/>
                </a:lnTo>
                <a:lnTo>
                  <a:pt x="230" y="15"/>
                </a:lnTo>
                <a:lnTo>
                  <a:pt x="273" y="17"/>
                </a:lnTo>
                <a:lnTo>
                  <a:pt x="285" y="19"/>
                </a:lnTo>
                <a:lnTo>
                  <a:pt x="308" y="21"/>
                </a:lnTo>
                <a:lnTo>
                  <a:pt x="357" y="23"/>
                </a:lnTo>
                <a:lnTo>
                  <a:pt x="371" y="24"/>
                </a:lnTo>
                <a:lnTo>
                  <a:pt x="396" y="27"/>
                </a:lnTo>
                <a:lnTo>
                  <a:pt x="693" y="43"/>
                </a:lnTo>
                <a:lnTo>
                  <a:pt x="850" y="50"/>
                </a:lnTo>
                <a:lnTo>
                  <a:pt x="891" y="51"/>
                </a:lnTo>
                <a:lnTo>
                  <a:pt x="969" y="55"/>
                </a:lnTo>
                <a:lnTo>
                  <a:pt x="1031" y="57"/>
                </a:lnTo>
                <a:lnTo>
                  <a:pt x="1110" y="60"/>
                </a:lnTo>
                <a:lnTo>
                  <a:pt x="1176" y="62"/>
                </a:lnTo>
                <a:lnTo>
                  <a:pt x="1264" y="66"/>
                </a:lnTo>
                <a:lnTo>
                  <a:pt x="1375" y="67"/>
                </a:lnTo>
                <a:lnTo>
                  <a:pt x="1418" y="68"/>
                </a:lnTo>
                <a:lnTo>
                  <a:pt x="1518" y="72"/>
                </a:lnTo>
                <a:lnTo>
                  <a:pt x="1584" y="73"/>
                </a:lnTo>
                <a:lnTo>
                  <a:pt x="1723" y="73"/>
                </a:lnTo>
                <a:lnTo>
                  <a:pt x="1754" y="75"/>
                </a:lnTo>
                <a:lnTo>
                  <a:pt x="1784" y="77"/>
                </a:lnTo>
                <a:lnTo>
                  <a:pt x="1841" y="79"/>
                </a:lnTo>
                <a:lnTo>
                  <a:pt x="2070"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3" name="SMARTPenAnnotation83"/>
          <p:cNvSpPr>
            <a:spLocks/>
          </p:cNvSpPr>
          <p:nvPr/>
        </p:nvSpPr>
        <p:spPr bwMode="auto">
          <a:xfrm>
            <a:off x="884238" y="3162300"/>
            <a:ext cx="1117600" cy="26988"/>
          </a:xfrm>
          <a:custGeom>
            <a:avLst/>
            <a:gdLst>
              <a:gd name="T0" fmla="*/ 0 w 704"/>
              <a:gd name="T1" fmla="*/ 2147483647 h 17"/>
              <a:gd name="T2" fmla="*/ 2147483647 w 704"/>
              <a:gd name="T3" fmla="*/ 2147483647 h 17"/>
              <a:gd name="T4" fmla="*/ 2147483647 w 704"/>
              <a:gd name="T5" fmla="*/ 2147483647 h 17"/>
              <a:gd name="T6" fmla="*/ 2147483647 w 704"/>
              <a:gd name="T7" fmla="*/ 2147483647 h 17"/>
              <a:gd name="T8" fmla="*/ 2147483647 w 704"/>
              <a:gd name="T9" fmla="*/ 2147483647 h 17"/>
              <a:gd name="T10" fmla="*/ 2147483647 w 704"/>
              <a:gd name="T11" fmla="*/ 2147483647 h 17"/>
              <a:gd name="T12" fmla="*/ 2147483647 w 704"/>
              <a:gd name="T13" fmla="*/ 2147483647 h 17"/>
              <a:gd name="T14" fmla="*/ 2147483647 w 704"/>
              <a:gd name="T15" fmla="*/ 2147483647 h 17"/>
              <a:gd name="T16" fmla="*/ 2147483647 w 704"/>
              <a:gd name="T17" fmla="*/ 2147483647 h 17"/>
              <a:gd name="T18" fmla="*/ 2147483647 w 704"/>
              <a:gd name="T19" fmla="*/ 2147483647 h 17"/>
              <a:gd name="T20" fmla="*/ 2147483647 w 704"/>
              <a:gd name="T21" fmla="*/ 2147483647 h 17"/>
              <a:gd name="T22" fmla="*/ 2147483647 w 704"/>
              <a:gd name="T23" fmla="*/ 0 h 17"/>
              <a:gd name="T24" fmla="*/ 2147483647 w 704"/>
              <a:gd name="T25" fmla="*/ 0 h 17"/>
              <a:gd name="T26" fmla="*/ 2147483647 w 704"/>
              <a:gd name="T27" fmla="*/ 0 h 17"/>
              <a:gd name="T28" fmla="*/ 2147483647 w 704"/>
              <a:gd name="T29" fmla="*/ 2147483647 h 17"/>
              <a:gd name="T30" fmla="*/ 2147483647 w 704"/>
              <a:gd name="T31" fmla="*/ 2147483647 h 17"/>
              <a:gd name="T32" fmla="*/ 2147483647 w 704"/>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4" h="17">
                <a:moveTo>
                  <a:pt x="0" y="16"/>
                </a:moveTo>
                <a:lnTo>
                  <a:pt x="305" y="16"/>
                </a:lnTo>
                <a:lnTo>
                  <a:pt x="345" y="14"/>
                </a:lnTo>
                <a:lnTo>
                  <a:pt x="395" y="12"/>
                </a:lnTo>
                <a:lnTo>
                  <a:pt x="461" y="7"/>
                </a:lnTo>
                <a:lnTo>
                  <a:pt x="490" y="6"/>
                </a:lnTo>
                <a:lnTo>
                  <a:pt x="503" y="5"/>
                </a:lnTo>
                <a:lnTo>
                  <a:pt x="515" y="4"/>
                </a:lnTo>
                <a:lnTo>
                  <a:pt x="527" y="2"/>
                </a:lnTo>
                <a:lnTo>
                  <a:pt x="538" y="1"/>
                </a:lnTo>
                <a:lnTo>
                  <a:pt x="549" y="1"/>
                </a:lnTo>
                <a:lnTo>
                  <a:pt x="559" y="0"/>
                </a:lnTo>
                <a:lnTo>
                  <a:pt x="585" y="0"/>
                </a:lnTo>
                <a:lnTo>
                  <a:pt x="600" y="0"/>
                </a:lnTo>
                <a:lnTo>
                  <a:pt x="618" y="1"/>
                </a:lnTo>
                <a:lnTo>
                  <a:pt x="638" y="3"/>
                </a:lnTo>
                <a:lnTo>
                  <a:pt x="703"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4" name="SMARTPenAnnotation84"/>
          <p:cNvSpPr>
            <a:spLocks/>
          </p:cNvSpPr>
          <p:nvPr/>
        </p:nvSpPr>
        <p:spPr bwMode="auto">
          <a:xfrm>
            <a:off x="776288" y="3589338"/>
            <a:ext cx="1144587" cy="46037"/>
          </a:xfrm>
          <a:custGeom>
            <a:avLst/>
            <a:gdLst>
              <a:gd name="T0" fmla="*/ 0 w 721"/>
              <a:gd name="T1" fmla="*/ 2147483647 h 29"/>
              <a:gd name="T2" fmla="*/ 2147483647 w 721"/>
              <a:gd name="T3" fmla="*/ 2147483647 h 29"/>
              <a:gd name="T4" fmla="*/ 2147483647 w 721"/>
              <a:gd name="T5" fmla="*/ 2147483647 h 29"/>
              <a:gd name="T6" fmla="*/ 2147483647 w 721"/>
              <a:gd name="T7" fmla="*/ 2147483647 h 29"/>
              <a:gd name="T8" fmla="*/ 2147483647 w 721"/>
              <a:gd name="T9" fmla="*/ 2147483647 h 29"/>
              <a:gd name="T10" fmla="*/ 2147483647 w 721"/>
              <a:gd name="T11" fmla="*/ 2147483647 h 29"/>
              <a:gd name="T12" fmla="*/ 2147483647 w 721"/>
              <a:gd name="T13" fmla="*/ 2147483647 h 29"/>
              <a:gd name="T14" fmla="*/ 2147483647 w 721"/>
              <a:gd name="T15" fmla="*/ 2147483647 h 29"/>
              <a:gd name="T16" fmla="*/ 2147483647 w 721"/>
              <a:gd name="T17" fmla="*/ 2147483647 h 29"/>
              <a:gd name="T18" fmla="*/ 2147483647 w 721"/>
              <a:gd name="T19" fmla="*/ 2147483647 h 29"/>
              <a:gd name="T20" fmla="*/ 2147483647 w 721"/>
              <a:gd name="T21" fmla="*/ 2147483647 h 29"/>
              <a:gd name="T22" fmla="*/ 2147483647 w 721"/>
              <a:gd name="T23" fmla="*/ 2147483647 h 29"/>
              <a:gd name="T24" fmla="*/ 2147483647 w 721"/>
              <a:gd name="T25" fmla="*/ 2147483647 h 29"/>
              <a:gd name="T26" fmla="*/ 2147483647 w 721"/>
              <a:gd name="T27" fmla="*/ 2147483647 h 29"/>
              <a:gd name="T28" fmla="*/ 2147483647 w 721"/>
              <a:gd name="T29" fmla="*/ 2147483647 h 29"/>
              <a:gd name="T30" fmla="*/ 2147483647 w 721"/>
              <a:gd name="T31" fmla="*/ 2147483647 h 29"/>
              <a:gd name="T32" fmla="*/ 2147483647 w 721"/>
              <a:gd name="T33" fmla="*/ 0 h 29"/>
              <a:gd name="T34" fmla="*/ 2147483647 w 721"/>
              <a:gd name="T35" fmla="*/ 2147483647 h 29"/>
              <a:gd name="T36" fmla="*/ 2147483647 w 721"/>
              <a:gd name="T37" fmla="*/ 2147483647 h 29"/>
              <a:gd name="T38" fmla="*/ 2147483647 w 721"/>
              <a:gd name="T39" fmla="*/ 2147483647 h 29"/>
              <a:gd name="T40" fmla="*/ 2147483647 w 721"/>
              <a:gd name="T41" fmla="*/ 2147483647 h 29"/>
              <a:gd name="T42" fmla="*/ 2147483647 w 721"/>
              <a:gd name="T43" fmla="*/ 2147483647 h 29"/>
              <a:gd name="T44" fmla="*/ 2147483647 w 721"/>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1" h="29">
                <a:moveTo>
                  <a:pt x="0" y="28"/>
                </a:moveTo>
                <a:lnTo>
                  <a:pt x="14" y="28"/>
                </a:lnTo>
                <a:lnTo>
                  <a:pt x="19" y="27"/>
                </a:lnTo>
                <a:lnTo>
                  <a:pt x="43" y="21"/>
                </a:lnTo>
                <a:lnTo>
                  <a:pt x="49" y="19"/>
                </a:lnTo>
                <a:lnTo>
                  <a:pt x="56" y="19"/>
                </a:lnTo>
                <a:lnTo>
                  <a:pt x="69" y="18"/>
                </a:lnTo>
                <a:lnTo>
                  <a:pt x="88" y="17"/>
                </a:lnTo>
                <a:lnTo>
                  <a:pt x="99" y="17"/>
                </a:lnTo>
                <a:lnTo>
                  <a:pt x="110" y="16"/>
                </a:lnTo>
                <a:lnTo>
                  <a:pt x="122" y="14"/>
                </a:lnTo>
                <a:lnTo>
                  <a:pt x="135" y="13"/>
                </a:lnTo>
                <a:lnTo>
                  <a:pt x="149" y="13"/>
                </a:lnTo>
                <a:lnTo>
                  <a:pt x="187" y="12"/>
                </a:lnTo>
                <a:lnTo>
                  <a:pt x="285" y="12"/>
                </a:lnTo>
                <a:lnTo>
                  <a:pt x="565" y="1"/>
                </a:lnTo>
                <a:lnTo>
                  <a:pt x="690" y="0"/>
                </a:lnTo>
                <a:lnTo>
                  <a:pt x="695" y="1"/>
                </a:lnTo>
                <a:lnTo>
                  <a:pt x="699" y="2"/>
                </a:lnTo>
                <a:lnTo>
                  <a:pt x="702" y="3"/>
                </a:lnTo>
                <a:lnTo>
                  <a:pt x="706" y="5"/>
                </a:lnTo>
                <a:lnTo>
                  <a:pt x="710" y="8"/>
                </a:lnTo>
                <a:lnTo>
                  <a:pt x="72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5" name="SMARTPenAnnotation85"/>
          <p:cNvSpPr>
            <a:spLocks/>
          </p:cNvSpPr>
          <p:nvPr/>
        </p:nvSpPr>
        <p:spPr bwMode="auto">
          <a:xfrm>
            <a:off x="1527175" y="4017963"/>
            <a:ext cx="947738" cy="55562"/>
          </a:xfrm>
          <a:custGeom>
            <a:avLst/>
            <a:gdLst>
              <a:gd name="T0" fmla="*/ 0 w 597"/>
              <a:gd name="T1" fmla="*/ 2147483647 h 35"/>
              <a:gd name="T2" fmla="*/ 2147483647 w 597"/>
              <a:gd name="T3" fmla="*/ 2147483647 h 35"/>
              <a:gd name="T4" fmla="*/ 2147483647 w 597"/>
              <a:gd name="T5" fmla="*/ 2147483647 h 35"/>
              <a:gd name="T6" fmla="*/ 2147483647 w 597"/>
              <a:gd name="T7" fmla="*/ 2147483647 h 35"/>
              <a:gd name="T8" fmla="*/ 2147483647 w 597"/>
              <a:gd name="T9" fmla="*/ 2147483647 h 35"/>
              <a:gd name="T10" fmla="*/ 2147483647 w 597"/>
              <a:gd name="T11" fmla="*/ 2147483647 h 35"/>
              <a:gd name="T12" fmla="*/ 2147483647 w 597"/>
              <a:gd name="T13" fmla="*/ 2147483647 h 35"/>
              <a:gd name="T14" fmla="*/ 2147483647 w 597"/>
              <a:gd name="T15" fmla="*/ 2147483647 h 35"/>
              <a:gd name="T16" fmla="*/ 2147483647 w 597"/>
              <a:gd name="T17" fmla="*/ 2147483647 h 35"/>
              <a:gd name="T18" fmla="*/ 2147483647 w 597"/>
              <a:gd name="T19" fmla="*/ 2147483647 h 35"/>
              <a:gd name="T20" fmla="*/ 2147483647 w 597"/>
              <a:gd name="T21" fmla="*/ 2147483647 h 35"/>
              <a:gd name="T22" fmla="*/ 2147483647 w 597"/>
              <a:gd name="T23" fmla="*/ 2147483647 h 35"/>
              <a:gd name="T24" fmla="*/ 2147483647 w 597"/>
              <a:gd name="T25" fmla="*/ 2147483647 h 35"/>
              <a:gd name="T26" fmla="*/ 2147483647 w 597"/>
              <a:gd name="T27" fmla="*/ 2147483647 h 35"/>
              <a:gd name="T28" fmla="*/ 2147483647 w 597"/>
              <a:gd name="T29" fmla="*/ 2147483647 h 35"/>
              <a:gd name="T30" fmla="*/ 2147483647 w 597"/>
              <a:gd name="T31" fmla="*/ 2147483647 h 35"/>
              <a:gd name="T32" fmla="*/ 2147483647 w 597"/>
              <a:gd name="T33" fmla="*/ 0 h 35"/>
              <a:gd name="T34" fmla="*/ 2147483647 w 597"/>
              <a:gd name="T35" fmla="*/ 0 h 35"/>
              <a:gd name="T36" fmla="*/ 2147483647 w 597"/>
              <a:gd name="T37" fmla="*/ 2147483647 h 35"/>
              <a:gd name="T38" fmla="*/ 2147483647 w 597"/>
              <a:gd name="T39" fmla="*/ 2147483647 h 35"/>
              <a:gd name="T40" fmla="*/ 2147483647 w 597"/>
              <a:gd name="T41" fmla="*/ 2147483647 h 35"/>
              <a:gd name="T42" fmla="*/ 2147483647 w 597"/>
              <a:gd name="T43" fmla="*/ 2147483647 h 35"/>
              <a:gd name="T44" fmla="*/ 2147483647 w 597"/>
              <a:gd name="T45" fmla="*/ 2147483647 h 35"/>
              <a:gd name="T46" fmla="*/ 2147483647 w 597"/>
              <a:gd name="T47" fmla="*/ 2147483647 h 35"/>
              <a:gd name="T48" fmla="*/ 2147483647 w 597"/>
              <a:gd name="T49" fmla="*/ 2147483647 h 35"/>
              <a:gd name="T50" fmla="*/ 2147483647 w 597"/>
              <a:gd name="T51" fmla="*/ 2147483647 h 35"/>
              <a:gd name="T52" fmla="*/ 2147483647 w 597"/>
              <a:gd name="T53" fmla="*/ 2147483647 h 35"/>
              <a:gd name="T54" fmla="*/ 2147483647 w 597"/>
              <a:gd name="T55" fmla="*/ 2147483647 h 35"/>
              <a:gd name="T56" fmla="*/ 2147483647 w 597"/>
              <a:gd name="T57" fmla="*/ 2147483647 h 35"/>
              <a:gd name="T58" fmla="*/ 2147483647 w 597"/>
              <a:gd name="T59" fmla="*/ 2147483647 h 35"/>
              <a:gd name="T60" fmla="*/ 2147483647 w 597"/>
              <a:gd name="T61" fmla="*/ 2147483647 h 35"/>
              <a:gd name="T62" fmla="*/ 2147483647 w 597"/>
              <a:gd name="T63" fmla="*/ 2147483647 h 35"/>
              <a:gd name="T64" fmla="*/ 2147483647 w 597"/>
              <a:gd name="T65" fmla="*/ 2147483647 h 35"/>
              <a:gd name="T66" fmla="*/ 2147483647 w 597"/>
              <a:gd name="T67" fmla="*/ 2147483647 h 35"/>
              <a:gd name="T68" fmla="*/ 2147483647 w 597"/>
              <a:gd name="T69" fmla="*/ 2147483647 h 35"/>
              <a:gd name="T70" fmla="*/ 2147483647 w 597"/>
              <a:gd name="T71" fmla="*/ 2147483647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7" h="35">
                <a:moveTo>
                  <a:pt x="0" y="17"/>
                </a:moveTo>
                <a:lnTo>
                  <a:pt x="3" y="17"/>
                </a:lnTo>
                <a:lnTo>
                  <a:pt x="4" y="17"/>
                </a:lnTo>
                <a:lnTo>
                  <a:pt x="6" y="15"/>
                </a:lnTo>
                <a:lnTo>
                  <a:pt x="8" y="14"/>
                </a:lnTo>
                <a:lnTo>
                  <a:pt x="9" y="13"/>
                </a:lnTo>
                <a:lnTo>
                  <a:pt x="13" y="12"/>
                </a:lnTo>
                <a:lnTo>
                  <a:pt x="16" y="11"/>
                </a:lnTo>
                <a:lnTo>
                  <a:pt x="18" y="10"/>
                </a:lnTo>
                <a:lnTo>
                  <a:pt x="22" y="9"/>
                </a:lnTo>
                <a:lnTo>
                  <a:pt x="26" y="7"/>
                </a:lnTo>
                <a:lnTo>
                  <a:pt x="32" y="5"/>
                </a:lnTo>
                <a:lnTo>
                  <a:pt x="38" y="4"/>
                </a:lnTo>
                <a:lnTo>
                  <a:pt x="45" y="3"/>
                </a:lnTo>
                <a:lnTo>
                  <a:pt x="52" y="2"/>
                </a:lnTo>
                <a:lnTo>
                  <a:pt x="67" y="1"/>
                </a:lnTo>
                <a:lnTo>
                  <a:pt x="95" y="0"/>
                </a:lnTo>
                <a:lnTo>
                  <a:pt x="187" y="0"/>
                </a:lnTo>
                <a:lnTo>
                  <a:pt x="249" y="3"/>
                </a:lnTo>
                <a:lnTo>
                  <a:pt x="291" y="6"/>
                </a:lnTo>
                <a:lnTo>
                  <a:pt x="347" y="12"/>
                </a:lnTo>
                <a:lnTo>
                  <a:pt x="364" y="13"/>
                </a:lnTo>
                <a:lnTo>
                  <a:pt x="378" y="15"/>
                </a:lnTo>
                <a:lnTo>
                  <a:pt x="390" y="16"/>
                </a:lnTo>
                <a:lnTo>
                  <a:pt x="401" y="16"/>
                </a:lnTo>
                <a:lnTo>
                  <a:pt x="410" y="17"/>
                </a:lnTo>
                <a:lnTo>
                  <a:pt x="419" y="18"/>
                </a:lnTo>
                <a:lnTo>
                  <a:pt x="427" y="20"/>
                </a:lnTo>
                <a:lnTo>
                  <a:pt x="436" y="21"/>
                </a:lnTo>
                <a:lnTo>
                  <a:pt x="443" y="21"/>
                </a:lnTo>
                <a:lnTo>
                  <a:pt x="451" y="22"/>
                </a:lnTo>
                <a:lnTo>
                  <a:pt x="464" y="23"/>
                </a:lnTo>
                <a:lnTo>
                  <a:pt x="498" y="28"/>
                </a:lnTo>
                <a:lnTo>
                  <a:pt x="516" y="30"/>
                </a:lnTo>
                <a:lnTo>
                  <a:pt x="535" y="32"/>
                </a:lnTo>
                <a:lnTo>
                  <a:pt x="596"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39946" name="SMARTPenAnnotation86"/>
          <p:cNvSpPr>
            <a:spLocks/>
          </p:cNvSpPr>
          <p:nvPr/>
        </p:nvSpPr>
        <p:spPr bwMode="auto">
          <a:xfrm>
            <a:off x="3473450" y="4394200"/>
            <a:ext cx="1136650" cy="80963"/>
          </a:xfrm>
          <a:custGeom>
            <a:avLst/>
            <a:gdLst>
              <a:gd name="T0" fmla="*/ 0 w 716"/>
              <a:gd name="T1" fmla="*/ 2147483647 h 51"/>
              <a:gd name="T2" fmla="*/ 2147483647 w 716"/>
              <a:gd name="T3" fmla="*/ 2147483647 h 51"/>
              <a:gd name="T4" fmla="*/ 2147483647 w 716"/>
              <a:gd name="T5" fmla="*/ 2147483647 h 51"/>
              <a:gd name="T6" fmla="*/ 2147483647 w 716"/>
              <a:gd name="T7" fmla="*/ 2147483647 h 51"/>
              <a:gd name="T8" fmla="*/ 2147483647 w 716"/>
              <a:gd name="T9" fmla="*/ 2147483647 h 51"/>
              <a:gd name="T10" fmla="*/ 2147483647 w 716"/>
              <a:gd name="T11" fmla="*/ 2147483647 h 51"/>
              <a:gd name="T12" fmla="*/ 2147483647 w 716"/>
              <a:gd name="T13" fmla="*/ 2147483647 h 51"/>
              <a:gd name="T14" fmla="*/ 2147483647 w 716"/>
              <a:gd name="T15" fmla="*/ 2147483647 h 51"/>
              <a:gd name="T16" fmla="*/ 2147483647 w 716"/>
              <a:gd name="T17" fmla="*/ 2147483647 h 51"/>
              <a:gd name="T18" fmla="*/ 2147483647 w 716"/>
              <a:gd name="T19" fmla="*/ 2147483647 h 51"/>
              <a:gd name="T20" fmla="*/ 2147483647 w 716"/>
              <a:gd name="T21" fmla="*/ 2147483647 h 51"/>
              <a:gd name="T22" fmla="*/ 2147483647 w 716"/>
              <a:gd name="T23" fmla="*/ 2147483647 h 51"/>
              <a:gd name="T24" fmla="*/ 2147483647 w 716"/>
              <a:gd name="T25" fmla="*/ 2147483647 h 51"/>
              <a:gd name="T26" fmla="*/ 2147483647 w 716"/>
              <a:gd name="T27" fmla="*/ 2147483647 h 51"/>
              <a:gd name="T28" fmla="*/ 2147483647 w 716"/>
              <a:gd name="T29" fmla="*/ 2147483647 h 51"/>
              <a:gd name="T30" fmla="*/ 2147483647 w 716"/>
              <a:gd name="T31" fmla="*/ 2147483647 h 51"/>
              <a:gd name="T32" fmla="*/ 2147483647 w 716"/>
              <a:gd name="T33" fmla="*/ 2147483647 h 51"/>
              <a:gd name="T34" fmla="*/ 2147483647 w 716"/>
              <a:gd name="T35" fmla="*/ 2147483647 h 51"/>
              <a:gd name="T36" fmla="*/ 2147483647 w 716"/>
              <a:gd name="T37" fmla="*/ 2147483647 h 51"/>
              <a:gd name="T38" fmla="*/ 2147483647 w 716"/>
              <a:gd name="T39" fmla="*/ 2147483647 h 51"/>
              <a:gd name="T40" fmla="*/ 2147483647 w 716"/>
              <a:gd name="T41" fmla="*/ 2147483647 h 51"/>
              <a:gd name="T42" fmla="*/ 2147483647 w 716"/>
              <a:gd name="T43" fmla="*/ 0 h 51"/>
              <a:gd name="T44" fmla="*/ 2147483647 w 716"/>
              <a:gd name="T45" fmla="*/ 0 h 51"/>
              <a:gd name="T46" fmla="*/ 2147483647 w 716"/>
              <a:gd name="T47" fmla="*/ 0 h 51"/>
              <a:gd name="T48" fmla="*/ 2147483647 w 716"/>
              <a:gd name="T49" fmla="*/ 2147483647 h 51"/>
              <a:gd name="T50" fmla="*/ 2147483647 w 716"/>
              <a:gd name="T51" fmla="*/ 2147483647 h 51"/>
              <a:gd name="T52" fmla="*/ 2147483647 w 716"/>
              <a:gd name="T53" fmla="*/ 2147483647 h 51"/>
              <a:gd name="T54" fmla="*/ 2147483647 w 716"/>
              <a:gd name="T55" fmla="*/ 2147483647 h 51"/>
              <a:gd name="T56" fmla="*/ 2147483647 w 716"/>
              <a:gd name="T57" fmla="*/ 2147483647 h 51"/>
              <a:gd name="T58" fmla="*/ 2147483647 w 716"/>
              <a:gd name="T59" fmla="*/ 2147483647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16" h="51">
                <a:moveTo>
                  <a:pt x="0" y="50"/>
                </a:moveTo>
                <a:lnTo>
                  <a:pt x="6" y="47"/>
                </a:lnTo>
                <a:lnTo>
                  <a:pt x="8" y="46"/>
                </a:lnTo>
                <a:lnTo>
                  <a:pt x="11" y="44"/>
                </a:lnTo>
                <a:lnTo>
                  <a:pt x="13" y="42"/>
                </a:lnTo>
                <a:lnTo>
                  <a:pt x="15" y="41"/>
                </a:lnTo>
                <a:lnTo>
                  <a:pt x="19" y="40"/>
                </a:lnTo>
                <a:lnTo>
                  <a:pt x="38" y="39"/>
                </a:lnTo>
                <a:lnTo>
                  <a:pt x="81" y="39"/>
                </a:lnTo>
                <a:lnTo>
                  <a:pt x="97" y="38"/>
                </a:lnTo>
                <a:lnTo>
                  <a:pt x="159" y="34"/>
                </a:lnTo>
                <a:lnTo>
                  <a:pt x="180" y="33"/>
                </a:lnTo>
                <a:lnTo>
                  <a:pt x="189" y="32"/>
                </a:lnTo>
                <a:lnTo>
                  <a:pt x="197" y="30"/>
                </a:lnTo>
                <a:lnTo>
                  <a:pt x="211" y="29"/>
                </a:lnTo>
                <a:lnTo>
                  <a:pt x="408" y="11"/>
                </a:lnTo>
                <a:lnTo>
                  <a:pt x="475" y="6"/>
                </a:lnTo>
                <a:lnTo>
                  <a:pt x="490" y="5"/>
                </a:lnTo>
                <a:lnTo>
                  <a:pt x="503" y="3"/>
                </a:lnTo>
                <a:lnTo>
                  <a:pt x="515" y="2"/>
                </a:lnTo>
                <a:lnTo>
                  <a:pt x="536" y="1"/>
                </a:lnTo>
                <a:lnTo>
                  <a:pt x="554" y="0"/>
                </a:lnTo>
                <a:lnTo>
                  <a:pt x="589" y="0"/>
                </a:lnTo>
                <a:lnTo>
                  <a:pt x="680" y="0"/>
                </a:lnTo>
                <a:lnTo>
                  <a:pt x="684" y="1"/>
                </a:lnTo>
                <a:lnTo>
                  <a:pt x="687" y="3"/>
                </a:lnTo>
                <a:lnTo>
                  <a:pt x="691" y="5"/>
                </a:lnTo>
                <a:lnTo>
                  <a:pt x="695" y="8"/>
                </a:lnTo>
                <a:lnTo>
                  <a:pt x="699" y="10"/>
                </a:lnTo>
                <a:lnTo>
                  <a:pt x="715"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515987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28600" y="228600"/>
            <a:ext cx="3581400" cy="6400800"/>
          </a:xfrm>
        </p:spPr>
        <p:txBody>
          <a:bodyPr/>
          <a:lstStyle/>
          <a:p>
            <a:pPr eaLnBrk="1" hangingPunct="1">
              <a:lnSpc>
                <a:spcPct val="90000"/>
              </a:lnSpc>
            </a:pPr>
            <a:r>
              <a:rPr lang="en-US" altLang="en-US" sz="2800" smtClean="0"/>
              <a:t>Macbeth and Banquo thank the king, saying they were just doing their duty.</a:t>
            </a:r>
          </a:p>
          <a:p>
            <a:pPr eaLnBrk="1" hangingPunct="1">
              <a:lnSpc>
                <a:spcPct val="90000"/>
              </a:lnSpc>
            </a:pPr>
            <a:r>
              <a:rPr lang="en-US" altLang="en-US" sz="2800" smtClean="0"/>
              <a:t>Duncan says he’s happy to have his country’s greatest noblemen and his own best friends and family present under one roof, and he wants to make an announcement.</a:t>
            </a: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SMARTPenAnnotation73"/>
          <p:cNvSpPr>
            <a:spLocks/>
          </p:cNvSpPr>
          <p:nvPr/>
        </p:nvSpPr>
        <p:spPr bwMode="auto">
          <a:xfrm>
            <a:off x="866775" y="590550"/>
            <a:ext cx="2125663" cy="196850"/>
          </a:xfrm>
          <a:custGeom>
            <a:avLst/>
            <a:gdLst>
              <a:gd name="T0" fmla="*/ 0 w 1339"/>
              <a:gd name="T1" fmla="*/ 2147483647 h 124"/>
              <a:gd name="T2" fmla="*/ 2147483647 w 1339"/>
              <a:gd name="T3" fmla="*/ 2147483647 h 124"/>
              <a:gd name="T4" fmla="*/ 2147483647 w 1339"/>
              <a:gd name="T5" fmla="*/ 2147483647 h 124"/>
              <a:gd name="T6" fmla="*/ 2147483647 w 1339"/>
              <a:gd name="T7" fmla="*/ 2147483647 h 124"/>
              <a:gd name="T8" fmla="*/ 2147483647 w 1339"/>
              <a:gd name="T9" fmla="*/ 2147483647 h 124"/>
              <a:gd name="T10" fmla="*/ 2147483647 w 1339"/>
              <a:gd name="T11" fmla="*/ 2147483647 h 124"/>
              <a:gd name="T12" fmla="*/ 2147483647 w 1339"/>
              <a:gd name="T13" fmla="*/ 2147483647 h 124"/>
              <a:gd name="T14" fmla="*/ 2147483647 w 1339"/>
              <a:gd name="T15" fmla="*/ 0 h 124"/>
              <a:gd name="T16" fmla="*/ 2147483647 w 1339"/>
              <a:gd name="T17" fmla="*/ 2147483647 h 124"/>
              <a:gd name="T18" fmla="*/ 2147483647 w 1339"/>
              <a:gd name="T19" fmla="*/ 2147483647 h 124"/>
              <a:gd name="T20" fmla="*/ 2147483647 w 1339"/>
              <a:gd name="T21" fmla="*/ 2147483647 h 124"/>
              <a:gd name="T22" fmla="*/ 2147483647 w 1339"/>
              <a:gd name="T23" fmla="*/ 2147483647 h 124"/>
              <a:gd name="T24" fmla="*/ 2147483647 w 1339"/>
              <a:gd name="T25" fmla="*/ 2147483647 h 124"/>
              <a:gd name="T26" fmla="*/ 2147483647 w 1339"/>
              <a:gd name="T27" fmla="*/ 2147483647 h 124"/>
              <a:gd name="T28" fmla="*/ 2147483647 w 1339"/>
              <a:gd name="T29" fmla="*/ 2147483647 h 124"/>
              <a:gd name="T30" fmla="*/ 2147483647 w 1339"/>
              <a:gd name="T31" fmla="*/ 2147483647 h 124"/>
              <a:gd name="T32" fmla="*/ 2147483647 w 1339"/>
              <a:gd name="T33" fmla="*/ 2147483647 h 124"/>
              <a:gd name="T34" fmla="*/ 2147483647 w 1339"/>
              <a:gd name="T35" fmla="*/ 2147483647 h 124"/>
              <a:gd name="T36" fmla="*/ 2147483647 w 1339"/>
              <a:gd name="T37" fmla="*/ 2147483647 h 124"/>
              <a:gd name="T38" fmla="*/ 2147483647 w 1339"/>
              <a:gd name="T39" fmla="*/ 2147483647 h 124"/>
              <a:gd name="T40" fmla="*/ 2147483647 w 1339"/>
              <a:gd name="T41" fmla="*/ 2147483647 h 124"/>
              <a:gd name="T42" fmla="*/ 2147483647 w 1339"/>
              <a:gd name="T43" fmla="*/ 2147483647 h 124"/>
              <a:gd name="T44" fmla="*/ 2147483647 w 1339"/>
              <a:gd name="T45" fmla="*/ 2147483647 h 124"/>
              <a:gd name="T46" fmla="*/ 2147483647 w 1339"/>
              <a:gd name="T47" fmla="*/ 2147483647 h 124"/>
              <a:gd name="T48" fmla="*/ 2147483647 w 1339"/>
              <a:gd name="T49" fmla="*/ 2147483647 h 124"/>
              <a:gd name="T50" fmla="*/ 2147483647 w 1339"/>
              <a:gd name="T51" fmla="*/ 2147483647 h 124"/>
              <a:gd name="T52" fmla="*/ 2147483647 w 1339"/>
              <a:gd name="T53" fmla="*/ 2147483647 h 124"/>
              <a:gd name="T54" fmla="*/ 2147483647 w 1339"/>
              <a:gd name="T55" fmla="*/ 2147483647 h 124"/>
              <a:gd name="T56" fmla="*/ 2147483647 w 1339"/>
              <a:gd name="T57" fmla="*/ 2147483647 h 124"/>
              <a:gd name="T58" fmla="*/ 2147483647 w 1339"/>
              <a:gd name="T59" fmla="*/ 2147483647 h 124"/>
              <a:gd name="T60" fmla="*/ 2147483647 w 1339"/>
              <a:gd name="T61" fmla="*/ 2147483647 h 124"/>
              <a:gd name="T62" fmla="*/ 2147483647 w 1339"/>
              <a:gd name="T63" fmla="*/ 2147483647 h 124"/>
              <a:gd name="T64" fmla="*/ 2147483647 w 1339"/>
              <a:gd name="T65" fmla="*/ 2147483647 h 124"/>
              <a:gd name="T66" fmla="*/ 2147483647 w 1339"/>
              <a:gd name="T67" fmla="*/ 2147483647 h 124"/>
              <a:gd name="T68" fmla="*/ 2147483647 w 1339"/>
              <a:gd name="T69" fmla="*/ 2147483647 h 124"/>
              <a:gd name="T70" fmla="*/ 2147483647 w 1339"/>
              <a:gd name="T71" fmla="*/ 2147483647 h 124"/>
              <a:gd name="T72" fmla="*/ 2147483647 w 1339"/>
              <a:gd name="T73" fmla="*/ 2147483647 h 124"/>
              <a:gd name="T74" fmla="*/ 2147483647 w 1339"/>
              <a:gd name="T75" fmla="*/ 2147483647 h 124"/>
              <a:gd name="T76" fmla="*/ 2147483647 w 1339"/>
              <a:gd name="T77" fmla="*/ 2147483647 h 124"/>
              <a:gd name="T78" fmla="*/ 2147483647 w 1339"/>
              <a:gd name="T79" fmla="*/ 2147483647 h 124"/>
              <a:gd name="T80" fmla="*/ 2147483647 w 1339"/>
              <a:gd name="T81" fmla="*/ 2147483647 h 124"/>
              <a:gd name="T82" fmla="*/ 2147483647 w 1339"/>
              <a:gd name="T83" fmla="*/ 2147483647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9" h="124">
                <a:moveTo>
                  <a:pt x="0" y="16"/>
                </a:moveTo>
                <a:lnTo>
                  <a:pt x="3" y="13"/>
                </a:lnTo>
                <a:lnTo>
                  <a:pt x="5" y="12"/>
                </a:lnTo>
                <a:lnTo>
                  <a:pt x="17" y="9"/>
                </a:lnTo>
                <a:lnTo>
                  <a:pt x="21" y="8"/>
                </a:lnTo>
                <a:lnTo>
                  <a:pt x="40" y="5"/>
                </a:lnTo>
                <a:lnTo>
                  <a:pt x="59" y="1"/>
                </a:lnTo>
                <a:lnTo>
                  <a:pt x="94" y="0"/>
                </a:lnTo>
                <a:lnTo>
                  <a:pt x="107" y="1"/>
                </a:lnTo>
                <a:lnTo>
                  <a:pt x="124" y="4"/>
                </a:lnTo>
                <a:lnTo>
                  <a:pt x="157" y="6"/>
                </a:lnTo>
                <a:lnTo>
                  <a:pt x="174" y="9"/>
                </a:lnTo>
                <a:lnTo>
                  <a:pt x="193" y="12"/>
                </a:lnTo>
                <a:lnTo>
                  <a:pt x="218" y="15"/>
                </a:lnTo>
                <a:lnTo>
                  <a:pt x="239" y="19"/>
                </a:lnTo>
                <a:lnTo>
                  <a:pt x="284" y="27"/>
                </a:lnTo>
                <a:lnTo>
                  <a:pt x="319" y="32"/>
                </a:lnTo>
                <a:lnTo>
                  <a:pt x="337" y="34"/>
                </a:lnTo>
                <a:lnTo>
                  <a:pt x="364" y="38"/>
                </a:lnTo>
                <a:lnTo>
                  <a:pt x="387" y="42"/>
                </a:lnTo>
                <a:lnTo>
                  <a:pt x="425" y="45"/>
                </a:lnTo>
                <a:lnTo>
                  <a:pt x="448" y="49"/>
                </a:lnTo>
                <a:lnTo>
                  <a:pt x="539" y="62"/>
                </a:lnTo>
                <a:lnTo>
                  <a:pt x="563" y="66"/>
                </a:lnTo>
                <a:lnTo>
                  <a:pt x="585" y="70"/>
                </a:lnTo>
                <a:lnTo>
                  <a:pt x="618" y="72"/>
                </a:lnTo>
                <a:lnTo>
                  <a:pt x="638" y="75"/>
                </a:lnTo>
                <a:lnTo>
                  <a:pt x="756" y="95"/>
                </a:lnTo>
                <a:lnTo>
                  <a:pt x="782" y="98"/>
                </a:lnTo>
                <a:lnTo>
                  <a:pt x="936" y="113"/>
                </a:lnTo>
                <a:lnTo>
                  <a:pt x="976" y="115"/>
                </a:lnTo>
                <a:lnTo>
                  <a:pt x="1010" y="117"/>
                </a:lnTo>
                <a:lnTo>
                  <a:pt x="1067" y="121"/>
                </a:lnTo>
                <a:lnTo>
                  <a:pt x="1094" y="122"/>
                </a:lnTo>
                <a:lnTo>
                  <a:pt x="1144" y="123"/>
                </a:lnTo>
                <a:lnTo>
                  <a:pt x="1200" y="123"/>
                </a:lnTo>
                <a:lnTo>
                  <a:pt x="1238" y="120"/>
                </a:lnTo>
                <a:lnTo>
                  <a:pt x="1273" y="117"/>
                </a:lnTo>
                <a:lnTo>
                  <a:pt x="1292" y="114"/>
                </a:lnTo>
                <a:lnTo>
                  <a:pt x="1323" y="111"/>
                </a:lnTo>
                <a:lnTo>
                  <a:pt x="1327" y="110"/>
                </a:lnTo>
                <a:lnTo>
                  <a:pt x="1338" y="10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65" name="SMARTPenAnnotation74"/>
          <p:cNvSpPr>
            <a:spLocks/>
          </p:cNvSpPr>
          <p:nvPr/>
        </p:nvSpPr>
        <p:spPr bwMode="auto">
          <a:xfrm>
            <a:off x="847725" y="1009650"/>
            <a:ext cx="2565400" cy="144463"/>
          </a:xfrm>
          <a:custGeom>
            <a:avLst/>
            <a:gdLst>
              <a:gd name="T0" fmla="*/ 0 w 1616"/>
              <a:gd name="T1" fmla="*/ 2147483647 h 91"/>
              <a:gd name="T2" fmla="*/ 2147483647 w 1616"/>
              <a:gd name="T3" fmla="*/ 2147483647 h 91"/>
              <a:gd name="T4" fmla="*/ 2147483647 w 1616"/>
              <a:gd name="T5" fmla="*/ 2147483647 h 91"/>
              <a:gd name="T6" fmla="*/ 2147483647 w 1616"/>
              <a:gd name="T7" fmla="*/ 0 h 91"/>
              <a:gd name="T8" fmla="*/ 2147483647 w 1616"/>
              <a:gd name="T9" fmla="*/ 2147483647 h 91"/>
              <a:gd name="T10" fmla="*/ 2147483647 w 1616"/>
              <a:gd name="T11" fmla="*/ 2147483647 h 91"/>
              <a:gd name="T12" fmla="*/ 2147483647 w 1616"/>
              <a:gd name="T13" fmla="*/ 2147483647 h 91"/>
              <a:gd name="T14" fmla="*/ 2147483647 w 1616"/>
              <a:gd name="T15" fmla="*/ 2147483647 h 91"/>
              <a:gd name="T16" fmla="*/ 2147483647 w 1616"/>
              <a:gd name="T17" fmla="*/ 2147483647 h 91"/>
              <a:gd name="T18" fmla="*/ 2147483647 w 1616"/>
              <a:gd name="T19" fmla="*/ 2147483647 h 91"/>
              <a:gd name="T20" fmla="*/ 2147483647 w 1616"/>
              <a:gd name="T21" fmla="*/ 2147483647 h 91"/>
              <a:gd name="T22" fmla="*/ 2147483647 w 1616"/>
              <a:gd name="T23" fmla="*/ 2147483647 h 91"/>
              <a:gd name="T24" fmla="*/ 2147483647 w 1616"/>
              <a:gd name="T25" fmla="*/ 2147483647 h 91"/>
              <a:gd name="T26" fmla="*/ 2147483647 w 1616"/>
              <a:gd name="T27" fmla="*/ 2147483647 h 91"/>
              <a:gd name="T28" fmla="*/ 2147483647 w 1616"/>
              <a:gd name="T29" fmla="*/ 2147483647 h 91"/>
              <a:gd name="T30" fmla="*/ 2147483647 w 1616"/>
              <a:gd name="T31" fmla="*/ 2147483647 h 91"/>
              <a:gd name="T32" fmla="*/ 2147483647 w 1616"/>
              <a:gd name="T33" fmla="*/ 2147483647 h 91"/>
              <a:gd name="T34" fmla="*/ 2147483647 w 1616"/>
              <a:gd name="T35" fmla="*/ 2147483647 h 91"/>
              <a:gd name="T36" fmla="*/ 2147483647 w 1616"/>
              <a:gd name="T37" fmla="*/ 2147483647 h 91"/>
              <a:gd name="T38" fmla="*/ 2147483647 w 1616"/>
              <a:gd name="T39" fmla="*/ 2147483647 h 91"/>
              <a:gd name="T40" fmla="*/ 2147483647 w 1616"/>
              <a:gd name="T41" fmla="*/ 2147483647 h 91"/>
              <a:gd name="T42" fmla="*/ 2147483647 w 1616"/>
              <a:gd name="T43" fmla="*/ 2147483647 h 91"/>
              <a:gd name="T44" fmla="*/ 2147483647 w 1616"/>
              <a:gd name="T45" fmla="*/ 2147483647 h 91"/>
              <a:gd name="T46" fmla="*/ 2147483647 w 1616"/>
              <a:gd name="T47" fmla="*/ 2147483647 h 91"/>
              <a:gd name="T48" fmla="*/ 2147483647 w 1616"/>
              <a:gd name="T49" fmla="*/ 2147483647 h 91"/>
              <a:gd name="T50" fmla="*/ 2147483647 w 1616"/>
              <a:gd name="T51" fmla="*/ 2147483647 h 91"/>
              <a:gd name="T52" fmla="*/ 2147483647 w 1616"/>
              <a:gd name="T53" fmla="*/ 2147483647 h 91"/>
              <a:gd name="T54" fmla="*/ 2147483647 w 1616"/>
              <a:gd name="T55" fmla="*/ 2147483647 h 91"/>
              <a:gd name="T56" fmla="*/ 2147483647 w 1616"/>
              <a:gd name="T57" fmla="*/ 2147483647 h 91"/>
              <a:gd name="T58" fmla="*/ 2147483647 w 1616"/>
              <a:gd name="T59" fmla="*/ 2147483647 h 91"/>
              <a:gd name="T60" fmla="*/ 2147483647 w 1616"/>
              <a:gd name="T61" fmla="*/ 2147483647 h 91"/>
              <a:gd name="T62" fmla="*/ 2147483647 w 1616"/>
              <a:gd name="T63" fmla="*/ 2147483647 h 91"/>
              <a:gd name="T64" fmla="*/ 2147483647 w 1616"/>
              <a:gd name="T65" fmla="*/ 2147483647 h 91"/>
              <a:gd name="T66" fmla="*/ 2147483647 w 1616"/>
              <a:gd name="T67" fmla="*/ 2147483647 h 91"/>
              <a:gd name="T68" fmla="*/ 2147483647 w 1616"/>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6" h="91">
                <a:moveTo>
                  <a:pt x="0" y="5"/>
                </a:moveTo>
                <a:lnTo>
                  <a:pt x="6" y="2"/>
                </a:lnTo>
                <a:lnTo>
                  <a:pt x="11" y="1"/>
                </a:lnTo>
                <a:lnTo>
                  <a:pt x="13" y="0"/>
                </a:lnTo>
                <a:lnTo>
                  <a:pt x="37" y="4"/>
                </a:lnTo>
                <a:lnTo>
                  <a:pt x="86" y="5"/>
                </a:lnTo>
                <a:lnTo>
                  <a:pt x="102" y="7"/>
                </a:lnTo>
                <a:lnTo>
                  <a:pt x="117" y="9"/>
                </a:lnTo>
                <a:lnTo>
                  <a:pt x="158" y="11"/>
                </a:lnTo>
                <a:lnTo>
                  <a:pt x="175" y="14"/>
                </a:lnTo>
                <a:lnTo>
                  <a:pt x="211" y="16"/>
                </a:lnTo>
                <a:lnTo>
                  <a:pt x="242" y="18"/>
                </a:lnTo>
                <a:lnTo>
                  <a:pt x="328" y="24"/>
                </a:lnTo>
                <a:lnTo>
                  <a:pt x="365" y="26"/>
                </a:lnTo>
                <a:lnTo>
                  <a:pt x="401" y="28"/>
                </a:lnTo>
                <a:lnTo>
                  <a:pt x="481" y="36"/>
                </a:lnTo>
                <a:lnTo>
                  <a:pt x="566" y="42"/>
                </a:lnTo>
                <a:lnTo>
                  <a:pt x="605" y="46"/>
                </a:lnTo>
                <a:lnTo>
                  <a:pt x="744" y="62"/>
                </a:lnTo>
                <a:lnTo>
                  <a:pt x="851" y="72"/>
                </a:lnTo>
                <a:lnTo>
                  <a:pt x="919" y="80"/>
                </a:lnTo>
                <a:lnTo>
                  <a:pt x="965" y="83"/>
                </a:lnTo>
                <a:lnTo>
                  <a:pt x="1058" y="88"/>
                </a:lnTo>
                <a:lnTo>
                  <a:pt x="1138" y="89"/>
                </a:lnTo>
                <a:lnTo>
                  <a:pt x="1225" y="90"/>
                </a:lnTo>
                <a:lnTo>
                  <a:pt x="1253" y="88"/>
                </a:lnTo>
                <a:lnTo>
                  <a:pt x="1267" y="87"/>
                </a:lnTo>
                <a:lnTo>
                  <a:pt x="1325" y="83"/>
                </a:lnTo>
                <a:lnTo>
                  <a:pt x="1416" y="80"/>
                </a:lnTo>
                <a:lnTo>
                  <a:pt x="1478" y="79"/>
                </a:lnTo>
                <a:lnTo>
                  <a:pt x="1519" y="78"/>
                </a:lnTo>
                <a:lnTo>
                  <a:pt x="1540" y="77"/>
                </a:lnTo>
                <a:lnTo>
                  <a:pt x="1558" y="75"/>
                </a:lnTo>
                <a:lnTo>
                  <a:pt x="1599" y="73"/>
                </a:lnTo>
                <a:lnTo>
                  <a:pt x="1615"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66" name="SMARTPenAnnotation75"/>
          <p:cNvSpPr>
            <a:spLocks/>
          </p:cNvSpPr>
          <p:nvPr/>
        </p:nvSpPr>
        <p:spPr bwMode="auto">
          <a:xfrm>
            <a:off x="633413" y="1420813"/>
            <a:ext cx="796925" cy="68262"/>
          </a:xfrm>
          <a:custGeom>
            <a:avLst/>
            <a:gdLst>
              <a:gd name="T0" fmla="*/ 0 w 502"/>
              <a:gd name="T1" fmla="*/ 2147483647 h 43"/>
              <a:gd name="T2" fmla="*/ 2147483647 w 502"/>
              <a:gd name="T3" fmla="*/ 2147483647 h 43"/>
              <a:gd name="T4" fmla="*/ 2147483647 w 502"/>
              <a:gd name="T5" fmla="*/ 2147483647 h 43"/>
              <a:gd name="T6" fmla="*/ 2147483647 w 502"/>
              <a:gd name="T7" fmla="*/ 0 h 43"/>
              <a:gd name="T8" fmla="*/ 2147483647 w 502"/>
              <a:gd name="T9" fmla="*/ 2147483647 h 43"/>
              <a:gd name="T10" fmla="*/ 2147483647 w 502"/>
              <a:gd name="T11" fmla="*/ 2147483647 h 43"/>
              <a:gd name="T12" fmla="*/ 2147483647 w 502"/>
              <a:gd name="T13" fmla="*/ 2147483647 h 43"/>
              <a:gd name="T14" fmla="*/ 2147483647 w 502"/>
              <a:gd name="T15" fmla="*/ 2147483647 h 43"/>
              <a:gd name="T16" fmla="*/ 2147483647 w 502"/>
              <a:gd name="T17" fmla="*/ 2147483647 h 43"/>
              <a:gd name="T18" fmla="*/ 2147483647 w 502"/>
              <a:gd name="T19" fmla="*/ 2147483647 h 43"/>
              <a:gd name="T20" fmla="*/ 2147483647 w 502"/>
              <a:gd name="T21" fmla="*/ 2147483647 h 43"/>
              <a:gd name="T22" fmla="*/ 2147483647 w 502"/>
              <a:gd name="T23" fmla="*/ 2147483647 h 43"/>
              <a:gd name="T24" fmla="*/ 2147483647 w 502"/>
              <a:gd name="T25" fmla="*/ 2147483647 h 43"/>
              <a:gd name="T26" fmla="*/ 2147483647 w 502"/>
              <a:gd name="T27" fmla="*/ 2147483647 h 43"/>
              <a:gd name="T28" fmla="*/ 2147483647 w 502"/>
              <a:gd name="T29" fmla="*/ 2147483647 h 43"/>
              <a:gd name="T30" fmla="*/ 2147483647 w 502"/>
              <a:gd name="T31" fmla="*/ 2147483647 h 43"/>
              <a:gd name="T32" fmla="*/ 2147483647 w 502"/>
              <a:gd name="T33" fmla="*/ 2147483647 h 43"/>
              <a:gd name="T34" fmla="*/ 2147483647 w 502"/>
              <a:gd name="T35" fmla="*/ 2147483647 h 43"/>
              <a:gd name="T36" fmla="*/ 2147483647 w 502"/>
              <a:gd name="T37" fmla="*/ 2147483647 h 43"/>
              <a:gd name="T38" fmla="*/ 2147483647 w 502"/>
              <a:gd name="T39" fmla="*/ 2147483647 h 43"/>
              <a:gd name="T40" fmla="*/ 2147483647 w 502"/>
              <a:gd name="T41" fmla="*/ 2147483647 h 43"/>
              <a:gd name="T42" fmla="*/ 2147483647 w 502"/>
              <a:gd name="T43" fmla="*/ 2147483647 h 43"/>
              <a:gd name="T44" fmla="*/ 2147483647 w 502"/>
              <a:gd name="T45" fmla="*/ 2147483647 h 43"/>
              <a:gd name="T46" fmla="*/ 2147483647 w 502"/>
              <a:gd name="T47" fmla="*/ 2147483647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2" h="43">
                <a:moveTo>
                  <a:pt x="0" y="5"/>
                </a:moveTo>
                <a:lnTo>
                  <a:pt x="6" y="2"/>
                </a:lnTo>
                <a:lnTo>
                  <a:pt x="9" y="1"/>
                </a:lnTo>
                <a:lnTo>
                  <a:pt x="13" y="0"/>
                </a:lnTo>
                <a:lnTo>
                  <a:pt x="20" y="1"/>
                </a:lnTo>
                <a:lnTo>
                  <a:pt x="53" y="3"/>
                </a:lnTo>
                <a:lnTo>
                  <a:pt x="62" y="4"/>
                </a:lnTo>
                <a:lnTo>
                  <a:pt x="69" y="4"/>
                </a:lnTo>
                <a:lnTo>
                  <a:pt x="78" y="5"/>
                </a:lnTo>
                <a:lnTo>
                  <a:pt x="88" y="6"/>
                </a:lnTo>
                <a:lnTo>
                  <a:pt x="98" y="8"/>
                </a:lnTo>
                <a:lnTo>
                  <a:pt x="134" y="14"/>
                </a:lnTo>
                <a:lnTo>
                  <a:pt x="177" y="22"/>
                </a:lnTo>
                <a:lnTo>
                  <a:pt x="210" y="28"/>
                </a:lnTo>
                <a:lnTo>
                  <a:pt x="257" y="35"/>
                </a:lnTo>
                <a:lnTo>
                  <a:pt x="269" y="36"/>
                </a:lnTo>
                <a:lnTo>
                  <a:pt x="280" y="37"/>
                </a:lnTo>
                <a:lnTo>
                  <a:pt x="304" y="39"/>
                </a:lnTo>
                <a:lnTo>
                  <a:pt x="340" y="41"/>
                </a:lnTo>
                <a:lnTo>
                  <a:pt x="355" y="42"/>
                </a:lnTo>
                <a:lnTo>
                  <a:pt x="367" y="41"/>
                </a:lnTo>
                <a:lnTo>
                  <a:pt x="435" y="36"/>
                </a:lnTo>
                <a:lnTo>
                  <a:pt x="466" y="35"/>
                </a:lnTo>
                <a:lnTo>
                  <a:pt x="501"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67" name="SMARTPenAnnotation76"/>
          <p:cNvSpPr>
            <a:spLocks/>
          </p:cNvSpPr>
          <p:nvPr/>
        </p:nvSpPr>
        <p:spPr bwMode="auto">
          <a:xfrm>
            <a:off x="714375" y="2628900"/>
            <a:ext cx="1787525" cy="50800"/>
          </a:xfrm>
          <a:custGeom>
            <a:avLst/>
            <a:gdLst>
              <a:gd name="T0" fmla="*/ 0 w 1126"/>
              <a:gd name="T1" fmla="*/ 2147483647 h 32"/>
              <a:gd name="T2" fmla="*/ 2147483647 w 1126"/>
              <a:gd name="T3" fmla="*/ 2147483647 h 32"/>
              <a:gd name="T4" fmla="*/ 2147483647 w 1126"/>
              <a:gd name="T5" fmla="*/ 2147483647 h 32"/>
              <a:gd name="T6" fmla="*/ 2147483647 w 1126"/>
              <a:gd name="T7" fmla="*/ 2147483647 h 32"/>
              <a:gd name="T8" fmla="*/ 2147483647 w 1126"/>
              <a:gd name="T9" fmla="*/ 2147483647 h 32"/>
              <a:gd name="T10" fmla="*/ 2147483647 w 1126"/>
              <a:gd name="T11" fmla="*/ 2147483647 h 32"/>
              <a:gd name="T12" fmla="*/ 2147483647 w 1126"/>
              <a:gd name="T13" fmla="*/ 2147483647 h 32"/>
              <a:gd name="T14" fmla="*/ 2147483647 w 1126"/>
              <a:gd name="T15" fmla="*/ 2147483647 h 32"/>
              <a:gd name="T16" fmla="*/ 2147483647 w 1126"/>
              <a:gd name="T17" fmla="*/ 2147483647 h 32"/>
              <a:gd name="T18" fmla="*/ 2147483647 w 1126"/>
              <a:gd name="T19" fmla="*/ 2147483647 h 32"/>
              <a:gd name="T20" fmla="*/ 2147483647 w 1126"/>
              <a:gd name="T21" fmla="*/ 2147483647 h 32"/>
              <a:gd name="T22" fmla="*/ 2147483647 w 1126"/>
              <a:gd name="T23" fmla="*/ 2147483647 h 32"/>
              <a:gd name="T24" fmla="*/ 2147483647 w 1126"/>
              <a:gd name="T25" fmla="*/ 2147483647 h 32"/>
              <a:gd name="T26" fmla="*/ 2147483647 w 1126"/>
              <a:gd name="T27" fmla="*/ 2147483647 h 32"/>
              <a:gd name="T28" fmla="*/ 2147483647 w 1126"/>
              <a:gd name="T29" fmla="*/ 2147483647 h 32"/>
              <a:gd name="T30" fmla="*/ 2147483647 w 1126"/>
              <a:gd name="T31" fmla="*/ 2147483647 h 32"/>
              <a:gd name="T32" fmla="*/ 2147483647 w 1126"/>
              <a:gd name="T33" fmla="*/ 2147483647 h 32"/>
              <a:gd name="T34" fmla="*/ 2147483647 w 1126"/>
              <a:gd name="T35" fmla="*/ 2147483647 h 32"/>
              <a:gd name="T36" fmla="*/ 2147483647 w 1126"/>
              <a:gd name="T37" fmla="*/ 2147483647 h 32"/>
              <a:gd name="T38" fmla="*/ 2147483647 w 1126"/>
              <a:gd name="T39" fmla="*/ 2147483647 h 32"/>
              <a:gd name="T40" fmla="*/ 2147483647 w 1126"/>
              <a:gd name="T41" fmla="*/ 2147483647 h 32"/>
              <a:gd name="T42" fmla="*/ 2147483647 w 1126"/>
              <a:gd name="T43" fmla="*/ 2147483647 h 32"/>
              <a:gd name="T44" fmla="*/ 2147483647 w 1126"/>
              <a:gd name="T45" fmla="*/ 2147483647 h 32"/>
              <a:gd name="T46" fmla="*/ 2147483647 w 1126"/>
              <a:gd name="T47" fmla="*/ 2147483647 h 32"/>
              <a:gd name="T48" fmla="*/ 2147483647 w 1126"/>
              <a:gd name="T49" fmla="*/ 2147483647 h 32"/>
              <a:gd name="T50" fmla="*/ 2147483647 w 1126"/>
              <a:gd name="T51" fmla="*/ 2147483647 h 32"/>
              <a:gd name="T52" fmla="*/ 2147483647 w 1126"/>
              <a:gd name="T53" fmla="*/ 2147483647 h 32"/>
              <a:gd name="T54" fmla="*/ 2147483647 w 1126"/>
              <a:gd name="T55" fmla="*/ 2147483647 h 32"/>
              <a:gd name="T56" fmla="*/ 2147483647 w 1126"/>
              <a:gd name="T57" fmla="*/ 2147483647 h 32"/>
              <a:gd name="T58" fmla="*/ 2147483647 w 1126"/>
              <a:gd name="T59" fmla="*/ 2147483647 h 32"/>
              <a:gd name="T60" fmla="*/ 2147483647 w 1126"/>
              <a:gd name="T61" fmla="*/ 0 h 32"/>
              <a:gd name="T62" fmla="*/ 2147483647 w 1126"/>
              <a:gd name="T63" fmla="*/ 2147483647 h 32"/>
              <a:gd name="T64" fmla="*/ 2147483647 w 1126"/>
              <a:gd name="T65" fmla="*/ 2147483647 h 32"/>
              <a:gd name="T66" fmla="*/ 2147483647 w 1126"/>
              <a:gd name="T67" fmla="*/ 2147483647 h 32"/>
              <a:gd name="T68" fmla="*/ 2147483647 w 1126"/>
              <a:gd name="T69" fmla="*/ 2147483647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6" h="32">
                <a:moveTo>
                  <a:pt x="0" y="15"/>
                </a:moveTo>
                <a:lnTo>
                  <a:pt x="8" y="15"/>
                </a:lnTo>
                <a:lnTo>
                  <a:pt x="11" y="15"/>
                </a:lnTo>
                <a:lnTo>
                  <a:pt x="16" y="16"/>
                </a:lnTo>
                <a:lnTo>
                  <a:pt x="22" y="18"/>
                </a:lnTo>
                <a:lnTo>
                  <a:pt x="27" y="19"/>
                </a:lnTo>
                <a:lnTo>
                  <a:pt x="32" y="21"/>
                </a:lnTo>
                <a:lnTo>
                  <a:pt x="36" y="22"/>
                </a:lnTo>
                <a:lnTo>
                  <a:pt x="44" y="24"/>
                </a:lnTo>
                <a:lnTo>
                  <a:pt x="54" y="26"/>
                </a:lnTo>
                <a:lnTo>
                  <a:pt x="66" y="28"/>
                </a:lnTo>
                <a:lnTo>
                  <a:pt x="80" y="29"/>
                </a:lnTo>
                <a:lnTo>
                  <a:pt x="94" y="30"/>
                </a:lnTo>
                <a:lnTo>
                  <a:pt x="124" y="31"/>
                </a:lnTo>
                <a:lnTo>
                  <a:pt x="184" y="31"/>
                </a:lnTo>
                <a:lnTo>
                  <a:pt x="221" y="31"/>
                </a:lnTo>
                <a:lnTo>
                  <a:pt x="238" y="31"/>
                </a:lnTo>
                <a:lnTo>
                  <a:pt x="313" y="27"/>
                </a:lnTo>
                <a:lnTo>
                  <a:pt x="449" y="22"/>
                </a:lnTo>
                <a:lnTo>
                  <a:pt x="612" y="20"/>
                </a:lnTo>
                <a:lnTo>
                  <a:pt x="652" y="20"/>
                </a:lnTo>
                <a:lnTo>
                  <a:pt x="664" y="20"/>
                </a:lnTo>
                <a:lnTo>
                  <a:pt x="776" y="11"/>
                </a:lnTo>
                <a:lnTo>
                  <a:pt x="803" y="10"/>
                </a:lnTo>
                <a:lnTo>
                  <a:pt x="814" y="9"/>
                </a:lnTo>
                <a:lnTo>
                  <a:pt x="824" y="8"/>
                </a:lnTo>
                <a:lnTo>
                  <a:pt x="835" y="6"/>
                </a:lnTo>
                <a:lnTo>
                  <a:pt x="844" y="5"/>
                </a:lnTo>
                <a:lnTo>
                  <a:pt x="853" y="5"/>
                </a:lnTo>
                <a:lnTo>
                  <a:pt x="926" y="1"/>
                </a:lnTo>
                <a:lnTo>
                  <a:pt x="954" y="0"/>
                </a:lnTo>
                <a:lnTo>
                  <a:pt x="982" y="1"/>
                </a:lnTo>
                <a:lnTo>
                  <a:pt x="1066" y="3"/>
                </a:lnTo>
                <a:lnTo>
                  <a:pt x="1099" y="3"/>
                </a:lnTo>
                <a:lnTo>
                  <a:pt x="1125" y="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68" name="SMARTPenAnnotation77"/>
          <p:cNvSpPr>
            <a:spLocks/>
          </p:cNvSpPr>
          <p:nvPr/>
        </p:nvSpPr>
        <p:spPr bwMode="auto">
          <a:xfrm>
            <a:off x="1554163" y="5232400"/>
            <a:ext cx="1600200" cy="117475"/>
          </a:xfrm>
          <a:custGeom>
            <a:avLst/>
            <a:gdLst>
              <a:gd name="T0" fmla="*/ 0 w 1008"/>
              <a:gd name="T1" fmla="*/ 2147483647 h 74"/>
              <a:gd name="T2" fmla="*/ 2147483647 w 1008"/>
              <a:gd name="T3" fmla="*/ 2147483647 h 74"/>
              <a:gd name="T4" fmla="*/ 2147483647 w 1008"/>
              <a:gd name="T5" fmla="*/ 2147483647 h 74"/>
              <a:gd name="T6" fmla="*/ 2147483647 w 1008"/>
              <a:gd name="T7" fmla="*/ 2147483647 h 74"/>
              <a:gd name="T8" fmla="*/ 2147483647 w 1008"/>
              <a:gd name="T9" fmla="*/ 2147483647 h 74"/>
              <a:gd name="T10" fmla="*/ 2147483647 w 1008"/>
              <a:gd name="T11" fmla="*/ 2147483647 h 74"/>
              <a:gd name="T12" fmla="*/ 2147483647 w 1008"/>
              <a:gd name="T13" fmla="*/ 2147483647 h 74"/>
              <a:gd name="T14" fmla="*/ 2147483647 w 1008"/>
              <a:gd name="T15" fmla="*/ 2147483647 h 74"/>
              <a:gd name="T16" fmla="*/ 2147483647 w 1008"/>
              <a:gd name="T17" fmla="*/ 2147483647 h 74"/>
              <a:gd name="T18" fmla="*/ 2147483647 w 1008"/>
              <a:gd name="T19" fmla="*/ 2147483647 h 74"/>
              <a:gd name="T20" fmla="*/ 2147483647 w 1008"/>
              <a:gd name="T21" fmla="*/ 2147483647 h 74"/>
              <a:gd name="T22" fmla="*/ 2147483647 w 1008"/>
              <a:gd name="T23" fmla="*/ 2147483647 h 74"/>
              <a:gd name="T24" fmla="*/ 2147483647 w 1008"/>
              <a:gd name="T25" fmla="*/ 2147483647 h 74"/>
              <a:gd name="T26" fmla="*/ 2147483647 w 1008"/>
              <a:gd name="T27" fmla="*/ 2147483647 h 74"/>
              <a:gd name="T28" fmla="*/ 2147483647 w 1008"/>
              <a:gd name="T29" fmla="*/ 2147483647 h 74"/>
              <a:gd name="T30" fmla="*/ 2147483647 w 1008"/>
              <a:gd name="T31" fmla="*/ 2147483647 h 74"/>
              <a:gd name="T32" fmla="*/ 2147483647 w 1008"/>
              <a:gd name="T33" fmla="*/ 2147483647 h 74"/>
              <a:gd name="T34" fmla="*/ 2147483647 w 1008"/>
              <a:gd name="T35" fmla="*/ 2147483647 h 74"/>
              <a:gd name="T36" fmla="*/ 2147483647 w 1008"/>
              <a:gd name="T37" fmla="*/ 2147483647 h 74"/>
              <a:gd name="T38" fmla="*/ 2147483647 w 1008"/>
              <a:gd name="T39" fmla="*/ 2147483647 h 74"/>
              <a:gd name="T40" fmla="*/ 2147483647 w 1008"/>
              <a:gd name="T41" fmla="*/ 2147483647 h 74"/>
              <a:gd name="T42" fmla="*/ 2147483647 w 1008"/>
              <a:gd name="T43" fmla="*/ 2147483647 h 74"/>
              <a:gd name="T44" fmla="*/ 2147483647 w 1008"/>
              <a:gd name="T45" fmla="*/ 2147483647 h 74"/>
              <a:gd name="T46" fmla="*/ 2147483647 w 1008"/>
              <a:gd name="T47" fmla="*/ 2147483647 h 74"/>
              <a:gd name="T48" fmla="*/ 2147483647 w 1008"/>
              <a:gd name="T49" fmla="*/ 2147483647 h 74"/>
              <a:gd name="T50" fmla="*/ 2147483647 w 1008"/>
              <a:gd name="T51" fmla="*/ 2147483647 h 74"/>
              <a:gd name="T52" fmla="*/ 2147483647 w 1008"/>
              <a:gd name="T53" fmla="*/ 2147483647 h 74"/>
              <a:gd name="T54" fmla="*/ 2147483647 w 1008"/>
              <a:gd name="T55" fmla="*/ 2147483647 h 74"/>
              <a:gd name="T56" fmla="*/ 2147483647 w 1008"/>
              <a:gd name="T57" fmla="*/ 2147483647 h 74"/>
              <a:gd name="T58" fmla="*/ 2147483647 w 1008"/>
              <a:gd name="T59" fmla="*/ 2147483647 h 74"/>
              <a:gd name="T60" fmla="*/ 2147483647 w 1008"/>
              <a:gd name="T61" fmla="*/ 2147483647 h 74"/>
              <a:gd name="T62" fmla="*/ 2147483647 w 1008"/>
              <a:gd name="T63" fmla="*/ 0 h 74"/>
              <a:gd name="T64" fmla="*/ 2147483647 w 1008"/>
              <a:gd name="T65" fmla="*/ 2147483647 h 74"/>
              <a:gd name="T66" fmla="*/ 2147483647 w 1008"/>
              <a:gd name="T67" fmla="*/ 2147483647 h 74"/>
              <a:gd name="T68" fmla="*/ 2147483647 w 1008"/>
              <a:gd name="T69" fmla="*/ 2147483647 h 74"/>
              <a:gd name="T70" fmla="*/ 2147483647 w 1008"/>
              <a:gd name="T71" fmla="*/ 2147483647 h 74"/>
              <a:gd name="T72" fmla="*/ 2147483647 w 1008"/>
              <a:gd name="T73" fmla="*/ 2147483647 h 74"/>
              <a:gd name="T74" fmla="*/ 2147483647 w 1008"/>
              <a:gd name="T75" fmla="*/ 2147483647 h 74"/>
              <a:gd name="T76" fmla="*/ 2147483647 w 1008"/>
              <a:gd name="T77" fmla="*/ 2147483647 h 74"/>
              <a:gd name="T78" fmla="*/ 2147483647 w 1008"/>
              <a:gd name="T79" fmla="*/ 2147483647 h 74"/>
              <a:gd name="T80" fmla="*/ 2147483647 w 1008"/>
              <a:gd name="T81" fmla="*/ 2147483647 h 74"/>
              <a:gd name="T82" fmla="*/ 2147483647 w 1008"/>
              <a:gd name="T83" fmla="*/ 2147483647 h 74"/>
              <a:gd name="T84" fmla="*/ 2147483647 w 1008"/>
              <a:gd name="T85" fmla="*/ 2147483647 h 74"/>
              <a:gd name="T86" fmla="*/ 2147483647 w 1008"/>
              <a:gd name="T87" fmla="*/ 2147483647 h 74"/>
              <a:gd name="T88" fmla="*/ 2147483647 w 1008"/>
              <a:gd name="T89" fmla="*/ 2147483647 h 74"/>
              <a:gd name="T90" fmla="*/ 2147483647 w 1008"/>
              <a:gd name="T91" fmla="*/ 2147483647 h 74"/>
              <a:gd name="T92" fmla="*/ 2147483647 w 1008"/>
              <a:gd name="T93" fmla="*/ 2147483647 h 74"/>
              <a:gd name="T94" fmla="*/ 2147483647 w 1008"/>
              <a:gd name="T95" fmla="*/ 2147483647 h 74"/>
              <a:gd name="T96" fmla="*/ 2147483647 w 1008"/>
              <a:gd name="T97" fmla="*/ 2147483647 h 74"/>
              <a:gd name="T98" fmla="*/ 2147483647 w 1008"/>
              <a:gd name="T99" fmla="*/ 214748364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08" h="74">
                <a:moveTo>
                  <a:pt x="0" y="73"/>
                </a:moveTo>
                <a:lnTo>
                  <a:pt x="3" y="73"/>
                </a:lnTo>
                <a:lnTo>
                  <a:pt x="4" y="73"/>
                </a:lnTo>
                <a:lnTo>
                  <a:pt x="6" y="72"/>
                </a:lnTo>
                <a:lnTo>
                  <a:pt x="8" y="70"/>
                </a:lnTo>
                <a:lnTo>
                  <a:pt x="9" y="70"/>
                </a:lnTo>
                <a:lnTo>
                  <a:pt x="13" y="69"/>
                </a:lnTo>
                <a:lnTo>
                  <a:pt x="43" y="67"/>
                </a:lnTo>
                <a:lnTo>
                  <a:pt x="48" y="66"/>
                </a:lnTo>
                <a:lnTo>
                  <a:pt x="61" y="64"/>
                </a:lnTo>
                <a:lnTo>
                  <a:pt x="87" y="62"/>
                </a:lnTo>
                <a:lnTo>
                  <a:pt x="100" y="61"/>
                </a:lnTo>
                <a:lnTo>
                  <a:pt x="115" y="58"/>
                </a:lnTo>
                <a:lnTo>
                  <a:pt x="136" y="56"/>
                </a:lnTo>
                <a:lnTo>
                  <a:pt x="155" y="54"/>
                </a:lnTo>
                <a:lnTo>
                  <a:pt x="186" y="51"/>
                </a:lnTo>
                <a:lnTo>
                  <a:pt x="205" y="48"/>
                </a:lnTo>
                <a:lnTo>
                  <a:pt x="245" y="45"/>
                </a:lnTo>
                <a:lnTo>
                  <a:pt x="364" y="30"/>
                </a:lnTo>
                <a:lnTo>
                  <a:pt x="386" y="27"/>
                </a:lnTo>
                <a:lnTo>
                  <a:pt x="403" y="26"/>
                </a:lnTo>
                <a:lnTo>
                  <a:pt x="417" y="25"/>
                </a:lnTo>
                <a:lnTo>
                  <a:pt x="429" y="23"/>
                </a:lnTo>
                <a:lnTo>
                  <a:pt x="440" y="22"/>
                </a:lnTo>
                <a:lnTo>
                  <a:pt x="451" y="20"/>
                </a:lnTo>
                <a:lnTo>
                  <a:pt x="509" y="15"/>
                </a:lnTo>
                <a:lnTo>
                  <a:pt x="579" y="10"/>
                </a:lnTo>
                <a:lnTo>
                  <a:pt x="639" y="6"/>
                </a:lnTo>
                <a:lnTo>
                  <a:pt x="674" y="3"/>
                </a:lnTo>
                <a:lnTo>
                  <a:pt x="692" y="2"/>
                </a:lnTo>
                <a:lnTo>
                  <a:pt x="728" y="1"/>
                </a:lnTo>
                <a:lnTo>
                  <a:pt x="776" y="0"/>
                </a:lnTo>
                <a:lnTo>
                  <a:pt x="807" y="1"/>
                </a:lnTo>
                <a:lnTo>
                  <a:pt x="820" y="2"/>
                </a:lnTo>
                <a:lnTo>
                  <a:pt x="833" y="3"/>
                </a:lnTo>
                <a:lnTo>
                  <a:pt x="845" y="5"/>
                </a:lnTo>
                <a:lnTo>
                  <a:pt x="855" y="6"/>
                </a:lnTo>
                <a:lnTo>
                  <a:pt x="864" y="8"/>
                </a:lnTo>
                <a:lnTo>
                  <a:pt x="872" y="10"/>
                </a:lnTo>
                <a:lnTo>
                  <a:pt x="880" y="12"/>
                </a:lnTo>
                <a:lnTo>
                  <a:pt x="917" y="22"/>
                </a:lnTo>
                <a:lnTo>
                  <a:pt x="925" y="25"/>
                </a:lnTo>
                <a:lnTo>
                  <a:pt x="932" y="27"/>
                </a:lnTo>
                <a:lnTo>
                  <a:pt x="944" y="32"/>
                </a:lnTo>
                <a:lnTo>
                  <a:pt x="956" y="36"/>
                </a:lnTo>
                <a:lnTo>
                  <a:pt x="961" y="38"/>
                </a:lnTo>
                <a:lnTo>
                  <a:pt x="965" y="40"/>
                </a:lnTo>
                <a:lnTo>
                  <a:pt x="970" y="41"/>
                </a:lnTo>
                <a:lnTo>
                  <a:pt x="975" y="44"/>
                </a:lnTo>
                <a:lnTo>
                  <a:pt x="1007"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69" name="SMARTPenAnnotation78"/>
          <p:cNvSpPr>
            <a:spLocks/>
          </p:cNvSpPr>
          <p:nvPr/>
        </p:nvSpPr>
        <p:spPr bwMode="auto">
          <a:xfrm>
            <a:off x="741363" y="5751513"/>
            <a:ext cx="1243012" cy="73025"/>
          </a:xfrm>
          <a:custGeom>
            <a:avLst/>
            <a:gdLst>
              <a:gd name="T0" fmla="*/ 0 w 783"/>
              <a:gd name="T1" fmla="*/ 2147483647 h 46"/>
              <a:gd name="T2" fmla="*/ 2147483647 w 783"/>
              <a:gd name="T3" fmla="*/ 2147483647 h 46"/>
              <a:gd name="T4" fmla="*/ 2147483647 w 783"/>
              <a:gd name="T5" fmla="*/ 2147483647 h 46"/>
              <a:gd name="T6" fmla="*/ 2147483647 w 783"/>
              <a:gd name="T7" fmla="*/ 2147483647 h 46"/>
              <a:gd name="T8" fmla="*/ 2147483647 w 783"/>
              <a:gd name="T9" fmla="*/ 2147483647 h 46"/>
              <a:gd name="T10" fmla="*/ 2147483647 w 783"/>
              <a:gd name="T11" fmla="*/ 2147483647 h 46"/>
              <a:gd name="T12" fmla="*/ 2147483647 w 783"/>
              <a:gd name="T13" fmla="*/ 0 h 46"/>
              <a:gd name="T14" fmla="*/ 2147483647 w 783"/>
              <a:gd name="T15" fmla="*/ 0 h 46"/>
              <a:gd name="T16" fmla="*/ 2147483647 w 783"/>
              <a:gd name="T17" fmla="*/ 0 h 46"/>
              <a:gd name="T18" fmla="*/ 2147483647 w 783"/>
              <a:gd name="T19" fmla="*/ 0 h 46"/>
              <a:gd name="T20" fmla="*/ 2147483647 w 783"/>
              <a:gd name="T21" fmla="*/ 2147483647 h 46"/>
              <a:gd name="T22" fmla="*/ 2147483647 w 783"/>
              <a:gd name="T23" fmla="*/ 2147483647 h 46"/>
              <a:gd name="T24" fmla="*/ 2147483647 w 783"/>
              <a:gd name="T25" fmla="*/ 2147483647 h 46"/>
              <a:gd name="T26" fmla="*/ 2147483647 w 783"/>
              <a:gd name="T27" fmla="*/ 2147483647 h 46"/>
              <a:gd name="T28" fmla="*/ 2147483647 w 783"/>
              <a:gd name="T29" fmla="*/ 2147483647 h 46"/>
              <a:gd name="T30" fmla="*/ 2147483647 w 783"/>
              <a:gd name="T31" fmla="*/ 2147483647 h 46"/>
              <a:gd name="T32" fmla="*/ 2147483647 w 783"/>
              <a:gd name="T33" fmla="*/ 2147483647 h 46"/>
              <a:gd name="T34" fmla="*/ 2147483647 w 783"/>
              <a:gd name="T35" fmla="*/ 2147483647 h 46"/>
              <a:gd name="T36" fmla="*/ 2147483647 w 783"/>
              <a:gd name="T37" fmla="*/ 2147483647 h 46"/>
              <a:gd name="T38" fmla="*/ 2147483647 w 783"/>
              <a:gd name="T39" fmla="*/ 2147483647 h 46"/>
              <a:gd name="T40" fmla="*/ 2147483647 w 783"/>
              <a:gd name="T41" fmla="*/ 2147483647 h 46"/>
              <a:gd name="T42" fmla="*/ 2147483647 w 783"/>
              <a:gd name="T43" fmla="*/ 2147483647 h 46"/>
              <a:gd name="T44" fmla="*/ 2147483647 w 783"/>
              <a:gd name="T45" fmla="*/ 2147483647 h 46"/>
              <a:gd name="T46" fmla="*/ 2147483647 w 783"/>
              <a:gd name="T47" fmla="*/ 2147483647 h 46"/>
              <a:gd name="T48" fmla="*/ 2147483647 w 783"/>
              <a:gd name="T49" fmla="*/ 2147483647 h 46"/>
              <a:gd name="T50" fmla="*/ 2147483647 w 783"/>
              <a:gd name="T51" fmla="*/ 2147483647 h 46"/>
              <a:gd name="T52" fmla="*/ 2147483647 w 783"/>
              <a:gd name="T53" fmla="*/ 2147483647 h 46"/>
              <a:gd name="T54" fmla="*/ 2147483647 w 783"/>
              <a:gd name="T55" fmla="*/ 2147483647 h 46"/>
              <a:gd name="T56" fmla="*/ 2147483647 w 783"/>
              <a:gd name="T57" fmla="*/ 2147483647 h 46"/>
              <a:gd name="T58" fmla="*/ 2147483647 w 783"/>
              <a:gd name="T59" fmla="*/ 2147483647 h 46"/>
              <a:gd name="T60" fmla="*/ 2147483647 w 783"/>
              <a:gd name="T61" fmla="*/ 2147483647 h 46"/>
              <a:gd name="T62" fmla="*/ 2147483647 w 783"/>
              <a:gd name="T63" fmla="*/ 2147483647 h 46"/>
              <a:gd name="T64" fmla="*/ 2147483647 w 783"/>
              <a:gd name="T65" fmla="*/ 2147483647 h 46"/>
              <a:gd name="T66" fmla="*/ 2147483647 w 783"/>
              <a:gd name="T67" fmla="*/ 2147483647 h 46"/>
              <a:gd name="T68" fmla="*/ 2147483647 w 783"/>
              <a:gd name="T69" fmla="*/ 2147483647 h 46"/>
              <a:gd name="T70" fmla="*/ 2147483647 w 783"/>
              <a:gd name="T71" fmla="*/ 2147483647 h 46"/>
              <a:gd name="T72" fmla="*/ 2147483647 w 783"/>
              <a:gd name="T73" fmla="*/ 2147483647 h 46"/>
              <a:gd name="T74" fmla="*/ 2147483647 w 783"/>
              <a:gd name="T75" fmla="*/ 2147483647 h 46"/>
              <a:gd name="T76" fmla="*/ 2147483647 w 783"/>
              <a:gd name="T77" fmla="*/ 2147483647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3" h="46">
                <a:moveTo>
                  <a:pt x="0" y="5"/>
                </a:moveTo>
                <a:lnTo>
                  <a:pt x="22" y="5"/>
                </a:lnTo>
                <a:lnTo>
                  <a:pt x="26" y="5"/>
                </a:lnTo>
                <a:lnTo>
                  <a:pt x="30" y="3"/>
                </a:lnTo>
                <a:lnTo>
                  <a:pt x="35" y="2"/>
                </a:lnTo>
                <a:lnTo>
                  <a:pt x="40" y="1"/>
                </a:lnTo>
                <a:lnTo>
                  <a:pt x="53" y="0"/>
                </a:lnTo>
                <a:lnTo>
                  <a:pt x="73" y="0"/>
                </a:lnTo>
                <a:lnTo>
                  <a:pt x="108" y="0"/>
                </a:lnTo>
                <a:lnTo>
                  <a:pt x="119" y="0"/>
                </a:lnTo>
                <a:lnTo>
                  <a:pt x="131" y="1"/>
                </a:lnTo>
                <a:lnTo>
                  <a:pt x="144" y="2"/>
                </a:lnTo>
                <a:lnTo>
                  <a:pt x="156" y="3"/>
                </a:lnTo>
                <a:lnTo>
                  <a:pt x="169" y="4"/>
                </a:lnTo>
                <a:lnTo>
                  <a:pt x="193" y="5"/>
                </a:lnTo>
                <a:lnTo>
                  <a:pt x="203" y="6"/>
                </a:lnTo>
                <a:lnTo>
                  <a:pt x="212" y="8"/>
                </a:lnTo>
                <a:lnTo>
                  <a:pt x="226" y="9"/>
                </a:lnTo>
                <a:lnTo>
                  <a:pt x="264" y="13"/>
                </a:lnTo>
                <a:lnTo>
                  <a:pt x="280" y="14"/>
                </a:lnTo>
                <a:lnTo>
                  <a:pt x="307" y="15"/>
                </a:lnTo>
                <a:lnTo>
                  <a:pt x="318" y="16"/>
                </a:lnTo>
                <a:lnTo>
                  <a:pt x="327" y="18"/>
                </a:lnTo>
                <a:lnTo>
                  <a:pt x="336" y="19"/>
                </a:lnTo>
                <a:lnTo>
                  <a:pt x="345" y="20"/>
                </a:lnTo>
                <a:lnTo>
                  <a:pt x="364" y="21"/>
                </a:lnTo>
                <a:lnTo>
                  <a:pt x="382" y="22"/>
                </a:lnTo>
                <a:lnTo>
                  <a:pt x="537" y="22"/>
                </a:lnTo>
                <a:lnTo>
                  <a:pt x="551" y="23"/>
                </a:lnTo>
                <a:lnTo>
                  <a:pt x="564" y="24"/>
                </a:lnTo>
                <a:lnTo>
                  <a:pt x="630" y="32"/>
                </a:lnTo>
                <a:lnTo>
                  <a:pt x="666" y="35"/>
                </a:lnTo>
                <a:lnTo>
                  <a:pt x="680" y="37"/>
                </a:lnTo>
                <a:lnTo>
                  <a:pt x="691" y="39"/>
                </a:lnTo>
                <a:lnTo>
                  <a:pt x="701" y="41"/>
                </a:lnTo>
                <a:lnTo>
                  <a:pt x="710" y="42"/>
                </a:lnTo>
                <a:lnTo>
                  <a:pt x="726" y="43"/>
                </a:lnTo>
                <a:lnTo>
                  <a:pt x="749" y="44"/>
                </a:lnTo>
                <a:lnTo>
                  <a:pt x="78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0970" name="SMARTPenAnnotation79"/>
          <p:cNvSpPr>
            <a:spLocks/>
          </p:cNvSpPr>
          <p:nvPr/>
        </p:nvSpPr>
        <p:spPr bwMode="auto">
          <a:xfrm>
            <a:off x="776288" y="6072188"/>
            <a:ext cx="2359025" cy="215900"/>
          </a:xfrm>
          <a:custGeom>
            <a:avLst/>
            <a:gdLst>
              <a:gd name="T0" fmla="*/ 0 w 1486"/>
              <a:gd name="T1" fmla="*/ 2147483647 h 136"/>
              <a:gd name="T2" fmla="*/ 2147483647 w 1486"/>
              <a:gd name="T3" fmla="*/ 2147483647 h 136"/>
              <a:gd name="T4" fmla="*/ 2147483647 w 1486"/>
              <a:gd name="T5" fmla="*/ 2147483647 h 136"/>
              <a:gd name="T6" fmla="*/ 2147483647 w 1486"/>
              <a:gd name="T7" fmla="*/ 2147483647 h 136"/>
              <a:gd name="T8" fmla="*/ 2147483647 w 1486"/>
              <a:gd name="T9" fmla="*/ 2147483647 h 136"/>
              <a:gd name="T10" fmla="*/ 2147483647 w 1486"/>
              <a:gd name="T11" fmla="*/ 2147483647 h 136"/>
              <a:gd name="T12" fmla="*/ 2147483647 w 1486"/>
              <a:gd name="T13" fmla="*/ 2147483647 h 136"/>
              <a:gd name="T14" fmla="*/ 2147483647 w 1486"/>
              <a:gd name="T15" fmla="*/ 2147483647 h 136"/>
              <a:gd name="T16" fmla="*/ 2147483647 w 1486"/>
              <a:gd name="T17" fmla="*/ 2147483647 h 136"/>
              <a:gd name="T18" fmla="*/ 2147483647 w 1486"/>
              <a:gd name="T19" fmla="*/ 2147483647 h 136"/>
              <a:gd name="T20" fmla="*/ 2147483647 w 1486"/>
              <a:gd name="T21" fmla="*/ 2147483647 h 136"/>
              <a:gd name="T22" fmla="*/ 2147483647 w 1486"/>
              <a:gd name="T23" fmla="*/ 2147483647 h 136"/>
              <a:gd name="T24" fmla="*/ 2147483647 w 1486"/>
              <a:gd name="T25" fmla="*/ 2147483647 h 136"/>
              <a:gd name="T26" fmla="*/ 2147483647 w 1486"/>
              <a:gd name="T27" fmla="*/ 2147483647 h 136"/>
              <a:gd name="T28" fmla="*/ 2147483647 w 1486"/>
              <a:gd name="T29" fmla="*/ 2147483647 h 136"/>
              <a:gd name="T30" fmla="*/ 2147483647 w 1486"/>
              <a:gd name="T31" fmla="*/ 2147483647 h 136"/>
              <a:gd name="T32" fmla="*/ 2147483647 w 1486"/>
              <a:gd name="T33" fmla="*/ 2147483647 h 136"/>
              <a:gd name="T34" fmla="*/ 2147483647 w 1486"/>
              <a:gd name="T35" fmla="*/ 2147483647 h 136"/>
              <a:gd name="T36" fmla="*/ 2147483647 w 1486"/>
              <a:gd name="T37" fmla="*/ 2147483647 h 136"/>
              <a:gd name="T38" fmla="*/ 2147483647 w 1486"/>
              <a:gd name="T39" fmla="*/ 2147483647 h 136"/>
              <a:gd name="T40" fmla="*/ 2147483647 w 1486"/>
              <a:gd name="T41" fmla="*/ 2147483647 h 136"/>
              <a:gd name="T42" fmla="*/ 2147483647 w 1486"/>
              <a:gd name="T43" fmla="*/ 2147483647 h 136"/>
              <a:gd name="T44" fmla="*/ 2147483647 w 1486"/>
              <a:gd name="T45" fmla="*/ 2147483647 h 136"/>
              <a:gd name="T46" fmla="*/ 2147483647 w 1486"/>
              <a:gd name="T47" fmla="*/ 2147483647 h 136"/>
              <a:gd name="T48" fmla="*/ 2147483647 w 1486"/>
              <a:gd name="T49" fmla="*/ 2147483647 h 136"/>
              <a:gd name="T50" fmla="*/ 2147483647 w 1486"/>
              <a:gd name="T51" fmla="*/ 2147483647 h 136"/>
              <a:gd name="T52" fmla="*/ 2147483647 w 1486"/>
              <a:gd name="T53" fmla="*/ 2147483647 h 136"/>
              <a:gd name="T54" fmla="*/ 2147483647 w 1486"/>
              <a:gd name="T55" fmla="*/ 2147483647 h 136"/>
              <a:gd name="T56" fmla="*/ 2147483647 w 1486"/>
              <a:gd name="T57" fmla="*/ 2147483647 h 136"/>
              <a:gd name="T58" fmla="*/ 2147483647 w 1486"/>
              <a:gd name="T59" fmla="*/ 2147483647 h 136"/>
              <a:gd name="T60" fmla="*/ 2147483647 w 1486"/>
              <a:gd name="T61" fmla="*/ 2147483647 h 136"/>
              <a:gd name="T62" fmla="*/ 2147483647 w 1486"/>
              <a:gd name="T63" fmla="*/ 2147483647 h 136"/>
              <a:gd name="T64" fmla="*/ 2147483647 w 1486"/>
              <a:gd name="T65" fmla="*/ 2147483647 h 136"/>
              <a:gd name="T66" fmla="*/ 2147483647 w 1486"/>
              <a:gd name="T67" fmla="*/ 2147483647 h 136"/>
              <a:gd name="T68" fmla="*/ 2147483647 w 1486"/>
              <a:gd name="T69" fmla="*/ 0 h 136"/>
              <a:gd name="T70" fmla="*/ 2147483647 w 1486"/>
              <a:gd name="T71" fmla="*/ 2147483647 h 136"/>
              <a:gd name="T72" fmla="*/ 2147483647 w 1486"/>
              <a:gd name="T73" fmla="*/ 2147483647 h 136"/>
              <a:gd name="T74" fmla="*/ 2147483647 w 1486"/>
              <a:gd name="T75" fmla="*/ 2147483647 h 136"/>
              <a:gd name="T76" fmla="*/ 2147483647 w 1486"/>
              <a:gd name="T77" fmla="*/ 2147483647 h 136"/>
              <a:gd name="T78" fmla="*/ 2147483647 w 1486"/>
              <a:gd name="T79" fmla="*/ 2147483647 h 136"/>
              <a:gd name="T80" fmla="*/ 2147483647 w 1486"/>
              <a:gd name="T81" fmla="*/ 2147483647 h 136"/>
              <a:gd name="T82" fmla="*/ 2147483647 w 1486"/>
              <a:gd name="T83" fmla="*/ 2147483647 h 136"/>
              <a:gd name="T84" fmla="*/ 2147483647 w 1486"/>
              <a:gd name="T85" fmla="*/ 2147483647 h 136"/>
              <a:gd name="T86" fmla="*/ 2147483647 w 1486"/>
              <a:gd name="T87" fmla="*/ 2147483647 h 136"/>
              <a:gd name="T88" fmla="*/ 2147483647 w 1486"/>
              <a:gd name="T89" fmla="*/ 2147483647 h 136"/>
              <a:gd name="T90" fmla="*/ 2147483647 w 1486"/>
              <a:gd name="T91" fmla="*/ 2147483647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86" h="136">
                <a:moveTo>
                  <a:pt x="0" y="135"/>
                </a:moveTo>
                <a:lnTo>
                  <a:pt x="41" y="135"/>
                </a:lnTo>
                <a:lnTo>
                  <a:pt x="47" y="133"/>
                </a:lnTo>
                <a:lnTo>
                  <a:pt x="50" y="132"/>
                </a:lnTo>
                <a:lnTo>
                  <a:pt x="87" y="129"/>
                </a:lnTo>
                <a:lnTo>
                  <a:pt x="122" y="126"/>
                </a:lnTo>
                <a:lnTo>
                  <a:pt x="191" y="121"/>
                </a:lnTo>
                <a:lnTo>
                  <a:pt x="222" y="118"/>
                </a:lnTo>
                <a:lnTo>
                  <a:pt x="252" y="114"/>
                </a:lnTo>
                <a:lnTo>
                  <a:pt x="297" y="111"/>
                </a:lnTo>
                <a:lnTo>
                  <a:pt x="331" y="109"/>
                </a:lnTo>
                <a:lnTo>
                  <a:pt x="360" y="107"/>
                </a:lnTo>
                <a:lnTo>
                  <a:pt x="396" y="104"/>
                </a:lnTo>
                <a:lnTo>
                  <a:pt x="425" y="101"/>
                </a:lnTo>
                <a:lnTo>
                  <a:pt x="461" y="97"/>
                </a:lnTo>
                <a:lnTo>
                  <a:pt x="493" y="94"/>
                </a:lnTo>
                <a:lnTo>
                  <a:pt x="535" y="91"/>
                </a:lnTo>
                <a:lnTo>
                  <a:pt x="566" y="87"/>
                </a:lnTo>
                <a:lnTo>
                  <a:pt x="597" y="82"/>
                </a:lnTo>
                <a:lnTo>
                  <a:pt x="628" y="77"/>
                </a:lnTo>
                <a:lnTo>
                  <a:pt x="659" y="74"/>
                </a:lnTo>
                <a:lnTo>
                  <a:pt x="710" y="69"/>
                </a:lnTo>
                <a:lnTo>
                  <a:pt x="769" y="61"/>
                </a:lnTo>
                <a:lnTo>
                  <a:pt x="820" y="53"/>
                </a:lnTo>
                <a:lnTo>
                  <a:pt x="847" y="49"/>
                </a:lnTo>
                <a:lnTo>
                  <a:pt x="901" y="44"/>
                </a:lnTo>
                <a:lnTo>
                  <a:pt x="923" y="41"/>
                </a:lnTo>
                <a:lnTo>
                  <a:pt x="979" y="32"/>
                </a:lnTo>
                <a:lnTo>
                  <a:pt x="1042" y="21"/>
                </a:lnTo>
                <a:lnTo>
                  <a:pt x="1097" y="16"/>
                </a:lnTo>
                <a:lnTo>
                  <a:pt x="1120" y="13"/>
                </a:lnTo>
                <a:lnTo>
                  <a:pt x="1142" y="9"/>
                </a:lnTo>
                <a:lnTo>
                  <a:pt x="1187" y="6"/>
                </a:lnTo>
                <a:lnTo>
                  <a:pt x="1235" y="2"/>
                </a:lnTo>
                <a:lnTo>
                  <a:pt x="1281" y="0"/>
                </a:lnTo>
                <a:lnTo>
                  <a:pt x="1320" y="3"/>
                </a:lnTo>
                <a:lnTo>
                  <a:pt x="1357" y="8"/>
                </a:lnTo>
                <a:lnTo>
                  <a:pt x="1377" y="11"/>
                </a:lnTo>
                <a:lnTo>
                  <a:pt x="1392" y="15"/>
                </a:lnTo>
                <a:lnTo>
                  <a:pt x="1405" y="19"/>
                </a:lnTo>
                <a:lnTo>
                  <a:pt x="1429" y="22"/>
                </a:lnTo>
                <a:lnTo>
                  <a:pt x="1440" y="25"/>
                </a:lnTo>
                <a:lnTo>
                  <a:pt x="1447" y="27"/>
                </a:lnTo>
                <a:lnTo>
                  <a:pt x="1453" y="30"/>
                </a:lnTo>
                <a:lnTo>
                  <a:pt x="1466" y="36"/>
                </a:lnTo>
                <a:lnTo>
                  <a:pt x="1485"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80260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86400" y="0"/>
            <a:ext cx="3200400" cy="762000"/>
          </a:xfrm>
        </p:spPr>
        <p:txBody>
          <a:bodyPr/>
          <a:lstStyle/>
          <a:p>
            <a:pPr eaLnBrk="1" hangingPunct="1"/>
            <a:r>
              <a:rPr lang="en-US" altLang="en-US" smtClean="0"/>
              <a:t>Setting</a:t>
            </a:r>
          </a:p>
        </p:txBody>
      </p:sp>
      <p:sp>
        <p:nvSpPr>
          <p:cNvPr id="5123" name="Rectangle 3"/>
          <p:cNvSpPr>
            <a:spLocks noGrp="1" noChangeArrowheads="1"/>
          </p:cNvSpPr>
          <p:nvPr>
            <p:ph type="body" idx="1"/>
          </p:nvPr>
        </p:nvSpPr>
        <p:spPr>
          <a:xfrm>
            <a:off x="5486400" y="838200"/>
            <a:ext cx="3505200" cy="5791200"/>
          </a:xfrm>
        </p:spPr>
        <p:txBody>
          <a:bodyPr/>
          <a:lstStyle/>
          <a:p>
            <a:pPr eaLnBrk="1" hangingPunct="1"/>
            <a:r>
              <a:rPr lang="en-US" altLang="en-US" sz="2800" i="1" smtClean="0"/>
              <a:t>Macbeth </a:t>
            </a:r>
            <a:r>
              <a:rPr lang="en-US" altLang="en-US" sz="2800" smtClean="0"/>
              <a:t>is set in the 11</a:t>
            </a:r>
            <a:r>
              <a:rPr lang="en-US" altLang="en-US" sz="2800" baseline="30000" smtClean="0"/>
              <a:t>th</a:t>
            </a:r>
            <a:r>
              <a:rPr lang="en-US" altLang="en-US" sz="2800" smtClean="0"/>
              <a:t> Century in Scotland</a:t>
            </a:r>
          </a:p>
          <a:p>
            <a:pPr eaLnBrk="1" hangingPunct="1"/>
            <a:r>
              <a:rPr lang="en-US" altLang="en-US" sz="2800" smtClean="0"/>
              <a:t>Important places in the play:  Forres, Inverness, Dunsinane</a:t>
            </a:r>
          </a:p>
          <a:p>
            <a:pPr eaLnBrk="1" hangingPunct="1"/>
            <a:r>
              <a:rPr lang="en-US" altLang="en-US" sz="2800" smtClean="0"/>
              <a:t>When the play opens, Scotland has been invaded by Norway and is fighting back.</a:t>
            </a:r>
            <a:endParaRPr lang="en-US" altLang="en-US" sz="2800" i="1" smtClean="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337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altLang="en-US" smtClean="0"/>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06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p:cNvSpPr>
            <a:spLocks noGrp="1" noChangeArrowheads="1"/>
          </p:cNvSpPr>
          <p:nvPr>
            <p:ph type="body" idx="1"/>
          </p:nvPr>
        </p:nvSpPr>
        <p:spPr>
          <a:xfrm>
            <a:off x="457200" y="4267200"/>
            <a:ext cx="8229600" cy="2239963"/>
          </a:xfrm>
        </p:spPr>
        <p:txBody>
          <a:bodyPr/>
          <a:lstStyle/>
          <a:p>
            <a:pPr eaLnBrk="1" hangingPunct="1"/>
            <a:r>
              <a:rPr lang="en-US" altLang="en-US" smtClean="0">
                <a:solidFill>
                  <a:schemeClr val="bg1"/>
                </a:solidFill>
              </a:rPr>
              <a:t>King Duncan announces that his older son, Malcolm, now has the title Prince of Cumberland, which means he will take the throne when Duncan dies.</a:t>
            </a:r>
          </a:p>
        </p:txBody>
      </p:sp>
      <p:sp>
        <p:nvSpPr>
          <p:cNvPr id="41989" name="SMARTPenAnnotation72"/>
          <p:cNvSpPr>
            <a:spLocks/>
          </p:cNvSpPr>
          <p:nvPr/>
        </p:nvSpPr>
        <p:spPr bwMode="auto">
          <a:xfrm>
            <a:off x="608013" y="4205288"/>
            <a:ext cx="331787" cy="2001837"/>
          </a:xfrm>
          <a:custGeom>
            <a:avLst/>
            <a:gdLst>
              <a:gd name="T0" fmla="*/ 2147483647 w 209"/>
              <a:gd name="T1" fmla="*/ 0 h 1261"/>
              <a:gd name="T2" fmla="*/ 2147483647 w 209"/>
              <a:gd name="T3" fmla="*/ 2147483647 h 1261"/>
              <a:gd name="T4" fmla="*/ 2147483647 w 209"/>
              <a:gd name="T5" fmla="*/ 2147483647 h 1261"/>
              <a:gd name="T6" fmla="*/ 2147483647 w 209"/>
              <a:gd name="T7" fmla="*/ 2147483647 h 1261"/>
              <a:gd name="T8" fmla="*/ 2147483647 w 209"/>
              <a:gd name="T9" fmla="*/ 2147483647 h 1261"/>
              <a:gd name="T10" fmla="*/ 2147483647 w 209"/>
              <a:gd name="T11" fmla="*/ 2147483647 h 1261"/>
              <a:gd name="T12" fmla="*/ 2147483647 w 209"/>
              <a:gd name="T13" fmla="*/ 2147483647 h 1261"/>
              <a:gd name="T14" fmla="*/ 2147483647 w 209"/>
              <a:gd name="T15" fmla="*/ 2147483647 h 1261"/>
              <a:gd name="T16" fmla="*/ 2147483647 w 209"/>
              <a:gd name="T17" fmla="*/ 2147483647 h 1261"/>
              <a:gd name="T18" fmla="*/ 2147483647 w 209"/>
              <a:gd name="T19" fmla="*/ 2147483647 h 1261"/>
              <a:gd name="T20" fmla="*/ 2147483647 w 209"/>
              <a:gd name="T21" fmla="*/ 2147483647 h 1261"/>
              <a:gd name="T22" fmla="*/ 2147483647 w 209"/>
              <a:gd name="T23" fmla="*/ 2147483647 h 1261"/>
              <a:gd name="T24" fmla="*/ 2147483647 w 209"/>
              <a:gd name="T25" fmla="*/ 2147483647 h 1261"/>
              <a:gd name="T26" fmla="*/ 2147483647 w 209"/>
              <a:gd name="T27" fmla="*/ 2147483647 h 1261"/>
              <a:gd name="T28" fmla="*/ 2147483647 w 209"/>
              <a:gd name="T29" fmla="*/ 2147483647 h 1261"/>
              <a:gd name="T30" fmla="*/ 2147483647 w 209"/>
              <a:gd name="T31" fmla="*/ 2147483647 h 1261"/>
              <a:gd name="T32" fmla="*/ 2147483647 w 209"/>
              <a:gd name="T33" fmla="*/ 2147483647 h 1261"/>
              <a:gd name="T34" fmla="*/ 2147483647 w 209"/>
              <a:gd name="T35" fmla="*/ 2147483647 h 1261"/>
              <a:gd name="T36" fmla="*/ 2147483647 w 209"/>
              <a:gd name="T37" fmla="*/ 2147483647 h 1261"/>
              <a:gd name="T38" fmla="*/ 2147483647 w 209"/>
              <a:gd name="T39" fmla="*/ 2147483647 h 1261"/>
              <a:gd name="T40" fmla="*/ 2147483647 w 209"/>
              <a:gd name="T41" fmla="*/ 2147483647 h 1261"/>
              <a:gd name="T42" fmla="*/ 2147483647 w 209"/>
              <a:gd name="T43" fmla="*/ 2147483647 h 1261"/>
              <a:gd name="T44" fmla="*/ 2147483647 w 209"/>
              <a:gd name="T45" fmla="*/ 2147483647 h 1261"/>
              <a:gd name="T46" fmla="*/ 2147483647 w 209"/>
              <a:gd name="T47" fmla="*/ 2147483647 h 1261"/>
              <a:gd name="T48" fmla="*/ 2147483647 w 209"/>
              <a:gd name="T49" fmla="*/ 2147483647 h 1261"/>
              <a:gd name="T50" fmla="*/ 2147483647 w 209"/>
              <a:gd name="T51" fmla="*/ 2147483647 h 1261"/>
              <a:gd name="T52" fmla="*/ 2147483647 w 209"/>
              <a:gd name="T53" fmla="*/ 2147483647 h 1261"/>
              <a:gd name="T54" fmla="*/ 2147483647 w 209"/>
              <a:gd name="T55" fmla="*/ 2147483647 h 1261"/>
              <a:gd name="T56" fmla="*/ 2147483647 w 209"/>
              <a:gd name="T57" fmla="*/ 2147483647 h 1261"/>
              <a:gd name="T58" fmla="*/ 2147483647 w 209"/>
              <a:gd name="T59" fmla="*/ 2147483647 h 1261"/>
              <a:gd name="T60" fmla="*/ 2147483647 w 209"/>
              <a:gd name="T61" fmla="*/ 2147483647 h 1261"/>
              <a:gd name="T62" fmla="*/ 2147483647 w 209"/>
              <a:gd name="T63" fmla="*/ 2147483647 h 1261"/>
              <a:gd name="T64" fmla="*/ 2147483647 w 209"/>
              <a:gd name="T65" fmla="*/ 2147483647 h 1261"/>
              <a:gd name="T66" fmla="*/ 2147483647 w 209"/>
              <a:gd name="T67" fmla="*/ 2147483647 h 1261"/>
              <a:gd name="T68" fmla="*/ 0 w 209"/>
              <a:gd name="T69" fmla="*/ 2147483647 h 1261"/>
              <a:gd name="T70" fmla="*/ 2147483647 w 209"/>
              <a:gd name="T71" fmla="*/ 2147483647 h 1261"/>
              <a:gd name="T72" fmla="*/ 2147483647 w 209"/>
              <a:gd name="T73" fmla="*/ 2147483647 h 1261"/>
              <a:gd name="T74" fmla="*/ 2147483647 w 209"/>
              <a:gd name="T75" fmla="*/ 2147483647 h 1261"/>
              <a:gd name="T76" fmla="*/ 2147483647 w 209"/>
              <a:gd name="T77" fmla="*/ 2147483647 h 1261"/>
              <a:gd name="T78" fmla="*/ 2147483647 w 209"/>
              <a:gd name="T79" fmla="*/ 2147483647 h 1261"/>
              <a:gd name="T80" fmla="*/ 2147483647 w 209"/>
              <a:gd name="T81" fmla="*/ 2147483647 h 1261"/>
              <a:gd name="T82" fmla="*/ 2147483647 w 209"/>
              <a:gd name="T83" fmla="*/ 2147483647 h 1261"/>
              <a:gd name="T84" fmla="*/ 2147483647 w 209"/>
              <a:gd name="T85" fmla="*/ 2147483647 h 1261"/>
              <a:gd name="T86" fmla="*/ 2147483647 w 209"/>
              <a:gd name="T87" fmla="*/ 2147483647 h 1261"/>
              <a:gd name="T88" fmla="*/ 2147483647 w 209"/>
              <a:gd name="T89" fmla="*/ 2147483647 h 1261"/>
              <a:gd name="T90" fmla="*/ 2147483647 w 209"/>
              <a:gd name="T91" fmla="*/ 2147483647 h 1261"/>
              <a:gd name="T92" fmla="*/ 2147483647 w 209"/>
              <a:gd name="T93" fmla="*/ 2147483647 h 12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 h="1261">
                <a:moveTo>
                  <a:pt x="208" y="0"/>
                </a:moveTo>
                <a:lnTo>
                  <a:pt x="189" y="0"/>
                </a:lnTo>
                <a:lnTo>
                  <a:pt x="187" y="1"/>
                </a:lnTo>
                <a:lnTo>
                  <a:pt x="181" y="4"/>
                </a:lnTo>
                <a:lnTo>
                  <a:pt x="178" y="5"/>
                </a:lnTo>
                <a:lnTo>
                  <a:pt x="176" y="6"/>
                </a:lnTo>
                <a:lnTo>
                  <a:pt x="176" y="7"/>
                </a:lnTo>
                <a:lnTo>
                  <a:pt x="175" y="9"/>
                </a:lnTo>
                <a:lnTo>
                  <a:pt x="174" y="10"/>
                </a:lnTo>
                <a:lnTo>
                  <a:pt x="173" y="10"/>
                </a:lnTo>
                <a:lnTo>
                  <a:pt x="171" y="11"/>
                </a:lnTo>
                <a:lnTo>
                  <a:pt x="168" y="13"/>
                </a:lnTo>
                <a:lnTo>
                  <a:pt x="163" y="18"/>
                </a:lnTo>
                <a:lnTo>
                  <a:pt x="161" y="19"/>
                </a:lnTo>
                <a:lnTo>
                  <a:pt x="155" y="28"/>
                </a:lnTo>
                <a:lnTo>
                  <a:pt x="148" y="38"/>
                </a:lnTo>
                <a:lnTo>
                  <a:pt x="142" y="48"/>
                </a:lnTo>
                <a:lnTo>
                  <a:pt x="138" y="55"/>
                </a:lnTo>
                <a:lnTo>
                  <a:pt x="131" y="71"/>
                </a:lnTo>
                <a:lnTo>
                  <a:pt x="127" y="81"/>
                </a:lnTo>
                <a:lnTo>
                  <a:pt x="121" y="95"/>
                </a:lnTo>
                <a:lnTo>
                  <a:pt x="108" y="131"/>
                </a:lnTo>
                <a:lnTo>
                  <a:pt x="98" y="164"/>
                </a:lnTo>
                <a:lnTo>
                  <a:pt x="93" y="179"/>
                </a:lnTo>
                <a:lnTo>
                  <a:pt x="87" y="218"/>
                </a:lnTo>
                <a:lnTo>
                  <a:pt x="82" y="253"/>
                </a:lnTo>
                <a:lnTo>
                  <a:pt x="81" y="269"/>
                </a:lnTo>
                <a:lnTo>
                  <a:pt x="85" y="309"/>
                </a:lnTo>
                <a:lnTo>
                  <a:pt x="90" y="331"/>
                </a:lnTo>
                <a:lnTo>
                  <a:pt x="94" y="348"/>
                </a:lnTo>
                <a:lnTo>
                  <a:pt x="99" y="360"/>
                </a:lnTo>
                <a:lnTo>
                  <a:pt x="105" y="371"/>
                </a:lnTo>
                <a:lnTo>
                  <a:pt x="111" y="381"/>
                </a:lnTo>
                <a:lnTo>
                  <a:pt x="116" y="390"/>
                </a:lnTo>
                <a:lnTo>
                  <a:pt x="122" y="398"/>
                </a:lnTo>
                <a:lnTo>
                  <a:pt x="128" y="405"/>
                </a:lnTo>
                <a:lnTo>
                  <a:pt x="132" y="413"/>
                </a:lnTo>
                <a:lnTo>
                  <a:pt x="138" y="424"/>
                </a:lnTo>
                <a:lnTo>
                  <a:pt x="158" y="464"/>
                </a:lnTo>
                <a:lnTo>
                  <a:pt x="164" y="488"/>
                </a:lnTo>
                <a:lnTo>
                  <a:pt x="167" y="516"/>
                </a:lnTo>
                <a:lnTo>
                  <a:pt x="164" y="552"/>
                </a:lnTo>
                <a:lnTo>
                  <a:pt x="163" y="560"/>
                </a:lnTo>
                <a:lnTo>
                  <a:pt x="158" y="583"/>
                </a:lnTo>
                <a:lnTo>
                  <a:pt x="154" y="597"/>
                </a:lnTo>
                <a:lnTo>
                  <a:pt x="150" y="608"/>
                </a:lnTo>
                <a:lnTo>
                  <a:pt x="146" y="617"/>
                </a:lnTo>
                <a:lnTo>
                  <a:pt x="142" y="625"/>
                </a:lnTo>
                <a:lnTo>
                  <a:pt x="138" y="635"/>
                </a:lnTo>
                <a:lnTo>
                  <a:pt x="135" y="644"/>
                </a:lnTo>
                <a:lnTo>
                  <a:pt x="131" y="655"/>
                </a:lnTo>
                <a:lnTo>
                  <a:pt x="126" y="665"/>
                </a:lnTo>
                <a:lnTo>
                  <a:pt x="122" y="675"/>
                </a:lnTo>
                <a:lnTo>
                  <a:pt x="117" y="684"/>
                </a:lnTo>
                <a:lnTo>
                  <a:pt x="112" y="693"/>
                </a:lnTo>
                <a:lnTo>
                  <a:pt x="108" y="700"/>
                </a:lnTo>
                <a:lnTo>
                  <a:pt x="58" y="781"/>
                </a:lnTo>
                <a:lnTo>
                  <a:pt x="51" y="793"/>
                </a:lnTo>
                <a:lnTo>
                  <a:pt x="47" y="800"/>
                </a:lnTo>
                <a:lnTo>
                  <a:pt x="42" y="806"/>
                </a:lnTo>
                <a:lnTo>
                  <a:pt x="37" y="813"/>
                </a:lnTo>
                <a:lnTo>
                  <a:pt x="34" y="819"/>
                </a:lnTo>
                <a:lnTo>
                  <a:pt x="28" y="829"/>
                </a:lnTo>
                <a:lnTo>
                  <a:pt x="23" y="838"/>
                </a:lnTo>
                <a:lnTo>
                  <a:pt x="19" y="847"/>
                </a:lnTo>
                <a:lnTo>
                  <a:pt x="13" y="865"/>
                </a:lnTo>
                <a:lnTo>
                  <a:pt x="8" y="879"/>
                </a:lnTo>
                <a:lnTo>
                  <a:pt x="4" y="895"/>
                </a:lnTo>
                <a:lnTo>
                  <a:pt x="1" y="902"/>
                </a:lnTo>
                <a:lnTo>
                  <a:pt x="0" y="921"/>
                </a:lnTo>
                <a:lnTo>
                  <a:pt x="0" y="924"/>
                </a:lnTo>
                <a:lnTo>
                  <a:pt x="3" y="932"/>
                </a:lnTo>
                <a:lnTo>
                  <a:pt x="5" y="942"/>
                </a:lnTo>
                <a:lnTo>
                  <a:pt x="9" y="955"/>
                </a:lnTo>
                <a:lnTo>
                  <a:pt x="10" y="957"/>
                </a:lnTo>
                <a:lnTo>
                  <a:pt x="13" y="965"/>
                </a:lnTo>
                <a:lnTo>
                  <a:pt x="25" y="988"/>
                </a:lnTo>
                <a:lnTo>
                  <a:pt x="31" y="997"/>
                </a:lnTo>
                <a:lnTo>
                  <a:pt x="35" y="1003"/>
                </a:lnTo>
                <a:lnTo>
                  <a:pt x="41" y="1013"/>
                </a:lnTo>
                <a:lnTo>
                  <a:pt x="46" y="1021"/>
                </a:lnTo>
                <a:lnTo>
                  <a:pt x="52" y="1033"/>
                </a:lnTo>
                <a:lnTo>
                  <a:pt x="55" y="1041"/>
                </a:lnTo>
                <a:lnTo>
                  <a:pt x="64" y="1063"/>
                </a:lnTo>
                <a:lnTo>
                  <a:pt x="70" y="1085"/>
                </a:lnTo>
                <a:lnTo>
                  <a:pt x="75" y="1103"/>
                </a:lnTo>
                <a:lnTo>
                  <a:pt x="78" y="1111"/>
                </a:lnTo>
                <a:lnTo>
                  <a:pt x="80" y="1114"/>
                </a:lnTo>
                <a:lnTo>
                  <a:pt x="82" y="1120"/>
                </a:lnTo>
                <a:lnTo>
                  <a:pt x="84" y="1128"/>
                </a:lnTo>
                <a:lnTo>
                  <a:pt x="90" y="1147"/>
                </a:lnTo>
                <a:lnTo>
                  <a:pt x="93" y="1161"/>
                </a:lnTo>
                <a:lnTo>
                  <a:pt x="98" y="1172"/>
                </a:lnTo>
                <a:lnTo>
                  <a:pt x="99" y="1176"/>
                </a:lnTo>
                <a:lnTo>
                  <a:pt x="112" y="126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525850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en-US" smtClean="0"/>
          </a:p>
        </p:txBody>
      </p:sp>
      <p:sp>
        <p:nvSpPr>
          <p:cNvPr id="43011" name="Rectangle 3"/>
          <p:cNvSpPr>
            <a:spLocks noGrp="1" noChangeArrowheads="1"/>
          </p:cNvSpPr>
          <p:nvPr>
            <p:ph type="body" idx="1"/>
          </p:nvPr>
        </p:nvSpPr>
        <p:spPr/>
        <p:txBody>
          <a:bodyPr/>
          <a:lstStyle/>
          <a:p>
            <a:pPr eaLnBrk="1" hangingPunct="1"/>
            <a:endParaRPr lang="en-US" altLang="en-US" smtClean="0"/>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381000" y="4876800"/>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800" b="1">
                <a:solidFill>
                  <a:srgbClr val="FFFFFF"/>
                </a:solidFill>
                <a:cs typeface="Arial" charset="0"/>
              </a:rPr>
              <a:t>This is not good news for Macbeth, because he wants to become king after Duncan dies.  He sees this new development as an obstacle in his way.</a:t>
            </a:r>
          </a:p>
        </p:txBody>
      </p:sp>
      <p:sp>
        <p:nvSpPr>
          <p:cNvPr id="43014" name="SMARTPenAnnotation68"/>
          <p:cNvSpPr>
            <a:spLocks/>
          </p:cNvSpPr>
          <p:nvPr/>
        </p:nvSpPr>
        <p:spPr bwMode="auto">
          <a:xfrm>
            <a:off x="1822450" y="5330825"/>
            <a:ext cx="4502150" cy="63500"/>
          </a:xfrm>
          <a:custGeom>
            <a:avLst/>
            <a:gdLst>
              <a:gd name="T0" fmla="*/ 2147483647 w 2836"/>
              <a:gd name="T1" fmla="*/ 2147483647 h 40"/>
              <a:gd name="T2" fmla="*/ 2147483647 w 2836"/>
              <a:gd name="T3" fmla="*/ 2147483647 h 40"/>
              <a:gd name="T4" fmla="*/ 2147483647 w 2836"/>
              <a:gd name="T5" fmla="*/ 2147483647 h 40"/>
              <a:gd name="T6" fmla="*/ 2147483647 w 2836"/>
              <a:gd name="T7" fmla="*/ 2147483647 h 40"/>
              <a:gd name="T8" fmla="*/ 2147483647 w 2836"/>
              <a:gd name="T9" fmla="*/ 2147483647 h 40"/>
              <a:gd name="T10" fmla="*/ 2147483647 w 2836"/>
              <a:gd name="T11" fmla="*/ 2147483647 h 40"/>
              <a:gd name="T12" fmla="*/ 2147483647 w 2836"/>
              <a:gd name="T13" fmla="*/ 2147483647 h 40"/>
              <a:gd name="T14" fmla="*/ 2147483647 w 2836"/>
              <a:gd name="T15" fmla="*/ 2147483647 h 40"/>
              <a:gd name="T16" fmla="*/ 2147483647 w 2836"/>
              <a:gd name="T17" fmla="*/ 2147483647 h 40"/>
              <a:gd name="T18" fmla="*/ 2147483647 w 2836"/>
              <a:gd name="T19" fmla="*/ 2147483647 h 40"/>
              <a:gd name="T20" fmla="*/ 2147483647 w 2836"/>
              <a:gd name="T21" fmla="*/ 2147483647 h 40"/>
              <a:gd name="T22" fmla="*/ 2147483647 w 2836"/>
              <a:gd name="T23" fmla="*/ 2147483647 h 40"/>
              <a:gd name="T24" fmla="*/ 2147483647 w 2836"/>
              <a:gd name="T25" fmla="*/ 2147483647 h 40"/>
              <a:gd name="T26" fmla="*/ 2147483647 w 2836"/>
              <a:gd name="T27" fmla="*/ 2147483647 h 40"/>
              <a:gd name="T28" fmla="*/ 2147483647 w 2836"/>
              <a:gd name="T29" fmla="*/ 2147483647 h 40"/>
              <a:gd name="T30" fmla="*/ 2147483647 w 2836"/>
              <a:gd name="T31" fmla="*/ 2147483647 h 40"/>
              <a:gd name="T32" fmla="*/ 2147483647 w 2836"/>
              <a:gd name="T33" fmla="*/ 2147483647 h 40"/>
              <a:gd name="T34" fmla="*/ 2147483647 w 2836"/>
              <a:gd name="T35" fmla="*/ 2147483647 h 40"/>
              <a:gd name="T36" fmla="*/ 2147483647 w 2836"/>
              <a:gd name="T37" fmla="*/ 2147483647 h 40"/>
              <a:gd name="T38" fmla="*/ 2147483647 w 2836"/>
              <a:gd name="T39" fmla="*/ 2147483647 h 40"/>
              <a:gd name="T40" fmla="*/ 2147483647 w 2836"/>
              <a:gd name="T41" fmla="*/ 2147483647 h 40"/>
              <a:gd name="T42" fmla="*/ 2147483647 w 2836"/>
              <a:gd name="T43" fmla="*/ 2147483647 h 40"/>
              <a:gd name="T44" fmla="*/ 2147483647 w 2836"/>
              <a:gd name="T45" fmla="*/ 2147483647 h 40"/>
              <a:gd name="T46" fmla="*/ 2147483647 w 2836"/>
              <a:gd name="T47" fmla="*/ 2147483647 h 40"/>
              <a:gd name="T48" fmla="*/ 2147483647 w 2836"/>
              <a:gd name="T49" fmla="*/ 2147483647 h 40"/>
              <a:gd name="T50" fmla="*/ 2147483647 w 2836"/>
              <a:gd name="T51" fmla="*/ 2147483647 h 40"/>
              <a:gd name="T52" fmla="*/ 2147483647 w 2836"/>
              <a:gd name="T53" fmla="*/ 2147483647 h 40"/>
              <a:gd name="T54" fmla="*/ 2147483647 w 2836"/>
              <a:gd name="T55" fmla="*/ 2147483647 h 40"/>
              <a:gd name="T56" fmla="*/ 2147483647 w 2836"/>
              <a:gd name="T57" fmla="*/ 2147483647 h 40"/>
              <a:gd name="T58" fmla="*/ 2147483647 w 2836"/>
              <a:gd name="T59" fmla="*/ 2147483647 h 40"/>
              <a:gd name="T60" fmla="*/ 2147483647 w 2836"/>
              <a:gd name="T61" fmla="*/ 2147483647 h 40"/>
              <a:gd name="T62" fmla="*/ 2147483647 w 2836"/>
              <a:gd name="T63" fmla="*/ 2147483647 h 40"/>
              <a:gd name="T64" fmla="*/ 2147483647 w 2836"/>
              <a:gd name="T65" fmla="*/ 2147483647 h 40"/>
              <a:gd name="T66" fmla="*/ 2147483647 w 2836"/>
              <a:gd name="T67" fmla="*/ 0 h 40"/>
              <a:gd name="T68" fmla="*/ 2147483647 w 2836"/>
              <a:gd name="T69" fmla="*/ 2147483647 h 40"/>
              <a:gd name="T70" fmla="*/ 2147483647 w 2836"/>
              <a:gd name="T71" fmla="*/ 2147483647 h 40"/>
              <a:gd name="T72" fmla="*/ 2147483647 w 2836"/>
              <a:gd name="T73" fmla="*/ 2147483647 h 40"/>
              <a:gd name="T74" fmla="*/ 2147483647 w 2836"/>
              <a:gd name="T75" fmla="*/ 2147483647 h 40"/>
              <a:gd name="T76" fmla="*/ 2147483647 w 2836"/>
              <a:gd name="T77" fmla="*/ 2147483647 h 40"/>
              <a:gd name="T78" fmla="*/ 2147483647 w 2836"/>
              <a:gd name="T79" fmla="*/ 2147483647 h 40"/>
              <a:gd name="T80" fmla="*/ 2147483647 w 2836"/>
              <a:gd name="T81" fmla="*/ 2147483647 h 40"/>
              <a:gd name="T82" fmla="*/ 2147483647 w 2836"/>
              <a:gd name="T83" fmla="*/ 2147483647 h 40"/>
              <a:gd name="T84" fmla="*/ 2147483647 w 2836"/>
              <a:gd name="T85" fmla="*/ 2147483647 h 40"/>
              <a:gd name="T86" fmla="*/ 2147483647 w 2836"/>
              <a:gd name="T87" fmla="*/ 2147483647 h 40"/>
              <a:gd name="T88" fmla="*/ 2147483647 w 2836"/>
              <a:gd name="T89" fmla="*/ 2147483647 h 40"/>
              <a:gd name="T90" fmla="*/ 2147483647 w 2836"/>
              <a:gd name="T91" fmla="*/ 2147483647 h 40"/>
              <a:gd name="T92" fmla="*/ 2147483647 w 2836"/>
              <a:gd name="T93" fmla="*/ 2147483647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6" h="40">
                <a:moveTo>
                  <a:pt x="0" y="6"/>
                </a:moveTo>
                <a:lnTo>
                  <a:pt x="7" y="6"/>
                </a:lnTo>
                <a:lnTo>
                  <a:pt x="9" y="6"/>
                </a:lnTo>
                <a:lnTo>
                  <a:pt x="11" y="7"/>
                </a:lnTo>
                <a:lnTo>
                  <a:pt x="13" y="9"/>
                </a:lnTo>
                <a:lnTo>
                  <a:pt x="15" y="10"/>
                </a:lnTo>
                <a:lnTo>
                  <a:pt x="18" y="11"/>
                </a:lnTo>
                <a:lnTo>
                  <a:pt x="53" y="11"/>
                </a:lnTo>
                <a:lnTo>
                  <a:pt x="59" y="10"/>
                </a:lnTo>
                <a:lnTo>
                  <a:pt x="63" y="8"/>
                </a:lnTo>
                <a:lnTo>
                  <a:pt x="68" y="7"/>
                </a:lnTo>
                <a:lnTo>
                  <a:pt x="79" y="6"/>
                </a:lnTo>
                <a:lnTo>
                  <a:pt x="160" y="6"/>
                </a:lnTo>
                <a:lnTo>
                  <a:pt x="289" y="6"/>
                </a:lnTo>
                <a:lnTo>
                  <a:pt x="294" y="6"/>
                </a:lnTo>
                <a:lnTo>
                  <a:pt x="299" y="7"/>
                </a:lnTo>
                <a:lnTo>
                  <a:pt x="304" y="9"/>
                </a:lnTo>
                <a:lnTo>
                  <a:pt x="309" y="10"/>
                </a:lnTo>
                <a:lnTo>
                  <a:pt x="320" y="11"/>
                </a:lnTo>
                <a:lnTo>
                  <a:pt x="387" y="11"/>
                </a:lnTo>
                <a:lnTo>
                  <a:pt x="393" y="12"/>
                </a:lnTo>
                <a:lnTo>
                  <a:pt x="400" y="13"/>
                </a:lnTo>
                <a:lnTo>
                  <a:pt x="407" y="14"/>
                </a:lnTo>
                <a:lnTo>
                  <a:pt x="414" y="15"/>
                </a:lnTo>
                <a:lnTo>
                  <a:pt x="426" y="16"/>
                </a:lnTo>
                <a:lnTo>
                  <a:pt x="509" y="17"/>
                </a:lnTo>
                <a:lnTo>
                  <a:pt x="573" y="18"/>
                </a:lnTo>
                <a:lnTo>
                  <a:pt x="582" y="19"/>
                </a:lnTo>
                <a:lnTo>
                  <a:pt x="590" y="20"/>
                </a:lnTo>
                <a:lnTo>
                  <a:pt x="602" y="21"/>
                </a:lnTo>
                <a:lnTo>
                  <a:pt x="632" y="22"/>
                </a:lnTo>
                <a:lnTo>
                  <a:pt x="718" y="23"/>
                </a:lnTo>
                <a:lnTo>
                  <a:pt x="740" y="23"/>
                </a:lnTo>
                <a:lnTo>
                  <a:pt x="746" y="24"/>
                </a:lnTo>
                <a:lnTo>
                  <a:pt x="752" y="26"/>
                </a:lnTo>
                <a:lnTo>
                  <a:pt x="761" y="26"/>
                </a:lnTo>
                <a:lnTo>
                  <a:pt x="795" y="28"/>
                </a:lnTo>
                <a:lnTo>
                  <a:pt x="841" y="32"/>
                </a:lnTo>
                <a:lnTo>
                  <a:pt x="862" y="33"/>
                </a:lnTo>
                <a:lnTo>
                  <a:pt x="871" y="34"/>
                </a:lnTo>
                <a:lnTo>
                  <a:pt x="879" y="35"/>
                </a:lnTo>
                <a:lnTo>
                  <a:pt x="886" y="37"/>
                </a:lnTo>
                <a:lnTo>
                  <a:pt x="896" y="38"/>
                </a:lnTo>
                <a:lnTo>
                  <a:pt x="925" y="39"/>
                </a:lnTo>
                <a:lnTo>
                  <a:pt x="1003" y="39"/>
                </a:lnTo>
                <a:lnTo>
                  <a:pt x="1108" y="35"/>
                </a:lnTo>
                <a:lnTo>
                  <a:pt x="1243" y="28"/>
                </a:lnTo>
                <a:lnTo>
                  <a:pt x="1279" y="26"/>
                </a:lnTo>
                <a:lnTo>
                  <a:pt x="1297" y="25"/>
                </a:lnTo>
                <a:lnTo>
                  <a:pt x="1335" y="23"/>
                </a:lnTo>
                <a:lnTo>
                  <a:pt x="1419" y="23"/>
                </a:lnTo>
                <a:lnTo>
                  <a:pt x="1498" y="23"/>
                </a:lnTo>
                <a:lnTo>
                  <a:pt x="1511" y="22"/>
                </a:lnTo>
                <a:lnTo>
                  <a:pt x="1559" y="19"/>
                </a:lnTo>
                <a:lnTo>
                  <a:pt x="1582" y="18"/>
                </a:lnTo>
                <a:lnTo>
                  <a:pt x="1661" y="17"/>
                </a:lnTo>
                <a:lnTo>
                  <a:pt x="1695" y="16"/>
                </a:lnTo>
                <a:lnTo>
                  <a:pt x="1703" y="15"/>
                </a:lnTo>
                <a:lnTo>
                  <a:pt x="1711" y="14"/>
                </a:lnTo>
                <a:lnTo>
                  <a:pt x="1719" y="14"/>
                </a:lnTo>
                <a:lnTo>
                  <a:pt x="1726" y="16"/>
                </a:lnTo>
                <a:lnTo>
                  <a:pt x="1734" y="18"/>
                </a:lnTo>
                <a:lnTo>
                  <a:pt x="1747" y="19"/>
                </a:lnTo>
                <a:lnTo>
                  <a:pt x="1760" y="18"/>
                </a:lnTo>
                <a:lnTo>
                  <a:pt x="1774" y="17"/>
                </a:lnTo>
                <a:lnTo>
                  <a:pt x="1963" y="3"/>
                </a:lnTo>
                <a:lnTo>
                  <a:pt x="1994" y="2"/>
                </a:lnTo>
                <a:lnTo>
                  <a:pt x="2040" y="0"/>
                </a:lnTo>
                <a:lnTo>
                  <a:pt x="2212" y="0"/>
                </a:lnTo>
                <a:lnTo>
                  <a:pt x="2229" y="1"/>
                </a:lnTo>
                <a:lnTo>
                  <a:pt x="2293" y="5"/>
                </a:lnTo>
                <a:lnTo>
                  <a:pt x="2344" y="6"/>
                </a:lnTo>
                <a:lnTo>
                  <a:pt x="2350" y="6"/>
                </a:lnTo>
                <a:lnTo>
                  <a:pt x="2356" y="7"/>
                </a:lnTo>
                <a:lnTo>
                  <a:pt x="2362" y="9"/>
                </a:lnTo>
                <a:lnTo>
                  <a:pt x="2367" y="10"/>
                </a:lnTo>
                <a:lnTo>
                  <a:pt x="2379" y="11"/>
                </a:lnTo>
                <a:lnTo>
                  <a:pt x="2420" y="14"/>
                </a:lnTo>
                <a:lnTo>
                  <a:pt x="2435" y="15"/>
                </a:lnTo>
                <a:lnTo>
                  <a:pt x="2463" y="16"/>
                </a:lnTo>
                <a:lnTo>
                  <a:pt x="2548" y="17"/>
                </a:lnTo>
                <a:lnTo>
                  <a:pt x="2630" y="16"/>
                </a:lnTo>
                <a:lnTo>
                  <a:pt x="2637" y="15"/>
                </a:lnTo>
                <a:lnTo>
                  <a:pt x="2643" y="14"/>
                </a:lnTo>
                <a:lnTo>
                  <a:pt x="2648" y="13"/>
                </a:lnTo>
                <a:lnTo>
                  <a:pt x="2657" y="12"/>
                </a:lnTo>
                <a:lnTo>
                  <a:pt x="2745" y="11"/>
                </a:lnTo>
                <a:lnTo>
                  <a:pt x="2766" y="11"/>
                </a:lnTo>
                <a:lnTo>
                  <a:pt x="2769" y="12"/>
                </a:lnTo>
                <a:lnTo>
                  <a:pt x="2773" y="13"/>
                </a:lnTo>
                <a:lnTo>
                  <a:pt x="2777" y="14"/>
                </a:lnTo>
                <a:lnTo>
                  <a:pt x="2780" y="15"/>
                </a:lnTo>
                <a:lnTo>
                  <a:pt x="2785" y="16"/>
                </a:lnTo>
                <a:lnTo>
                  <a:pt x="2822" y="17"/>
                </a:lnTo>
                <a:lnTo>
                  <a:pt x="2835"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3015" name="SMARTPenAnnotation69"/>
          <p:cNvSpPr>
            <a:spLocks/>
          </p:cNvSpPr>
          <p:nvPr/>
        </p:nvSpPr>
        <p:spPr bwMode="auto">
          <a:xfrm>
            <a:off x="6634163" y="5322888"/>
            <a:ext cx="1716087" cy="23812"/>
          </a:xfrm>
          <a:custGeom>
            <a:avLst/>
            <a:gdLst>
              <a:gd name="T0" fmla="*/ 0 w 1081"/>
              <a:gd name="T1" fmla="*/ 2147483647 h 15"/>
              <a:gd name="T2" fmla="*/ 2147483647 w 1081"/>
              <a:gd name="T3" fmla="*/ 2147483647 h 15"/>
              <a:gd name="T4" fmla="*/ 2147483647 w 1081"/>
              <a:gd name="T5" fmla="*/ 0 h 15"/>
              <a:gd name="T6" fmla="*/ 2147483647 w 1081"/>
              <a:gd name="T7" fmla="*/ 0 h 15"/>
              <a:gd name="T8" fmla="*/ 2147483647 w 1081"/>
              <a:gd name="T9" fmla="*/ 2147483647 h 15"/>
              <a:gd name="T10" fmla="*/ 2147483647 w 1081"/>
              <a:gd name="T11" fmla="*/ 2147483647 h 15"/>
              <a:gd name="T12" fmla="*/ 2147483647 w 1081"/>
              <a:gd name="T13" fmla="*/ 2147483647 h 15"/>
              <a:gd name="T14" fmla="*/ 2147483647 w 1081"/>
              <a:gd name="T15" fmla="*/ 2147483647 h 15"/>
              <a:gd name="T16" fmla="*/ 2147483647 w 1081"/>
              <a:gd name="T17" fmla="*/ 2147483647 h 15"/>
              <a:gd name="T18" fmla="*/ 2147483647 w 1081"/>
              <a:gd name="T19" fmla="*/ 2147483647 h 15"/>
              <a:gd name="T20" fmla="*/ 2147483647 w 1081"/>
              <a:gd name="T21" fmla="*/ 2147483647 h 15"/>
              <a:gd name="T22" fmla="*/ 2147483647 w 1081"/>
              <a:gd name="T23" fmla="*/ 2147483647 h 15"/>
              <a:gd name="T24" fmla="*/ 2147483647 w 1081"/>
              <a:gd name="T25" fmla="*/ 2147483647 h 15"/>
              <a:gd name="T26" fmla="*/ 2147483647 w 1081"/>
              <a:gd name="T27" fmla="*/ 2147483647 h 15"/>
              <a:gd name="T28" fmla="*/ 2147483647 w 1081"/>
              <a:gd name="T29" fmla="*/ 2147483647 h 15"/>
              <a:gd name="T30" fmla="*/ 2147483647 w 1081"/>
              <a:gd name="T31" fmla="*/ 2147483647 h 15"/>
              <a:gd name="T32" fmla="*/ 2147483647 w 1081"/>
              <a:gd name="T33" fmla="*/ 2147483647 h 15"/>
              <a:gd name="T34" fmla="*/ 2147483647 w 1081"/>
              <a:gd name="T35" fmla="*/ 2147483647 h 15"/>
              <a:gd name="T36" fmla="*/ 2147483647 w 1081"/>
              <a:gd name="T37" fmla="*/ 2147483647 h 15"/>
              <a:gd name="T38" fmla="*/ 2147483647 w 1081"/>
              <a:gd name="T39" fmla="*/ 2147483647 h 15"/>
              <a:gd name="T40" fmla="*/ 2147483647 w 1081"/>
              <a:gd name="T41" fmla="*/ 2147483647 h 15"/>
              <a:gd name="T42" fmla="*/ 2147483647 w 1081"/>
              <a:gd name="T43" fmla="*/ 2147483647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81" h="15">
                <a:moveTo>
                  <a:pt x="0" y="5"/>
                </a:moveTo>
                <a:lnTo>
                  <a:pt x="43" y="5"/>
                </a:lnTo>
                <a:lnTo>
                  <a:pt x="137" y="0"/>
                </a:lnTo>
                <a:lnTo>
                  <a:pt x="214" y="0"/>
                </a:lnTo>
                <a:lnTo>
                  <a:pt x="285" y="1"/>
                </a:lnTo>
                <a:lnTo>
                  <a:pt x="389" y="4"/>
                </a:lnTo>
                <a:lnTo>
                  <a:pt x="448" y="5"/>
                </a:lnTo>
                <a:lnTo>
                  <a:pt x="1014" y="5"/>
                </a:lnTo>
                <a:lnTo>
                  <a:pt x="1019" y="6"/>
                </a:lnTo>
                <a:lnTo>
                  <a:pt x="1023" y="7"/>
                </a:lnTo>
                <a:lnTo>
                  <a:pt x="1027" y="8"/>
                </a:lnTo>
                <a:lnTo>
                  <a:pt x="1031" y="9"/>
                </a:lnTo>
                <a:lnTo>
                  <a:pt x="1033" y="10"/>
                </a:lnTo>
                <a:lnTo>
                  <a:pt x="1036" y="10"/>
                </a:lnTo>
                <a:lnTo>
                  <a:pt x="1042" y="10"/>
                </a:lnTo>
                <a:lnTo>
                  <a:pt x="1072" y="11"/>
                </a:lnTo>
                <a:lnTo>
                  <a:pt x="1073" y="11"/>
                </a:lnTo>
                <a:lnTo>
                  <a:pt x="1075" y="12"/>
                </a:lnTo>
                <a:lnTo>
                  <a:pt x="1077" y="14"/>
                </a:lnTo>
                <a:lnTo>
                  <a:pt x="1078" y="14"/>
                </a:lnTo>
                <a:lnTo>
                  <a:pt x="1079" y="14"/>
                </a:lnTo>
                <a:lnTo>
                  <a:pt x="1080"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3016" name="SMARTPenAnnotation70"/>
          <p:cNvSpPr>
            <a:spLocks/>
          </p:cNvSpPr>
          <p:nvPr/>
        </p:nvSpPr>
        <p:spPr bwMode="auto">
          <a:xfrm>
            <a:off x="801688" y="5724525"/>
            <a:ext cx="6823075" cy="117475"/>
          </a:xfrm>
          <a:custGeom>
            <a:avLst/>
            <a:gdLst>
              <a:gd name="T0" fmla="*/ 2147483647 w 4298"/>
              <a:gd name="T1" fmla="*/ 2147483647 h 74"/>
              <a:gd name="T2" fmla="*/ 2147483647 w 4298"/>
              <a:gd name="T3" fmla="*/ 2147483647 h 74"/>
              <a:gd name="T4" fmla="*/ 2147483647 w 4298"/>
              <a:gd name="T5" fmla="*/ 2147483647 h 74"/>
              <a:gd name="T6" fmla="*/ 2147483647 w 4298"/>
              <a:gd name="T7" fmla="*/ 2147483647 h 74"/>
              <a:gd name="T8" fmla="*/ 2147483647 w 4298"/>
              <a:gd name="T9" fmla="*/ 2147483647 h 74"/>
              <a:gd name="T10" fmla="*/ 2147483647 w 4298"/>
              <a:gd name="T11" fmla="*/ 2147483647 h 74"/>
              <a:gd name="T12" fmla="*/ 2147483647 w 4298"/>
              <a:gd name="T13" fmla="*/ 2147483647 h 74"/>
              <a:gd name="T14" fmla="*/ 2147483647 w 4298"/>
              <a:gd name="T15" fmla="*/ 2147483647 h 74"/>
              <a:gd name="T16" fmla="*/ 2147483647 w 4298"/>
              <a:gd name="T17" fmla="*/ 2147483647 h 74"/>
              <a:gd name="T18" fmla="*/ 2147483647 w 4298"/>
              <a:gd name="T19" fmla="*/ 2147483647 h 74"/>
              <a:gd name="T20" fmla="*/ 2147483647 w 4298"/>
              <a:gd name="T21" fmla="*/ 2147483647 h 74"/>
              <a:gd name="T22" fmla="*/ 2147483647 w 4298"/>
              <a:gd name="T23" fmla="*/ 2147483647 h 74"/>
              <a:gd name="T24" fmla="*/ 2147483647 w 4298"/>
              <a:gd name="T25" fmla="*/ 2147483647 h 74"/>
              <a:gd name="T26" fmla="*/ 2147483647 w 4298"/>
              <a:gd name="T27" fmla="*/ 2147483647 h 74"/>
              <a:gd name="T28" fmla="*/ 2147483647 w 4298"/>
              <a:gd name="T29" fmla="*/ 2147483647 h 74"/>
              <a:gd name="T30" fmla="*/ 2147483647 w 4298"/>
              <a:gd name="T31" fmla="*/ 2147483647 h 74"/>
              <a:gd name="T32" fmla="*/ 2147483647 w 4298"/>
              <a:gd name="T33" fmla="*/ 2147483647 h 74"/>
              <a:gd name="T34" fmla="*/ 2147483647 w 4298"/>
              <a:gd name="T35" fmla="*/ 2147483647 h 74"/>
              <a:gd name="T36" fmla="*/ 2147483647 w 4298"/>
              <a:gd name="T37" fmla="*/ 2147483647 h 74"/>
              <a:gd name="T38" fmla="*/ 2147483647 w 4298"/>
              <a:gd name="T39" fmla="*/ 2147483647 h 74"/>
              <a:gd name="T40" fmla="*/ 2147483647 w 4298"/>
              <a:gd name="T41" fmla="*/ 2147483647 h 74"/>
              <a:gd name="T42" fmla="*/ 2147483647 w 4298"/>
              <a:gd name="T43" fmla="*/ 2147483647 h 74"/>
              <a:gd name="T44" fmla="*/ 2147483647 w 4298"/>
              <a:gd name="T45" fmla="*/ 2147483647 h 74"/>
              <a:gd name="T46" fmla="*/ 2147483647 w 4298"/>
              <a:gd name="T47" fmla="*/ 2147483647 h 74"/>
              <a:gd name="T48" fmla="*/ 2147483647 w 4298"/>
              <a:gd name="T49" fmla="*/ 2147483647 h 74"/>
              <a:gd name="T50" fmla="*/ 2147483647 w 4298"/>
              <a:gd name="T51" fmla="*/ 2147483647 h 74"/>
              <a:gd name="T52" fmla="*/ 2147483647 w 4298"/>
              <a:gd name="T53" fmla="*/ 2147483647 h 74"/>
              <a:gd name="T54" fmla="*/ 2147483647 w 4298"/>
              <a:gd name="T55" fmla="*/ 2147483647 h 74"/>
              <a:gd name="T56" fmla="*/ 2147483647 w 4298"/>
              <a:gd name="T57" fmla="*/ 2147483647 h 74"/>
              <a:gd name="T58" fmla="*/ 2147483647 w 4298"/>
              <a:gd name="T59" fmla="*/ 2147483647 h 74"/>
              <a:gd name="T60" fmla="*/ 2147483647 w 4298"/>
              <a:gd name="T61" fmla="*/ 2147483647 h 74"/>
              <a:gd name="T62" fmla="*/ 2147483647 w 4298"/>
              <a:gd name="T63" fmla="*/ 2147483647 h 74"/>
              <a:gd name="T64" fmla="*/ 2147483647 w 4298"/>
              <a:gd name="T65" fmla="*/ 2147483647 h 74"/>
              <a:gd name="T66" fmla="*/ 2147483647 w 4298"/>
              <a:gd name="T67" fmla="*/ 2147483647 h 74"/>
              <a:gd name="T68" fmla="*/ 2147483647 w 4298"/>
              <a:gd name="T69" fmla="*/ 2147483647 h 74"/>
              <a:gd name="T70" fmla="*/ 2147483647 w 4298"/>
              <a:gd name="T71" fmla="*/ 2147483647 h 74"/>
              <a:gd name="T72" fmla="*/ 2147483647 w 4298"/>
              <a:gd name="T73" fmla="*/ 2147483647 h 74"/>
              <a:gd name="T74" fmla="*/ 2147483647 w 4298"/>
              <a:gd name="T75" fmla="*/ 2147483647 h 74"/>
              <a:gd name="T76" fmla="*/ 2147483647 w 4298"/>
              <a:gd name="T77" fmla="*/ 2147483647 h 74"/>
              <a:gd name="T78" fmla="*/ 2147483647 w 4298"/>
              <a:gd name="T79" fmla="*/ 2147483647 h 74"/>
              <a:gd name="T80" fmla="*/ 2147483647 w 4298"/>
              <a:gd name="T81" fmla="*/ 2147483647 h 74"/>
              <a:gd name="T82" fmla="*/ 2147483647 w 4298"/>
              <a:gd name="T83" fmla="*/ 2147483647 h 74"/>
              <a:gd name="T84" fmla="*/ 2147483647 w 4298"/>
              <a:gd name="T85" fmla="*/ 2147483647 h 74"/>
              <a:gd name="T86" fmla="*/ 2147483647 w 4298"/>
              <a:gd name="T87" fmla="*/ 2147483647 h 74"/>
              <a:gd name="T88" fmla="*/ 2147483647 w 4298"/>
              <a:gd name="T89" fmla="*/ 2147483647 h 74"/>
              <a:gd name="T90" fmla="*/ 2147483647 w 4298"/>
              <a:gd name="T91" fmla="*/ 2147483647 h 74"/>
              <a:gd name="T92" fmla="*/ 2147483647 w 4298"/>
              <a:gd name="T93" fmla="*/ 2147483647 h 74"/>
              <a:gd name="T94" fmla="*/ 2147483647 w 4298"/>
              <a:gd name="T95" fmla="*/ 2147483647 h 74"/>
              <a:gd name="T96" fmla="*/ 2147483647 w 4298"/>
              <a:gd name="T97" fmla="*/ 2147483647 h 74"/>
              <a:gd name="T98" fmla="*/ 2147483647 w 4298"/>
              <a:gd name="T99" fmla="*/ 2147483647 h 74"/>
              <a:gd name="T100" fmla="*/ 2147483647 w 4298"/>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8" h="74">
                <a:moveTo>
                  <a:pt x="7" y="73"/>
                </a:moveTo>
                <a:lnTo>
                  <a:pt x="0" y="73"/>
                </a:lnTo>
                <a:lnTo>
                  <a:pt x="3" y="73"/>
                </a:lnTo>
                <a:lnTo>
                  <a:pt x="4" y="72"/>
                </a:lnTo>
                <a:lnTo>
                  <a:pt x="5" y="71"/>
                </a:lnTo>
                <a:lnTo>
                  <a:pt x="6" y="70"/>
                </a:lnTo>
                <a:lnTo>
                  <a:pt x="7" y="69"/>
                </a:lnTo>
                <a:lnTo>
                  <a:pt x="8" y="68"/>
                </a:lnTo>
                <a:lnTo>
                  <a:pt x="10" y="68"/>
                </a:lnTo>
                <a:lnTo>
                  <a:pt x="13" y="66"/>
                </a:lnTo>
                <a:lnTo>
                  <a:pt x="15" y="64"/>
                </a:lnTo>
                <a:lnTo>
                  <a:pt x="18" y="63"/>
                </a:lnTo>
                <a:lnTo>
                  <a:pt x="22" y="61"/>
                </a:lnTo>
                <a:lnTo>
                  <a:pt x="26" y="59"/>
                </a:lnTo>
                <a:lnTo>
                  <a:pt x="32" y="58"/>
                </a:lnTo>
                <a:lnTo>
                  <a:pt x="39" y="56"/>
                </a:lnTo>
                <a:lnTo>
                  <a:pt x="47" y="54"/>
                </a:lnTo>
                <a:lnTo>
                  <a:pt x="63" y="52"/>
                </a:lnTo>
                <a:lnTo>
                  <a:pt x="81" y="50"/>
                </a:lnTo>
                <a:lnTo>
                  <a:pt x="94" y="47"/>
                </a:lnTo>
                <a:lnTo>
                  <a:pt x="108" y="45"/>
                </a:lnTo>
                <a:lnTo>
                  <a:pt x="119" y="43"/>
                </a:lnTo>
                <a:lnTo>
                  <a:pt x="134" y="41"/>
                </a:lnTo>
                <a:lnTo>
                  <a:pt x="158" y="39"/>
                </a:lnTo>
                <a:lnTo>
                  <a:pt x="164" y="38"/>
                </a:lnTo>
                <a:lnTo>
                  <a:pt x="170" y="36"/>
                </a:lnTo>
                <a:lnTo>
                  <a:pt x="184" y="34"/>
                </a:lnTo>
                <a:lnTo>
                  <a:pt x="235" y="31"/>
                </a:lnTo>
                <a:lnTo>
                  <a:pt x="276" y="29"/>
                </a:lnTo>
                <a:lnTo>
                  <a:pt x="426" y="23"/>
                </a:lnTo>
                <a:lnTo>
                  <a:pt x="553" y="22"/>
                </a:lnTo>
                <a:lnTo>
                  <a:pt x="586" y="24"/>
                </a:lnTo>
                <a:lnTo>
                  <a:pt x="599" y="25"/>
                </a:lnTo>
                <a:lnTo>
                  <a:pt x="650" y="28"/>
                </a:lnTo>
                <a:lnTo>
                  <a:pt x="727" y="32"/>
                </a:lnTo>
                <a:lnTo>
                  <a:pt x="860" y="33"/>
                </a:lnTo>
                <a:lnTo>
                  <a:pt x="988" y="33"/>
                </a:lnTo>
                <a:lnTo>
                  <a:pt x="996" y="32"/>
                </a:lnTo>
                <a:lnTo>
                  <a:pt x="1012" y="30"/>
                </a:lnTo>
                <a:lnTo>
                  <a:pt x="1145" y="28"/>
                </a:lnTo>
                <a:lnTo>
                  <a:pt x="1242" y="26"/>
                </a:lnTo>
                <a:lnTo>
                  <a:pt x="1284" y="25"/>
                </a:lnTo>
                <a:lnTo>
                  <a:pt x="1315" y="23"/>
                </a:lnTo>
                <a:lnTo>
                  <a:pt x="1339" y="22"/>
                </a:lnTo>
                <a:lnTo>
                  <a:pt x="1358" y="20"/>
                </a:lnTo>
                <a:lnTo>
                  <a:pt x="1386" y="18"/>
                </a:lnTo>
                <a:lnTo>
                  <a:pt x="1507" y="17"/>
                </a:lnTo>
                <a:lnTo>
                  <a:pt x="1582" y="18"/>
                </a:lnTo>
                <a:lnTo>
                  <a:pt x="1606" y="20"/>
                </a:lnTo>
                <a:lnTo>
                  <a:pt x="1727" y="26"/>
                </a:lnTo>
                <a:lnTo>
                  <a:pt x="1791" y="28"/>
                </a:lnTo>
                <a:lnTo>
                  <a:pt x="1815" y="31"/>
                </a:lnTo>
                <a:lnTo>
                  <a:pt x="1869" y="33"/>
                </a:lnTo>
                <a:lnTo>
                  <a:pt x="1955" y="35"/>
                </a:lnTo>
                <a:lnTo>
                  <a:pt x="1978" y="37"/>
                </a:lnTo>
                <a:lnTo>
                  <a:pt x="2103" y="39"/>
                </a:lnTo>
                <a:lnTo>
                  <a:pt x="2272" y="39"/>
                </a:lnTo>
                <a:lnTo>
                  <a:pt x="2297" y="37"/>
                </a:lnTo>
                <a:lnTo>
                  <a:pt x="2327" y="35"/>
                </a:lnTo>
                <a:lnTo>
                  <a:pt x="2358" y="35"/>
                </a:lnTo>
                <a:lnTo>
                  <a:pt x="2379" y="37"/>
                </a:lnTo>
                <a:lnTo>
                  <a:pt x="2464" y="31"/>
                </a:lnTo>
                <a:lnTo>
                  <a:pt x="2634" y="24"/>
                </a:lnTo>
                <a:lnTo>
                  <a:pt x="2682" y="22"/>
                </a:lnTo>
                <a:lnTo>
                  <a:pt x="2692" y="21"/>
                </a:lnTo>
                <a:lnTo>
                  <a:pt x="2701" y="19"/>
                </a:lnTo>
                <a:lnTo>
                  <a:pt x="2737" y="17"/>
                </a:lnTo>
                <a:lnTo>
                  <a:pt x="2799" y="16"/>
                </a:lnTo>
                <a:lnTo>
                  <a:pt x="2833" y="13"/>
                </a:lnTo>
                <a:lnTo>
                  <a:pt x="2861" y="11"/>
                </a:lnTo>
                <a:lnTo>
                  <a:pt x="2869" y="10"/>
                </a:lnTo>
                <a:lnTo>
                  <a:pt x="2877" y="8"/>
                </a:lnTo>
                <a:lnTo>
                  <a:pt x="2900" y="6"/>
                </a:lnTo>
                <a:lnTo>
                  <a:pt x="3030" y="5"/>
                </a:lnTo>
                <a:lnTo>
                  <a:pt x="3176" y="5"/>
                </a:lnTo>
                <a:lnTo>
                  <a:pt x="3204" y="7"/>
                </a:lnTo>
                <a:lnTo>
                  <a:pt x="3218" y="8"/>
                </a:lnTo>
                <a:lnTo>
                  <a:pt x="3246" y="11"/>
                </a:lnTo>
                <a:lnTo>
                  <a:pt x="3259" y="13"/>
                </a:lnTo>
                <a:lnTo>
                  <a:pt x="3311" y="18"/>
                </a:lnTo>
                <a:lnTo>
                  <a:pt x="3337" y="21"/>
                </a:lnTo>
                <a:lnTo>
                  <a:pt x="3364" y="23"/>
                </a:lnTo>
                <a:lnTo>
                  <a:pt x="3416" y="28"/>
                </a:lnTo>
                <a:lnTo>
                  <a:pt x="3437" y="30"/>
                </a:lnTo>
                <a:lnTo>
                  <a:pt x="3452" y="33"/>
                </a:lnTo>
                <a:lnTo>
                  <a:pt x="3464" y="35"/>
                </a:lnTo>
                <a:lnTo>
                  <a:pt x="3478" y="36"/>
                </a:lnTo>
                <a:lnTo>
                  <a:pt x="3520" y="38"/>
                </a:lnTo>
                <a:lnTo>
                  <a:pt x="3654" y="39"/>
                </a:lnTo>
                <a:lnTo>
                  <a:pt x="3671" y="38"/>
                </a:lnTo>
                <a:lnTo>
                  <a:pt x="3676" y="37"/>
                </a:lnTo>
                <a:lnTo>
                  <a:pt x="3689" y="35"/>
                </a:lnTo>
                <a:lnTo>
                  <a:pt x="3709" y="34"/>
                </a:lnTo>
                <a:lnTo>
                  <a:pt x="3724" y="33"/>
                </a:lnTo>
                <a:lnTo>
                  <a:pt x="3774" y="26"/>
                </a:lnTo>
                <a:lnTo>
                  <a:pt x="3793" y="24"/>
                </a:lnTo>
                <a:lnTo>
                  <a:pt x="3801" y="23"/>
                </a:lnTo>
                <a:lnTo>
                  <a:pt x="3809" y="21"/>
                </a:lnTo>
                <a:lnTo>
                  <a:pt x="3816" y="20"/>
                </a:lnTo>
                <a:lnTo>
                  <a:pt x="3833" y="17"/>
                </a:lnTo>
                <a:lnTo>
                  <a:pt x="3840" y="15"/>
                </a:lnTo>
                <a:lnTo>
                  <a:pt x="3843" y="14"/>
                </a:lnTo>
                <a:lnTo>
                  <a:pt x="3851" y="12"/>
                </a:lnTo>
                <a:lnTo>
                  <a:pt x="3872" y="10"/>
                </a:lnTo>
                <a:lnTo>
                  <a:pt x="3875" y="9"/>
                </a:lnTo>
                <a:lnTo>
                  <a:pt x="3877" y="8"/>
                </a:lnTo>
                <a:lnTo>
                  <a:pt x="3884" y="6"/>
                </a:lnTo>
                <a:lnTo>
                  <a:pt x="3911" y="5"/>
                </a:lnTo>
                <a:lnTo>
                  <a:pt x="3914" y="4"/>
                </a:lnTo>
                <a:lnTo>
                  <a:pt x="3916" y="2"/>
                </a:lnTo>
                <a:lnTo>
                  <a:pt x="3923" y="1"/>
                </a:lnTo>
                <a:lnTo>
                  <a:pt x="3955" y="0"/>
                </a:lnTo>
                <a:lnTo>
                  <a:pt x="3973" y="1"/>
                </a:lnTo>
                <a:lnTo>
                  <a:pt x="3986" y="4"/>
                </a:lnTo>
                <a:lnTo>
                  <a:pt x="4054" y="5"/>
                </a:lnTo>
                <a:lnTo>
                  <a:pt x="4055" y="6"/>
                </a:lnTo>
                <a:lnTo>
                  <a:pt x="4057" y="7"/>
                </a:lnTo>
                <a:lnTo>
                  <a:pt x="4059" y="8"/>
                </a:lnTo>
                <a:lnTo>
                  <a:pt x="4063" y="10"/>
                </a:lnTo>
                <a:lnTo>
                  <a:pt x="4064" y="10"/>
                </a:lnTo>
                <a:lnTo>
                  <a:pt x="4066" y="10"/>
                </a:lnTo>
                <a:lnTo>
                  <a:pt x="4066" y="9"/>
                </a:lnTo>
                <a:lnTo>
                  <a:pt x="4067" y="8"/>
                </a:lnTo>
                <a:lnTo>
                  <a:pt x="4068" y="7"/>
                </a:lnTo>
                <a:lnTo>
                  <a:pt x="4069" y="6"/>
                </a:lnTo>
                <a:lnTo>
                  <a:pt x="4071" y="6"/>
                </a:lnTo>
                <a:lnTo>
                  <a:pt x="4072" y="6"/>
                </a:lnTo>
                <a:lnTo>
                  <a:pt x="4072" y="7"/>
                </a:lnTo>
                <a:lnTo>
                  <a:pt x="4073" y="8"/>
                </a:lnTo>
                <a:lnTo>
                  <a:pt x="4074" y="9"/>
                </a:lnTo>
                <a:lnTo>
                  <a:pt x="4082" y="10"/>
                </a:lnTo>
                <a:lnTo>
                  <a:pt x="4121" y="11"/>
                </a:lnTo>
                <a:lnTo>
                  <a:pt x="4123" y="12"/>
                </a:lnTo>
                <a:lnTo>
                  <a:pt x="4124" y="13"/>
                </a:lnTo>
                <a:lnTo>
                  <a:pt x="4126" y="14"/>
                </a:lnTo>
                <a:lnTo>
                  <a:pt x="4130" y="15"/>
                </a:lnTo>
                <a:lnTo>
                  <a:pt x="4138" y="16"/>
                </a:lnTo>
                <a:lnTo>
                  <a:pt x="4163" y="17"/>
                </a:lnTo>
                <a:lnTo>
                  <a:pt x="4167" y="18"/>
                </a:lnTo>
                <a:lnTo>
                  <a:pt x="4172" y="20"/>
                </a:lnTo>
                <a:lnTo>
                  <a:pt x="4178" y="22"/>
                </a:lnTo>
                <a:lnTo>
                  <a:pt x="4221" y="22"/>
                </a:lnTo>
                <a:lnTo>
                  <a:pt x="4223" y="23"/>
                </a:lnTo>
                <a:lnTo>
                  <a:pt x="4225" y="24"/>
                </a:lnTo>
                <a:lnTo>
                  <a:pt x="4227" y="25"/>
                </a:lnTo>
                <a:lnTo>
                  <a:pt x="4231" y="27"/>
                </a:lnTo>
                <a:lnTo>
                  <a:pt x="4241" y="28"/>
                </a:lnTo>
                <a:lnTo>
                  <a:pt x="4256" y="28"/>
                </a:lnTo>
                <a:lnTo>
                  <a:pt x="4261" y="29"/>
                </a:lnTo>
                <a:lnTo>
                  <a:pt x="4267" y="32"/>
                </a:lnTo>
                <a:lnTo>
                  <a:pt x="4274" y="33"/>
                </a:lnTo>
                <a:lnTo>
                  <a:pt x="4297" y="33"/>
                </a:lnTo>
                <a:lnTo>
                  <a:pt x="4293"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3017" name="SMARTPenAnnotation71"/>
          <p:cNvSpPr>
            <a:spLocks/>
          </p:cNvSpPr>
          <p:nvPr/>
        </p:nvSpPr>
        <p:spPr bwMode="auto">
          <a:xfrm>
            <a:off x="6188075" y="6153150"/>
            <a:ext cx="1331913" cy="117475"/>
          </a:xfrm>
          <a:custGeom>
            <a:avLst/>
            <a:gdLst>
              <a:gd name="T0" fmla="*/ 2147483647 w 839"/>
              <a:gd name="T1" fmla="*/ 2147483647 h 74"/>
              <a:gd name="T2" fmla="*/ 2147483647 w 839"/>
              <a:gd name="T3" fmla="*/ 2147483647 h 74"/>
              <a:gd name="T4" fmla="*/ 2147483647 w 839"/>
              <a:gd name="T5" fmla="*/ 2147483647 h 74"/>
              <a:gd name="T6" fmla="*/ 2147483647 w 839"/>
              <a:gd name="T7" fmla="*/ 2147483647 h 74"/>
              <a:gd name="T8" fmla="*/ 2147483647 w 839"/>
              <a:gd name="T9" fmla="*/ 2147483647 h 74"/>
              <a:gd name="T10" fmla="*/ 2147483647 w 839"/>
              <a:gd name="T11" fmla="*/ 2147483647 h 74"/>
              <a:gd name="T12" fmla="*/ 2147483647 w 839"/>
              <a:gd name="T13" fmla="*/ 2147483647 h 74"/>
              <a:gd name="T14" fmla="*/ 2147483647 w 839"/>
              <a:gd name="T15" fmla="*/ 2147483647 h 74"/>
              <a:gd name="T16" fmla="*/ 2147483647 w 839"/>
              <a:gd name="T17" fmla="*/ 2147483647 h 74"/>
              <a:gd name="T18" fmla="*/ 2147483647 w 839"/>
              <a:gd name="T19" fmla="*/ 2147483647 h 74"/>
              <a:gd name="T20" fmla="*/ 2147483647 w 839"/>
              <a:gd name="T21" fmla="*/ 2147483647 h 74"/>
              <a:gd name="T22" fmla="*/ 2147483647 w 839"/>
              <a:gd name="T23" fmla="*/ 2147483647 h 74"/>
              <a:gd name="T24" fmla="*/ 2147483647 w 839"/>
              <a:gd name="T25" fmla="*/ 2147483647 h 74"/>
              <a:gd name="T26" fmla="*/ 2147483647 w 839"/>
              <a:gd name="T27" fmla="*/ 2147483647 h 74"/>
              <a:gd name="T28" fmla="*/ 2147483647 w 839"/>
              <a:gd name="T29" fmla="*/ 2147483647 h 74"/>
              <a:gd name="T30" fmla="*/ 2147483647 w 839"/>
              <a:gd name="T31" fmla="*/ 2147483647 h 74"/>
              <a:gd name="T32" fmla="*/ 2147483647 w 839"/>
              <a:gd name="T33" fmla="*/ 2147483647 h 74"/>
              <a:gd name="T34" fmla="*/ 2147483647 w 839"/>
              <a:gd name="T35" fmla="*/ 2147483647 h 74"/>
              <a:gd name="T36" fmla="*/ 2147483647 w 839"/>
              <a:gd name="T37" fmla="*/ 2147483647 h 74"/>
              <a:gd name="T38" fmla="*/ 2147483647 w 839"/>
              <a:gd name="T39" fmla="*/ 2147483647 h 74"/>
              <a:gd name="T40" fmla="*/ 2147483647 w 839"/>
              <a:gd name="T41" fmla="*/ 0 h 74"/>
              <a:gd name="T42" fmla="*/ 2147483647 w 839"/>
              <a:gd name="T43" fmla="*/ 0 h 74"/>
              <a:gd name="T44" fmla="*/ 2147483647 w 839"/>
              <a:gd name="T45" fmla="*/ 2147483647 h 74"/>
              <a:gd name="T46" fmla="*/ 2147483647 w 839"/>
              <a:gd name="T47" fmla="*/ 2147483647 h 74"/>
              <a:gd name="T48" fmla="*/ 2147483647 w 839"/>
              <a:gd name="T49" fmla="*/ 2147483647 h 74"/>
              <a:gd name="T50" fmla="*/ 2147483647 w 839"/>
              <a:gd name="T51" fmla="*/ 2147483647 h 74"/>
              <a:gd name="T52" fmla="*/ 2147483647 w 839"/>
              <a:gd name="T53" fmla="*/ 2147483647 h 74"/>
              <a:gd name="T54" fmla="*/ 2147483647 w 839"/>
              <a:gd name="T55" fmla="*/ 2147483647 h 74"/>
              <a:gd name="T56" fmla="*/ 2147483647 w 839"/>
              <a:gd name="T57" fmla="*/ 2147483647 h 74"/>
              <a:gd name="T58" fmla="*/ 2147483647 w 839"/>
              <a:gd name="T59" fmla="*/ 2147483647 h 74"/>
              <a:gd name="T60" fmla="*/ 2147483647 w 839"/>
              <a:gd name="T61" fmla="*/ 2147483647 h 74"/>
              <a:gd name="T62" fmla="*/ 2147483647 w 839"/>
              <a:gd name="T63" fmla="*/ 2147483647 h 74"/>
              <a:gd name="T64" fmla="*/ 2147483647 w 839"/>
              <a:gd name="T65" fmla="*/ 2147483647 h 74"/>
              <a:gd name="T66" fmla="*/ 2147483647 w 839"/>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9" h="74">
                <a:moveTo>
                  <a:pt x="23" y="67"/>
                </a:moveTo>
                <a:lnTo>
                  <a:pt x="17" y="70"/>
                </a:lnTo>
                <a:lnTo>
                  <a:pt x="12" y="72"/>
                </a:lnTo>
                <a:lnTo>
                  <a:pt x="1" y="73"/>
                </a:lnTo>
                <a:lnTo>
                  <a:pt x="1" y="72"/>
                </a:lnTo>
                <a:lnTo>
                  <a:pt x="1" y="71"/>
                </a:lnTo>
                <a:lnTo>
                  <a:pt x="0" y="70"/>
                </a:lnTo>
                <a:lnTo>
                  <a:pt x="2" y="67"/>
                </a:lnTo>
                <a:lnTo>
                  <a:pt x="4" y="63"/>
                </a:lnTo>
                <a:lnTo>
                  <a:pt x="6" y="59"/>
                </a:lnTo>
                <a:lnTo>
                  <a:pt x="9" y="55"/>
                </a:lnTo>
                <a:lnTo>
                  <a:pt x="11" y="52"/>
                </a:lnTo>
                <a:lnTo>
                  <a:pt x="13" y="50"/>
                </a:lnTo>
                <a:lnTo>
                  <a:pt x="15" y="48"/>
                </a:lnTo>
                <a:lnTo>
                  <a:pt x="17" y="47"/>
                </a:lnTo>
                <a:lnTo>
                  <a:pt x="19" y="46"/>
                </a:lnTo>
                <a:lnTo>
                  <a:pt x="22" y="44"/>
                </a:lnTo>
                <a:lnTo>
                  <a:pt x="26" y="42"/>
                </a:lnTo>
                <a:lnTo>
                  <a:pt x="30" y="39"/>
                </a:lnTo>
                <a:lnTo>
                  <a:pt x="35" y="37"/>
                </a:lnTo>
                <a:lnTo>
                  <a:pt x="40" y="34"/>
                </a:lnTo>
                <a:lnTo>
                  <a:pt x="46" y="32"/>
                </a:lnTo>
                <a:lnTo>
                  <a:pt x="54" y="30"/>
                </a:lnTo>
                <a:lnTo>
                  <a:pt x="63" y="28"/>
                </a:lnTo>
                <a:lnTo>
                  <a:pt x="74" y="26"/>
                </a:lnTo>
                <a:lnTo>
                  <a:pt x="89" y="24"/>
                </a:lnTo>
                <a:lnTo>
                  <a:pt x="112" y="23"/>
                </a:lnTo>
                <a:lnTo>
                  <a:pt x="147" y="22"/>
                </a:lnTo>
                <a:lnTo>
                  <a:pt x="167" y="22"/>
                </a:lnTo>
                <a:lnTo>
                  <a:pt x="172" y="20"/>
                </a:lnTo>
                <a:lnTo>
                  <a:pt x="181" y="18"/>
                </a:lnTo>
                <a:lnTo>
                  <a:pt x="199" y="16"/>
                </a:lnTo>
                <a:lnTo>
                  <a:pt x="217" y="14"/>
                </a:lnTo>
                <a:lnTo>
                  <a:pt x="243" y="11"/>
                </a:lnTo>
                <a:lnTo>
                  <a:pt x="251" y="10"/>
                </a:lnTo>
                <a:lnTo>
                  <a:pt x="259" y="8"/>
                </a:lnTo>
                <a:lnTo>
                  <a:pt x="277" y="6"/>
                </a:lnTo>
                <a:lnTo>
                  <a:pt x="294" y="6"/>
                </a:lnTo>
                <a:lnTo>
                  <a:pt x="329" y="5"/>
                </a:lnTo>
                <a:lnTo>
                  <a:pt x="347" y="4"/>
                </a:lnTo>
                <a:lnTo>
                  <a:pt x="365" y="1"/>
                </a:lnTo>
                <a:lnTo>
                  <a:pt x="386" y="0"/>
                </a:lnTo>
                <a:lnTo>
                  <a:pt x="412" y="0"/>
                </a:lnTo>
                <a:lnTo>
                  <a:pt x="430" y="0"/>
                </a:lnTo>
                <a:lnTo>
                  <a:pt x="504" y="4"/>
                </a:lnTo>
                <a:lnTo>
                  <a:pt x="536" y="5"/>
                </a:lnTo>
                <a:lnTo>
                  <a:pt x="561" y="5"/>
                </a:lnTo>
                <a:lnTo>
                  <a:pt x="580" y="6"/>
                </a:lnTo>
                <a:lnTo>
                  <a:pt x="614" y="9"/>
                </a:lnTo>
                <a:lnTo>
                  <a:pt x="637" y="11"/>
                </a:lnTo>
                <a:lnTo>
                  <a:pt x="662" y="11"/>
                </a:lnTo>
                <a:lnTo>
                  <a:pt x="687" y="11"/>
                </a:lnTo>
                <a:lnTo>
                  <a:pt x="697" y="13"/>
                </a:lnTo>
                <a:lnTo>
                  <a:pt x="703" y="14"/>
                </a:lnTo>
                <a:lnTo>
                  <a:pt x="707" y="14"/>
                </a:lnTo>
                <a:lnTo>
                  <a:pt x="711" y="14"/>
                </a:lnTo>
                <a:lnTo>
                  <a:pt x="714" y="13"/>
                </a:lnTo>
                <a:lnTo>
                  <a:pt x="717" y="13"/>
                </a:lnTo>
                <a:lnTo>
                  <a:pt x="724" y="14"/>
                </a:lnTo>
                <a:lnTo>
                  <a:pt x="734" y="16"/>
                </a:lnTo>
                <a:lnTo>
                  <a:pt x="759" y="16"/>
                </a:lnTo>
                <a:lnTo>
                  <a:pt x="793" y="16"/>
                </a:lnTo>
                <a:lnTo>
                  <a:pt x="796" y="17"/>
                </a:lnTo>
                <a:lnTo>
                  <a:pt x="798" y="18"/>
                </a:lnTo>
                <a:lnTo>
                  <a:pt x="800" y="19"/>
                </a:lnTo>
                <a:lnTo>
                  <a:pt x="804" y="21"/>
                </a:lnTo>
                <a:lnTo>
                  <a:pt x="812" y="22"/>
                </a:lnTo>
                <a:lnTo>
                  <a:pt x="836" y="22"/>
                </a:lnTo>
                <a:lnTo>
                  <a:pt x="838"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775590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52400" y="533400"/>
            <a:ext cx="5181600" cy="6096000"/>
          </a:xfrm>
        </p:spPr>
        <p:txBody>
          <a:bodyPr/>
          <a:lstStyle/>
          <a:p>
            <a:pPr eaLnBrk="1" hangingPunct="1">
              <a:lnSpc>
                <a:spcPct val="90000"/>
              </a:lnSpc>
            </a:pPr>
            <a:r>
              <a:rPr lang="en-US" altLang="en-US" sz="2800" smtClean="0"/>
              <a:t>Duncan tells Macbeth that they are all going to his home, Inverness, to spend the night.</a:t>
            </a:r>
          </a:p>
          <a:p>
            <a:pPr eaLnBrk="1" hangingPunct="1">
              <a:lnSpc>
                <a:spcPct val="90000"/>
              </a:lnSpc>
            </a:pPr>
            <a:r>
              <a:rPr lang="en-US" altLang="en-US" sz="2800" smtClean="0"/>
              <a:t>Macbeth says there is much work to do to prepare for the king’s arrival, and he asks permission to race home ahead of the group to help his wife prepare.</a:t>
            </a:r>
          </a:p>
          <a:p>
            <a:pPr eaLnBrk="1" hangingPunct="1">
              <a:lnSpc>
                <a:spcPct val="90000"/>
              </a:lnSpc>
            </a:pPr>
            <a:r>
              <a:rPr lang="en-US" altLang="en-US" sz="2800" smtClean="0"/>
              <a:t>As he leaves, Macbeth says to himself that he wants the stars to hide their fires so that light cannot see his dark and deep desires.</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0"/>
            <a:ext cx="3573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SMARTPenAnnotation50"/>
          <p:cNvSpPr>
            <a:spLocks/>
          </p:cNvSpPr>
          <p:nvPr/>
        </p:nvSpPr>
        <p:spPr bwMode="auto">
          <a:xfrm>
            <a:off x="665163" y="938213"/>
            <a:ext cx="3917950" cy="125412"/>
          </a:xfrm>
          <a:custGeom>
            <a:avLst/>
            <a:gdLst>
              <a:gd name="T0" fmla="*/ 0 w 2468"/>
              <a:gd name="T1" fmla="*/ 2147483647 h 79"/>
              <a:gd name="T2" fmla="*/ 2147483647 w 2468"/>
              <a:gd name="T3" fmla="*/ 2147483647 h 79"/>
              <a:gd name="T4" fmla="*/ 2147483647 w 2468"/>
              <a:gd name="T5" fmla="*/ 2147483647 h 79"/>
              <a:gd name="T6" fmla="*/ 2147483647 w 2468"/>
              <a:gd name="T7" fmla="*/ 2147483647 h 79"/>
              <a:gd name="T8" fmla="*/ 2147483647 w 2468"/>
              <a:gd name="T9" fmla="*/ 2147483647 h 79"/>
              <a:gd name="T10" fmla="*/ 2147483647 w 2468"/>
              <a:gd name="T11" fmla="*/ 2147483647 h 79"/>
              <a:gd name="T12" fmla="*/ 2147483647 w 2468"/>
              <a:gd name="T13" fmla="*/ 2147483647 h 79"/>
              <a:gd name="T14" fmla="*/ 2147483647 w 2468"/>
              <a:gd name="T15" fmla="*/ 2147483647 h 79"/>
              <a:gd name="T16" fmla="*/ 2147483647 w 2468"/>
              <a:gd name="T17" fmla="*/ 2147483647 h 79"/>
              <a:gd name="T18" fmla="*/ 2147483647 w 2468"/>
              <a:gd name="T19" fmla="*/ 2147483647 h 79"/>
              <a:gd name="T20" fmla="*/ 2147483647 w 2468"/>
              <a:gd name="T21" fmla="*/ 2147483647 h 79"/>
              <a:gd name="T22" fmla="*/ 2147483647 w 2468"/>
              <a:gd name="T23" fmla="*/ 2147483647 h 79"/>
              <a:gd name="T24" fmla="*/ 2147483647 w 2468"/>
              <a:gd name="T25" fmla="*/ 2147483647 h 79"/>
              <a:gd name="T26" fmla="*/ 2147483647 w 2468"/>
              <a:gd name="T27" fmla="*/ 2147483647 h 79"/>
              <a:gd name="T28" fmla="*/ 2147483647 w 2468"/>
              <a:gd name="T29" fmla="*/ 2147483647 h 79"/>
              <a:gd name="T30" fmla="*/ 2147483647 w 2468"/>
              <a:gd name="T31" fmla="*/ 2147483647 h 79"/>
              <a:gd name="T32" fmla="*/ 2147483647 w 2468"/>
              <a:gd name="T33" fmla="*/ 2147483647 h 79"/>
              <a:gd name="T34" fmla="*/ 2147483647 w 2468"/>
              <a:gd name="T35" fmla="*/ 2147483647 h 79"/>
              <a:gd name="T36" fmla="*/ 2147483647 w 2468"/>
              <a:gd name="T37" fmla="*/ 2147483647 h 79"/>
              <a:gd name="T38" fmla="*/ 2147483647 w 2468"/>
              <a:gd name="T39" fmla="*/ 2147483647 h 79"/>
              <a:gd name="T40" fmla="*/ 2147483647 w 2468"/>
              <a:gd name="T41" fmla="*/ 2147483647 h 79"/>
              <a:gd name="T42" fmla="*/ 2147483647 w 2468"/>
              <a:gd name="T43" fmla="*/ 2147483647 h 79"/>
              <a:gd name="T44" fmla="*/ 2147483647 w 2468"/>
              <a:gd name="T45" fmla="*/ 2147483647 h 79"/>
              <a:gd name="T46" fmla="*/ 2147483647 w 2468"/>
              <a:gd name="T47" fmla="*/ 2147483647 h 79"/>
              <a:gd name="T48" fmla="*/ 2147483647 w 2468"/>
              <a:gd name="T49" fmla="*/ 2147483647 h 79"/>
              <a:gd name="T50" fmla="*/ 2147483647 w 2468"/>
              <a:gd name="T51" fmla="*/ 2147483647 h 79"/>
              <a:gd name="T52" fmla="*/ 2147483647 w 2468"/>
              <a:gd name="T53" fmla="*/ 2147483647 h 79"/>
              <a:gd name="T54" fmla="*/ 2147483647 w 2468"/>
              <a:gd name="T55" fmla="*/ 2147483647 h 79"/>
              <a:gd name="T56" fmla="*/ 2147483647 w 2468"/>
              <a:gd name="T57" fmla="*/ 2147483647 h 79"/>
              <a:gd name="T58" fmla="*/ 2147483647 w 2468"/>
              <a:gd name="T59" fmla="*/ 2147483647 h 79"/>
              <a:gd name="T60" fmla="*/ 2147483647 w 2468"/>
              <a:gd name="T61" fmla="*/ 2147483647 h 79"/>
              <a:gd name="T62" fmla="*/ 2147483647 w 2468"/>
              <a:gd name="T63" fmla="*/ 2147483647 h 79"/>
              <a:gd name="T64" fmla="*/ 2147483647 w 2468"/>
              <a:gd name="T65" fmla="*/ 2147483647 h 79"/>
              <a:gd name="T66" fmla="*/ 2147483647 w 2468"/>
              <a:gd name="T67" fmla="*/ 2147483647 h 79"/>
              <a:gd name="T68" fmla="*/ 2147483647 w 2468"/>
              <a:gd name="T69" fmla="*/ 2147483647 h 79"/>
              <a:gd name="T70" fmla="*/ 2147483647 w 2468"/>
              <a:gd name="T71" fmla="*/ 2147483647 h 79"/>
              <a:gd name="T72" fmla="*/ 2147483647 w 2468"/>
              <a:gd name="T73" fmla="*/ 0 h 79"/>
              <a:gd name="T74" fmla="*/ 2147483647 w 2468"/>
              <a:gd name="T75" fmla="*/ 2147483647 h 79"/>
              <a:gd name="T76" fmla="*/ 2147483647 w 2468"/>
              <a:gd name="T77" fmla="*/ 2147483647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68" h="79">
                <a:moveTo>
                  <a:pt x="3" y="11"/>
                </a:moveTo>
                <a:lnTo>
                  <a:pt x="0" y="8"/>
                </a:lnTo>
                <a:lnTo>
                  <a:pt x="2" y="10"/>
                </a:lnTo>
                <a:lnTo>
                  <a:pt x="4" y="11"/>
                </a:lnTo>
                <a:lnTo>
                  <a:pt x="14" y="11"/>
                </a:lnTo>
                <a:lnTo>
                  <a:pt x="25" y="14"/>
                </a:lnTo>
                <a:lnTo>
                  <a:pt x="52" y="16"/>
                </a:lnTo>
                <a:lnTo>
                  <a:pt x="128" y="16"/>
                </a:lnTo>
                <a:lnTo>
                  <a:pt x="155" y="17"/>
                </a:lnTo>
                <a:lnTo>
                  <a:pt x="166" y="19"/>
                </a:lnTo>
                <a:lnTo>
                  <a:pt x="178" y="21"/>
                </a:lnTo>
                <a:lnTo>
                  <a:pt x="213" y="24"/>
                </a:lnTo>
                <a:lnTo>
                  <a:pt x="248" y="27"/>
                </a:lnTo>
                <a:lnTo>
                  <a:pt x="296" y="28"/>
                </a:lnTo>
                <a:lnTo>
                  <a:pt x="305" y="29"/>
                </a:lnTo>
                <a:lnTo>
                  <a:pt x="321" y="32"/>
                </a:lnTo>
                <a:lnTo>
                  <a:pt x="346" y="33"/>
                </a:lnTo>
                <a:lnTo>
                  <a:pt x="371" y="36"/>
                </a:lnTo>
                <a:lnTo>
                  <a:pt x="382" y="38"/>
                </a:lnTo>
                <a:lnTo>
                  <a:pt x="392" y="39"/>
                </a:lnTo>
                <a:lnTo>
                  <a:pt x="401" y="41"/>
                </a:lnTo>
                <a:lnTo>
                  <a:pt x="426" y="44"/>
                </a:lnTo>
                <a:lnTo>
                  <a:pt x="439" y="45"/>
                </a:lnTo>
                <a:lnTo>
                  <a:pt x="476" y="50"/>
                </a:lnTo>
                <a:lnTo>
                  <a:pt x="491" y="52"/>
                </a:lnTo>
                <a:lnTo>
                  <a:pt x="558" y="58"/>
                </a:lnTo>
                <a:lnTo>
                  <a:pt x="570" y="60"/>
                </a:lnTo>
                <a:lnTo>
                  <a:pt x="581" y="62"/>
                </a:lnTo>
                <a:lnTo>
                  <a:pt x="591" y="64"/>
                </a:lnTo>
                <a:lnTo>
                  <a:pt x="608" y="66"/>
                </a:lnTo>
                <a:lnTo>
                  <a:pt x="671" y="68"/>
                </a:lnTo>
                <a:lnTo>
                  <a:pt x="688" y="70"/>
                </a:lnTo>
                <a:lnTo>
                  <a:pt x="736" y="73"/>
                </a:lnTo>
                <a:lnTo>
                  <a:pt x="753" y="74"/>
                </a:lnTo>
                <a:lnTo>
                  <a:pt x="776" y="77"/>
                </a:lnTo>
                <a:lnTo>
                  <a:pt x="835" y="78"/>
                </a:lnTo>
                <a:lnTo>
                  <a:pt x="969" y="78"/>
                </a:lnTo>
                <a:lnTo>
                  <a:pt x="987" y="77"/>
                </a:lnTo>
                <a:lnTo>
                  <a:pt x="1009" y="75"/>
                </a:lnTo>
                <a:lnTo>
                  <a:pt x="1083" y="72"/>
                </a:lnTo>
                <a:lnTo>
                  <a:pt x="1103" y="70"/>
                </a:lnTo>
                <a:lnTo>
                  <a:pt x="1150" y="67"/>
                </a:lnTo>
                <a:lnTo>
                  <a:pt x="1178" y="66"/>
                </a:lnTo>
                <a:lnTo>
                  <a:pt x="1200" y="63"/>
                </a:lnTo>
                <a:lnTo>
                  <a:pt x="1241" y="61"/>
                </a:lnTo>
                <a:lnTo>
                  <a:pt x="1253" y="60"/>
                </a:lnTo>
                <a:lnTo>
                  <a:pt x="1274" y="58"/>
                </a:lnTo>
                <a:lnTo>
                  <a:pt x="1332" y="55"/>
                </a:lnTo>
                <a:lnTo>
                  <a:pt x="1351" y="53"/>
                </a:lnTo>
                <a:lnTo>
                  <a:pt x="1396" y="51"/>
                </a:lnTo>
                <a:lnTo>
                  <a:pt x="1422" y="49"/>
                </a:lnTo>
                <a:lnTo>
                  <a:pt x="1440" y="46"/>
                </a:lnTo>
                <a:lnTo>
                  <a:pt x="1470" y="45"/>
                </a:lnTo>
                <a:lnTo>
                  <a:pt x="1498" y="42"/>
                </a:lnTo>
                <a:lnTo>
                  <a:pt x="1511" y="40"/>
                </a:lnTo>
                <a:lnTo>
                  <a:pt x="1523" y="39"/>
                </a:lnTo>
                <a:lnTo>
                  <a:pt x="1534" y="37"/>
                </a:lnTo>
                <a:lnTo>
                  <a:pt x="1561" y="33"/>
                </a:lnTo>
                <a:lnTo>
                  <a:pt x="1576" y="31"/>
                </a:lnTo>
                <a:lnTo>
                  <a:pt x="1599" y="29"/>
                </a:lnTo>
                <a:lnTo>
                  <a:pt x="1646" y="27"/>
                </a:lnTo>
                <a:lnTo>
                  <a:pt x="1655" y="26"/>
                </a:lnTo>
                <a:lnTo>
                  <a:pt x="1671" y="24"/>
                </a:lnTo>
                <a:lnTo>
                  <a:pt x="1706" y="22"/>
                </a:lnTo>
                <a:lnTo>
                  <a:pt x="1813" y="18"/>
                </a:lnTo>
                <a:lnTo>
                  <a:pt x="1886" y="17"/>
                </a:lnTo>
                <a:lnTo>
                  <a:pt x="1914" y="15"/>
                </a:lnTo>
                <a:lnTo>
                  <a:pt x="1933" y="13"/>
                </a:lnTo>
                <a:lnTo>
                  <a:pt x="2008" y="11"/>
                </a:lnTo>
                <a:lnTo>
                  <a:pt x="2070" y="10"/>
                </a:lnTo>
                <a:lnTo>
                  <a:pt x="2083" y="8"/>
                </a:lnTo>
                <a:lnTo>
                  <a:pt x="2130" y="5"/>
                </a:lnTo>
                <a:lnTo>
                  <a:pt x="2249" y="0"/>
                </a:lnTo>
                <a:lnTo>
                  <a:pt x="2325" y="0"/>
                </a:lnTo>
                <a:lnTo>
                  <a:pt x="2425" y="0"/>
                </a:lnTo>
                <a:lnTo>
                  <a:pt x="2438" y="1"/>
                </a:lnTo>
                <a:lnTo>
                  <a:pt x="2451" y="3"/>
                </a:lnTo>
                <a:lnTo>
                  <a:pt x="2467"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37" name="SMARTPenAnnotation51"/>
          <p:cNvSpPr>
            <a:spLocks/>
          </p:cNvSpPr>
          <p:nvPr/>
        </p:nvSpPr>
        <p:spPr bwMode="auto">
          <a:xfrm>
            <a:off x="839788" y="1312863"/>
            <a:ext cx="3386137" cy="90487"/>
          </a:xfrm>
          <a:custGeom>
            <a:avLst/>
            <a:gdLst>
              <a:gd name="T0" fmla="*/ 0 w 2133"/>
              <a:gd name="T1" fmla="*/ 2147483647 h 57"/>
              <a:gd name="T2" fmla="*/ 2147483647 w 2133"/>
              <a:gd name="T3" fmla="*/ 2147483647 h 57"/>
              <a:gd name="T4" fmla="*/ 2147483647 w 2133"/>
              <a:gd name="T5" fmla="*/ 2147483647 h 57"/>
              <a:gd name="T6" fmla="*/ 2147483647 w 2133"/>
              <a:gd name="T7" fmla="*/ 2147483647 h 57"/>
              <a:gd name="T8" fmla="*/ 2147483647 w 2133"/>
              <a:gd name="T9" fmla="*/ 2147483647 h 57"/>
              <a:gd name="T10" fmla="*/ 2147483647 w 2133"/>
              <a:gd name="T11" fmla="*/ 2147483647 h 57"/>
              <a:gd name="T12" fmla="*/ 2147483647 w 2133"/>
              <a:gd name="T13" fmla="*/ 2147483647 h 57"/>
              <a:gd name="T14" fmla="*/ 2147483647 w 2133"/>
              <a:gd name="T15" fmla="*/ 2147483647 h 57"/>
              <a:gd name="T16" fmla="*/ 2147483647 w 2133"/>
              <a:gd name="T17" fmla="*/ 2147483647 h 57"/>
              <a:gd name="T18" fmla="*/ 2147483647 w 2133"/>
              <a:gd name="T19" fmla="*/ 2147483647 h 57"/>
              <a:gd name="T20" fmla="*/ 2147483647 w 2133"/>
              <a:gd name="T21" fmla="*/ 2147483647 h 57"/>
              <a:gd name="T22" fmla="*/ 2147483647 w 2133"/>
              <a:gd name="T23" fmla="*/ 2147483647 h 57"/>
              <a:gd name="T24" fmla="*/ 2147483647 w 2133"/>
              <a:gd name="T25" fmla="*/ 2147483647 h 57"/>
              <a:gd name="T26" fmla="*/ 2147483647 w 2133"/>
              <a:gd name="T27" fmla="*/ 2147483647 h 57"/>
              <a:gd name="T28" fmla="*/ 2147483647 w 2133"/>
              <a:gd name="T29" fmla="*/ 2147483647 h 57"/>
              <a:gd name="T30" fmla="*/ 2147483647 w 2133"/>
              <a:gd name="T31" fmla="*/ 2147483647 h 57"/>
              <a:gd name="T32" fmla="*/ 2147483647 w 2133"/>
              <a:gd name="T33" fmla="*/ 2147483647 h 57"/>
              <a:gd name="T34" fmla="*/ 2147483647 w 2133"/>
              <a:gd name="T35" fmla="*/ 2147483647 h 57"/>
              <a:gd name="T36" fmla="*/ 2147483647 w 2133"/>
              <a:gd name="T37" fmla="*/ 2147483647 h 57"/>
              <a:gd name="T38" fmla="*/ 2147483647 w 2133"/>
              <a:gd name="T39" fmla="*/ 2147483647 h 57"/>
              <a:gd name="T40" fmla="*/ 2147483647 w 2133"/>
              <a:gd name="T41" fmla="*/ 2147483647 h 57"/>
              <a:gd name="T42" fmla="*/ 2147483647 w 2133"/>
              <a:gd name="T43" fmla="*/ 2147483647 h 57"/>
              <a:gd name="T44" fmla="*/ 2147483647 w 2133"/>
              <a:gd name="T45" fmla="*/ 2147483647 h 57"/>
              <a:gd name="T46" fmla="*/ 2147483647 w 2133"/>
              <a:gd name="T47" fmla="*/ 2147483647 h 57"/>
              <a:gd name="T48" fmla="*/ 2147483647 w 2133"/>
              <a:gd name="T49" fmla="*/ 2147483647 h 57"/>
              <a:gd name="T50" fmla="*/ 2147483647 w 2133"/>
              <a:gd name="T51" fmla="*/ 2147483647 h 57"/>
              <a:gd name="T52" fmla="*/ 2147483647 w 2133"/>
              <a:gd name="T53" fmla="*/ 2147483647 h 57"/>
              <a:gd name="T54" fmla="*/ 2147483647 w 2133"/>
              <a:gd name="T55" fmla="*/ 2147483647 h 57"/>
              <a:gd name="T56" fmla="*/ 2147483647 w 2133"/>
              <a:gd name="T57" fmla="*/ 2147483647 h 57"/>
              <a:gd name="T58" fmla="*/ 2147483647 w 2133"/>
              <a:gd name="T59" fmla="*/ 2147483647 h 57"/>
              <a:gd name="T60" fmla="*/ 2147483647 w 2133"/>
              <a:gd name="T61" fmla="*/ 2147483647 h 57"/>
              <a:gd name="T62" fmla="*/ 2147483647 w 2133"/>
              <a:gd name="T63" fmla="*/ 2147483647 h 57"/>
              <a:gd name="T64" fmla="*/ 2147483647 w 2133"/>
              <a:gd name="T65" fmla="*/ 2147483647 h 57"/>
              <a:gd name="T66" fmla="*/ 2147483647 w 2133"/>
              <a:gd name="T67" fmla="*/ 2147483647 h 57"/>
              <a:gd name="T68" fmla="*/ 2147483647 w 2133"/>
              <a:gd name="T69" fmla="*/ 2147483647 h 57"/>
              <a:gd name="T70" fmla="*/ 2147483647 w 2133"/>
              <a:gd name="T71" fmla="*/ 2147483647 h 57"/>
              <a:gd name="T72" fmla="*/ 2147483647 w 2133"/>
              <a:gd name="T73" fmla="*/ 2147483647 h 57"/>
              <a:gd name="T74" fmla="*/ 2147483647 w 2133"/>
              <a:gd name="T75" fmla="*/ 2147483647 h 57"/>
              <a:gd name="T76" fmla="*/ 2147483647 w 2133"/>
              <a:gd name="T77" fmla="*/ 2147483647 h 57"/>
              <a:gd name="T78" fmla="*/ 2147483647 w 2133"/>
              <a:gd name="T79" fmla="*/ 2147483647 h 57"/>
              <a:gd name="T80" fmla="*/ 2147483647 w 2133"/>
              <a:gd name="T81" fmla="*/ 2147483647 h 57"/>
              <a:gd name="T82" fmla="*/ 2147483647 w 2133"/>
              <a:gd name="T83" fmla="*/ 2147483647 h 57"/>
              <a:gd name="T84" fmla="*/ 2147483647 w 2133"/>
              <a:gd name="T85" fmla="*/ 2147483647 h 57"/>
              <a:gd name="T86" fmla="*/ 2147483647 w 2133"/>
              <a:gd name="T87" fmla="*/ 2147483647 h 57"/>
              <a:gd name="T88" fmla="*/ 2147483647 w 2133"/>
              <a:gd name="T89" fmla="*/ 2147483647 h 57"/>
              <a:gd name="T90" fmla="*/ 2147483647 w 2133"/>
              <a:gd name="T91" fmla="*/ 2147483647 h 57"/>
              <a:gd name="T92" fmla="*/ 2147483647 w 2133"/>
              <a:gd name="T93" fmla="*/ 2147483647 h 57"/>
              <a:gd name="T94" fmla="*/ 2147483647 w 2133"/>
              <a:gd name="T95" fmla="*/ 0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33" h="57">
                <a:moveTo>
                  <a:pt x="0" y="56"/>
                </a:moveTo>
                <a:lnTo>
                  <a:pt x="9" y="56"/>
                </a:lnTo>
                <a:lnTo>
                  <a:pt x="16" y="54"/>
                </a:lnTo>
                <a:lnTo>
                  <a:pt x="20" y="53"/>
                </a:lnTo>
                <a:lnTo>
                  <a:pt x="28" y="52"/>
                </a:lnTo>
                <a:lnTo>
                  <a:pt x="64" y="50"/>
                </a:lnTo>
                <a:lnTo>
                  <a:pt x="116" y="47"/>
                </a:lnTo>
                <a:lnTo>
                  <a:pt x="168" y="45"/>
                </a:lnTo>
                <a:lnTo>
                  <a:pt x="176" y="44"/>
                </a:lnTo>
                <a:lnTo>
                  <a:pt x="184" y="43"/>
                </a:lnTo>
                <a:lnTo>
                  <a:pt x="192" y="42"/>
                </a:lnTo>
                <a:lnTo>
                  <a:pt x="206" y="40"/>
                </a:lnTo>
                <a:lnTo>
                  <a:pt x="242" y="37"/>
                </a:lnTo>
                <a:lnTo>
                  <a:pt x="258" y="36"/>
                </a:lnTo>
                <a:lnTo>
                  <a:pt x="296" y="34"/>
                </a:lnTo>
                <a:lnTo>
                  <a:pt x="327" y="33"/>
                </a:lnTo>
                <a:lnTo>
                  <a:pt x="336" y="32"/>
                </a:lnTo>
                <a:lnTo>
                  <a:pt x="346" y="31"/>
                </a:lnTo>
                <a:lnTo>
                  <a:pt x="363" y="29"/>
                </a:lnTo>
                <a:lnTo>
                  <a:pt x="465" y="24"/>
                </a:lnTo>
                <a:lnTo>
                  <a:pt x="526" y="22"/>
                </a:lnTo>
                <a:lnTo>
                  <a:pt x="572" y="19"/>
                </a:lnTo>
                <a:lnTo>
                  <a:pt x="637" y="19"/>
                </a:lnTo>
                <a:lnTo>
                  <a:pt x="700" y="20"/>
                </a:lnTo>
                <a:lnTo>
                  <a:pt x="740" y="19"/>
                </a:lnTo>
                <a:lnTo>
                  <a:pt x="763" y="21"/>
                </a:lnTo>
                <a:lnTo>
                  <a:pt x="815" y="22"/>
                </a:lnTo>
                <a:lnTo>
                  <a:pt x="1446" y="22"/>
                </a:lnTo>
                <a:lnTo>
                  <a:pt x="1467" y="21"/>
                </a:lnTo>
                <a:lnTo>
                  <a:pt x="1487" y="19"/>
                </a:lnTo>
                <a:lnTo>
                  <a:pt x="1508" y="21"/>
                </a:lnTo>
                <a:lnTo>
                  <a:pt x="1567" y="22"/>
                </a:lnTo>
                <a:lnTo>
                  <a:pt x="1624" y="22"/>
                </a:lnTo>
                <a:lnTo>
                  <a:pt x="1646" y="21"/>
                </a:lnTo>
                <a:lnTo>
                  <a:pt x="1656" y="19"/>
                </a:lnTo>
                <a:lnTo>
                  <a:pt x="1675" y="18"/>
                </a:lnTo>
                <a:lnTo>
                  <a:pt x="1739" y="17"/>
                </a:lnTo>
                <a:lnTo>
                  <a:pt x="1789" y="17"/>
                </a:lnTo>
                <a:lnTo>
                  <a:pt x="1826" y="15"/>
                </a:lnTo>
                <a:lnTo>
                  <a:pt x="1867" y="13"/>
                </a:lnTo>
                <a:lnTo>
                  <a:pt x="1910" y="11"/>
                </a:lnTo>
                <a:lnTo>
                  <a:pt x="1970" y="7"/>
                </a:lnTo>
                <a:lnTo>
                  <a:pt x="2024" y="6"/>
                </a:lnTo>
                <a:lnTo>
                  <a:pt x="2034" y="5"/>
                </a:lnTo>
                <a:lnTo>
                  <a:pt x="2044" y="4"/>
                </a:lnTo>
                <a:lnTo>
                  <a:pt x="2054" y="3"/>
                </a:lnTo>
                <a:lnTo>
                  <a:pt x="2069" y="1"/>
                </a:lnTo>
                <a:lnTo>
                  <a:pt x="213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38" name="SMARTPenAnnotation52"/>
          <p:cNvSpPr>
            <a:spLocks/>
          </p:cNvSpPr>
          <p:nvPr/>
        </p:nvSpPr>
        <p:spPr bwMode="auto">
          <a:xfrm>
            <a:off x="642938" y="1741488"/>
            <a:ext cx="796925" cy="46037"/>
          </a:xfrm>
          <a:custGeom>
            <a:avLst/>
            <a:gdLst>
              <a:gd name="T0" fmla="*/ 0 w 502"/>
              <a:gd name="T1" fmla="*/ 0 h 29"/>
              <a:gd name="T2" fmla="*/ 2147483647 w 502"/>
              <a:gd name="T3" fmla="*/ 0 h 29"/>
              <a:gd name="T4" fmla="*/ 2147483647 w 502"/>
              <a:gd name="T5" fmla="*/ 2147483647 h 29"/>
              <a:gd name="T6" fmla="*/ 2147483647 w 502"/>
              <a:gd name="T7" fmla="*/ 2147483647 h 29"/>
              <a:gd name="T8" fmla="*/ 2147483647 w 502"/>
              <a:gd name="T9" fmla="*/ 2147483647 h 29"/>
              <a:gd name="T10" fmla="*/ 2147483647 w 502"/>
              <a:gd name="T11" fmla="*/ 2147483647 h 29"/>
              <a:gd name="T12" fmla="*/ 2147483647 w 502"/>
              <a:gd name="T13" fmla="*/ 2147483647 h 29"/>
              <a:gd name="T14" fmla="*/ 2147483647 w 502"/>
              <a:gd name="T15" fmla="*/ 2147483647 h 29"/>
              <a:gd name="T16" fmla="*/ 2147483647 w 502"/>
              <a:gd name="T17" fmla="*/ 2147483647 h 29"/>
              <a:gd name="T18" fmla="*/ 2147483647 w 502"/>
              <a:gd name="T19" fmla="*/ 2147483647 h 29"/>
              <a:gd name="T20" fmla="*/ 2147483647 w 502"/>
              <a:gd name="T21" fmla="*/ 2147483647 h 29"/>
              <a:gd name="T22" fmla="*/ 2147483647 w 502"/>
              <a:gd name="T23" fmla="*/ 2147483647 h 29"/>
              <a:gd name="T24" fmla="*/ 2147483647 w 502"/>
              <a:gd name="T25" fmla="*/ 2147483647 h 29"/>
              <a:gd name="T26" fmla="*/ 2147483647 w 502"/>
              <a:gd name="T27" fmla="*/ 2147483647 h 29"/>
              <a:gd name="T28" fmla="*/ 2147483647 w 502"/>
              <a:gd name="T29" fmla="*/ 2147483647 h 29"/>
              <a:gd name="T30" fmla="*/ 2147483647 w 502"/>
              <a:gd name="T31" fmla="*/ 2147483647 h 29"/>
              <a:gd name="T32" fmla="*/ 2147483647 w 502"/>
              <a:gd name="T33" fmla="*/ 2147483647 h 29"/>
              <a:gd name="T34" fmla="*/ 2147483647 w 502"/>
              <a:gd name="T35" fmla="*/ 2147483647 h 29"/>
              <a:gd name="T36" fmla="*/ 2147483647 w 502"/>
              <a:gd name="T37" fmla="*/ 2147483647 h 29"/>
              <a:gd name="T38" fmla="*/ 2147483647 w 502"/>
              <a:gd name="T39" fmla="*/ 2147483647 h 29"/>
              <a:gd name="T40" fmla="*/ 2147483647 w 502"/>
              <a:gd name="T41" fmla="*/ 2147483647 h 29"/>
              <a:gd name="T42" fmla="*/ 2147483647 w 502"/>
              <a:gd name="T43" fmla="*/ 2147483647 h 29"/>
              <a:gd name="T44" fmla="*/ 2147483647 w 502"/>
              <a:gd name="T45" fmla="*/ 2147483647 h 29"/>
              <a:gd name="T46" fmla="*/ 2147483647 w 502"/>
              <a:gd name="T47" fmla="*/ 2147483647 h 29"/>
              <a:gd name="T48" fmla="*/ 2147483647 w 502"/>
              <a:gd name="T49" fmla="*/ 2147483647 h 29"/>
              <a:gd name="T50" fmla="*/ 2147483647 w 502"/>
              <a:gd name="T51" fmla="*/ 2147483647 h 29"/>
              <a:gd name="T52" fmla="*/ 2147483647 w 502"/>
              <a:gd name="T53" fmla="*/ 2147483647 h 29"/>
              <a:gd name="T54" fmla="*/ 2147483647 w 502"/>
              <a:gd name="T55" fmla="*/ 2147483647 h 29"/>
              <a:gd name="T56" fmla="*/ 2147483647 w 502"/>
              <a:gd name="T57" fmla="*/ 2147483647 h 29"/>
              <a:gd name="T58" fmla="*/ 2147483647 w 502"/>
              <a:gd name="T59" fmla="*/ 2147483647 h 29"/>
              <a:gd name="T60" fmla="*/ 2147483647 w 502"/>
              <a:gd name="T61" fmla="*/ 2147483647 h 29"/>
              <a:gd name="T62" fmla="*/ 2147483647 w 502"/>
              <a:gd name="T63" fmla="*/ 2147483647 h 29"/>
              <a:gd name="T64" fmla="*/ 2147483647 w 502"/>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29">
                <a:moveTo>
                  <a:pt x="0" y="0"/>
                </a:moveTo>
                <a:lnTo>
                  <a:pt x="6" y="0"/>
                </a:lnTo>
                <a:lnTo>
                  <a:pt x="8" y="1"/>
                </a:lnTo>
                <a:lnTo>
                  <a:pt x="11" y="2"/>
                </a:lnTo>
                <a:lnTo>
                  <a:pt x="13" y="3"/>
                </a:lnTo>
                <a:lnTo>
                  <a:pt x="15" y="4"/>
                </a:lnTo>
                <a:lnTo>
                  <a:pt x="17" y="4"/>
                </a:lnTo>
                <a:lnTo>
                  <a:pt x="19" y="5"/>
                </a:lnTo>
                <a:lnTo>
                  <a:pt x="21" y="6"/>
                </a:lnTo>
                <a:lnTo>
                  <a:pt x="24" y="7"/>
                </a:lnTo>
                <a:lnTo>
                  <a:pt x="27" y="8"/>
                </a:lnTo>
                <a:lnTo>
                  <a:pt x="32" y="10"/>
                </a:lnTo>
                <a:lnTo>
                  <a:pt x="38" y="12"/>
                </a:lnTo>
                <a:lnTo>
                  <a:pt x="44" y="13"/>
                </a:lnTo>
                <a:lnTo>
                  <a:pt x="52" y="14"/>
                </a:lnTo>
                <a:lnTo>
                  <a:pt x="61" y="15"/>
                </a:lnTo>
                <a:lnTo>
                  <a:pt x="70" y="16"/>
                </a:lnTo>
                <a:lnTo>
                  <a:pt x="98" y="18"/>
                </a:lnTo>
                <a:lnTo>
                  <a:pt x="135" y="21"/>
                </a:lnTo>
                <a:lnTo>
                  <a:pt x="204" y="26"/>
                </a:lnTo>
                <a:lnTo>
                  <a:pt x="233" y="27"/>
                </a:lnTo>
                <a:lnTo>
                  <a:pt x="256" y="28"/>
                </a:lnTo>
                <a:lnTo>
                  <a:pt x="293" y="28"/>
                </a:lnTo>
                <a:lnTo>
                  <a:pt x="330" y="26"/>
                </a:lnTo>
                <a:lnTo>
                  <a:pt x="355" y="25"/>
                </a:lnTo>
                <a:lnTo>
                  <a:pt x="374" y="23"/>
                </a:lnTo>
                <a:lnTo>
                  <a:pt x="388" y="22"/>
                </a:lnTo>
                <a:lnTo>
                  <a:pt x="399" y="20"/>
                </a:lnTo>
                <a:lnTo>
                  <a:pt x="411" y="19"/>
                </a:lnTo>
                <a:lnTo>
                  <a:pt x="422" y="18"/>
                </a:lnTo>
                <a:lnTo>
                  <a:pt x="433" y="18"/>
                </a:lnTo>
                <a:lnTo>
                  <a:pt x="459" y="17"/>
                </a:lnTo>
                <a:lnTo>
                  <a:pt x="50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39" name="SMARTPenAnnotation53"/>
          <p:cNvSpPr>
            <a:spLocks/>
          </p:cNvSpPr>
          <p:nvPr/>
        </p:nvSpPr>
        <p:spPr bwMode="auto">
          <a:xfrm>
            <a:off x="1660525" y="1731963"/>
            <a:ext cx="1592263" cy="65087"/>
          </a:xfrm>
          <a:custGeom>
            <a:avLst/>
            <a:gdLst>
              <a:gd name="T0" fmla="*/ 0 w 1003"/>
              <a:gd name="T1" fmla="*/ 0 h 41"/>
              <a:gd name="T2" fmla="*/ 2147483647 w 1003"/>
              <a:gd name="T3" fmla="*/ 0 h 41"/>
              <a:gd name="T4" fmla="*/ 2147483647 w 1003"/>
              <a:gd name="T5" fmla="*/ 2147483647 h 41"/>
              <a:gd name="T6" fmla="*/ 2147483647 w 1003"/>
              <a:gd name="T7" fmla="*/ 2147483647 h 41"/>
              <a:gd name="T8" fmla="*/ 2147483647 w 1003"/>
              <a:gd name="T9" fmla="*/ 2147483647 h 41"/>
              <a:gd name="T10" fmla="*/ 2147483647 w 1003"/>
              <a:gd name="T11" fmla="*/ 2147483647 h 41"/>
              <a:gd name="T12" fmla="*/ 2147483647 w 1003"/>
              <a:gd name="T13" fmla="*/ 2147483647 h 41"/>
              <a:gd name="T14" fmla="*/ 2147483647 w 1003"/>
              <a:gd name="T15" fmla="*/ 2147483647 h 41"/>
              <a:gd name="T16" fmla="*/ 2147483647 w 1003"/>
              <a:gd name="T17" fmla="*/ 2147483647 h 41"/>
              <a:gd name="T18" fmla="*/ 2147483647 w 1003"/>
              <a:gd name="T19" fmla="*/ 2147483647 h 41"/>
              <a:gd name="T20" fmla="*/ 2147483647 w 1003"/>
              <a:gd name="T21" fmla="*/ 2147483647 h 41"/>
              <a:gd name="T22" fmla="*/ 2147483647 w 1003"/>
              <a:gd name="T23" fmla="*/ 2147483647 h 41"/>
              <a:gd name="T24" fmla="*/ 2147483647 w 1003"/>
              <a:gd name="T25" fmla="*/ 2147483647 h 41"/>
              <a:gd name="T26" fmla="*/ 2147483647 w 1003"/>
              <a:gd name="T27" fmla="*/ 2147483647 h 41"/>
              <a:gd name="T28" fmla="*/ 2147483647 w 1003"/>
              <a:gd name="T29" fmla="*/ 2147483647 h 41"/>
              <a:gd name="T30" fmla="*/ 2147483647 w 1003"/>
              <a:gd name="T31" fmla="*/ 2147483647 h 41"/>
              <a:gd name="T32" fmla="*/ 2147483647 w 1003"/>
              <a:gd name="T33" fmla="*/ 2147483647 h 41"/>
              <a:gd name="T34" fmla="*/ 2147483647 w 1003"/>
              <a:gd name="T35" fmla="*/ 2147483647 h 41"/>
              <a:gd name="T36" fmla="*/ 2147483647 w 1003"/>
              <a:gd name="T37" fmla="*/ 2147483647 h 41"/>
              <a:gd name="T38" fmla="*/ 2147483647 w 1003"/>
              <a:gd name="T39" fmla="*/ 2147483647 h 41"/>
              <a:gd name="T40" fmla="*/ 2147483647 w 1003"/>
              <a:gd name="T41" fmla="*/ 2147483647 h 41"/>
              <a:gd name="T42" fmla="*/ 2147483647 w 1003"/>
              <a:gd name="T43" fmla="*/ 2147483647 h 41"/>
              <a:gd name="T44" fmla="*/ 2147483647 w 1003"/>
              <a:gd name="T45" fmla="*/ 2147483647 h 41"/>
              <a:gd name="T46" fmla="*/ 2147483647 w 1003"/>
              <a:gd name="T47" fmla="*/ 2147483647 h 41"/>
              <a:gd name="T48" fmla="*/ 2147483647 w 1003"/>
              <a:gd name="T49" fmla="*/ 2147483647 h 41"/>
              <a:gd name="T50" fmla="*/ 2147483647 w 1003"/>
              <a:gd name="T51" fmla="*/ 2147483647 h 41"/>
              <a:gd name="T52" fmla="*/ 2147483647 w 1003"/>
              <a:gd name="T53" fmla="*/ 2147483647 h 41"/>
              <a:gd name="T54" fmla="*/ 2147483647 w 1003"/>
              <a:gd name="T55" fmla="*/ 2147483647 h 41"/>
              <a:gd name="T56" fmla="*/ 2147483647 w 1003"/>
              <a:gd name="T57" fmla="*/ 2147483647 h 41"/>
              <a:gd name="T58" fmla="*/ 2147483647 w 1003"/>
              <a:gd name="T59" fmla="*/ 2147483647 h 41"/>
              <a:gd name="T60" fmla="*/ 2147483647 w 1003"/>
              <a:gd name="T61" fmla="*/ 2147483647 h 41"/>
              <a:gd name="T62" fmla="*/ 2147483647 w 1003"/>
              <a:gd name="T63" fmla="*/ 2147483647 h 41"/>
              <a:gd name="T64" fmla="*/ 2147483647 w 1003"/>
              <a:gd name="T65" fmla="*/ 2147483647 h 41"/>
              <a:gd name="T66" fmla="*/ 2147483647 w 1003"/>
              <a:gd name="T67" fmla="*/ 2147483647 h 41"/>
              <a:gd name="T68" fmla="*/ 2147483647 w 1003"/>
              <a:gd name="T69" fmla="*/ 2147483647 h 41"/>
              <a:gd name="T70" fmla="*/ 2147483647 w 1003"/>
              <a:gd name="T71" fmla="*/ 2147483647 h 41"/>
              <a:gd name="T72" fmla="*/ 2147483647 w 1003"/>
              <a:gd name="T73" fmla="*/ 2147483647 h 41"/>
              <a:gd name="T74" fmla="*/ 2147483647 w 1003"/>
              <a:gd name="T75" fmla="*/ 2147483647 h 41"/>
              <a:gd name="T76" fmla="*/ 2147483647 w 1003"/>
              <a:gd name="T77" fmla="*/ 2147483647 h 41"/>
              <a:gd name="T78" fmla="*/ 2147483647 w 1003"/>
              <a:gd name="T79" fmla="*/ 2147483647 h 41"/>
              <a:gd name="T80" fmla="*/ 2147483647 w 1003"/>
              <a:gd name="T81" fmla="*/ 2147483647 h 41"/>
              <a:gd name="T82" fmla="*/ 2147483647 w 1003"/>
              <a:gd name="T83" fmla="*/ 2147483647 h 41"/>
              <a:gd name="T84" fmla="*/ 2147483647 w 1003"/>
              <a:gd name="T85" fmla="*/ 2147483647 h 41"/>
              <a:gd name="T86" fmla="*/ 2147483647 w 1003"/>
              <a:gd name="T87" fmla="*/ 2147483647 h 41"/>
              <a:gd name="T88" fmla="*/ 2147483647 w 1003"/>
              <a:gd name="T89" fmla="*/ 2147483647 h 41"/>
              <a:gd name="T90" fmla="*/ 2147483647 w 1003"/>
              <a:gd name="T91" fmla="*/ 2147483647 h 41"/>
              <a:gd name="T92" fmla="*/ 2147483647 w 1003"/>
              <a:gd name="T93" fmla="*/ 2147483647 h 41"/>
              <a:gd name="T94" fmla="*/ 2147483647 w 1003"/>
              <a:gd name="T95" fmla="*/ 2147483647 h 41"/>
              <a:gd name="T96" fmla="*/ 2147483647 w 1003"/>
              <a:gd name="T97" fmla="*/ 2147483647 h 41"/>
              <a:gd name="T98" fmla="*/ 2147483647 w 1003"/>
              <a:gd name="T99" fmla="*/ 2147483647 h 41"/>
              <a:gd name="T100" fmla="*/ 2147483647 w 1003"/>
              <a:gd name="T101" fmla="*/ 2147483647 h 41"/>
              <a:gd name="T102" fmla="*/ 2147483647 w 1003"/>
              <a:gd name="T103" fmla="*/ 2147483647 h 41"/>
              <a:gd name="T104" fmla="*/ 2147483647 w 1003"/>
              <a:gd name="T105" fmla="*/ 2147483647 h 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3" h="41">
                <a:moveTo>
                  <a:pt x="0" y="0"/>
                </a:moveTo>
                <a:lnTo>
                  <a:pt x="24" y="0"/>
                </a:lnTo>
                <a:lnTo>
                  <a:pt x="27" y="1"/>
                </a:lnTo>
                <a:lnTo>
                  <a:pt x="30" y="2"/>
                </a:lnTo>
                <a:lnTo>
                  <a:pt x="33" y="3"/>
                </a:lnTo>
                <a:lnTo>
                  <a:pt x="36" y="4"/>
                </a:lnTo>
                <a:lnTo>
                  <a:pt x="44" y="5"/>
                </a:lnTo>
                <a:lnTo>
                  <a:pt x="58" y="6"/>
                </a:lnTo>
                <a:lnTo>
                  <a:pt x="64" y="6"/>
                </a:lnTo>
                <a:lnTo>
                  <a:pt x="72" y="7"/>
                </a:lnTo>
                <a:lnTo>
                  <a:pt x="80" y="9"/>
                </a:lnTo>
                <a:lnTo>
                  <a:pt x="87" y="10"/>
                </a:lnTo>
                <a:lnTo>
                  <a:pt x="94" y="12"/>
                </a:lnTo>
                <a:lnTo>
                  <a:pt x="100" y="14"/>
                </a:lnTo>
                <a:lnTo>
                  <a:pt x="107" y="15"/>
                </a:lnTo>
                <a:lnTo>
                  <a:pt x="114" y="16"/>
                </a:lnTo>
                <a:lnTo>
                  <a:pt x="121" y="16"/>
                </a:lnTo>
                <a:lnTo>
                  <a:pt x="128" y="17"/>
                </a:lnTo>
                <a:lnTo>
                  <a:pt x="134" y="18"/>
                </a:lnTo>
                <a:lnTo>
                  <a:pt x="140" y="20"/>
                </a:lnTo>
                <a:lnTo>
                  <a:pt x="147" y="21"/>
                </a:lnTo>
                <a:lnTo>
                  <a:pt x="160" y="22"/>
                </a:lnTo>
                <a:lnTo>
                  <a:pt x="179" y="22"/>
                </a:lnTo>
                <a:lnTo>
                  <a:pt x="186" y="23"/>
                </a:lnTo>
                <a:lnTo>
                  <a:pt x="193" y="24"/>
                </a:lnTo>
                <a:lnTo>
                  <a:pt x="200" y="26"/>
                </a:lnTo>
                <a:lnTo>
                  <a:pt x="208" y="27"/>
                </a:lnTo>
                <a:lnTo>
                  <a:pt x="225" y="28"/>
                </a:lnTo>
                <a:lnTo>
                  <a:pt x="233" y="28"/>
                </a:lnTo>
                <a:lnTo>
                  <a:pt x="241" y="30"/>
                </a:lnTo>
                <a:lnTo>
                  <a:pt x="249" y="31"/>
                </a:lnTo>
                <a:lnTo>
                  <a:pt x="263" y="33"/>
                </a:lnTo>
                <a:lnTo>
                  <a:pt x="302" y="36"/>
                </a:lnTo>
                <a:lnTo>
                  <a:pt x="319" y="37"/>
                </a:lnTo>
                <a:lnTo>
                  <a:pt x="346" y="39"/>
                </a:lnTo>
                <a:lnTo>
                  <a:pt x="397" y="39"/>
                </a:lnTo>
                <a:lnTo>
                  <a:pt x="570" y="40"/>
                </a:lnTo>
                <a:lnTo>
                  <a:pt x="674" y="34"/>
                </a:lnTo>
                <a:lnTo>
                  <a:pt x="785" y="26"/>
                </a:lnTo>
                <a:lnTo>
                  <a:pt x="818" y="24"/>
                </a:lnTo>
                <a:lnTo>
                  <a:pt x="831" y="23"/>
                </a:lnTo>
                <a:lnTo>
                  <a:pt x="842" y="22"/>
                </a:lnTo>
                <a:lnTo>
                  <a:pt x="852" y="20"/>
                </a:lnTo>
                <a:lnTo>
                  <a:pt x="893" y="15"/>
                </a:lnTo>
                <a:lnTo>
                  <a:pt x="905" y="14"/>
                </a:lnTo>
                <a:lnTo>
                  <a:pt x="915" y="13"/>
                </a:lnTo>
                <a:lnTo>
                  <a:pt x="937" y="12"/>
                </a:lnTo>
                <a:lnTo>
                  <a:pt x="949" y="11"/>
                </a:lnTo>
                <a:lnTo>
                  <a:pt x="954" y="10"/>
                </a:lnTo>
                <a:lnTo>
                  <a:pt x="959" y="9"/>
                </a:lnTo>
                <a:lnTo>
                  <a:pt x="963" y="8"/>
                </a:lnTo>
                <a:lnTo>
                  <a:pt x="971" y="7"/>
                </a:lnTo>
                <a:lnTo>
                  <a:pt x="1002"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0" name="SMARTPenAnnotation54"/>
          <p:cNvSpPr>
            <a:spLocks/>
          </p:cNvSpPr>
          <p:nvPr/>
        </p:nvSpPr>
        <p:spPr bwMode="auto">
          <a:xfrm>
            <a:off x="687388" y="2562225"/>
            <a:ext cx="1966912" cy="28575"/>
          </a:xfrm>
          <a:custGeom>
            <a:avLst/>
            <a:gdLst>
              <a:gd name="T0" fmla="*/ 2147483647 w 1239"/>
              <a:gd name="T1" fmla="*/ 2147483647 h 18"/>
              <a:gd name="T2" fmla="*/ 2147483647 w 1239"/>
              <a:gd name="T3" fmla="*/ 2147483647 h 18"/>
              <a:gd name="T4" fmla="*/ 2147483647 w 1239"/>
              <a:gd name="T5" fmla="*/ 2147483647 h 18"/>
              <a:gd name="T6" fmla="*/ 2147483647 w 1239"/>
              <a:gd name="T7" fmla="*/ 2147483647 h 18"/>
              <a:gd name="T8" fmla="*/ 2147483647 w 1239"/>
              <a:gd name="T9" fmla="*/ 2147483647 h 18"/>
              <a:gd name="T10" fmla="*/ 2147483647 w 1239"/>
              <a:gd name="T11" fmla="*/ 2147483647 h 18"/>
              <a:gd name="T12" fmla="*/ 2147483647 w 1239"/>
              <a:gd name="T13" fmla="*/ 2147483647 h 18"/>
              <a:gd name="T14" fmla="*/ 2147483647 w 1239"/>
              <a:gd name="T15" fmla="*/ 2147483647 h 18"/>
              <a:gd name="T16" fmla="*/ 2147483647 w 1239"/>
              <a:gd name="T17" fmla="*/ 2147483647 h 18"/>
              <a:gd name="T18" fmla="*/ 2147483647 w 1239"/>
              <a:gd name="T19" fmla="*/ 2147483647 h 18"/>
              <a:gd name="T20" fmla="*/ 2147483647 w 1239"/>
              <a:gd name="T21" fmla="*/ 2147483647 h 18"/>
              <a:gd name="T22" fmla="*/ 2147483647 w 1239"/>
              <a:gd name="T23" fmla="*/ 0 h 18"/>
              <a:gd name="T24" fmla="*/ 2147483647 w 1239"/>
              <a:gd name="T25" fmla="*/ 2147483647 h 18"/>
              <a:gd name="T26" fmla="*/ 2147483647 w 1239"/>
              <a:gd name="T27" fmla="*/ 2147483647 h 18"/>
              <a:gd name="T28" fmla="*/ 2147483647 w 1239"/>
              <a:gd name="T29" fmla="*/ 2147483647 h 18"/>
              <a:gd name="T30" fmla="*/ 2147483647 w 1239"/>
              <a:gd name="T31" fmla="*/ 2147483647 h 18"/>
              <a:gd name="T32" fmla="*/ 2147483647 w 1239"/>
              <a:gd name="T33" fmla="*/ 2147483647 h 18"/>
              <a:gd name="T34" fmla="*/ 2147483647 w 1239"/>
              <a:gd name="T35" fmla="*/ 2147483647 h 18"/>
              <a:gd name="T36" fmla="*/ 2147483647 w 1239"/>
              <a:gd name="T37" fmla="*/ 2147483647 h 18"/>
              <a:gd name="T38" fmla="*/ 2147483647 w 1239"/>
              <a:gd name="T39" fmla="*/ 2147483647 h 18"/>
              <a:gd name="T40" fmla="*/ 2147483647 w 1239"/>
              <a:gd name="T41" fmla="*/ 2147483647 h 18"/>
              <a:gd name="T42" fmla="*/ 2147483647 w 1239"/>
              <a:gd name="T43" fmla="*/ 2147483647 h 18"/>
              <a:gd name="T44" fmla="*/ 2147483647 w 1239"/>
              <a:gd name="T45" fmla="*/ 2147483647 h 18"/>
              <a:gd name="T46" fmla="*/ 2147483647 w 1239"/>
              <a:gd name="T47" fmla="*/ 2147483647 h 18"/>
              <a:gd name="T48" fmla="*/ 2147483647 w 1239"/>
              <a:gd name="T49" fmla="*/ 2147483647 h 18"/>
              <a:gd name="T50" fmla="*/ 2147483647 w 1239"/>
              <a:gd name="T51" fmla="*/ 2147483647 h 18"/>
              <a:gd name="T52" fmla="*/ 2147483647 w 1239"/>
              <a:gd name="T53" fmla="*/ 2147483647 h 18"/>
              <a:gd name="T54" fmla="*/ 2147483647 w 1239"/>
              <a:gd name="T55" fmla="*/ 2147483647 h 18"/>
              <a:gd name="T56" fmla="*/ 2147483647 w 1239"/>
              <a:gd name="T57" fmla="*/ 2147483647 h 18"/>
              <a:gd name="T58" fmla="*/ 2147483647 w 1239"/>
              <a:gd name="T59" fmla="*/ 2147483647 h 18"/>
              <a:gd name="T60" fmla="*/ 2147483647 w 1239"/>
              <a:gd name="T61" fmla="*/ 2147483647 h 18"/>
              <a:gd name="T62" fmla="*/ 2147483647 w 1239"/>
              <a:gd name="T63" fmla="*/ 2147483647 h 18"/>
              <a:gd name="T64" fmla="*/ 2147483647 w 1239"/>
              <a:gd name="T65" fmla="*/ 2147483647 h 18"/>
              <a:gd name="T66" fmla="*/ 2147483647 w 1239"/>
              <a:gd name="T67" fmla="*/ 2147483647 h 18"/>
              <a:gd name="T68" fmla="*/ 2147483647 w 1239"/>
              <a:gd name="T69" fmla="*/ 2147483647 h 18"/>
              <a:gd name="T70" fmla="*/ 2147483647 w 1239"/>
              <a:gd name="T71" fmla="*/ 2147483647 h 18"/>
              <a:gd name="T72" fmla="*/ 2147483647 w 1239"/>
              <a:gd name="T73" fmla="*/ 2147483647 h 18"/>
              <a:gd name="T74" fmla="*/ 2147483647 w 1239"/>
              <a:gd name="T75" fmla="*/ 2147483647 h 18"/>
              <a:gd name="T76" fmla="*/ 2147483647 w 1239"/>
              <a:gd name="T77" fmla="*/ 2147483647 h 18"/>
              <a:gd name="T78" fmla="*/ 2147483647 w 1239"/>
              <a:gd name="T79" fmla="*/ 2147483647 h 18"/>
              <a:gd name="T80" fmla="*/ 2147483647 w 1239"/>
              <a:gd name="T81" fmla="*/ 2147483647 h 18"/>
              <a:gd name="T82" fmla="*/ 2147483647 w 1239"/>
              <a:gd name="T83" fmla="*/ 2147483647 h 18"/>
              <a:gd name="T84" fmla="*/ 2147483647 w 1239"/>
              <a:gd name="T85" fmla="*/ 2147483647 h 18"/>
              <a:gd name="T86" fmla="*/ 2147483647 w 1239"/>
              <a:gd name="T87" fmla="*/ 2147483647 h 18"/>
              <a:gd name="T88" fmla="*/ 2147483647 w 1239"/>
              <a:gd name="T89" fmla="*/ 2147483647 h 18"/>
              <a:gd name="T90" fmla="*/ 2147483647 w 1239"/>
              <a:gd name="T91" fmla="*/ 2147483647 h 18"/>
              <a:gd name="T92" fmla="*/ 2147483647 w 1239"/>
              <a:gd name="T93" fmla="*/ 2147483647 h 18"/>
              <a:gd name="T94" fmla="*/ 2147483647 w 1239"/>
              <a:gd name="T95" fmla="*/ 214748364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9" h="18">
                <a:moveTo>
                  <a:pt x="0" y="12"/>
                </a:moveTo>
                <a:lnTo>
                  <a:pt x="6" y="15"/>
                </a:lnTo>
                <a:lnTo>
                  <a:pt x="8" y="15"/>
                </a:lnTo>
                <a:lnTo>
                  <a:pt x="11" y="16"/>
                </a:lnTo>
                <a:lnTo>
                  <a:pt x="13" y="16"/>
                </a:lnTo>
                <a:lnTo>
                  <a:pt x="18" y="17"/>
                </a:lnTo>
                <a:lnTo>
                  <a:pt x="22" y="17"/>
                </a:lnTo>
                <a:lnTo>
                  <a:pt x="25" y="16"/>
                </a:lnTo>
                <a:lnTo>
                  <a:pt x="29" y="15"/>
                </a:lnTo>
                <a:lnTo>
                  <a:pt x="32" y="14"/>
                </a:lnTo>
                <a:lnTo>
                  <a:pt x="35" y="13"/>
                </a:lnTo>
                <a:lnTo>
                  <a:pt x="38" y="13"/>
                </a:lnTo>
                <a:lnTo>
                  <a:pt x="40" y="12"/>
                </a:lnTo>
                <a:lnTo>
                  <a:pt x="45" y="12"/>
                </a:lnTo>
                <a:lnTo>
                  <a:pt x="58" y="12"/>
                </a:lnTo>
                <a:lnTo>
                  <a:pt x="63" y="11"/>
                </a:lnTo>
                <a:lnTo>
                  <a:pt x="76" y="9"/>
                </a:lnTo>
                <a:lnTo>
                  <a:pt x="97" y="6"/>
                </a:lnTo>
                <a:lnTo>
                  <a:pt x="110" y="4"/>
                </a:lnTo>
                <a:lnTo>
                  <a:pt x="121" y="3"/>
                </a:lnTo>
                <a:lnTo>
                  <a:pt x="131" y="2"/>
                </a:lnTo>
                <a:lnTo>
                  <a:pt x="140" y="1"/>
                </a:lnTo>
                <a:lnTo>
                  <a:pt x="161" y="1"/>
                </a:lnTo>
                <a:lnTo>
                  <a:pt x="214" y="0"/>
                </a:lnTo>
                <a:lnTo>
                  <a:pt x="224" y="1"/>
                </a:lnTo>
                <a:lnTo>
                  <a:pt x="233" y="2"/>
                </a:lnTo>
                <a:lnTo>
                  <a:pt x="240" y="3"/>
                </a:lnTo>
                <a:lnTo>
                  <a:pt x="245" y="4"/>
                </a:lnTo>
                <a:lnTo>
                  <a:pt x="251" y="5"/>
                </a:lnTo>
                <a:lnTo>
                  <a:pt x="255" y="5"/>
                </a:lnTo>
                <a:lnTo>
                  <a:pt x="264" y="6"/>
                </a:lnTo>
                <a:lnTo>
                  <a:pt x="301" y="6"/>
                </a:lnTo>
                <a:lnTo>
                  <a:pt x="434" y="6"/>
                </a:lnTo>
                <a:lnTo>
                  <a:pt x="443" y="5"/>
                </a:lnTo>
                <a:lnTo>
                  <a:pt x="453" y="4"/>
                </a:lnTo>
                <a:lnTo>
                  <a:pt x="463" y="3"/>
                </a:lnTo>
                <a:lnTo>
                  <a:pt x="472" y="2"/>
                </a:lnTo>
                <a:lnTo>
                  <a:pt x="480" y="2"/>
                </a:lnTo>
                <a:lnTo>
                  <a:pt x="498" y="2"/>
                </a:lnTo>
                <a:lnTo>
                  <a:pt x="511" y="2"/>
                </a:lnTo>
                <a:lnTo>
                  <a:pt x="526" y="4"/>
                </a:lnTo>
                <a:lnTo>
                  <a:pt x="544" y="4"/>
                </a:lnTo>
                <a:lnTo>
                  <a:pt x="584" y="5"/>
                </a:lnTo>
                <a:lnTo>
                  <a:pt x="599" y="6"/>
                </a:lnTo>
                <a:lnTo>
                  <a:pt x="611" y="7"/>
                </a:lnTo>
                <a:lnTo>
                  <a:pt x="621" y="9"/>
                </a:lnTo>
                <a:lnTo>
                  <a:pt x="632" y="10"/>
                </a:lnTo>
                <a:lnTo>
                  <a:pt x="642" y="10"/>
                </a:lnTo>
                <a:lnTo>
                  <a:pt x="662" y="11"/>
                </a:lnTo>
                <a:lnTo>
                  <a:pt x="678" y="11"/>
                </a:lnTo>
                <a:lnTo>
                  <a:pt x="686" y="12"/>
                </a:lnTo>
                <a:lnTo>
                  <a:pt x="696" y="13"/>
                </a:lnTo>
                <a:lnTo>
                  <a:pt x="706" y="15"/>
                </a:lnTo>
                <a:lnTo>
                  <a:pt x="714" y="15"/>
                </a:lnTo>
                <a:lnTo>
                  <a:pt x="722" y="16"/>
                </a:lnTo>
                <a:lnTo>
                  <a:pt x="729" y="16"/>
                </a:lnTo>
                <a:lnTo>
                  <a:pt x="741" y="17"/>
                </a:lnTo>
                <a:lnTo>
                  <a:pt x="776" y="17"/>
                </a:lnTo>
                <a:lnTo>
                  <a:pt x="782" y="17"/>
                </a:lnTo>
                <a:lnTo>
                  <a:pt x="788" y="17"/>
                </a:lnTo>
                <a:lnTo>
                  <a:pt x="795" y="16"/>
                </a:lnTo>
                <a:lnTo>
                  <a:pt x="802" y="14"/>
                </a:lnTo>
                <a:lnTo>
                  <a:pt x="812" y="13"/>
                </a:lnTo>
                <a:lnTo>
                  <a:pt x="825" y="13"/>
                </a:lnTo>
                <a:lnTo>
                  <a:pt x="864" y="12"/>
                </a:lnTo>
                <a:lnTo>
                  <a:pt x="892" y="12"/>
                </a:lnTo>
                <a:lnTo>
                  <a:pt x="902" y="11"/>
                </a:lnTo>
                <a:lnTo>
                  <a:pt x="913" y="10"/>
                </a:lnTo>
                <a:lnTo>
                  <a:pt x="923" y="9"/>
                </a:lnTo>
                <a:lnTo>
                  <a:pt x="933" y="8"/>
                </a:lnTo>
                <a:lnTo>
                  <a:pt x="940" y="7"/>
                </a:lnTo>
                <a:lnTo>
                  <a:pt x="956" y="7"/>
                </a:lnTo>
                <a:lnTo>
                  <a:pt x="964" y="8"/>
                </a:lnTo>
                <a:lnTo>
                  <a:pt x="973" y="9"/>
                </a:lnTo>
                <a:lnTo>
                  <a:pt x="980" y="10"/>
                </a:lnTo>
                <a:lnTo>
                  <a:pt x="987" y="11"/>
                </a:lnTo>
                <a:lnTo>
                  <a:pt x="994" y="11"/>
                </a:lnTo>
                <a:lnTo>
                  <a:pt x="1012" y="11"/>
                </a:lnTo>
                <a:lnTo>
                  <a:pt x="1104" y="12"/>
                </a:lnTo>
                <a:lnTo>
                  <a:pt x="1110" y="11"/>
                </a:lnTo>
                <a:lnTo>
                  <a:pt x="1116" y="10"/>
                </a:lnTo>
                <a:lnTo>
                  <a:pt x="1121" y="9"/>
                </a:lnTo>
                <a:lnTo>
                  <a:pt x="1125" y="8"/>
                </a:lnTo>
                <a:lnTo>
                  <a:pt x="1130" y="7"/>
                </a:lnTo>
                <a:lnTo>
                  <a:pt x="1134" y="7"/>
                </a:lnTo>
                <a:lnTo>
                  <a:pt x="1145" y="6"/>
                </a:lnTo>
                <a:lnTo>
                  <a:pt x="1152" y="6"/>
                </a:lnTo>
                <a:lnTo>
                  <a:pt x="1157" y="6"/>
                </a:lnTo>
                <a:lnTo>
                  <a:pt x="1162" y="4"/>
                </a:lnTo>
                <a:lnTo>
                  <a:pt x="1167" y="3"/>
                </a:lnTo>
                <a:lnTo>
                  <a:pt x="1175" y="2"/>
                </a:lnTo>
                <a:lnTo>
                  <a:pt x="1187" y="2"/>
                </a:lnTo>
                <a:lnTo>
                  <a:pt x="1222" y="1"/>
                </a:lnTo>
                <a:lnTo>
                  <a:pt x="1226" y="1"/>
                </a:lnTo>
                <a:lnTo>
                  <a:pt x="1229" y="2"/>
                </a:lnTo>
                <a:lnTo>
                  <a:pt x="1238"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1" name="SMARTPenAnnotation55"/>
          <p:cNvSpPr>
            <a:spLocks/>
          </p:cNvSpPr>
          <p:nvPr/>
        </p:nvSpPr>
        <p:spPr bwMode="auto">
          <a:xfrm>
            <a:off x="4081463" y="2517775"/>
            <a:ext cx="982662" cy="55563"/>
          </a:xfrm>
          <a:custGeom>
            <a:avLst/>
            <a:gdLst>
              <a:gd name="T0" fmla="*/ 0 w 619"/>
              <a:gd name="T1" fmla="*/ 2147483647 h 35"/>
              <a:gd name="T2" fmla="*/ 2147483647 w 619"/>
              <a:gd name="T3" fmla="*/ 2147483647 h 35"/>
              <a:gd name="T4" fmla="*/ 2147483647 w 619"/>
              <a:gd name="T5" fmla="*/ 2147483647 h 35"/>
              <a:gd name="T6" fmla="*/ 2147483647 w 619"/>
              <a:gd name="T7" fmla="*/ 2147483647 h 35"/>
              <a:gd name="T8" fmla="*/ 2147483647 w 619"/>
              <a:gd name="T9" fmla="*/ 2147483647 h 35"/>
              <a:gd name="T10" fmla="*/ 2147483647 w 619"/>
              <a:gd name="T11" fmla="*/ 2147483647 h 35"/>
              <a:gd name="T12" fmla="*/ 2147483647 w 619"/>
              <a:gd name="T13" fmla="*/ 2147483647 h 35"/>
              <a:gd name="T14" fmla="*/ 2147483647 w 619"/>
              <a:gd name="T15" fmla="*/ 2147483647 h 35"/>
              <a:gd name="T16" fmla="*/ 2147483647 w 619"/>
              <a:gd name="T17" fmla="*/ 2147483647 h 35"/>
              <a:gd name="T18" fmla="*/ 2147483647 w 619"/>
              <a:gd name="T19" fmla="*/ 2147483647 h 35"/>
              <a:gd name="T20" fmla="*/ 2147483647 w 619"/>
              <a:gd name="T21" fmla="*/ 2147483647 h 35"/>
              <a:gd name="T22" fmla="*/ 2147483647 w 619"/>
              <a:gd name="T23" fmla="*/ 2147483647 h 35"/>
              <a:gd name="T24" fmla="*/ 2147483647 w 619"/>
              <a:gd name="T25" fmla="*/ 2147483647 h 35"/>
              <a:gd name="T26" fmla="*/ 2147483647 w 619"/>
              <a:gd name="T27" fmla="*/ 2147483647 h 35"/>
              <a:gd name="T28" fmla="*/ 2147483647 w 619"/>
              <a:gd name="T29" fmla="*/ 2147483647 h 35"/>
              <a:gd name="T30" fmla="*/ 2147483647 w 619"/>
              <a:gd name="T31" fmla="*/ 2147483647 h 35"/>
              <a:gd name="T32" fmla="*/ 2147483647 w 619"/>
              <a:gd name="T33" fmla="*/ 2147483647 h 35"/>
              <a:gd name="T34" fmla="*/ 2147483647 w 619"/>
              <a:gd name="T35" fmla="*/ 2147483647 h 35"/>
              <a:gd name="T36" fmla="*/ 2147483647 w 619"/>
              <a:gd name="T37" fmla="*/ 2147483647 h 35"/>
              <a:gd name="T38" fmla="*/ 2147483647 w 619"/>
              <a:gd name="T39" fmla="*/ 2147483647 h 35"/>
              <a:gd name="T40" fmla="*/ 2147483647 w 619"/>
              <a:gd name="T41" fmla="*/ 2147483647 h 35"/>
              <a:gd name="T42" fmla="*/ 2147483647 w 619"/>
              <a:gd name="T43" fmla="*/ 0 h 35"/>
              <a:gd name="T44" fmla="*/ 2147483647 w 619"/>
              <a:gd name="T45" fmla="*/ 0 h 35"/>
              <a:gd name="T46" fmla="*/ 2147483647 w 619"/>
              <a:gd name="T47" fmla="*/ 2147483647 h 35"/>
              <a:gd name="T48" fmla="*/ 2147483647 w 619"/>
              <a:gd name="T49" fmla="*/ 214748364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35">
                <a:moveTo>
                  <a:pt x="0" y="34"/>
                </a:moveTo>
                <a:lnTo>
                  <a:pt x="3" y="31"/>
                </a:lnTo>
                <a:lnTo>
                  <a:pt x="4" y="30"/>
                </a:lnTo>
                <a:lnTo>
                  <a:pt x="7" y="29"/>
                </a:lnTo>
                <a:lnTo>
                  <a:pt x="16" y="29"/>
                </a:lnTo>
                <a:lnTo>
                  <a:pt x="19" y="28"/>
                </a:lnTo>
                <a:lnTo>
                  <a:pt x="21" y="27"/>
                </a:lnTo>
                <a:lnTo>
                  <a:pt x="23" y="25"/>
                </a:lnTo>
                <a:lnTo>
                  <a:pt x="28" y="25"/>
                </a:lnTo>
                <a:lnTo>
                  <a:pt x="50" y="23"/>
                </a:lnTo>
                <a:lnTo>
                  <a:pt x="77" y="19"/>
                </a:lnTo>
                <a:lnTo>
                  <a:pt x="84" y="18"/>
                </a:lnTo>
                <a:lnTo>
                  <a:pt x="101" y="18"/>
                </a:lnTo>
                <a:lnTo>
                  <a:pt x="118" y="17"/>
                </a:lnTo>
                <a:lnTo>
                  <a:pt x="211" y="17"/>
                </a:lnTo>
                <a:lnTo>
                  <a:pt x="226" y="15"/>
                </a:lnTo>
                <a:lnTo>
                  <a:pt x="295" y="6"/>
                </a:lnTo>
                <a:lnTo>
                  <a:pt x="311" y="4"/>
                </a:lnTo>
                <a:lnTo>
                  <a:pt x="325" y="3"/>
                </a:lnTo>
                <a:lnTo>
                  <a:pt x="338" y="2"/>
                </a:lnTo>
                <a:lnTo>
                  <a:pt x="360" y="1"/>
                </a:lnTo>
                <a:lnTo>
                  <a:pt x="391" y="0"/>
                </a:lnTo>
                <a:lnTo>
                  <a:pt x="498" y="0"/>
                </a:lnTo>
                <a:lnTo>
                  <a:pt x="540" y="2"/>
                </a:lnTo>
                <a:lnTo>
                  <a:pt x="618"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2" name="SMARTPenAnnotation56"/>
          <p:cNvSpPr>
            <a:spLocks/>
          </p:cNvSpPr>
          <p:nvPr/>
        </p:nvSpPr>
        <p:spPr bwMode="auto">
          <a:xfrm>
            <a:off x="830263" y="2938463"/>
            <a:ext cx="1304925" cy="46037"/>
          </a:xfrm>
          <a:custGeom>
            <a:avLst/>
            <a:gdLst>
              <a:gd name="T0" fmla="*/ 0 w 822"/>
              <a:gd name="T1" fmla="*/ 2147483647 h 29"/>
              <a:gd name="T2" fmla="*/ 2147483647 w 822"/>
              <a:gd name="T3" fmla="*/ 2147483647 h 29"/>
              <a:gd name="T4" fmla="*/ 2147483647 w 822"/>
              <a:gd name="T5" fmla="*/ 2147483647 h 29"/>
              <a:gd name="T6" fmla="*/ 2147483647 w 822"/>
              <a:gd name="T7" fmla="*/ 2147483647 h 29"/>
              <a:gd name="T8" fmla="*/ 2147483647 w 822"/>
              <a:gd name="T9" fmla="*/ 2147483647 h 29"/>
              <a:gd name="T10" fmla="*/ 2147483647 w 822"/>
              <a:gd name="T11" fmla="*/ 2147483647 h 29"/>
              <a:gd name="T12" fmla="*/ 2147483647 w 822"/>
              <a:gd name="T13" fmla="*/ 2147483647 h 29"/>
              <a:gd name="T14" fmla="*/ 2147483647 w 822"/>
              <a:gd name="T15" fmla="*/ 2147483647 h 29"/>
              <a:gd name="T16" fmla="*/ 2147483647 w 822"/>
              <a:gd name="T17" fmla="*/ 2147483647 h 29"/>
              <a:gd name="T18" fmla="*/ 2147483647 w 822"/>
              <a:gd name="T19" fmla="*/ 2147483647 h 29"/>
              <a:gd name="T20" fmla="*/ 2147483647 w 822"/>
              <a:gd name="T21" fmla="*/ 2147483647 h 29"/>
              <a:gd name="T22" fmla="*/ 2147483647 w 822"/>
              <a:gd name="T23" fmla="*/ 2147483647 h 29"/>
              <a:gd name="T24" fmla="*/ 2147483647 w 822"/>
              <a:gd name="T25" fmla="*/ 2147483647 h 29"/>
              <a:gd name="T26" fmla="*/ 2147483647 w 822"/>
              <a:gd name="T27" fmla="*/ 2147483647 h 29"/>
              <a:gd name="T28" fmla="*/ 2147483647 w 822"/>
              <a:gd name="T29" fmla="*/ 2147483647 h 29"/>
              <a:gd name="T30" fmla="*/ 2147483647 w 822"/>
              <a:gd name="T31" fmla="*/ 2147483647 h 29"/>
              <a:gd name="T32" fmla="*/ 2147483647 w 822"/>
              <a:gd name="T33" fmla="*/ 2147483647 h 29"/>
              <a:gd name="T34" fmla="*/ 2147483647 w 822"/>
              <a:gd name="T35" fmla="*/ 2147483647 h 29"/>
              <a:gd name="T36" fmla="*/ 2147483647 w 822"/>
              <a:gd name="T37" fmla="*/ 2147483647 h 29"/>
              <a:gd name="T38" fmla="*/ 2147483647 w 822"/>
              <a:gd name="T39" fmla="*/ 2147483647 h 29"/>
              <a:gd name="T40" fmla="*/ 2147483647 w 822"/>
              <a:gd name="T41" fmla="*/ 0 h 29"/>
              <a:gd name="T42" fmla="*/ 2147483647 w 822"/>
              <a:gd name="T43" fmla="*/ 0 h 29"/>
              <a:gd name="T44" fmla="*/ 2147483647 w 822"/>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2" h="29">
                <a:moveTo>
                  <a:pt x="0" y="28"/>
                </a:moveTo>
                <a:lnTo>
                  <a:pt x="3" y="28"/>
                </a:lnTo>
                <a:lnTo>
                  <a:pt x="7" y="27"/>
                </a:lnTo>
                <a:lnTo>
                  <a:pt x="25" y="24"/>
                </a:lnTo>
                <a:lnTo>
                  <a:pt x="29" y="23"/>
                </a:lnTo>
                <a:lnTo>
                  <a:pt x="33" y="23"/>
                </a:lnTo>
                <a:lnTo>
                  <a:pt x="38" y="22"/>
                </a:lnTo>
                <a:lnTo>
                  <a:pt x="52" y="19"/>
                </a:lnTo>
                <a:lnTo>
                  <a:pt x="105" y="11"/>
                </a:lnTo>
                <a:lnTo>
                  <a:pt x="123" y="9"/>
                </a:lnTo>
                <a:lnTo>
                  <a:pt x="140" y="8"/>
                </a:lnTo>
                <a:lnTo>
                  <a:pt x="155" y="7"/>
                </a:lnTo>
                <a:lnTo>
                  <a:pt x="184" y="6"/>
                </a:lnTo>
                <a:lnTo>
                  <a:pt x="226" y="5"/>
                </a:lnTo>
                <a:lnTo>
                  <a:pt x="641" y="5"/>
                </a:lnTo>
                <a:lnTo>
                  <a:pt x="652" y="5"/>
                </a:lnTo>
                <a:lnTo>
                  <a:pt x="664" y="4"/>
                </a:lnTo>
                <a:lnTo>
                  <a:pt x="677" y="2"/>
                </a:lnTo>
                <a:lnTo>
                  <a:pt x="688" y="1"/>
                </a:lnTo>
                <a:lnTo>
                  <a:pt x="697" y="1"/>
                </a:lnTo>
                <a:lnTo>
                  <a:pt x="718" y="0"/>
                </a:lnTo>
                <a:lnTo>
                  <a:pt x="736" y="0"/>
                </a:lnTo>
                <a:lnTo>
                  <a:pt x="821"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3" name="SMARTPenAnnotation57"/>
          <p:cNvSpPr>
            <a:spLocks/>
          </p:cNvSpPr>
          <p:nvPr/>
        </p:nvSpPr>
        <p:spPr bwMode="auto">
          <a:xfrm>
            <a:off x="3544888" y="3268663"/>
            <a:ext cx="1100137" cy="134937"/>
          </a:xfrm>
          <a:custGeom>
            <a:avLst/>
            <a:gdLst>
              <a:gd name="T0" fmla="*/ 0 w 693"/>
              <a:gd name="T1" fmla="*/ 0 h 85"/>
              <a:gd name="T2" fmla="*/ 2147483647 w 693"/>
              <a:gd name="T3" fmla="*/ 2147483647 h 85"/>
              <a:gd name="T4" fmla="*/ 2147483647 w 693"/>
              <a:gd name="T5" fmla="*/ 2147483647 h 85"/>
              <a:gd name="T6" fmla="*/ 2147483647 w 693"/>
              <a:gd name="T7" fmla="*/ 2147483647 h 85"/>
              <a:gd name="T8" fmla="*/ 2147483647 w 693"/>
              <a:gd name="T9" fmla="*/ 2147483647 h 85"/>
              <a:gd name="T10" fmla="*/ 2147483647 w 693"/>
              <a:gd name="T11" fmla="*/ 2147483647 h 85"/>
              <a:gd name="T12" fmla="*/ 2147483647 w 693"/>
              <a:gd name="T13" fmla="*/ 2147483647 h 85"/>
              <a:gd name="T14" fmla="*/ 2147483647 w 693"/>
              <a:gd name="T15" fmla="*/ 2147483647 h 85"/>
              <a:gd name="T16" fmla="*/ 2147483647 w 693"/>
              <a:gd name="T17" fmla="*/ 2147483647 h 85"/>
              <a:gd name="T18" fmla="*/ 2147483647 w 693"/>
              <a:gd name="T19" fmla="*/ 2147483647 h 85"/>
              <a:gd name="T20" fmla="*/ 2147483647 w 693"/>
              <a:gd name="T21" fmla="*/ 2147483647 h 85"/>
              <a:gd name="T22" fmla="*/ 2147483647 w 693"/>
              <a:gd name="T23" fmla="*/ 2147483647 h 85"/>
              <a:gd name="T24" fmla="*/ 2147483647 w 693"/>
              <a:gd name="T25" fmla="*/ 2147483647 h 85"/>
              <a:gd name="T26" fmla="*/ 2147483647 w 693"/>
              <a:gd name="T27" fmla="*/ 2147483647 h 85"/>
              <a:gd name="T28" fmla="*/ 2147483647 w 693"/>
              <a:gd name="T29" fmla="*/ 2147483647 h 85"/>
              <a:gd name="T30" fmla="*/ 2147483647 w 693"/>
              <a:gd name="T31" fmla="*/ 2147483647 h 85"/>
              <a:gd name="T32" fmla="*/ 2147483647 w 693"/>
              <a:gd name="T33" fmla="*/ 2147483647 h 85"/>
              <a:gd name="T34" fmla="*/ 2147483647 w 693"/>
              <a:gd name="T35" fmla="*/ 2147483647 h 85"/>
              <a:gd name="T36" fmla="*/ 2147483647 w 693"/>
              <a:gd name="T37" fmla="*/ 2147483647 h 85"/>
              <a:gd name="T38" fmla="*/ 2147483647 w 693"/>
              <a:gd name="T39" fmla="*/ 2147483647 h 85"/>
              <a:gd name="T40" fmla="*/ 2147483647 w 693"/>
              <a:gd name="T41" fmla="*/ 2147483647 h 85"/>
              <a:gd name="T42" fmla="*/ 2147483647 w 693"/>
              <a:gd name="T43" fmla="*/ 2147483647 h 85"/>
              <a:gd name="T44" fmla="*/ 2147483647 w 693"/>
              <a:gd name="T45" fmla="*/ 2147483647 h 85"/>
              <a:gd name="T46" fmla="*/ 2147483647 w 693"/>
              <a:gd name="T47" fmla="*/ 2147483647 h 85"/>
              <a:gd name="T48" fmla="*/ 2147483647 w 693"/>
              <a:gd name="T49" fmla="*/ 2147483647 h 85"/>
              <a:gd name="T50" fmla="*/ 2147483647 w 693"/>
              <a:gd name="T51" fmla="*/ 2147483647 h 85"/>
              <a:gd name="T52" fmla="*/ 2147483647 w 693"/>
              <a:gd name="T53" fmla="*/ 2147483647 h 85"/>
              <a:gd name="T54" fmla="*/ 2147483647 w 693"/>
              <a:gd name="T55" fmla="*/ 2147483647 h 85"/>
              <a:gd name="T56" fmla="*/ 2147483647 w 693"/>
              <a:gd name="T57" fmla="*/ 2147483647 h 85"/>
              <a:gd name="T58" fmla="*/ 2147483647 w 693"/>
              <a:gd name="T59" fmla="*/ 2147483647 h 85"/>
              <a:gd name="T60" fmla="*/ 2147483647 w 693"/>
              <a:gd name="T61" fmla="*/ 2147483647 h 85"/>
              <a:gd name="T62" fmla="*/ 2147483647 w 693"/>
              <a:gd name="T63" fmla="*/ 2147483647 h 85"/>
              <a:gd name="T64" fmla="*/ 2147483647 w 693"/>
              <a:gd name="T65" fmla="*/ 2147483647 h 85"/>
              <a:gd name="T66" fmla="*/ 2147483647 w 693"/>
              <a:gd name="T67" fmla="*/ 2147483647 h 85"/>
              <a:gd name="T68" fmla="*/ 2147483647 w 693"/>
              <a:gd name="T69" fmla="*/ 2147483647 h 85"/>
              <a:gd name="T70" fmla="*/ 2147483647 w 693"/>
              <a:gd name="T71" fmla="*/ 2147483647 h 85"/>
              <a:gd name="T72" fmla="*/ 2147483647 w 693"/>
              <a:gd name="T73" fmla="*/ 2147483647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3" h="85">
                <a:moveTo>
                  <a:pt x="0" y="0"/>
                </a:moveTo>
                <a:lnTo>
                  <a:pt x="6" y="6"/>
                </a:lnTo>
                <a:lnTo>
                  <a:pt x="8" y="7"/>
                </a:lnTo>
                <a:lnTo>
                  <a:pt x="13" y="9"/>
                </a:lnTo>
                <a:lnTo>
                  <a:pt x="21" y="11"/>
                </a:lnTo>
                <a:lnTo>
                  <a:pt x="27" y="14"/>
                </a:lnTo>
                <a:lnTo>
                  <a:pt x="41" y="16"/>
                </a:lnTo>
                <a:lnTo>
                  <a:pt x="53" y="18"/>
                </a:lnTo>
                <a:lnTo>
                  <a:pt x="66" y="20"/>
                </a:lnTo>
                <a:lnTo>
                  <a:pt x="80" y="22"/>
                </a:lnTo>
                <a:lnTo>
                  <a:pt x="84" y="24"/>
                </a:lnTo>
                <a:lnTo>
                  <a:pt x="92" y="26"/>
                </a:lnTo>
                <a:lnTo>
                  <a:pt x="109" y="27"/>
                </a:lnTo>
                <a:lnTo>
                  <a:pt x="132" y="28"/>
                </a:lnTo>
                <a:lnTo>
                  <a:pt x="387" y="28"/>
                </a:lnTo>
                <a:lnTo>
                  <a:pt x="407" y="29"/>
                </a:lnTo>
                <a:lnTo>
                  <a:pt x="428" y="31"/>
                </a:lnTo>
                <a:lnTo>
                  <a:pt x="450" y="34"/>
                </a:lnTo>
                <a:lnTo>
                  <a:pt x="468" y="36"/>
                </a:lnTo>
                <a:lnTo>
                  <a:pt x="482" y="37"/>
                </a:lnTo>
                <a:lnTo>
                  <a:pt x="494" y="38"/>
                </a:lnTo>
                <a:lnTo>
                  <a:pt x="515" y="40"/>
                </a:lnTo>
                <a:lnTo>
                  <a:pt x="534" y="43"/>
                </a:lnTo>
                <a:lnTo>
                  <a:pt x="549" y="44"/>
                </a:lnTo>
                <a:lnTo>
                  <a:pt x="563" y="46"/>
                </a:lnTo>
                <a:lnTo>
                  <a:pt x="570" y="47"/>
                </a:lnTo>
                <a:lnTo>
                  <a:pt x="623" y="55"/>
                </a:lnTo>
                <a:lnTo>
                  <a:pt x="638" y="58"/>
                </a:lnTo>
                <a:lnTo>
                  <a:pt x="649" y="61"/>
                </a:lnTo>
                <a:lnTo>
                  <a:pt x="658" y="63"/>
                </a:lnTo>
                <a:lnTo>
                  <a:pt x="669" y="65"/>
                </a:lnTo>
                <a:lnTo>
                  <a:pt x="673" y="66"/>
                </a:lnTo>
                <a:lnTo>
                  <a:pt x="679" y="68"/>
                </a:lnTo>
                <a:lnTo>
                  <a:pt x="681" y="70"/>
                </a:lnTo>
                <a:lnTo>
                  <a:pt x="684" y="72"/>
                </a:lnTo>
                <a:lnTo>
                  <a:pt x="686" y="75"/>
                </a:lnTo>
                <a:lnTo>
                  <a:pt x="692"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4" name="SMARTPenAnnotation58"/>
          <p:cNvSpPr>
            <a:spLocks/>
          </p:cNvSpPr>
          <p:nvPr/>
        </p:nvSpPr>
        <p:spPr bwMode="auto">
          <a:xfrm>
            <a:off x="812800" y="3697288"/>
            <a:ext cx="3671888" cy="79375"/>
          </a:xfrm>
          <a:custGeom>
            <a:avLst/>
            <a:gdLst>
              <a:gd name="T0" fmla="*/ 2147483647 w 2313"/>
              <a:gd name="T1" fmla="*/ 2147483647 h 50"/>
              <a:gd name="T2" fmla="*/ 2147483647 w 2313"/>
              <a:gd name="T3" fmla="*/ 2147483647 h 50"/>
              <a:gd name="T4" fmla="*/ 2147483647 w 2313"/>
              <a:gd name="T5" fmla="*/ 2147483647 h 50"/>
              <a:gd name="T6" fmla="*/ 2147483647 w 2313"/>
              <a:gd name="T7" fmla="*/ 2147483647 h 50"/>
              <a:gd name="T8" fmla="*/ 2147483647 w 2313"/>
              <a:gd name="T9" fmla="*/ 2147483647 h 50"/>
              <a:gd name="T10" fmla="*/ 2147483647 w 2313"/>
              <a:gd name="T11" fmla="*/ 2147483647 h 50"/>
              <a:gd name="T12" fmla="*/ 2147483647 w 2313"/>
              <a:gd name="T13" fmla="*/ 2147483647 h 50"/>
              <a:gd name="T14" fmla="*/ 2147483647 w 2313"/>
              <a:gd name="T15" fmla="*/ 2147483647 h 50"/>
              <a:gd name="T16" fmla="*/ 2147483647 w 2313"/>
              <a:gd name="T17" fmla="*/ 2147483647 h 50"/>
              <a:gd name="T18" fmla="*/ 2147483647 w 2313"/>
              <a:gd name="T19" fmla="*/ 0 h 50"/>
              <a:gd name="T20" fmla="*/ 2147483647 w 2313"/>
              <a:gd name="T21" fmla="*/ 0 h 50"/>
              <a:gd name="T22" fmla="*/ 2147483647 w 2313"/>
              <a:gd name="T23" fmla="*/ 2147483647 h 50"/>
              <a:gd name="T24" fmla="*/ 2147483647 w 2313"/>
              <a:gd name="T25" fmla="*/ 2147483647 h 50"/>
              <a:gd name="T26" fmla="*/ 2147483647 w 2313"/>
              <a:gd name="T27" fmla="*/ 2147483647 h 50"/>
              <a:gd name="T28" fmla="*/ 2147483647 w 2313"/>
              <a:gd name="T29" fmla="*/ 2147483647 h 50"/>
              <a:gd name="T30" fmla="*/ 2147483647 w 2313"/>
              <a:gd name="T31" fmla="*/ 2147483647 h 50"/>
              <a:gd name="T32" fmla="*/ 2147483647 w 2313"/>
              <a:gd name="T33" fmla="*/ 2147483647 h 50"/>
              <a:gd name="T34" fmla="*/ 2147483647 w 2313"/>
              <a:gd name="T35" fmla="*/ 2147483647 h 50"/>
              <a:gd name="T36" fmla="*/ 2147483647 w 2313"/>
              <a:gd name="T37" fmla="*/ 2147483647 h 50"/>
              <a:gd name="T38" fmla="*/ 2147483647 w 2313"/>
              <a:gd name="T39" fmla="*/ 2147483647 h 50"/>
              <a:gd name="T40" fmla="*/ 2147483647 w 2313"/>
              <a:gd name="T41" fmla="*/ 2147483647 h 50"/>
              <a:gd name="T42" fmla="*/ 2147483647 w 2313"/>
              <a:gd name="T43" fmla="*/ 2147483647 h 50"/>
              <a:gd name="T44" fmla="*/ 2147483647 w 2313"/>
              <a:gd name="T45" fmla="*/ 2147483647 h 50"/>
              <a:gd name="T46" fmla="*/ 2147483647 w 2313"/>
              <a:gd name="T47" fmla="*/ 2147483647 h 50"/>
              <a:gd name="T48" fmla="*/ 2147483647 w 2313"/>
              <a:gd name="T49" fmla="*/ 2147483647 h 50"/>
              <a:gd name="T50" fmla="*/ 2147483647 w 2313"/>
              <a:gd name="T51" fmla="*/ 2147483647 h 50"/>
              <a:gd name="T52" fmla="*/ 2147483647 w 2313"/>
              <a:gd name="T53" fmla="*/ 2147483647 h 50"/>
              <a:gd name="T54" fmla="*/ 2147483647 w 2313"/>
              <a:gd name="T55" fmla="*/ 2147483647 h 50"/>
              <a:gd name="T56" fmla="*/ 2147483647 w 2313"/>
              <a:gd name="T57" fmla="*/ 2147483647 h 50"/>
              <a:gd name="T58" fmla="*/ 2147483647 w 2313"/>
              <a:gd name="T59" fmla="*/ 2147483647 h 50"/>
              <a:gd name="T60" fmla="*/ 2147483647 w 2313"/>
              <a:gd name="T61" fmla="*/ 2147483647 h 50"/>
              <a:gd name="T62" fmla="*/ 2147483647 w 2313"/>
              <a:gd name="T63" fmla="*/ 2147483647 h 50"/>
              <a:gd name="T64" fmla="*/ 2147483647 w 2313"/>
              <a:gd name="T65" fmla="*/ 2147483647 h 50"/>
              <a:gd name="T66" fmla="*/ 2147483647 w 2313"/>
              <a:gd name="T67" fmla="*/ 2147483647 h 50"/>
              <a:gd name="T68" fmla="*/ 2147483647 w 2313"/>
              <a:gd name="T69" fmla="*/ 2147483647 h 50"/>
              <a:gd name="T70" fmla="*/ 2147483647 w 2313"/>
              <a:gd name="T71" fmla="*/ 2147483647 h 50"/>
              <a:gd name="T72" fmla="*/ 2147483647 w 2313"/>
              <a:gd name="T73" fmla="*/ 2147483647 h 50"/>
              <a:gd name="T74" fmla="*/ 2147483647 w 2313"/>
              <a:gd name="T75" fmla="*/ 2147483647 h 50"/>
              <a:gd name="T76" fmla="*/ 2147483647 w 2313"/>
              <a:gd name="T77" fmla="*/ 2147483647 h 50"/>
              <a:gd name="T78" fmla="*/ 2147483647 w 2313"/>
              <a:gd name="T79" fmla="*/ 2147483647 h 50"/>
              <a:gd name="T80" fmla="*/ 2147483647 w 2313"/>
              <a:gd name="T81" fmla="*/ 0 h 50"/>
              <a:gd name="T82" fmla="*/ 2147483647 w 2313"/>
              <a:gd name="T83" fmla="*/ 2147483647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13" h="50">
                <a:moveTo>
                  <a:pt x="0" y="22"/>
                </a:moveTo>
                <a:lnTo>
                  <a:pt x="17" y="22"/>
                </a:lnTo>
                <a:lnTo>
                  <a:pt x="21" y="22"/>
                </a:lnTo>
                <a:lnTo>
                  <a:pt x="25" y="21"/>
                </a:lnTo>
                <a:lnTo>
                  <a:pt x="30" y="19"/>
                </a:lnTo>
                <a:lnTo>
                  <a:pt x="40" y="18"/>
                </a:lnTo>
                <a:lnTo>
                  <a:pt x="50" y="17"/>
                </a:lnTo>
                <a:lnTo>
                  <a:pt x="55" y="15"/>
                </a:lnTo>
                <a:lnTo>
                  <a:pt x="59" y="14"/>
                </a:lnTo>
                <a:lnTo>
                  <a:pt x="63" y="13"/>
                </a:lnTo>
                <a:lnTo>
                  <a:pt x="80" y="11"/>
                </a:lnTo>
                <a:lnTo>
                  <a:pt x="91" y="11"/>
                </a:lnTo>
                <a:lnTo>
                  <a:pt x="98" y="9"/>
                </a:lnTo>
                <a:lnTo>
                  <a:pt x="104" y="8"/>
                </a:lnTo>
                <a:lnTo>
                  <a:pt x="120" y="7"/>
                </a:lnTo>
                <a:lnTo>
                  <a:pt x="137" y="5"/>
                </a:lnTo>
                <a:lnTo>
                  <a:pt x="143" y="4"/>
                </a:lnTo>
                <a:lnTo>
                  <a:pt x="150" y="3"/>
                </a:lnTo>
                <a:lnTo>
                  <a:pt x="157" y="2"/>
                </a:lnTo>
                <a:lnTo>
                  <a:pt x="189" y="0"/>
                </a:lnTo>
                <a:lnTo>
                  <a:pt x="249" y="0"/>
                </a:lnTo>
                <a:lnTo>
                  <a:pt x="476" y="0"/>
                </a:lnTo>
                <a:lnTo>
                  <a:pt x="492" y="0"/>
                </a:lnTo>
                <a:lnTo>
                  <a:pt x="506" y="1"/>
                </a:lnTo>
                <a:lnTo>
                  <a:pt x="517" y="3"/>
                </a:lnTo>
                <a:lnTo>
                  <a:pt x="541" y="4"/>
                </a:lnTo>
                <a:lnTo>
                  <a:pt x="584" y="5"/>
                </a:lnTo>
                <a:lnTo>
                  <a:pt x="592" y="6"/>
                </a:lnTo>
                <a:lnTo>
                  <a:pt x="600" y="7"/>
                </a:lnTo>
                <a:lnTo>
                  <a:pt x="608" y="8"/>
                </a:lnTo>
                <a:lnTo>
                  <a:pt x="622" y="10"/>
                </a:lnTo>
                <a:lnTo>
                  <a:pt x="635" y="11"/>
                </a:lnTo>
                <a:lnTo>
                  <a:pt x="642" y="12"/>
                </a:lnTo>
                <a:lnTo>
                  <a:pt x="649" y="14"/>
                </a:lnTo>
                <a:lnTo>
                  <a:pt x="661" y="15"/>
                </a:lnTo>
                <a:lnTo>
                  <a:pt x="740" y="24"/>
                </a:lnTo>
                <a:lnTo>
                  <a:pt x="752" y="25"/>
                </a:lnTo>
                <a:lnTo>
                  <a:pt x="838" y="32"/>
                </a:lnTo>
                <a:lnTo>
                  <a:pt x="861" y="33"/>
                </a:lnTo>
                <a:lnTo>
                  <a:pt x="872" y="34"/>
                </a:lnTo>
                <a:lnTo>
                  <a:pt x="882" y="35"/>
                </a:lnTo>
                <a:lnTo>
                  <a:pt x="892" y="36"/>
                </a:lnTo>
                <a:lnTo>
                  <a:pt x="903" y="37"/>
                </a:lnTo>
                <a:lnTo>
                  <a:pt x="953" y="39"/>
                </a:lnTo>
                <a:lnTo>
                  <a:pt x="1220" y="39"/>
                </a:lnTo>
                <a:lnTo>
                  <a:pt x="1316" y="42"/>
                </a:lnTo>
                <a:lnTo>
                  <a:pt x="1345" y="44"/>
                </a:lnTo>
                <a:lnTo>
                  <a:pt x="1366" y="45"/>
                </a:lnTo>
                <a:lnTo>
                  <a:pt x="1383" y="47"/>
                </a:lnTo>
                <a:lnTo>
                  <a:pt x="1398" y="48"/>
                </a:lnTo>
                <a:lnTo>
                  <a:pt x="1447" y="49"/>
                </a:lnTo>
                <a:lnTo>
                  <a:pt x="1612" y="45"/>
                </a:lnTo>
                <a:lnTo>
                  <a:pt x="1639" y="44"/>
                </a:lnTo>
                <a:lnTo>
                  <a:pt x="1709" y="41"/>
                </a:lnTo>
                <a:lnTo>
                  <a:pt x="1747" y="40"/>
                </a:lnTo>
                <a:lnTo>
                  <a:pt x="1761" y="39"/>
                </a:lnTo>
                <a:lnTo>
                  <a:pt x="1774" y="38"/>
                </a:lnTo>
                <a:lnTo>
                  <a:pt x="1784" y="36"/>
                </a:lnTo>
                <a:lnTo>
                  <a:pt x="1816" y="33"/>
                </a:lnTo>
                <a:lnTo>
                  <a:pt x="1850" y="30"/>
                </a:lnTo>
                <a:lnTo>
                  <a:pt x="1871" y="29"/>
                </a:lnTo>
                <a:lnTo>
                  <a:pt x="1904" y="27"/>
                </a:lnTo>
                <a:lnTo>
                  <a:pt x="1912" y="26"/>
                </a:lnTo>
                <a:lnTo>
                  <a:pt x="1920" y="25"/>
                </a:lnTo>
                <a:lnTo>
                  <a:pt x="1933" y="23"/>
                </a:lnTo>
                <a:lnTo>
                  <a:pt x="1960" y="22"/>
                </a:lnTo>
                <a:lnTo>
                  <a:pt x="1967" y="22"/>
                </a:lnTo>
                <a:lnTo>
                  <a:pt x="1973" y="21"/>
                </a:lnTo>
                <a:lnTo>
                  <a:pt x="1979" y="19"/>
                </a:lnTo>
                <a:lnTo>
                  <a:pt x="1992" y="18"/>
                </a:lnTo>
                <a:lnTo>
                  <a:pt x="2036" y="17"/>
                </a:lnTo>
                <a:lnTo>
                  <a:pt x="2042" y="16"/>
                </a:lnTo>
                <a:lnTo>
                  <a:pt x="2049" y="15"/>
                </a:lnTo>
                <a:lnTo>
                  <a:pt x="2056" y="14"/>
                </a:lnTo>
                <a:lnTo>
                  <a:pt x="2071" y="12"/>
                </a:lnTo>
                <a:lnTo>
                  <a:pt x="2117" y="9"/>
                </a:lnTo>
                <a:lnTo>
                  <a:pt x="2149" y="7"/>
                </a:lnTo>
                <a:lnTo>
                  <a:pt x="2185" y="6"/>
                </a:lnTo>
                <a:lnTo>
                  <a:pt x="2211" y="4"/>
                </a:lnTo>
                <a:lnTo>
                  <a:pt x="2240" y="2"/>
                </a:lnTo>
                <a:lnTo>
                  <a:pt x="2269" y="0"/>
                </a:lnTo>
                <a:lnTo>
                  <a:pt x="2290" y="0"/>
                </a:lnTo>
                <a:lnTo>
                  <a:pt x="2295" y="0"/>
                </a:lnTo>
                <a:lnTo>
                  <a:pt x="2299" y="1"/>
                </a:lnTo>
                <a:lnTo>
                  <a:pt x="2312"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5" name="SMARTPenAnnotation59"/>
          <p:cNvSpPr>
            <a:spLocks/>
          </p:cNvSpPr>
          <p:nvPr/>
        </p:nvSpPr>
        <p:spPr bwMode="auto">
          <a:xfrm>
            <a:off x="3625850" y="4062413"/>
            <a:ext cx="1009650" cy="73025"/>
          </a:xfrm>
          <a:custGeom>
            <a:avLst/>
            <a:gdLst>
              <a:gd name="T0" fmla="*/ 0 w 636"/>
              <a:gd name="T1" fmla="*/ 0 h 46"/>
              <a:gd name="T2" fmla="*/ 2147483647 w 636"/>
              <a:gd name="T3" fmla="*/ 2147483647 h 46"/>
              <a:gd name="T4" fmla="*/ 2147483647 w 636"/>
              <a:gd name="T5" fmla="*/ 2147483647 h 46"/>
              <a:gd name="T6" fmla="*/ 2147483647 w 636"/>
              <a:gd name="T7" fmla="*/ 2147483647 h 46"/>
              <a:gd name="T8" fmla="*/ 2147483647 w 636"/>
              <a:gd name="T9" fmla="*/ 2147483647 h 46"/>
              <a:gd name="T10" fmla="*/ 2147483647 w 636"/>
              <a:gd name="T11" fmla="*/ 2147483647 h 46"/>
              <a:gd name="T12" fmla="*/ 2147483647 w 636"/>
              <a:gd name="T13" fmla="*/ 2147483647 h 46"/>
              <a:gd name="T14" fmla="*/ 2147483647 w 636"/>
              <a:gd name="T15" fmla="*/ 2147483647 h 46"/>
              <a:gd name="T16" fmla="*/ 2147483647 w 636"/>
              <a:gd name="T17" fmla="*/ 2147483647 h 46"/>
              <a:gd name="T18" fmla="*/ 2147483647 w 636"/>
              <a:gd name="T19" fmla="*/ 2147483647 h 46"/>
              <a:gd name="T20" fmla="*/ 2147483647 w 636"/>
              <a:gd name="T21" fmla="*/ 2147483647 h 46"/>
              <a:gd name="T22" fmla="*/ 2147483647 w 636"/>
              <a:gd name="T23" fmla="*/ 2147483647 h 46"/>
              <a:gd name="T24" fmla="*/ 2147483647 w 636"/>
              <a:gd name="T25" fmla="*/ 2147483647 h 46"/>
              <a:gd name="T26" fmla="*/ 2147483647 w 636"/>
              <a:gd name="T27" fmla="*/ 2147483647 h 46"/>
              <a:gd name="T28" fmla="*/ 2147483647 w 636"/>
              <a:gd name="T29" fmla="*/ 2147483647 h 46"/>
              <a:gd name="T30" fmla="*/ 2147483647 w 636"/>
              <a:gd name="T31" fmla="*/ 2147483647 h 46"/>
              <a:gd name="T32" fmla="*/ 2147483647 w 636"/>
              <a:gd name="T33" fmla="*/ 2147483647 h 46"/>
              <a:gd name="T34" fmla="*/ 2147483647 w 636"/>
              <a:gd name="T35" fmla="*/ 2147483647 h 46"/>
              <a:gd name="T36" fmla="*/ 2147483647 w 636"/>
              <a:gd name="T37" fmla="*/ 0 h 46"/>
              <a:gd name="T38" fmla="*/ 2147483647 w 636"/>
              <a:gd name="T39" fmla="*/ 2147483647 h 46"/>
              <a:gd name="T40" fmla="*/ 2147483647 w 636"/>
              <a:gd name="T41" fmla="*/ 2147483647 h 46"/>
              <a:gd name="T42" fmla="*/ 2147483647 w 636"/>
              <a:gd name="T43" fmla="*/ 2147483647 h 46"/>
              <a:gd name="T44" fmla="*/ 2147483647 w 636"/>
              <a:gd name="T45" fmla="*/ 2147483647 h 46"/>
              <a:gd name="T46" fmla="*/ 2147483647 w 636"/>
              <a:gd name="T47" fmla="*/ 2147483647 h 46"/>
              <a:gd name="T48" fmla="*/ 2147483647 w 636"/>
              <a:gd name="T49" fmla="*/ 2147483647 h 46"/>
              <a:gd name="T50" fmla="*/ 2147483647 w 636"/>
              <a:gd name="T51" fmla="*/ 2147483647 h 46"/>
              <a:gd name="T52" fmla="*/ 2147483647 w 636"/>
              <a:gd name="T53" fmla="*/ 2147483647 h 46"/>
              <a:gd name="T54" fmla="*/ 2147483647 w 636"/>
              <a:gd name="T55" fmla="*/ 2147483647 h 46"/>
              <a:gd name="T56" fmla="*/ 2147483647 w 636"/>
              <a:gd name="T57" fmla="*/ 2147483647 h 46"/>
              <a:gd name="T58" fmla="*/ 2147483647 w 636"/>
              <a:gd name="T59" fmla="*/ 2147483647 h 46"/>
              <a:gd name="T60" fmla="*/ 2147483647 w 636"/>
              <a:gd name="T61" fmla="*/ 2147483647 h 46"/>
              <a:gd name="T62" fmla="*/ 2147483647 w 636"/>
              <a:gd name="T63" fmla="*/ 2147483647 h 46"/>
              <a:gd name="T64" fmla="*/ 2147483647 w 636"/>
              <a:gd name="T65" fmla="*/ 2147483647 h 46"/>
              <a:gd name="T66" fmla="*/ 2147483647 w 636"/>
              <a:gd name="T67" fmla="*/ 2147483647 h 46"/>
              <a:gd name="T68" fmla="*/ 2147483647 w 636"/>
              <a:gd name="T69" fmla="*/ 2147483647 h 46"/>
              <a:gd name="T70" fmla="*/ 2147483647 w 636"/>
              <a:gd name="T71" fmla="*/ 2147483647 h 46"/>
              <a:gd name="T72" fmla="*/ 2147483647 w 636"/>
              <a:gd name="T73" fmla="*/ 2147483647 h 46"/>
              <a:gd name="T74" fmla="*/ 2147483647 w 636"/>
              <a:gd name="T75" fmla="*/ 2147483647 h 46"/>
              <a:gd name="T76" fmla="*/ 2147483647 w 636"/>
              <a:gd name="T77" fmla="*/ 2147483647 h 46"/>
              <a:gd name="T78" fmla="*/ 2147483647 w 636"/>
              <a:gd name="T79" fmla="*/ 2147483647 h 46"/>
              <a:gd name="T80" fmla="*/ 2147483647 w 636"/>
              <a:gd name="T81" fmla="*/ 2147483647 h 46"/>
              <a:gd name="T82" fmla="*/ 2147483647 w 636"/>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6" h="46">
                <a:moveTo>
                  <a:pt x="0" y="0"/>
                </a:moveTo>
                <a:lnTo>
                  <a:pt x="6" y="3"/>
                </a:lnTo>
                <a:lnTo>
                  <a:pt x="7" y="5"/>
                </a:lnTo>
                <a:lnTo>
                  <a:pt x="9" y="6"/>
                </a:lnTo>
                <a:lnTo>
                  <a:pt x="9" y="8"/>
                </a:lnTo>
                <a:lnTo>
                  <a:pt x="11" y="9"/>
                </a:lnTo>
                <a:lnTo>
                  <a:pt x="17" y="11"/>
                </a:lnTo>
                <a:lnTo>
                  <a:pt x="28" y="10"/>
                </a:lnTo>
                <a:lnTo>
                  <a:pt x="35" y="8"/>
                </a:lnTo>
                <a:lnTo>
                  <a:pt x="49" y="7"/>
                </a:lnTo>
                <a:lnTo>
                  <a:pt x="67" y="6"/>
                </a:lnTo>
                <a:lnTo>
                  <a:pt x="87" y="6"/>
                </a:lnTo>
                <a:lnTo>
                  <a:pt x="91" y="5"/>
                </a:lnTo>
                <a:lnTo>
                  <a:pt x="97" y="4"/>
                </a:lnTo>
                <a:lnTo>
                  <a:pt x="102" y="3"/>
                </a:lnTo>
                <a:lnTo>
                  <a:pt x="110" y="2"/>
                </a:lnTo>
                <a:lnTo>
                  <a:pt x="119" y="2"/>
                </a:lnTo>
                <a:lnTo>
                  <a:pt x="130" y="1"/>
                </a:lnTo>
                <a:lnTo>
                  <a:pt x="234" y="0"/>
                </a:lnTo>
                <a:lnTo>
                  <a:pt x="245" y="1"/>
                </a:lnTo>
                <a:lnTo>
                  <a:pt x="254" y="2"/>
                </a:lnTo>
                <a:lnTo>
                  <a:pt x="263" y="3"/>
                </a:lnTo>
                <a:lnTo>
                  <a:pt x="272" y="4"/>
                </a:lnTo>
                <a:lnTo>
                  <a:pt x="291" y="5"/>
                </a:lnTo>
                <a:lnTo>
                  <a:pt x="342" y="6"/>
                </a:lnTo>
                <a:lnTo>
                  <a:pt x="409" y="6"/>
                </a:lnTo>
                <a:lnTo>
                  <a:pt x="435" y="7"/>
                </a:lnTo>
                <a:lnTo>
                  <a:pt x="462" y="9"/>
                </a:lnTo>
                <a:lnTo>
                  <a:pt x="512" y="14"/>
                </a:lnTo>
                <a:lnTo>
                  <a:pt x="547" y="19"/>
                </a:lnTo>
                <a:lnTo>
                  <a:pt x="560" y="21"/>
                </a:lnTo>
                <a:lnTo>
                  <a:pt x="571" y="24"/>
                </a:lnTo>
                <a:lnTo>
                  <a:pt x="581" y="28"/>
                </a:lnTo>
                <a:lnTo>
                  <a:pt x="589" y="30"/>
                </a:lnTo>
                <a:lnTo>
                  <a:pt x="596" y="31"/>
                </a:lnTo>
                <a:lnTo>
                  <a:pt x="602" y="32"/>
                </a:lnTo>
                <a:lnTo>
                  <a:pt x="606" y="33"/>
                </a:lnTo>
                <a:lnTo>
                  <a:pt x="610" y="35"/>
                </a:lnTo>
                <a:lnTo>
                  <a:pt x="613" y="37"/>
                </a:lnTo>
                <a:lnTo>
                  <a:pt x="616" y="38"/>
                </a:lnTo>
                <a:lnTo>
                  <a:pt x="621" y="40"/>
                </a:lnTo>
                <a:lnTo>
                  <a:pt x="635"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6" name="SMARTPenAnnotation60"/>
          <p:cNvSpPr>
            <a:spLocks/>
          </p:cNvSpPr>
          <p:nvPr/>
        </p:nvSpPr>
        <p:spPr bwMode="auto">
          <a:xfrm>
            <a:off x="704850" y="4478338"/>
            <a:ext cx="2368550" cy="68262"/>
          </a:xfrm>
          <a:custGeom>
            <a:avLst/>
            <a:gdLst>
              <a:gd name="T0" fmla="*/ 0 w 1492"/>
              <a:gd name="T1" fmla="*/ 2147483647 h 43"/>
              <a:gd name="T2" fmla="*/ 2147483647 w 1492"/>
              <a:gd name="T3" fmla="*/ 2147483647 h 43"/>
              <a:gd name="T4" fmla="*/ 2147483647 w 1492"/>
              <a:gd name="T5" fmla="*/ 2147483647 h 43"/>
              <a:gd name="T6" fmla="*/ 2147483647 w 1492"/>
              <a:gd name="T7" fmla="*/ 2147483647 h 43"/>
              <a:gd name="T8" fmla="*/ 2147483647 w 1492"/>
              <a:gd name="T9" fmla="*/ 2147483647 h 43"/>
              <a:gd name="T10" fmla="*/ 2147483647 w 1492"/>
              <a:gd name="T11" fmla="*/ 2147483647 h 43"/>
              <a:gd name="T12" fmla="*/ 2147483647 w 1492"/>
              <a:gd name="T13" fmla="*/ 2147483647 h 43"/>
              <a:gd name="T14" fmla="*/ 2147483647 w 1492"/>
              <a:gd name="T15" fmla="*/ 2147483647 h 43"/>
              <a:gd name="T16" fmla="*/ 2147483647 w 1492"/>
              <a:gd name="T17" fmla="*/ 2147483647 h 43"/>
              <a:gd name="T18" fmla="*/ 2147483647 w 1492"/>
              <a:gd name="T19" fmla="*/ 2147483647 h 43"/>
              <a:gd name="T20" fmla="*/ 2147483647 w 1492"/>
              <a:gd name="T21" fmla="*/ 2147483647 h 43"/>
              <a:gd name="T22" fmla="*/ 2147483647 w 1492"/>
              <a:gd name="T23" fmla="*/ 2147483647 h 43"/>
              <a:gd name="T24" fmla="*/ 2147483647 w 1492"/>
              <a:gd name="T25" fmla="*/ 2147483647 h 43"/>
              <a:gd name="T26" fmla="*/ 2147483647 w 1492"/>
              <a:gd name="T27" fmla="*/ 0 h 43"/>
              <a:gd name="T28" fmla="*/ 2147483647 w 1492"/>
              <a:gd name="T29" fmla="*/ 0 h 43"/>
              <a:gd name="T30" fmla="*/ 2147483647 w 1492"/>
              <a:gd name="T31" fmla="*/ 2147483647 h 43"/>
              <a:gd name="T32" fmla="*/ 2147483647 w 1492"/>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2" h="43">
                <a:moveTo>
                  <a:pt x="0" y="42"/>
                </a:moveTo>
                <a:lnTo>
                  <a:pt x="43" y="37"/>
                </a:lnTo>
                <a:lnTo>
                  <a:pt x="96" y="31"/>
                </a:lnTo>
                <a:lnTo>
                  <a:pt x="130" y="31"/>
                </a:lnTo>
                <a:lnTo>
                  <a:pt x="167" y="31"/>
                </a:lnTo>
                <a:lnTo>
                  <a:pt x="353" y="38"/>
                </a:lnTo>
                <a:lnTo>
                  <a:pt x="524" y="41"/>
                </a:lnTo>
                <a:lnTo>
                  <a:pt x="644" y="40"/>
                </a:lnTo>
                <a:lnTo>
                  <a:pt x="767" y="37"/>
                </a:lnTo>
                <a:lnTo>
                  <a:pt x="890" y="31"/>
                </a:lnTo>
                <a:lnTo>
                  <a:pt x="1008" y="23"/>
                </a:lnTo>
                <a:lnTo>
                  <a:pt x="1222" y="5"/>
                </a:lnTo>
                <a:lnTo>
                  <a:pt x="1267" y="3"/>
                </a:lnTo>
                <a:lnTo>
                  <a:pt x="1346" y="0"/>
                </a:lnTo>
                <a:lnTo>
                  <a:pt x="1378" y="0"/>
                </a:lnTo>
                <a:lnTo>
                  <a:pt x="1404" y="2"/>
                </a:lnTo>
                <a:lnTo>
                  <a:pt x="1491" y="2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7" name="SMARTPenAnnotation61"/>
          <p:cNvSpPr>
            <a:spLocks/>
          </p:cNvSpPr>
          <p:nvPr/>
        </p:nvSpPr>
        <p:spPr bwMode="auto">
          <a:xfrm>
            <a:off x="2714625" y="4956175"/>
            <a:ext cx="2278063" cy="46038"/>
          </a:xfrm>
          <a:custGeom>
            <a:avLst/>
            <a:gdLst>
              <a:gd name="T0" fmla="*/ 2147483647 w 1435"/>
              <a:gd name="T1" fmla="*/ 2147483647 h 29"/>
              <a:gd name="T2" fmla="*/ 2147483647 w 1435"/>
              <a:gd name="T3" fmla="*/ 2147483647 h 29"/>
              <a:gd name="T4" fmla="*/ 2147483647 w 1435"/>
              <a:gd name="T5" fmla="*/ 2147483647 h 29"/>
              <a:gd name="T6" fmla="*/ 2147483647 w 1435"/>
              <a:gd name="T7" fmla="*/ 2147483647 h 29"/>
              <a:gd name="T8" fmla="*/ 2147483647 w 1435"/>
              <a:gd name="T9" fmla="*/ 2147483647 h 29"/>
              <a:gd name="T10" fmla="*/ 2147483647 w 1435"/>
              <a:gd name="T11" fmla="*/ 0 h 29"/>
              <a:gd name="T12" fmla="*/ 2147483647 w 1435"/>
              <a:gd name="T13" fmla="*/ 2147483647 h 29"/>
              <a:gd name="T14" fmla="*/ 2147483647 w 1435"/>
              <a:gd name="T15" fmla="*/ 2147483647 h 29"/>
              <a:gd name="T16" fmla="*/ 2147483647 w 1435"/>
              <a:gd name="T17" fmla="*/ 2147483647 h 29"/>
              <a:gd name="T18" fmla="*/ 2147483647 w 1435"/>
              <a:gd name="T19" fmla="*/ 2147483647 h 29"/>
              <a:gd name="T20" fmla="*/ 2147483647 w 1435"/>
              <a:gd name="T21" fmla="*/ 2147483647 h 29"/>
              <a:gd name="T22" fmla="*/ 2147483647 w 1435"/>
              <a:gd name="T23" fmla="*/ 2147483647 h 29"/>
              <a:gd name="T24" fmla="*/ 2147483647 w 1435"/>
              <a:gd name="T25" fmla="*/ 2147483647 h 29"/>
              <a:gd name="T26" fmla="*/ 2147483647 w 1435"/>
              <a:gd name="T27" fmla="*/ 2147483647 h 29"/>
              <a:gd name="T28" fmla="*/ 2147483647 w 1435"/>
              <a:gd name="T29" fmla="*/ 2147483647 h 29"/>
              <a:gd name="T30" fmla="*/ 2147483647 w 1435"/>
              <a:gd name="T31" fmla="*/ 2147483647 h 29"/>
              <a:gd name="T32" fmla="*/ 2147483647 w 1435"/>
              <a:gd name="T33" fmla="*/ 2147483647 h 29"/>
              <a:gd name="T34" fmla="*/ 2147483647 w 1435"/>
              <a:gd name="T35" fmla="*/ 2147483647 h 29"/>
              <a:gd name="T36" fmla="*/ 2147483647 w 1435"/>
              <a:gd name="T37" fmla="*/ 2147483647 h 29"/>
              <a:gd name="T38" fmla="*/ 2147483647 w 1435"/>
              <a:gd name="T39" fmla="*/ 2147483647 h 29"/>
              <a:gd name="T40" fmla="*/ 2147483647 w 1435"/>
              <a:gd name="T41" fmla="*/ 2147483647 h 29"/>
              <a:gd name="T42" fmla="*/ 2147483647 w 1435"/>
              <a:gd name="T43" fmla="*/ 2147483647 h 29"/>
              <a:gd name="T44" fmla="*/ 2147483647 w 1435"/>
              <a:gd name="T45" fmla="*/ 2147483647 h 29"/>
              <a:gd name="T46" fmla="*/ 2147483647 w 1435"/>
              <a:gd name="T47" fmla="*/ 2147483647 h 29"/>
              <a:gd name="T48" fmla="*/ 2147483647 w 1435"/>
              <a:gd name="T49" fmla="*/ 0 h 29"/>
              <a:gd name="T50" fmla="*/ 2147483647 w 1435"/>
              <a:gd name="T51" fmla="*/ 2147483647 h 29"/>
              <a:gd name="T52" fmla="*/ 2147483647 w 1435"/>
              <a:gd name="T53" fmla="*/ 2147483647 h 29"/>
              <a:gd name="T54" fmla="*/ 2147483647 w 1435"/>
              <a:gd name="T55" fmla="*/ 2147483647 h 29"/>
              <a:gd name="T56" fmla="*/ 2147483647 w 1435"/>
              <a:gd name="T57" fmla="*/ 2147483647 h 29"/>
              <a:gd name="T58" fmla="*/ 2147483647 w 1435"/>
              <a:gd name="T59" fmla="*/ 2147483647 h 29"/>
              <a:gd name="T60" fmla="*/ 2147483647 w 1435"/>
              <a:gd name="T61" fmla="*/ 2147483647 h 29"/>
              <a:gd name="T62" fmla="*/ 2147483647 w 1435"/>
              <a:gd name="T63" fmla="*/ 2147483647 h 29"/>
              <a:gd name="T64" fmla="*/ 2147483647 w 1435"/>
              <a:gd name="T65" fmla="*/ 2147483647 h 29"/>
              <a:gd name="T66" fmla="*/ 2147483647 w 1435"/>
              <a:gd name="T67" fmla="*/ 2147483647 h 29"/>
              <a:gd name="T68" fmla="*/ 2147483647 w 1435"/>
              <a:gd name="T69" fmla="*/ 2147483647 h 29"/>
              <a:gd name="T70" fmla="*/ 2147483647 w 1435"/>
              <a:gd name="T71" fmla="*/ 2147483647 h 29"/>
              <a:gd name="T72" fmla="*/ 2147483647 w 1435"/>
              <a:gd name="T73" fmla="*/ 2147483647 h 29"/>
              <a:gd name="T74" fmla="*/ 2147483647 w 1435"/>
              <a:gd name="T75" fmla="*/ 2147483647 h 29"/>
              <a:gd name="T76" fmla="*/ 2147483647 w 1435"/>
              <a:gd name="T77" fmla="*/ 2147483647 h 29"/>
              <a:gd name="T78" fmla="*/ 2147483647 w 1435"/>
              <a:gd name="T79" fmla="*/ 2147483647 h 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5" h="29">
                <a:moveTo>
                  <a:pt x="0" y="0"/>
                </a:moveTo>
                <a:lnTo>
                  <a:pt x="5" y="5"/>
                </a:lnTo>
                <a:lnTo>
                  <a:pt x="7" y="5"/>
                </a:lnTo>
                <a:lnTo>
                  <a:pt x="52" y="5"/>
                </a:lnTo>
                <a:lnTo>
                  <a:pt x="67" y="5"/>
                </a:lnTo>
                <a:lnTo>
                  <a:pt x="69" y="5"/>
                </a:lnTo>
                <a:lnTo>
                  <a:pt x="72" y="4"/>
                </a:lnTo>
                <a:lnTo>
                  <a:pt x="74" y="3"/>
                </a:lnTo>
                <a:lnTo>
                  <a:pt x="76" y="2"/>
                </a:lnTo>
                <a:lnTo>
                  <a:pt x="78" y="1"/>
                </a:lnTo>
                <a:lnTo>
                  <a:pt x="80" y="1"/>
                </a:lnTo>
                <a:lnTo>
                  <a:pt x="116" y="0"/>
                </a:lnTo>
                <a:lnTo>
                  <a:pt x="176" y="0"/>
                </a:lnTo>
                <a:lnTo>
                  <a:pt x="192" y="1"/>
                </a:lnTo>
                <a:lnTo>
                  <a:pt x="203" y="2"/>
                </a:lnTo>
                <a:lnTo>
                  <a:pt x="213" y="3"/>
                </a:lnTo>
                <a:lnTo>
                  <a:pt x="220" y="4"/>
                </a:lnTo>
                <a:lnTo>
                  <a:pt x="226" y="4"/>
                </a:lnTo>
                <a:lnTo>
                  <a:pt x="240" y="5"/>
                </a:lnTo>
                <a:lnTo>
                  <a:pt x="254" y="6"/>
                </a:lnTo>
                <a:lnTo>
                  <a:pt x="295" y="9"/>
                </a:lnTo>
                <a:lnTo>
                  <a:pt x="312" y="10"/>
                </a:lnTo>
                <a:lnTo>
                  <a:pt x="356" y="11"/>
                </a:lnTo>
                <a:lnTo>
                  <a:pt x="372" y="10"/>
                </a:lnTo>
                <a:lnTo>
                  <a:pt x="377" y="9"/>
                </a:lnTo>
                <a:lnTo>
                  <a:pt x="383" y="8"/>
                </a:lnTo>
                <a:lnTo>
                  <a:pt x="388" y="7"/>
                </a:lnTo>
                <a:lnTo>
                  <a:pt x="392" y="7"/>
                </a:lnTo>
                <a:lnTo>
                  <a:pt x="405" y="6"/>
                </a:lnTo>
                <a:lnTo>
                  <a:pt x="449" y="6"/>
                </a:lnTo>
                <a:lnTo>
                  <a:pt x="492" y="6"/>
                </a:lnTo>
                <a:lnTo>
                  <a:pt x="496" y="5"/>
                </a:lnTo>
                <a:lnTo>
                  <a:pt x="500" y="4"/>
                </a:lnTo>
                <a:lnTo>
                  <a:pt x="504" y="3"/>
                </a:lnTo>
                <a:lnTo>
                  <a:pt x="509" y="2"/>
                </a:lnTo>
                <a:lnTo>
                  <a:pt x="513" y="1"/>
                </a:lnTo>
                <a:lnTo>
                  <a:pt x="527" y="1"/>
                </a:lnTo>
                <a:lnTo>
                  <a:pt x="538" y="2"/>
                </a:lnTo>
                <a:lnTo>
                  <a:pt x="550" y="3"/>
                </a:lnTo>
                <a:lnTo>
                  <a:pt x="560" y="4"/>
                </a:lnTo>
                <a:lnTo>
                  <a:pt x="568" y="4"/>
                </a:lnTo>
                <a:lnTo>
                  <a:pt x="601" y="5"/>
                </a:lnTo>
                <a:lnTo>
                  <a:pt x="767" y="5"/>
                </a:lnTo>
                <a:lnTo>
                  <a:pt x="774" y="5"/>
                </a:lnTo>
                <a:lnTo>
                  <a:pt x="782" y="4"/>
                </a:lnTo>
                <a:lnTo>
                  <a:pt x="792" y="3"/>
                </a:lnTo>
                <a:lnTo>
                  <a:pt x="799" y="2"/>
                </a:lnTo>
                <a:lnTo>
                  <a:pt x="805" y="1"/>
                </a:lnTo>
                <a:lnTo>
                  <a:pt x="821" y="0"/>
                </a:lnTo>
                <a:lnTo>
                  <a:pt x="861" y="0"/>
                </a:lnTo>
                <a:lnTo>
                  <a:pt x="1029" y="0"/>
                </a:lnTo>
                <a:lnTo>
                  <a:pt x="1040" y="1"/>
                </a:lnTo>
                <a:lnTo>
                  <a:pt x="1083" y="4"/>
                </a:lnTo>
                <a:lnTo>
                  <a:pt x="1102" y="5"/>
                </a:lnTo>
                <a:lnTo>
                  <a:pt x="1146" y="5"/>
                </a:lnTo>
                <a:lnTo>
                  <a:pt x="1150" y="5"/>
                </a:lnTo>
                <a:lnTo>
                  <a:pt x="1155" y="7"/>
                </a:lnTo>
                <a:lnTo>
                  <a:pt x="1160" y="10"/>
                </a:lnTo>
                <a:lnTo>
                  <a:pt x="1165" y="14"/>
                </a:lnTo>
                <a:lnTo>
                  <a:pt x="1170" y="17"/>
                </a:lnTo>
                <a:lnTo>
                  <a:pt x="1174" y="19"/>
                </a:lnTo>
                <a:lnTo>
                  <a:pt x="1179" y="20"/>
                </a:lnTo>
                <a:lnTo>
                  <a:pt x="1183" y="21"/>
                </a:lnTo>
                <a:lnTo>
                  <a:pt x="1193" y="22"/>
                </a:lnTo>
                <a:lnTo>
                  <a:pt x="1234" y="22"/>
                </a:lnTo>
                <a:lnTo>
                  <a:pt x="1286" y="22"/>
                </a:lnTo>
                <a:lnTo>
                  <a:pt x="1290" y="22"/>
                </a:lnTo>
                <a:lnTo>
                  <a:pt x="1294" y="21"/>
                </a:lnTo>
                <a:lnTo>
                  <a:pt x="1297" y="19"/>
                </a:lnTo>
                <a:lnTo>
                  <a:pt x="1302" y="19"/>
                </a:lnTo>
                <a:lnTo>
                  <a:pt x="1307" y="18"/>
                </a:lnTo>
                <a:lnTo>
                  <a:pt x="1336" y="17"/>
                </a:lnTo>
                <a:lnTo>
                  <a:pt x="1365" y="18"/>
                </a:lnTo>
                <a:lnTo>
                  <a:pt x="1376" y="19"/>
                </a:lnTo>
                <a:lnTo>
                  <a:pt x="1394" y="21"/>
                </a:lnTo>
                <a:lnTo>
                  <a:pt x="1399" y="21"/>
                </a:lnTo>
                <a:lnTo>
                  <a:pt x="1410" y="22"/>
                </a:lnTo>
                <a:lnTo>
                  <a:pt x="1426" y="22"/>
                </a:lnTo>
                <a:lnTo>
                  <a:pt x="1427" y="23"/>
                </a:lnTo>
                <a:lnTo>
                  <a:pt x="1429" y="24"/>
                </a:lnTo>
                <a:lnTo>
                  <a:pt x="143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8" name="SMARTPenAnnotation62"/>
          <p:cNvSpPr>
            <a:spLocks/>
          </p:cNvSpPr>
          <p:nvPr/>
        </p:nvSpPr>
        <p:spPr bwMode="auto">
          <a:xfrm>
            <a:off x="2830513" y="5313363"/>
            <a:ext cx="4762" cy="1587"/>
          </a:xfrm>
          <a:custGeom>
            <a:avLst/>
            <a:gdLst>
              <a:gd name="T0" fmla="*/ 0 w 3"/>
              <a:gd name="T1" fmla="*/ 0 h 1"/>
              <a:gd name="T2" fmla="*/ 2147483647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49" name="SMARTPenAnnotation63"/>
          <p:cNvSpPr>
            <a:spLocks/>
          </p:cNvSpPr>
          <p:nvPr/>
        </p:nvSpPr>
        <p:spPr bwMode="auto">
          <a:xfrm>
            <a:off x="2840038" y="5253038"/>
            <a:ext cx="2046287" cy="61912"/>
          </a:xfrm>
          <a:custGeom>
            <a:avLst/>
            <a:gdLst>
              <a:gd name="T0" fmla="*/ 0 w 1289"/>
              <a:gd name="T1" fmla="*/ 2147483647 h 39"/>
              <a:gd name="T2" fmla="*/ 2147483647 w 1289"/>
              <a:gd name="T3" fmla="*/ 2147483647 h 39"/>
              <a:gd name="T4" fmla="*/ 2147483647 w 1289"/>
              <a:gd name="T5" fmla="*/ 2147483647 h 39"/>
              <a:gd name="T6" fmla="*/ 2147483647 w 1289"/>
              <a:gd name="T7" fmla="*/ 2147483647 h 39"/>
              <a:gd name="T8" fmla="*/ 2147483647 w 1289"/>
              <a:gd name="T9" fmla="*/ 2147483647 h 39"/>
              <a:gd name="T10" fmla="*/ 2147483647 w 1289"/>
              <a:gd name="T11" fmla="*/ 2147483647 h 39"/>
              <a:gd name="T12" fmla="*/ 2147483647 w 1289"/>
              <a:gd name="T13" fmla="*/ 2147483647 h 39"/>
              <a:gd name="T14" fmla="*/ 2147483647 w 1289"/>
              <a:gd name="T15" fmla="*/ 0 h 39"/>
              <a:gd name="T16" fmla="*/ 2147483647 w 1289"/>
              <a:gd name="T17" fmla="*/ 0 h 39"/>
              <a:gd name="T18" fmla="*/ 2147483647 w 1289"/>
              <a:gd name="T19" fmla="*/ 0 h 39"/>
              <a:gd name="T20" fmla="*/ 2147483647 w 1289"/>
              <a:gd name="T21" fmla="*/ 2147483647 h 39"/>
              <a:gd name="T22" fmla="*/ 2147483647 w 1289"/>
              <a:gd name="T23" fmla="*/ 2147483647 h 39"/>
              <a:gd name="T24" fmla="*/ 2147483647 w 1289"/>
              <a:gd name="T25" fmla="*/ 2147483647 h 39"/>
              <a:gd name="T26" fmla="*/ 2147483647 w 1289"/>
              <a:gd name="T27" fmla="*/ 2147483647 h 39"/>
              <a:gd name="T28" fmla="*/ 2147483647 w 1289"/>
              <a:gd name="T29" fmla="*/ 214748364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89" h="39">
                <a:moveTo>
                  <a:pt x="0" y="38"/>
                </a:moveTo>
                <a:lnTo>
                  <a:pt x="70" y="30"/>
                </a:lnTo>
                <a:lnTo>
                  <a:pt x="89" y="29"/>
                </a:lnTo>
                <a:lnTo>
                  <a:pt x="158" y="27"/>
                </a:lnTo>
                <a:lnTo>
                  <a:pt x="325" y="18"/>
                </a:lnTo>
                <a:lnTo>
                  <a:pt x="458" y="14"/>
                </a:lnTo>
                <a:lnTo>
                  <a:pt x="730" y="2"/>
                </a:lnTo>
                <a:lnTo>
                  <a:pt x="819" y="0"/>
                </a:lnTo>
                <a:lnTo>
                  <a:pt x="865" y="0"/>
                </a:lnTo>
                <a:lnTo>
                  <a:pt x="911" y="0"/>
                </a:lnTo>
                <a:lnTo>
                  <a:pt x="1093" y="8"/>
                </a:lnTo>
                <a:lnTo>
                  <a:pt x="1134" y="8"/>
                </a:lnTo>
                <a:lnTo>
                  <a:pt x="1168" y="10"/>
                </a:lnTo>
                <a:lnTo>
                  <a:pt x="1199" y="12"/>
                </a:lnTo>
                <a:lnTo>
                  <a:pt x="1288"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50" name="SMARTPenAnnotation64"/>
          <p:cNvSpPr>
            <a:spLocks/>
          </p:cNvSpPr>
          <p:nvPr/>
        </p:nvSpPr>
        <p:spPr bwMode="auto">
          <a:xfrm>
            <a:off x="687388" y="5680075"/>
            <a:ext cx="3359150" cy="90488"/>
          </a:xfrm>
          <a:custGeom>
            <a:avLst/>
            <a:gdLst>
              <a:gd name="T0" fmla="*/ 2147483647 w 2116"/>
              <a:gd name="T1" fmla="*/ 2147483647 h 57"/>
              <a:gd name="T2" fmla="*/ 2147483647 w 2116"/>
              <a:gd name="T3" fmla="*/ 2147483647 h 57"/>
              <a:gd name="T4" fmla="*/ 2147483647 w 2116"/>
              <a:gd name="T5" fmla="*/ 2147483647 h 57"/>
              <a:gd name="T6" fmla="*/ 2147483647 w 2116"/>
              <a:gd name="T7" fmla="*/ 2147483647 h 57"/>
              <a:gd name="T8" fmla="*/ 2147483647 w 2116"/>
              <a:gd name="T9" fmla="*/ 2147483647 h 57"/>
              <a:gd name="T10" fmla="*/ 2147483647 w 2116"/>
              <a:gd name="T11" fmla="*/ 2147483647 h 57"/>
              <a:gd name="T12" fmla="*/ 2147483647 w 2116"/>
              <a:gd name="T13" fmla="*/ 2147483647 h 57"/>
              <a:gd name="T14" fmla="*/ 2147483647 w 2116"/>
              <a:gd name="T15" fmla="*/ 2147483647 h 57"/>
              <a:gd name="T16" fmla="*/ 2147483647 w 2116"/>
              <a:gd name="T17" fmla="*/ 2147483647 h 57"/>
              <a:gd name="T18" fmla="*/ 2147483647 w 2116"/>
              <a:gd name="T19" fmla="*/ 2147483647 h 57"/>
              <a:gd name="T20" fmla="*/ 2147483647 w 2116"/>
              <a:gd name="T21" fmla="*/ 2147483647 h 57"/>
              <a:gd name="T22" fmla="*/ 2147483647 w 2116"/>
              <a:gd name="T23" fmla="*/ 2147483647 h 57"/>
              <a:gd name="T24" fmla="*/ 2147483647 w 2116"/>
              <a:gd name="T25" fmla="*/ 2147483647 h 57"/>
              <a:gd name="T26" fmla="*/ 2147483647 w 2116"/>
              <a:gd name="T27" fmla="*/ 2147483647 h 57"/>
              <a:gd name="T28" fmla="*/ 2147483647 w 2116"/>
              <a:gd name="T29" fmla="*/ 2147483647 h 57"/>
              <a:gd name="T30" fmla="*/ 2147483647 w 2116"/>
              <a:gd name="T31" fmla="*/ 2147483647 h 57"/>
              <a:gd name="T32" fmla="*/ 2147483647 w 2116"/>
              <a:gd name="T33" fmla="*/ 2147483647 h 57"/>
              <a:gd name="T34" fmla="*/ 2147483647 w 2116"/>
              <a:gd name="T35" fmla="*/ 2147483647 h 57"/>
              <a:gd name="T36" fmla="*/ 2147483647 w 2116"/>
              <a:gd name="T37" fmla="*/ 2147483647 h 57"/>
              <a:gd name="T38" fmla="*/ 2147483647 w 2116"/>
              <a:gd name="T39" fmla="*/ 2147483647 h 57"/>
              <a:gd name="T40" fmla="*/ 2147483647 w 2116"/>
              <a:gd name="T41" fmla="*/ 2147483647 h 57"/>
              <a:gd name="T42" fmla="*/ 2147483647 w 2116"/>
              <a:gd name="T43" fmla="*/ 2147483647 h 57"/>
              <a:gd name="T44" fmla="*/ 2147483647 w 2116"/>
              <a:gd name="T45" fmla="*/ 2147483647 h 57"/>
              <a:gd name="T46" fmla="*/ 2147483647 w 2116"/>
              <a:gd name="T47" fmla="*/ 2147483647 h 57"/>
              <a:gd name="T48" fmla="*/ 2147483647 w 2116"/>
              <a:gd name="T49" fmla="*/ 2147483647 h 57"/>
              <a:gd name="T50" fmla="*/ 2147483647 w 2116"/>
              <a:gd name="T51" fmla="*/ 2147483647 h 57"/>
              <a:gd name="T52" fmla="*/ 2147483647 w 2116"/>
              <a:gd name="T53" fmla="*/ 2147483647 h 57"/>
              <a:gd name="T54" fmla="*/ 2147483647 w 2116"/>
              <a:gd name="T55" fmla="*/ 2147483647 h 57"/>
              <a:gd name="T56" fmla="*/ 2147483647 w 2116"/>
              <a:gd name="T57" fmla="*/ 2147483647 h 57"/>
              <a:gd name="T58" fmla="*/ 2147483647 w 2116"/>
              <a:gd name="T59" fmla="*/ 0 h 57"/>
              <a:gd name="T60" fmla="*/ 2147483647 w 2116"/>
              <a:gd name="T61" fmla="*/ 0 h 57"/>
              <a:gd name="T62" fmla="*/ 2147483647 w 2116"/>
              <a:gd name="T63" fmla="*/ 2147483647 h 57"/>
              <a:gd name="T64" fmla="*/ 2147483647 w 2116"/>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6" h="57">
                <a:moveTo>
                  <a:pt x="0" y="50"/>
                </a:moveTo>
                <a:lnTo>
                  <a:pt x="19" y="50"/>
                </a:lnTo>
                <a:lnTo>
                  <a:pt x="21" y="50"/>
                </a:lnTo>
                <a:lnTo>
                  <a:pt x="23" y="48"/>
                </a:lnTo>
                <a:lnTo>
                  <a:pt x="25" y="47"/>
                </a:lnTo>
                <a:lnTo>
                  <a:pt x="42" y="46"/>
                </a:lnTo>
                <a:lnTo>
                  <a:pt x="107" y="45"/>
                </a:lnTo>
                <a:lnTo>
                  <a:pt x="176" y="45"/>
                </a:lnTo>
                <a:lnTo>
                  <a:pt x="194" y="46"/>
                </a:lnTo>
                <a:lnTo>
                  <a:pt x="201" y="47"/>
                </a:lnTo>
                <a:lnTo>
                  <a:pt x="235" y="49"/>
                </a:lnTo>
                <a:lnTo>
                  <a:pt x="323" y="50"/>
                </a:lnTo>
                <a:lnTo>
                  <a:pt x="336" y="52"/>
                </a:lnTo>
                <a:lnTo>
                  <a:pt x="342" y="53"/>
                </a:lnTo>
                <a:lnTo>
                  <a:pt x="356" y="55"/>
                </a:lnTo>
                <a:lnTo>
                  <a:pt x="420" y="56"/>
                </a:lnTo>
                <a:lnTo>
                  <a:pt x="1054" y="56"/>
                </a:lnTo>
                <a:lnTo>
                  <a:pt x="1084" y="54"/>
                </a:lnTo>
                <a:lnTo>
                  <a:pt x="1099" y="53"/>
                </a:lnTo>
                <a:lnTo>
                  <a:pt x="1123" y="51"/>
                </a:lnTo>
                <a:lnTo>
                  <a:pt x="1185" y="50"/>
                </a:lnTo>
                <a:lnTo>
                  <a:pt x="1450" y="50"/>
                </a:lnTo>
                <a:lnTo>
                  <a:pt x="1465" y="52"/>
                </a:lnTo>
                <a:lnTo>
                  <a:pt x="1472" y="53"/>
                </a:lnTo>
                <a:lnTo>
                  <a:pt x="1486" y="55"/>
                </a:lnTo>
                <a:lnTo>
                  <a:pt x="1542" y="56"/>
                </a:lnTo>
                <a:lnTo>
                  <a:pt x="1595" y="55"/>
                </a:lnTo>
                <a:lnTo>
                  <a:pt x="1602" y="54"/>
                </a:lnTo>
                <a:lnTo>
                  <a:pt x="1608" y="53"/>
                </a:lnTo>
                <a:lnTo>
                  <a:pt x="1620" y="51"/>
                </a:lnTo>
                <a:lnTo>
                  <a:pt x="1654" y="50"/>
                </a:lnTo>
                <a:lnTo>
                  <a:pt x="1663" y="49"/>
                </a:lnTo>
                <a:lnTo>
                  <a:pt x="1673" y="47"/>
                </a:lnTo>
                <a:lnTo>
                  <a:pt x="1688" y="46"/>
                </a:lnTo>
                <a:lnTo>
                  <a:pt x="1727" y="44"/>
                </a:lnTo>
                <a:lnTo>
                  <a:pt x="1735" y="43"/>
                </a:lnTo>
                <a:lnTo>
                  <a:pt x="1742" y="42"/>
                </a:lnTo>
                <a:lnTo>
                  <a:pt x="1757" y="40"/>
                </a:lnTo>
                <a:lnTo>
                  <a:pt x="1775" y="39"/>
                </a:lnTo>
                <a:lnTo>
                  <a:pt x="1784" y="38"/>
                </a:lnTo>
                <a:lnTo>
                  <a:pt x="1793" y="36"/>
                </a:lnTo>
                <a:lnTo>
                  <a:pt x="1807" y="35"/>
                </a:lnTo>
                <a:lnTo>
                  <a:pt x="1819" y="33"/>
                </a:lnTo>
                <a:lnTo>
                  <a:pt x="1834" y="31"/>
                </a:lnTo>
                <a:lnTo>
                  <a:pt x="1847" y="29"/>
                </a:lnTo>
                <a:lnTo>
                  <a:pt x="1860" y="28"/>
                </a:lnTo>
                <a:lnTo>
                  <a:pt x="1880" y="25"/>
                </a:lnTo>
                <a:lnTo>
                  <a:pt x="1888" y="23"/>
                </a:lnTo>
                <a:lnTo>
                  <a:pt x="1895" y="22"/>
                </a:lnTo>
                <a:lnTo>
                  <a:pt x="1901" y="20"/>
                </a:lnTo>
                <a:lnTo>
                  <a:pt x="1909" y="18"/>
                </a:lnTo>
                <a:lnTo>
                  <a:pt x="1917" y="16"/>
                </a:lnTo>
                <a:lnTo>
                  <a:pt x="1927" y="14"/>
                </a:lnTo>
                <a:lnTo>
                  <a:pt x="1935" y="13"/>
                </a:lnTo>
                <a:lnTo>
                  <a:pt x="1941" y="11"/>
                </a:lnTo>
                <a:lnTo>
                  <a:pt x="1947" y="9"/>
                </a:lnTo>
                <a:lnTo>
                  <a:pt x="1952" y="8"/>
                </a:lnTo>
                <a:lnTo>
                  <a:pt x="1966" y="5"/>
                </a:lnTo>
                <a:lnTo>
                  <a:pt x="1983" y="1"/>
                </a:lnTo>
                <a:lnTo>
                  <a:pt x="2006" y="0"/>
                </a:lnTo>
                <a:lnTo>
                  <a:pt x="2100" y="0"/>
                </a:lnTo>
                <a:lnTo>
                  <a:pt x="2102" y="0"/>
                </a:lnTo>
                <a:lnTo>
                  <a:pt x="2104" y="1"/>
                </a:lnTo>
                <a:lnTo>
                  <a:pt x="2106" y="2"/>
                </a:lnTo>
                <a:lnTo>
                  <a:pt x="2110" y="4"/>
                </a:lnTo>
                <a:lnTo>
                  <a:pt x="2115"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51" name="SMARTPenAnnotation65"/>
          <p:cNvSpPr>
            <a:spLocks/>
          </p:cNvSpPr>
          <p:nvPr/>
        </p:nvSpPr>
        <p:spPr bwMode="auto">
          <a:xfrm>
            <a:off x="4108450" y="5661025"/>
            <a:ext cx="403225" cy="55563"/>
          </a:xfrm>
          <a:custGeom>
            <a:avLst/>
            <a:gdLst>
              <a:gd name="T0" fmla="*/ 0 w 254"/>
              <a:gd name="T1" fmla="*/ 0 h 35"/>
              <a:gd name="T2" fmla="*/ 2147483647 w 254"/>
              <a:gd name="T3" fmla="*/ 0 h 35"/>
              <a:gd name="T4" fmla="*/ 2147483647 w 254"/>
              <a:gd name="T5" fmla="*/ 2147483647 h 35"/>
              <a:gd name="T6" fmla="*/ 2147483647 w 254"/>
              <a:gd name="T7" fmla="*/ 2147483647 h 35"/>
              <a:gd name="T8" fmla="*/ 2147483647 w 254"/>
              <a:gd name="T9" fmla="*/ 2147483647 h 35"/>
              <a:gd name="T10" fmla="*/ 2147483647 w 254"/>
              <a:gd name="T11" fmla="*/ 2147483647 h 35"/>
              <a:gd name="T12" fmla="*/ 2147483647 w 254"/>
              <a:gd name="T13" fmla="*/ 2147483647 h 35"/>
              <a:gd name="T14" fmla="*/ 2147483647 w 254"/>
              <a:gd name="T15" fmla="*/ 2147483647 h 35"/>
              <a:gd name="T16" fmla="*/ 2147483647 w 254"/>
              <a:gd name="T17" fmla="*/ 2147483647 h 35"/>
              <a:gd name="T18" fmla="*/ 2147483647 w 254"/>
              <a:gd name="T19" fmla="*/ 2147483647 h 35"/>
              <a:gd name="T20" fmla="*/ 2147483647 w 254"/>
              <a:gd name="T21" fmla="*/ 2147483647 h 35"/>
              <a:gd name="T22" fmla="*/ 2147483647 w 254"/>
              <a:gd name="T23" fmla="*/ 2147483647 h 35"/>
              <a:gd name="T24" fmla="*/ 2147483647 w 254"/>
              <a:gd name="T25" fmla="*/ 2147483647 h 35"/>
              <a:gd name="T26" fmla="*/ 2147483647 w 254"/>
              <a:gd name="T27" fmla="*/ 2147483647 h 35"/>
              <a:gd name="T28" fmla="*/ 2147483647 w 254"/>
              <a:gd name="T29" fmla="*/ 2147483647 h 35"/>
              <a:gd name="T30" fmla="*/ 2147483647 w 254"/>
              <a:gd name="T31" fmla="*/ 2147483647 h 35"/>
              <a:gd name="T32" fmla="*/ 2147483647 w 254"/>
              <a:gd name="T33" fmla="*/ 2147483647 h 35"/>
              <a:gd name="T34" fmla="*/ 2147483647 w 254"/>
              <a:gd name="T35" fmla="*/ 2147483647 h 35"/>
              <a:gd name="T36" fmla="*/ 2147483647 w 254"/>
              <a:gd name="T37" fmla="*/ 2147483647 h 35"/>
              <a:gd name="T38" fmla="*/ 2147483647 w 254"/>
              <a:gd name="T39" fmla="*/ 2147483647 h 35"/>
              <a:gd name="T40" fmla="*/ 2147483647 w 254"/>
              <a:gd name="T41" fmla="*/ 2147483647 h 35"/>
              <a:gd name="T42" fmla="*/ 2147483647 w 254"/>
              <a:gd name="T43" fmla="*/ 2147483647 h 35"/>
              <a:gd name="T44" fmla="*/ 2147483647 w 254"/>
              <a:gd name="T45" fmla="*/ 2147483647 h 35"/>
              <a:gd name="T46" fmla="*/ 2147483647 w 254"/>
              <a:gd name="T47" fmla="*/ 2147483647 h 35"/>
              <a:gd name="T48" fmla="*/ 2147483647 w 254"/>
              <a:gd name="T49" fmla="*/ 2147483647 h 35"/>
              <a:gd name="T50" fmla="*/ 2147483647 w 254"/>
              <a:gd name="T51" fmla="*/ 2147483647 h 35"/>
              <a:gd name="T52" fmla="*/ 2147483647 w 254"/>
              <a:gd name="T53" fmla="*/ 2147483647 h 35"/>
              <a:gd name="T54" fmla="*/ 2147483647 w 254"/>
              <a:gd name="T55" fmla="*/ 2147483647 h 35"/>
              <a:gd name="T56" fmla="*/ 2147483647 w 254"/>
              <a:gd name="T57" fmla="*/ 2147483647 h 35"/>
              <a:gd name="T58" fmla="*/ 2147483647 w 254"/>
              <a:gd name="T59" fmla="*/ 2147483647 h 35"/>
              <a:gd name="T60" fmla="*/ 2147483647 w 254"/>
              <a:gd name="T61" fmla="*/ 2147483647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4" h="35">
                <a:moveTo>
                  <a:pt x="0" y="0"/>
                </a:moveTo>
                <a:lnTo>
                  <a:pt x="5" y="0"/>
                </a:lnTo>
                <a:lnTo>
                  <a:pt x="8" y="1"/>
                </a:lnTo>
                <a:lnTo>
                  <a:pt x="12" y="2"/>
                </a:lnTo>
                <a:lnTo>
                  <a:pt x="15" y="3"/>
                </a:lnTo>
                <a:lnTo>
                  <a:pt x="18" y="4"/>
                </a:lnTo>
                <a:lnTo>
                  <a:pt x="23" y="5"/>
                </a:lnTo>
                <a:lnTo>
                  <a:pt x="29" y="6"/>
                </a:lnTo>
                <a:lnTo>
                  <a:pt x="105" y="6"/>
                </a:lnTo>
                <a:lnTo>
                  <a:pt x="116" y="6"/>
                </a:lnTo>
                <a:lnTo>
                  <a:pt x="128" y="8"/>
                </a:lnTo>
                <a:lnTo>
                  <a:pt x="152" y="10"/>
                </a:lnTo>
                <a:lnTo>
                  <a:pt x="166" y="11"/>
                </a:lnTo>
                <a:lnTo>
                  <a:pt x="172" y="12"/>
                </a:lnTo>
                <a:lnTo>
                  <a:pt x="177" y="13"/>
                </a:lnTo>
                <a:lnTo>
                  <a:pt x="182" y="14"/>
                </a:lnTo>
                <a:lnTo>
                  <a:pt x="186" y="15"/>
                </a:lnTo>
                <a:lnTo>
                  <a:pt x="190" y="16"/>
                </a:lnTo>
                <a:lnTo>
                  <a:pt x="194" y="16"/>
                </a:lnTo>
                <a:lnTo>
                  <a:pt x="198" y="17"/>
                </a:lnTo>
                <a:lnTo>
                  <a:pt x="202" y="18"/>
                </a:lnTo>
                <a:lnTo>
                  <a:pt x="206" y="20"/>
                </a:lnTo>
                <a:lnTo>
                  <a:pt x="209" y="21"/>
                </a:lnTo>
                <a:lnTo>
                  <a:pt x="212" y="21"/>
                </a:lnTo>
                <a:lnTo>
                  <a:pt x="214" y="22"/>
                </a:lnTo>
                <a:lnTo>
                  <a:pt x="217" y="23"/>
                </a:lnTo>
                <a:lnTo>
                  <a:pt x="220" y="24"/>
                </a:lnTo>
                <a:lnTo>
                  <a:pt x="223" y="25"/>
                </a:lnTo>
                <a:lnTo>
                  <a:pt x="226" y="26"/>
                </a:lnTo>
                <a:lnTo>
                  <a:pt x="229" y="27"/>
                </a:lnTo>
                <a:lnTo>
                  <a:pt x="253"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52" name="SMARTPenAnnotation66"/>
          <p:cNvSpPr>
            <a:spLocks/>
          </p:cNvSpPr>
          <p:nvPr/>
        </p:nvSpPr>
        <p:spPr bwMode="auto">
          <a:xfrm>
            <a:off x="696913" y="6027738"/>
            <a:ext cx="4260850" cy="166687"/>
          </a:xfrm>
          <a:custGeom>
            <a:avLst/>
            <a:gdLst>
              <a:gd name="T0" fmla="*/ 2147483647 w 2684"/>
              <a:gd name="T1" fmla="*/ 2147483647 h 105"/>
              <a:gd name="T2" fmla="*/ 2147483647 w 2684"/>
              <a:gd name="T3" fmla="*/ 2147483647 h 105"/>
              <a:gd name="T4" fmla="*/ 2147483647 w 2684"/>
              <a:gd name="T5" fmla="*/ 2147483647 h 105"/>
              <a:gd name="T6" fmla="*/ 2147483647 w 2684"/>
              <a:gd name="T7" fmla="*/ 2147483647 h 105"/>
              <a:gd name="T8" fmla="*/ 2147483647 w 2684"/>
              <a:gd name="T9" fmla="*/ 2147483647 h 105"/>
              <a:gd name="T10" fmla="*/ 2147483647 w 2684"/>
              <a:gd name="T11" fmla="*/ 2147483647 h 105"/>
              <a:gd name="T12" fmla="*/ 2147483647 w 2684"/>
              <a:gd name="T13" fmla="*/ 2147483647 h 105"/>
              <a:gd name="T14" fmla="*/ 2147483647 w 2684"/>
              <a:gd name="T15" fmla="*/ 2147483647 h 105"/>
              <a:gd name="T16" fmla="*/ 2147483647 w 2684"/>
              <a:gd name="T17" fmla="*/ 2147483647 h 105"/>
              <a:gd name="T18" fmla="*/ 2147483647 w 2684"/>
              <a:gd name="T19" fmla="*/ 2147483647 h 105"/>
              <a:gd name="T20" fmla="*/ 2147483647 w 2684"/>
              <a:gd name="T21" fmla="*/ 2147483647 h 105"/>
              <a:gd name="T22" fmla="*/ 2147483647 w 2684"/>
              <a:gd name="T23" fmla="*/ 2147483647 h 105"/>
              <a:gd name="T24" fmla="*/ 2147483647 w 2684"/>
              <a:gd name="T25" fmla="*/ 2147483647 h 105"/>
              <a:gd name="T26" fmla="*/ 2147483647 w 2684"/>
              <a:gd name="T27" fmla="*/ 2147483647 h 105"/>
              <a:gd name="T28" fmla="*/ 2147483647 w 2684"/>
              <a:gd name="T29" fmla="*/ 2147483647 h 105"/>
              <a:gd name="T30" fmla="*/ 2147483647 w 2684"/>
              <a:gd name="T31" fmla="*/ 2147483647 h 105"/>
              <a:gd name="T32" fmla="*/ 2147483647 w 2684"/>
              <a:gd name="T33" fmla="*/ 2147483647 h 105"/>
              <a:gd name="T34" fmla="*/ 2147483647 w 2684"/>
              <a:gd name="T35" fmla="*/ 2147483647 h 105"/>
              <a:gd name="T36" fmla="*/ 2147483647 w 2684"/>
              <a:gd name="T37" fmla="*/ 2147483647 h 105"/>
              <a:gd name="T38" fmla="*/ 2147483647 w 2684"/>
              <a:gd name="T39" fmla="*/ 2147483647 h 105"/>
              <a:gd name="T40" fmla="*/ 2147483647 w 2684"/>
              <a:gd name="T41" fmla="*/ 2147483647 h 105"/>
              <a:gd name="T42" fmla="*/ 2147483647 w 2684"/>
              <a:gd name="T43" fmla="*/ 2147483647 h 105"/>
              <a:gd name="T44" fmla="*/ 2147483647 w 2684"/>
              <a:gd name="T45" fmla="*/ 2147483647 h 105"/>
              <a:gd name="T46" fmla="*/ 2147483647 w 2684"/>
              <a:gd name="T47" fmla="*/ 2147483647 h 105"/>
              <a:gd name="T48" fmla="*/ 2147483647 w 2684"/>
              <a:gd name="T49" fmla="*/ 2147483647 h 105"/>
              <a:gd name="T50" fmla="*/ 2147483647 w 2684"/>
              <a:gd name="T51" fmla="*/ 2147483647 h 105"/>
              <a:gd name="T52" fmla="*/ 2147483647 w 2684"/>
              <a:gd name="T53" fmla="*/ 2147483647 h 105"/>
              <a:gd name="T54" fmla="*/ 2147483647 w 2684"/>
              <a:gd name="T55" fmla="*/ 2147483647 h 105"/>
              <a:gd name="T56" fmla="*/ 2147483647 w 2684"/>
              <a:gd name="T57" fmla="*/ 2147483647 h 105"/>
              <a:gd name="T58" fmla="*/ 2147483647 w 2684"/>
              <a:gd name="T59" fmla="*/ 2147483647 h 105"/>
              <a:gd name="T60" fmla="*/ 2147483647 w 2684"/>
              <a:gd name="T61" fmla="*/ 2147483647 h 105"/>
              <a:gd name="T62" fmla="*/ 2147483647 w 2684"/>
              <a:gd name="T63" fmla="*/ 0 h 105"/>
              <a:gd name="T64" fmla="*/ 2147483647 w 2684"/>
              <a:gd name="T65" fmla="*/ 2147483647 h 105"/>
              <a:gd name="T66" fmla="*/ 2147483647 w 2684"/>
              <a:gd name="T67" fmla="*/ 2147483647 h 105"/>
              <a:gd name="T68" fmla="*/ 2147483647 w 2684"/>
              <a:gd name="T69" fmla="*/ 2147483647 h 105"/>
              <a:gd name="T70" fmla="*/ 2147483647 w 2684"/>
              <a:gd name="T71" fmla="*/ 2147483647 h 105"/>
              <a:gd name="T72" fmla="*/ 2147483647 w 2684"/>
              <a:gd name="T73" fmla="*/ 2147483647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4" h="105">
                <a:moveTo>
                  <a:pt x="0" y="84"/>
                </a:moveTo>
                <a:lnTo>
                  <a:pt x="3" y="90"/>
                </a:lnTo>
                <a:lnTo>
                  <a:pt x="4" y="92"/>
                </a:lnTo>
                <a:lnTo>
                  <a:pt x="6" y="93"/>
                </a:lnTo>
                <a:lnTo>
                  <a:pt x="8" y="94"/>
                </a:lnTo>
                <a:lnTo>
                  <a:pt x="16" y="95"/>
                </a:lnTo>
                <a:lnTo>
                  <a:pt x="51" y="95"/>
                </a:lnTo>
                <a:lnTo>
                  <a:pt x="63" y="93"/>
                </a:lnTo>
                <a:lnTo>
                  <a:pt x="77" y="89"/>
                </a:lnTo>
                <a:lnTo>
                  <a:pt x="92" y="87"/>
                </a:lnTo>
                <a:lnTo>
                  <a:pt x="107" y="84"/>
                </a:lnTo>
                <a:lnTo>
                  <a:pt x="118" y="82"/>
                </a:lnTo>
                <a:lnTo>
                  <a:pt x="135" y="79"/>
                </a:lnTo>
                <a:lnTo>
                  <a:pt x="145" y="78"/>
                </a:lnTo>
                <a:lnTo>
                  <a:pt x="173" y="73"/>
                </a:lnTo>
                <a:lnTo>
                  <a:pt x="196" y="70"/>
                </a:lnTo>
                <a:lnTo>
                  <a:pt x="217" y="68"/>
                </a:lnTo>
                <a:lnTo>
                  <a:pt x="243" y="65"/>
                </a:lnTo>
                <a:lnTo>
                  <a:pt x="318" y="62"/>
                </a:lnTo>
                <a:lnTo>
                  <a:pt x="992" y="62"/>
                </a:lnTo>
                <a:lnTo>
                  <a:pt x="1084" y="67"/>
                </a:lnTo>
                <a:lnTo>
                  <a:pt x="1107" y="69"/>
                </a:lnTo>
                <a:lnTo>
                  <a:pt x="1141" y="72"/>
                </a:lnTo>
                <a:lnTo>
                  <a:pt x="1174" y="74"/>
                </a:lnTo>
                <a:lnTo>
                  <a:pt x="1205" y="79"/>
                </a:lnTo>
                <a:lnTo>
                  <a:pt x="1226" y="82"/>
                </a:lnTo>
                <a:lnTo>
                  <a:pt x="1255" y="84"/>
                </a:lnTo>
                <a:lnTo>
                  <a:pt x="1274" y="87"/>
                </a:lnTo>
                <a:lnTo>
                  <a:pt x="1306" y="92"/>
                </a:lnTo>
                <a:lnTo>
                  <a:pt x="1334" y="96"/>
                </a:lnTo>
                <a:lnTo>
                  <a:pt x="1365" y="99"/>
                </a:lnTo>
                <a:lnTo>
                  <a:pt x="1476" y="104"/>
                </a:lnTo>
                <a:lnTo>
                  <a:pt x="1554" y="102"/>
                </a:lnTo>
                <a:lnTo>
                  <a:pt x="1637" y="101"/>
                </a:lnTo>
                <a:lnTo>
                  <a:pt x="1671" y="97"/>
                </a:lnTo>
                <a:lnTo>
                  <a:pt x="1709" y="93"/>
                </a:lnTo>
                <a:lnTo>
                  <a:pt x="1749" y="91"/>
                </a:lnTo>
                <a:lnTo>
                  <a:pt x="1768" y="89"/>
                </a:lnTo>
                <a:lnTo>
                  <a:pt x="1793" y="86"/>
                </a:lnTo>
                <a:lnTo>
                  <a:pt x="1816" y="83"/>
                </a:lnTo>
                <a:lnTo>
                  <a:pt x="1839" y="80"/>
                </a:lnTo>
                <a:lnTo>
                  <a:pt x="1868" y="77"/>
                </a:lnTo>
                <a:lnTo>
                  <a:pt x="1892" y="74"/>
                </a:lnTo>
                <a:lnTo>
                  <a:pt x="1902" y="73"/>
                </a:lnTo>
                <a:lnTo>
                  <a:pt x="1911" y="71"/>
                </a:lnTo>
                <a:lnTo>
                  <a:pt x="1934" y="68"/>
                </a:lnTo>
                <a:lnTo>
                  <a:pt x="2032" y="60"/>
                </a:lnTo>
                <a:lnTo>
                  <a:pt x="2054" y="57"/>
                </a:lnTo>
                <a:lnTo>
                  <a:pt x="2070" y="55"/>
                </a:lnTo>
                <a:lnTo>
                  <a:pt x="2111" y="51"/>
                </a:lnTo>
                <a:lnTo>
                  <a:pt x="2159" y="43"/>
                </a:lnTo>
                <a:lnTo>
                  <a:pt x="2230" y="32"/>
                </a:lnTo>
                <a:lnTo>
                  <a:pt x="2243" y="30"/>
                </a:lnTo>
                <a:lnTo>
                  <a:pt x="2254" y="28"/>
                </a:lnTo>
                <a:lnTo>
                  <a:pt x="2264" y="26"/>
                </a:lnTo>
                <a:lnTo>
                  <a:pt x="2297" y="23"/>
                </a:lnTo>
                <a:lnTo>
                  <a:pt x="2310" y="20"/>
                </a:lnTo>
                <a:lnTo>
                  <a:pt x="2338" y="17"/>
                </a:lnTo>
                <a:lnTo>
                  <a:pt x="2359" y="12"/>
                </a:lnTo>
                <a:lnTo>
                  <a:pt x="2380" y="9"/>
                </a:lnTo>
                <a:lnTo>
                  <a:pt x="2428" y="6"/>
                </a:lnTo>
                <a:lnTo>
                  <a:pt x="2456" y="5"/>
                </a:lnTo>
                <a:lnTo>
                  <a:pt x="2468" y="3"/>
                </a:lnTo>
                <a:lnTo>
                  <a:pt x="2542" y="0"/>
                </a:lnTo>
                <a:lnTo>
                  <a:pt x="2577" y="3"/>
                </a:lnTo>
                <a:lnTo>
                  <a:pt x="2613" y="8"/>
                </a:lnTo>
                <a:lnTo>
                  <a:pt x="2623" y="9"/>
                </a:lnTo>
                <a:lnTo>
                  <a:pt x="2630" y="11"/>
                </a:lnTo>
                <a:lnTo>
                  <a:pt x="2643" y="15"/>
                </a:lnTo>
                <a:lnTo>
                  <a:pt x="2654" y="19"/>
                </a:lnTo>
                <a:lnTo>
                  <a:pt x="2659" y="21"/>
                </a:lnTo>
                <a:lnTo>
                  <a:pt x="2664" y="22"/>
                </a:lnTo>
                <a:lnTo>
                  <a:pt x="2672" y="26"/>
                </a:lnTo>
                <a:lnTo>
                  <a:pt x="2683"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4053" name="SMARTPenAnnotation67"/>
          <p:cNvSpPr>
            <a:spLocks/>
          </p:cNvSpPr>
          <p:nvPr/>
        </p:nvSpPr>
        <p:spPr bwMode="auto">
          <a:xfrm>
            <a:off x="660400" y="6473825"/>
            <a:ext cx="2617788" cy="127000"/>
          </a:xfrm>
          <a:custGeom>
            <a:avLst/>
            <a:gdLst>
              <a:gd name="T0" fmla="*/ 0 w 1649"/>
              <a:gd name="T1" fmla="*/ 2147483647 h 80"/>
              <a:gd name="T2" fmla="*/ 0 w 1649"/>
              <a:gd name="T3" fmla="*/ 2147483647 h 80"/>
              <a:gd name="T4" fmla="*/ 2147483647 w 1649"/>
              <a:gd name="T5" fmla="*/ 2147483647 h 80"/>
              <a:gd name="T6" fmla="*/ 2147483647 w 1649"/>
              <a:gd name="T7" fmla="*/ 2147483647 h 80"/>
              <a:gd name="T8" fmla="*/ 2147483647 w 1649"/>
              <a:gd name="T9" fmla="*/ 2147483647 h 80"/>
              <a:gd name="T10" fmla="*/ 2147483647 w 1649"/>
              <a:gd name="T11" fmla="*/ 2147483647 h 80"/>
              <a:gd name="T12" fmla="*/ 2147483647 w 1649"/>
              <a:gd name="T13" fmla="*/ 2147483647 h 80"/>
              <a:gd name="T14" fmla="*/ 2147483647 w 1649"/>
              <a:gd name="T15" fmla="*/ 2147483647 h 80"/>
              <a:gd name="T16" fmla="*/ 2147483647 w 1649"/>
              <a:gd name="T17" fmla="*/ 2147483647 h 80"/>
              <a:gd name="T18" fmla="*/ 2147483647 w 1649"/>
              <a:gd name="T19" fmla="*/ 2147483647 h 80"/>
              <a:gd name="T20" fmla="*/ 2147483647 w 1649"/>
              <a:gd name="T21" fmla="*/ 2147483647 h 80"/>
              <a:gd name="T22" fmla="*/ 2147483647 w 1649"/>
              <a:gd name="T23" fmla="*/ 2147483647 h 80"/>
              <a:gd name="T24" fmla="*/ 2147483647 w 1649"/>
              <a:gd name="T25" fmla="*/ 2147483647 h 80"/>
              <a:gd name="T26" fmla="*/ 2147483647 w 1649"/>
              <a:gd name="T27" fmla="*/ 2147483647 h 80"/>
              <a:gd name="T28" fmla="*/ 2147483647 w 1649"/>
              <a:gd name="T29" fmla="*/ 2147483647 h 80"/>
              <a:gd name="T30" fmla="*/ 2147483647 w 1649"/>
              <a:gd name="T31" fmla="*/ 2147483647 h 80"/>
              <a:gd name="T32" fmla="*/ 2147483647 w 1649"/>
              <a:gd name="T33" fmla="*/ 2147483647 h 80"/>
              <a:gd name="T34" fmla="*/ 2147483647 w 1649"/>
              <a:gd name="T35" fmla="*/ 2147483647 h 80"/>
              <a:gd name="T36" fmla="*/ 2147483647 w 1649"/>
              <a:gd name="T37" fmla="*/ 2147483647 h 80"/>
              <a:gd name="T38" fmla="*/ 2147483647 w 1649"/>
              <a:gd name="T39" fmla="*/ 2147483647 h 80"/>
              <a:gd name="T40" fmla="*/ 2147483647 w 1649"/>
              <a:gd name="T41" fmla="*/ 2147483647 h 80"/>
              <a:gd name="T42" fmla="*/ 2147483647 w 1649"/>
              <a:gd name="T43" fmla="*/ 2147483647 h 80"/>
              <a:gd name="T44" fmla="*/ 2147483647 w 1649"/>
              <a:gd name="T45" fmla="*/ 2147483647 h 80"/>
              <a:gd name="T46" fmla="*/ 2147483647 w 1649"/>
              <a:gd name="T47" fmla="*/ 2147483647 h 80"/>
              <a:gd name="T48" fmla="*/ 2147483647 w 1649"/>
              <a:gd name="T49" fmla="*/ 2147483647 h 80"/>
              <a:gd name="T50" fmla="*/ 2147483647 w 1649"/>
              <a:gd name="T51" fmla="*/ 2147483647 h 80"/>
              <a:gd name="T52" fmla="*/ 2147483647 w 1649"/>
              <a:gd name="T53" fmla="*/ 2147483647 h 80"/>
              <a:gd name="T54" fmla="*/ 2147483647 w 1649"/>
              <a:gd name="T55" fmla="*/ 2147483647 h 80"/>
              <a:gd name="T56" fmla="*/ 2147483647 w 1649"/>
              <a:gd name="T57" fmla="*/ 2147483647 h 80"/>
              <a:gd name="T58" fmla="*/ 2147483647 w 1649"/>
              <a:gd name="T59" fmla="*/ 0 h 80"/>
              <a:gd name="T60" fmla="*/ 2147483647 w 1649"/>
              <a:gd name="T61" fmla="*/ 2147483647 h 80"/>
              <a:gd name="T62" fmla="*/ 2147483647 w 1649"/>
              <a:gd name="T63" fmla="*/ 2147483647 h 80"/>
              <a:gd name="T64" fmla="*/ 2147483647 w 1649"/>
              <a:gd name="T65" fmla="*/ 2147483647 h 80"/>
              <a:gd name="T66" fmla="*/ 2147483647 w 1649"/>
              <a:gd name="T67" fmla="*/ 2147483647 h 80"/>
              <a:gd name="T68" fmla="*/ 2147483647 w 1649"/>
              <a:gd name="T69" fmla="*/ 2147483647 h 80"/>
              <a:gd name="T70" fmla="*/ 2147483647 w 1649"/>
              <a:gd name="T71" fmla="*/ 2147483647 h 80"/>
              <a:gd name="T72" fmla="*/ 2147483647 w 1649"/>
              <a:gd name="T73" fmla="*/ 2147483647 h 80"/>
              <a:gd name="T74" fmla="*/ 2147483647 w 1649"/>
              <a:gd name="T75" fmla="*/ 2147483647 h 80"/>
              <a:gd name="T76" fmla="*/ 2147483647 w 1649"/>
              <a:gd name="T77" fmla="*/ 2147483647 h 80"/>
              <a:gd name="T78" fmla="*/ 2147483647 w 1649"/>
              <a:gd name="T79" fmla="*/ 2147483647 h 80"/>
              <a:gd name="T80" fmla="*/ 2147483647 w 1649"/>
              <a:gd name="T81" fmla="*/ 2147483647 h 80"/>
              <a:gd name="T82" fmla="*/ 2147483647 w 1649"/>
              <a:gd name="T83" fmla="*/ 2147483647 h 80"/>
              <a:gd name="T84" fmla="*/ 2147483647 w 1649"/>
              <a:gd name="T85" fmla="*/ 2147483647 h 80"/>
              <a:gd name="T86" fmla="*/ 2147483647 w 1649"/>
              <a:gd name="T87" fmla="*/ 2147483647 h 80"/>
              <a:gd name="T88" fmla="*/ 2147483647 w 1649"/>
              <a:gd name="T89" fmla="*/ 2147483647 h 80"/>
              <a:gd name="T90" fmla="*/ 2147483647 w 1649"/>
              <a:gd name="T91" fmla="*/ 2147483647 h 80"/>
              <a:gd name="T92" fmla="*/ 2147483647 w 1649"/>
              <a:gd name="T93" fmla="*/ 2147483647 h 80"/>
              <a:gd name="T94" fmla="*/ 2147483647 w 1649"/>
              <a:gd name="T95" fmla="*/ 2147483647 h 80"/>
              <a:gd name="T96" fmla="*/ 2147483647 w 1649"/>
              <a:gd name="T97" fmla="*/ 2147483647 h 80"/>
              <a:gd name="T98" fmla="*/ 2147483647 w 1649"/>
              <a:gd name="T99" fmla="*/ 2147483647 h 80"/>
              <a:gd name="T100" fmla="*/ 2147483647 w 1649"/>
              <a:gd name="T101" fmla="*/ 2147483647 h 80"/>
              <a:gd name="T102" fmla="*/ 2147483647 w 1649"/>
              <a:gd name="T103" fmla="*/ 2147483647 h 80"/>
              <a:gd name="T104" fmla="*/ 2147483647 w 1649"/>
              <a:gd name="T105" fmla="*/ 2147483647 h 80"/>
              <a:gd name="T106" fmla="*/ 2147483647 w 1649"/>
              <a:gd name="T107" fmla="*/ 2147483647 h 80"/>
              <a:gd name="T108" fmla="*/ 2147483647 w 1649"/>
              <a:gd name="T109" fmla="*/ 2147483647 h 80"/>
              <a:gd name="T110" fmla="*/ 2147483647 w 1649"/>
              <a:gd name="T111" fmla="*/ 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49" h="80">
                <a:moveTo>
                  <a:pt x="0" y="68"/>
                </a:moveTo>
                <a:lnTo>
                  <a:pt x="0" y="72"/>
                </a:lnTo>
                <a:lnTo>
                  <a:pt x="4" y="75"/>
                </a:lnTo>
                <a:lnTo>
                  <a:pt x="9" y="77"/>
                </a:lnTo>
                <a:lnTo>
                  <a:pt x="13" y="78"/>
                </a:lnTo>
                <a:lnTo>
                  <a:pt x="60" y="79"/>
                </a:lnTo>
                <a:lnTo>
                  <a:pt x="79" y="77"/>
                </a:lnTo>
                <a:lnTo>
                  <a:pt x="105" y="75"/>
                </a:lnTo>
                <a:lnTo>
                  <a:pt x="141" y="73"/>
                </a:lnTo>
                <a:lnTo>
                  <a:pt x="169" y="70"/>
                </a:lnTo>
                <a:lnTo>
                  <a:pt x="180" y="69"/>
                </a:lnTo>
                <a:lnTo>
                  <a:pt x="190" y="67"/>
                </a:lnTo>
                <a:lnTo>
                  <a:pt x="198" y="65"/>
                </a:lnTo>
                <a:lnTo>
                  <a:pt x="213" y="64"/>
                </a:lnTo>
                <a:lnTo>
                  <a:pt x="257" y="60"/>
                </a:lnTo>
                <a:lnTo>
                  <a:pt x="291" y="58"/>
                </a:lnTo>
                <a:lnTo>
                  <a:pt x="336" y="57"/>
                </a:lnTo>
                <a:lnTo>
                  <a:pt x="387" y="56"/>
                </a:lnTo>
                <a:lnTo>
                  <a:pt x="406" y="55"/>
                </a:lnTo>
                <a:lnTo>
                  <a:pt x="430" y="53"/>
                </a:lnTo>
                <a:lnTo>
                  <a:pt x="473" y="52"/>
                </a:lnTo>
                <a:lnTo>
                  <a:pt x="506" y="49"/>
                </a:lnTo>
                <a:lnTo>
                  <a:pt x="598" y="40"/>
                </a:lnTo>
                <a:lnTo>
                  <a:pt x="675" y="30"/>
                </a:lnTo>
                <a:lnTo>
                  <a:pt x="754" y="19"/>
                </a:lnTo>
                <a:lnTo>
                  <a:pt x="812" y="12"/>
                </a:lnTo>
                <a:lnTo>
                  <a:pt x="883" y="5"/>
                </a:lnTo>
                <a:lnTo>
                  <a:pt x="902" y="3"/>
                </a:lnTo>
                <a:lnTo>
                  <a:pt x="946" y="1"/>
                </a:lnTo>
                <a:lnTo>
                  <a:pt x="991" y="0"/>
                </a:lnTo>
                <a:lnTo>
                  <a:pt x="1032" y="2"/>
                </a:lnTo>
                <a:lnTo>
                  <a:pt x="1066" y="4"/>
                </a:lnTo>
                <a:lnTo>
                  <a:pt x="1109" y="6"/>
                </a:lnTo>
                <a:lnTo>
                  <a:pt x="1145" y="9"/>
                </a:lnTo>
                <a:lnTo>
                  <a:pt x="1160" y="10"/>
                </a:lnTo>
                <a:lnTo>
                  <a:pt x="1173" y="12"/>
                </a:lnTo>
                <a:lnTo>
                  <a:pt x="1186" y="14"/>
                </a:lnTo>
                <a:lnTo>
                  <a:pt x="1227" y="17"/>
                </a:lnTo>
                <a:lnTo>
                  <a:pt x="1237" y="18"/>
                </a:lnTo>
                <a:lnTo>
                  <a:pt x="1256" y="21"/>
                </a:lnTo>
                <a:lnTo>
                  <a:pt x="1307" y="22"/>
                </a:lnTo>
                <a:lnTo>
                  <a:pt x="1358" y="23"/>
                </a:lnTo>
                <a:lnTo>
                  <a:pt x="1384" y="24"/>
                </a:lnTo>
                <a:lnTo>
                  <a:pt x="1408" y="26"/>
                </a:lnTo>
                <a:lnTo>
                  <a:pt x="1445" y="23"/>
                </a:lnTo>
                <a:lnTo>
                  <a:pt x="1485" y="23"/>
                </a:lnTo>
                <a:lnTo>
                  <a:pt x="1520" y="21"/>
                </a:lnTo>
                <a:lnTo>
                  <a:pt x="1533" y="19"/>
                </a:lnTo>
                <a:lnTo>
                  <a:pt x="1569" y="17"/>
                </a:lnTo>
                <a:lnTo>
                  <a:pt x="1586" y="14"/>
                </a:lnTo>
                <a:lnTo>
                  <a:pt x="1593" y="13"/>
                </a:lnTo>
                <a:lnTo>
                  <a:pt x="1599" y="11"/>
                </a:lnTo>
                <a:lnTo>
                  <a:pt x="1604" y="9"/>
                </a:lnTo>
                <a:lnTo>
                  <a:pt x="1611" y="7"/>
                </a:lnTo>
                <a:lnTo>
                  <a:pt x="1620" y="6"/>
                </a:lnTo>
                <a:lnTo>
                  <a:pt x="164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4009794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ltLang="en-US" smtClean="0"/>
          </a:p>
        </p:txBody>
      </p:sp>
      <p:sp>
        <p:nvSpPr>
          <p:cNvPr id="45059" name="Rectangle 3"/>
          <p:cNvSpPr>
            <a:spLocks noGrp="1" noChangeArrowheads="1"/>
          </p:cNvSpPr>
          <p:nvPr>
            <p:ph type="body" idx="1"/>
          </p:nvPr>
        </p:nvSpPr>
        <p:spPr/>
        <p:txBody>
          <a:bodyPr/>
          <a:lstStyle/>
          <a:p>
            <a:pPr eaLnBrk="1" hangingPunct="1"/>
            <a:endParaRPr lang="en-US" altLang="en-US" smtClean="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04800" y="4343400"/>
            <a:ext cx="8382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800" b="1">
                <a:solidFill>
                  <a:srgbClr val="FFFFFF"/>
                </a:solidFill>
                <a:cs typeface="Arial" charset="0"/>
              </a:rPr>
              <a:t>Almost as soon as Macbeth has left, Duncan, admiring his cousin, decides they should all chase and catch up with Macbeth so they can all ride into Inverness together.  They won’t manage to catch up to Macbeth, though.</a:t>
            </a:r>
          </a:p>
        </p:txBody>
      </p:sp>
      <p:sp>
        <p:nvSpPr>
          <p:cNvPr id="45062" name="SMARTPenAnnotation46"/>
          <p:cNvSpPr>
            <a:spLocks/>
          </p:cNvSpPr>
          <p:nvPr/>
        </p:nvSpPr>
        <p:spPr bwMode="auto">
          <a:xfrm>
            <a:off x="2081213" y="4776788"/>
            <a:ext cx="4564062" cy="65087"/>
          </a:xfrm>
          <a:custGeom>
            <a:avLst/>
            <a:gdLst>
              <a:gd name="T0" fmla="*/ 0 w 2875"/>
              <a:gd name="T1" fmla="*/ 2147483647 h 41"/>
              <a:gd name="T2" fmla="*/ 2147483647 w 2875"/>
              <a:gd name="T3" fmla="*/ 2147483647 h 41"/>
              <a:gd name="T4" fmla="*/ 2147483647 w 2875"/>
              <a:gd name="T5" fmla="*/ 2147483647 h 41"/>
              <a:gd name="T6" fmla="*/ 2147483647 w 2875"/>
              <a:gd name="T7" fmla="*/ 2147483647 h 41"/>
              <a:gd name="T8" fmla="*/ 2147483647 w 2875"/>
              <a:gd name="T9" fmla="*/ 2147483647 h 41"/>
              <a:gd name="T10" fmla="*/ 2147483647 w 2875"/>
              <a:gd name="T11" fmla="*/ 2147483647 h 41"/>
              <a:gd name="T12" fmla="*/ 2147483647 w 2875"/>
              <a:gd name="T13" fmla="*/ 2147483647 h 41"/>
              <a:gd name="T14" fmla="*/ 2147483647 w 2875"/>
              <a:gd name="T15" fmla="*/ 2147483647 h 41"/>
              <a:gd name="T16" fmla="*/ 2147483647 w 2875"/>
              <a:gd name="T17" fmla="*/ 2147483647 h 41"/>
              <a:gd name="T18" fmla="*/ 2147483647 w 2875"/>
              <a:gd name="T19" fmla="*/ 2147483647 h 41"/>
              <a:gd name="T20" fmla="*/ 2147483647 w 2875"/>
              <a:gd name="T21" fmla="*/ 2147483647 h 41"/>
              <a:gd name="T22" fmla="*/ 2147483647 w 2875"/>
              <a:gd name="T23" fmla="*/ 2147483647 h 41"/>
              <a:gd name="T24" fmla="*/ 2147483647 w 2875"/>
              <a:gd name="T25" fmla="*/ 2147483647 h 41"/>
              <a:gd name="T26" fmla="*/ 2147483647 w 2875"/>
              <a:gd name="T27" fmla="*/ 2147483647 h 41"/>
              <a:gd name="T28" fmla="*/ 2147483647 w 2875"/>
              <a:gd name="T29" fmla="*/ 2147483647 h 41"/>
              <a:gd name="T30" fmla="*/ 2147483647 w 2875"/>
              <a:gd name="T31" fmla="*/ 2147483647 h 41"/>
              <a:gd name="T32" fmla="*/ 2147483647 w 2875"/>
              <a:gd name="T33" fmla="*/ 2147483647 h 41"/>
              <a:gd name="T34" fmla="*/ 2147483647 w 2875"/>
              <a:gd name="T35" fmla="*/ 2147483647 h 41"/>
              <a:gd name="T36" fmla="*/ 2147483647 w 2875"/>
              <a:gd name="T37" fmla="*/ 2147483647 h 41"/>
              <a:gd name="T38" fmla="*/ 2147483647 w 2875"/>
              <a:gd name="T39" fmla="*/ 2147483647 h 41"/>
              <a:gd name="T40" fmla="*/ 2147483647 w 2875"/>
              <a:gd name="T41" fmla="*/ 2147483647 h 41"/>
              <a:gd name="T42" fmla="*/ 2147483647 w 2875"/>
              <a:gd name="T43" fmla="*/ 2147483647 h 41"/>
              <a:gd name="T44" fmla="*/ 2147483647 w 2875"/>
              <a:gd name="T45" fmla="*/ 2147483647 h 41"/>
              <a:gd name="T46" fmla="*/ 2147483647 w 2875"/>
              <a:gd name="T47" fmla="*/ 2147483647 h 41"/>
              <a:gd name="T48" fmla="*/ 2147483647 w 2875"/>
              <a:gd name="T49" fmla="*/ 2147483647 h 41"/>
              <a:gd name="T50" fmla="*/ 2147483647 w 2875"/>
              <a:gd name="T51" fmla="*/ 2147483647 h 41"/>
              <a:gd name="T52" fmla="*/ 2147483647 w 2875"/>
              <a:gd name="T53" fmla="*/ 2147483647 h 41"/>
              <a:gd name="T54" fmla="*/ 2147483647 w 2875"/>
              <a:gd name="T55" fmla="*/ 2147483647 h 41"/>
              <a:gd name="T56" fmla="*/ 2147483647 w 2875"/>
              <a:gd name="T57" fmla="*/ 0 h 41"/>
              <a:gd name="T58" fmla="*/ 2147483647 w 2875"/>
              <a:gd name="T59" fmla="*/ 2147483647 h 41"/>
              <a:gd name="T60" fmla="*/ 2147483647 w 2875"/>
              <a:gd name="T61" fmla="*/ 2147483647 h 41"/>
              <a:gd name="T62" fmla="*/ 2147483647 w 2875"/>
              <a:gd name="T63" fmla="*/ 2147483647 h 41"/>
              <a:gd name="T64" fmla="*/ 2147483647 w 2875"/>
              <a:gd name="T65" fmla="*/ 2147483647 h 41"/>
              <a:gd name="T66" fmla="*/ 2147483647 w 2875"/>
              <a:gd name="T67" fmla="*/ 2147483647 h 41"/>
              <a:gd name="T68" fmla="*/ 2147483647 w 2875"/>
              <a:gd name="T69" fmla="*/ 2147483647 h 41"/>
              <a:gd name="T70" fmla="*/ 2147483647 w 2875"/>
              <a:gd name="T71" fmla="*/ 2147483647 h 41"/>
              <a:gd name="T72" fmla="*/ 2147483647 w 2875"/>
              <a:gd name="T73" fmla="*/ 2147483647 h 41"/>
              <a:gd name="T74" fmla="*/ 2147483647 w 2875"/>
              <a:gd name="T75" fmla="*/ 2147483647 h 41"/>
              <a:gd name="T76" fmla="*/ 2147483647 w 2875"/>
              <a:gd name="T77" fmla="*/ 2147483647 h 41"/>
              <a:gd name="T78" fmla="*/ 2147483647 w 2875"/>
              <a:gd name="T79" fmla="*/ 2147483647 h 41"/>
              <a:gd name="T80" fmla="*/ 2147483647 w 2875"/>
              <a:gd name="T81" fmla="*/ 2147483647 h 41"/>
              <a:gd name="T82" fmla="*/ 2147483647 w 2875"/>
              <a:gd name="T83" fmla="*/ 2147483647 h 41"/>
              <a:gd name="T84" fmla="*/ 2147483647 w 2875"/>
              <a:gd name="T85" fmla="*/ 2147483647 h 41"/>
              <a:gd name="T86" fmla="*/ 2147483647 w 2875"/>
              <a:gd name="T87" fmla="*/ 2147483647 h 41"/>
              <a:gd name="T88" fmla="*/ 2147483647 w 2875"/>
              <a:gd name="T89" fmla="*/ 2147483647 h 41"/>
              <a:gd name="T90" fmla="*/ 2147483647 w 2875"/>
              <a:gd name="T91" fmla="*/ 2147483647 h 41"/>
              <a:gd name="T92" fmla="*/ 2147483647 w 2875"/>
              <a:gd name="T93" fmla="*/ 2147483647 h 41"/>
              <a:gd name="T94" fmla="*/ 2147483647 w 2875"/>
              <a:gd name="T95" fmla="*/ 2147483647 h 41"/>
              <a:gd name="T96" fmla="*/ 2147483647 w 2875"/>
              <a:gd name="T97" fmla="*/ 2147483647 h 41"/>
              <a:gd name="T98" fmla="*/ 2147483647 w 2875"/>
              <a:gd name="T99" fmla="*/ 2147483647 h 41"/>
              <a:gd name="T100" fmla="*/ 2147483647 w 2875"/>
              <a:gd name="T101" fmla="*/ 2147483647 h 41"/>
              <a:gd name="T102" fmla="*/ 2147483647 w 2875"/>
              <a:gd name="T103" fmla="*/ 2147483647 h 41"/>
              <a:gd name="T104" fmla="*/ 2147483647 w 2875"/>
              <a:gd name="T105" fmla="*/ 2147483647 h 41"/>
              <a:gd name="T106" fmla="*/ 2147483647 w 2875"/>
              <a:gd name="T107" fmla="*/ 2147483647 h 41"/>
              <a:gd name="T108" fmla="*/ 2147483647 w 2875"/>
              <a:gd name="T109" fmla="*/ 2147483647 h 41"/>
              <a:gd name="T110" fmla="*/ 2147483647 w 2875"/>
              <a:gd name="T111" fmla="*/ 2147483647 h 41"/>
              <a:gd name="T112" fmla="*/ 2147483647 w 2875"/>
              <a:gd name="T113" fmla="*/ 2147483647 h 41"/>
              <a:gd name="T114" fmla="*/ 2147483647 w 2875"/>
              <a:gd name="T115" fmla="*/ 2147483647 h 41"/>
              <a:gd name="T116" fmla="*/ 2147483647 w 2875"/>
              <a:gd name="T117" fmla="*/ 2147483647 h 41"/>
              <a:gd name="T118" fmla="*/ 2147483647 w 2875"/>
              <a:gd name="T119" fmla="*/ 2147483647 h 41"/>
              <a:gd name="T120" fmla="*/ 2147483647 w 2875"/>
              <a:gd name="T121" fmla="*/ 2147483647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75" h="41">
                <a:moveTo>
                  <a:pt x="0" y="34"/>
                </a:moveTo>
                <a:lnTo>
                  <a:pt x="0" y="31"/>
                </a:lnTo>
                <a:lnTo>
                  <a:pt x="0" y="30"/>
                </a:lnTo>
                <a:lnTo>
                  <a:pt x="1" y="30"/>
                </a:lnTo>
                <a:lnTo>
                  <a:pt x="3" y="29"/>
                </a:lnTo>
                <a:lnTo>
                  <a:pt x="5" y="28"/>
                </a:lnTo>
                <a:lnTo>
                  <a:pt x="7" y="27"/>
                </a:lnTo>
                <a:lnTo>
                  <a:pt x="10" y="26"/>
                </a:lnTo>
                <a:lnTo>
                  <a:pt x="13" y="25"/>
                </a:lnTo>
                <a:lnTo>
                  <a:pt x="18" y="24"/>
                </a:lnTo>
                <a:lnTo>
                  <a:pt x="95" y="25"/>
                </a:lnTo>
                <a:lnTo>
                  <a:pt x="117" y="26"/>
                </a:lnTo>
                <a:lnTo>
                  <a:pt x="136" y="27"/>
                </a:lnTo>
                <a:lnTo>
                  <a:pt x="153" y="29"/>
                </a:lnTo>
                <a:lnTo>
                  <a:pt x="167" y="31"/>
                </a:lnTo>
                <a:lnTo>
                  <a:pt x="179" y="32"/>
                </a:lnTo>
                <a:lnTo>
                  <a:pt x="188" y="34"/>
                </a:lnTo>
                <a:lnTo>
                  <a:pt x="197" y="36"/>
                </a:lnTo>
                <a:lnTo>
                  <a:pt x="206" y="37"/>
                </a:lnTo>
                <a:lnTo>
                  <a:pt x="216" y="38"/>
                </a:lnTo>
                <a:lnTo>
                  <a:pt x="243" y="39"/>
                </a:lnTo>
                <a:lnTo>
                  <a:pt x="317" y="40"/>
                </a:lnTo>
                <a:lnTo>
                  <a:pt x="485" y="40"/>
                </a:lnTo>
                <a:lnTo>
                  <a:pt x="493" y="39"/>
                </a:lnTo>
                <a:lnTo>
                  <a:pt x="500" y="38"/>
                </a:lnTo>
                <a:lnTo>
                  <a:pt x="508" y="37"/>
                </a:lnTo>
                <a:lnTo>
                  <a:pt x="515" y="36"/>
                </a:lnTo>
                <a:lnTo>
                  <a:pt x="530" y="35"/>
                </a:lnTo>
                <a:lnTo>
                  <a:pt x="556" y="34"/>
                </a:lnTo>
                <a:lnTo>
                  <a:pt x="564" y="34"/>
                </a:lnTo>
                <a:lnTo>
                  <a:pt x="572" y="33"/>
                </a:lnTo>
                <a:lnTo>
                  <a:pt x="580" y="31"/>
                </a:lnTo>
                <a:lnTo>
                  <a:pt x="588" y="30"/>
                </a:lnTo>
                <a:lnTo>
                  <a:pt x="606" y="29"/>
                </a:lnTo>
                <a:lnTo>
                  <a:pt x="657" y="29"/>
                </a:lnTo>
                <a:lnTo>
                  <a:pt x="665" y="28"/>
                </a:lnTo>
                <a:lnTo>
                  <a:pt x="673" y="27"/>
                </a:lnTo>
                <a:lnTo>
                  <a:pt x="681" y="26"/>
                </a:lnTo>
                <a:lnTo>
                  <a:pt x="690" y="25"/>
                </a:lnTo>
                <a:lnTo>
                  <a:pt x="707" y="24"/>
                </a:lnTo>
                <a:lnTo>
                  <a:pt x="732" y="23"/>
                </a:lnTo>
                <a:lnTo>
                  <a:pt x="743" y="22"/>
                </a:lnTo>
                <a:lnTo>
                  <a:pt x="783" y="19"/>
                </a:lnTo>
                <a:lnTo>
                  <a:pt x="805" y="18"/>
                </a:lnTo>
                <a:lnTo>
                  <a:pt x="815" y="17"/>
                </a:lnTo>
                <a:lnTo>
                  <a:pt x="825" y="16"/>
                </a:lnTo>
                <a:lnTo>
                  <a:pt x="835" y="15"/>
                </a:lnTo>
                <a:lnTo>
                  <a:pt x="844" y="14"/>
                </a:lnTo>
                <a:lnTo>
                  <a:pt x="861" y="12"/>
                </a:lnTo>
                <a:lnTo>
                  <a:pt x="1046" y="7"/>
                </a:lnTo>
                <a:lnTo>
                  <a:pt x="1100" y="6"/>
                </a:lnTo>
                <a:lnTo>
                  <a:pt x="1115" y="6"/>
                </a:lnTo>
                <a:lnTo>
                  <a:pt x="1128" y="4"/>
                </a:lnTo>
                <a:lnTo>
                  <a:pt x="1140" y="3"/>
                </a:lnTo>
                <a:lnTo>
                  <a:pt x="1151" y="2"/>
                </a:lnTo>
                <a:lnTo>
                  <a:pt x="1169" y="1"/>
                </a:lnTo>
                <a:lnTo>
                  <a:pt x="1256" y="0"/>
                </a:lnTo>
                <a:lnTo>
                  <a:pt x="1417" y="0"/>
                </a:lnTo>
                <a:lnTo>
                  <a:pt x="1433" y="1"/>
                </a:lnTo>
                <a:lnTo>
                  <a:pt x="1446" y="2"/>
                </a:lnTo>
                <a:lnTo>
                  <a:pt x="1457" y="3"/>
                </a:lnTo>
                <a:lnTo>
                  <a:pt x="1471" y="4"/>
                </a:lnTo>
                <a:lnTo>
                  <a:pt x="1505" y="5"/>
                </a:lnTo>
                <a:lnTo>
                  <a:pt x="1542" y="6"/>
                </a:lnTo>
                <a:lnTo>
                  <a:pt x="1552" y="7"/>
                </a:lnTo>
                <a:lnTo>
                  <a:pt x="1561" y="9"/>
                </a:lnTo>
                <a:lnTo>
                  <a:pt x="1569" y="12"/>
                </a:lnTo>
                <a:lnTo>
                  <a:pt x="1577" y="14"/>
                </a:lnTo>
                <a:lnTo>
                  <a:pt x="1585" y="15"/>
                </a:lnTo>
                <a:lnTo>
                  <a:pt x="1593" y="16"/>
                </a:lnTo>
                <a:lnTo>
                  <a:pt x="1616" y="17"/>
                </a:lnTo>
                <a:lnTo>
                  <a:pt x="1623" y="18"/>
                </a:lnTo>
                <a:lnTo>
                  <a:pt x="1631" y="19"/>
                </a:lnTo>
                <a:lnTo>
                  <a:pt x="1638" y="20"/>
                </a:lnTo>
                <a:lnTo>
                  <a:pt x="1645" y="21"/>
                </a:lnTo>
                <a:lnTo>
                  <a:pt x="1658" y="22"/>
                </a:lnTo>
                <a:lnTo>
                  <a:pt x="1733" y="23"/>
                </a:lnTo>
                <a:lnTo>
                  <a:pt x="1815" y="22"/>
                </a:lnTo>
                <a:lnTo>
                  <a:pt x="1882" y="18"/>
                </a:lnTo>
                <a:lnTo>
                  <a:pt x="1946" y="17"/>
                </a:lnTo>
                <a:lnTo>
                  <a:pt x="1953" y="17"/>
                </a:lnTo>
                <a:lnTo>
                  <a:pt x="1961" y="16"/>
                </a:lnTo>
                <a:lnTo>
                  <a:pt x="1969" y="14"/>
                </a:lnTo>
                <a:lnTo>
                  <a:pt x="1977" y="13"/>
                </a:lnTo>
                <a:lnTo>
                  <a:pt x="2002" y="12"/>
                </a:lnTo>
                <a:lnTo>
                  <a:pt x="2037" y="8"/>
                </a:lnTo>
                <a:lnTo>
                  <a:pt x="2051" y="7"/>
                </a:lnTo>
                <a:lnTo>
                  <a:pt x="2138" y="6"/>
                </a:lnTo>
                <a:lnTo>
                  <a:pt x="2186" y="6"/>
                </a:lnTo>
                <a:lnTo>
                  <a:pt x="2190" y="7"/>
                </a:lnTo>
                <a:lnTo>
                  <a:pt x="2193" y="8"/>
                </a:lnTo>
                <a:lnTo>
                  <a:pt x="2197" y="9"/>
                </a:lnTo>
                <a:lnTo>
                  <a:pt x="2201" y="10"/>
                </a:lnTo>
                <a:lnTo>
                  <a:pt x="2208" y="11"/>
                </a:lnTo>
                <a:lnTo>
                  <a:pt x="2283" y="12"/>
                </a:lnTo>
                <a:lnTo>
                  <a:pt x="2360" y="11"/>
                </a:lnTo>
                <a:lnTo>
                  <a:pt x="2365" y="10"/>
                </a:lnTo>
                <a:lnTo>
                  <a:pt x="2370" y="9"/>
                </a:lnTo>
                <a:lnTo>
                  <a:pt x="2374" y="8"/>
                </a:lnTo>
                <a:lnTo>
                  <a:pt x="2382" y="7"/>
                </a:lnTo>
                <a:lnTo>
                  <a:pt x="2466" y="6"/>
                </a:lnTo>
                <a:lnTo>
                  <a:pt x="2592" y="6"/>
                </a:lnTo>
                <a:lnTo>
                  <a:pt x="2651" y="9"/>
                </a:lnTo>
                <a:lnTo>
                  <a:pt x="2669" y="10"/>
                </a:lnTo>
                <a:lnTo>
                  <a:pt x="2681" y="12"/>
                </a:lnTo>
                <a:lnTo>
                  <a:pt x="2691" y="14"/>
                </a:lnTo>
                <a:lnTo>
                  <a:pt x="2700" y="15"/>
                </a:lnTo>
                <a:lnTo>
                  <a:pt x="2707" y="16"/>
                </a:lnTo>
                <a:lnTo>
                  <a:pt x="2714" y="16"/>
                </a:lnTo>
                <a:lnTo>
                  <a:pt x="2721" y="17"/>
                </a:lnTo>
                <a:lnTo>
                  <a:pt x="2728" y="18"/>
                </a:lnTo>
                <a:lnTo>
                  <a:pt x="2736" y="20"/>
                </a:lnTo>
                <a:lnTo>
                  <a:pt x="2742" y="21"/>
                </a:lnTo>
                <a:lnTo>
                  <a:pt x="2752" y="22"/>
                </a:lnTo>
                <a:lnTo>
                  <a:pt x="2776" y="23"/>
                </a:lnTo>
                <a:lnTo>
                  <a:pt x="2781" y="23"/>
                </a:lnTo>
                <a:lnTo>
                  <a:pt x="2786" y="25"/>
                </a:lnTo>
                <a:lnTo>
                  <a:pt x="2791" y="26"/>
                </a:lnTo>
                <a:lnTo>
                  <a:pt x="2796" y="27"/>
                </a:lnTo>
                <a:lnTo>
                  <a:pt x="2814" y="29"/>
                </a:lnTo>
                <a:lnTo>
                  <a:pt x="2840" y="32"/>
                </a:lnTo>
                <a:lnTo>
                  <a:pt x="2846" y="33"/>
                </a:lnTo>
                <a:lnTo>
                  <a:pt x="287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63" name="SMARTPenAnnotation47"/>
          <p:cNvSpPr>
            <a:spLocks/>
          </p:cNvSpPr>
          <p:nvPr/>
        </p:nvSpPr>
        <p:spPr bwMode="auto">
          <a:xfrm>
            <a:off x="6867525" y="4743450"/>
            <a:ext cx="1189038" cy="71438"/>
          </a:xfrm>
          <a:custGeom>
            <a:avLst/>
            <a:gdLst>
              <a:gd name="T0" fmla="*/ 0 w 749"/>
              <a:gd name="T1" fmla="*/ 2147483647 h 45"/>
              <a:gd name="T2" fmla="*/ 2147483647 w 749"/>
              <a:gd name="T3" fmla="*/ 2147483647 h 45"/>
              <a:gd name="T4" fmla="*/ 2147483647 w 749"/>
              <a:gd name="T5" fmla="*/ 2147483647 h 45"/>
              <a:gd name="T6" fmla="*/ 2147483647 w 749"/>
              <a:gd name="T7" fmla="*/ 2147483647 h 45"/>
              <a:gd name="T8" fmla="*/ 2147483647 w 749"/>
              <a:gd name="T9" fmla="*/ 2147483647 h 45"/>
              <a:gd name="T10" fmla="*/ 2147483647 w 749"/>
              <a:gd name="T11" fmla="*/ 2147483647 h 45"/>
              <a:gd name="T12" fmla="*/ 2147483647 w 749"/>
              <a:gd name="T13" fmla="*/ 2147483647 h 45"/>
              <a:gd name="T14" fmla="*/ 2147483647 w 749"/>
              <a:gd name="T15" fmla="*/ 2147483647 h 45"/>
              <a:gd name="T16" fmla="*/ 2147483647 w 749"/>
              <a:gd name="T17" fmla="*/ 2147483647 h 45"/>
              <a:gd name="T18" fmla="*/ 2147483647 w 749"/>
              <a:gd name="T19" fmla="*/ 2147483647 h 45"/>
              <a:gd name="T20" fmla="*/ 2147483647 w 749"/>
              <a:gd name="T21" fmla="*/ 2147483647 h 45"/>
              <a:gd name="T22" fmla="*/ 2147483647 w 749"/>
              <a:gd name="T23" fmla="*/ 2147483647 h 45"/>
              <a:gd name="T24" fmla="*/ 2147483647 w 749"/>
              <a:gd name="T25" fmla="*/ 2147483647 h 45"/>
              <a:gd name="T26" fmla="*/ 2147483647 w 749"/>
              <a:gd name="T27" fmla="*/ 2147483647 h 45"/>
              <a:gd name="T28" fmla="*/ 2147483647 w 749"/>
              <a:gd name="T29" fmla="*/ 2147483647 h 45"/>
              <a:gd name="T30" fmla="*/ 2147483647 w 749"/>
              <a:gd name="T31" fmla="*/ 2147483647 h 45"/>
              <a:gd name="T32" fmla="*/ 2147483647 w 749"/>
              <a:gd name="T33" fmla="*/ 2147483647 h 45"/>
              <a:gd name="T34" fmla="*/ 2147483647 w 749"/>
              <a:gd name="T35" fmla="*/ 2147483647 h 45"/>
              <a:gd name="T36" fmla="*/ 2147483647 w 749"/>
              <a:gd name="T37" fmla="*/ 2147483647 h 45"/>
              <a:gd name="T38" fmla="*/ 2147483647 w 749"/>
              <a:gd name="T39" fmla="*/ 2147483647 h 45"/>
              <a:gd name="T40" fmla="*/ 2147483647 w 749"/>
              <a:gd name="T41" fmla="*/ 2147483647 h 45"/>
              <a:gd name="T42" fmla="*/ 2147483647 w 749"/>
              <a:gd name="T43" fmla="*/ 2147483647 h 45"/>
              <a:gd name="T44" fmla="*/ 2147483647 w 749"/>
              <a:gd name="T45" fmla="*/ 2147483647 h 45"/>
              <a:gd name="T46" fmla="*/ 2147483647 w 749"/>
              <a:gd name="T47" fmla="*/ 2147483647 h 45"/>
              <a:gd name="T48" fmla="*/ 2147483647 w 749"/>
              <a:gd name="T49" fmla="*/ 0 h 45"/>
              <a:gd name="T50" fmla="*/ 2147483647 w 749"/>
              <a:gd name="T51" fmla="*/ 0 h 45"/>
              <a:gd name="T52" fmla="*/ 2147483647 w 749"/>
              <a:gd name="T53" fmla="*/ 2147483647 h 45"/>
              <a:gd name="T54" fmla="*/ 2147483647 w 749"/>
              <a:gd name="T55" fmla="*/ 2147483647 h 45"/>
              <a:gd name="T56" fmla="*/ 2147483647 w 749"/>
              <a:gd name="T57" fmla="*/ 2147483647 h 45"/>
              <a:gd name="T58" fmla="*/ 2147483647 w 749"/>
              <a:gd name="T59" fmla="*/ 2147483647 h 45"/>
              <a:gd name="T60" fmla="*/ 2147483647 w 749"/>
              <a:gd name="T61" fmla="*/ 2147483647 h 45"/>
              <a:gd name="T62" fmla="*/ 2147483647 w 749"/>
              <a:gd name="T63" fmla="*/ 2147483647 h 45"/>
              <a:gd name="T64" fmla="*/ 2147483647 w 749"/>
              <a:gd name="T65" fmla="*/ 2147483647 h 45"/>
              <a:gd name="T66" fmla="*/ 2147483647 w 749"/>
              <a:gd name="T67" fmla="*/ 2147483647 h 45"/>
              <a:gd name="T68" fmla="*/ 2147483647 w 749"/>
              <a:gd name="T69" fmla="*/ 2147483647 h 45"/>
              <a:gd name="T70" fmla="*/ 2147483647 w 749"/>
              <a:gd name="T71" fmla="*/ 2147483647 h 45"/>
              <a:gd name="T72" fmla="*/ 2147483647 w 749"/>
              <a:gd name="T73" fmla="*/ 2147483647 h 45"/>
              <a:gd name="T74" fmla="*/ 2147483647 w 749"/>
              <a:gd name="T75" fmla="*/ 2147483647 h 45"/>
              <a:gd name="T76" fmla="*/ 2147483647 w 749"/>
              <a:gd name="T77" fmla="*/ 2147483647 h 45"/>
              <a:gd name="T78" fmla="*/ 2147483647 w 749"/>
              <a:gd name="T79" fmla="*/ 2147483647 h 45"/>
              <a:gd name="T80" fmla="*/ 2147483647 w 749"/>
              <a:gd name="T81" fmla="*/ 2147483647 h 45"/>
              <a:gd name="T82" fmla="*/ 2147483647 w 749"/>
              <a:gd name="T83" fmla="*/ 2147483647 h 45"/>
              <a:gd name="T84" fmla="*/ 2147483647 w 749"/>
              <a:gd name="T85" fmla="*/ 2147483647 h 45"/>
              <a:gd name="T86" fmla="*/ 2147483647 w 749"/>
              <a:gd name="T87" fmla="*/ 2147483647 h 45"/>
              <a:gd name="T88" fmla="*/ 2147483647 w 749"/>
              <a:gd name="T89" fmla="*/ 2147483647 h 45"/>
              <a:gd name="T90" fmla="*/ 2147483647 w 749"/>
              <a:gd name="T91" fmla="*/ 2147483647 h 45"/>
              <a:gd name="T92" fmla="*/ 2147483647 w 749"/>
              <a:gd name="T93" fmla="*/ 2147483647 h 45"/>
              <a:gd name="T94" fmla="*/ 2147483647 w 749"/>
              <a:gd name="T95" fmla="*/ 2147483647 h 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9" h="45">
                <a:moveTo>
                  <a:pt x="0" y="21"/>
                </a:moveTo>
                <a:lnTo>
                  <a:pt x="4" y="26"/>
                </a:lnTo>
                <a:lnTo>
                  <a:pt x="5" y="26"/>
                </a:lnTo>
                <a:lnTo>
                  <a:pt x="7" y="25"/>
                </a:lnTo>
                <a:lnTo>
                  <a:pt x="8" y="24"/>
                </a:lnTo>
                <a:lnTo>
                  <a:pt x="10" y="23"/>
                </a:lnTo>
                <a:lnTo>
                  <a:pt x="13" y="22"/>
                </a:lnTo>
                <a:lnTo>
                  <a:pt x="27" y="19"/>
                </a:lnTo>
                <a:lnTo>
                  <a:pt x="33" y="18"/>
                </a:lnTo>
                <a:lnTo>
                  <a:pt x="46" y="16"/>
                </a:lnTo>
                <a:lnTo>
                  <a:pt x="63" y="15"/>
                </a:lnTo>
                <a:lnTo>
                  <a:pt x="71" y="14"/>
                </a:lnTo>
                <a:lnTo>
                  <a:pt x="79" y="13"/>
                </a:lnTo>
                <a:lnTo>
                  <a:pt x="86" y="12"/>
                </a:lnTo>
                <a:lnTo>
                  <a:pt x="99" y="11"/>
                </a:lnTo>
                <a:lnTo>
                  <a:pt x="105" y="10"/>
                </a:lnTo>
                <a:lnTo>
                  <a:pt x="110" y="9"/>
                </a:lnTo>
                <a:lnTo>
                  <a:pt x="114" y="7"/>
                </a:lnTo>
                <a:lnTo>
                  <a:pt x="120" y="6"/>
                </a:lnTo>
                <a:lnTo>
                  <a:pt x="139" y="5"/>
                </a:lnTo>
                <a:lnTo>
                  <a:pt x="157" y="4"/>
                </a:lnTo>
                <a:lnTo>
                  <a:pt x="162" y="3"/>
                </a:lnTo>
                <a:lnTo>
                  <a:pt x="168" y="2"/>
                </a:lnTo>
                <a:lnTo>
                  <a:pt x="175" y="1"/>
                </a:lnTo>
                <a:lnTo>
                  <a:pt x="188" y="0"/>
                </a:lnTo>
                <a:lnTo>
                  <a:pt x="202" y="0"/>
                </a:lnTo>
                <a:lnTo>
                  <a:pt x="258" y="3"/>
                </a:lnTo>
                <a:lnTo>
                  <a:pt x="293" y="4"/>
                </a:lnTo>
                <a:lnTo>
                  <a:pt x="316" y="5"/>
                </a:lnTo>
                <a:lnTo>
                  <a:pt x="376" y="10"/>
                </a:lnTo>
                <a:lnTo>
                  <a:pt x="403" y="13"/>
                </a:lnTo>
                <a:lnTo>
                  <a:pt x="429" y="17"/>
                </a:lnTo>
                <a:lnTo>
                  <a:pt x="453" y="20"/>
                </a:lnTo>
                <a:lnTo>
                  <a:pt x="471" y="22"/>
                </a:lnTo>
                <a:lnTo>
                  <a:pt x="486" y="24"/>
                </a:lnTo>
                <a:lnTo>
                  <a:pt x="498" y="25"/>
                </a:lnTo>
                <a:lnTo>
                  <a:pt x="509" y="26"/>
                </a:lnTo>
                <a:lnTo>
                  <a:pt x="518" y="28"/>
                </a:lnTo>
                <a:lnTo>
                  <a:pt x="527" y="29"/>
                </a:lnTo>
                <a:lnTo>
                  <a:pt x="540" y="31"/>
                </a:lnTo>
                <a:lnTo>
                  <a:pt x="570" y="35"/>
                </a:lnTo>
                <a:lnTo>
                  <a:pt x="586" y="36"/>
                </a:lnTo>
                <a:lnTo>
                  <a:pt x="602" y="37"/>
                </a:lnTo>
                <a:lnTo>
                  <a:pt x="637" y="38"/>
                </a:lnTo>
                <a:lnTo>
                  <a:pt x="723" y="38"/>
                </a:lnTo>
                <a:lnTo>
                  <a:pt x="727" y="39"/>
                </a:lnTo>
                <a:lnTo>
                  <a:pt x="731" y="40"/>
                </a:lnTo>
                <a:lnTo>
                  <a:pt x="748"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64" name="SMARTPenAnnotation48"/>
          <p:cNvSpPr>
            <a:spLocks/>
          </p:cNvSpPr>
          <p:nvPr/>
        </p:nvSpPr>
        <p:spPr bwMode="auto">
          <a:xfrm>
            <a:off x="4394200" y="5157788"/>
            <a:ext cx="3625850" cy="85725"/>
          </a:xfrm>
          <a:custGeom>
            <a:avLst/>
            <a:gdLst>
              <a:gd name="T0" fmla="*/ 2147483647 w 2284"/>
              <a:gd name="T1" fmla="*/ 2147483647 h 54"/>
              <a:gd name="T2" fmla="*/ 2147483647 w 2284"/>
              <a:gd name="T3" fmla="*/ 2147483647 h 54"/>
              <a:gd name="T4" fmla="*/ 2147483647 w 2284"/>
              <a:gd name="T5" fmla="*/ 2147483647 h 54"/>
              <a:gd name="T6" fmla="*/ 2147483647 w 2284"/>
              <a:gd name="T7" fmla="*/ 2147483647 h 54"/>
              <a:gd name="T8" fmla="*/ 2147483647 w 2284"/>
              <a:gd name="T9" fmla="*/ 2147483647 h 54"/>
              <a:gd name="T10" fmla="*/ 2147483647 w 2284"/>
              <a:gd name="T11" fmla="*/ 2147483647 h 54"/>
              <a:gd name="T12" fmla="*/ 2147483647 w 2284"/>
              <a:gd name="T13" fmla="*/ 0 h 54"/>
              <a:gd name="T14" fmla="*/ 2147483647 w 2284"/>
              <a:gd name="T15" fmla="*/ 2147483647 h 54"/>
              <a:gd name="T16" fmla="*/ 2147483647 w 2284"/>
              <a:gd name="T17" fmla="*/ 2147483647 h 54"/>
              <a:gd name="T18" fmla="*/ 2147483647 w 2284"/>
              <a:gd name="T19" fmla="*/ 2147483647 h 54"/>
              <a:gd name="T20" fmla="*/ 2147483647 w 2284"/>
              <a:gd name="T21" fmla="*/ 2147483647 h 54"/>
              <a:gd name="T22" fmla="*/ 2147483647 w 2284"/>
              <a:gd name="T23" fmla="*/ 2147483647 h 54"/>
              <a:gd name="T24" fmla="*/ 2147483647 w 2284"/>
              <a:gd name="T25" fmla="*/ 2147483647 h 54"/>
              <a:gd name="T26" fmla="*/ 2147483647 w 2284"/>
              <a:gd name="T27" fmla="*/ 2147483647 h 54"/>
              <a:gd name="T28" fmla="*/ 2147483647 w 2284"/>
              <a:gd name="T29" fmla="*/ 2147483647 h 54"/>
              <a:gd name="T30" fmla="*/ 2147483647 w 2284"/>
              <a:gd name="T31" fmla="*/ 2147483647 h 54"/>
              <a:gd name="T32" fmla="*/ 2147483647 w 2284"/>
              <a:gd name="T33" fmla="*/ 2147483647 h 54"/>
              <a:gd name="T34" fmla="*/ 2147483647 w 2284"/>
              <a:gd name="T35" fmla="*/ 2147483647 h 54"/>
              <a:gd name="T36" fmla="*/ 2147483647 w 2284"/>
              <a:gd name="T37" fmla="*/ 2147483647 h 54"/>
              <a:gd name="T38" fmla="*/ 2147483647 w 2284"/>
              <a:gd name="T39" fmla="*/ 2147483647 h 54"/>
              <a:gd name="T40" fmla="*/ 2147483647 w 2284"/>
              <a:gd name="T41" fmla="*/ 2147483647 h 54"/>
              <a:gd name="T42" fmla="*/ 2147483647 w 2284"/>
              <a:gd name="T43" fmla="*/ 2147483647 h 54"/>
              <a:gd name="T44" fmla="*/ 2147483647 w 2284"/>
              <a:gd name="T45" fmla="*/ 2147483647 h 54"/>
              <a:gd name="T46" fmla="*/ 2147483647 w 2284"/>
              <a:gd name="T47" fmla="*/ 2147483647 h 54"/>
              <a:gd name="T48" fmla="*/ 2147483647 w 2284"/>
              <a:gd name="T49" fmla="*/ 2147483647 h 54"/>
              <a:gd name="T50" fmla="*/ 2147483647 w 2284"/>
              <a:gd name="T51" fmla="*/ 2147483647 h 54"/>
              <a:gd name="T52" fmla="*/ 2147483647 w 2284"/>
              <a:gd name="T53" fmla="*/ 2147483647 h 54"/>
              <a:gd name="T54" fmla="*/ 2147483647 w 2284"/>
              <a:gd name="T55" fmla="*/ 2147483647 h 54"/>
              <a:gd name="T56" fmla="*/ 2147483647 w 2284"/>
              <a:gd name="T57" fmla="*/ 2147483647 h 54"/>
              <a:gd name="T58" fmla="*/ 2147483647 w 2284"/>
              <a:gd name="T59" fmla="*/ 2147483647 h 54"/>
              <a:gd name="T60" fmla="*/ 2147483647 w 2284"/>
              <a:gd name="T61" fmla="*/ 2147483647 h 54"/>
              <a:gd name="T62" fmla="*/ 2147483647 w 2284"/>
              <a:gd name="T63" fmla="*/ 2147483647 h 54"/>
              <a:gd name="T64" fmla="*/ 2147483647 w 2284"/>
              <a:gd name="T65" fmla="*/ 2147483647 h 54"/>
              <a:gd name="T66" fmla="*/ 2147483647 w 2284"/>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84" h="54">
                <a:moveTo>
                  <a:pt x="0" y="19"/>
                </a:moveTo>
                <a:lnTo>
                  <a:pt x="5" y="16"/>
                </a:lnTo>
                <a:lnTo>
                  <a:pt x="10" y="15"/>
                </a:lnTo>
                <a:lnTo>
                  <a:pt x="15" y="13"/>
                </a:lnTo>
                <a:lnTo>
                  <a:pt x="24" y="11"/>
                </a:lnTo>
                <a:lnTo>
                  <a:pt x="28" y="9"/>
                </a:lnTo>
                <a:lnTo>
                  <a:pt x="31" y="7"/>
                </a:lnTo>
                <a:lnTo>
                  <a:pt x="34" y="6"/>
                </a:lnTo>
                <a:lnTo>
                  <a:pt x="38" y="5"/>
                </a:lnTo>
                <a:lnTo>
                  <a:pt x="52" y="3"/>
                </a:lnTo>
                <a:lnTo>
                  <a:pt x="58" y="2"/>
                </a:lnTo>
                <a:lnTo>
                  <a:pt x="64" y="1"/>
                </a:lnTo>
                <a:lnTo>
                  <a:pt x="69" y="0"/>
                </a:lnTo>
                <a:lnTo>
                  <a:pt x="77" y="0"/>
                </a:lnTo>
                <a:lnTo>
                  <a:pt x="87" y="1"/>
                </a:lnTo>
                <a:lnTo>
                  <a:pt x="99" y="3"/>
                </a:lnTo>
                <a:lnTo>
                  <a:pt x="109" y="5"/>
                </a:lnTo>
                <a:lnTo>
                  <a:pt x="125" y="7"/>
                </a:lnTo>
                <a:lnTo>
                  <a:pt x="192" y="8"/>
                </a:lnTo>
                <a:lnTo>
                  <a:pt x="231" y="8"/>
                </a:lnTo>
                <a:lnTo>
                  <a:pt x="309" y="16"/>
                </a:lnTo>
                <a:lnTo>
                  <a:pt x="337" y="18"/>
                </a:lnTo>
                <a:lnTo>
                  <a:pt x="349" y="18"/>
                </a:lnTo>
                <a:lnTo>
                  <a:pt x="389" y="22"/>
                </a:lnTo>
                <a:lnTo>
                  <a:pt x="415" y="25"/>
                </a:lnTo>
                <a:lnTo>
                  <a:pt x="437" y="27"/>
                </a:lnTo>
                <a:lnTo>
                  <a:pt x="457" y="28"/>
                </a:lnTo>
                <a:lnTo>
                  <a:pt x="475" y="29"/>
                </a:lnTo>
                <a:lnTo>
                  <a:pt x="490" y="30"/>
                </a:lnTo>
                <a:lnTo>
                  <a:pt x="504" y="31"/>
                </a:lnTo>
                <a:lnTo>
                  <a:pt x="516" y="33"/>
                </a:lnTo>
                <a:lnTo>
                  <a:pt x="529" y="34"/>
                </a:lnTo>
                <a:lnTo>
                  <a:pt x="572" y="35"/>
                </a:lnTo>
                <a:lnTo>
                  <a:pt x="632" y="37"/>
                </a:lnTo>
                <a:lnTo>
                  <a:pt x="688" y="40"/>
                </a:lnTo>
                <a:lnTo>
                  <a:pt x="751" y="41"/>
                </a:lnTo>
                <a:lnTo>
                  <a:pt x="843" y="42"/>
                </a:lnTo>
                <a:lnTo>
                  <a:pt x="859" y="42"/>
                </a:lnTo>
                <a:lnTo>
                  <a:pt x="873" y="43"/>
                </a:lnTo>
                <a:lnTo>
                  <a:pt x="886" y="45"/>
                </a:lnTo>
                <a:lnTo>
                  <a:pt x="928" y="46"/>
                </a:lnTo>
                <a:lnTo>
                  <a:pt x="1003" y="47"/>
                </a:lnTo>
                <a:lnTo>
                  <a:pt x="1146" y="52"/>
                </a:lnTo>
                <a:lnTo>
                  <a:pt x="1727" y="53"/>
                </a:lnTo>
                <a:lnTo>
                  <a:pt x="1734" y="52"/>
                </a:lnTo>
                <a:lnTo>
                  <a:pt x="1741" y="51"/>
                </a:lnTo>
                <a:lnTo>
                  <a:pt x="1747" y="50"/>
                </a:lnTo>
                <a:lnTo>
                  <a:pt x="1759" y="48"/>
                </a:lnTo>
                <a:lnTo>
                  <a:pt x="1774" y="47"/>
                </a:lnTo>
                <a:lnTo>
                  <a:pt x="1794" y="44"/>
                </a:lnTo>
                <a:lnTo>
                  <a:pt x="1818" y="43"/>
                </a:lnTo>
                <a:lnTo>
                  <a:pt x="1841" y="42"/>
                </a:lnTo>
                <a:lnTo>
                  <a:pt x="1850" y="40"/>
                </a:lnTo>
                <a:lnTo>
                  <a:pt x="1857" y="39"/>
                </a:lnTo>
                <a:lnTo>
                  <a:pt x="1871" y="37"/>
                </a:lnTo>
                <a:lnTo>
                  <a:pt x="1904" y="36"/>
                </a:lnTo>
                <a:lnTo>
                  <a:pt x="1912" y="36"/>
                </a:lnTo>
                <a:lnTo>
                  <a:pt x="1920" y="34"/>
                </a:lnTo>
                <a:lnTo>
                  <a:pt x="1926" y="33"/>
                </a:lnTo>
                <a:lnTo>
                  <a:pt x="1944" y="32"/>
                </a:lnTo>
                <a:lnTo>
                  <a:pt x="2015" y="30"/>
                </a:lnTo>
                <a:lnTo>
                  <a:pt x="2151" y="30"/>
                </a:lnTo>
                <a:lnTo>
                  <a:pt x="2168" y="30"/>
                </a:lnTo>
                <a:lnTo>
                  <a:pt x="2181" y="29"/>
                </a:lnTo>
                <a:lnTo>
                  <a:pt x="2191" y="27"/>
                </a:lnTo>
                <a:lnTo>
                  <a:pt x="2205" y="26"/>
                </a:lnTo>
                <a:lnTo>
                  <a:pt x="2271" y="25"/>
                </a:lnTo>
                <a:lnTo>
                  <a:pt x="2283"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65" name="SMARTPenAnnotation49"/>
          <p:cNvSpPr>
            <a:spLocks/>
          </p:cNvSpPr>
          <p:nvPr/>
        </p:nvSpPr>
        <p:spPr bwMode="auto">
          <a:xfrm>
            <a:off x="2465388" y="5627688"/>
            <a:ext cx="3832225" cy="71437"/>
          </a:xfrm>
          <a:custGeom>
            <a:avLst/>
            <a:gdLst>
              <a:gd name="T0" fmla="*/ 0 w 2414"/>
              <a:gd name="T1" fmla="*/ 2147483647 h 45"/>
              <a:gd name="T2" fmla="*/ 2147483647 w 2414"/>
              <a:gd name="T3" fmla="*/ 2147483647 h 45"/>
              <a:gd name="T4" fmla="*/ 2147483647 w 2414"/>
              <a:gd name="T5" fmla="*/ 2147483647 h 45"/>
              <a:gd name="T6" fmla="*/ 2147483647 w 2414"/>
              <a:gd name="T7" fmla="*/ 2147483647 h 45"/>
              <a:gd name="T8" fmla="*/ 2147483647 w 2414"/>
              <a:gd name="T9" fmla="*/ 2147483647 h 45"/>
              <a:gd name="T10" fmla="*/ 2147483647 w 2414"/>
              <a:gd name="T11" fmla="*/ 2147483647 h 45"/>
              <a:gd name="T12" fmla="*/ 2147483647 w 2414"/>
              <a:gd name="T13" fmla="*/ 2147483647 h 45"/>
              <a:gd name="T14" fmla="*/ 2147483647 w 2414"/>
              <a:gd name="T15" fmla="*/ 2147483647 h 45"/>
              <a:gd name="T16" fmla="*/ 2147483647 w 2414"/>
              <a:gd name="T17" fmla="*/ 2147483647 h 45"/>
              <a:gd name="T18" fmla="*/ 2147483647 w 2414"/>
              <a:gd name="T19" fmla="*/ 2147483647 h 45"/>
              <a:gd name="T20" fmla="*/ 2147483647 w 2414"/>
              <a:gd name="T21" fmla="*/ 2147483647 h 45"/>
              <a:gd name="T22" fmla="*/ 2147483647 w 2414"/>
              <a:gd name="T23" fmla="*/ 2147483647 h 45"/>
              <a:gd name="T24" fmla="*/ 2147483647 w 2414"/>
              <a:gd name="T25" fmla="*/ 2147483647 h 45"/>
              <a:gd name="T26" fmla="*/ 2147483647 w 2414"/>
              <a:gd name="T27" fmla="*/ 2147483647 h 45"/>
              <a:gd name="T28" fmla="*/ 2147483647 w 2414"/>
              <a:gd name="T29" fmla="*/ 2147483647 h 45"/>
              <a:gd name="T30" fmla="*/ 2147483647 w 2414"/>
              <a:gd name="T31" fmla="*/ 0 h 45"/>
              <a:gd name="T32" fmla="*/ 2147483647 w 2414"/>
              <a:gd name="T33" fmla="*/ 2147483647 h 45"/>
              <a:gd name="T34" fmla="*/ 2147483647 w 2414"/>
              <a:gd name="T35" fmla="*/ 2147483647 h 45"/>
              <a:gd name="T36" fmla="*/ 2147483647 w 2414"/>
              <a:gd name="T37" fmla="*/ 2147483647 h 45"/>
              <a:gd name="T38" fmla="*/ 2147483647 w 2414"/>
              <a:gd name="T39" fmla="*/ 2147483647 h 45"/>
              <a:gd name="T40" fmla="*/ 2147483647 w 2414"/>
              <a:gd name="T41" fmla="*/ 2147483647 h 45"/>
              <a:gd name="T42" fmla="*/ 2147483647 w 2414"/>
              <a:gd name="T43" fmla="*/ 2147483647 h 45"/>
              <a:gd name="T44" fmla="*/ 2147483647 w 2414"/>
              <a:gd name="T45" fmla="*/ 2147483647 h 45"/>
              <a:gd name="T46" fmla="*/ 2147483647 w 2414"/>
              <a:gd name="T47" fmla="*/ 2147483647 h 45"/>
              <a:gd name="T48" fmla="*/ 2147483647 w 2414"/>
              <a:gd name="T49" fmla="*/ 2147483647 h 45"/>
              <a:gd name="T50" fmla="*/ 2147483647 w 2414"/>
              <a:gd name="T51" fmla="*/ 2147483647 h 45"/>
              <a:gd name="T52" fmla="*/ 2147483647 w 2414"/>
              <a:gd name="T53" fmla="*/ 2147483647 h 45"/>
              <a:gd name="T54" fmla="*/ 2147483647 w 2414"/>
              <a:gd name="T55" fmla="*/ 2147483647 h 45"/>
              <a:gd name="T56" fmla="*/ 2147483647 w 2414"/>
              <a:gd name="T57" fmla="*/ 2147483647 h 45"/>
              <a:gd name="T58" fmla="*/ 2147483647 w 2414"/>
              <a:gd name="T59" fmla="*/ 2147483647 h 45"/>
              <a:gd name="T60" fmla="*/ 2147483647 w 2414"/>
              <a:gd name="T61" fmla="*/ 2147483647 h 45"/>
              <a:gd name="T62" fmla="*/ 2147483647 w 2414"/>
              <a:gd name="T63" fmla="*/ 2147483647 h 45"/>
              <a:gd name="T64" fmla="*/ 2147483647 w 2414"/>
              <a:gd name="T65" fmla="*/ 2147483647 h 45"/>
              <a:gd name="T66" fmla="*/ 2147483647 w 2414"/>
              <a:gd name="T67" fmla="*/ 2147483647 h 45"/>
              <a:gd name="T68" fmla="*/ 2147483647 w 2414"/>
              <a:gd name="T69" fmla="*/ 2147483647 h 45"/>
              <a:gd name="T70" fmla="*/ 2147483647 w 2414"/>
              <a:gd name="T71" fmla="*/ 2147483647 h 45"/>
              <a:gd name="T72" fmla="*/ 2147483647 w 2414"/>
              <a:gd name="T73" fmla="*/ 2147483647 h 45"/>
              <a:gd name="T74" fmla="*/ 2147483647 w 2414"/>
              <a:gd name="T75" fmla="*/ 2147483647 h 45"/>
              <a:gd name="T76" fmla="*/ 2147483647 w 2414"/>
              <a:gd name="T77" fmla="*/ 2147483647 h 45"/>
              <a:gd name="T78" fmla="*/ 2147483647 w 2414"/>
              <a:gd name="T79" fmla="*/ 2147483647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14" h="45">
                <a:moveTo>
                  <a:pt x="5" y="38"/>
                </a:moveTo>
                <a:lnTo>
                  <a:pt x="0" y="38"/>
                </a:lnTo>
                <a:lnTo>
                  <a:pt x="16" y="38"/>
                </a:lnTo>
                <a:lnTo>
                  <a:pt x="19" y="38"/>
                </a:lnTo>
                <a:lnTo>
                  <a:pt x="23" y="36"/>
                </a:lnTo>
                <a:lnTo>
                  <a:pt x="26" y="35"/>
                </a:lnTo>
                <a:lnTo>
                  <a:pt x="30" y="34"/>
                </a:lnTo>
                <a:lnTo>
                  <a:pt x="41" y="33"/>
                </a:lnTo>
                <a:lnTo>
                  <a:pt x="60" y="33"/>
                </a:lnTo>
                <a:lnTo>
                  <a:pt x="63" y="32"/>
                </a:lnTo>
                <a:lnTo>
                  <a:pt x="65" y="31"/>
                </a:lnTo>
                <a:lnTo>
                  <a:pt x="68" y="30"/>
                </a:lnTo>
                <a:lnTo>
                  <a:pt x="71" y="29"/>
                </a:lnTo>
                <a:lnTo>
                  <a:pt x="77" y="28"/>
                </a:lnTo>
                <a:lnTo>
                  <a:pt x="109" y="24"/>
                </a:lnTo>
                <a:lnTo>
                  <a:pt x="122" y="23"/>
                </a:lnTo>
                <a:lnTo>
                  <a:pt x="162" y="22"/>
                </a:lnTo>
                <a:lnTo>
                  <a:pt x="193" y="21"/>
                </a:lnTo>
                <a:lnTo>
                  <a:pt x="240" y="18"/>
                </a:lnTo>
                <a:lnTo>
                  <a:pt x="259" y="17"/>
                </a:lnTo>
                <a:lnTo>
                  <a:pt x="274" y="15"/>
                </a:lnTo>
                <a:lnTo>
                  <a:pt x="286" y="13"/>
                </a:lnTo>
                <a:lnTo>
                  <a:pt x="296" y="12"/>
                </a:lnTo>
                <a:lnTo>
                  <a:pt x="314" y="11"/>
                </a:lnTo>
                <a:lnTo>
                  <a:pt x="324" y="10"/>
                </a:lnTo>
                <a:lnTo>
                  <a:pt x="334" y="9"/>
                </a:lnTo>
                <a:lnTo>
                  <a:pt x="344" y="7"/>
                </a:lnTo>
                <a:lnTo>
                  <a:pt x="354" y="6"/>
                </a:lnTo>
                <a:lnTo>
                  <a:pt x="378" y="5"/>
                </a:lnTo>
                <a:lnTo>
                  <a:pt x="401" y="4"/>
                </a:lnTo>
                <a:lnTo>
                  <a:pt x="435" y="1"/>
                </a:lnTo>
                <a:lnTo>
                  <a:pt x="459" y="0"/>
                </a:lnTo>
                <a:lnTo>
                  <a:pt x="466" y="1"/>
                </a:lnTo>
                <a:lnTo>
                  <a:pt x="474" y="2"/>
                </a:lnTo>
                <a:lnTo>
                  <a:pt x="489" y="3"/>
                </a:lnTo>
                <a:lnTo>
                  <a:pt x="548" y="6"/>
                </a:lnTo>
                <a:lnTo>
                  <a:pt x="586" y="8"/>
                </a:lnTo>
                <a:lnTo>
                  <a:pt x="612" y="9"/>
                </a:lnTo>
                <a:lnTo>
                  <a:pt x="625" y="10"/>
                </a:lnTo>
                <a:lnTo>
                  <a:pt x="664" y="14"/>
                </a:lnTo>
                <a:lnTo>
                  <a:pt x="692" y="15"/>
                </a:lnTo>
                <a:lnTo>
                  <a:pt x="713" y="16"/>
                </a:lnTo>
                <a:lnTo>
                  <a:pt x="720" y="17"/>
                </a:lnTo>
                <a:lnTo>
                  <a:pt x="727" y="19"/>
                </a:lnTo>
                <a:lnTo>
                  <a:pt x="742" y="20"/>
                </a:lnTo>
                <a:lnTo>
                  <a:pt x="785" y="23"/>
                </a:lnTo>
                <a:lnTo>
                  <a:pt x="803" y="25"/>
                </a:lnTo>
                <a:lnTo>
                  <a:pt x="818" y="27"/>
                </a:lnTo>
                <a:lnTo>
                  <a:pt x="830" y="29"/>
                </a:lnTo>
                <a:lnTo>
                  <a:pt x="844" y="30"/>
                </a:lnTo>
                <a:lnTo>
                  <a:pt x="979" y="37"/>
                </a:lnTo>
                <a:lnTo>
                  <a:pt x="1037" y="38"/>
                </a:lnTo>
                <a:lnTo>
                  <a:pt x="1245" y="38"/>
                </a:lnTo>
                <a:lnTo>
                  <a:pt x="1267" y="39"/>
                </a:lnTo>
                <a:lnTo>
                  <a:pt x="1285" y="40"/>
                </a:lnTo>
                <a:lnTo>
                  <a:pt x="1299" y="41"/>
                </a:lnTo>
                <a:lnTo>
                  <a:pt x="1311" y="42"/>
                </a:lnTo>
                <a:lnTo>
                  <a:pt x="1339" y="43"/>
                </a:lnTo>
                <a:lnTo>
                  <a:pt x="1414" y="44"/>
                </a:lnTo>
                <a:lnTo>
                  <a:pt x="1570" y="44"/>
                </a:lnTo>
                <a:lnTo>
                  <a:pt x="1582" y="43"/>
                </a:lnTo>
                <a:lnTo>
                  <a:pt x="1594" y="42"/>
                </a:lnTo>
                <a:lnTo>
                  <a:pt x="1606" y="41"/>
                </a:lnTo>
                <a:lnTo>
                  <a:pt x="1617" y="40"/>
                </a:lnTo>
                <a:lnTo>
                  <a:pt x="1643" y="39"/>
                </a:lnTo>
                <a:lnTo>
                  <a:pt x="1706" y="38"/>
                </a:lnTo>
                <a:lnTo>
                  <a:pt x="1740" y="34"/>
                </a:lnTo>
                <a:lnTo>
                  <a:pt x="1766" y="33"/>
                </a:lnTo>
                <a:lnTo>
                  <a:pt x="1828" y="32"/>
                </a:lnTo>
                <a:lnTo>
                  <a:pt x="1871" y="29"/>
                </a:lnTo>
                <a:lnTo>
                  <a:pt x="1901" y="27"/>
                </a:lnTo>
                <a:lnTo>
                  <a:pt x="1974" y="27"/>
                </a:lnTo>
                <a:lnTo>
                  <a:pt x="2153" y="27"/>
                </a:lnTo>
                <a:lnTo>
                  <a:pt x="2248" y="31"/>
                </a:lnTo>
                <a:lnTo>
                  <a:pt x="2319" y="32"/>
                </a:lnTo>
                <a:lnTo>
                  <a:pt x="2373" y="33"/>
                </a:lnTo>
                <a:lnTo>
                  <a:pt x="2379" y="34"/>
                </a:lnTo>
                <a:lnTo>
                  <a:pt x="2385" y="35"/>
                </a:lnTo>
                <a:lnTo>
                  <a:pt x="2390" y="37"/>
                </a:lnTo>
                <a:lnTo>
                  <a:pt x="2413"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grpSp>
        <p:nvGrpSpPr>
          <p:cNvPr id="45066" name="Group 14"/>
          <p:cNvGrpSpPr>
            <a:grpSpLocks/>
          </p:cNvGrpSpPr>
          <p:nvPr/>
        </p:nvGrpSpPr>
        <p:grpSpPr bwMode="auto">
          <a:xfrm>
            <a:off x="1017588" y="1143000"/>
            <a:ext cx="885825" cy="661988"/>
            <a:chOff x="641" y="720"/>
            <a:chExt cx="558" cy="417"/>
          </a:xfrm>
        </p:grpSpPr>
        <p:sp>
          <p:nvSpPr>
            <p:cNvPr id="45067" name="SMARTInkAnnotation9"/>
            <p:cNvSpPr>
              <a:spLocks/>
            </p:cNvSpPr>
            <p:nvPr/>
          </p:nvSpPr>
          <p:spPr bwMode="auto">
            <a:xfrm>
              <a:off x="669" y="771"/>
              <a:ext cx="113" cy="242"/>
            </a:xfrm>
            <a:custGeom>
              <a:avLst/>
              <a:gdLst>
                <a:gd name="T0" fmla="*/ 0 w 113"/>
                <a:gd name="T1" fmla="*/ 12 h 242"/>
                <a:gd name="T2" fmla="*/ 4 w 113"/>
                <a:gd name="T3" fmla="*/ 25 h 242"/>
                <a:gd name="T4" fmla="*/ 7 w 113"/>
                <a:gd name="T5" fmla="*/ 37 h 242"/>
                <a:gd name="T6" fmla="*/ 12 w 113"/>
                <a:gd name="T7" fmla="*/ 44 h 242"/>
                <a:gd name="T8" fmla="*/ 23 w 113"/>
                <a:gd name="T9" fmla="*/ 60 h 242"/>
                <a:gd name="T10" fmla="*/ 29 w 113"/>
                <a:gd name="T11" fmla="*/ 67 h 242"/>
                <a:gd name="T12" fmla="*/ 39 w 113"/>
                <a:gd name="T13" fmla="*/ 77 h 242"/>
                <a:gd name="T14" fmla="*/ 47 w 113"/>
                <a:gd name="T15" fmla="*/ 83 h 242"/>
                <a:gd name="T16" fmla="*/ 57 w 113"/>
                <a:gd name="T17" fmla="*/ 88 h 242"/>
                <a:gd name="T18" fmla="*/ 65 w 113"/>
                <a:gd name="T19" fmla="*/ 94 h 242"/>
                <a:gd name="T20" fmla="*/ 73 w 113"/>
                <a:gd name="T21" fmla="*/ 101 h 242"/>
                <a:gd name="T22" fmla="*/ 81 w 113"/>
                <a:gd name="T23" fmla="*/ 108 h 242"/>
                <a:gd name="T24" fmla="*/ 88 w 113"/>
                <a:gd name="T25" fmla="*/ 113 h 242"/>
                <a:gd name="T26" fmla="*/ 94 w 113"/>
                <a:gd name="T27" fmla="*/ 119 h 242"/>
                <a:gd name="T28" fmla="*/ 99 w 113"/>
                <a:gd name="T29" fmla="*/ 126 h 242"/>
                <a:gd name="T30" fmla="*/ 103 w 113"/>
                <a:gd name="T31" fmla="*/ 133 h 242"/>
                <a:gd name="T32" fmla="*/ 107 w 113"/>
                <a:gd name="T33" fmla="*/ 142 h 242"/>
                <a:gd name="T34" fmla="*/ 110 w 113"/>
                <a:gd name="T35" fmla="*/ 152 h 242"/>
                <a:gd name="T36" fmla="*/ 112 w 113"/>
                <a:gd name="T37" fmla="*/ 160 h 242"/>
                <a:gd name="T38" fmla="*/ 111 w 113"/>
                <a:gd name="T39" fmla="*/ 168 h 242"/>
                <a:gd name="T40" fmla="*/ 105 w 113"/>
                <a:gd name="T41" fmla="*/ 186 h 242"/>
                <a:gd name="T42" fmla="*/ 101 w 113"/>
                <a:gd name="T43" fmla="*/ 195 h 242"/>
                <a:gd name="T44" fmla="*/ 97 w 113"/>
                <a:gd name="T45" fmla="*/ 203 h 242"/>
                <a:gd name="T46" fmla="*/ 91 w 113"/>
                <a:gd name="T47" fmla="*/ 208 h 242"/>
                <a:gd name="T48" fmla="*/ 84 w 113"/>
                <a:gd name="T49" fmla="*/ 214 h 242"/>
                <a:gd name="T50" fmla="*/ 77 w 113"/>
                <a:gd name="T51" fmla="*/ 221 h 242"/>
                <a:gd name="T52" fmla="*/ 70 w 113"/>
                <a:gd name="T53" fmla="*/ 226 h 242"/>
                <a:gd name="T54" fmla="*/ 61 w 113"/>
                <a:gd name="T55" fmla="*/ 230 h 242"/>
                <a:gd name="T56" fmla="*/ 51 w 113"/>
                <a:gd name="T57" fmla="*/ 234 h 242"/>
                <a:gd name="T58" fmla="*/ 38 w 113"/>
                <a:gd name="T59" fmla="*/ 239 h 242"/>
                <a:gd name="T60" fmla="*/ 31 w 113"/>
                <a:gd name="T61" fmla="*/ 240 h 242"/>
                <a:gd name="T62" fmla="*/ 23 w 113"/>
                <a:gd name="T63" fmla="*/ 241 h 242"/>
                <a:gd name="T64" fmla="*/ 16 w 113"/>
                <a:gd name="T65" fmla="*/ 241 h 242"/>
                <a:gd name="T66" fmla="*/ 6 w 113"/>
                <a:gd name="T67" fmla="*/ 236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 h="242">
                  <a:moveTo>
                    <a:pt x="0" y="0"/>
                  </a:moveTo>
                  <a:lnTo>
                    <a:pt x="0" y="12"/>
                  </a:lnTo>
                  <a:lnTo>
                    <a:pt x="2" y="18"/>
                  </a:lnTo>
                  <a:lnTo>
                    <a:pt x="4" y="25"/>
                  </a:lnTo>
                  <a:lnTo>
                    <a:pt x="5" y="32"/>
                  </a:lnTo>
                  <a:lnTo>
                    <a:pt x="7" y="37"/>
                  </a:lnTo>
                  <a:lnTo>
                    <a:pt x="9" y="40"/>
                  </a:lnTo>
                  <a:lnTo>
                    <a:pt x="12" y="44"/>
                  </a:lnTo>
                  <a:lnTo>
                    <a:pt x="20" y="55"/>
                  </a:lnTo>
                  <a:lnTo>
                    <a:pt x="23" y="60"/>
                  </a:lnTo>
                  <a:lnTo>
                    <a:pt x="26" y="63"/>
                  </a:lnTo>
                  <a:lnTo>
                    <a:pt x="29" y="67"/>
                  </a:lnTo>
                  <a:lnTo>
                    <a:pt x="32" y="70"/>
                  </a:lnTo>
                  <a:lnTo>
                    <a:pt x="39" y="77"/>
                  </a:lnTo>
                  <a:lnTo>
                    <a:pt x="43" y="80"/>
                  </a:lnTo>
                  <a:lnTo>
                    <a:pt x="47" y="83"/>
                  </a:lnTo>
                  <a:lnTo>
                    <a:pt x="52" y="85"/>
                  </a:lnTo>
                  <a:lnTo>
                    <a:pt x="57" y="88"/>
                  </a:lnTo>
                  <a:lnTo>
                    <a:pt x="61" y="91"/>
                  </a:lnTo>
                  <a:lnTo>
                    <a:pt x="65" y="94"/>
                  </a:lnTo>
                  <a:lnTo>
                    <a:pt x="69" y="98"/>
                  </a:lnTo>
                  <a:lnTo>
                    <a:pt x="73" y="101"/>
                  </a:lnTo>
                  <a:lnTo>
                    <a:pt x="77" y="105"/>
                  </a:lnTo>
                  <a:lnTo>
                    <a:pt x="81" y="108"/>
                  </a:lnTo>
                  <a:lnTo>
                    <a:pt x="85" y="111"/>
                  </a:lnTo>
                  <a:lnTo>
                    <a:pt x="88" y="113"/>
                  </a:lnTo>
                  <a:lnTo>
                    <a:pt x="92" y="116"/>
                  </a:lnTo>
                  <a:lnTo>
                    <a:pt x="94" y="119"/>
                  </a:lnTo>
                  <a:lnTo>
                    <a:pt x="97" y="122"/>
                  </a:lnTo>
                  <a:lnTo>
                    <a:pt x="99" y="126"/>
                  </a:lnTo>
                  <a:lnTo>
                    <a:pt x="101" y="129"/>
                  </a:lnTo>
                  <a:lnTo>
                    <a:pt x="103" y="133"/>
                  </a:lnTo>
                  <a:lnTo>
                    <a:pt x="105" y="137"/>
                  </a:lnTo>
                  <a:lnTo>
                    <a:pt x="107" y="142"/>
                  </a:lnTo>
                  <a:lnTo>
                    <a:pt x="109" y="147"/>
                  </a:lnTo>
                  <a:lnTo>
                    <a:pt x="110" y="152"/>
                  </a:lnTo>
                  <a:lnTo>
                    <a:pt x="111" y="156"/>
                  </a:lnTo>
                  <a:lnTo>
                    <a:pt x="112" y="160"/>
                  </a:lnTo>
                  <a:lnTo>
                    <a:pt x="111" y="164"/>
                  </a:lnTo>
                  <a:lnTo>
                    <a:pt x="111" y="168"/>
                  </a:lnTo>
                  <a:lnTo>
                    <a:pt x="108" y="176"/>
                  </a:lnTo>
                  <a:lnTo>
                    <a:pt x="105" y="186"/>
                  </a:lnTo>
                  <a:lnTo>
                    <a:pt x="103" y="191"/>
                  </a:lnTo>
                  <a:lnTo>
                    <a:pt x="101" y="195"/>
                  </a:lnTo>
                  <a:lnTo>
                    <a:pt x="100" y="199"/>
                  </a:lnTo>
                  <a:lnTo>
                    <a:pt x="97" y="203"/>
                  </a:lnTo>
                  <a:lnTo>
                    <a:pt x="94" y="206"/>
                  </a:lnTo>
                  <a:lnTo>
                    <a:pt x="91" y="208"/>
                  </a:lnTo>
                  <a:lnTo>
                    <a:pt x="88" y="211"/>
                  </a:lnTo>
                  <a:lnTo>
                    <a:pt x="84" y="214"/>
                  </a:lnTo>
                  <a:lnTo>
                    <a:pt x="81" y="218"/>
                  </a:lnTo>
                  <a:lnTo>
                    <a:pt x="77" y="221"/>
                  </a:lnTo>
                  <a:lnTo>
                    <a:pt x="73" y="223"/>
                  </a:lnTo>
                  <a:lnTo>
                    <a:pt x="70" y="226"/>
                  </a:lnTo>
                  <a:lnTo>
                    <a:pt x="65" y="228"/>
                  </a:lnTo>
                  <a:lnTo>
                    <a:pt x="61" y="230"/>
                  </a:lnTo>
                  <a:lnTo>
                    <a:pt x="55" y="232"/>
                  </a:lnTo>
                  <a:lnTo>
                    <a:pt x="51" y="234"/>
                  </a:lnTo>
                  <a:lnTo>
                    <a:pt x="42" y="238"/>
                  </a:lnTo>
                  <a:lnTo>
                    <a:pt x="38" y="239"/>
                  </a:lnTo>
                  <a:lnTo>
                    <a:pt x="34" y="240"/>
                  </a:lnTo>
                  <a:lnTo>
                    <a:pt x="31" y="240"/>
                  </a:lnTo>
                  <a:lnTo>
                    <a:pt x="27" y="241"/>
                  </a:lnTo>
                  <a:lnTo>
                    <a:pt x="23" y="241"/>
                  </a:lnTo>
                  <a:lnTo>
                    <a:pt x="19" y="241"/>
                  </a:lnTo>
                  <a:lnTo>
                    <a:pt x="16" y="241"/>
                  </a:lnTo>
                  <a:lnTo>
                    <a:pt x="13" y="240"/>
                  </a:lnTo>
                  <a:lnTo>
                    <a:pt x="6" y="23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68" name="SMARTInkAnnotation10"/>
            <p:cNvSpPr>
              <a:spLocks/>
            </p:cNvSpPr>
            <p:nvPr/>
          </p:nvSpPr>
          <p:spPr bwMode="auto">
            <a:xfrm>
              <a:off x="641" y="737"/>
              <a:ext cx="153" cy="52"/>
            </a:xfrm>
            <a:custGeom>
              <a:avLst/>
              <a:gdLst>
                <a:gd name="T0" fmla="*/ 0 w 153"/>
                <a:gd name="T1" fmla="*/ 51 h 52"/>
                <a:gd name="T2" fmla="*/ 3 w 153"/>
                <a:gd name="T3" fmla="*/ 48 h 52"/>
                <a:gd name="T4" fmla="*/ 5 w 153"/>
                <a:gd name="T5" fmla="*/ 46 h 52"/>
                <a:gd name="T6" fmla="*/ 8 w 153"/>
                <a:gd name="T7" fmla="*/ 44 h 52"/>
                <a:gd name="T8" fmla="*/ 11 w 153"/>
                <a:gd name="T9" fmla="*/ 43 h 52"/>
                <a:gd name="T10" fmla="*/ 18 w 153"/>
                <a:gd name="T11" fmla="*/ 39 h 52"/>
                <a:gd name="T12" fmla="*/ 38 w 153"/>
                <a:gd name="T13" fmla="*/ 29 h 52"/>
                <a:gd name="T14" fmla="*/ 45 w 153"/>
                <a:gd name="T15" fmla="*/ 26 h 52"/>
                <a:gd name="T16" fmla="*/ 52 w 153"/>
                <a:gd name="T17" fmla="*/ 24 h 52"/>
                <a:gd name="T18" fmla="*/ 59 w 153"/>
                <a:gd name="T19" fmla="*/ 21 h 52"/>
                <a:gd name="T20" fmla="*/ 74 w 153"/>
                <a:gd name="T21" fmla="*/ 17 h 52"/>
                <a:gd name="T22" fmla="*/ 103 w 153"/>
                <a:gd name="T23" fmla="*/ 9 h 52"/>
                <a:gd name="T24" fmla="*/ 111 w 153"/>
                <a:gd name="T25" fmla="*/ 8 h 52"/>
                <a:gd name="T26" fmla="*/ 118 w 153"/>
                <a:gd name="T27" fmla="*/ 7 h 52"/>
                <a:gd name="T28" fmla="*/ 126 w 153"/>
                <a:gd name="T29" fmla="*/ 7 h 52"/>
                <a:gd name="T30" fmla="*/ 132 w 153"/>
                <a:gd name="T31" fmla="*/ 6 h 52"/>
                <a:gd name="T32" fmla="*/ 138 w 153"/>
                <a:gd name="T33" fmla="*/ 4 h 52"/>
                <a:gd name="T34" fmla="*/ 152 w 153"/>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52">
                  <a:moveTo>
                    <a:pt x="0" y="51"/>
                  </a:moveTo>
                  <a:lnTo>
                    <a:pt x="3" y="48"/>
                  </a:lnTo>
                  <a:lnTo>
                    <a:pt x="5" y="46"/>
                  </a:lnTo>
                  <a:lnTo>
                    <a:pt x="8" y="44"/>
                  </a:lnTo>
                  <a:lnTo>
                    <a:pt x="11" y="43"/>
                  </a:lnTo>
                  <a:lnTo>
                    <a:pt x="18" y="39"/>
                  </a:lnTo>
                  <a:lnTo>
                    <a:pt x="38" y="29"/>
                  </a:lnTo>
                  <a:lnTo>
                    <a:pt x="45" y="26"/>
                  </a:lnTo>
                  <a:lnTo>
                    <a:pt x="52" y="24"/>
                  </a:lnTo>
                  <a:lnTo>
                    <a:pt x="59" y="21"/>
                  </a:lnTo>
                  <a:lnTo>
                    <a:pt x="74" y="17"/>
                  </a:lnTo>
                  <a:lnTo>
                    <a:pt x="103" y="9"/>
                  </a:lnTo>
                  <a:lnTo>
                    <a:pt x="111" y="8"/>
                  </a:lnTo>
                  <a:lnTo>
                    <a:pt x="118" y="7"/>
                  </a:lnTo>
                  <a:lnTo>
                    <a:pt x="126" y="7"/>
                  </a:lnTo>
                  <a:lnTo>
                    <a:pt x="132" y="6"/>
                  </a:lnTo>
                  <a:lnTo>
                    <a:pt x="138" y="4"/>
                  </a:lnTo>
                  <a:lnTo>
                    <a:pt x="15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69" name="SMARTInkAnnotation11"/>
            <p:cNvSpPr>
              <a:spLocks/>
            </p:cNvSpPr>
            <p:nvPr/>
          </p:nvSpPr>
          <p:spPr bwMode="auto">
            <a:xfrm>
              <a:off x="866" y="720"/>
              <a:ext cx="131" cy="350"/>
            </a:xfrm>
            <a:custGeom>
              <a:avLst/>
              <a:gdLst>
                <a:gd name="T0" fmla="*/ 65 w 131"/>
                <a:gd name="T1" fmla="*/ 6 h 350"/>
                <a:gd name="T2" fmla="*/ 72 w 131"/>
                <a:gd name="T3" fmla="*/ 12 h 350"/>
                <a:gd name="T4" fmla="*/ 77 w 131"/>
                <a:gd name="T5" fmla="*/ 19 h 350"/>
                <a:gd name="T6" fmla="*/ 83 w 131"/>
                <a:gd name="T7" fmla="*/ 23 h 350"/>
                <a:gd name="T8" fmla="*/ 91 w 131"/>
                <a:gd name="T9" fmla="*/ 31 h 350"/>
                <a:gd name="T10" fmla="*/ 97 w 131"/>
                <a:gd name="T11" fmla="*/ 40 h 350"/>
                <a:gd name="T12" fmla="*/ 102 w 131"/>
                <a:gd name="T13" fmla="*/ 48 h 350"/>
                <a:gd name="T14" fmla="*/ 112 w 131"/>
                <a:gd name="T15" fmla="*/ 63 h 350"/>
                <a:gd name="T16" fmla="*/ 117 w 131"/>
                <a:gd name="T17" fmla="*/ 72 h 350"/>
                <a:gd name="T18" fmla="*/ 122 w 131"/>
                <a:gd name="T19" fmla="*/ 81 h 350"/>
                <a:gd name="T20" fmla="*/ 127 w 131"/>
                <a:gd name="T21" fmla="*/ 96 h 350"/>
                <a:gd name="T22" fmla="*/ 128 w 131"/>
                <a:gd name="T23" fmla="*/ 107 h 350"/>
                <a:gd name="T24" fmla="*/ 129 w 131"/>
                <a:gd name="T25" fmla="*/ 120 h 350"/>
                <a:gd name="T26" fmla="*/ 129 w 131"/>
                <a:gd name="T27" fmla="*/ 133 h 350"/>
                <a:gd name="T28" fmla="*/ 127 w 131"/>
                <a:gd name="T29" fmla="*/ 145 h 350"/>
                <a:gd name="T30" fmla="*/ 125 w 131"/>
                <a:gd name="T31" fmla="*/ 157 h 350"/>
                <a:gd name="T32" fmla="*/ 123 w 131"/>
                <a:gd name="T33" fmla="*/ 169 h 350"/>
                <a:gd name="T34" fmla="*/ 118 w 131"/>
                <a:gd name="T35" fmla="*/ 180 h 350"/>
                <a:gd name="T36" fmla="*/ 114 w 131"/>
                <a:gd name="T37" fmla="*/ 191 h 350"/>
                <a:gd name="T38" fmla="*/ 108 w 131"/>
                <a:gd name="T39" fmla="*/ 202 h 350"/>
                <a:gd name="T40" fmla="*/ 99 w 131"/>
                <a:gd name="T41" fmla="*/ 214 h 350"/>
                <a:gd name="T42" fmla="*/ 91 w 131"/>
                <a:gd name="T43" fmla="*/ 223 h 350"/>
                <a:gd name="T44" fmla="*/ 83 w 131"/>
                <a:gd name="T45" fmla="*/ 232 h 350"/>
                <a:gd name="T46" fmla="*/ 75 w 131"/>
                <a:gd name="T47" fmla="*/ 243 h 350"/>
                <a:gd name="T48" fmla="*/ 66 w 131"/>
                <a:gd name="T49" fmla="*/ 252 h 350"/>
                <a:gd name="T50" fmla="*/ 56 w 131"/>
                <a:gd name="T51" fmla="*/ 260 h 350"/>
                <a:gd name="T52" fmla="*/ 48 w 131"/>
                <a:gd name="T53" fmla="*/ 268 h 350"/>
                <a:gd name="T54" fmla="*/ 38 w 131"/>
                <a:gd name="T55" fmla="*/ 272 h 350"/>
                <a:gd name="T56" fmla="*/ 29 w 131"/>
                <a:gd name="T57" fmla="*/ 275 h 350"/>
                <a:gd name="T58" fmla="*/ 23 w 131"/>
                <a:gd name="T59" fmla="*/ 278 h 350"/>
                <a:gd name="T60" fmla="*/ 16 w 131"/>
                <a:gd name="T61" fmla="*/ 280 h 350"/>
                <a:gd name="T62" fmla="*/ 10 w 131"/>
                <a:gd name="T63" fmla="*/ 281 h 350"/>
                <a:gd name="T64" fmla="*/ 5 w 131"/>
                <a:gd name="T65" fmla="*/ 281 h 350"/>
                <a:gd name="T66" fmla="*/ 2 w 131"/>
                <a:gd name="T67" fmla="*/ 279 h 350"/>
                <a:gd name="T68" fmla="*/ 1 w 131"/>
                <a:gd name="T69" fmla="*/ 273 h 350"/>
                <a:gd name="T70" fmla="*/ 0 w 131"/>
                <a:gd name="T71" fmla="*/ 260 h 350"/>
                <a:gd name="T72" fmla="*/ 5 w 131"/>
                <a:gd name="T73" fmla="*/ 241 h 350"/>
                <a:gd name="T74" fmla="*/ 11 w 131"/>
                <a:gd name="T75" fmla="*/ 230 h 350"/>
                <a:gd name="T76" fmla="*/ 18 w 131"/>
                <a:gd name="T77" fmla="*/ 221 h 350"/>
                <a:gd name="T78" fmla="*/ 25 w 131"/>
                <a:gd name="T79" fmla="*/ 213 h 350"/>
                <a:gd name="T80" fmla="*/ 32 w 131"/>
                <a:gd name="T81" fmla="*/ 208 h 350"/>
                <a:gd name="T82" fmla="*/ 40 w 131"/>
                <a:gd name="T83" fmla="*/ 203 h 350"/>
                <a:gd name="T84" fmla="*/ 47 w 131"/>
                <a:gd name="T85" fmla="*/ 199 h 350"/>
                <a:gd name="T86" fmla="*/ 52 w 131"/>
                <a:gd name="T87" fmla="*/ 195 h 350"/>
                <a:gd name="T88" fmla="*/ 58 w 131"/>
                <a:gd name="T89" fmla="*/ 193 h 350"/>
                <a:gd name="T90" fmla="*/ 65 w 131"/>
                <a:gd name="T91" fmla="*/ 193 h 350"/>
                <a:gd name="T92" fmla="*/ 72 w 131"/>
                <a:gd name="T93" fmla="*/ 195 h 350"/>
                <a:gd name="T94" fmla="*/ 79 w 131"/>
                <a:gd name="T95" fmla="*/ 199 h 350"/>
                <a:gd name="T96" fmla="*/ 87 w 131"/>
                <a:gd name="T97" fmla="*/ 205 h 350"/>
                <a:gd name="T98" fmla="*/ 98 w 131"/>
                <a:gd name="T99" fmla="*/ 216 h 350"/>
                <a:gd name="T100" fmla="*/ 108 w 131"/>
                <a:gd name="T101" fmla="*/ 228 h 350"/>
                <a:gd name="T102" fmla="*/ 114 w 131"/>
                <a:gd name="T103" fmla="*/ 237 h 350"/>
                <a:gd name="T104" fmla="*/ 118 w 131"/>
                <a:gd name="T105" fmla="*/ 248 h 350"/>
                <a:gd name="T106" fmla="*/ 126 w 131"/>
                <a:gd name="T107" fmla="*/ 267 h 350"/>
                <a:gd name="T108" fmla="*/ 129 w 131"/>
                <a:gd name="T109" fmla="*/ 287 h 350"/>
                <a:gd name="T110" fmla="*/ 129 w 131"/>
                <a:gd name="T111" fmla="*/ 303 h 3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1" h="350">
                  <a:moveTo>
                    <a:pt x="56" y="0"/>
                  </a:moveTo>
                  <a:lnTo>
                    <a:pt x="65" y="6"/>
                  </a:lnTo>
                  <a:lnTo>
                    <a:pt x="69" y="9"/>
                  </a:lnTo>
                  <a:lnTo>
                    <a:pt x="72" y="12"/>
                  </a:lnTo>
                  <a:lnTo>
                    <a:pt x="74" y="16"/>
                  </a:lnTo>
                  <a:lnTo>
                    <a:pt x="77" y="19"/>
                  </a:lnTo>
                  <a:lnTo>
                    <a:pt x="80" y="21"/>
                  </a:lnTo>
                  <a:lnTo>
                    <a:pt x="83" y="23"/>
                  </a:lnTo>
                  <a:lnTo>
                    <a:pt x="87" y="27"/>
                  </a:lnTo>
                  <a:lnTo>
                    <a:pt x="91" y="31"/>
                  </a:lnTo>
                  <a:lnTo>
                    <a:pt x="94" y="36"/>
                  </a:lnTo>
                  <a:lnTo>
                    <a:pt x="97" y="40"/>
                  </a:lnTo>
                  <a:lnTo>
                    <a:pt x="100" y="44"/>
                  </a:lnTo>
                  <a:lnTo>
                    <a:pt x="102" y="48"/>
                  </a:lnTo>
                  <a:lnTo>
                    <a:pt x="108" y="58"/>
                  </a:lnTo>
                  <a:lnTo>
                    <a:pt x="112" y="63"/>
                  </a:lnTo>
                  <a:lnTo>
                    <a:pt x="115" y="68"/>
                  </a:lnTo>
                  <a:lnTo>
                    <a:pt x="117" y="72"/>
                  </a:lnTo>
                  <a:lnTo>
                    <a:pt x="119" y="76"/>
                  </a:lnTo>
                  <a:lnTo>
                    <a:pt x="122" y="81"/>
                  </a:lnTo>
                  <a:lnTo>
                    <a:pt x="124" y="86"/>
                  </a:lnTo>
                  <a:lnTo>
                    <a:pt x="127" y="96"/>
                  </a:lnTo>
                  <a:lnTo>
                    <a:pt x="128" y="102"/>
                  </a:lnTo>
                  <a:lnTo>
                    <a:pt x="128" y="107"/>
                  </a:lnTo>
                  <a:lnTo>
                    <a:pt x="129" y="113"/>
                  </a:lnTo>
                  <a:lnTo>
                    <a:pt x="129" y="120"/>
                  </a:lnTo>
                  <a:lnTo>
                    <a:pt x="129" y="127"/>
                  </a:lnTo>
                  <a:lnTo>
                    <a:pt x="129" y="133"/>
                  </a:lnTo>
                  <a:lnTo>
                    <a:pt x="128" y="139"/>
                  </a:lnTo>
                  <a:lnTo>
                    <a:pt x="127" y="145"/>
                  </a:lnTo>
                  <a:lnTo>
                    <a:pt x="126" y="151"/>
                  </a:lnTo>
                  <a:lnTo>
                    <a:pt x="125" y="157"/>
                  </a:lnTo>
                  <a:lnTo>
                    <a:pt x="125" y="163"/>
                  </a:lnTo>
                  <a:lnTo>
                    <a:pt x="123" y="169"/>
                  </a:lnTo>
                  <a:lnTo>
                    <a:pt x="121" y="174"/>
                  </a:lnTo>
                  <a:lnTo>
                    <a:pt x="118" y="180"/>
                  </a:lnTo>
                  <a:lnTo>
                    <a:pt x="116" y="186"/>
                  </a:lnTo>
                  <a:lnTo>
                    <a:pt x="114" y="191"/>
                  </a:lnTo>
                  <a:lnTo>
                    <a:pt x="111" y="197"/>
                  </a:lnTo>
                  <a:lnTo>
                    <a:pt x="108" y="202"/>
                  </a:lnTo>
                  <a:lnTo>
                    <a:pt x="104" y="208"/>
                  </a:lnTo>
                  <a:lnTo>
                    <a:pt x="99" y="214"/>
                  </a:lnTo>
                  <a:lnTo>
                    <a:pt x="95" y="219"/>
                  </a:lnTo>
                  <a:lnTo>
                    <a:pt x="91" y="223"/>
                  </a:lnTo>
                  <a:lnTo>
                    <a:pt x="87" y="228"/>
                  </a:lnTo>
                  <a:lnTo>
                    <a:pt x="83" y="232"/>
                  </a:lnTo>
                  <a:lnTo>
                    <a:pt x="79" y="237"/>
                  </a:lnTo>
                  <a:lnTo>
                    <a:pt x="75" y="243"/>
                  </a:lnTo>
                  <a:lnTo>
                    <a:pt x="71" y="247"/>
                  </a:lnTo>
                  <a:lnTo>
                    <a:pt x="66" y="252"/>
                  </a:lnTo>
                  <a:lnTo>
                    <a:pt x="61" y="256"/>
                  </a:lnTo>
                  <a:lnTo>
                    <a:pt x="56" y="260"/>
                  </a:lnTo>
                  <a:lnTo>
                    <a:pt x="52" y="264"/>
                  </a:lnTo>
                  <a:lnTo>
                    <a:pt x="48" y="268"/>
                  </a:lnTo>
                  <a:lnTo>
                    <a:pt x="43" y="270"/>
                  </a:lnTo>
                  <a:lnTo>
                    <a:pt x="38" y="272"/>
                  </a:lnTo>
                  <a:lnTo>
                    <a:pt x="33" y="273"/>
                  </a:lnTo>
                  <a:lnTo>
                    <a:pt x="29" y="275"/>
                  </a:lnTo>
                  <a:lnTo>
                    <a:pt x="26" y="276"/>
                  </a:lnTo>
                  <a:lnTo>
                    <a:pt x="23" y="278"/>
                  </a:lnTo>
                  <a:lnTo>
                    <a:pt x="20" y="279"/>
                  </a:lnTo>
                  <a:lnTo>
                    <a:pt x="16" y="280"/>
                  </a:lnTo>
                  <a:lnTo>
                    <a:pt x="13" y="280"/>
                  </a:lnTo>
                  <a:lnTo>
                    <a:pt x="10" y="281"/>
                  </a:lnTo>
                  <a:lnTo>
                    <a:pt x="7" y="281"/>
                  </a:lnTo>
                  <a:lnTo>
                    <a:pt x="5" y="281"/>
                  </a:lnTo>
                  <a:lnTo>
                    <a:pt x="3" y="280"/>
                  </a:lnTo>
                  <a:lnTo>
                    <a:pt x="2" y="279"/>
                  </a:lnTo>
                  <a:lnTo>
                    <a:pt x="2" y="278"/>
                  </a:lnTo>
                  <a:lnTo>
                    <a:pt x="1" y="273"/>
                  </a:lnTo>
                  <a:lnTo>
                    <a:pt x="0" y="264"/>
                  </a:lnTo>
                  <a:lnTo>
                    <a:pt x="0" y="260"/>
                  </a:lnTo>
                  <a:lnTo>
                    <a:pt x="2" y="251"/>
                  </a:lnTo>
                  <a:lnTo>
                    <a:pt x="5" y="241"/>
                  </a:lnTo>
                  <a:lnTo>
                    <a:pt x="8" y="236"/>
                  </a:lnTo>
                  <a:lnTo>
                    <a:pt x="11" y="230"/>
                  </a:lnTo>
                  <a:lnTo>
                    <a:pt x="14" y="225"/>
                  </a:lnTo>
                  <a:lnTo>
                    <a:pt x="18" y="221"/>
                  </a:lnTo>
                  <a:lnTo>
                    <a:pt x="21" y="217"/>
                  </a:lnTo>
                  <a:lnTo>
                    <a:pt x="25" y="213"/>
                  </a:lnTo>
                  <a:lnTo>
                    <a:pt x="29" y="210"/>
                  </a:lnTo>
                  <a:lnTo>
                    <a:pt x="32" y="208"/>
                  </a:lnTo>
                  <a:lnTo>
                    <a:pt x="36" y="205"/>
                  </a:lnTo>
                  <a:lnTo>
                    <a:pt x="40" y="203"/>
                  </a:lnTo>
                  <a:lnTo>
                    <a:pt x="43" y="201"/>
                  </a:lnTo>
                  <a:lnTo>
                    <a:pt x="47" y="199"/>
                  </a:lnTo>
                  <a:lnTo>
                    <a:pt x="49" y="197"/>
                  </a:lnTo>
                  <a:lnTo>
                    <a:pt x="52" y="195"/>
                  </a:lnTo>
                  <a:lnTo>
                    <a:pt x="55" y="194"/>
                  </a:lnTo>
                  <a:lnTo>
                    <a:pt x="58" y="193"/>
                  </a:lnTo>
                  <a:lnTo>
                    <a:pt x="61" y="192"/>
                  </a:lnTo>
                  <a:lnTo>
                    <a:pt x="65" y="193"/>
                  </a:lnTo>
                  <a:lnTo>
                    <a:pt x="68" y="193"/>
                  </a:lnTo>
                  <a:lnTo>
                    <a:pt x="72" y="195"/>
                  </a:lnTo>
                  <a:lnTo>
                    <a:pt x="75" y="197"/>
                  </a:lnTo>
                  <a:lnTo>
                    <a:pt x="79" y="199"/>
                  </a:lnTo>
                  <a:lnTo>
                    <a:pt x="83" y="202"/>
                  </a:lnTo>
                  <a:lnTo>
                    <a:pt x="87" y="205"/>
                  </a:lnTo>
                  <a:lnTo>
                    <a:pt x="90" y="209"/>
                  </a:lnTo>
                  <a:lnTo>
                    <a:pt x="98" y="216"/>
                  </a:lnTo>
                  <a:lnTo>
                    <a:pt x="105" y="223"/>
                  </a:lnTo>
                  <a:lnTo>
                    <a:pt x="108" y="228"/>
                  </a:lnTo>
                  <a:lnTo>
                    <a:pt x="111" y="232"/>
                  </a:lnTo>
                  <a:lnTo>
                    <a:pt x="114" y="237"/>
                  </a:lnTo>
                  <a:lnTo>
                    <a:pt x="116" y="243"/>
                  </a:lnTo>
                  <a:lnTo>
                    <a:pt x="118" y="248"/>
                  </a:lnTo>
                  <a:lnTo>
                    <a:pt x="122" y="258"/>
                  </a:lnTo>
                  <a:lnTo>
                    <a:pt x="126" y="267"/>
                  </a:lnTo>
                  <a:lnTo>
                    <a:pt x="128" y="277"/>
                  </a:lnTo>
                  <a:lnTo>
                    <a:pt x="129" y="287"/>
                  </a:lnTo>
                  <a:lnTo>
                    <a:pt x="129" y="295"/>
                  </a:lnTo>
                  <a:lnTo>
                    <a:pt x="129" y="303"/>
                  </a:lnTo>
                  <a:lnTo>
                    <a:pt x="130" y="34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5070" name="SMARTInkAnnotation12"/>
            <p:cNvSpPr>
              <a:spLocks/>
            </p:cNvSpPr>
            <p:nvPr/>
          </p:nvSpPr>
          <p:spPr bwMode="auto">
            <a:xfrm>
              <a:off x="648" y="996"/>
              <a:ext cx="551" cy="141"/>
            </a:xfrm>
            <a:custGeom>
              <a:avLst/>
              <a:gdLst>
                <a:gd name="T0" fmla="*/ 5 w 551"/>
                <a:gd name="T1" fmla="*/ 140 h 141"/>
                <a:gd name="T2" fmla="*/ 0 w 551"/>
                <a:gd name="T3" fmla="*/ 140 h 141"/>
                <a:gd name="T4" fmla="*/ 2 w 551"/>
                <a:gd name="T5" fmla="*/ 140 h 141"/>
                <a:gd name="T6" fmla="*/ 4 w 551"/>
                <a:gd name="T7" fmla="*/ 140 h 141"/>
                <a:gd name="T8" fmla="*/ 10 w 551"/>
                <a:gd name="T9" fmla="*/ 136 h 141"/>
                <a:gd name="T10" fmla="*/ 18 w 551"/>
                <a:gd name="T11" fmla="*/ 132 h 141"/>
                <a:gd name="T12" fmla="*/ 30 w 551"/>
                <a:gd name="T13" fmla="*/ 129 h 141"/>
                <a:gd name="T14" fmla="*/ 43 w 551"/>
                <a:gd name="T15" fmla="*/ 125 h 141"/>
                <a:gd name="T16" fmla="*/ 58 w 551"/>
                <a:gd name="T17" fmla="*/ 121 h 141"/>
                <a:gd name="T18" fmla="*/ 65 w 551"/>
                <a:gd name="T19" fmla="*/ 119 h 141"/>
                <a:gd name="T20" fmla="*/ 74 w 551"/>
                <a:gd name="T21" fmla="*/ 116 h 141"/>
                <a:gd name="T22" fmla="*/ 92 w 551"/>
                <a:gd name="T23" fmla="*/ 110 h 141"/>
                <a:gd name="T24" fmla="*/ 146 w 551"/>
                <a:gd name="T25" fmla="*/ 91 h 141"/>
                <a:gd name="T26" fmla="*/ 157 w 551"/>
                <a:gd name="T27" fmla="*/ 87 h 141"/>
                <a:gd name="T28" fmla="*/ 182 w 551"/>
                <a:gd name="T29" fmla="*/ 77 h 141"/>
                <a:gd name="T30" fmla="*/ 195 w 551"/>
                <a:gd name="T31" fmla="*/ 73 h 141"/>
                <a:gd name="T32" fmla="*/ 209 w 551"/>
                <a:gd name="T33" fmla="*/ 68 h 141"/>
                <a:gd name="T34" fmla="*/ 238 w 551"/>
                <a:gd name="T35" fmla="*/ 60 h 141"/>
                <a:gd name="T36" fmla="*/ 327 w 551"/>
                <a:gd name="T37" fmla="*/ 37 h 141"/>
                <a:gd name="T38" fmla="*/ 357 w 551"/>
                <a:gd name="T39" fmla="*/ 30 h 141"/>
                <a:gd name="T40" fmla="*/ 371 w 551"/>
                <a:gd name="T41" fmla="*/ 27 h 141"/>
                <a:gd name="T42" fmla="*/ 385 w 551"/>
                <a:gd name="T43" fmla="*/ 24 h 141"/>
                <a:gd name="T44" fmla="*/ 468 w 551"/>
                <a:gd name="T45" fmla="*/ 9 h 141"/>
                <a:gd name="T46" fmla="*/ 477 w 551"/>
                <a:gd name="T47" fmla="*/ 8 h 141"/>
                <a:gd name="T48" fmla="*/ 494 w 551"/>
                <a:gd name="T49" fmla="*/ 6 h 141"/>
                <a:gd name="T50" fmla="*/ 508 w 551"/>
                <a:gd name="T51" fmla="*/ 4 h 141"/>
                <a:gd name="T52" fmla="*/ 525 w 551"/>
                <a:gd name="T53" fmla="*/ 1 h 141"/>
                <a:gd name="T54" fmla="*/ 542 w 551"/>
                <a:gd name="T55" fmla="*/ 0 h 141"/>
                <a:gd name="T56" fmla="*/ 546 w 551"/>
                <a:gd name="T57" fmla="*/ 0 h 141"/>
                <a:gd name="T58" fmla="*/ 547 w 551"/>
                <a:gd name="T59" fmla="*/ 0 h 141"/>
                <a:gd name="T60" fmla="*/ 548 w 551"/>
                <a:gd name="T61" fmla="*/ 1 h 141"/>
                <a:gd name="T62" fmla="*/ 550 w 551"/>
                <a:gd name="T63" fmla="*/ 5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1" h="141">
                  <a:moveTo>
                    <a:pt x="5" y="140"/>
                  </a:moveTo>
                  <a:lnTo>
                    <a:pt x="0" y="140"/>
                  </a:lnTo>
                  <a:lnTo>
                    <a:pt x="2" y="140"/>
                  </a:lnTo>
                  <a:lnTo>
                    <a:pt x="4" y="140"/>
                  </a:lnTo>
                  <a:lnTo>
                    <a:pt x="10" y="136"/>
                  </a:lnTo>
                  <a:lnTo>
                    <a:pt x="18" y="132"/>
                  </a:lnTo>
                  <a:lnTo>
                    <a:pt x="30" y="129"/>
                  </a:lnTo>
                  <a:lnTo>
                    <a:pt x="43" y="125"/>
                  </a:lnTo>
                  <a:lnTo>
                    <a:pt x="58" y="121"/>
                  </a:lnTo>
                  <a:lnTo>
                    <a:pt x="65" y="119"/>
                  </a:lnTo>
                  <a:lnTo>
                    <a:pt x="74" y="116"/>
                  </a:lnTo>
                  <a:lnTo>
                    <a:pt x="92" y="110"/>
                  </a:lnTo>
                  <a:lnTo>
                    <a:pt x="146" y="91"/>
                  </a:lnTo>
                  <a:lnTo>
                    <a:pt x="157" y="87"/>
                  </a:lnTo>
                  <a:lnTo>
                    <a:pt x="182" y="77"/>
                  </a:lnTo>
                  <a:lnTo>
                    <a:pt x="195" y="73"/>
                  </a:lnTo>
                  <a:lnTo>
                    <a:pt x="209" y="68"/>
                  </a:lnTo>
                  <a:lnTo>
                    <a:pt x="238" y="60"/>
                  </a:lnTo>
                  <a:lnTo>
                    <a:pt x="327" y="37"/>
                  </a:lnTo>
                  <a:lnTo>
                    <a:pt x="357" y="30"/>
                  </a:lnTo>
                  <a:lnTo>
                    <a:pt x="371" y="27"/>
                  </a:lnTo>
                  <a:lnTo>
                    <a:pt x="385" y="24"/>
                  </a:lnTo>
                  <a:lnTo>
                    <a:pt x="468" y="9"/>
                  </a:lnTo>
                  <a:lnTo>
                    <a:pt x="477" y="8"/>
                  </a:lnTo>
                  <a:lnTo>
                    <a:pt x="494" y="6"/>
                  </a:lnTo>
                  <a:lnTo>
                    <a:pt x="508" y="4"/>
                  </a:lnTo>
                  <a:lnTo>
                    <a:pt x="525" y="1"/>
                  </a:lnTo>
                  <a:lnTo>
                    <a:pt x="542" y="0"/>
                  </a:lnTo>
                  <a:lnTo>
                    <a:pt x="546" y="0"/>
                  </a:lnTo>
                  <a:lnTo>
                    <a:pt x="547" y="0"/>
                  </a:lnTo>
                  <a:lnTo>
                    <a:pt x="548" y="1"/>
                  </a:lnTo>
                  <a:lnTo>
                    <a:pt x="550"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grpSp>
    </p:spTree>
    <p:extLst>
      <p:ext uri="{BB962C8B-B14F-4D97-AF65-F5344CB8AC3E}">
        <p14:creationId xmlns:p14="http://schemas.microsoft.com/office/powerpoint/2010/main" val="1258526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46083"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Five</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74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886200" y="228600"/>
            <a:ext cx="5029200" cy="6400800"/>
          </a:xfrm>
        </p:spPr>
        <p:txBody>
          <a:bodyPr/>
          <a:lstStyle/>
          <a:p>
            <a:pPr eaLnBrk="1" hangingPunct="1"/>
            <a:r>
              <a:rPr lang="en-US" altLang="en-US" sz="2800" smtClean="0"/>
              <a:t>Lady Macbeth has received a letter from her husband, telling her of the witches’ appearance and prophecies and how he has already become Thane of Cawdor.</a:t>
            </a:r>
          </a:p>
          <a:p>
            <a:pPr eaLnBrk="1" hangingPunct="1"/>
            <a:r>
              <a:rPr lang="en-US" altLang="en-US" sz="2800" smtClean="0"/>
              <a:t>She LOVES the idea of becoming Queen.</a:t>
            </a:r>
          </a:p>
          <a:p>
            <a:pPr eaLnBrk="1" hangingPunct="1"/>
            <a:r>
              <a:rPr lang="en-US" altLang="en-US" sz="2800" smtClean="0"/>
              <a:t>She is afraid her husband lacks the guts to murder people in order to become king the quickest way possible.</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MARTPenAnnotation37"/>
          <p:cNvSpPr>
            <a:spLocks/>
          </p:cNvSpPr>
          <p:nvPr/>
        </p:nvSpPr>
        <p:spPr bwMode="auto">
          <a:xfrm>
            <a:off x="4259263" y="669925"/>
            <a:ext cx="4181475" cy="63500"/>
          </a:xfrm>
          <a:custGeom>
            <a:avLst/>
            <a:gdLst>
              <a:gd name="T0" fmla="*/ 0 w 2634"/>
              <a:gd name="T1" fmla="*/ 2147483647 h 40"/>
              <a:gd name="T2" fmla="*/ 2147483647 w 2634"/>
              <a:gd name="T3" fmla="*/ 2147483647 h 40"/>
              <a:gd name="T4" fmla="*/ 2147483647 w 2634"/>
              <a:gd name="T5" fmla="*/ 2147483647 h 40"/>
              <a:gd name="T6" fmla="*/ 2147483647 w 2634"/>
              <a:gd name="T7" fmla="*/ 2147483647 h 40"/>
              <a:gd name="T8" fmla="*/ 2147483647 w 2634"/>
              <a:gd name="T9" fmla="*/ 2147483647 h 40"/>
              <a:gd name="T10" fmla="*/ 2147483647 w 2634"/>
              <a:gd name="T11" fmla="*/ 2147483647 h 40"/>
              <a:gd name="T12" fmla="*/ 2147483647 w 2634"/>
              <a:gd name="T13" fmla="*/ 2147483647 h 40"/>
              <a:gd name="T14" fmla="*/ 2147483647 w 2634"/>
              <a:gd name="T15" fmla="*/ 2147483647 h 40"/>
              <a:gd name="T16" fmla="*/ 2147483647 w 2634"/>
              <a:gd name="T17" fmla="*/ 2147483647 h 40"/>
              <a:gd name="T18" fmla="*/ 2147483647 w 2634"/>
              <a:gd name="T19" fmla="*/ 2147483647 h 40"/>
              <a:gd name="T20" fmla="*/ 2147483647 w 2634"/>
              <a:gd name="T21" fmla="*/ 2147483647 h 40"/>
              <a:gd name="T22" fmla="*/ 2147483647 w 2634"/>
              <a:gd name="T23" fmla="*/ 2147483647 h 40"/>
              <a:gd name="T24" fmla="*/ 2147483647 w 2634"/>
              <a:gd name="T25" fmla="*/ 2147483647 h 40"/>
              <a:gd name="T26" fmla="*/ 2147483647 w 2634"/>
              <a:gd name="T27" fmla="*/ 2147483647 h 40"/>
              <a:gd name="T28" fmla="*/ 2147483647 w 2634"/>
              <a:gd name="T29" fmla="*/ 2147483647 h 40"/>
              <a:gd name="T30" fmla="*/ 2147483647 w 2634"/>
              <a:gd name="T31" fmla="*/ 2147483647 h 40"/>
              <a:gd name="T32" fmla="*/ 2147483647 w 2634"/>
              <a:gd name="T33" fmla="*/ 2147483647 h 40"/>
              <a:gd name="T34" fmla="*/ 2147483647 w 2634"/>
              <a:gd name="T35" fmla="*/ 2147483647 h 40"/>
              <a:gd name="T36" fmla="*/ 2147483647 w 2634"/>
              <a:gd name="T37" fmla="*/ 2147483647 h 40"/>
              <a:gd name="T38" fmla="*/ 2147483647 w 2634"/>
              <a:gd name="T39" fmla="*/ 2147483647 h 40"/>
              <a:gd name="T40" fmla="*/ 2147483647 w 2634"/>
              <a:gd name="T41" fmla="*/ 2147483647 h 40"/>
              <a:gd name="T42" fmla="*/ 2147483647 w 2634"/>
              <a:gd name="T43" fmla="*/ 2147483647 h 40"/>
              <a:gd name="T44" fmla="*/ 2147483647 w 2634"/>
              <a:gd name="T45" fmla="*/ 2147483647 h 40"/>
              <a:gd name="T46" fmla="*/ 2147483647 w 2634"/>
              <a:gd name="T47" fmla="*/ 2147483647 h 40"/>
              <a:gd name="T48" fmla="*/ 2147483647 w 2634"/>
              <a:gd name="T49" fmla="*/ 2147483647 h 40"/>
              <a:gd name="T50" fmla="*/ 2147483647 w 2634"/>
              <a:gd name="T51" fmla="*/ 2147483647 h 40"/>
              <a:gd name="T52" fmla="*/ 2147483647 w 2634"/>
              <a:gd name="T53" fmla="*/ 2147483647 h 40"/>
              <a:gd name="T54" fmla="*/ 2147483647 w 2634"/>
              <a:gd name="T55" fmla="*/ 2147483647 h 40"/>
              <a:gd name="T56" fmla="*/ 2147483647 w 2634"/>
              <a:gd name="T57" fmla="*/ 2147483647 h 40"/>
              <a:gd name="T58" fmla="*/ 2147483647 w 2634"/>
              <a:gd name="T59" fmla="*/ 2147483647 h 40"/>
              <a:gd name="T60" fmla="*/ 2147483647 w 2634"/>
              <a:gd name="T61" fmla="*/ 2147483647 h 40"/>
              <a:gd name="T62" fmla="*/ 2147483647 w 2634"/>
              <a:gd name="T63" fmla="*/ 2147483647 h 40"/>
              <a:gd name="T64" fmla="*/ 2147483647 w 2634"/>
              <a:gd name="T65" fmla="*/ 2147483647 h 40"/>
              <a:gd name="T66" fmla="*/ 2147483647 w 2634"/>
              <a:gd name="T67" fmla="*/ 2147483647 h 40"/>
              <a:gd name="T68" fmla="*/ 2147483647 w 2634"/>
              <a:gd name="T69" fmla="*/ 0 h 40"/>
              <a:gd name="T70" fmla="*/ 2147483647 w 2634"/>
              <a:gd name="T71" fmla="*/ 2147483647 h 40"/>
              <a:gd name="T72" fmla="*/ 2147483647 w 2634"/>
              <a:gd name="T73" fmla="*/ 2147483647 h 40"/>
              <a:gd name="T74" fmla="*/ 2147483647 w 2634"/>
              <a:gd name="T75" fmla="*/ 2147483647 h 40"/>
              <a:gd name="T76" fmla="*/ 2147483647 w 2634"/>
              <a:gd name="T77" fmla="*/ 2147483647 h 40"/>
              <a:gd name="T78" fmla="*/ 2147483647 w 2634"/>
              <a:gd name="T79" fmla="*/ 2147483647 h 40"/>
              <a:gd name="T80" fmla="*/ 2147483647 w 2634"/>
              <a:gd name="T81" fmla="*/ 2147483647 h 40"/>
              <a:gd name="T82" fmla="*/ 2147483647 w 2634"/>
              <a:gd name="T83" fmla="*/ 2147483647 h 40"/>
              <a:gd name="T84" fmla="*/ 2147483647 w 2634"/>
              <a:gd name="T85" fmla="*/ 2147483647 h 40"/>
              <a:gd name="T86" fmla="*/ 2147483647 w 2634"/>
              <a:gd name="T87" fmla="*/ 2147483647 h 40"/>
              <a:gd name="T88" fmla="*/ 2147483647 w 2634"/>
              <a:gd name="T89" fmla="*/ 2147483647 h 40"/>
              <a:gd name="T90" fmla="*/ 2147483647 w 2634"/>
              <a:gd name="T91" fmla="*/ 2147483647 h 40"/>
              <a:gd name="T92" fmla="*/ 2147483647 w 2634"/>
              <a:gd name="T93" fmla="*/ 2147483647 h 40"/>
              <a:gd name="T94" fmla="*/ 2147483647 w 2634"/>
              <a:gd name="T95" fmla="*/ 2147483647 h 40"/>
              <a:gd name="T96" fmla="*/ 2147483647 w 2634"/>
              <a:gd name="T97" fmla="*/ 2147483647 h 40"/>
              <a:gd name="T98" fmla="*/ 2147483647 w 2634"/>
              <a:gd name="T99" fmla="*/ 2147483647 h 40"/>
              <a:gd name="T100" fmla="*/ 2147483647 w 2634"/>
              <a:gd name="T101" fmla="*/ 2147483647 h 40"/>
              <a:gd name="T102" fmla="*/ 2147483647 w 2634"/>
              <a:gd name="T103" fmla="*/ 2147483647 h 40"/>
              <a:gd name="T104" fmla="*/ 2147483647 w 2634"/>
              <a:gd name="T105" fmla="*/ 2147483647 h 40"/>
              <a:gd name="T106" fmla="*/ 2147483647 w 2634"/>
              <a:gd name="T107" fmla="*/ 2147483647 h 40"/>
              <a:gd name="T108" fmla="*/ 2147483647 w 2634"/>
              <a:gd name="T109" fmla="*/ 2147483647 h 40"/>
              <a:gd name="T110" fmla="*/ 2147483647 w 2634"/>
              <a:gd name="T111" fmla="*/ 2147483647 h 40"/>
              <a:gd name="T112" fmla="*/ 2147483647 w 2634"/>
              <a:gd name="T113" fmla="*/ 2147483647 h 40"/>
              <a:gd name="T114" fmla="*/ 2147483647 w 2634"/>
              <a:gd name="T115" fmla="*/ 2147483647 h 40"/>
              <a:gd name="T116" fmla="*/ 2147483647 w 2634"/>
              <a:gd name="T117" fmla="*/ 2147483647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34" h="40">
                <a:moveTo>
                  <a:pt x="0" y="34"/>
                </a:moveTo>
                <a:lnTo>
                  <a:pt x="24" y="34"/>
                </a:lnTo>
                <a:lnTo>
                  <a:pt x="28" y="33"/>
                </a:lnTo>
                <a:lnTo>
                  <a:pt x="32" y="32"/>
                </a:lnTo>
                <a:lnTo>
                  <a:pt x="36" y="31"/>
                </a:lnTo>
                <a:lnTo>
                  <a:pt x="40" y="30"/>
                </a:lnTo>
                <a:lnTo>
                  <a:pt x="48" y="29"/>
                </a:lnTo>
                <a:lnTo>
                  <a:pt x="124" y="28"/>
                </a:lnTo>
                <a:lnTo>
                  <a:pt x="441" y="28"/>
                </a:lnTo>
                <a:lnTo>
                  <a:pt x="453" y="27"/>
                </a:lnTo>
                <a:lnTo>
                  <a:pt x="487" y="25"/>
                </a:lnTo>
                <a:lnTo>
                  <a:pt x="504" y="24"/>
                </a:lnTo>
                <a:lnTo>
                  <a:pt x="536" y="23"/>
                </a:lnTo>
                <a:lnTo>
                  <a:pt x="571" y="23"/>
                </a:lnTo>
                <a:lnTo>
                  <a:pt x="581" y="22"/>
                </a:lnTo>
                <a:lnTo>
                  <a:pt x="590" y="21"/>
                </a:lnTo>
                <a:lnTo>
                  <a:pt x="600" y="19"/>
                </a:lnTo>
                <a:lnTo>
                  <a:pt x="609" y="19"/>
                </a:lnTo>
                <a:lnTo>
                  <a:pt x="625" y="18"/>
                </a:lnTo>
                <a:lnTo>
                  <a:pt x="694" y="17"/>
                </a:lnTo>
                <a:lnTo>
                  <a:pt x="1061" y="17"/>
                </a:lnTo>
                <a:lnTo>
                  <a:pt x="1077" y="16"/>
                </a:lnTo>
                <a:lnTo>
                  <a:pt x="1091" y="15"/>
                </a:lnTo>
                <a:lnTo>
                  <a:pt x="1104" y="14"/>
                </a:lnTo>
                <a:lnTo>
                  <a:pt x="1116" y="13"/>
                </a:lnTo>
                <a:lnTo>
                  <a:pt x="1138" y="12"/>
                </a:lnTo>
                <a:lnTo>
                  <a:pt x="1278" y="11"/>
                </a:lnTo>
                <a:lnTo>
                  <a:pt x="1310" y="11"/>
                </a:lnTo>
                <a:lnTo>
                  <a:pt x="1416" y="7"/>
                </a:lnTo>
                <a:lnTo>
                  <a:pt x="1473" y="6"/>
                </a:lnTo>
                <a:lnTo>
                  <a:pt x="1488" y="5"/>
                </a:lnTo>
                <a:lnTo>
                  <a:pt x="1522" y="3"/>
                </a:lnTo>
                <a:lnTo>
                  <a:pt x="1541" y="2"/>
                </a:lnTo>
                <a:lnTo>
                  <a:pt x="1580" y="1"/>
                </a:lnTo>
                <a:lnTo>
                  <a:pt x="1656" y="0"/>
                </a:lnTo>
                <a:lnTo>
                  <a:pt x="1670" y="1"/>
                </a:lnTo>
                <a:lnTo>
                  <a:pt x="1703" y="3"/>
                </a:lnTo>
                <a:lnTo>
                  <a:pt x="1721" y="4"/>
                </a:lnTo>
                <a:lnTo>
                  <a:pt x="1773" y="5"/>
                </a:lnTo>
                <a:lnTo>
                  <a:pt x="1799" y="5"/>
                </a:lnTo>
                <a:lnTo>
                  <a:pt x="2005" y="15"/>
                </a:lnTo>
                <a:lnTo>
                  <a:pt x="2077" y="16"/>
                </a:lnTo>
                <a:lnTo>
                  <a:pt x="2096" y="17"/>
                </a:lnTo>
                <a:lnTo>
                  <a:pt x="2111" y="18"/>
                </a:lnTo>
                <a:lnTo>
                  <a:pt x="2124" y="20"/>
                </a:lnTo>
                <a:lnTo>
                  <a:pt x="2135" y="21"/>
                </a:lnTo>
                <a:lnTo>
                  <a:pt x="2156" y="22"/>
                </a:lnTo>
                <a:lnTo>
                  <a:pt x="2232" y="22"/>
                </a:lnTo>
                <a:lnTo>
                  <a:pt x="2337" y="22"/>
                </a:lnTo>
                <a:lnTo>
                  <a:pt x="2354" y="23"/>
                </a:lnTo>
                <a:lnTo>
                  <a:pt x="2424" y="27"/>
                </a:lnTo>
                <a:lnTo>
                  <a:pt x="2497" y="28"/>
                </a:lnTo>
                <a:lnTo>
                  <a:pt x="2570" y="29"/>
                </a:lnTo>
                <a:lnTo>
                  <a:pt x="2576" y="30"/>
                </a:lnTo>
                <a:lnTo>
                  <a:pt x="2582" y="31"/>
                </a:lnTo>
                <a:lnTo>
                  <a:pt x="2587" y="32"/>
                </a:lnTo>
                <a:lnTo>
                  <a:pt x="2596" y="33"/>
                </a:lnTo>
                <a:lnTo>
                  <a:pt x="2602" y="34"/>
                </a:lnTo>
                <a:lnTo>
                  <a:pt x="263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09" name="SMARTPenAnnotation38"/>
          <p:cNvSpPr>
            <a:spLocks/>
          </p:cNvSpPr>
          <p:nvPr/>
        </p:nvSpPr>
        <p:spPr bwMode="auto">
          <a:xfrm>
            <a:off x="4330700" y="1054100"/>
            <a:ext cx="3975100" cy="80963"/>
          </a:xfrm>
          <a:custGeom>
            <a:avLst/>
            <a:gdLst>
              <a:gd name="T0" fmla="*/ 2147483647 w 2504"/>
              <a:gd name="T1" fmla="*/ 2147483647 h 51"/>
              <a:gd name="T2" fmla="*/ 2147483647 w 2504"/>
              <a:gd name="T3" fmla="*/ 2147483647 h 51"/>
              <a:gd name="T4" fmla="*/ 2147483647 w 2504"/>
              <a:gd name="T5" fmla="*/ 2147483647 h 51"/>
              <a:gd name="T6" fmla="*/ 2147483647 w 2504"/>
              <a:gd name="T7" fmla="*/ 2147483647 h 51"/>
              <a:gd name="T8" fmla="*/ 2147483647 w 2504"/>
              <a:gd name="T9" fmla="*/ 2147483647 h 51"/>
              <a:gd name="T10" fmla="*/ 2147483647 w 2504"/>
              <a:gd name="T11" fmla="*/ 2147483647 h 51"/>
              <a:gd name="T12" fmla="*/ 2147483647 w 2504"/>
              <a:gd name="T13" fmla="*/ 2147483647 h 51"/>
              <a:gd name="T14" fmla="*/ 2147483647 w 2504"/>
              <a:gd name="T15" fmla="*/ 2147483647 h 51"/>
              <a:gd name="T16" fmla="*/ 2147483647 w 2504"/>
              <a:gd name="T17" fmla="*/ 2147483647 h 51"/>
              <a:gd name="T18" fmla="*/ 2147483647 w 2504"/>
              <a:gd name="T19" fmla="*/ 2147483647 h 51"/>
              <a:gd name="T20" fmla="*/ 2147483647 w 2504"/>
              <a:gd name="T21" fmla="*/ 2147483647 h 51"/>
              <a:gd name="T22" fmla="*/ 2147483647 w 2504"/>
              <a:gd name="T23" fmla="*/ 2147483647 h 51"/>
              <a:gd name="T24" fmla="*/ 2147483647 w 2504"/>
              <a:gd name="T25" fmla="*/ 2147483647 h 51"/>
              <a:gd name="T26" fmla="*/ 2147483647 w 2504"/>
              <a:gd name="T27" fmla="*/ 2147483647 h 51"/>
              <a:gd name="T28" fmla="*/ 2147483647 w 2504"/>
              <a:gd name="T29" fmla="*/ 0 h 51"/>
              <a:gd name="T30" fmla="*/ 2147483647 w 2504"/>
              <a:gd name="T31" fmla="*/ 2147483647 h 51"/>
              <a:gd name="T32" fmla="*/ 2147483647 w 2504"/>
              <a:gd name="T33" fmla="*/ 2147483647 h 51"/>
              <a:gd name="T34" fmla="*/ 2147483647 w 2504"/>
              <a:gd name="T35" fmla="*/ 2147483647 h 51"/>
              <a:gd name="T36" fmla="*/ 2147483647 w 2504"/>
              <a:gd name="T37" fmla="*/ 2147483647 h 51"/>
              <a:gd name="T38" fmla="*/ 2147483647 w 2504"/>
              <a:gd name="T39" fmla="*/ 2147483647 h 51"/>
              <a:gd name="T40" fmla="*/ 2147483647 w 2504"/>
              <a:gd name="T41" fmla="*/ 2147483647 h 51"/>
              <a:gd name="T42" fmla="*/ 2147483647 w 2504"/>
              <a:gd name="T43" fmla="*/ 2147483647 h 51"/>
              <a:gd name="T44" fmla="*/ 2147483647 w 2504"/>
              <a:gd name="T45" fmla="*/ 2147483647 h 51"/>
              <a:gd name="T46" fmla="*/ 2147483647 w 2504"/>
              <a:gd name="T47" fmla="*/ 2147483647 h 51"/>
              <a:gd name="T48" fmla="*/ 2147483647 w 2504"/>
              <a:gd name="T49" fmla="*/ 2147483647 h 51"/>
              <a:gd name="T50" fmla="*/ 2147483647 w 2504"/>
              <a:gd name="T51" fmla="*/ 2147483647 h 51"/>
              <a:gd name="T52" fmla="*/ 2147483647 w 2504"/>
              <a:gd name="T53" fmla="*/ 2147483647 h 51"/>
              <a:gd name="T54" fmla="*/ 2147483647 w 2504"/>
              <a:gd name="T55" fmla="*/ 2147483647 h 51"/>
              <a:gd name="T56" fmla="*/ 2147483647 w 2504"/>
              <a:gd name="T57" fmla="*/ 2147483647 h 51"/>
              <a:gd name="T58" fmla="*/ 2147483647 w 2504"/>
              <a:gd name="T59" fmla="*/ 2147483647 h 51"/>
              <a:gd name="T60" fmla="*/ 2147483647 w 2504"/>
              <a:gd name="T61" fmla="*/ 2147483647 h 51"/>
              <a:gd name="T62" fmla="*/ 2147483647 w 2504"/>
              <a:gd name="T63" fmla="*/ 2147483647 h 51"/>
              <a:gd name="T64" fmla="*/ 2147483647 w 2504"/>
              <a:gd name="T65" fmla="*/ 2147483647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4" h="51">
                <a:moveTo>
                  <a:pt x="0" y="50"/>
                </a:moveTo>
                <a:lnTo>
                  <a:pt x="9" y="47"/>
                </a:lnTo>
                <a:lnTo>
                  <a:pt x="15" y="46"/>
                </a:lnTo>
                <a:lnTo>
                  <a:pt x="33" y="45"/>
                </a:lnTo>
                <a:lnTo>
                  <a:pt x="36" y="44"/>
                </a:lnTo>
                <a:lnTo>
                  <a:pt x="40" y="43"/>
                </a:lnTo>
                <a:lnTo>
                  <a:pt x="44" y="42"/>
                </a:lnTo>
                <a:lnTo>
                  <a:pt x="54" y="40"/>
                </a:lnTo>
                <a:lnTo>
                  <a:pt x="87" y="37"/>
                </a:lnTo>
                <a:lnTo>
                  <a:pt x="102" y="36"/>
                </a:lnTo>
                <a:lnTo>
                  <a:pt x="125" y="35"/>
                </a:lnTo>
                <a:lnTo>
                  <a:pt x="135" y="34"/>
                </a:lnTo>
                <a:lnTo>
                  <a:pt x="144" y="32"/>
                </a:lnTo>
                <a:lnTo>
                  <a:pt x="152" y="31"/>
                </a:lnTo>
                <a:lnTo>
                  <a:pt x="160" y="30"/>
                </a:lnTo>
                <a:lnTo>
                  <a:pt x="186" y="28"/>
                </a:lnTo>
                <a:lnTo>
                  <a:pt x="259" y="20"/>
                </a:lnTo>
                <a:lnTo>
                  <a:pt x="273" y="19"/>
                </a:lnTo>
                <a:lnTo>
                  <a:pt x="297" y="18"/>
                </a:lnTo>
                <a:lnTo>
                  <a:pt x="358" y="17"/>
                </a:lnTo>
                <a:lnTo>
                  <a:pt x="368" y="16"/>
                </a:lnTo>
                <a:lnTo>
                  <a:pt x="378" y="15"/>
                </a:lnTo>
                <a:lnTo>
                  <a:pt x="389" y="14"/>
                </a:lnTo>
                <a:lnTo>
                  <a:pt x="410" y="12"/>
                </a:lnTo>
                <a:lnTo>
                  <a:pt x="487" y="11"/>
                </a:lnTo>
                <a:lnTo>
                  <a:pt x="585" y="11"/>
                </a:lnTo>
                <a:lnTo>
                  <a:pt x="633" y="9"/>
                </a:lnTo>
                <a:lnTo>
                  <a:pt x="686" y="7"/>
                </a:lnTo>
                <a:lnTo>
                  <a:pt x="898" y="2"/>
                </a:lnTo>
                <a:lnTo>
                  <a:pt x="1165" y="0"/>
                </a:lnTo>
                <a:lnTo>
                  <a:pt x="1178" y="0"/>
                </a:lnTo>
                <a:lnTo>
                  <a:pt x="1192" y="1"/>
                </a:lnTo>
                <a:lnTo>
                  <a:pt x="1205" y="3"/>
                </a:lnTo>
                <a:lnTo>
                  <a:pt x="1233" y="4"/>
                </a:lnTo>
                <a:lnTo>
                  <a:pt x="1312" y="5"/>
                </a:lnTo>
                <a:lnTo>
                  <a:pt x="1591" y="5"/>
                </a:lnTo>
                <a:lnTo>
                  <a:pt x="1603" y="6"/>
                </a:lnTo>
                <a:lnTo>
                  <a:pt x="1614" y="7"/>
                </a:lnTo>
                <a:lnTo>
                  <a:pt x="1625" y="8"/>
                </a:lnTo>
                <a:lnTo>
                  <a:pt x="1700" y="10"/>
                </a:lnTo>
                <a:lnTo>
                  <a:pt x="1752" y="10"/>
                </a:lnTo>
                <a:lnTo>
                  <a:pt x="1791" y="11"/>
                </a:lnTo>
                <a:lnTo>
                  <a:pt x="1820" y="12"/>
                </a:lnTo>
                <a:lnTo>
                  <a:pt x="1843" y="14"/>
                </a:lnTo>
                <a:lnTo>
                  <a:pt x="1899" y="15"/>
                </a:lnTo>
                <a:lnTo>
                  <a:pt x="1988" y="16"/>
                </a:lnTo>
                <a:lnTo>
                  <a:pt x="2002" y="17"/>
                </a:lnTo>
                <a:lnTo>
                  <a:pt x="2016" y="18"/>
                </a:lnTo>
                <a:lnTo>
                  <a:pt x="2028" y="20"/>
                </a:lnTo>
                <a:lnTo>
                  <a:pt x="2059" y="21"/>
                </a:lnTo>
                <a:lnTo>
                  <a:pt x="2114" y="22"/>
                </a:lnTo>
                <a:lnTo>
                  <a:pt x="2125" y="23"/>
                </a:lnTo>
                <a:lnTo>
                  <a:pt x="2136" y="24"/>
                </a:lnTo>
                <a:lnTo>
                  <a:pt x="2146" y="25"/>
                </a:lnTo>
                <a:lnTo>
                  <a:pt x="2173" y="27"/>
                </a:lnTo>
                <a:lnTo>
                  <a:pt x="2227" y="28"/>
                </a:lnTo>
                <a:lnTo>
                  <a:pt x="2237" y="28"/>
                </a:lnTo>
                <a:lnTo>
                  <a:pt x="2247" y="29"/>
                </a:lnTo>
                <a:lnTo>
                  <a:pt x="2255" y="31"/>
                </a:lnTo>
                <a:lnTo>
                  <a:pt x="2278" y="32"/>
                </a:lnTo>
                <a:lnTo>
                  <a:pt x="2354" y="33"/>
                </a:lnTo>
                <a:lnTo>
                  <a:pt x="2424" y="34"/>
                </a:lnTo>
                <a:lnTo>
                  <a:pt x="2430" y="35"/>
                </a:lnTo>
                <a:lnTo>
                  <a:pt x="2436" y="36"/>
                </a:lnTo>
                <a:lnTo>
                  <a:pt x="2445" y="38"/>
                </a:lnTo>
                <a:lnTo>
                  <a:pt x="2461" y="39"/>
                </a:lnTo>
                <a:lnTo>
                  <a:pt x="250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0" name="SMARTPenAnnotation39"/>
          <p:cNvSpPr>
            <a:spLocks/>
          </p:cNvSpPr>
          <p:nvPr/>
        </p:nvSpPr>
        <p:spPr bwMode="auto">
          <a:xfrm>
            <a:off x="4625975" y="1473200"/>
            <a:ext cx="3635375" cy="88900"/>
          </a:xfrm>
          <a:custGeom>
            <a:avLst/>
            <a:gdLst>
              <a:gd name="T0" fmla="*/ 0 w 2290"/>
              <a:gd name="T1" fmla="*/ 0 h 56"/>
              <a:gd name="T2" fmla="*/ 2147483647 w 2290"/>
              <a:gd name="T3" fmla="*/ 0 h 56"/>
              <a:gd name="T4" fmla="*/ 2147483647 w 2290"/>
              <a:gd name="T5" fmla="*/ 2147483647 h 56"/>
              <a:gd name="T6" fmla="*/ 2147483647 w 2290"/>
              <a:gd name="T7" fmla="*/ 2147483647 h 56"/>
              <a:gd name="T8" fmla="*/ 2147483647 w 2290"/>
              <a:gd name="T9" fmla="*/ 2147483647 h 56"/>
              <a:gd name="T10" fmla="*/ 2147483647 w 2290"/>
              <a:gd name="T11" fmla="*/ 2147483647 h 56"/>
              <a:gd name="T12" fmla="*/ 2147483647 w 2290"/>
              <a:gd name="T13" fmla="*/ 2147483647 h 56"/>
              <a:gd name="T14" fmla="*/ 2147483647 w 2290"/>
              <a:gd name="T15" fmla="*/ 2147483647 h 56"/>
              <a:gd name="T16" fmla="*/ 2147483647 w 2290"/>
              <a:gd name="T17" fmla="*/ 2147483647 h 56"/>
              <a:gd name="T18" fmla="*/ 2147483647 w 2290"/>
              <a:gd name="T19" fmla="*/ 2147483647 h 56"/>
              <a:gd name="T20" fmla="*/ 2147483647 w 2290"/>
              <a:gd name="T21" fmla="*/ 2147483647 h 56"/>
              <a:gd name="T22" fmla="*/ 2147483647 w 2290"/>
              <a:gd name="T23" fmla="*/ 2147483647 h 56"/>
              <a:gd name="T24" fmla="*/ 2147483647 w 2290"/>
              <a:gd name="T25" fmla="*/ 2147483647 h 56"/>
              <a:gd name="T26" fmla="*/ 2147483647 w 2290"/>
              <a:gd name="T27" fmla="*/ 2147483647 h 56"/>
              <a:gd name="T28" fmla="*/ 2147483647 w 2290"/>
              <a:gd name="T29" fmla="*/ 2147483647 h 56"/>
              <a:gd name="T30" fmla="*/ 2147483647 w 2290"/>
              <a:gd name="T31" fmla="*/ 2147483647 h 56"/>
              <a:gd name="T32" fmla="*/ 2147483647 w 2290"/>
              <a:gd name="T33" fmla="*/ 2147483647 h 56"/>
              <a:gd name="T34" fmla="*/ 2147483647 w 2290"/>
              <a:gd name="T35" fmla="*/ 2147483647 h 56"/>
              <a:gd name="T36" fmla="*/ 2147483647 w 2290"/>
              <a:gd name="T37" fmla="*/ 2147483647 h 56"/>
              <a:gd name="T38" fmla="*/ 2147483647 w 2290"/>
              <a:gd name="T39" fmla="*/ 2147483647 h 56"/>
              <a:gd name="T40" fmla="*/ 2147483647 w 2290"/>
              <a:gd name="T41" fmla="*/ 2147483647 h 56"/>
              <a:gd name="T42" fmla="*/ 2147483647 w 2290"/>
              <a:gd name="T43" fmla="*/ 2147483647 h 56"/>
              <a:gd name="T44" fmla="*/ 2147483647 w 2290"/>
              <a:gd name="T45" fmla="*/ 2147483647 h 56"/>
              <a:gd name="T46" fmla="*/ 2147483647 w 2290"/>
              <a:gd name="T47" fmla="*/ 2147483647 h 56"/>
              <a:gd name="T48" fmla="*/ 2147483647 w 2290"/>
              <a:gd name="T49" fmla="*/ 2147483647 h 56"/>
              <a:gd name="T50" fmla="*/ 2147483647 w 2290"/>
              <a:gd name="T51" fmla="*/ 2147483647 h 56"/>
              <a:gd name="T52" fmla="*/ 2147483647 w 2290"/>
              <a:gd name="T53" fmla="*/ 2147483647 h 56"/>
              <a:gd name="T54" fmla="*/ 2147483647 w 2290"/>
              <a:gd name="T55" fmla="*/ 2147483647 h 56"/>
              <a:gd name="T56" fmla="*/ 2147483647 w 2290"/>
              <a:gd name="T57" fmla="*/ 2147483647 h 56"/>
              <a:gd name="T58" fmla="*/ 2147483647 w 2290"/>
              <a:gd name="T59" fmla="*/ 2147483647 h 56"/>
              <a:gd name="T60" fmla="*/ 2147483647 w 2290"/>
              <a:gd name="T61" fmla="*/ 2147483647 h 56"/>
              <a:gd name="T62" fmla="*/ 2147483647 w 2290"/>
              <a:gd name="T63" fmla="*/ 2147483647 h 56"/>
              <a:gd name="T64" fmla="*/ 2147483647 w 2290"/>
              <a:gd name="T65" fmla="*/ 2147483647 h 56"/>
              <a:gd name="T66" fmla="*/ 2147483647 w 2290"/>
              <a:gd name="T67" fmla="*/ 2147483647 h 56"/>
              <a:gd name="T68" fmla="*/ 2147483647 w 2290"/>
              <a:gd name="T69" fmla="*/ 2147483647 h 56"/>
              <a:gd name="T70" fmla="*/ 2147483647 w 2290"/>
              <a:gd name="T71" fmla="*/ 2147483647 h 56"/>
              <a:gd name="T72" fmla="*/ 2147483647 w 2290"/>
              <a:gd name="T73" fmla="*/ 2147483647 h 56"/>
              <a:gd name="T74" fmla="*/ 2147483647 w 2290"/>
              <a:gd name="T75" fmla="*/ 2147483647 h 56"/>
              <a:gd name="T76" fmla="*/ 2147483647 w 2290"/>
              <a:gd name="T77" fmla="*/ 2147483647 h 56"/>
              <a:gd name="T78" fmla="*/ 2147483647 w 2290"/>
              <a:gd name="T79" fmla="*/ 2147483647 h 56"/>
              <a:gd name="T80" fmla="*/ 2147483647 w 2290"/>
              <a:gd name="T81" fmla="*/ 2147483647 h 56"/>
              <a:gd name="T82" fmla="*/ 2147483647 w 2290"/>
              <a:gd name="T83" fmla="*/ 2147483647 h 56"/>
              <a:gd name="T84" fmla="*/ 2147483647 w 2290"/>
              <a:gd name="T85" fmla="*/ 2147483647 h 56"/>
              <a:gd name="T86" fmla="*/ 2147483647 w 2290"/>
              <a:gd name="T87" fmla="*/ 2147483647 h 56"/>
              <a:gd name="T88" fmla="*/ 2147483647 w 2290"/>
              <a:gd name="T89" fmla="*/ 2147483647 h 56"/>
              <a:gd name="T90" fmla="*/ 2147483647 w 2290"/>
              <a:gd name="T91" fmla="*/ 2147483647 h 56"/>
              <a:gd name="T92" fmla="*/ 2147483647 w 2290"/>
              <a:gd name="T93" fmla="*/ 2147483647 h 56"/>
              <a:gd name="T94" fmla="*/ 2147483647 w 2290"/>
              <a:gd name="T95" fmla="*/ 2147483647 h 56"/>
              <a:gd name="T96" fmla="*/ 2147483647 w 2290"/>
              <a:gd name="T97" fmla="*/ 2147483647 h 56"/>
              <a:gd name="T98" fmla="*/ 2147483647 w 2290"/>
              <a:gd name="T99" fmla="*/ 2147483647 h 56"/>
              <a:gd name="T100" fmla="*/ 2147483647 w 2290"/>
              <a:gd name="T101" fmla="*/ 2147483647 h 56"/>
              <a:gd name="T102" fmla="*/ 2147483647 w 2290"/>
              <a:gd name="T103" fmla="*/ 2147483647 h 56"/>
              <a:gd name="T104" fmla="*/ 2147483647 w 2290"/>
              <a:gd name="T105" fmla="*/ 2147483647 h 56"/>
              <a:gd name="T106" fmla="*/ 2147483647 w 2290"/>
              <a:gd name="T107" fmla="*/ 2147483647 h 56"/>
              <a:gd name="T108" fmla="*/ 2147483647 w 2290"/>
              <a:gd name="T109" fmla="*/ 2147483647 h 56"/>
              <a:gd name="T110" fmla="*/ 2147483647 w 2290"/>
              <a:gd name="T111" fmla="*/ 2147483647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90" h="56">
                <a:moveTo>
                  <a:pt x="0" y="0"/>
                </a:moveTo>
                <a:lnTo>
                  <a:pt x="9" y="0"/>
                </a:lnTo>
                <a:lnTo>
                  <a:pt x="12" y="1"/>
                </a:lnTo>
                <a:lnTo>
                  <a:pt x="15" y="2"/>
                </a:lnTo>
                <a:lnTo>
                  <a:pt x="17" y="3"/>
                </a:lnTo>
                <a:lnTo>
                  <a:pt x="23" y="5"/>
                </a:lnTo>
                <a:lnTo>
                  <a:pt x="30" y="6"/>
                </a:lnTo>
                <a:lnTo>
                  <a:pt x="34" y="7"/>
                </a:lnTo>
                <a:lnTo>
                  <a:pt x="37" y="9"/>
                </a:lnTo>
                <a:lnTo>
                  <a:pt x="47" y="10"/>
                </a:lnTo>
                <a:lnTo>
                  <a:pt x="57" y="11"/>
                </a:lnTo>
                <a:lnTo>
                  <a:pt x="62" y="13"/>
                </a:lnTo>
                <a:lnTo>
                  <a:pt x="68" y="14"/>
                </a:lnTo>
                <a:lnTo>
                  <a:pt x="79" y="16"/>
                </a:lnTo>
                <a:lnTo>
                  <a:pt x="101" y="17"/>
                </a:lnTo>
                <a:lnTo>
                  <a:pt x="107" y="17"/>
                </a:lnTo>
                <a:lnTo>
                  <a:pt x="112" y="19"/>
                </a:lnTo>
                <a:lnTo>
                  <a:pt x="118" y="20"/>
                </a:lnTo>
                <a:lnTo>
                  <a:pt x="131" y="21"/>
                </a:lnTo>
                <a:lnTo>
                  <a:pt x="163" y="23"/>
                </a:lnTo>
                <a:lnTo>
                  <a:pt x="170" y="24"/>
                </a:lnTo>
                <a:lnTo>
                  <a:pt x="177" y="26"/>
                </a:lnTo>
                <a:lnTo>
                  <a:pt x="198" y="27"/>
                </a:lnTo>
                <a:lnTo>
                  <a:pt x="265" y="28"/>
                </a:lnTo>
                <a:lnTo>
                  <a:pt x="514" y="28"/>
                </a:lnTo>
                <a:lnTo>
                  <a:pt x="535" y="30"/>
                </a:lnTo>
                <a:lnTo>
                  <a:pt x="546" y="31"/>
                </a:lnTo>
                <a:lnTo>
                  <a:pt x="566" y="33"/>
                </a:lnTo>
                <a:lnTo>
                  <a:pt x="642" y="34"/>
                </a:lnTo>
                <a:lnTo>
                  <a:pt x="715" y="38"/>
                </a:lnTo>
                <a:lnTo>
                  <a:pt x="776" y="40"/>
                </a:lnTo>
                <a:lnTo>
                  <a:pt x="789" y="41"/>
                </a:lnTo>
                <a:lnTo>
                  <a:pt x="801" y="42"/>
                </a:lnTo>
                <a:lnTo>
                  <a:pt x="825" y="44"/>
                </a:lnTo>
                <a:lnTo>
                  <a:pt x="894" y="45"/>
                </a:lnTo>
                <a:lnTo>
                  <a:pt x="1256" y="45"/>
                </a:lnTo>
                <a:lnTo>
                  <a:pt x="1291" y="47"/>
                </a:lnTo>
                <a:lnTo>
                  <a:pt x="1310" y="48"/>
                </a:lnTo>
                <a:lnTo>
                  <a:pt x="1342" y="50"/>
                </a:lnTo>
                <a:lnTo>
                  <a:pt x="1411" y="51"/>
                </a:lnTo>
                <a:lnTo>
                  <a:pt x="1590" y="51"/>
                </a:lnTo>
                <a:lnTo>
                  <a:pt x="1612" y="52"/>
                </a:lnTo>
                <a:lnTo>
                  <a:pt x="1622" y="54"/>
                </a:lnTo>
                <a:lnTo>
                  <a:pt x="1643" y="55"/>
                </a:lnTo>
                <a:lnTo>
                  <a:pt x="1676" y="54"/>
                </a:lnTo>
                <a:lnTo>
                  <a:pt x="1699" y="53"/>
                </a:lnTo>
                <a:lnTo>
                  <a:pt x="1742" y="54"/>
                </a:lnTo>
                <a:lnTo>
                  <a:pt x="1762" y="53"/>
                </a:lnTo>
                <a:lnTo>
                  <a:pt x="1804" y="55"/>
                </a:lnTo>
                <a:lnTo>
                  <a:pt x="1835" y="54"/>
                </a:lnTo>
                <a:lnTo>
                  <a:pt x="1846" y="53"/>
                </a:lnTo>
                <a:lnTo>
                  <a:pt x="1896" y="52"/>
                </a:lnTo>
                <a:lnTo>
                  <a:pt x="1942" y="54"/>
                </a:lnTo>
                <a:lnTo>
                  <a:pt x="1991" y="53"/>
                </a:lnTo>
                <a:lnTo>
                  <a:pt x="2046" y="51"/>
                </a:lnTo>
                <a:lnTo>
                  <a:pt x="2289"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1" name="SMARTPenAnnotation40"/>
          <p:cNvSpPr>
            <a:spLocks/>
          </p:cNvSpPr>
          <p:nvPr/>
        </p:nvSpPr>
        <p:spPr bwMode="auto">
          <a:xfrm>
            <a:off x="4465638" y="1901825"/>
            <a:ext cx="4251325" cy="125413"/>
          </a:xfrm>
          <a:custGeom>
            <a:avLst/>
            <a:gdLst>
              <a:gd name="T0" fmla="*/ 0 w 2678"/>
              <a:gd name="T1" fmla="*/ 2147483647 h 79"/>
              <a:gd name="T2" fmla="*/ 2147483647 w 2678"/>
              <a:gd name="T3" fmla="*/ 2147483647 h 79"/>
              <a:gd name="T4" fmla="*/ 2147483647 w 2678"/>
              <a:gd name="T5" fmla="*/ 2147483647 h 79"/>
              <a:gd name="T6" fmla="*/ 2147483647 w 2678"/>
              <a:gd name="T7" fmla="*/ 2147483647 h 79"/>
              <a:gd name="T8" fmla="*/ 2147483647 w 2678"/>
              <a:gd name="T9" fmla="*/ 2147483647 h 79"/>
              <a:gd name="T10" fmla="*/ 2147483647 w 2678"/>
              <a:gd name="T11" fmla="*/ 2147483647 h 79"/>
              <a:gd name="T12" fmla="*/ 2147483647 w 2678"/>
              <a:gd name="T13" fmla="*/ 2147483647 h 79"/>
              <a:gd name="T14" fmla="*/ 2147483647 w 2678"/>
              <a:gd name="T15" fmla="*/ 2147483647 h 79"/>
              <a:gd name="T16" fmla="*/ 2147483647 w 2678"/>
              <a:gd name="T17" fmla="*/ 2147483647 h 79"/>
              <a:gd name="T18" fmla="*/ 2147483647 w 2678"/>
              <a:gd name="T19" fmla="*/ 2147483647 h 79"/>
              <a:gd name="T20" fmla="*/ 2147483647 w 2678"/>
              <a:gd name="T21" fmla="*/ 2147483647 h 79"/>
              <a:gd name="T22" fmla="*/ 2147483647 w 2678"/>
              <a:gd name="T23" fmla="*/ 2147483647 h 79"/>
              <a:gd name="T24" fmla="*/ 2147483647 w 2678"/>
              <a:gd name="T25" fmla="*/ 2147483647 h 79"/>
              <a:gd name="T26" fmla="*/ 2147483647 w 2678"/>
              <a:gd name="T27" fmla="*/ 2147483647 h 79"/>
              <a:gd name="T28" fmla="*/ 2147483647 w 2678"/>
              <a:gd name="T29" fmla="*/ 2147483647 h 79"/>
              <a:gd name="T30" fmla="*/ 2147483647 w 2678"/>
              <a:gd name="T31" fmla="*/ 2147483647 h 79"/>
              <a:gd name="T32" fmla="*/ 2147483647 w 2678"/>
              <a:gd name="T33" fmla="*/ 2147483647 h 79"/>
              <a:gd name="T34" fmla="*/ 2147483647 w 2678"/>
              <a:gd name="T35" fmla="*/ 2147483647 h 79"/>
              <a:gd name="T36" fmla="*/ 2147483647 w 2678"/>
              <a:gd name="T37" fmla="*/ 2147483647 h 79"/>
              <a:gd name="T38" fmla="*/ 2147483647 w 2678"/>
              <a:gd name="T39" fmla="*/ 2147483647 h 79"/>
              <a:gd name="T40" fmla="*/ 2147483647 w 2678"/>
              <a:gd name="T41" fmla="*/ 2147483647 h 79"/>
              <a:gd name="T42" fmla="*/ 2147483647 w 2678"/>
              <a:gd name="T43" fmla="*/ 2147483647 h 79"/>
              <a:gd name="T44" fmla="*/ 2147483647 w 2678"/>
              <a:gd name="T45" fmla="*/ 2147483647 h 79"/>
              <a:gd name="T46" fmla="*/ 2147483647 w 2678"/>
              <a:gd name="T47" fmla="*/ 2147483647 h 79"/>
              <a:gd name="T48" fmla="*/ 2147483647 w 2678"/>
              <a:gd name="T49" fmla="*/ 2147483647 h 79"/>
              <a:gd name="T50" fmla="*/ 2147483647 w 2678"/>
              <a:gd name="T51" fmla="*/ 2147483647 h 79"/>
              <a:gd name="T52" fmla="*/ 2147483647 w 2678"/>
              <a:gd name="T53" fmla="*/ 2147483647 h 79"/>
              <a:gd name="T54" fmla="*/ 2147483647 w 2678"/>
              <a:gd name="T55" fmla="*/ 2147483647 h 79"/>
              <a:gd name="T56" fmla="*/ 2147483647 w 2678"/>
              <a:gd name="T57" fmla="*/ 2147483647 h 79"/>
              <a:gd name="T58" fmla="*/ 2147483647 w 2678"/>
              <a:gd name="T59" fmla="*/ 2147483647 h 79"/>
              <a:gd name="T60" fmla="*/ 2147483647 w 2678"/>
              <a:gd name="T61" fmla="*/ 2147483647 h 79"/>
              <a:gd name="T62" fmla="*/ 2147483647 w 2678"/>
              <a:gd name="T63" fmla="*/ 2147483647 h 79"/>
              <a:gd name="T64" fmla="*/ 2147483647 w 2678"/>
              <a:gd name="T65" fmla="*/ 2147483647 h 79"/>
              <a:gd name="T66" fmla="*/ 2147483647 w 2678"/>
              <a:gd name="T67" fmla="*/ 2147483647 h 79"/>
              <a:gd name="T68" fmla="*/ 2147483647 w 2678"/>
              <a:gd name="T69" fmla="*/ 0 h 79"/>
              <a:gd name="T70" fmla="*/ 2147483647 w 2678"/>
              <a:gd name="T71" fmla="*/ 0 h 79"/>
              <a:gd name="T72" fmla="*/ 2147483647 w 2678"/>
              <a:gd name="T73" fmla="*/ 2147483647 h 79"/>
              <a:gd name="T74" fmla="*/ 2147483647 w 2678"/>
              <a:gd name="T75" fmla="*/ 2147483647 h 79"/>
              <a:gd name="T76" fmla="*/ 2147483647 w 2678"/>
              <a:gd name="T77" fmla="*/ 2147483647 h 79"/>
              <a:gd name="T78" fmla="*/ 2147483647 w 2678"/>
              <a:gd name="T79" fmla="*/ 2147483647 h 79"/>
              <a:gd name="T80" fmla="*/ 2147483647 w 2678"/>
              <a:gd name="T81" fmla="*/ 2147483647 h 79"/>
              <a:gd name="T82" fmla="*/ 2147483647 w 2678"/>
              <a:gd name="T83" fmla="*/ 2147483647 h 79"/>
              <a:gd name="T84" fmla="*/ 2147483647 w 2678"/>
              <a:gd name="T85" fmla="*/ 2147483647 h 79"/>
              <a:gd name="T86" fmla="*/ 2147483647 w 2678"/>
              <a:gd name="T87" fmla="*/ 2147483647 h 79"/>
              <a:gd name="T88" fmla="*/ 2147483647 w 2678"/>
              <a:gd name="T89" fmla="*/ 2147483647 h 79"/>
              <a:gd name="T90" fmla="*/ 2147483647 w 2678"/>
              <a:gd name="T91" fmla="*/ 2147483647 h 79"/>
              <a:gd name="T92" fmla="*/ 2147483647 w 2678"/>
              <a:gd name="T93" fmla="*/ 2147483647 h 79"/>
              <a:gd name="T94" fmla="*/ 2147483647 w 2678"/>
              <a:gd name="T95" fmla="*/ 2147483647 h 79"/>
              <a:gd name="T96" fmla="*/ 2147483647 w 2678"/>
              <a:gd name="T97" fmla="*/ 2147483647 h 79"/>
              <a:gd name="T98" fmla="*/ 2147483647 w 2678"/>
              <a:gd name="T99" fmla="*/ 2147483647 h 79"/>
              <a:gd name="T100" fmla="*/ 2147483647 w 2678"/>
              <a:gd name="T101" fmla="*/ 2147483647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78" h="79">
                <a:moveTo>
                  <a:pt x="0" y="73"/>
                </a:moveTo>
                <a:lnTo>
                  <a:pt x="11" y="76"/>
                </a:lnTo>
                <a:lnTo>
                  <a:pt x="28" y="78"/>
                </a:lnTo>
                <a:lnTo>
                  <a:pt x="35" y="77"/>
                </a:lnTo>
                <a:lnTo>
                  <a:pt x="44" y="75"/>
                </a:lnTo>
                <a:lnTo>
                  <a:pt x="54" y="73"/>
                </a:lnTo>
                <a:lnTo>
                  <a:pt x="62" y="71"/>
                </a:lnTo>
                <a:lnTo>
                  <a:pt x="87" y="69"/>
                </a:lnTo>
                <a:lnTo>
                  <a:pt x="156" y="67"/>
                </a:lnTo>
                <a:lnTo>
                  <a:pt x="173" y="65"/>
                </a:lnTo>
                <a:lnTo>
                  <a:pt x="229" y="62"/>
                </a:lnTo>
                <a:lnTo>
                  <a:pt x="241" y="61"/>
                </a:lnTo>
                <a:lnTo>
                  <a:pt x="253" y="59"/>
                </a:lnTo>
                <a:lnTo>
                  <a:pt x="301" y="54"/>
                </a:lnTo>
                <a:lnTo>
                  <a:pt x="343" y="52"/>
                </a:lnTo>
                <a:lnTo>
                  <a:pt x="384" y="51"/>
                </a:lnTo>
                <a:lnTo>
                  <a:pt x="400" y="50"/>
                </a:lnTo>
                <a:lnTo>
                  <a:pt x="415" y="48"/>
                </a:lnTo>
                <a:lnTo>
                  <a:pt x="470" y="45"/>
                </a:lnTo>
                <a:lnTo>
                  <a:pt x="483" y="44"/>
                </a:lnTo>
                <a:lnTo>
                  <a:pt x="496" y="42"/>
                </a:lnTo>
                <a:lnTo>
                  <a:pt x="557" y="37"/>
                </a:lnTo>
                <a:lnTo>
                  <a:pt x="593" y="35"/>
                </a:lnTo>
                <a:lnTo>
                  <a:pt x="625" y="34"/>
                </a:lnTo>
                <a:lnTo>
                  <a:pt x="655" y="31"/>
                </a:lnTo>
                <a:lnTo>
                  <a:pt x="716" y="28"/>
                </a:lnTo>
                <a:lnTo>
                  <a:pt x="815" y="20"/>
                </a:lnTo>
                <a:lnTo>
                  <a:pt x="858" y="19"/>
                </a:lnTo>
                <a:lnTo>
                  <a:pt x="895" y="17"/>
                </a:lnTo>
                <a:lnTo>
                  <a:pt x="912" y="16"/>
                </a:lnTo>
                <a:lnTo>
                  <a:pt x="929" y="14"/>
                </a:lnTo>
                <a:lnTo>
                  <a:pt x="995" y="12"/>
                </a:lnTo>
                <a:lnTo>
                  <a:pt x="1053" y="11"/>
                </a:lnTo>
                <a:lnTo>
                  <a:pt x="1399" y="2"/>
                </a:lnTo>
                <a:lnTo>
                  <a:pt x="1577" y="0"/>
                </a:lnTo>
                <a:lnTo>
                  <a:pt x="2047" y="0"/>
                </a:lnTo>
                <a:lnTo>
                  <a:pt x="2314" y="10"/>
                </a:lnTo>
                <a:lnTo>
                  <a:pt x="2336" y="11"/>
                </a:lnTo>
                <a:lnTo>
                  <a:pt x="2356" y="12"/>
                </a:lnTo>
                <a:lnTo>
                  <a:pt x="2373" y="14"/>
                </a:lnTo>
                <a:lnTo>
                  <a:pt x="2415" y="16"/>
                </a:lnTo>
                <a:lnTo>
                  <a:pt x="2521" y="21"/>
                </a:lnTo>
                <a:lnTo>
                  <a:pt x="2548" y="23"/>
                </a:lnTo>
                <a:lnTo>
                  <a:pt x="2558" y="24"/>
                </a:lnTo>
                <a:lnTo>
                  <a:pt x="2576" y="26"/>
                </a:lnTo>
                <a:lnTo>
                  <a:pt x="2600" y="28"/>
                </a:lnTo>
                <a:lnTo>
                  <a:pt x="2633" y="32"/>
                </a:lnTo>
                <a:lnTo>
                  <a:pt x="2653" y="34"/>
                </a:lnTo>
                <a:lnTo>
                  <a:pt x="2658" y="35"/>
                </a:lnTo>
                <a:lnTo>
                  <a:pt x="2666" y="38"/>
                </a:lnTo>
                <a:lnTo>
                  <a:pt x="2677"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2" name="SMARTPenAnnotation41"/>
          <p:cNvSpPr>
            <a:spLocks/>
          </p:cNvSpPr>
          <p:nvPr/>
        </p:nvSpPr>
        <p:spPr bwMode="auto">
          <a:xfrm>
            <a:off x="4402138" y="3295650"/>
            <a:ext cx="3154362" cy="73025"/>
          </a:xfrm>
          <a:custGeom>
            <a:avLst/>
            <a:gdLst>
              <a:gd name="T0" fmla="*/ 0 w 1987"/>
              <a:gd name="T1" fmla="*/ 2147483647 h 46"/>
              <a:gd name="T2" fmla="*/ 2147483647 w 1987"/>
              <a:gd name="T3" fmla="*/ 2147483647 h 46"/>
              <a:gd name="T4" fmla="*/ 2147483647 w 1987"/>
              <a:gd name="T5" fmla="*/ 2147483647 h 46"/>
              <a:gd name="T6" fmla="*/ 2147483647 w 1987"/>
              <a:gd name="T7" fmla="*/ 2147483647 h 46"/>
              <a:gd name="T8" fmla="*/ 2147483647 w 1987"/>
              <a:gd name="T9" fmla="*/ 2147483647 h 46"/>
              <a:gd name="T10" fmla="*/ 2147483647 w 1987"/>
              <a:gd name="T11" fmla="*/ 2147483647 h 46"/>
              <a:gd name="T12" fmla="*/ 2147483647 w 1987"/>
              <a:gd name="T13" fmla="*/ 2147483647 h 46"/>
              <a:gd name="T14" fmla="*/ 2147483647 w 1987"/>
              <a:gd name="T15" fmla="*/ 2147483647 h 46"/>
              <a:gd name="T16" fmla="*/ 2147483647 w 1987"/>
              <a:gd name="T17" fmla="*/ 2147483647 h 46"/>
              <a:gd name="T18" fmla="*/ 2147483647 w 1987"/>
              <a:gd name="T19" fmla="*/ 2147483647 h 46"/>
              <a:gd name="T20" fmla="*/ 2147483647 w 1987"/>
              <a:gd name="T21" fmla="*/ 2147483647 h 46"/>
              <a:gd name="T22" fmla="*/ 2147483647 w 1987"/>
              <a:gd name="T23" fmla="*/ 2147483647 h 46"/>
              <a:gd name="T24" fmla="*/ 2147483647 w 1987"/>
              <a:gd name="T25" fmla="*/ 2147483647 h 46"/>
              <a:gd name="T26" fmla="*/ 2147483647 w 1987"/>
              <a:gd name="T27" fmla="*/ 2147483647 h 46"/>
              <a:gd name="T28" fmla="*/ 2147483647 w 1987"/>
              <a:gd name="T29" fmla="*/ 2147483647 h 46"/>
              <a:gd name="T30" fmla="*/ 2147483647 w 1987"/>
              <a:gd name="T31" fmla="*/ 2147483647 h 46"/>
              <a:gd name="T32" fmla="*/ 2147483647 w 1987"/>
              <a:gd name="T33" fmla="*/ 2147483647 h 46"/>
              <a:gd name="T34" fmla="*/ 2147483647 w 1987"/>
              <a:gd name="T35" fmla="*/ 2147483647 h 46"/>
              <a:gd name="T36" fmla="*/ 2147483647 w 1987"/>
              <a:gd name="T37" fmla="*/ 2147483647 h 46"/>
              <a:gd name="T38" fmla="*/ 2147483647 w 1987"/>
              <a:gd name="T39" fmla="*/ 2147483647 h 46"/>
              <a:gd name="T40" fmla="*/ 2147483647 w 1987"/>
              <a:gd name="T41" fmla="*/ 2147483647 h 46"/>
              <a:gd name="T42" fmla="*/ 2147483647 w 1987"/>
              <a:gd name="T43" fmla="*/ 2147483647 h 46"/>
              <a:gd name="T44" fmla="*/ 2147483647 w 1987"/>
              <a:gd name="T45" fmla="*/ 2147483647 h 46"/>
              <a:gd name="T46" fmla="*/ 2147483647 w 1987"/>
              <a:gd name="T47" fmla="*/ 2147483647 h 46"/>
              <a:gd name="T48" fmla="*/ 2147483647 w 1987"/>
              <a:gd name="T49" fmla="*/ 2147483647 h 46"/>
              <a:gd name="T50" fmla="*/ 2147483647 w 1987"/>
              <a:gd name="T51" fmla="*/ 2147483647 h 46"/>
              <a:gd name="T52" fmla="*/ 2147483647 w 1987"/>
              <a:gd name="T53" fmla="*/ 2147483647 h 46"/>
              <a:gd name="T54" fmla="*/ 2147483647 w 1987"/>
              <a:gd name="T55" fmla="*/ 2147483647 h 46"/>
              <a:gd name="T56" fmla="*/ 2147483647 w 1987"/>
              <a:gd name="T57" fmla="*/ 2147483647 h 46"/>
              <a:gd name="T58" fmla="*/ 2147483647 w 1987"/>
              <a:gd name="T59" fmla="*/ 2147483647 h 46"/>
              <a:gd name="T60" fmla="*/ 2147483647 w 1987"/>
              <a:gd name="T61" fmla="*/ 2147483647 h 46"/>
              <a:gd name="T62" fmla="*/ 2147483647 w 1987"/>
              <a:gd name="T63" fmla="*/ 2147483647 h 46"/>
              <a:gd name="T64" fmla="*/ 2147483647 w 1987"/>
              <a:gd name="T65" fmla="*/ 2147483647 h 46"/>
              <a:gd name="T66" fmla="*/ 2147483647 w 1987"/>
              <a:gd name="T67" fmla="*/ 2147483647 h 46"/>
              <a:gd name="T68" fmla="*/ 2147483647 w 1987"/>
              <a:gd name="T69" fmla="*/ 2147483647 h 46"/>
              <a:gd name="T70" fmla="*/ 2147483647 w 1987"/>
              <a:gd name="T71" fmla="*/ 2147483647 h 46"/>
              <a:gd name="T72" fmla="*/ 2147483647 w 1987"/>
              <a:gd name="T73" fmla="*/ 2147483647 h 46"/>
              <a:gd name="T74" fmla="*/ 2147483647 w 1987"/>
              <a:gd name="T75" fmla="*/ 2147483647 h 46"/>
              <a:gd name="T76" fmla="*/ 2147483647 w 1987"/>
              <a:gd name="T77" fmla="*/ 0 h 46"/>
              <a:gd name="T78" fmla="*/ 2147483647 w 1987"/>
              <a:gd name="T79" fmla="*/ 0 h 46"/>
              <a:gd name="T80" fmla="*/ 2147483647 w 1987"/>
              <a:gd name="T81" fmla="*/ 0 h 46"/>
              <a:gd name="T82" fmla="*/ 2147483647 w 1987"/>
              <a:gd name="T83" fmla="*/ 0 h 46"/>
              <a:gd name="T84" fmla="*/ 2147483647 w 1987"/>
              <a:gd name="T85" fmla="*/ 2147483647 h 46"/>
              <a:gd name="T86" fmla="*/ 2147483647 w 1987"/>
              <a:gd name="T87" fmla="*/ 2147483647 h 46"/>
              <a:gd name="T88" fmla="*/ 2147483647 w 1987"/>
              <a:gd name="T89" fmla="*/ 2147483647 h 46"/>
              <a:gd name="T90" fmla="*/ 2147483647 w 1987"/>
              <a:gd name="T91" fmla="*/ 2147483647 h 46"/>
              <a:gd name="T92" fmla="*/ 2147483647 w 1987"/>
              <a:gd name="T93" fmla="*/ 2147483647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87" h="46">
                <a:moveTo>
                  <a:pt x="0" y="22"/>
                </a:moveTo>
                <a:lnTo>
                  <a:pt x="6" y="25"/>
                </a:lnTo>
                <a:lnTo>
                  <a:pt x="9" y="26"/>
                </a:lnTo>
                <a:lnTo>
                  <a:pt x="16" y="27"/>
                </a:lnTo>
                <a:lnTo>
                  <a:pt x="19" y="28"/>
                </a:lnTo>
                <a:lnTo>
                  <a:pt x="21" y="29"/>
                </a:lnTo>
                <a:lnTo>
                  <a:pt x="24" y="31"/>
                </a:lnTo>
                <a:lnTo>
                  <a:pt x="26" y="31"/>
                </a:lnTo>
                <a:lnTo>
                  <a:pt x="37" y="33"/>
                </a:lnTo>
                <a:lnTo>
                  <a:pt x="93" y="33"/>
                </a:lnTo>
                <a:lnTo>
                  <a:pt x="454" y="33"/>
                </a:lnTo>
                <a:lnTo>
                  <a:pt x="466" y="34"/>
                </a:lnTo>
                <a:lnTo>
                  <a:pt x="511" y="37"/>
                </a:lnTo>
                <a:lnTo>
                  <a:pt x="631" y="42"/>
                </a:lnTo>
                <a:lnTo>
                  <a:pt x="704" y="44"/>
                </a:lnTo>
                <a:lnTo>
                  <a:pt x="770" y="45"/>
                </a:lnTo>
                <a:lnTo>
                  <a:pt x="976" y="45"/>
                </a:lnTo>
                <a:lnTo>
                  <a:pt x="992" y="44"/>
                </a:lnTo>
                <a:lnTo>
                  <a:pt x="1043" y="41"/>
                </a:lnTo>
                <a:lnTo>
                  <a:pt x="1070" y="40"/>
                </a:lnTo>
                <a:lnTo>
                  <a:pt x="1083" y="39"/>
                </a:lnTo>
                <a:lnTo>
                  <a:pt x="1095" y="38"/>
                </a:lnTo>
                <a:lnTo>
                  <a:pt x="1107" y="36"/>
                </a:lnTo>
                <a:lnTo>
                  <a:pt x="1314" y="23"/>
                </a:lnTo>
                <a:lnTo>
                  <a:pt x="1337" y="21"/>
                </a:lnTo>
                <a:lnTo>
                  <a:pt x="1357" y="19"/>
                </a:lnTo>
                <a:lnTo>
                  <a:pt x="1373" y="18"/>
                </a:lnTo>
                <a:lnTo>
                  <a:pt x="1413" y="17"/>
                </a:lnTo>
                <a:lnTo>
                  <a:pt x="1435" y="16"/>
                </a:lnTo>
                <a:lnTo>
                  <a:pt x="1446" y="15"/>
                </a:lnTo>
                <a:lnTo>
                  <a:pt x="1457" y="14"/>
                </a:lnTo>
                <a:lnTo>
                  <a:pt x="1471" y="13"/>
                </a:lnTo>
                <a:lnTo>
                  <a:pt x="1503" y="12"/>
                </a:lnTo>
                <a:lnTo>
                  <a:pt x="1517" y="11"/>
                </a:lnTo>
                <a:lnTo>
                  <a:pt x="1531" y="10"/>
                </a:lnTo>
                <a:lnTo>
                  <a:pt x="1544" y="8"/>
                </a:lnTo>
                <a:lnTo>
                  <a:pt x="1556" y="7"/>
                </a:lnTo>
                <a:lnTo>
                  <a:pt x="1654" y="3"/>
                </a:lnTo>
                <a:lnTo>
                  <a:pt x="1712" y="0"/>
                </a:lnTo>
                <a:lnTo>
                  <a:pt x="1766" y="0"/>
                </a:lnTo>
                <a:lnTo>
                  <a:pt x="1875" y="0"/>
                </a:lnTo>
                <a:lnTo>
                  <a:pt x="1886" y="0"/>
                </a:lnTo>
                <a:lnTo>
                  <a:pt x="1895" y="1"/>
                </a:lnTo>
                <a:lnTo>
                  <a:pt x="1903" y="3"/>
                </a:lnTo>
                <a:lnTo>
                  <a:pt x="1910" y="3"/>
                </a:lnTo>
                <a:lnTo>
                  <a:pt x="1928" y="5"/>
                </a:lnTo>
                <a:lnTo>
                  <a:pt x="1986"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3" name="SMARTPenAnnotation42"/>
          <p:cNvSpPr>
            <a:spLocks/>
          </p:cNvSpPr>
          <p:nvPr/>
        </p:nvSpPr>
        <p:spPr bwMode="auto">
          <a:xfrm>
            <a:off x="4384675" y="3776663"/>
            <a:ext cx="2563813" cy="66675"/>
          </a:xfrm>
          <a:custGeom>
            <a:avLst/>
            <a:gdLst>
              <a:gd name="T0" fmla="*/ 0 w 1615"/>
              <a:gd name="T1" fmla="*/ 2147483647 h 42"/>
              <a:gd name="T2" fmla="*/ 2147483647 w 1615"/>
              <a:gd name="T3" fmla="*/ 2147483647 h 42"/>
              <a:gd name="T4" fmla="*/ 2147483647 w 1615"/>
              <a:gd name="T5" fmla="*/ 2147483647 h 42"/>
              <a:gd name="T6" fmla="*/ 2147483647 w 1615"/>
              <a:gd name="T7" fmla="*/ 2147483647 h 42"/>
              <a:gd name="T8" fmla="*/ 2147483647 w 1615"/>
              <a:gd name="T9" fmla="*/ 2147483647 h 42"/>
              <a:gd name="T10" fmla="*/ 2147483647 w 1615"/>
              <a:gd name="T11" fmla="*/ 2147483647 h 42"/>
              <a:gd name="T12" fmla="*/ 2147483647 w 1615"/>
              <a:gd name="T13" fmla="*/ 2147483647 h 42"/>
              <a:gd name="T14" fmla="*/ 2147483647 w 1615"/>
              <a:gd name="T15" fmla="*/ 2147483647 h 42"/>
              <a:gd name="T16" fmla="*/ 2147483647 w 1615"/>
              <a:gd name="T17" fmla="*/ 2147483647 h 42"/>
              <a:gd name="T18" fmla="*/ 2147483647 w 1615"/>
              <a:gd name="T19" fmla="*/ 2147483647 h 42"/>
              <a:gd name="T20" fmla="*/ 2147483647 w 1615"/>
              <a:gd name="T21" fmla="*/ 2147483647 h 42"/>
              <a:gd name="T22" fmla="*/ 2147483647 w 1615"/>
              <a:gd name="T23" fmla="*/ 2147483647 h 42"/>
              <a:gd name="T24" fmla="*/ 2147483647 w 1615"/>
              <a:gd name="T25" fmla="*/ 2147483647 h 42"/>
              <a:gd name="T26" fmla="*/ 2147483647 w 1615"/>
              <a:gd name="T27" fmla="*/ 2147483647 h 42"/>
              <a:gd name="T28" fmla="*/ 2147483647 w 1615"/>
              <a:gd name="T29" fmla="*/ 2147483647 h 42"/>
              <a:gd name="T30" fmla="*/ 2147483647 w 1615"/>
              <a:gd name="T31" fmla="*/ 2147483647 h 42"/>
              <a:gd name="T32" fmla="*/ 2147483647 w 1615"/>
              <a:gd name="T33" fmla="*/ 2147483647 h 42"/>
              <a:gd name="T34" fmla="*/ 2147483647 w 1615"/>
              <a:gd name="T35" fmla="*/ 2147483647 h 42"/>
              <a:gd name="T36" fmla="*/ 2147483647 w 1615"/>
              <a:gd name="T37" fmla="*/ 2147483647 h 42"/>
              <a:gd name="T38" fmla="*/ 2147483647 w 1615"/>
              <a:gd name="T39" fmla="*/ 2147483647 h 42"/>
              <a:gd name="T40" fmla="*/ 2147483647 w 1615"/>
              <a:gd name="T41" fmla="*/ 2147483647 h 42"/>
              <a:gd name="T42" fmla="*/ 2147483647 w 1615"/>
              <a:gd name="T43" fmla="*/ 2147483647 h 42"/>
              <a:gd name="T44" fmla="*/ 2147483647 w 1615"/>
              <a:gd name="T45" fmla="*/ 2147483647 h 42"/>
              <a:gd name="T46" fmla="*/ 2147483647 w 1615"/>
              <a:gd name="T47" fmla="*/ 2147483647 h 42"/>
              <a:gd name="T48" fmla="*/ 2147483647 w 1615"/>
              <a:gd name="T49" fmla="*/ 2147483647 h 42"/>
              <a:gd name="T50" fmla="*/ 2147483647 w 1615"/>
              <a:gd name="T51" fmla="*/ 2147483647 h 42"/>
              <a:gd name="T52" fmla="*/ 2147483647 w 1615"/>
              <a:gd name="T53" fmla="*/ 2147483647 h 42"/>
              <a:gd name="T54" fmla="*/ 2147483647 w 1615"/>
              <a:gd name="T55" fmla="*/ 0 h 42"/>
              <a:gd name="T56" fmla="*/ 2147483647 w 1615"/>
              <a:gd name="T57" fmla="*/ 0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5" h="42">
                <a:moveTo>
                  <a:pt x="0" y="23"/>
                </a:moveTo>
                <a:lnTo>
                  <a:pt x="9" y="29"/>
                </a:lnTo>
                <a:lnTo>
                  <a:pt x="12" y="31"/>
                </a:lnTo>
                <a:lnTo>
                  <a:pt x="15" y="32"/>
                </a:lnTo>
                <a:lnTo>
                  <a:pt x="17" y="33"/>
                </a:lnTo>
                <a:lnTo>
                  <a:pt x="31" y="34"/>
                </a:lnTo>
                <a:lnTo>
                  <a:pt x="62" y="34"/>
                </a:lnTo>
                <a:lnTo>
                  <a:pt x="72" y="35"/>
                </a:lnTo>
                <a:lnTo>
                  <a:pt x="83" y="37"/>
                </a:lnTo>
                <a:lnTo>
                  <a:pt x="95" y="40"/>
                </a:lnTo>
                <a:lnTo>
                  <a:pt x="114" y="41"/>
                </a:lnTo>
                <a:lnTo>
                  <a:pt x="156" y="40"/>
                </a:lnTo>
                <a:lnTo>
                  <a:pt x="197" y="39"/>
                </a:lnTo>
                <a:lnTo>
                  <a:pt x="267" y="35"/>
                </a:lnTo>
                <a:lnTo>
                  <a:pt x="329" y="34"/>
                </a:lnTo>
                <a:lnTo>
                  <a:pt x="419" y="30"/>
                </a:lnTo>
                <a:lnTo>
                  <a:pt x="464" y="29"/>
                </a:lnTo>
                <a:lnTo>
                  <a:pt x="491" y="28"/>
                </a:lnTo>
                <a:lnTo>
                  <a:pt x="504" y="27"/>
                </a:lnTo>
                <a:lnTo>
                  <a:pt x="516" y="26"/>
                </a:lnTo>
                <a:lnTo>
                  <a:pt x="528" y="25"/>
                </a:lnTo>
                <a:lnTo>
                  <a:pt x="567" y="23"/>
                </a:lnTo>
                <a:lnTo>
                  <a:pt x="614" y="22"/>
                </a:lnTo>
                <a:lnTo>
                  <a:pt x="720" y="18"/>
                </a:lnTo>
                <a:lnTo>
                  <a:pt x="739" y="18"/>
                </a:lnTo>
                <a:lnTo>
                  <a:pt x="918" y="8"/>
                </a:lnTo>
                <a:lnTo>
                  <a:pt x="980" y="7"/>
                </a:lnTo>
                <a:lnTo>
                  <a:pt x="1427" y="0"/>
                </a:lnTo>
                <a:lnTo>
                  <a:pt x="1614"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4" name="SMARTPenAnnotation43"/>
          <p:cNvSpPr>
            <a:spLocks/>
          </p:cNvSpPr>
          <p:nvPr/>
        </p:nvSpPr>
        <p:spPr bwMode="auto">
          <a:xfrm>
            <a:off x="5483225" y="4313238"/>
            <a:ext cx="2652713" cy="46037"/>
          </a:xfrm>
          <a:custGeom>
            <a:avLst/>
            <a:gdLst>
              <a:gd name="T0" fmla="*/ 0 w 1671"/>
              <a:gd name="T1" fmla="*/ 2147483647 h 29"/>
              <a:gd name="T2" fmla="*/ 2147483647 w 1671"/>
              <a:gd name="T3" fmla="*/ 2147483647 h 29"/>
              <a:gd name="T4" fmla="*/ 2147483647 w 1671"/>
              <a:gd name="T5" fmla="*/ 2147483647 h 29"/>
              <a:gd name="T6" fmla="*/ 2147483647 w 1671"/>
              <a:gd name="T7" fmla="*/ 2147483647 h 29"/>
              <a:gd name="T8" fmla="*/ 2147483647 w 1671"/>
              <a:gd name="T9" fmla="*/ 2147483647 h 29"/>
              <a:gd name="T10" fmla="*/ 2147483647 w 1671"/>
              <a:gd name="T11" fmla="*/ 2147483647 h 29"/>
              <a:gd name="T12" fmla="*/ 2147483647 w 1671"/>
              <a:gd name="T13" fmla="*/ 2147483647 h 29"/>
              <a:gd name="T14" fmla="*/ 2147483647 w 1671"/>
              <a:gd name="T15" fmla="*/ 2147483647 h 29"/>
              <a:gd name="T16" fmla="*/ 2147483647 w 1671"/>
              <a:gd name="T17" fmla="*/ 2147483647 h 29"/>
              <a:gd name="T18" fmla="*/ 2147483647 w 1671"/>
              <a:gd name="T19" fmla="*/ 2147483647 h 29"/>
              <a:gd name="T20" fmla="*/ 2147483647 w 1671"/>
              <a:gd name="T21" fmla="*/ 2147483647 h 29"/>
              <a:gd name="T22" fmla="*/ 2147483647 w 1671"/>
              <a:gd name="T23" fmla="*/ 2147483647 h 29"/>
              <a:gd name="T24" fmla="*/ 2147483647 w 1671"/>
              <a:gd name="T25" fmla="*/ 2147483647 h 29"/>
              <a:gd name="T26" fmla="*/ 2147483647 w 1671"/>
              <a:gd name="T27" fmla="*/ 2147483647 h 29"/>
              <a:gd name="T28" fmla="*/ 2147483647 w 1671"/>
              <a:gd name="T29" fmla="*/ 2147483647 h 29"/>
              <a:gd name="T30" fmla="*/ 2147483647 w 1671"/>
              <a:gd name="T31" fmla="*/ 2147483647 h 29"/>
              <a:gd name="T32" fmla="*/ 2147483647 w 1671"/>
              <a:gd name="T33" fmla="*/ 2147483647 h 29"/>
              <a:gd name="T34" fmla="*/ 2147483647 w 1671"/>
              <a:gd name="T35" fmla="*/ 2147483647 h 29"/>
              <a:gd name="T36" fmla="*/ 2147483647 w 1671"/>
              <a:gd name="T37" fmla="*/ 2147483647 h 29"/>
              <a:gd name="T38" fmla="*/ 2147483647 w 1671"/>
              <a:gd name="T39" fmla="*/ 2147483647 h 29"/>
              <a:gd name="T40" fmla="*/ 2147483647 w 1671"/>
              <a:gd name="T41" fmla="*/ 2147483647 h 29"/>
              <a:gd name="T42" fmla="*/ 2147483647 w 1671"/>
              <a:gd name="T43" fmla="*/ 2147483647 h 29"/>
              <a:gd name="T44" fmla="*/ 2147483647 w 1671"/>
              <a:gd name="T45" fmla="*/ 2147483647 h 29"/>
              <a:gd name="T46" fmla="*/ 2147483647 w 1671"/>
              <a:gd name="T47" fmla="*/ 2147483647 h 29"/>
              <a:gd name="T48" fmla="*/ 2147483647 w 1671"/>
              <a:gd name="T49" fmla="*/ 2147483647 h 29"/>
              <a:gd name="T50" fmla="*/ 2147483647 w 1671"/>
              <a:gd name="T51" fmla="*/ 2147483647 h 29"/>
              <a:gd name="T52" fmla="*/ 2147483647 w 1671"/>
              <a:gd name="T53" fmla="*/ 2147483647 h 29"/>
              <a:gd name="T54" fmla="*/ 2147483647 w 1671"/>
              <a:gd name="T55" fmla="*/ 2147483647 h 29"/>
              <a:gd name="T56" fmla="*/ 2147483647 w 1671"/>
              <a:gd name="T57" fmla="*/ 2147483647 h 29"/>
              <a:gd name="T58" fmla="*/ 2147483647 w 1671"/>
              <a:gd name="T59" fmla="*/ 2147483647 h 29"/>
              <a:gd name="T60" fmla="*/ 2147483647 w 1671"/>
              <a:gd name="T61" fmla="*/ 2147483647 h 29"/>
              <a:gd name="T62" fmla="*/ 2147483647 w 1671"/>
              <a:gd name="T63" fmla="*/ 2147483647 h 29"/>
              <a:gd name="T64" fmla="*/ 2147483647 w 1671"/>
              <a:gd name="T65" fmla="*/ 2147483647 h 29"/>
              <a:gd name="T66" fmla="*/ 2147483647 w 1671"/>
              <a:gd name="T67" fmla="*/ 2147483647 h 29"/>
              <a:gd name="T68" fmla="*/ 2147483647 w 1671"/>
              <a:gd name="T69" fmla="*/ 2147483647 h 29"/>
              <a:gd name="T70" fmla="*/ 2147483647 w 1671"/>
              <a:gd name="T71" fmla="*/ 2147483647 h 29"/>
              <a:gd name="T72" fmla="*/ 2147483647 w 1671"/>
              <a:gd name="T73" fmla="*/ 2147483647 h 29"/>
              <a:gd name="T74" fmla="*/ 2147483647 w 1671"/>
              <a:gd name="T75" fmla="*/ 2147483647 h 29"/>
              <a:gd name="T76" fmla="*/ 2147483647 w 1671"/>
              <a:gd name="T77" fmla="*/ 2147483647 h 29"/>
              <a:gd name="T78" fmla="*/ 2147483647 w 1671"/>
              <a:gd name="T79" fmla="*/ 2147483647 h 29"/>
              <a:gd name="T80" fmla="*/ 2147483647 w 1671"/>
              <a:gd name="T81" fmla="*/ 2147483647 h 29"/>
              <a:gd name="T82" fmla="*/ 2147483647 w 1671"/>
              <a:gd name="T83" fmla="*/ 2147483647 h 29"/>
              <a:gd name="T84" fmla="*/ 2147483647 w 1671"/>
              <a:gd name="T85" fmla="*/ 2147483647 h 29"/>
              <a:gd name="T86" fmla="*/ 2147483647 w 1671"/>
              <a:gd name="T87" fmla="*/ 0 h 29"/>
              <a:gd name="T88" fmla="*/ 2147483647 w 1671"/>
              <a:gd name="T89" fmla="*/ 0 h 29"/>
              <a:gd name="T90" fmla="*/ 2147483647 w 1671"/>
              <a:gd name="T91" fmla="*/ 2147483647 h 29"/>
              <a:gd name="T92" fmla="*/ 2147483647 w 1671"/>
              <a:gd name="T93" fmla="*/ 2147483647 h 29"/>
              <a:gd name="T94" fmla="*/ 2147483647 w 1671"/>
              <a:gd name="T95" fmla="*/ 2147483647 h 29"/>
              <a:gd name="T96" fmla="*/ 2147483647 w 1671"/>
              <a:gd name="T97" fmla="*/ 2147483647 h 29"/>
              <a:gd name="T98" fmla="*/ 2147483647 w 1671"/>
              <a:gd name="T99" fmla="*/ 2147483647 h 29"/>
              <a:gd name="T100" fmla="*/ 2147483647 w 1671"/>
              <a:gd name="T101" fmla="*/ 2147483647 h 29"/>
              <a:gd name="T102" fmla="*/ 2147483647 w 1671"/>
              <a:gd name="T103" fmla="*/ 2147483647 h 29"/>
              <a:gd name="T104" fmla="*/ 2147483647 w 1671"/>
              <a:gd name="T105" fmla="*/ 2147483647 h 29"/>
              <a:gd name="T106" fmla="*/ 2147483647 w 1671"/>
              <a:gd name="T107" fmla="*/ 2147483647 h 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71" h="29">
                <a:moveTo>
                  <a:pt x="0" y="11"/>
                </a:moveTo>
                <a:lnTo>
                  <a:pt x="6" y="14"/>
                </a:lnTo>
                <a:lnTo>
                  <a:pt x="8" y="15"/>
                </a:lnTo>
                <a:lnTo>
                  <a:pt x="10" y="16"/>
                </a:lnTo>
                <a:lnTo>
                  <a:pt x="16" y="16"/>
                </a:lnTo>
                <a:lnTo>
                  <a:pt x="22" y="17"/>
                </a:lnTo>
                <a:lnTo>
                  <a:pt x="33" y="20"/>
                </a:lnTo>
                <a:lnTo>
                  <a:pt x="38" y="21"/>
                </a:lnTo>
                <a:lnTo>
                  <a:pt x="43" y="21"/>
                </a:lnTo>
                <a:lnTo>
                  <a:pt x="55" y="22"/>
                </a:lnTo>
                <a:lnTo>
                  <a:pt x="107" y="22"/>
                </a:lnTo>
                <a:lnTo>
                  <a:pt x="144" y="23"/>
                </a:lnTo>
                <a:lnTo>
                  <a:pt x="150" y="24"/>
                </a:lnTo>
                <a:lnTo>
                  <a:pt x="156" y="25"/>
                </a:lnTo>
                <a:lnTo>
                  <a:pt x="163" y="26"/>
                </a:lnTo>
                <a:lnTo>
                  <a:pt x="170" y="27"/>
                </a:lnTo>
                <a:lnTo>
                  <a:pt x="190" y="28"/>
                </a:lnTo>
                <a:lnTo>
                  <a:pt x="238" y="28"/>
                </a:lnTo>
                <a:lnTo>
                  <a:pt x="373" y="28"/>
                </a:lnTo>
                <a:lnTo>
                  <a:pt x="441" y="25"/>
                </a:lnTo>
                <a:lnTo>
                  <a:pt x="521" y="20"/>
                </a:lnTo>
                <a:lnTo>
                  <a:pt x="602" y="18"/>
                </a:lnTo>
                <a:lnTo>
                  <a:pt x="670" y="17"/>
                </a:lnTo>
                <a:lnTo>
                  <a:pt x="905" y="17"/>
                </a:lnTo>
                <a:lnTo>
                  <a:pt x="916" y="16"/>
                </a:lnTo>
                <a:lnTo>
                  <a:pt x="926" y="15"/>
                </a:lnTo>
                <a:lnTo>
                  <a:pt x="936" y="14"/>
                </a:lnTo>
                <a:lnTo>
                  <a:pt x="946" y="13"/>
                </a:lnTo>
                <a:lnTo>
                  <a:pt x="955" y="12"/>
                </a:lnTo>
                <a:lnTo>
                  <a:pt x="984" y="11"/>
                </a:lnTo>
                <a:lnTo>
                  <a:pt x="1083" y="11"/>
                </a:lnTo>
                <a:lnTo>
                  <a:pt x="1092" y="11"/>
                </a:lnTo>
                <a:lnTo>
                  <a:pt x="1102" y="9"/>
                </a:lnTo>
                <a:lnTo>
                  <a:pt x="1111" y="8"/>
                </a:lnTo>
                <a:lnTo>
                  <a:pt x="1121" y="7"/>
                </a:lnTo>
                <a:lnTo>
                  <a:pt x="1130" y="7"/>
                </a:lnTo>
                <a:lnTo>
                  <a:pt x="1158" y="6"/>
                </a:lnTo>
                <a:lnTo>
                  <a:pt x="1329" y="6"/>
                </a:lnTo>
                <a:lnTo>
                  <a:pt x="1345" y="5"/>
                </a:lnTo>
                <a:lnTo>
                  <a:pt x="1362" y="4"/>
                </a:lnTo>
                <a:lnTo>
                  <a:pt x="1378" y="3"/>
                </a:lnTo>
                <a:lnTo>
                  <a:pt x="1393" y="2"/>
                </a:lnTo>
                <a:lnTo>
                  <a:pt x="1417" y="1"/>
                </a:lnTo>
                <a:lnTo>
                  <a:pt x="1463" y="0"/>
                </a:lnTo>
                <a:lnTo>
                  <a:pt x="1582" y="0"/>
                </a:lnTo>
                <a:lnTo>
                  <a:pt x="1592" y="1"/>
                </a:lnTo>
                <a:lnTo>
                  <a:pt x="1602" y="2"/>
                </a:lnTo>
                <a:lnTo>
                  <a:pt x="1614" y="3"/>
                </a:lnTo>
                <a:lnTo>
                  <a:pt x="1624" y="4"/>
                </a:lnTo>
                <a:lnTo>
                  <a:pt x="1633" y="6"/>
                </a:lnTo>
                <a:lnTo>
                  <a:pt x="1642" y="8"/>
                </a:lnTo>
                <a:lnTo>
                  <a:pt x="1649" y="9"/>
                </a:lnTo>
                <a:lnTo>
                  <a:pt x="1655" y="11"/>
                </a:lnTo>
                <a:lnTo>
                  <a:pt x="167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5" name="SMARTPenAnnotation44"/>
          <p:cNvSpPr>
            <a:spLocks/>
          </p:cNvSpPr>
          <p:nvPr/>
        </p:nvSpPr>
        <p:spPr bwMode="auto">
          <a:xfrm>
            <a:off x="4456113" y="4660900"/>
            <a:ext cx="3502025" cy="82550"/>
          </a:xfrm>
          <a:custGeom>
            <a:avLst/>
            <a:gdLst>
              <a:gd name="T0" fmla="*/ 2147483647 w 2206"/>
              <a:gd name="T1" fmla="*/ 2147483647 h 52"/>
              <a:gd name="T2" fmla="*/ 2147483647 w 2206"/>
              <a:gd name="T3" fmla="*/ 2147483647 h 52"/>
              <a:gd name="T4" fmla="*/ 2147483647 w 2206"/>
              <a:gd name="T5" fmla="*/ 2147483647 h 52"/>
              <a:gd name="T6" fmla="*/ 2147483647 w 2206"/>
              <a:gd name="T7" fmla="*/ 2147483647 h 52"/>
              <a:gd name="T8" fmla="*/ 2147483647 w 2206"/>
              <a:gd name="T9" fmla="*/ 2147483647 h 52"/>
              <a:gd name="T10" fmla="*/ 2147483647 w 2206"/>
              <a:gd name="T11" fmla="*/ 2147483647 h 52"/>
              <a:gd name="T12" fmla="*/ 2147483647 w 2206"/>
              <a:gd name="T13" fmla="*/ 2147483647 h 52"/>
              <a:gd name="T14" fmla="*/ 2147483647 w 2206"/>
              <a:gd name="T15" fmla="*/ 2147483647 h 52"/>
              <a:gd name="T16" fmla="*/ 2147483647 w 2206"/>
              <a:gd name="T17" fmla="*/ 2147483647 h 52"/>
              <a:gd name="T18" fmla="*/ 2147483647 w 2206"/>
              <a:gd name="T19" fmla="*/ 2147483647 h 52"/>
              <a:gd name="T20" fmla="*/ 2147483647 w 2206"/>
              <a:gd name="T21" fmla="*/ 2147483647 h 52"/>
              <a:gd name="T22" fmla="*/ 2147483647 w 2206"/>
              <a:gd name="T23" fmla="*/ 2147483647 h 52"/>
              <a:gd name="T24" fmla="*/ 2147483647 w 2206"/>
              <a:gd name="T25" fmla="*/ 2147483647 h 52"/>
              <a:gd name="T26" fmla="*/ 2147483647 w 2206"/>
              <a:gd name="T27" fmla="*/ 2147483647 h 52"/>
              <a:gd name="T28" fmla="*/ 2147483647 w 2206"/>
              <a:gd name="T29" fmla="*/ 2147483647 h 52"/>
              <a:gd name="T30" fmla="*/ 2147483647 w 2206"/>
              <a:gd name="T31" fmla="*/ 2147483647 h 52"/>
              <a:gd name="T32" fmla="*/ 2147483647 w 2206"/>
              <a:gd name="T33" fmla="*/ 2147483647 h 52"/>
              <a:gd name="T34" fmla="*/ 2147483647 w 2206"/>
              <a:gd name="T35" fmla="*/ 2147483647 h 52"/>
              <a:gd name="T36" fmla="*/ 2147483647 w 2206"/>
              <a:gd name="T37" fmla="*/ 2147483647 h 52"/>
              <a:gd name="T38" fmla="*/ 2147483647 w 2206"/>
              <a:gd name="T39" fmla="*/ 2147483647 h 52"/>
              <a:gd name="T40" fmla="*/ 2147483647 w 2206"/>
              <a:gd name="T41" fmla="*/ 2147483647 h 52"/>
              <a:gd name="T42" fmla="*/ 2147483647 w 2206"/>
              <a:gd name="T43" fmla="*/ 2147483647 h 52"/>
              <a:gd name="T44" fmla="*/ 2147483647 w 2206"/>
              <a:gd name="T45" fmla="*/ 2147483647 h 52"/>
              <a:gd name="T46" fmla="*/ 2147483647 w 2206"/>
              <a:gd name="T47" fmla="*/ 2147483647 h 52"/>
              <a:gd name="T48" fmla="*/ 2147483647 w 2206"/>
              <a:gd name="T49" fmla="*/ 2147483647 h 52"/>
              <a:gd name="T50" fmla="*/ 2147483647 w 2206"/>
              <a:gd name="T51" fmla="*/ 2147483647 h 52"/>
              <a:gd name="T52" fmla="*/ 2147483647 w 2206"/>
              <a:gd name="T53" fmla="*/ 2147483647 h 52"/>
              <a:gd name="T54" fmla="*/ 2147483647 w 2206"/>
              <a:gd name="T55" fmla="*/ 2147483647 h 52"/>
              <a:gd name="T56" fmla="*/ 2147483647 w 2206"/>
              <a:gd name="T57" fmla="*/ 2147483647 h 52"/>
              <a:gd name="T58" fmla="*/ 2147483647 w 2206"/>
              <a:gd name="T59" fmla="*/ 2147483647 h 52"/>
              <a:gd name="T60" fmla="*/ 2147483647 w 2206"/>
              <a:gd name="T61" fmla="*/ 2147483647 h 52"/>
              <a:gd name="T62" fmla="*/ 2147483647 w 2206"/>
              <a:gd name="T63" fmla="*/ 2147483647 h 52"/>
              <a:gd name="T64" fmla="*/ 2147483647 w 2206"/>
              <a:gd name="T65" fmla="*/ 2147483647 h 52"/>
              <a:gd name="T66" fmla="*/ 2147483647 w 2206"/>
              <a:gd name="T67" fmla="*/ 2147483647 h 52"/>
              <a:gd name="T68" fmla="*/ 2147483647 w 2206"/>
              <a:gd name="T69" fmla="*/ 2147483647 h 52"/>
              <a:gd name="T70" fmla="*/ 2147483647 w 2206"/>
              <a:gd name="T71" fmla="*/ 2147483647 h 52"/>
              <a:gd name="T72" fmla="*/ 2147483647 w 2206"/>
              <a:gd name="T73" fmla="*/ 2147483647 h 52"/>
              <a:gd name="T74" fmla="*/ 2147483647 w 2206"/>
              <a:gd name="T75" fmla="*/ 2147483647 h 52"/>
              <a:gd name="T76" fmla="*/ 2147483647 w 2206"/>
              <a:gd name="T77" fmla="*/ 2147483647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06" h="52">
                <a:moveTo>
                  <a:pt x="0" y="0"/>
                </a:moveTo>
                <a:lnTo>
                  <a:pt x="9" y="3"/>
                </a:lnTo>
                <a:lnTo>
                  <a:pt x="15" y="5"/>
                </a:lnTo>
                <a:lnTo>
                  <a:pt x="39" y="6"/>
                </a:lnTo>
                <a:lnTo>
                  <a:pt x="57" y="6"/>
                </a:lnTo>
                <a:lnTo>
                  <a:pt x="61" y="7"/>
                </a:lnTo>
                <a:lnTo>
                  <a:pt x="65" y="9"/>
                </a:lnTo>
                <a:lnTo>
                  <a:pt x="69" y="12"/>
                </a:lnTo>
                <a:lnTo>
                  <a:pt x="73" y="14"/>
                </a:lnTo>
                <a:lnTo>
                  <a:pt x="76" y="15"/>
                </a:lnTo>
                <a:lnTo>
                  <a:pt x="83" y="16"/>
                </a:lnTo>
                <a:lnTo>
                  <a:pt x="134" y="17"/>
                </a:lnTo>
                <a:lnTo>
                  <a:pt x="329" y="17"/>
                </a:lnTo>
                <a:lnTo>
                  <a:pt x="342" y="18"/>
                </a:lnTo>
                <a:lnTo>
                  <a:pt x="353" y="19"/>
                </a:lnTo>
                <a:lnTo>
                  <a:pt x="363" y="20"/>
                </a:lnTo>
                <a:lnTo>
                  <a:pt x="379" y="22"/>
                </a:lnTo>
                <a:lnTo>
                  <a:pt x="440" y="23"/>
                </a:lnTo>
                <a:lnTo>
                  <a:pt x="456" y="23"/>
                </a:lnTo>
                <a:lnTo>
                  <a:pt x="469" y="24"/>
                </a:lnTo>
                <a:lnTo>
                  <a:pt x="480" y="26"/>
                </a:lnTo>
                <a:lnTo>
                  <a:pt x="506" y="25"/>
                </a:lnTo>
                <a:lnTo>
                  <a:pt x="540" y="24"/>
                </a:lnTo>
                <a:lnTo>
                  <a:pt x="552" y="25"/>
                </a:lnTo>
                <a:lnTo>
                  <a:pt x="565" y="26"/>
                </a:lnTo>
                <a:lnTo>
                  <a:pt x="586" y="27"/>
                </a:lnTo>
                <a:lnTo>
                  <a:pt x="751" y="33"/>
                </a:lnTo>
                <a:lnTo>
                  <a:pt x="813" y="34"/>
                </a:lnTo>
                <a:lnTo>
                  <a:pt x="1068" y="34"/>
                </a:lnTo>
                <a:lnTo>
                  <a:pt x="1074" y="35"/>
                </a:lnTo>
                <a:lnTo>
                  <a:pt x="1080" y="36"/>
                </a:lnTo>
                <a:lnTo>
                  <a:pt x="1085" y="37"/>
                </a:lnTo>
                <a:lnTo>
                  <a:pt x="1097" y="38"/>
                </a:lnTo>
                <a:lnTo>
                  <a:pt x="1161" y="40"/>
                </a:lnTo>
                <a:lnTo>
                  <a:pt x="1336" y="40"/>
                </a:lnTo>
                <a:lnTo>
                  <a:pt x="1339" y="39"/>
                </a:lnTo>
                <a:lnTo>
                  <a:pt x="1340" y="38"/>
                </a:lnTo>
                <a:lnTo>
                  <a:pt x="1342" y="37"/>
                </a:lnTo>
                <a:lnTo>
                  <a:pt x="1343" y="36"/>
                </a:lnTo>
                <a:lnTo>
                  <a:pt x="1346" y="35"/>
                </a:lnTo>
                <a:lnTo>
                  <a:pt x="1400" y="33"/>
                </a:lnTo>
                <a:lnTo>
                  <a:pt x="1405" y="32"/>
                </a:lnTo>
                <a:lnTo>
                  <a:pt x="1411" y="31"/>
                </a:lnTo>
                <a:lnTo>
                  <a:pt x="1428" y="28"/>
                </a:lnTo>
                <a:lnTo>
                  <a:pt x="1437" y="26"/>
                </a:lnTo>
                <a:lnTo>
                  <a:pt x="1445" y="25"/>
                </a:lnTo>
                <a:lnTo>
                  <a:pt x="1464" y="23"/>
                </a:lnTo>
                <a:lnTo>
                  <a:pt x="1483" y="20"/>
                </a:lnTo>
                <a:lnTo>
                  <a:pt x="1490" y="19"/>
                </a:lnTo>
                <a:lnTo>
                  <a:pt x="1511" y="18"/>
                </a:lnTo>
                <a:lnTo>
                  <a:pt x="1575" y="17"/>
                </a:lnTo>
                <a:lnTo>
                  <a:pt x="1597" y="17"/>
                </a:lnTo>
                <a:lnTo>
                  <a:pt x="1603" y="15"/>
                </a:lnTo>
                <a:lnTo>
                  <a:pt x="1609" y="14"/>
                </a:lnTo>
                <a:lnTo>
                  <a:pt x="1620" y="13"/>
                </a:lnTo>
                <a:lnTo>
                  <a:pt x="1655" y="14"/>
                </a:lnTo>
                <a:lnTo>
                  <a:pt x="1691" y="16"/>
                </a:lnTo>
                <a:lnTo>
                  <a:pt x="1760" y="17"/>
                </a:lnTo>
                <a:lnTo>
                  <a:pt x="1951" y="17"/>
                </a:lnTo>
                <a:lnTo>
                  <a:pt x="1962" y="18"/>
                </a:lnTo>
                <a:lnTo>
                  <a:pt x="1974" y="19"/>
                </a:lnTo>
                <a:lnTo>
                  <a:pt x="1987" y="20"/>
                </a:lnTo>
                <a:lnTo>
                  <a:pt x="2009" y="22"/>
                </a:lnTo>
                <a:lnTo>
                  <a:pt x="2031" y="23"/>
                </a:lnTo>
                <a:lnTo>
                  <a:pt x="2081" y="26"/>
                </a:lnTo>
                <a:lnTo>
                  <a:pt x="2122" y="28"/>
                </a:lnTo>
                <a:lnTo>
                  <a:pt x="2135" y="29"/>
                </a:lnTo>
                <a:lnTo>
                  <a:pt x="2142" y="30"/>
                </a:lnTo>
                <a:lnTo>
                  <a:pt x="2148" y="31"/>
                </a:lnTo>
                <a:lnTo>
                  <a:pt x="2158" y="33"/>
                </a:lnTo>
                <a:lnTo>
                  <a:pt x="2168" y="34"/>
                </a:lnTo>
                <a:lnTo>
                  <a:pt x="2174" y="35"/>
                </a:lnTo>
                <a:lnTo>
                  <a:pt x="2180" y="37"/>
                </a:lnTo>
                <a:lnTo>
                  <a:pt x="2186" y="38"/>
                </a:lnTo>
                <a:lnTo>
                  <a:pt x="2191" y="40"/>
                </a:lnTo>
                <a:lnTo>
                  <a:pt x="2196" y="42"/>
                </a:lnTo>
                <a:lnTo>
                  <a:pt x="2199" y="44"/>
                </a:lnTo>
                <a:lnTo>
                  <a:pt x="2201" y="45"/>
                </a:lnTo>
                <a:lnTo>
                  <a:pt x="2205"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7116" name="SMARTPenAnnotation45"/>
          <p:cNvSpPr>
            <a:spLocks/>
          </p:cNvSpPr>
          <p:nvPr/>
        </p:nvSpPr>
        <p:spPr bwMode="auto">
          <a:xfrm>
            <a:off x="4473575" y="5037138"/>
            <a:ext cx="1984375" cy="73025"/>
          </a:xfrm>
          <a:custGeom>
            <a:avLst/>
            <a:gdLst>
              <a:gd name="T0" fmla="*/ 2147483647 w 1250"/>
              <a:gd name="T1" fmla="*/ 0 h 46"/>
              <a:gd name="T2" fmla="*/ 2147483647 w 1250"/>
              <a:gd name="T3" fmla="*/ 2147483647 h 46"/>
              <a:gd name="T4" fmla="*/ 2147483647 w 1250"/>
              <a:gd name="T5" fmla="*/ 2147483647 h 46"/>
              <a:gd name="T6" fmla="*/ 2147483647 w 1250"/>
              <a:gd name="T7" fmla="*/ 2147483647 h 46"/>
              <a:gd name="T8" fmla="*/ 2147483647 w 1250"/>
              <a:gd name="T9" fmla="*/ 2147483647 h 46"/>
              <a:gd name="T10" fmla="*/ 2147483647 w 1250"/>
              <a:gd name="T11" fmla="*/ 2147483647 h 46"/>
              <a:gd name="T12" fmla="*/ 2147483647 w 1250"/>
              <a:gd name="T13" fmla="*/ 2147483647 h 46"/>
              <a:gd name="T14" fmla="*/ 2147483647 w 1250"/>
              <a:gd name="T15" fmla="*/ 2147483647 h 46"/>
              <a:gd name="T16" fmla="*/ 2147483647 w 1250"/>
              <a:gd name="T17" fmla="*/ 2147483647 h 46"/>
              <a:gd name="T18" fmla="*/ 2147483647 w 1250"/>
              <a:gd name="T19" fmla="*/ 2147483647 h 46"/>
              <a:gd name="T20" fmla="*/ 2147483647 w 1250"/>
              <a:gd name="T21" fmla="*/ 2147483647 h 46"/>
              <a:gd name="T22" fmla="*/ 2147483647 w 1250"/>
              <a:gd name="T23" fmla="*/ 2147483647 h 46"/>
              <a:gd name="T24" fmla="*/ 2147483647 w 1250"/>
              <a:gd name="T25" fmla="*/ 2147483647 h 46"/>
              <a:gd name="T26" fmla="*/ 2147483647 w 1250"/>
              <a:gd name="T27" fmla="*/ 2147483647 h 46"/>
              <a:gd name="T28" fmla="*/ 2147483647 w 1250"/>
              <a:gd name="T29" fmla="*/ 2147483647 h 46"/>
              <a:gd name="T30" fmla="*/ 2147483647 w 1250"/>
              <a:gd name="T31" fmla="*/ 2147483647 h 46"/>
              <a:gd name="T32" fmla="*/ 2147483647 w 1250"/>
              <a:gd name="T33" fmla="*/ 2147483647 h 46"/>
              <a:gd name="T34" fmla="*/ 2147483647 w 1250"/>
              <a:gd name="T35" fmla="*/ 2147483647 h 46"/>
              <a:gd name="T36" fmla="*/ 2147483647 w 1250"/>
              <a:gd name="T37" fmla="*/ 2147483647 h 46"/>
              <a:gd name="T38" fmla="*/ 2147483647 w 1250"/>
              <a:gd name="T39" fmla="*/ 2147483647 h 46"/>
              <a:gd name="T40" fmla="*/ 2147483647 w 1250"/>
              <a:gd name="T41" fmla="*/ 2147483647 h 46"/>
              <a:gd name="T42" fmla="*/ 2147483647 w 1250"/>
              <a:gd name="T43" fmla="*/ 2147483647 h 46"/>
              <a:gd name="T44" fmla="*/ 2147483647 w 1250"/>
              <a:gd name="T45" fmla="*/ 2147483647 h 46"/>
              <a:gd name="T46" fmla="*/ 2147483647 w 1250"/>
              <a:gd name="T47" fmla="*/ 2147483647 h 46"/>
              <a:gd name="T48" fmla="*/ 2147483647 w 1250"/>
              <a:gd name="T49" fmla="*/ 2147483647 h 46"/>
              <a:gd name="T50" fmla="*/ 2147483647 w 1250"/>
              <a:gd name="T51" fmla="*/ 2147483647 h 46"/>
              <a:gd name="T52" fmla="*/ 2147483647 w 1250"/>
              <a:gd name="T53" fmla="*/ 2147483647 h 46"/>
              <a:gd name="T54" fmla="*/ 2147483647 w 1250"/>
              <a:gd name="T55" fmla="*/ 2147483647 h 46"/>
              <a:gd name="T56" fmla="*/ 2147483647 w 1250"/>
              <a:gd name="T57" fmla="*/ 2147483647 h 46"/>
              <a:gd name="T58" fmla="*/ 2147483647 w 1250"/>
              <a:gd name="T59" fmla="*/ 2147483647 h 46"/>
              <a:gd name="T60" fmla="*/ 2147483647 w 1250"/>
              <a:gd name="T61" fmla="*/ 2147483647 h 46"/>
              <a:gd name="T62" fmla="*/ 2147483647 w 1250"/>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0" h="46">
                <a:moveTo>
                  <a:pt x="0" y="0"/>
                </a:moveTo>
                <a:lnTo>
                  <a:pt x="38" y="0"/>
                </a:lnTo>
                <a:lnTo>
                  <a:pt x="44" y="1"/>
                </a:lnTo>
                <a:lnTo>
                  <a:pt x="50" y="3"/>
                </a:lnTo>
                <a:lnTo>
                  <a:pt x="56" y="5"/>
                </a:lnTo>
                <a:lnTo>
                  <a:pt x="61" y="7"/>
                </a:lnTo>
                <a:lnTo>
                  <a:pt x="66" y="8"/>
                </a:lnTo>
                <a:lnTo>
                  <a:pt x="75" y="10"/>
                </a:lnTo>
                <a:lnTo>
                  <a:pt x="111" y="11"/>
                </a:lnTo>
                <a:lnTo>
                  <a:pt x="224" y="11"/>
                </a:lnTo>
                <a:lnTo>
                  <a:pt x="232" y="11"/>
                </a:lnTo>
                <a:lnTo>
                  <a:pt x="241" y="12"/>
                </a:lnTo>
                <a:lnTo>
                  <a:pt x="249" y="14"/>
                </a:lnTo>
                <a:lnTo>
                  <a:pt x="259" y="15"/>
                </a:lnTo>
                <a:lnTo>
                  <a:pt x="287" y="16"/>
                </a:lnTo>
                <a:lnTo>
                  <a:pt x="299" y="16"/>
                </a:lnTo>
                <a:lnTo>
                  <a:pt x="311" y="18"/>
                </a:lnTo>
                <a:lnTo>
                  <a:pt x="322" y="19"/>
                </a:lnTo>
                <a:lnTo>
                  <a:pt x="332" y="20"/>
                </a:lnTo>
                <a:lnTo>
                  <a:pt x="352" y="21"/>
                </a:lnTo>
                <a:lnTo>
                  <a:pt x="361" y="22"/>
                </a:lnTo>
                <a:lnTo>
                  <a:pt x="371" y="23"/>
                </a:lnTo>
                <a:lnTo>
                  <a:pt x="380" y="25"/>
                </a:lnTo>
                <a:lnTo>
                  <a:pt x="472" y="36"/>
                </a:lnTo>
                <a:lnTo>
                  <a:pt x="500" y="39"/>
                </a:lnTo>
                <a:lnTo>
                  <a:pt x="523" y="41"/>
                </a:lnTo>
                <a:lnTo>
                  <a:pt x="542" y="42"/>
                </a:lnTo>
                <a:lnTo>
                  <a:pt x="573" y="43"/>
                </a:lnTo>
                <a:lnTo>
                  <a:pt x="602" y="44"/>
                </a:lnTo>
                <a:lnTo>
                  <a:pt x="737" y="44"/>
                </a:lnTo>
                <a:lnTo>
                  <a:pt x="754" y="44"/>
                </a:lnTo>
                <a:lnTo>
                  <a:pt x="769" y="43"/>
                </a:lnTo>
                <a:lnTo>
                  <a:pt x="950" y="24"/>
                </a:lnTo>
                <a:lnTo>
                  <a:pt x="966" y="22"/>
                </a:lnTo>
                <a:lnTo>
                  <a:pt x="980" y="20"/>
                </a:lnTo>
                <a:lnTo>
                  <a:pt x="995" y="19"/>
                </a:lnTo>
                <a:lnTo>
                  <a:pt x="1011" y="18"/>
                </a:lnTo>
                <a:lnTo>
                  <a:pt x="1029" y="18"/>
                </a:lnTo>
                <a:lnTo>
                  <a:pt x="1043" y="17"/>
                </a:lnTo>
                <a:lnTo>
                  <a:pt x="1056" y="15"/>
                </a:lnTo>
                <a:lnTo>
                  <a:pt x="1068" y="14"/>
                </a:lnTo>
                <a:lnTo>
                  <a:pt x="1078" y="13"/>
                </a:lnTo>
                <a:lnTo>
                  <a:pt x="1107" y="12"/>
                </a:lnTo>
                <a:lnTo>
                  <a:pt x="1119" y="13"/>
                </a:lnTo>
                <a:lnTo>
                  <a:pt x="1133" y="14"/>
                </a:lnTo>
                <a:lnTo>
                  <a:pt x="1145" y="15"/>
                </a:lnTo>
                <a:lnTo>
                  <a:pt x="1169" y="19"/>
                </a:lnTo>
                <a:lnTo>
                  <a:pt x="1179" y="20"/>
                </a:lnTo>
                <a:lnTo>
                  <a:pt x="1189" y="22"/>
                </a:lnTo>
                <a:lnTo>
                  <a:pt x="1198" y="24"/>
                </a:lnTo>
                <a:lnTo>
                  <a:pt x="1205" y="26"/>
                </a:lnTo>
                <a:lnTo>
                  <a:pt x="1211" y="28"/>
                </a:lnTo>
                <a:lnTo>
                  <a:pt x="1216" y="30"/>
                </a:lnTo>
                <a:lnTo>
                  <a:pt x="1220" y="31"/>
                </a:lnTo>
                <a:lnTo>
                  <a:pt x="1226" y="32"/>
                </a:lnTo>
                <a:lnTo>
                  <a:pt x="1229" y="33"/>
                </a:lnTo>
                <a:lnTo>
                  <a:pt x="1231" y="34"/>
                </a:lnTo>
                <a:lnTo>
                  <a:pt x="1233" y="36"/>
                </a:lnTo>
                <a:lnTo>
                  <a:pt x="1235" y="38"/>
                </a:lnTo>
                <a:lnTo>
                  <a:pt x="1237" y="39"/>
                </a:lnTo>
                <a:lnTo>
                  <a:pt x="1239" y="41"/>
                </a:lnTo>
                <a:lnTo>
                  <a:pt x="1241" y="42"/>
                </a:lnTo>
                <a:lnTo>
                  <a:pt x="1245" y="43"/>
                </a:lnTo>
                <a:lnTo>
                  <a:pt x="124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4205127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5334000" y="228600"/>
            <a:ext cx="3581400" cy="6400800"/>
          </a:xfrm>
        </p:spPr>
        <p:txBody>
          <a:bodyPr/>
          <a:lstStyle/>
          <a:p>
            <a:pPr eaLnBrk="1" hangingPunct="1">
              <a:lnSpc>
                <a:spcPct val="80000"/>
              </a:lnSpc>
            </a:pPr>
            <a:r>
              <a:rPr lang="en-US" altLang="en-US" sz="2800" smtClean="0"/>
              <a:t>Lady Macbeth believes her husband wants to be king, but would probably wait for it to come to him in its own good time rather than doing anything shady and devious to win the crown.</a:t>
            </a:r>
          </a:p>
          <a:p>
            <a:pPr eaLnBrk="1" hangingPunct="1">
              <a:lnSpc>
                <a:spcPct val="80000"/>
              </a:lnSpc>
            </a:pPr>
            <a:r>
              <a:rPr lang="en-US" altLang="en-US" sz="2800" smtClean="0"/>
              <a:t>She wishes her husband were present so she could pour her spirits into him (talk him into murder).</a:t>
            </a:r>
          </a:p>
        </p:txBody>
      </p:sp>
      <p:pic>
        <p:nvPicPr>
          <p:cNvPr id="481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SMARTPenAnnotation26"/>
          <p:cNvSpPr>
            <a:spLocks/>
          </p:cNvSpPr>
          <p:nvPr/>
        </p:nvSpPr>
        <p:spPr bwMode="auto">
          <a:xfrm>
            <a:off x="5795963" y="527050"/>
            <a:ext cx="2063750" cy="144463"/>
          </a:xfrm>
          <a:custGeom>
            <a:avLst/>
            <a:gdLst>
              <a:gd name="T0" fmla="*/ 0 w 1300"/>
              <a:gd name="T1" fmla="*/ 0 h 91"/>
              <a:gd name="T2" fmla="*/ 2147483647 w 1300"/>
              <a:gd name="T3" fmla="*/ 0 h 91"/>
              <a:gd name="T4" fmla="*/ 2147483647 w 1300"/>
              <a:gd name="T5" fmla="*/ 2147483647 h 91"/>
              <a:gd name="T6" fmla="*/ 2147483647 w 1300"/>
              <a:gd name="T7" fmla="*/ 2147483647 h 91"/>
              <a:gd name="T8" fmla="*/ 2147483647 w 1300"/>
              <a:gd name="T9" fmla="*/ 2147483647 h 91"/>
              <a:gd name="T10" fmla="*/ 2147483647 w 1300"/>
              <a:gd name="T11" fmla="*/ 2147483647 h 91"/>
              <a:gd name="T12" fmla="*/ 2147483647 w 1300"/>
              <a:gd name="T13" fmla="*/ 2147483647 h 91"/>
              <a:gd name="T14" fmla="*/ 2147483647 w 1300"/>
              <a:gd name="T15" fmla="*/ 2147483647 h 91"/>
              <a:gd name="T16" fmla="*/ 2147483647 w 1300"/>
              <a:gd name="T17" fmla="*/ 2147483647 h 91"/>
              <a:gd name="T18" fmla="*/ 2147483647 w 1300"/>
              <a:gd name="T19" fmla="*/ 2147483647 h 91"/>
              <a:gd name="T20" fmla="*/ 2147483647 w 1300"/>
              <a:gd name="T21" fmla="*/ 2147483647 h 91"/>
              <a:gd name="T22" fmla="*/ 2147483647 w 1300"/>
              <a:gd name="T23" fmla="*/ 2147483647 h 91"/>
              <a:gd name="T24" fmla="*/ 2147483647 w 1300"/>
              <a:gd name="T25" fmla="*/ 2147483647 h 91"/>
              <a:gd name="T26" fmla="*/ 2147483647 w 1300"/>
              <a:gd name="T27" fmla="*/ 2147483647 h 91"/>
              <a:gd name="T28" fmla="*/ 2147483647 w 1300"/>
              <a:gd name="T29" fmla="*/ 2147483647 h 91"/>
              <a:gd name="T30" fmla="*/ 2147483647 w 1300"/>
              <a:gd name="T31" fmla="*/ 2147483647 h 91"/>
              <a:gd name="T32" fmla="*/ 2147483647 w 1300"/>
              <a:gd name="T33" fmla="*/ 2147483647 h 91"/>
              <a:gd name="T34" fmla="*/ 2147483647 w 1300"/>
              <a:gd name="T35" fmla="*/ 2147483647 h 91"/>
              <a:gd name="T36" fmla="*/ 2147483647 w 1300"/>
              <a:gd name="T37" fmla="*/ 2147483647 h 91"/>
              <a:gd name="T38" fmla="*/ 2147483647 w 1300"/>
              <a:gd name="T39" fmla="*/ 2147483647 h 91"/>
              <a:gd name="T40" fmla="*/ 2147483647 w 1300"/>
              <a:gd name="T41" fmla="*/ 2147483647 h 91"/>
              <a:gd name="T42" fmla="*/ 2147483647 w 1300"/>
              <a:gd name="T43" fmla="*/ 2147483647 h 91"/>
              <a:gd name="T44" fmla="*/ 2147483647 w 1300"/>
              <a:gd name="T45" fmla="*/ 2147483647 h 91"/>
              <a:gd name="T46" fmla="*/ 2147483647 w 1300"/>
              <a:gd name="T47" fmla="*/ 2147483647 h 91"/>
              <a:gd name="T48" fmla="*/ 2147483647 w 1300"/>
              <a:gd name="T49" fmla="*/ 2147483647 h 91"/>
              <a:gd name="T50" fmla="*/ 2147483647 w 1300"/>
              <a:gd name="T51" fmla="*/ 2147483647 h 91"/>
              <a:gd name="T52" fmla="*/ 2147483647 w 1300"/>
              <a:gd name="T53" fmla="*/ 2147483647 h 91"/>
              <a:gd name="T54" fmla="*/ 2147483647 w 1300"/>
              <a:gd name="T55" fmla="*/ 2147483647 h 91"/>
              <a:gd name="T56" fmla="*/ 2147483647 w 1300"/>
              <a:gd name="T57" fmla="*/ 2147483647 h 91"/>
              <a:gd name="T58" fmla="*/ 2147483647 w 1300"/>
              <a:gd name="T59" fmla="*/ 2147483647 h 91"/>
              <a:gd name="T60" fmla="*/ 2147483647 w 1300"/>
              <a:gd name="T61" fmla="*/ 2147483647 h 91"/>
              <a:gd name="T62" fmla="*/ 2147483647 w 1300"/>
              <a:gd name="T63" fmla="*/ 2147483647 h 91"/>
              <a:gd name="T64" fmla="*/ 2147483647 w 1300"/>
              <a:gd name="T65" fmla="*/ 2147483647 h 91"/>
              <a:gd name="T66" fmla="*/ 2147483647 w 1300"/>
              <a:gd name="T67" fmla="*/ 2147483647 h 91"/>
              <a:gd name="T68" fmla="*/ 2147483647 w 1300"/>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0" h="91">
                <a:moveTo>
                  <a:pt x="0" y="0"/>
                </a:moveTo>
                <a:lnTo>
                  <a:pt x="7" y="0"/>
                </a:lnTo>
                <a:lnTo>
                  <a:pt x="9" y="1"/>
                </a:lnTo>
                <a:lnTo>
                  <a:pt x="13" y="3"/>
                </a:lnTo>
                <a:lnTo>
                  <a:pt x="30" y="5"/>
                </a:lnTo>
                <a:lnTo>
                  <a:pt x="69" y="5"/>
                </a:lnTo>
                <a:lnTo>
                  <a:pt x="104" y="7"/>
                </a:lnTo>
                <a:lnTo>
                  <a:pt x="126" y="8"/>
                </a:lnTo>
                <a:lnTo>
                  <a:pt x="142" y="10"/>
                </a:lnTo>
                <a:lnTo>
                  <a:pt x="156" y="12"/>
                </a:lnTo>
                <a:lnTo>
                  <a:pt x="168" y="13"/>
                </a:lnTo>
                <a:lnTo>
                  <a:pt x="207" y="16"/>
                </a:lnTo>
                <a:lnTo>
                  <a:pt x="232" y="16"/>
                </a:lnTo>
                <a:lnTo>
                  <a:pt x="372" y="22"/>
                </a:lnTo>
                <a:lnTo>
                  <a:pt x="408" y="23"/>
                </a:lnTo>
                <a:lnTo>
                  <a:pt x="454" y="26"/>
                </a:lnTo>
                <a:lnTo>
                  <a:pt x="492" y="27"/>
                </a:lnTo>
                <a:lnTo>
                  <a:pt x="523" y="28"/>
                </a:lnTo>
                <a:lnTo>
                  <a:pt x="543" y="31"/>
                </a:lnTo>
                <a:lnTo>
                  <a:pt x="581" y="33"/>
                </a:lnTo>
                <a:lnTo>
                  <a:pt x="613" y="34"/>
                </a:lnTo>
                <a:lnTo>
                  <a:pt x="633" y="37"/>
                </a:lnTo>
                <a:lnTo>
                  <a:pt x="664" y="38"/>
                </a:lnTo>
                <a:lnTo>
                  <a:pt x="748" y="42"/>
                </a:lnTo>
                <a:lnTo>
                  <a:pt x="774" y="44"/>
                </a:lnTo>
                <a:lnTo>
                  <a:pt x="795" y="45"/>
                </a:lnTo>
                <a:lnTo>
                  <a:pt x="813" y="47"/>
                </a:lnTo>
                <a:lnTo>
                  <a:pt x="1079" y="63"/>
                </a:lnTo>
                <a:lnTo>
                  <a:pt x="1170" y="70"/>
                </a:lnTo>
                <a:lnTo>
                  <a:pt x="1207" y="73"/>
                </a:lnTo>
                <a:lnTo>
                  <a:pt x="1225" y="76"/>
                </a:lnTo>
                <a:lnTo>
                  <a:pt x="1258" y="81"/>
                </a:lnTo>
                <a:lnTo>
                  <a:pt x="1268" y="83"/>
                </a:lnTo>
                <a:lnTo>
                  <a:pt x="1277" y="84"/>
                </a:lnTo>
                <a:lnTo>
                  <a:pt x="1299"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3" name="SMARTPenAnnotation27"/>
          <p:cNvSpPr>
            <a:spLocks/>
          </p:cNvSpPr>
          <p:nvPr/>
        </p:nvSpPr>
        <p:spPr bwMode="auto">
          <a:xfrm>
            <a:off x="5848350" y="919163"/>
            <a:ext cx="2028825" cy="100012"/>
          </a:xfrm>
          <a:custGeom>
            <a:avLst/>
            <a:gdLst>
              <a:gd name="T0" fmla="*/ 0 w 1278"/>
              <a:gd name="T1" fmla="*/ 0 h 63"/>
              <a:gd name="T2" fmla="*/ 2147483647 w 1278"/>
              <a:gd name="T3" fmla="*/ 0 h 63"/>
              <a:gd name="T4" fmla="*/ 2147483647 w 1278"/>
              <a:gd name="T5" fmla="*/ 2147483647 h 63"/>
              <a:gd name="T6" fmla="*/ 2147483647 w 1278"/>
              <a:gd name="T7" fmla="*/ 2147483647 h 63"/>
              <a:gd name="T8" fmla="*/ 2147483647 w 1278"/>
              <a:gd name="T9" fmla="*/ 2147483647 h 63"/>
              <a:gd name="T10" fmla="*/ 2147483647 w 1278"/>
              <a:gd name="T11" fmla="*/ 2147483647 h 63"/>
              <a:gd name="T12" fmla="*/ 2147483647 w 1278"/>
              <a:gd name="T13" fmla="*/ 2147483647 h 63"/>
              <a:gd name="T14" fmla="*/ 2147483647 w 1278"/>
              <a:gd name="T15" fmla="*/ 2147483647 h 63"/>
              <a:gd name="T16" fmla="*/ 2147483647 w 1278"/>
              <a:gd name="T17" fmla="*/ 2147483647 h 63"/>
              <a:gd name="T18" fmla="*/ 2147483647 w 1278"/>
              <a:gd name="T19" fmla="*/ 2147483647 h 63"/>
              <a:gd name="T20" fmla="*/ 2147483647 w 1278"/>
              <a:gd name="T21" fmla="*/ 2147483647 h 63"/>
              <a:gd name="T22" fmla="*/ 2147483647 w 1278"/>
              <a:gd name="T23" fmla="*/ 2147483647 h 63"/>
              <a:gd name="T24" fmla="*/ 2147483647 w 1278"/>
              <a:gd name="T25" fmla="*/ 2147483647 h 63"/>
              <a:gd name="T26" fmla="*/ 2147483647 w 1278"/>
              <a:gd name="T27" fmla="*/ 2147483647 h 63"/>
              <a:gd name="T28" fmla="*/ 2147483647 w 1278"/>
              <a:gd name="T29" fmla="*/ 2147483647 h 63"/>
              <a:gd name="T30" fmla="*/ 2147483647 w 1278"/>
              <a:gd name="T31" fmla="*/ 2147483647 h 63"/>
              <a:gd name="T32" fmla="*/ 2147483647 w 1278"/>
              <a:gd name="T33" fmla="*/ 2147483647 h 63"/>
              <a:gd name="T34" fmla="*/ 2147483647 w 1278"/>
              <a:gd name="T35" fmla="*/ 2147483647 h 63"/>
              <a:gd name="T36" fmla="*/ 2147483647 w 1278"/>
              <a:gd name="T37" fmla="*/ 2147483647 h 63"/>
              <a:gd name="T38" fmla="*/ 2147483647 w 1278"/>
              <a:gd name="T39" fmla="*/ 2147483647 h 63"/>
              <a:gd name="T40" fmla="*/ 2147483647 w 1278"/>
              <a:gd name="T41" fmla="*/ 2147483647 h 63"/>
              <a:gd name="T42" fmla="*/ 2147483647 w 1278"/>
              <a:gd name="T43" fmla="*/ 2147483647 h 63"/>
              <a:gd name="T44" fmla="*/ 2147483647 w 1278"/>
              <a:gd name="T45" fmla="*/ 2147483647 h 63"/>
              <a:gd name="T46" fmla="*/ 2147483647 w 1278"/>
              <a:gd name="T47" fmla="*/ 2147483647 h 63"/>
              <a:gd name="T48" fmla="*/ 2147483647 w 1278"/>
              <a:gd name="T49" fmla="*/ 2147483647 h 63"/>
              <a:gd name="T50" fmla="*/ 2147483647 w 1278"/>
              <a:gd name="T51" fmla="*/ 2147483647 h 63"/>
              <a:gd name="T52" fmla="*/ 2147483647 w 1278"/>
              <a:gd name="T53" fmla="*/ 2147483647 h 63"/>
              <a:gd name="T54" fmla="*/ 2147483647 w 1278"/>
              <a:gd name="T55" fmla="*/ 2147483647 h 63"/>
              <a:gd name="T56" fmla="*/ 2147483647 w 1278"/>
              <a:gd name="T57" fmla="*/ 2147483647 h 63"/>
              <a:gd name="T58" fmla="*/ 2147483647 w 1278"/>
              <a:gd name="T59" fmla="*/ 2147483647 h 63"/>
              <a:gd name="T60" fmla="*/ 2147483647 w 1278"/>
              <a:gd name="T61" fmla="*/ 2147483647 h 63"/>
              <a:gd name="T62" fmla="*/ 2147483647 w 1278"/>
              <a:gd name="T63" fmla="*/ 2147483647 h 63"/>
              <a:gd name="T64" fmla="*/ 2147483647 w 1278"/>
              <a:gd name="T65" fmla="*/ 2147483647 h 63"/>
              <a:gd name="T66" fmla="*/ 2147483647 w 1278"/>
              <a:gd name="T67" fmla="*/ 2147483647 h 63"/>
              <a:gd name="T68" fmla="*/ 2147483647 w 1278"/>
              <a:gd name="T69" fmla="*/ 2147483647 h 63"/>
              <a:gd name="T70" fmla="*/ 2147483647 w 1278"/>
              <a:gd name="T71" fmla="*/ 2147483647 h 63"/>
              <a:gd name="T72" fmla="*/ 2147483647 w 1278"/>
              <a:gd name="T73" fmla="*/ 2147483647 h 63"/>
              <a:gd name="T74" fmla="*/ 2147483647 w 1278"/>
              <a:gd name="T75" fmla="*/ 2147483647 h 63"/>
              <a:gd name="T76" fmla="*/ 2147483647 w 1278"/>
              <a:gd name="T77" fmla="*/ 2147483647 h 63"/>
              <a:gd name="T78" fmla="*/ 2147483647 w 1278"/>
              <a:gd name="T79" fmla="*/ 2147483647 h 63"/>
              <a:gd name="T80" fmla="*/ 2147483647 w 1278"/>
              <a:gd name="T81" fmla="*/ 2147483647 h 63"/>
              <a:gd name="T82" fmla="*/ 2147483647 w 1278"/>
              <a:gd name="T83" fmla="*/ 2147483647 h 63"/>
              <a:gd name="T84" fmla="*/ 2147483647 w 1278"/>
              <a:gd name="T85" fmla="*/ 2147483647 h 63"/>
              <a:gd name="T86" fmla="*/ 2147483647 w 1278"/>
              <a:gd name="T87" fmla="*/ 2147483647 h 63"/>
              <a:gd name="T88" fmla="*/ 2147483647 w 1278"/>
              <a:gd name="T89" fmla="*/ 2147483647 h 63"/>
              <a:gd name="T90" fmla="*/ 2147483647 w 1278"/>
              <a:gd name="T91" fmla="*/ 2147483647 h 63"/>
              <a:gd name="T92" fmla="*/ 2147483647 w 1278"/>
              <a:gd name="T93" fmla="*/ 2147483647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8" h="63">
                <a:moveTo>
                  <a:pt x="0" y="0"/>
                </a:moveTo>
                <a:lnTo>
                  <a:pt x="39" y="0"/>
                </a:lnTo>
                <a:lnTo>
                  <a:pt x="46" y="2"/>
                </a:lnTo>
                <a:lnTo>
                  <a:pt x="49" y="3"/>
                </a:lnTo>
                <a:lnTo>
                  <a:pt x="69" y="5"/>
                </a:lnTo>
                <a:lnTo>
                  <a:pt x="76" y="6"/>
                </a:lnTo>
                <a:lnTo>
                  <a:pt x="83" y="7"/>
                </a:lnTo>
                <a:lnTo>
                  <a:pt x="89" y="9"/>
                </a:lnTo>
                <a:lnTo>
                  <a:pt x="99" y="10"/>
                </a:lnTo>
                <a:lnTo>
                  <a:pt x="109" y="12"/>
                </a:lnTo>
                <a:lnTo>
                  <a:pt x="114" y="13"/>
                </a:lnTo>
                <a:lnTo>
                  <a:pt x="119" y="14"/>
                </a:lnTo>
                <a:lnTo>
                  <a:pt x="130" y="16"/>
                </a:lnTo>
                <a:lnTo>
                  <a:pt x="173" y="21"/>
                </a:lnTo>
                <a:lnTo>
                  <a:pt x="184" y="23"/>
                </a:lnTo>
                <a:lnTo>
                  <a:pt x="194" y="25"/>
                </a:lnTo>
                <a:lnTo>
                  <a:pt x="203" y="26"/>
                </a:lnTo>
                <a:lnTo>
                  <a:pt x="224" y="28"/>
                </a:lnTo>
                <a:lnTo>
                  <a:pt x="242" y="29"/>
                </a:lnTo>
                <a:lnTo>
                  <a:pt x="248" y="30"/>
                </a:lnTo>
                <a:lnTo>
                  <a:pt x="253" y="31"/>
                </a:lnTo>
                <a:lnTo>
                  <a:pt x="273" y="33"/>
                </a:lnTo>
                <a:lnTo>
                  <a:pt x="308" y="34"/>
                </a:lnTo>
                <a:lnTo>
                  <a:pt x="333" y="35"/>
                </a:lnTo>
                <a:lnTo>
                  <a:pt x="439" y="43"/>
                </a:lnTo>
                <a:lnTo>
                  <a:pt x="454" y="44"/>
                </a:lnTo>
                <a:lnTo>
                  <a:pt x="486" y="46"/>
                </a:lnTo>
                <a:lnTo>
                  <a:pt x="502" y="48"/>
                </a:lnTo>
                <a:lnTo>
                  <a:pt x="527" y="50"/>
                </a:lnTo>
                <a:lnTo>
                  <a:pt x="563" y="51"/>
                </a:lnTo>
                <a:lnTo>
                  <a:pt x="579" y="53"/>
                </a:lnTo>
                <a:lnTo>
                  <a:pt x="587" y="54"/>
                </a:lnTo>
                <a:lnTo>
                  <a:pt x="613" y="56"/>
                </a:lnTo>
                <a:lnTo>
                  <a:pt x="654" y="57"/>
                </a:lnTo>
                <a:lnTo>
                  <a:pt x="726" y="60"/>
                </a:lnTo>
                <a:lnTo>
                  <a:pt x="786" y="62"/>
                </a:lnTo>
                <a:lnTo>
                  <a:pt x="861" y="62"/>
                </a:lnTo>
                <a:lnTo>
                  <a:pt x="888" y="61"/>
                </a:lnTo>
                <a:lnTo>
                  <a:pt x="900" y="59"/>
                </a:lnTo>
                <a:lnTo>
                  <a:pt x="931" y="57"/>
                </a:lnTo>
                <a:lnTo>
                  <a:pt x="1028" y="52"/>
                </a:lnTo>
                <a:lnTo>
                  <a:pt x="1063" y="51"/>
                </a:lnTo>
                <a:lnTo>
                  <a:pt x="1121" y="48"/>
                </a:lnTo>
                <a:lnTo>
                  <a:pt x="1147" y="48"/>
                </a:lnTo>
                <a:lnTo>
                  <a:pt x="1171" y="48"/>
                </a:lnTo>
                <a:lnTo>
                  <a:pt x="1213" y="50"/>
                </a:lnTo>
                <a:lnTo>
                  <a:pt x="1277"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4" name="SMARTPenAnnotation28"/>
          <p:cNvSpPr>
            <a:spLocks/>
          </p:cNvSpPr>
          <p:nvPr/>
        </p:nvSpPr>
        <p:spPr bwMode="auto">
          <a:xfrm>
            <a:off x="5867400" y="1258888"/>
            <a:ext cx="2590800" cy="46037"/>
          </a:xfrm>
          <a:custGeom>
            <a:avLst/>
            <a:gdLst>
              <a:gd name="T0" fmla="*/ 0 w 1632"/>
              <a:gd name="T1" fmla="*/ 0 h 29"/>
              <a:gd name="T2" fmla="*/ 2147483647 w 1632"/>
              <a:gd name="T3" fmla="*/ 2147483647 h 29"/>
              <a:gd name="T4" fmla="*/ 2147483647 w 1632"/>
              <a:gd name="T5" fmla="*/ 2147483647 h 29"/>
              <a:gd name="T6" fmla="*/ 2147483647 w 1632"/>
              <a:gd name="T7" fmla="*/ 2147483647 h 29"/>
              <a:gd name="T8" fmla="*/ 2147483647 w 1632"/>
              <a:gd name="T9" fmla="*/ 2147483647 h 29"/>
              <a:gd name="T10" fmla="*/ 2147483647 w 1632"/>
              <a:gd name="T11" fmla="*/ 2147483647 h 29"/>
              <a:gd name="T12" fmla="*/ 2147483647 w 1632"/>
              <a:gd name="T13" fmla="*/ 2147483647 h 29"/>
              <a:gd name="T14" fmla="*/ 2147483647 w 1632"/>
              <a:gd name="T15" fmla="*/ 2147483647 h 29"/>
              <a:gd name="T16" fmla="*/ 2147483647 w 1632"/>
              <a:gd name="T17" fmla="*/ 2147483647 h 29"/>
              <a:gd name="T18" fmla="*/ 2147483647 w 1632"/>
              <a:gd name="T19" fmla="*/ 2147483647 h 29"/>
              <a:gd name="T20" fmla="*/ 2147483647 w 1632"/>
              <a:gd name="T21" fmla="*/ 2147483647 h 29"/>
              <a:gd name="T22" fmla="*/ 2147483647 w 1632"/>
              <a:gd name="T23" fmla="*/ 2147483647 h 29"/>
              <a:gd name="T24" fmla="*/ 2147483647 w 1632"/>
              <a:gd name="T25" fmla="*/ 2147483647 h 29"/>
              <a:gd name="T26" fmla="*/ 2147483647 w 1632"/>
              <a:gd name="T27" fmla="*/ 2147483647 h 29"/>
              <a:gd name="T28" fmla="*/ 2147483647 w 1632"/>
              <a:gd name="T29" fmla="*/ 2147483647 h 29"/>
              <a:gd name="T30" fmla="*/ 2147483647 w 1632"/>
              <a:gd name="T31" fmla="*/ 2147483647 h 29"/>
              <a:gd name="T32" fmla="*/ 2147483647 w 1632"/>
              <a:gd name="T33" fmla="*/ 2147483647 h 29"/>
              <a:gd name="T34" fmla="*/ 2147483647 w 1632"/>
              <a:gd name="T35" fmla="*/ 2147483647 h 29"/>
              <a:gd name="T36" fmla="*/ 2147483647 w 1632"/>
              <a:gd name="T37" fmla="*/ 2147483647 h 29"/>
              <a:gd name="T38" fmla="*/ 2147483647 w 1632"/>
              <a:gd name="T39" fmla="*/ 2147483647 h 29"/>
              <a:gd name="T40" fmla="*/ 2147483647 w 1632"/>
              <a:gd name="T41" fmla="*/ 2147483647 h 29"/>
              <a:gd name="T42" fmla="*/ 2147483647 w 1632"/>
              <a:gd name="T43" fmla="*/ 2147483647 h 29"/>
              <a:gd name="T44" fmla="*/ 2147483647 w 1632"/>
              <a:gd name="T45" fmla="*/ 2147483647 h 29"/>
              <a:gd name="T46" fmla="*/ 2147483647 w 1632"/>
              <a:gd name="T47" fmla="*/ 2147483647 h 29"/>
              <a:gd name="T48" fmla="*/ 2147483647 w 1632"/>
              <a:gd name="T49" fmla="*/ 2147483647 h 29"/>
              <a:gd name="T50" fmla="*/ 2147483647 w 1632"/>
              <a:gd name="T51" fmla="*/ 2147483647 h 29"/>
              <a:gd name="T52" fmla="*/ 2147483647 w 1632"/>
              <a:gd name="T53" fmla="*/ 2147483647 h 29"/>
              <a:gd name="T54" fmla="*/ 2147483647 w 1632"/>
              <a:gd name="T55" fmla="*/ 2147483647 h 29"/>
              <a:gd name="T56" fmla="*/ 2147483647 w 1632"/>
              <a:gd name="T57" fmla="*/ 2147483647 h 29"/>
              <a:gd name="T58" fmla="*/ 2147483647 w 1632"/>
              <a:gd name="T59" fmla="*/ 2147483647 h 29"/>
              <a:gd name="T60" fmla="*/ 2147483647 w 1632"/>
              <a:gd name="T61" fmla="*/ 2147483647 h 29"/>
              <a:gd name="T62" fmla="*/ 2147483647 w 1632"/>
              <a:gd name="T63" fmla="*/ 2147483647 h 29"/>
              <a:gd name="T64" fmla="*/ 2147483647 w 1632"/>
              <a:gd name="T65" fmla="*/ 2147483647 h 29"/>
              <a:gd name="T66" fmla="*/ 2147483647 w 1632"/>
              <a:gd name="T67" fmla="*/ 2147483647 h 29"/>
              <a:gd name="T68" fmla="*/ 2147483647 w 1632"/>
              <a:gd name="T69" fmla="*/ 2147483647 h 29"/>
              <a:gd name="T70" fmla="*/ 2147483647 w 1632"/>
              <a:gd name="T71" fmla="*/ 2147483647 h 29"/>
              <a:gd name="T72" fmla="*/ 2147483647 w 1632"/>
              <a:gd name="T73" fmla="*/ 2147483647 h 29"/>
              <a:gd name="T74" fmla="*/ 2147483647 w 1632"/>
              <a:gd name="T75" fmla="*/ 2147483647 h 29"/>
              <a:gd name="T76" fmla="*/ 2147483647 w 1632"/>
              <a:gd name="T77" fmla="*/ 2147483647 h 29"/>
              <a:gd name="T78" fmla="*/ 2147483647 w 1632"/>
              <a:gd name="T79" fmla="*/ 2147483647 h 29"/>
              <a:gd name="T80" fmla="*/ 2147483647 w 1632"/>
              <a:gd name="T81" fmla="*/ 2147483647 h 29"/>
              <a:gd name="T82" fmla="*/ 2147483647 w 1632"/>
              <a:gd name="T83" fmla="*/ 2147483647 h 29"/>
              <a:gd name="T84" fmla="*/ 2147483647 w 1632"/>
              <a:gd name="T85" fmla="*/ 2147483647 h 29"/>
              <a:gd name="T86" fmla="*/ 2147483647 w 1632"/>
              <a:gd name="T87" fmla="*/ 2147483647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2" h="29">
                <a:moveTo>
                  <a:pt x="0" y="0"/>
                </a:moveTo>
                <a:lnTo>
                  <a:pt x="9" y="3"/>
                </a:lnTo>
                <a:lnTo>
                  <a:pt x="12" y="4"/>
                </a:lnTo>
                <a:lnTo>
                  <a:pt x="16" y="5"/>
                </a:lnTo>
                <a:lnTo>
                  <a:pt x="25" y="6"/>
                </a:lnTo>
                <a:lnTo>
                  <a:pt x="56" y="6"/>
                </a:lnTo>
                <a:lnTo>
                  <a:pt x="62" y="7"/>
                </a:lnTo>
                <a:lnTo>
                  <a:pt x="67" y="9"/>
                </a:lnTo>
                <a:lnTo>
                  <a:pt x="74" y="10"/>
                </a:lnTo>
                <a:lnTo>
                  <a:pt x="80" y="10"/>
                </a:lnTo>
                <a:lnTo>
                  <a:pt x="101" y="11"/>
                </a:lnTo>
                <a:lnTo>
                  <a:pt x="131" y="11"/>
                </a:lnTo>
                <a:lnTo>
                  <a:pt x="138" y="12"/>
                </a:lnTo>
                <a:lnTo>
                  <a:pt x="146" y="13"/>
                </a:lnTo>
                <a:lnTo>
                  <a:pt x="153" y="14"/>
                </a:lnTo>
                <a:lnTo>
                  <a:pt x="168" y="14"/>
                </a:lnTo>
                <a:lnTo>
                  <a:pt x="176" y="13"/>
                </a:lnTo>
                <a:lnTo>
                  <a:pt x="193" y="14"/>
                </a:lnTo>
                <a:lnTo>
                  <a:pt x="201" y="15"/>
                </a:lnTo>
                <a:lnTo>
                  <a:pt x="210" y="16"/>
                </a:lnTo>
                <a:lnTo>
                  <a:pt x="226" y="16"/>
                </a:lnTo>
                <a:lnTo>
                  <a:pt x="270" y="17"/>
                </a:lnTo>
                <a:lnTo>
                  <a:pt x="915" y="17"/>
                </a:lnTo>
                <a:lnTo>
                  <a:pt x="930" y="16"/>
                </a:lnTo>
                <a:lnTo>
                  <a:pt x="945" y="15"/>
                </a:lnTo>
                <a:lnTo>
                  <a:pt x="960" y="14"/>
                </a:lnTo>
                <a:lnTo>
                  <a:pt x="975" y="13"/>
                </a:lnTo>
                <a:lnTo>
                  <a:pt x="1005" y="12"/>
                </a:lnTo>
                <a:lnTo>
                  <a:pt x="1080" y="11"/>
                </a:lnTo>
                <a:lnTo>
                  <a:pt x="1350" y="11"/>
                </a:lnTo>
                <a:lnTo>
                  <a:pt x="1367" y="12"/>
                </a:lnTo>
                <a:lnTo>
                  <a:pt x="1426" y="15"/>
                </a:lnTo>
                <a:lnTo>
                  <a:pt x="1456" y="16"/>
                </a:lnTo>
                <a:lnTo>
                  <a:pt x="1501" y="17"/>
                </a:lnTo>
                <a:lnTo>
                  <a:pt x="1550" y="17"/>
                </a:lnTo>
                <a:lnTo>
                  <a:pt x="1558" y="18"/>
                </a:lnTo>
                <a:lnTo>
                  <a:pt x="1566" y="19"/>
                </a:lnTo>
                <a:lnTo>
                  <a:pt x="1572" y="20"/>
                </a:lnTo>
                <a:lnTo>
                  <a:pt x="1578" y="21"/>
                </a:lnTo>
                <a:lnTo>
                  <a:pt x="1583" y="21"/>
                </a:lnTo>
                <a:lnTo>
                  <a:pt x="1598" y="22"/>
                </a:lnTo>
                <a:lnTo>
                  <a:pt x="1609" y="23"/>
                </a:lnTo>
                <a:lnTo>
                  <a:pt x="1614" y="24"/>
                </a:lnTo>
                <a:lnTo>
                  <a:pt x="1631"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5" name="SMARTPenAnnotation29"/>
          <p:cNvSpPr>
            <a:spLocks/>
          </p:cNvSpPr>
          <p:nvPr/>
        </p:nvSpPr>
        <p:spPr bwMode="auto">
          <a:xfrm>
            <a:off x="5813425" y="1589088"/>
            <a:ext cx="1073150" cy="38100"/>
          </a:xfrm>
          <a:custGeom>
            <a:avLst/>
            <a:gdLst>
              <a:gd name="T0" fmla="*/ 0 w 676"/>
              <a:gd name="T1" fmla="*/ 2147483647 h 24"/>
              <a:gd name="T2" fmla="*/ 2147483647 w 676"/>
              <a:gd name="T3" fmla="*/ 2147483647 h 24"/>
              <a:gd name="T4" fmla="*/ 2147483647 w 676"/>
              <a:gd name="T5" fmla="*/ 2147483647 h 24"/>
              <a:gd name="T6" fmla="*/ 2147483647 w 676"/>
              <a:gd name="T7" fmla="*/ 2147483647 h 24"/>
              <a:gd name="T8" fmla="*/ 2147483647 w 676"/>
              <a:gd name="T9" fmla="*/ 2147483647 h 24"/>
              <a:gd name="T10" fmla="*/ 2147483647 w 676"/>
              <a:gd name="T11" fmla="*/ 2147483647 h 24"/>
              <a:gd name="T12" fmla="*/ 2147483647 w 676"/>
              <a:gd name="T13" fmla="*/ 2147483647 h 24"/>
              <a:gd name="T14" fmla="*/ 2147483647 w 676"/>
              <a:gd name="T15" fmla="*/ 2147483647 h 24"/>
              <a:gd name="T16" fmla="*/ 2147483647 w 676"/>
              <a:gd name="T17" fmla="*/ 2147483647 h 24"/>
              <a:gd name="T18" fmla="*/ 2147483647 w 676"/>
              <a:gd name="T19" fmla="*/ 2147483647 h 24"/>
              <a:gd name="T20" fmla="*/ 2147483647 w 676"/>
              <a:gd name="T21" fmla="*/ 2147483647 h 24"/>
              <a:gd name="T22" fmla="*/ 2147483647 w 676"/>
              <a:gd name="T23" fmla="*/ 2147483647 h 24"/>
              <a:gd name="T24" fmla="*/ 2147483647 w 676"/>
              <a:gd name="T25" fmla="*/ 2147483647 h 24"/>
              <a:gd name="T26" fmla="*/ 2147483647 w 676"/>
              <a:gd name="T27" fmla="*/ 2147483647 h 24"/>
              <a:gd name="T28" fmla="*/ 2147483647 w 676"/>
              <a:gd name="T29" fmla="*/ 2147483647 h 24"/>
              <a:gd name="T30" fmla="*/ 2147483647 w 676"/>
              <a:gd name="T31" fmla="*/ 2147483647 h 24"/>
              <a:gd name="T32" fmla="*/ 2147483647 w 676"/>
              <a:gd name="T33" fmla="*/ 2147483647 h 24"/>
              <a:gd name="T34" fmla="*/ 2147483647 w 676"/>
              <a:gd name="T35" fmla="*/ 2147483647 h 24"/>
              <a:gd name="T36" fmla="*/ 2147483647 w 676"/>
              <a:gd name="T37" fmla="*/ 2147483647 h 24"/>
              <a:gd name="T38" fmla="*/ 2147483647 w 676"/>
              <a:gd name="T39" fmla="*/ 2147483647 h 24"/>
              <a:gd name="T40" fmla="*/ 2147483647 w 676"/>
              <a:gd name="T41" fmla="*/ 2147483647 h 24"/>
              <a:gd name="T42" fmla="*/ 2147483647 w 676"/>
              <a:gd name="T43" fmla="*/ 2147483647 h 24"/>
              <a:gd name="T44" fmla="*/ 2147483647 w 676"/>
              <a:gd name="T45" fmla="*/ 2147483647 h 24"/>
              <a:gd name="T46" fmla="*/ 2147483647 w 676"/>
              <a:gd name="T47" fmla="*/ 2147483647 h 24"/>
              <a:gd name="T48" fmla="*/ 2147483647 w 676"/>
              <a:gd name="T49" fmla="*/ 2147483647 h 24"/>
              <a:gd name="T50" fmla="*/ 2147483647 w 676"/>
              <a:gd name="T51" fmla="*/ 2147483647 h 24"/>
              <a:gd name="T52" fmla="*/ 2147483647 w 676"/>
              <a:gd name="T53" fmla="*/ 2147483647 h 24"/>
              <a:gd name="T54" fmla="*/ 2147483647 w 676"/>
              <a:gd name="T55" fmla="*/ 2147483647 h 24"/>
              <a:gd name="T56" fmla="*/ 2147483647 w 676"/>
              <a:gd name="T57" fmla="*/ 2147483647 h 24"/>
              <a:gd name="T58" fmla="*/ 2147483647 w 676"/>
              <a:gd name="T59" fmla="*/ 2147483647 h 24"/>
              <a:gd name="T60" fmla="*/ 2147483647 w 676"/>
              <a:gd name="T61" fmla="*/ 2147483647 h 24"/>
              <a:gd name="T62" fmla="*/ 2147483647 w 676"/>
              <a:gd name="T63" fmla="*/ 2147483647 h 24"/>
              <a:gd name="T64" fmla="*/ 2147483647 w 676"/>
              <a:gd name="T65" fmla="*/ 2147483647 h 24"/>
              <a:gd name="T66" fmla="*/ 2147483647 w 676"/>
              <a:gd name="T67" fmla="*/ 2147483647 h 24"/>
              <a:gd name="T68" fmla="*/ 2147483647 w 676"/>
              <a:gd name="T69" fmla="*/ 2147483647 h 24"/>
              <a:gd name="T70" fmla="*/ 2147483647 w 676"/>
              <a:gd name="T71" fmla="*/ 2147483647 h 24"/>
              <a:gd name="T72" fmla="*/ 2147483647 w 676"/>
              <a:gd name="T73" fmla="*/ 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6" h="24">
                <a:moveTo>
                  <a:pt x="0" y="23"/>
                </a:moveTo>
                <a:lnTo>
                  <a:pt x="9" y="20"/>
                </a:lnTo>
                <a:lnTo>
                  <a:pt x="12" y="19"/>
                </a:lnTo>
                <a:lnTo>
                  <a:pt x="15" y="18"/>
                </a:lnTo>
                <a:lnTo>
                  <a:pt x="21" y="18"/>
                </a:lnTo>
                <a:lnTo>
                  <a:pt x="30" y="17"/>
                </a:lnTo>
                <a:lnTo>
                  <a:pt x="34" y="17"/>
                </a:lnTo>
                <a:lnTo>
                  <a:pt x="38" y="16"/>
                </a:lnTo>
                <a:lnTo>
                  <a:pt x="42" y="14"/>
                </a:lnTo>
                <a:lnTo>
                  <a:pt x="48" y="13"/>
                </a:lnTo>
                <a:lnTo>
                  <a:pt x="54" y="13"/>
                </a:lnTo>
                <a:lnTo>
                  <a:pt x="66" y="12"/>
                </a:lnTo>
                <a:lnTo>
                  <a:pt x="87" y="12"/>
                </a:lnTo>
                <a:lnTo>
                  <a:pt x="110" y="12"/>
                </a:lnTo>
                <a:lnTo>
                  <a:pt x="121" y="11"/>
                </a:lnTo>
                <a:lnTo>
                  <a:pt x="131" y="10"/>
                </a:lnTo>
                <a:lnTo>
                  <a:pt x="140" y="9"/>
                </a:lnTo>
                <a:lnTo>
                  <a:pt x="149" y="8"/>
                </a:lnTo>
                <a:lnTo>
                  <a:pt x="158" y="7"/>
                </a:lnTo>
                <a:lnTo>
                  <a:pt x="176" y="6"/>
                </a:lnTo>
                <a:lnTo>
                  <a:pt x="200" y="6"/>
                </a:lnTo>
                <a:lnTo>
                  <a:pt x="269" y="6"/>
                </a:lnTo>
                <a:lnTo>
                  <a:pt x="277" y="7"/>
                </a:lnTo>
                <a:lnTo>
                  <a:pt x="285" y="8"/>
                </a:lnTo>
                <a:lnTo>
                  <a:pt x="293" y="9"/>
                </a:lnTo>
                <a:lnTo>
                  <a:pt x="302" y="10"/>
                </a:lnTo>
                <a:lnTo>
                  <a:pt x="311" y="10"/>
                </a:lnTo>
                <a:lnTo>
                  <a:pt x="329" y="11"/>
                </a:lnTo>
                <a:lnTo>
                  <a:pt x="366" y="11"/>
                </a:lnTo>
                <a:lnTo>
                  <a:pt x="466" y="11"/>
                </a:lnTo>
                <a:lnTo>
                  <a:pt x="484" y="11"/>
                </a:lnTo>
                <a:lnTo>
                  <a:pt x="556" y="7"/>
                </a:lnTo>
                <a:lnTo>
                  <a:pt x="579" y="6"/>
                </a:lnTo>
                <a:lnTo>
                  <a:pt x="626" y="6"/>
                </a:lnTo>
                <a:lnTo>
                  <a:pt x="635" y="5"/>
                </a:lnTo>
                <a:lnTo>
                  <a:pt x="645" y="4"/>
                </a:lnTo>
                <a:lnTo>
                  <a:pt x="675"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6" name="SMARTPenAnnotation30"/>
          <p:cNvSpPr>
            <a:spLocks/>
          </p:cNvSpPr>
          <p:nvPr/>
        </p:nvSpPr>
        <p:spPr bwMode="auto">
          <a:xfrm>
            <a:off x="7205663" y="1536700"/>
            <a:ext cx="1314450" cy="80963"/>
          </a:xfrm>
          <a:custGeom>
            <a:avLst/>
            <a:gdLst>
              <a:gd name="T0" fmla="*/ 0 w 828"/>
              <a:gd name="T1" fmla="*/ 2147483647 h 51"/>
              <a:gd name="T2" fmla="*/ 2147483647 w 828"/>
              <a:gd name="T3" fmla="*/ 2147483647 h 51"/>
              <a:gd name="T4" fmla="*/ 2147483647 w 828"/>
              <a:gd name="T5" fmla="*/ 2147483647 h 51"/>
              <a:gd name="T6" fmla="*/ 2147483647 w 828"/>
              <a:gd name="T7" fmla="*/ 2147483647 h 51"/>
              <a:gd name="T8" fmla="*/ 2147483647 w 828"/>
              <a:gd name="T9" fmla="*/ 2147483647 h 51"/>
              <a:gd name="T10" fmla="*/ 2147483647 w 828"/>
              <a:gd name="T11" fmla="*/ 2147483647 h 51"/>
              <a:gd name="T12" fmla="*/ 2147483647 w 828"/>
              <a:gd name="T13" fmla="*/ 2147483647 h 51"/>
              <a:gd name="T14" fmla="*/ 2147483647 w 828"/>
              <a:gd name="T15" fmla="*/ 2147483647 h 51"/>
              <a:gd name="T16" fmla="*/ 2147483647 w 828"/>
              <a:gd name="T17" fmla="*/ 0 h 51"/>
              <a:gd name="T18" fmla="*/ 2147483647 w 828"/>
              <a:gd name="T19" fmla="*/ 0 h 51"/>
              <a:gd name="T20" fmla="*/ 2147483647 w 828"/>
              <a:gd name="T21" fmla="*/ 2147483647 h 51"/>
              <a:gd name="T22" fmla="*/ 2147483647 w 828"/>
              <a:gd name="T23" fmla="*/ 2147483647 h 51"/>
              <a:gd name="T24" fmla="*/ 2147483647 w 828"/>
              <a:gd name="T25" fmla="*/ 2147483647 h 51"/>
              <a:gd name="T26" fmla="*/ 2147483647 w 828"/>
              <a:gd name="T27" fmla="*/ 2147483647 h 51"/>
              <a:gd name="T28" fmla="*/ 2147483647 w 828"/>
              <a:gd name="T29" fmla="*/ 2147483647 h 51"/>
              <a:gd name="T30" fmla="*/ 2147483647 w 828"/>
              <a:gd name="T31" fmla="*/ 2147483647 h 51"/>
              <a:gd name="T32" fmla="*/ 2147483647 w 828"/>
              <a:gd name="T33" fmla="*/ 2147483647 h 51"/>
              <a:gd name="T34" fmla="*/ 2147483647 w 828"/>
              <a:gd name="T35" fmla="*/ 2147483647 h 51"/>
              <a:gd name="T36" fmla="*/ 2147483647 w 828"/>
              <a:gd name="T37" fmla="*/ 2147483647 h 51"/>
              <a:gd name="T38" fmla="*/ 2147483647 w 828"/>
              <a:gd name="T39" fmla="*/ 2147483647 h 51"/>
              <a:gd name="T40" fmla="*/ 2147483647 w 828"/>
              <a:gd name="T41" fmla="*/ 2147483647 h 51"/>
              <a:gd name="T42" fmla="*/ 2147483647 w 828"/>
              <a:gd name="T43" fmla="*/ 2147483647 h 51"/>
              <a:gd name="T44" fmla="*/ 2147483647 w 828"/>
              <a:gd name="T45" fmla="*/ 2147483647 h 51"/>
              <a:gd name="T46" fmla="*/ 2147483647 w 828"/>
              <a:gd name="T47" fmla="*/ 2147483647 h 51"/>
              <a:gd name="T48" fmla="*/ 2147483647 w 828"/>
              <a:gd name="T49" fmla="*/ 2147483647 h 51"/>
              <a:gd name="T50" fmla="*/ 2147483647 w 828"/>
              <a:gd name="T51" fmla="*/ 2147483647 h 51"/>
              <a:gd name="T52" fmla="*/ 2147483647 w 828"/>
              <a:gd name="T53" fmla="*/ 2147483647 h 51"/>
              <a:gd name="T54" fmla="*/ 2147483647 w 828"/>
              <a:gd name="T55" fmla="*/ 2147483647 h 51"/>
              <a:gd name="T56" fmla="*/ 2147483647 w 828"/>
              <a:gd name="T57" fmla="*/ 2147483647 h 51"/>
              <a:gd name="T58" fmla="*/ 2147483647 w 828"/>
              <a:gd name="T59" fmla="*/ 2147483647 h 51"/>
              <a:gd name="T60" fmla="*/ 2147483647 w 828"/>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8" h="51">
                <a:moveTo>
                  <a:pt x="0" y="11"/>
                </a:moveTo>
                <a:lnTo>
                  <a:pt x="9" y="8"/>
                </a:lnTo>
                <a:lnTo>
                  <a:pt x="17" y="6"/>
                </a:lnTo>
                <a:lnTo>
                  <a:pt x="42" y="5"/>
                </a:lnTo>
                <a:lnTo>
                  <a:pt x="47" y="5"/>
                </a:lnTo>
                <a:lnTo>
                  <a:pt x="52" y="3"/>
                </a:lnTo>
                <a:lnTo>
                  <a:pt x="57" y="2"/>
                </a:lnTo>
                <a:lnTo>
                  <a:pt x="81" y="1"/>
                </a:lnTo>
                <a:lnTo>
                  <a:pt x="132" y="0"/>
                </a:lnTo>
                <a:lnTo>
                  <a:pt x="272" y="0"/>
                </a:lnTo>
                <a:lnTo>
                  <a:pt x="420" y="4"/>
                </a:lnTo>
                <a:lnTo>
                  <a:pt x="437" y="5"/>
                </a:lnTo>
                <a:lnTo>
                  <a:pt x="452" y="6"/>
                </a:lnTo>
                <a:lnTo>
                  <a:pt x="466" y="8"/>
                </a:lnTo>
                <a:lnTo>
                  <a:pt x="522" y="11"/>
                </a:lnTo>
                <a:lnTo>
                  <a:pt x="558" y="13"/>
                </a:lnTo>
                <a:lnTo>
                  <a:pt x="586" y="15"/>
                </a:lnTo>
                <a:lnTo>
                  <a:pt x="608" y="16"/>
                </a:lnTo>
                <a:lnTo>
                  <a:pt x="627" y="18"/>
                </a:lnTo>
                <a:lnTo>
                  <a:pt x="642" y="20"/>
                </a:lnTo>
                <a:lnTo>
                  <a:pt x="656" y="22"/>
                </a:lnTo>
                <a:lnTo>
                  <a:pt x="724" y="32"/>
                </a:lnTo>
                <a:lnTo>
                  <a:pt x="740" y="35"/>
                </a:lnTo>
                <a:lnTo>
                  <a:pt x="752" y="36"/>
                </a:lnTo>
                <a:lnTo>
                  <a:pt x="762" y="37"/>
                </a:lnTo>
                <a:lnTo>
                  <a:pt x="773" y="39"/>
                </a:lnTo>
                <a:lnTo>
                  <a:pt x="783" y="41"/>
                </a:lnTo>
                <a:lnTo>
                  <a:pt x="794" y="44"/>
                </a:lnTo>
                <a:lnTo>
                  <a:pt x="803" y="46"/>
                </a:lnTo>
                <a:lnTo>
                  <a:pt x="810" y="48"/>
                </a:lnTo>
                <a:lnTo>
                  <a:pt x="827"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7" name="SMARTPenAnnotation31"/>
          <p:cNvSpPr>
            <a:spLocks/>
          </p:cNvSpPr>
          <p:nvPr/>
        </p:nvSpPr>
        <p:spPr bwMode="auto">
          <a:xfrm>
            <a:off x="7161213" y="1973263"/>
            <a:ext cx="1689100" cy="28575"/>
          </a:xfrm>
          <a:custGeom>
            <a:avLst/>
            <a:gdLst>
              <a:gd name="T0" fmla="*/ 0 w 1064"/>
              <a:gd name="T1" fmla="*/ 2147483647 h 18"/>
              <a:gd name="T2" fmla="*/ 2147483647 w 1064"/>
              <a:gd name="T3" fmla="*/ 2147483647 h 18"/>
              <a:gd name="T4" fmla="*/ 2147483647 w 1064"/>
              <a:gd name="T5" fmla="*/ 2147483647 h 18"/>
              <a:gd name="T6" fmla="*/ 2147483647 w 1064"/>
              <a:gd name="T7" fmla="*/ 2147483647 h 18"/>
              <a:gd name="T8" fmla="*/ 2147483647 w 1064"/>
              <a:gd name="T9" fmla="*/ 2147483647 h 18"/>
              <a:gd name="T10" fmla="*/ 2147483647 w 1064"/>
              <a:gd name="T11" fmla="*/ 2147483647 h 18"/>
              <a:gd name="T12" fmla="*/ 2147483647 w 1064"/>
              <a:gd name="T13" fmla="*/ 2147483647 h 18"/>
              <a:gd name="T14" fmla="*/ 2147483647 w 1064"/>
              <a:gd name="T15" fmla="*/ 2147483647 h 18"/>
              <a:gd name="T16" fmla="*/ 2147483647 w 1064"/>
              <a:gd name="T17" fmla="*/ 2147483647 h 18"/>
              <a:gd name="T18" fmla="*/ 2147483647 w 1064"/>
              <a:gd name="T19" fmla="*/ 2147483647 h 18"/>
              <a:gd name="T20" fmla="*/ 2147483647 w 1064"/>
              <a:gd name="T21" fmla="*/ 2147483647 h 18"/>
              <a:gd name="T22" fmla="*/ 2147483647 w 1064"/>
              <a:gd name="T23" fmla="*/ 2147483647 h 18"/>
              <a:gd name="T24" fmla="*/ 2147483647 w 1064"/>
              <a:gd name="T25" fmla="*/ 2147483647 h 18"/>
              <a:gd name="T26" fmla="*/ 2147483647 w 1064"/>
              <a:gd name="T27" fmla="*/ 2147483647 h 18"/>
              <a:gd name="T28" fmla="*/ 2147483647 w 1064"/>
              <a:gd name="T29" fmla="*/ 2147483647 h 18"/>
              <a:gd name="T30" fmla="*/ 2147483647 w 1064"/>
              <a:gd name="T31" fmla="*/ 2147483647 h 18"/>
              <a:gd name="T32" fmla="*/ 2147483647 w 1064"/>
              <a:gd name="T33" fmla="*/ 2147483647 h 18"/>
              <a:gd name="T34" fmla="*/ 2147483647 w 1064"/>
              <a:gd name="T35" fmla="*/ 2147483647 h 18"/>
              <a:gd name="T36" fmla="*/ 2147483647 w 1064"/>
              <a:gd name="T37" fmla="*/ 2147483647 h 18"/>
              <a:gd name="T38" fmla="*/ 2147483647 w 1064"/>
              <a:gd name="T39" fmla="*/ 2147483647 h 18"/>
              <a:gd name="T40" fmla="*/ 2147483647 w 1064"/>
              <a:gd name="T41" fmla="*/ 2147483647 h 18"/>
              <a:gd name="T42" fmla="*/ 2147483647 w 1064"/>
              <a:gd name="T43" fmla="*/ 2147483647 h 18"/>
              <a:gd name="T44" fmla="*/ 2147483647 w 1064"/>
              <a:gd name="T45" fmla="*/ 2147483647 h 18"/>
              <a:gd name="T46" fmla="*/ 2147483647 w 1064"/>
              <a:gd name="T47" fmla="*/ 2147483647 h 18"/>
              <a:gd name="T48" fmla="*/ 2147483647 w 1064"/>
              <a:gd name="T49" fmla="*/ 0 h 18"/>
              <a:gd name="T50" fmla="*/ 2147483647 w 1064"/>
              <a:gd name="T51" fmla="*/ 0 h 18"/>
              <a:gd name="T52" fmla="*/ 2147483647 w 1064"/>
              <a:gd name="T53" fmla="*/ 2147483647 h 18"/>
              <a:gd name="T54" fmla="*/ 2147483647 w 1064"/>
              <a:gd name="T55" fmla="*/ 2147483647 h 18"/>
              <a:gd name="T56" fmla="*/ 2147483647 w 1064"/>
              <a:gd name="T57" fmla="*/ 2147483647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4" h="18">
                <a:moveTo>
                  <a:pt x="0" y="11"/>
                </a:moveTo>
                <a:lnTo>
                  <a:pt x="9" y="11"/>
                </a:lnTo>
                <a:lnTo>
                  <a:pt x="17" y="12"/>
                </a:lnTo>
                <a:lnTo>
                  <a:pt x="52" y="15"/>
                </a:lnTo>
                <a:lnTo>
                  <a:pt x="61" y="16"/>
                </a:lnTo>
                <a:lnTo>
                  <a:pt x="69" y="16"/>
                </a:lnTo>
                <a:lnTo>
                  <a:pt x="138" y="17"/>
                </a:lnTo>
                <a:lnTo>
                  <a:pt x="163" y="17"/>
                </a:lnTo>
                <a:lnTo>
                  <a:pt x="174" y="16"/>
                </a:lnTo>
                <a:lnTo>
                  <a:pt x="184" y="15"/>
                </a:lnTo>
                <a:lnTo>
                  <a:pt x="194" y="14"/>
                </a:lnTo>
                <a:lnTo>
                  <a:pt x="203" y="13"/>
                </a:lnTo>
                <a:lnTo>
                  <a:pt x="212" y="13"/>
                </a:lnTo>
                <a:lnTo>
                  <a:pt x="220" y="12"/>
                </a:lnTo>
                <a:lnTo>
                  <a:pt x="291" y="8"/>
                </a:lnTo>
                <a:lnTo>
                  <a:pt x="321" y="7"/>
                </a:lnTo>
                <a:lnTo>
                  <a:pt x="356" y="6"/>
                </a:lnTo>
                <a:lnTo>
                  <a:pt x="474" y="6"/>
                </a:lnTo>
                <a:lnTo>
                  <a:pt x="485" y="5"/>
                </a:lnTo>
                <a:lnTo>
                  <a:pt x="496" y="4"/>
                </a:lnTo>
                <a:lnTo>
                  <a:pt x="507" y="3"/>
                </a:lnTo>
                <a:lnTo>
                  <a:pt x="517" y="2"/>
                </a:lnTo>
                <a:lnTo>
                  <a:pt x="527" y="1"/>
                </a:lnTo>
                <a:lnTo>
                  <a:pt x="547" y="1"/>
                </a:lnTo>
                <a:lnTo>
                  <a:pt x="587" y="0"/>
                </a:lnTo>
                <a:lnTo>
                  <a:pt x="1051" y="0"/>
                </a:lnTo>
                <a:lnTo>
                  <a:pt x="1055" y="1"/>
                </a:lnTo>
                <a:lnTo>
                  <a:pt x="1058" y="2"/>
                </a:lnTo>
                <a:lnTo>
                  <a:pt x="1063"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8" name="SMARTPenAnnotation32"/>
          <p:cNvSpPr>
            <a:spLocks/>
          </p:cNvSpPr>
          <p:nvPr/>
        </p:nvSpPr>
        <p:spPr bwMode="auto">
          <a:xfrm>
            <a:off x="5848350" y="4394200"/>
            <a:ext cx="2225675" cy="125413"/>
          </a:xfrm>
          <a:custGeom>
            <a:avLst/>
            <a:gdLst>
              <a:gd name="T0" fmla="*/ 0 w 1402"/>
              <a:gd name="T1" fmla="*/ 0 h 79"/>
              <a:gd name="T2" fmla="*/ 2147483647 w 1402"/>
              <a:gd name="T3" fmla="*/ 0 h 79"/>
              <a:gd name="T4" fmla="*/ 2147483647 w 1402"/>
              <a:gd name="T5" fmla="*/ 2147483647 h 79"/>
              <a:gd name="T6" fmla="*/ 2147483647 w 1402"/>
              <a:gd name="T7" fmla="*/ 2147483647 h 79"/>
              <a:gd name="T8" fmla="*/ 2147483647 w 1402"/>
              <a:gd name="T9" fmla="*/ 2147483647 h 79"/>
              <a:gd name="T10" fmla="*/ 2147483647 w 1402"/>
              <a:gd name="T11" fmla="*/ 2147483647 h 79"/>
              <a:gd name="T12" fmla="*/ 2147483647 w 1402"/>
              <a:gd name="T13" fmla="*/ 2147483647 h 79"/>
              <a:gd name="T14" fmla="*/ 2147483647 w 1402"/>
              <a:gd name="T15" fmla="*/ 2147483647 h 79"/>
              <a:gd name="T16" fmla="*/ 2147483647 w 1402"/>
              <a:gd name="T17" fmla="*/ 2147483647 h 79"/>
              <a:gd name="T18" fmla="*/ 2147483647 w 1402"/>
              <a:gd name="T19" fmla="*/ 2147483647 h 79"/>
              <a:gd name="T20" fmla="*/ 2147483647 w 1402"/>
              <a:gd name="T21" fmla="*/ 2147483647 h 79"/>
              <a:gd name="T22" fmla="*/ 2147483647 w 1402"/>
              <a:gd name="T23" fmla="*/ 2147483647 h 79"/>
              <a:gd name="T24" fmla="*/ 2147483647 w 1402"/>
              <a:gd name="T25" fmla="*/ 2147483647 h 79"/>
              <a:gd name="T26" fmla="*/ 2147483647 w 1402"/>
              <a:gd name="T27" fmla="*/ 2147483647 h 79"/>
              <a:gd name="T28" fmla="*/ 2147483647 w 1402"/>
              <a:gd name="T29" fmla="*/ 2147483647 h 79"/>
              <a:gd name="T30" fmla="*/ 2147483647 w 1402"/>
              <a:gd name="T31" fmla="*/ 2147483647 h 79"/>
              <a:gd name="T32" fmla="*/ 2147483647 w 1402"/>
              <a:gd name="T33" fmla="*/ 2147483647 h 79"/>
              <a:gd name="T34" fmla="*/ 2147483647 w 1402"/>
              <a:gd name="T35" fmla="*/ 2147483647 h 79"/>
              <a:gd name="T36" fmla="*/ 2147483647 w 1402"/>
              <a:gd name="T37" fmla="*/ 2147483647 h 79"/>
              <a:gd name="T38" fmla="*/ 2147483647 w 1402"/>
              <a:gd name="T39" fmla="*/ 2147483647 h 79"/>
              <a:gd name="T40" fmla="*/ 2147483647 w 1402"/>
              <a:gd name="T41" fmla="*/ 2147483647 h 79"/>
              <a:gd name="T42" fmla="*/ 2147483647 w 1402"/>
              <a:gd name="T43" fmla="*/ 2147483647 h 79"/>
              <a:gd name="T44" fmla="*/ 2147483647 w 1402"/>
              <a:gd name="T45" fmla="*/ 2147483647 h 79"/>
              <a:gd name="T46" fmla="*/ 2147483647 w 1402"/>
              <a:gd name="T47" fmla="*/ 2147483647 h 79"/>
              <a:gd name="T48" fmla="*/ 2147483647 w 1402"/>
              <a:gd name="T49" fmla="*/ 2147483647 h 79"/>
              <a:gd name="T50" fmla="*/ 2147483647 w 1402"/>
              <a:gd name="T51" fmla="*/ 2147483647 h 79"/>
              <a:gd name="T52" fmla="*/ 2147483647 w 1402"/>
              <a:gd name="T53" fmla="*/ 2147483647 h 79"/>
              <a:gd name="T54" fmla="*/ 2147483647 w 1402"/>
              <a:gd name="T55" fmla="*/ 2147483647 h 79"/>
              <a:gd name="T56" fmla="*/ 2147483647 w 1402"/>
              <a:gd name="T57" fmla="*/ 2147483647 h 79"/>
              <a:gd name="T58" fmla="*/ 2147483647 w 1402"/>
              <a:gd name="T59" fmla="*/ 2147483647 h 79"/>
              <a:gd name="T60" fmla="*/ 2147483647 w 1402"/>
              <a:gd name="T61" fmla="*/ 2147483647 h 79"/>
              <a:gd name="T62" fmla="*/ 2147483647 w 1402"/>
              <a:gd name="T63" fmla="*/ 2147483647 h 79"/>
              <a:gd name="T64" fmla="*/ 2147483647 w 1402"/>
              <a:gd name="T65" fmla="*/ 2147483647 h 79"/>
              <a:gd name="T66" fmla="*/ 2147483647 w 1402"/>
              <a:gd name="T67" fmla="*/ 2147483647 h 79"/>
              <a:gd name="T68" fmla="*/ 2147483647 w 1402"/>
              <a:gd name="T69" fmla="*/ 2147483647 h 79"/>
              <a:gd name="T70" fmla="*/ 2147483647 w 1402"/>
              <a:gd name="T71" fmla="*/ 2147483647 h 79"/>
              <a:gd name="T72" fmla="*/ 2147483647 w 1402"/>
              <a:gd name="T73" fmla="*/ 2147483647 h 79"/>
              <a:gd name="T74" fmla="*/ 2147483647 w 1402"/>
              <a:gd name="T75" fmla="*/ 2147483647 h 79"/>
              <a:gd name="T76" fmla="*/ 2147483647 w 1402"/>
              <a:gd name="T77" fmla="*/ 2147483647 h 79"/>
              <a:gd name="T78" fmla="*/ 2147483647 w 1402"/>
              <a:gd name="T79" fmla="*/ 2147483647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02" h="79">
                <a:moveTo>
                  <a:pt x="0" y="0"/>
                </a:moveTo>
                <a:lnTo>
                  <a:pt x="6" y="0"/>
                </a:lnTo>
                <a:lnTo>
                  <a:pt x="14" y="1"/>
                </a:lnTo>
                <a:lnTo>
                  <a:pt x="23" y="3"/>
                </a:lnTo>
                <a:lnTo>
                  <a:pt x="60" y="7"/>
                </a:lnTo>
                <a:lnTo>
                  <a:pt x="79" y="9"/>
                </a:lnTo>
                <a:lnTo>
                  <a:pt x="140" y="12"/>
                </a:lnTo>
                <a:lnTo>
                  <a:pt x="203" y="17"/>
                </a:lnTo>
                <a:lnTo>
                  <a:pt x="239" y="20"/>
                </a:lnTo>
                <a:lnTo>
                  <a:pt x="279" y="22"/>
                </a:lnTo>
                <a:lnTo>
                  <a:pt x="322" y="23"/>
                </a:lnTo>
                <a:lnTo>
                  <a:pt x="361" y="26"/>
                </a:lnTo>
                <a:lnTo>
                  <a:pt x="405" y="28"/>
                </a:lnTo>
                <a:lnTo>
                  <a:pt x="549" y="32"/>
                </a:lnTo>
                <a:lnTo>
                  <a:pt x="604" y="33"/>
                </a:lnTo>
                <a:lnTo>
                  <a:pt x="726" y="33"/>
                </a:lnTo>
                <a:lnTo>
                  <a:pt x="751" y="33"/>
                </a:lnTo>
                <a:lnTo>
                  <a:pt x="817" y="29"/>
                </a:lnTo>
                <a:lnTo>
                  <a:pt x="848" y="29"/>
                </a:lnTo>
                <a:lnTo>
                  <a:pt x="933" y="32"/>
                </a:lnTo>
                <a:lnTo>
                  <a:pt x="976" y="33"/>
                </a:lnTo>
                <a:lnTo>
                  <a:pt x="1006" y="34"/>
                </a:lnTo>
                <a:lnTo>
                  <a:pt x="1053" y="36"/>
                </a:lnTo>
                <a:lnTo>
                  <a:pt x="1077" y="38"/>
                </a:lnTo>
                <a:lnTo>
                  <a:pt x="1099" y="41"/>
                </a:lnTo>
                <a:lnTo>
                  <a:pt x="1121" y="44"/>
                </a:lnTo>
                <a:lnTo>
                  <a:pt x="1139" y="46"/>
                </a:lnTo>
                <a:lnTo>
                  <a:pt x="1179" y="50"/>
                </a:lnTo>
                <a:lnTo>
                  <a:pt x="1190" y="51"/>
                </a:lnTo>
                <a:lnTo>
                  <a:pt x="1200" y="53"/>
                </a:lnTo>
                <a:lnTo>
                  <a:pt x="1254" y="60"/>
                </a:lnTo>
                <a:lnTo>
                  <a:pt x="1265" y="61"/>
                </a:lnTo>
                <a:lnTo>
                  <a:pt x="1275" y="63"/>
                </a:lnTo>
                <a:lnTo>
                  <a:pt x="1292" y="65"/>
                </a:lnTo>
                <a:lnTo>
                  <a:pt x="1308" y="67"/>
                </a:lnTo>
                <a:lnTo>
                  <a:pt x="1314" y="68"/>
                </a:lnTo>
                <a:lnTo>
                  <a:pt x="1321" y="70"/>
                </a:lnTo>
                <a:lnTo>
                  <a:pt x="1344" y="72"/>
                </a:lnTo>
                <a:lnTo>
                  <a:pt x="1378" y="74"/>
                </a:lnTo>
                <a:lnTo>
                  <a:pt x="1401"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39" name="SMARTPenAnnotation33"/>
          <p:cNvSpPr>
            <a:spLocks/>
          </p:cNvSpPr>
          <p:nvPr/>
        </p:nvSpPr>
        <p:spPr bwMode="auto">
          <a:xfrm>
            <a:off x="5884863" y="4741863"/>
            <a:ext cx="2046287" cy="36512"/>
          </a:xfrm>
          <a:custGeom>
            <a:avLst/>
            <a:gdLst>
              <a:gd name="T0" fmla="*/ 0 w 1289"/>
              <a:gd name="T1" fmla="*/ 2147483647 h 23"/>
              <a:gd name="T2" fmla="*/ 2147483647 w 1289"/>
              <a:gd name="T3" fmla="*/ 2147483647 h 23"/>
              <a:gd name="T4" fmla="*/ 2147483647 w 1289"/>
              <a:gd name="T5" fmla="*/ 2147483647 h 23"/>
              <a:gd name="T6" fmla="*/ 2147483647 w 1289"/>
              <a:gd name="T7" fmla="*/ 2147483647 h 23"/>
              <a:gd name="T8" fmla="*/ 2147483647 w 1289"/>
              <a:gd name="T9" fmla="*/ 2147483647 h 23"/>
              <a:gd name="T10" fmla="*/ 2147483647 w 1289"/>
              <a:gd name="T11" fmla="*/ 2147483647 h 23"/>
              <a:gd name="T12" fmla="*/ 2147483647 w 1289"/>
              <a:gd name="T13" fmla="*/ 2147483647 h 23"/>
              <a:gd name="T14" fmla="*/ 2147483647 w 1289"/>
              <a:gd name="T15" fmla="*/ 2147483647 h 23"/>
              <a:gd name="T16" fmla="*/ 2147483647 w 1289"/>
              <a:gd name="T17" fmla="*/ 2147483647 h 23"/>
              <a:gd name="T18" fmla="*/ 2147483647 w 1289"/>
              <a:gd name="T19" fmla="*/ 2147483647 h 23"/>
              <a:gd name="T20" fmla="*/ 2147483647 w 1289"/>
              <a:gd name="T21" fmla="*/ 2147483647 h 23"/>
              <a:gd name="T22" fmla="*/ 2147483647 w 1289"/>
              <a:gd name="T23" fmla="*/ 2147483647 h 23"/>
              <a:gd name="T24" fmla="*/ 2147483647 w 1289"/>
              <a:gd name="T25" fmla="*/ 2147483647 h 23"/>
              <a:gd name="T26" fmla="*/ 2147483647 w 1289"/>
              <a:gd name="T27" fmla="*/ 2147483647 h 23"/>
              <a:gd name="T28" fmla="*/ 2147483647 w 1289"/>
              <a:gd name="T29" fmla="*/ 2147483647 h 23"/>
              <a:gd name="T30" fmla="*/ 2147483647 w 1289"/>
              <a:gd name="T31" fmla="*/ 2147483647 h 23"/>
              <a:gd name="T32" fmla="*/ 2147483647 w 1289"/>
              <a:gd name="T33" fmla="*/ 2147483647 h 23"/>
              <a:gd name="T34" fmla="*/ 2147483647 w 1289"/>
              <a:gd name="T35" fmla="*/ 2147483647 h 23"/>
              <a:gd name="T36" fmla="*/ 2147483647 w 1289"/>
              <a:gd name="T37" fmla="*/ 0 h 23"/>
              <a:gd name="T38" fmla="*/ 2147483647 w 1289"/>
              <a:gd name="T39" fmla="*/ 2147483647 h 23"/>
              <a:gd name="T40" fmla="*/ 2147483647 w 1289"/>
              <a:gd name="T41" fmla="*/ 2147483647 h 23"/>
              <a:gd name="T42" fmla="*/ 2147483647 w 1289"/>
              <a:gd name="T43" fmla="*/ 2147483647 h 23"/>
              <a:gd name="T44" fmla="*/ 2147483647 w 1289"/>
              <a:gd name="T45" fmla="*/ 2147483647 h 23"/>
              <a:gd name="T46" fmla="*/ 2147483647 w 1289"/>
              <a:gd name="T47" fmla="*/ 2147483647 h 23"/>
              <a:gd name="T48" fmla="*/ 2147483647 w 1289"/>
              <a:gd name="T49" fmla="*/ 2147483647 h 23"/>
              <a:gd name="T50" fmla="*/ 2147483647 w 1289"/>
              <a:gd name="T51" fmla="*/ 2147483647 h 23"/>
              <a:gd name="T52" fmla="*/ 2147483647 w 1289"/>
              <a:gd name="T53" fmla="*/ 2147483647 h 23"/>
              <a:gd name="T54" fmla="*/ 2147483647 w 1289"/>
              <a:gd name="T55" fmla="*/ 2147483647 h 23"/>
              <a:gd name="T56" fmla="*/ 2147483647 w 1289"/>
              <a:gd name="T57" fmla="*/ 2147483647 h 23"/>
              <a:gd name="T58" fmla="*/ 2147483647 w 1289"/>
              <a:gd name="T59" fmla="*/ 2147483647 h 23"/>
              <a:gd name="T60" fmla="*/ 2147483647 w 1289"/>
              <a:gd name="T61" fmla="*/ 2147483647 h 23"/>
              <a:gd name="T62" fmla="*/ 2147483647 w 1289"/>
              <a:gd name="T63" fmla="*/ 2147483647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9" h="23">
                <a:moveTo>
                  <a:pt x="0" y="17"/>
                </a:moveTo>
                <a:lnTo>
                  <a:pt x="31" y="17"/>
                </a:lnTo>
                <a:lnTo>
                  <a:pt x="41" y="16"/>
                </a:lnTo>
                <a:lnTo>
                  <a:pt x="76" y="13"/>
                </a:lnTo>
                <a:lnTo>
                  <a:pt x="85" y="12"/>
                </a:lnTo>
                <a:lnTo>
                  <a:pt x="108" y="12"/>
                </a:lnTo>
                <a:lnTo>
                  <a:pt x="143" y="11"/>
                </a:lnTo>
                <a:lnTo>
                  <a:pt x="158" y="11"/>
                </a:lnTo>
                <a:lnTo>
                  <a:pt x="170" y="10"/>
                </a:lnTo>
                <a:lnTo>
                  <a:pt x="181" y="8"/>
                </a:lnTo>
                <a:lnTo>
                  <a:pt x="191" y="7"/>
                </a:lnTo>
                <a:lnTo>
                  <a:pt x="201" y="7"/>
                </a:lnTo>
                <a:lnTo>
                  <a:pt x="224" y="6"/>
                </a:lnTo>
                <a:lnTo>
                  <a:pt x="809" y="6"/>
                </a:lnTo>
                <a:lnTo>
                  <a:pt x="824" y="5"/>
                </a:lnTo>
                <a:lnTo>
                  <a:pt x="838" y="4"/>
                </a:lnTo>
                <a:lnTo>
                  <a:pt x="851" y="3"/>
                </a:lnTo>
                <a:lnTo>
                  <a:pt x="879" y="2"/>
                </a:lnTo>
                <a:lnTo>
                  <a:pt x="1177" y="0"/>
                </a:lnTo>
                <a:lnTo>
                  <a:pt x="1194" y="1"/>
                </a:lnTo>
                <a:lnTo>
                  <a:pt x="1202" y="2"/>
                </a:lnTo>
                <a:lnTo>
                  <a:pt x="1219" y="4"/>
                </a:lnTo>
                <a:lnTo>
                  <a:pt x="1236" y="8"/>
                </a:lnTo>
                <a:lnTo>
                  <a:pt x="1244" y="9"/>
                </a:lnTo>
                <a:lnTo>
                  <a:pt x="1251" y="10"/>
                </a:lnTo>
                <a:lnTo>
                  <a:pt x="1258" y="10"/>
                </a:lnTo>
                <a:lnTo>
                  <a:pt x="1264" y="11"/>
                </a:lnTo>
                <a:lnTo>
                  <a:pt x="1270" y="12"/>
                </a:lnTo>
                <a:lnTo>
                  <a:pt x="1276" y="14"/>
                </a:lnTo>
                <a:lnTo>
                  <a:pt x="1280" y="15"/>
                </a:lnTo>
                <a:lnTo>
                  <a:pt x="1283" y="17"/>
                </a:lnTo>
                <a:lnTo>
                  <a:pt x="1288"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40" name="SMARTPenAnnotation34"/>
          <p:cNvSpPr>
            <a:spLocks/>
          </p:cNvSpPr>
          <p:nvPr/>
        </p:nvSpPr>
        <p:spPr bwMode="auto">
          <a:xfrm>
            <a:off x="5894388" y="5126038"/>
            <a:ext cx="1117600" cy="55562"/>
          </a:xfrm>
          <a:custGeom>
            <a:avLst/>
            <a:gdLst>
              <a:gd name="T0" fmla="*/ 0 w 704"/>
              <a:gd name="T1" fmla="*/ 0 h 35"/>
              <a:gd name="T2" fmla="*/ 2147483647 w 704"/>
              <a:gd name="T3" fmla="*/ 2147483647 h 35"/>
              <a:gd name="T4" fmla="*/ 2147483647 w 704"/>
              <a:gd name="T5" fmla="*/ 2147483647 h 35"/>
              <a:gd name="T6" fmla="*/ 2147483647 w 704"/>
              <a:gd name="T7" fmla="*/ 2147483647 h 35"/>
              <a:gd name="T8" fmla="*/ 2147483647 w 704"/>
              <a:gd name="T9" fmla="*/ 2147483647 h 35"/>
              <a:gd name="T10" fmla="*/ 2147483647 w 704"/>
              <a:gd name="T11" fmla="*/ 2147483647 h 35"/>
              <a:gd name="T12" fmla="*/ 2147483647 w 704"/>
              <a:gd name="T13" fmla="*/ 2147483647 h 35"/>
              <a:gd name="T14" fmla="*/ 2147483647 w 704"/>
              <a:gd name="T15" fmla="*/ 2147483647 h 35"/>
              <a:gd name="T16" fmla="*/ 2147483647 w 704"/>
              <a:gd name="T17" fmla="*/ 2147483647 h 35"/>
              <a:gd name="T18" fmla="*/ 2147483647 w 704"/>
              <a:gd name="T19" fmla="*/ 2147483647 h 35"/>
              <a:gd name="T20" fmla="*/ 2147483647 w 704"/>
              <a:gd name="T21" fmla="*/ 2147483647 h 35"/>
              <a:gd name="T22" fmla="*/ 2147483647 w 704"/>
              <a:gd name="T23" fmla="*/ 2147483647 h 35"/>
              <a:gd name="T24" fmla="*/ 2147483647 w 704"/>
              <a:gd name="T25" fmla="*/ 2147483647 h 35"/>
              <a:gd name="T26" fmla="*/ 2147483647 w 704"/>
              <a:gd name="T27" fmla="*/ 2147483647 h 35"/>
              <a:gd name="T28" fmla="*/ 2147483647 w 704"/>
              <a:gd name="T29" fmla="*/ 2147483647 h 35"/>
              <a:gd name="T30" fmla="*/ 2147483647 w 704"/>
              <a:gd name="T31" fmla="*/ 2147483647 h 35"/>
              <a:gd name="T32" fmla="*/ 2147483647 w 704"/>
              <a:gd name="T33" fmla="*/ 2147483647 h 35"/>
              <a:gd name="T34" fmla="*/ 2147483647 w 704"/>
              <a:gd name="T35" fmla="*/ 2147483647 h 35"/>
              <a:gd name="T36" fmla="*/ 2147483647 w 704"/>
              <a:gd name="T37" fmla="*/ 2147483647 h 35"/>
              <a:gd name="T38" fmla="*/ 2147483647 w 704"/>
              <a:gd name="T39" fmla="*/ 2147483647 h 35"/>
              <a:gd name="T40" fmla="*/ 2147483647 w 704"/>
              <a:gd name="T41" fmla="*/ 2147483647 h 35"/>
              <a:gd name="T42" fmla="*/ 2147483647 w 704"/>
              <a:gd name="T43" fmla="*/ 2147483647 h 35"/>
              <a:gd name="T44" fmla="*/ 2147483647 w 704"/>
              <a:gd name="T45" fmla="*/ 2147483647 h 35"/>
              <a:gd name="T46" fmla="*/ 2147483647 w 704"/>
              <a:gd name="T47" fmla="*/ 2147483647 h 35"/>
              <a:gd name="T48" fmla="*/ 2147483647 w 704"/>
              <a:gd name="T49" fmla="*/ 2147483647 h 35"/>
              <a:gd name="T50" fmla="*/ 2147483647 w 704"/>
              <a:gd name="T51" fmla="*/ 2147483647 h 35"/>
              <a:gd name="T52" fmla="*/ 2147483647 w 704"/>
              <a:gd name="T53" fmla="*/ 2147483647 h 35"/>
              <a:gd name="T54" fmla="*/ 2147483647 w 704"/>
              <a:gd name="T55" fmla="*/ 2147483647 h 35"/>
              <a:gd name="T56" fmla="*/ 2147483647 w 704"/>
              <a:gd name="T57" fmla="*/ 2147483647 h 35"/>
              <a:gd name="T58" fmla="*/ 2147483647 w 704"/>
              <a:gd name="T59" fmla="*/ 2147483647 h 35"/>
              <a:gd name="T60" fmla="*/ 2147483647 w 704"/>
              <a:gd name="T61" fmla="*/ 2147483647 h 35"/>
              <a:gd name="T62" fmla="*/ 2147483647 w 704"/>
              <a:gd name="T63" fmla="*/ 2147483647 h 35"/>
              <a:gd name="T64" fmla="*/ 2147483647 w 704"/>
              <a:gd name="T65" fmla="*/ 2147483647 h 35"/>
              <a:gd name="T66" fmla="*/ 2147483647 w 704"/>
              <a:gd name="T67" fmla="*/ 2147483647 h 35"/>
              <a:gd name="T68" fmla="*/ 2147483647 w 704"/>
              <a:gd name="T69" fmla="*/ 2147483647 h 35"/>
              <a:gd name="T70" fmla="*/ 2147483647 w 704"/>
              <a:gd name="T71" fmla="*/ 2147483647 h 35"/>
              <a:gd name="T72" fmla="*/ 2147483647 w 704"/>
              <a:gd name="T73" fmla="*/ 2147483647 h 35"/>
              <a:gd name="T74" fmla="*/ 2147483647 w 704"/>
              <a:gd name="T75" fmla="*/ 2147483647 h 35"/>
              <a:gd name="T76" fmla="*/ 2147483647 w 704"/>
              <a:gd name="T77" fmla="*/ 2147483647 h 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4" h="35">
                <a:moveTo>
                  <a:pt x="0" y="0"/>
                </a:moveTo>
                <a:lnTo>
                  <a:pt x="8" y="3"/>
                </a:lnTo>
                <a:lnTo>
                  <a:pt x="12" y="4"/>
                </a:lnTo>
                <a:lnTo>
                  <a:pt x="15" y="6"/>
                </a:lnTo>
                <a:lnTo>
                  <a:pt x="17" y="8"/>
                </a:lnTo>
                <a:lnTo>
                  <a:pt x="21" y="9"/>
                </a:lnTo>
                <a:lnTo>
                  <a:pt x="25" y="9"/>
                </a:lnTo>
                <a:lnTo>
                  <a:pt x="29" y="10"/>
                </a:lnTo>
                <a:lnTo>
                  <a:pt x="34" y="11"/>
                </a:lnTo>
                <a:lnTo>
                  <a:pt x="40" y="12"/>
                </a:lnTo>
                <a:lnTo>
                  <a:pt x="45" y="14"/>
                </a:lnTo>
                <a:lnTo>
                  <a:pt x="50" y="15"/>
                </a:lnTo>
                <a:lnTo>
                  <a:pt x="56" y="15"/>
                </a:lnTo>
                <a:lnTo>
                  <a:pt x="62" y="16"/>
                </a:lnTo>
                <a:lnTo>
                  <a:pt x="67" y="17"/>
                </a:lnTo>
                <a:lnTo>
                  <a:pt x="73" y="18"/>
                </a:lnTo>
                <a:lnTo>
                  <a:pt x="78" y="19"/>
                </a:lnTo>
                <a:lnTo>
                  <a:pt x="85" y="20"/>
                </a:lnTo>
                <a:lnTo>
                  <a:pt x="91" y="21"/>
                </a:lnTo>
                <a:lnTo>
                  <a:pt x="111" y="22"/>
                </a:lnTo>
                <a:lnTo>
                  <a:pt x="123" y="23"/>
                </a:lnTo>
                <a:lnTo>
                  <a:pt x="130" y="24"/>
                </a:lnTo>
                <a:lnTo>
                  <a:pt x="137" y="25"/>
                </a:lnTo>
                <a:lnTo>
                  <a:pt x="144" y="26"/>
                </a:lnTo>
                <a:lnTo>
                  <a:pt x="159" y="27"/>
                </a:lnTo>
                <a:lnTo>
                  <a:pt x="172" y="27"/>
                </a:lnTo>
                <a:lnTo>
                  <a:pt x="236" y="23"/>
                </a:lnTo>
                <a:lnTo>
                  <a:pt x="420" y="17"/>
                </a:lnTo>
                <a:lnTo>
                  <a:pt x="440" y="18"/>
                </a:lnTo>
                <a:lnTo>
                  <a:pt x="527" y="22"/>
                </a:lnTo>
                <a:lnTo>
                  <a:pt x="537" y="22"/>
                </a:lnTo>
                <a:lnTo>
                  <a:pt x="547" y="24"/>
                </a:lnTo>
                <a:lnTo>
                  <a:pt x="556" y="25"/>
                </a:lnTo>
                <a:lnTo>
                  <a:pt x="570" y="27"/>
                </a:lnTo>
                <a:lnTo>
                  <a:pt x="610" y="30"/>
                </a:lnTo>
                <a:lnTo>
                  <a:pt x="637" y="32"/>
                </a:lnTo>
                <a:lnTo>
                  <a:pt x="653" y="33"/>
                </a:lnTo>
                <a:lnTo>
                  <a:pt x="674" y="33"/>
                </a:lnTo>
                <a:lnTo>
                  <a:pt x="703"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41" name="SMARTPenAnnotation35"/>
          <p:cNvSpPr>
            <a:spLocks/>
          </p:cNvSpPr>
          <p:nvPr/>
        </p:nvSpPr>
        <p:spPr bwMode="auto">
          <a:xfrm>
            <a:off x="7956550" y="5786438"/>
            <a:ext cx="706438" cy="28575"/>
          </a:xfrm>
          <a:custGeom>
            <a:avLst/>
            <a:gdLst>
              <a:gd name="T0" fmla="*/ 0 w 445"/>
              <a:gd name="T1" fmla="*/ 0 h 18"/>
              <a:gd name="T2" fmla="*/ 2147483647 w 445"/>
              <a:gd name="T3" fmla="*/ 2147483647 h 18"/>
              <a:gd name="T4" fmla="*/ 2147483647 w 445"/>
              <a:gd name="T5" fmla="*/ 2147483647 h 18"/>
              <a:gd name="T6" fmla="*/ 2147483647 w 445"/>
              <a:gd name="T7" fmla="*/ 2147483647 h 18"/>
              <a:gd name="T8" fmla="*/ 2147483647 w 445"/>
              <a:gd name="T9" fmla="*/ 2147483647 h 18"/>
              <a:gd name="T10" fmla="*/ 2147483647 w 445"/>
              <a:gd name="T11" fmla="*/ 2147483647 h 18"/>
              <a:gd name="T12" fmla="*/ 2147483647 w 445"/>
              <a:gd name="T13" fmla="*/ 2147483647 h 18"/>
              <a:gd name="T14" fmla="*/ 2147483647 w 445"/>
              <a:gd name="T15" fmla="*/ 2147483647 h 18"/>
              <a:gd name="T16" fmla="*/ 2147483647 w 445"/>
              <a:gd name="T17" fmla="*/ 2147483647 h 18"/>
              <a:gd name="T18" fmla="*/ 2147483647 w 445"/>
              <a:gd name="T19" fmla="*/ 2147483647 h 18"/>
              <a:gd name="T20" fmla="*/ 2147483647 w 445"/>
              <a:gd name="T21" fmla="*/ 2147483647 h 18"/>
              <a:gd name="T22" fmla="*/ 2147483647 w 445"/>
              <a:gd name="T23" fmla="*/ 2147483647 h 18"/>
              <a:gd name="T24" fmla="*/ 2147483647 w 445"/>
              <a:gd name="T25" fmla="*/ 2147483647 h 18"/>
              <a:gd name="T26" fmla="*/ 2147483647 w 445"/>
              <a:gd name="T27" fmla="*/ 2147483647 h 18"/>
              <a:gd name="T28" fmla="*/ 2147483647 w 445"/>
              <a:gd name="T29" fmla="*/ 2147483647 h 18"/>
              <a:gd name="T30" fmla="*/ 2147483647 w 445"/>
              <a:gd name="T31" fmla="*/ 0 h 18"/>
              <a:gd name="T32" fmla="*/ 2147483647 w 445"/>
              <a:gd name="T33" fmla="*/ 2147483647 h 18"/>
              <a:gd name="T34" fmla="*/ 2147483647 w 445"/>
              <a:gd name="T35" fmla="*/ 2147483647 h 18"/>
              <a:gd name="T36" fmla="*/ 2147483647 w 445"/>
              <a:gd name="T37" fmla="*/ 2147483647 h 18"/>
              <a:gd name="T38" fmla="*/ 2147483647 w 445"/>
              <a:gd name="T39" fmla="*/ 2147483647 h 18"/>
              <a:gd name="T40" fmla="*/ 2147483647 w 445"/>
              <a:gd name="T41" fmla="*/ 2147483647 h 18"/>
              <a:gd name="T42" fmla="*/ 2147483647 w 445"/>
              <a:gd name="T43" fmla="*/ 2147483647 h 18"/>
              <a:gd name="T44" fmla="*/ 2147483647 w 445"/>
              <a:gd name="T45" fmla="*/ 2147483647 h 18"/>
              <a:gd name="T46" fmla="*/ 2147483647 w 445"/>
              <a:gd name="T47" fmla="*/ 2147483647 h 18"/>
              <a:gd name="T48" fmla="*/ 2147483647 w 445"/>
              <a:gd name="T49" fmla="*/ 2147483647 h 18"/>
              <a:gd name="T50" fmla="*/ 2147483647 w 445"/>
              <a:gd name="T51" fmla="*/ 2147483647 h 18"/>
              <a:gd name="T52" fmla="*/ 2147483647 w 445"/>
              <a:gd name="T53" fmla="*/ 2147483647 h 18"/>
              <a:gd name="T54" fmla="*/ 2147483647 w 445"/>
              <a:gd name="T55" fmla="*/ 2147483647 h 18"/>
              <a:gd name="T56" fmla="*/ 2147483647 w 445"/>
              <a:gd name="T57" fmla="*/ 2147483647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5" h="18">
                <a:moveTo>
                  <a:pt x="0" y="0"/>
                </a:moveTo>
                <a:lnTo>
                  <a:pt x="3" y="3"/>
                </a:lnTo>
                <a:lnTo>
                  <a:pt x="4" y="4"/>
                </a:lnTo>
                <a:lnTo>
                  <a:pt x="6" y="4"/>
                </a:lnTo>
                <a:lnTo>
                  <a:pt x="8" y="5"/>
                </a:lnTo>
                <a:lnTo>
                  <a:pt x="11" y="5"/>
                </a:lnTo>
                <a:lnTo>
                  <a:pt x="22" y="6"/>
                </a:lnTo>
                <a:lnTo>
                  <a:pt x="43" y="6"/>
                </a:lnTo>
                <a:lnTo>
                  <a:pt x="47" y="5"/>
                </a:lnTo>
                <a:lnTo>
                  <a:pt x="52" y="4"/>
                </a:lnTo>
                <a:lnTo>
                  <a:pt x="57" y="3"/>
                </a:lnTo>
                <a:lnTo>
                  <a:pt x="62" y="2"/>
                </a:lnTo>
                <a:lnTo>
                  <a:pt x="66" y="1"/>
                </a:lnTo>
                <a:lnTo>
                  <a:pt x="70" y="1"/>
                </a:lnTo>
                <a:lnTo>
                  <a:pt x="79" y="1"/>
                </a:lnTo>
                <a:lnTo>
                  <a:pt x="162" y="0"/>
                </a:lnTo>
                <a:lnTo>
                  <a:pt x="185" y="1"/>
                </a:lnTo>
                <a:lnTo>
                  <a:pt x="274" y="4"/>
                </a:lnTo>
                <a:lnTo>
                  <a:pt x="320" y="5"/>
                </a:lnTo>
                <a:lnTo>
                  <a:pt x="420" y="6"/>
                </a:lnTo>
                <a:lnTo>
                  <a:pt x="424" y="6"/>
                </a:lnTo>
                <a:lnTo>
                  <a:pt x="427" y="7"/>
                </a:lnTo>
                <a:lnTo>
                  <a:pt x="431" y="9"/>
                </a:lnTo>
                <a:lnTo>
                  <a:pt x="434" y="9"/>
                </a:lnTo>
                <a:lnTo>
                  <a:pt x="437" y="10"/>
                </a:lnTo>
                <a:lnTo>
                  <a:pt x="439" y="10"/>
                </a:lnTo>
                <a:lnTo>
                  <a:pt x="441" y="11"/>
                </a:lnTo>
                <a:lnTo>
                  <a:pt x="442" y="13"/>
                </a:lnTo>
                <a:lnTo>
                  <a:pt x="444"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8142" name="SMARTPenAnnotation36"/>
          <p:cNvSpPr>
            <a:spLocks/>
          </p:cNvSpPr>
          <p:nvPr/>
        </p:nvSpPr>
        <p:spPr bwMode="auto">
          <a:xfrm>
            <a:off x="5643563" y="6188075"/>
            <a:ext cx="2841625" cy="100013"/>
          </a:xfrm>
          <a:custGeom>
            <a:avLst/>
            <a:gdLst>
              <a:gd name="T0" fmla="*/ 0 w 1790"/>
              <a:gd name="T1" fmla="*/ 0 h 63"/>
              <a:gd name="T2" fmla="*/ 2147483647 w 1790"/>
              <a:gd name="T3" fmla="*/ 2147483647 h 63"/>
              <a:gd name="T4" fmla="*/ 2147483647 w 1790"/>
              <a:gd name="T5" fmla="*/ 2147483647 h 63"/>
              <a:gd name="T6" fmla="*/ 2147483647 w 1790"/>
              <a:gd name="T7" fmla="*/ 2147483647 h 63"/>
              <a:gd name="T8" fmla="*/ 2147483647 w 1790"/>
              <a:gd name="T9" fmla="*/ 2147483647 h 63"/>
              <a:gd name="T10" fmla="*/ 2147483647 w 1790"/>
              <a:gd name="T11" fmla="*/ 2147483647 h 63"/>
              <a:gd name="T12" fmla="*/ 2147483647 w 1790"/>
              <a:gd name="T13" fmla="*/ 2147483647 h 63"/>
              <a:gd name="T14" fmla="*/ 2147483647 w 1790"/>
              <a:gd name="T15" fmla="*/ 2147483647 h 63"/>
              <a:gd name="T16" fmla="*/ 2147483647 w 1790"/>
              <a:gd name="T17" fmla="*/ 2147483647 h 63"/>
              <a:gd name="T18" fmla="*/ 2147483647 w 1790"/>
              <a:gd name="T19" fmla="*/ 2147483647 h 63"/>
              <a:gd name="T20" fmla="*/ 2147483647 w 1790"/>
              <a:gd name="T21" fmla="*/ 2147483647 h 63"/>
              <a:gd name="T22" fmla="*/ 2147483647 w 1790"/>
              <a:gd name="T23" fmla="*/ 2147483647 h 63"/>
              <a:gd name="T24" fmla="*/ 2147483647 w 1790"/>
              <a:gd name="T25" fmla="*/ 2147483647 h 63"/>
              <a:gd name="T26" fmla="*/ 2147483647 w 1790"/>
              <a:gd name="T27" fmla="*/ 2147483647 h 63"/>
              <a:gd name="T28" fmla="*/ 2147483647 w 1790"/>
              <a:gd name="T29" fmla="*/ 2147483647 h 63"/>
              <a:gd name="T30" fmla="*/ 2147483647 w 1790"/>
              <a:gd name="T31" fmla="*/ 2147483647 h 63"/>
              <a:gd name="T32" fmla="*/ 2147483647 w 1790"/>
              <a:gd name="T33" fmla="*/ 2147483647 h 63"/>
              <a:gd name="T34" fmla="*/ 2147483647 w 1790"/>
              <a:gd name="T35" fmla="*/ 2147483647 h 63"/>
              <a:gd name="T36" fmla="*/ 2147483647 w 1790"/>
              <a:gd name="T37" fmla="*/ 2147483647 h 63"/>
              <a:gd name="T38" fmla="*/ 2147483647 w 1790"/>
              <a:gd name="T39" fmla="*/ 2147483647 h 63"/>
              <a:gd name="T40" fmla="*/ 2147483647 w 1790"/>
              <a:gd name="T41" fmla="*/ 2147483647 h 63"/>
              <a:gd name="T42" fmla="*/ 2147483647 w 1790"/>
              <a:gd name="T43" fmla="*/ 2147483647 h 63"/>
              <a:gd name="T44" fmla="*/ 2147483647 w 1790"/>
              <a:gd name="T45" fmla="*/ 2147483647 h 63"/>
              <a:gd name="T46" fmla="*/ 2147483647 w 1790"/>
              <a:gd name="T47" fmla="*/ 2147483647 h 63"/>
              <a:gd name="T48" fmla="*/ 2147483647 w 1790"/>
              <a:gd name="T49" fmla="*/ 2147483647 h 63"/>
              <a:gd name="T50" fmla="*/ 2147483647 w 1790"/>
              <a:gd name="T51" fmla="*/ 2147483647 h 63"/>
              <a:gd name="T52" fmla="*/ 2147483647 w 1790"/>
              <a:gd name="T53" fmla="*/ 2147483647 h 63"/>
              <a:gd name="T54" fmla="*/ 2147483647 w 1790"/>
              <a:gd name="T55" fmla="*/ 2147483647 h 63"/>
              <a:gd name="T56" fmla="*/ 2147483647 w 1790"/>
              <a:gd name="T57" fmla="*/ 2147483647 h 63"/>
              <a:gd name="T58" fmla="*/ 2147483647 w 1790"/>
              <a:gd name="T59" fmla="*/ 2147483647 h 63"/>
              <a:gd name="T60" fmla="*/ 2147483647 w 1790"/>
              <a:gd name="T61" fmla="*/ 2147483647 h 63"/>
              <a:gd name="T62" fmla="*/ 2147483647 w 1790"/>
              <a:gd name="T63" fmla="*/ 2147483647 h 63"/>
              <a:gd name="T64" fmla="*/ 2147483647 w 1790"/>
              <a:gd name="T65" fmla="*/ 2147483647 h 63"/>
              <a:gd name="T66" fmla="*/ 2147483647 w 1790"/>
              <a:gd name="T67" fmla="*/ 2147483647 h 63"/>
              <a:gd name="T68" fmla="*/ 2147483647 w 1790"/>
              <a:gd name="T69" fmla="*/ 2147483647 h 63"/>
              <a:gd name="T70" fmla="*/ 2147483647 w 1790"/>
              <a:gd name="T71" fmla="*/ 2147483647 h 63"/>
              <a:gd name="T72" fmla="*/ 2147483647 w 1790"/>
              <a:gd name="T73" fmla="*/ 2147483647 h 63"/>
              <a:gd name="T74" fmla="*/ 2147483647 w 1790"/>
              <a:gd name="T75" fmla="*/ 2147483647 h 63"/>
              <a:gd name="T76" fmla="*/ 2147483647 w 1790"/>
              <a:gd name="T77" fmla="*/ 2147483647 h 63"/>
              <a:gd name="T78" fmla="*/ 2147483647 w 1790"/>
              <a:gd name="T79" fmla="*/ 2147483647 h 63"/>
              <a:gd name="T80" fmla="*/ 2147483647 w 1790"/>
              <a:gd name="T81" fmla="*/ 2147483647 h 63"/>
              <a:gd name="T82" fmla="*/ 2147483647 w 1790"/>
              <a:gd name="T83" fmla="*/ 2147483647 h 63"/>
              <a:gd name="T84" fmla="*/ 2147483647 w 1790"/>
              <a:gd name="T85" fmla="*/ 2147483647 h 63"/>
              <a:gd name="T86" fmla="*/ 2147483647 w 1790"/>
              <a:gd name="T87" fmla="*/ 2147483647 h 63"/>
              <a:gd name="T88" fmla="*/ 2147483647 w 1790"/>
              <a:gd name="T89" fmla="*/ 2147483647 h 63"/>
              <a:gd name="T90" fmla="*/ 2147483647 w 1790"/>
              <a:gd name="T91" fmla="*/ 2147483647 h 63"/>
              <a:gd name="T92" fmla="*/ 2147483647 w 1790"/>
              <a:gd name="T93" fmla="*/ 2147483647 h 63"/>
              <a:gd name="T94" fmla="*/ 2147483647 w 1790"/>
              <a:gd name="T95" fmla="*/ 2147483647 h 63"/>
              <a:gd name="T96" fmla="*/ 2147483647 w 1790"/>
              <a:gd name="T97" fmla="*/ 2147483647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90" h="63">
                <a:moveTo>
                  <a:pt x="0" y="0"/>
                </a:moveTo>
                <a:lnTo>
                  <a:pt x="3" y="3"/>
                </a:lnTo>
                <a:lnTo>
                  <a:pt x="4" y="4"/>
                </a:lnTo>
                <a:lnTo>
                  <a:pt x="8" y="5"/>
                </a:lnTo>
                <a:lnTo>
                  <a:pt x="36" y="6"/>
                </a:lnTo>
                <a:lnTo>
                  <a:pt x="41" y="7"/>
                </a:lnTo>
                <a:lnTo>
                  <a:pt x="46" y="9"/>
                </a:lnTo>
                <a:lnTo>
                  <a:pt x="62" y="11"/>
                </a:lnTo>
                <a:lnTo>
                  <a:pt x="96" y="12"/>
                </a:lnTo>
                <a:lnTo>
                  <a:pt x="103" y="13"/>
                </a:lnTo>
                <a:lnTo>
                  <a:pt x="110" y="14"/>
                </a:lnTo>
                <a:lnTo>
                  <a:pt x="132" y="16"/>
                </a:lnTo>
                <a:lnTo>
                  <a:pt x="231" y="21"/>
                </a:lnTo>
                <a:lnTo>
                  <a:pt x="294" y="22"/>
                </a:lnTo>
                <a:lnTo>
                  <a:pt x="389" y="23"/>
                </a:lnTo>
                <a:lnTo>
                  <a:pt x="476" y="26"/>
                </a:lnTo>
                <a:lnTo>
                  <a:pt x="579" y="30"/>
                </a:lnTo>
                <a:lnTo>
                  <a:pt x="605" y="32"/>
                </a:lnTo>
                <a:lnTo>
                  <a:pt x="627" y="34"/>
                </a:lnTo>
                <a:lnTo>
                  <a:pt x="645" y="36"/>
                </a:lnTo>
                <a:lnTo>
                  <a:pt x="661" y="37"/>
                </a:lnTo>
                <a:lnTo>
                  <a:pt x="691" y="38"/>
                </a:lnTo>
                <a:lnTo>
                  <a:pt x="705" y="39"/>
                </a:lnTo>
                <a:lnTo>
                  <a:pt x="719" y="41"/>
                </a:lnTo>
                <a:lnTo>
                  <a:pt x="749" y="44"/>
                </a:lnTo>
                <a:lnTo>
                  <a:pt x="787" y="47"/>
                </a:lnTo>
                <a:lnTo>
                  <a:pt x="805" y="48"/>
                </a:lnTo>
                <a:lnTo>
                  <a:pt x="850" y="50"/>
                </a:lnTo>
                <a:lnTo>
                  <a:pt x="892" y="51"/>
                </a:lnTo>
                <a:lnTo>
                  <a:pt x="1056" y="51"/>
                </a:lnTo>
                <a:lnTo>
                  <a:pt x="1079" y="49"/>
                </a:lnTo>
                <a:lnTo>
                  <a:pt x="1091" y="48"/>
                </a:lnTo>
                <a:lnTo>
                  <a:pt x="1125" y="46"/>
                </a:lnTo>
                <a:lnTo>
                  <a:pt x="1364" y="40"/>
                </a:lnTo>
                <a:lnTo>
                  <a:pt x="1454" y="40"/>
                </a:lnTo>
                <a:lnTo>
                  <a:pt x="1487" y="41"/>
                </a:lnTo>
                <a:lnTo>
                  <a:pt x="1527" y="44"/>
                </a:lnTo>
                <a:lnTo>
                  <a:pt x="1583" y="48"/>
                </a:lnTo>
                <a:lnTo>
                  <a:pt x="1606" y="50"/>
                </a:lnTo>
                <a:lnTo>
                  <a:pt x="1616" y="51"/>
                </a:lnTo>
                <a:lnTo>
                  <a:pt x="1627" y="52"/>
                </a:lnTo>
                <a:lnTo>
                  <a:pt x="1638" y="53"/>
                </a:lnTo>
                <a:lnTo>
                  <a:pt x="1655" y="55"/>
                </a:lnTo>
                <a:lnTo>
                  <a:pt x="1668" y="56"/>
                </a:lnTo>
                <a:lnTo>
                  <a:pt x="1673" y="58"/>
                </a:lnTo>
                <a:lnTo>
                  <a:pt x="1678" y="59"/>
                </a:lnTo>
                <a:lnTo>
                  <a:pt x="1688" y="61"/>
                </a:lnTo>
                <a:lnTo>
                  <a:pt x="1741" y="62"/>
                </a:lnTo>
                <a:lnTo>
                  <a:pt x="178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519468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429000" y="228600"/>
            <a:ext cx="5562600" cy="6400800"/>
          </a:xfrm>
        </p:spPr>
        <p:txBody>
          <a:bodyPr/>
          <a:lstStyle/>
          <a:p>
            <a:pPr eaLnBrk="1" hangingPunct="1"/>
            <a:r>
              <a:rPr lang="en-US" altLang="en-US" smtClean="0"/>
              <a:t>A messenger comes to tell Lady Macbeth that the King is coming to spend the night at Inverness.  Macbeth has just arrived at the castle and will be with her shortly.</a:t>
            </a:r>
          </a:p>
          <a:p>
            <a:pPr eaLnBrk="1" hangingPunct="1"/>
            <a:r>
              <a:rPr lang="en-US" altLang="en-US" smtClean="0"/>
              <a:t>Lady Macbeth is delighted the King will be there; this is her opportunity to kill him so that her husband can become King.</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MARTPenAnnotation18"/>
          <p:cNvSpPr>
            <a:spLocks/>
          </p:cNvSpPr>
          <p:nvPr/>
        </p:nvSpPr>
        <p:spPr bwMode="auto">
          <a:xfrm>
            <a:off x="4330700" y="731838"/>
            <a:ext cx="4154488" cy="73025"/>
          </a:xfrm>
          <a:custGeom>
            <a:avLst/>
            <a:gdLst>
              <a:gd name="T0" fmla="*/ 0 w 2617"/>
              <a:gd name="T1" fmla="*/ 2147483647 h 46"/>
              <a:gd name="T2" fmla="*/ 2147483647 w 2617"/>
              <a:gd name="T3" fmla="*/ 2147483647 h 46"/>
              <a:gd name="T4" fmla="*/ 2147483647 w 2617"/>
              <a:gd name="T5" fmla="*/ 2147483647 h 46"/>
              <a:gd name="T6" fmla="*/ 2147483647 w 2617"/>
              <a:gd name="T7" fmla="*/ 2147483647 h 46"/>
              <a:gd name="T8" fmla="*/ 2147483647 w 2617"/>
              <a:gd name="T9" fmla="*/ 2147483647 h 46"/>
              <a:gd name="T10" fmla="*/ 2147483647 w 2617"/>
              <a:gd name="T11" fmla="*/ 2147483647 h 46"/>
              <a:gd name="T12" fmla="*/ 2147483647 w 2617"/>
              <a:gd name="T13" fmla="*/ 2147483647 h 46"/>
              <a:gd name="T14" fmla="*/ 2147483647 w 2617"/>
              <a:gd name="T15" fmla="*/ 2147483647 h 46"/>
              <a:gd name="T16" fmla="*/ 2147483647 w 2617"/>
              <a:gd name="T17" fmla="*/ 2147483647 h 46"/>
              <a:gd name="T18" fmla="*/ 2147483647 w 2617"/>
              <a:gd name="T19" fmla="*/ 2147483647 h 46"/>
              <a:gd name="T20" fmla="*/ 2147483647 w 2617"/>
              <a:gd name="T21" fmla="*/ 2147483647 h 46"/>
              <a:gd name="T22" fmla="*/ 2147483647 w 2617"/>
              <a:gd name="T23" fmla="*/ 2147483647 h 46"/>
              <a:gd name="T24" fmla="*/ 2147483647 w 2617"/>
              <a:gd name="T25" fmla="*/ 2147483647 h 46"/>
              <a:gd name="T26" fmla="*/ 2147483647 w 2617"/>
              <a:gd name="T27" fmla="*/ 2147483647 h 46"/>
              <a:gd name="T28" fmla="*/ 2147483647 w 2617"/>
              <a:gd name="T29" fmla="*/ 2147483647 h 46"/>
              <a:gd name="T30" fmla="*/ 2147483647 w 2617"/>
              <a:gd name="T31" fmla="*/ 2147483647 h 46"/>
              <a:gd name="T32" fmla="*/ 2147483647 w 2617"/>
              <a:gd name="T33" fmla="*/ 2147483647 h 46"/>
              <a:gd name="T34" fmla="*/ 2147483647 w 2617"/>
              <a:gd name="T35" fmla="*/ 2147483647 h 46"/>
              <a:gd name="T36" fmla="*/ 2147483647 w 2617"/>
              <a:gd name="T37" fmla="*/ 2147483647 h 46"/>
              <a:gd name="T38" fmla="*/ 2147483647 w 2617"/>
              <a:gd name="T39" fmla="*/ 2147483647 h 46"/>
              <a:gd name="T40" fmla="*/ 2147483647 w 2617"/>
              <a:gd name="T41" fmla="*/ 2147483647 h 46"/>
              <a:gd name="T42" fmla="*/ 2147483647 w 2617"/>
              <a:gd name="T43" fmla="*/ 2147483647 h 46"/>
              <a:gd name="T44" fmla="*/ 2147483647 w 2617"/>
              <a:gd name="T45" fmla="*/ 2147483647 h 46"/>
              <a:gd name="T46" fmla="*/ 2147483647 w 2617"/>
              <a:gd name="T47" fmla="*/ 2147483647 h 46"/>
              <a:gd name="T48" fmla="*/ 2147483647 w 2617"/>
              <a:gd name="T49" fmla="*/ 2147483647 h 46"/>
              <a:gd name="T50" fmla="*/ 2147483647 w 2617"/>
              <a:gd name="T51" fmla="*/ 2147483647 h 46"/>
              <a:gd name="T52" fmla="*/ 2147483647 w 2617"/>
              <a:gd name="T53" fmla="*/ 2147483647 h 46"/>
              <a:gd name="T54" fmla="*/ 2147483647 w 2617"/>
              <a:gd name="T55" fmla="*/ 2147483647 h 46"/>
              <a:gd name="T56" fmla="*/ 2147483647 w 2617"/>
              <a:gd name="T57" fmla="*/ 2147483647 h 46"/>
              <a:gd name="T58" fmla="*/ 2147483647 w 2617"/>
              <a:gd name="T59" fmla="*/ 2147483647 h 46"/>
              <a:gd name="T60" fmla="*/ 2147483647 w 2617"/>
              <a:gd name="T61" fmla="*/ 2147483647 h 46"/>
              <a:gd name="T62" fmla="*/ 2147483647 w 2617"/>
              <a:gd name="T63" fmla="*/ 2147483647 h 46"/>
              <a:gd name="T64" fmla="*/ 2147483647 w 2617"/>
              <a:gd name="T65" fmla="*/ 2147483647 h 46"/>
              <a:gd name="T66" fmla="*/ 2147483647 w 2617"/>
              <a:gd name="T67" fmla="*/ 2147483647 h 46"/>
              <a:gd name="T68" fmla="*/ 2147483647 w 2617"/>
              <a:gd name="T69" fmla="*/ 2147483647 h 46"/>
              <a:gd name="T70" fmla="*/ 2147483647 w 2617"/>
              <a:gd name="T71" fmla="*/ 2147483647 h 46"/>
              <a:gd name="T72" fmla="*/ 2147483647 w 2617"/>
              <a:gd name="T73" fmla="*/ 2147483647 h 46"/>
              <a:gd name="T74" fmla="*/ 2147483647 w 2617"/>
              <a:gd name="T75" fmla="*/ 2147483647 h 46"/>
              <a:gd name="T76" fmla="*/ 2147483647 w 2617"/>
              <a:gd name="T77" fmla="*/ 2147483647 h 46"/>
              <a:gd name="T78" fmla="*/ 2147483647 w 2617"/>
              <a:gd name="T79" fmla="*/ 2147483647 h 46"/>
              <a:gd name="T80" fmla="*/ 2147483647 w 2617"/>
              <a:gd name="T81" fmla="*/ 0 h 46"/>
              <a:gd name="T82" fmla="*/ 2147483647 w 2617"/>
              <a:gd name="T83" fmla="*/ 0 h 46"/>
              <a:gd name="T84" fmla="*/ 2147483647 w 2617"/>
              <a:gd name="T85" fmla="*/ 2147483647 h 46"/>
              <a:gd name="T86" fmla="*/ 2147483647 w 2617"/>
              <a:gd name="T87" fmla="*/ 2147483647 h 46"/>
              <a:gd name="T88" fmla="*/ 2147483647 w 2617"/>
              <a:gd name="T89" fmla="*/ 2147483647 h 46"/>
              <a:gd name="T90" fmla="*/ 2147483647 w 2617"/>
              <a:gd name="T91" fmla="*/ 2147483647 h 46"/>
              <a:gd name="T92" fmla="*/ 2147483647 w 2617"/>
              <a:gd name="T93" fmla="*/ 2147483647 h 46"/>
              <a:gd name="T94" fmla="*/ 2147483647 w 2617"/>
              <a:gd name="T95" fmla="*/ 2147483647 h 46"/>
              <a:gd name="T96" fmla="*/ 2147483647 w 2617"/>
              <a:gd name="T97" fmla="*/ 2147483647 h 46"/>
              <a:gd name="T98" fmla="*/ 2147483647 w 2617"/>
              <a:gd name="T99" fmla="*/ 2147483647 h 46"/>
              <a:gd name="T100" fmla="*/ 2147483647 w 2617"/>
              <a:gd name="T101" fmla="*/ 0 h 46"/>
              <a:gd name="T102" fmla="*/ 2147483647 w 2617"/>
              <a:gd name="T103" fmla="*/ 0 h 46"/>
              <a:gd name="T104" fmla="*/ 2147483647 w 2617"/>
              <a:gd name="T105" fmla="*/ 2147483647 h 46"/>
              <a:gd name="T106" fmla="*/ 2147483647 w 2617"/>
              <a:gd name="T107" fmla="*/ 2147483647 h 46"/>
              <a:gd name="T108" fmla="*/ 2147483647 w 2617"/>
              <a:gd name="T109" fmla="*/ 2147483647 h 46"/>
              <a:gd name="T110" fmla="*/ 2147483647 w 2617"/>
              <a:gd name="T111" fmla="*/ 2147483647 h 46"/>
              <a:gd name="T112" fmla="*/ 2147483647 w 2617"/>
              <a:gd name="T113" fmla="*/ 2147483647 h 46"/>
              <a:gd name="T114" fmla="*/ 2147483647 w 2617"/>
              <a:gd name="T115" fmla="*/ 2147483647 h 46"/>
              <a:gd name="T116" fmla="*/ 2147483647 w 2617"/>
              <a:gd name="T117" fmla="*/ 2147483647 h 46"/>
              <a:gd name="T118" fmla="*/ 2147483647 w 2617"/>
              <a:gd name="T119" fmla="*/ 2147483647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17" h="46">
                <a:moveTo>
                  <a:pt x="0" y="28"/>
                </a:moveTo>
                <a:lnTo>
                  <a:pt x="3" y="31"/>
                </a:lnTo>
                <a:lnTo>
                  <a:pt x="5" y="32"/>
                </a:lnTo>
                <a:lnTo>
                  <a:pt x="10" y="34"/>
                </a:lnTo>
                <a:lnTo>
                  <a:pt x="13" y="35"/>
                </a:lnTo>
                <a:lnTo>
                  <a:pt x="16" y="37"/>
                </a:lnTo>
                <a:lnTo>
                  <a:pt x="22" y="38"/>
                </a:lnTo>
                <a:lnTo>
                  <a:pt x="28" y="40"/>
                </a:lnTo>
                <a:lnTo>
                  <a:pt x="36" y="42"/>
                </a:lnTo>
                <a:lnTo>
                  <a:pt x="42" y="43"/>
                </a:lnTo>
                <a:lnTo>
                  <a:pt x="52" y="44"/>
                </a:lnTo>
                <a:lnTo>
                  <a:pt x="132" y="45"/>
                </a:lnTo>
                <a:lnTo>
                  <a:pt x="176" y="44"/>
                </a:lnTo>
                <a:lnTo>
                  <a:pt x="272" y="38"/>
                </a:lnTo>
                <a:lnTo>
                  <a:pt x="342" y="34"/>
                </a:lnTo>
                <a:lnTo>
                  <a:pt x="402" y="30"/>
                </a:lnTo>
                <a:lnTo>
                  <a:pt x="430" y="29"/>
                </a:lnTo>
                <a:lnTo>
                  <a:pt x="442" y="28"/>
                </a:lnTo>
                <a:lnTo>
                  <a:pt x="453" y="27"/>
                </a:lnTo>
                <a:lnTo>
                  <a:pt x="463" y="26"/>
                </a:lnTo>
                <a:lnTo>
                  <a:pt x="484" y="24"/>
                </a:lnTo>
                <a:lnTo>
                  <a:pt x="572" y="19"/>
                </a:lnTo>
                <a:lnTo>
                  <a:pt x="594" y="17"/>
                </a:lnTo>
                <a:lnTo>
                  <a:pt x="611" y="15"/>
                </a:lnTo>
                <a:lnTo>
                  <a:pt x="627" y="14"/>
                </a:lnTo>
                <a:lnTo>
                  <a:pt x="654" y="13"/>
                </a:lnTo>
                <a:lnTo>
                  <a:pt x="691" y="12"/>
                </a:lnTo>
                <a:lnTo>
                  <a:pt x="726" y="10"/>
                </a:lnTo>
                <a:lnTo>
                  <a:pt x="746" y="9"/>
                </a:lnTo>
                <a:lnTo>
                  <a:pt x="813" y="7"/>
                </a:lnTo>
                <a:lnTo>
                  <a:pt x="892" y="6"/>
                </a:lnTo>
                <a:lnTo>
                  <a:pt x="1045" y="1"/>
                </a:lnTo>
                <a:lnTo>
                  <a:pt x="1091" y="2"/>
                </a:lnTo>
                <a:lnTo>
                  <a:pt x="1136" y="4"/>
                </a:lnTo>
                <a:lnTo>
                  <a:pt x="1207" y="5"/>
                </a:lnTo>
                <a:lnTo>
                  <a:pt x="1314" y="6"/>
                </a:lnTo>
                <a:lnTo>
                  <a:pt x="1356" y="5"/>
                </a:lnTo>
                <a:lnTo>
                  <a:pt x="1389" y="4"/>
                </a:lnTo>
                <a:lnTo>
                  <a:pt x="1416" y="3"/>
                </a:lnTo>
                <a:lnTo>
                  <a:pt x="1467" y="1"/>
                </a:lnTo>
                <a:lnTo>
                  <a:pt x="1624" y="0"/>
                </a:lnTo>
                <a:lnTo>
                  <a:pt x="2108" y="0"/>
                </a:lnTo>
                <a:lnTo>
                  <a:pt x="2120" y="1"/>
                </a:lnTo>
                <a:lnTo>
                  <a:pt x="2131" y="2"/>
                </a:lnTo>
                <a:lnTo>
                  <a:pt x="2143" y="3"/>
                </a:lnTo>
                <a:lnTo>
                  <a:pt x="2154" y="4"/>
                </a:lnTo>
                <a:lnTo>
                  <a:pt x="2184" y="5"/>
                </a:lnTo>
                <a:lnTo>
                  <a:pt x="2265" y="6"/>
                </a:lnTo>
                <a:lnTo>
                  <a:pt x="2304" y="5"/>
                </a:lnTo>
                <a:lnTo>
                  <a:pt x="2399" y="1"/>
                </a:lnTo>
                <a:lnTo>
                  <a:pt x="2462" y="0"/>
                </a:lnTo>
                <a:lnTo>
                  <a:pt x="2564" y="0"/>
                </a:lnTo>
                <a:lnTo>
                  <a:pt x="2570" y="1"/>
                </a:lnTo>
                <a:lnTo>
                  <a:pt x="2576" y="2"/>
                </a:lnTo>
                <a:lnTo>
                  <a:pt x="2582" y="3"/>
                </a:lnTo>
                <a:lnTo>
                  <a:pt x="2586" y="4"/>
                </a:lnTo>
                <a:lnTo>
                  <a:pt x="2593" y="5"/>
                </a:lnTo>
                <a:lnTo>
                  <a:pt x="2597" y="6"/>
                </a:lnTo>
                <a:lnTo>
                  <a:pt x="2601" y="7"/>
                </a:lnTo>
                <a:lnTo>
                  <a:pt x="2616"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57" name="SMARTPenAnnotation19"/>
          <p:cNvSpPr>
            <a:spLocks/>
          </p:cNvSpPr>
          <p:nvPr/>
        </p:nvSpPr>
        <p:spPr bwMode="auto">
          <a:xfrm>
            <a:off x="3965575" y="1187450"/>
            <a:ext cx="4598988" cy="109538"/>
          </a:xfrm>
          <a:custGeom>
            <a:avLst/>
            <a:gdLst>
              <a:gd name="T0" fmla="*/ 0 w 2897"/>
              <a:gd name="T1" fmla="*/ 2147483647 h 69"/>
              <a:gd name="T2" fmla="*/ 2147483647 w 2897"/>
              <a:gd name="T3" fmla="*/ 2147483647 h 69"/>
              <a:gd name="T4" fmla="*/ 2147483647 w 2897"/>
              <a:gd name="T5" fmla="*/ 2147483647 h 69"/>
              <a:gd name="T6" fmla="*/ 2147483647 w 2897"/>
              <a:gd name="T7" fmla="*/ 2147483647 h 69"/>
              <a:gd name="T8" fmla="*/ 2147483647 w 2897"/>
              <a:gd name="T9" fmla="*/ 2147483647 h 69"/>
              <a:gd name="T10" fmla="*/ 2147483647 w 2897"/>
              <a:gd name="T11" fmla="*/ 2147483647 h 69"/>
              <a:gd name="T12" fmla="*/ 2147483647 w 2897"/>
              <a:gd name="T13" fmla="*/ 2147483647 h 69"/>
              <a:gd name="T14" fmla="*/ 2147483647 w 2897"/>
              <a:gd name="T15" fmla="*/ 2147483647 h 69"/>
              <a:gd name="T16" fmla="*/ 2147483647 w 2897"/>
              <a:gd name="T17" fmla="*/ 2147483647 h 69"/>
              <a:gd name="T18" fmla="*/ 2147483647 w 2897"/>
              <a:gd name="T19" fmla="*/ 2147483647 h 69"/>
              <a:gd name="T20" fmla="*/ 2147483647 w 2897"/>
              <a:gd name="T21" fmla="*/ 2147483647 h 69"/>
              <a:gd name="T22" fmla="*/ 2147483647 w 2897"/>
              <a:gd name="T23" fmla="*/ 2147483647 h 69"/>
              <a:gd name="T24" fmla="*/ 2147483647 w 2897"/>
              <a:gd name="T25" fmla="*/ 2147483647 h 69"/>
              <a:gd name="T26" fmla="*/ 2147483647 w 2897"/>
              <a:gd name="T27" fmla="*/ 2147483647 h 69"/>
              <a:gd name="T28" fmla="*/ 2147483647 w 2897"/>
              <a:gd name="T29" fmla="*/ 2147483647 h 69"/>
              <a:gd name="T30" fmla="*/ 2147483647 w 2897"/>
              <a:gd name="T31" fmla="*/ 2147483647 h 69"/>
              <a:gd name="T32" fmla="*/ 2147483647 w 2897"/>
              <a:gd name="T33" fmla="*/ 2147483647 h 69"/>
              <a:gd name="T34" fmla="*/ 2147483647 w 2897"/>
              <a:gd name="T35" fmla="*/ 2147483647 h 69"/>
              <a:gd name="T36" fmla="*/ 2147483647 w 2897"/>
              <a:gd name="T37" fmla="*/ 2147483647 h 69"/>
              <a:gd name="T38" fmla="*/ 2147483647 w 2897"/>
              <a:gd name="T39" fmla="*/ 2147483647 h 69"/>
              <a:gd name="T40" fmla="*/ 2147483647 w 2897"/>
              <a:gd name="T41" fmla="*/ 2147483647 h 69"/>
              <a:gd name="T42" fmla="*/ 2147483647 w 2897"/>
              <a:gd name="T43" fmla="*/ 2147483647 h 69"/>
              <a:gd name="T44" fmla="*/ 2147483647 w 2897"/>
              <a:gd name="T45" fmla="*/ 2147483647 h 69"/>
              <a:gd name="T46" fmla="*/ 2147483647 w 2897"/>
              <a:gd name="T47" fmla="*/ 2147483647 h 69"/>
              <a:gd name="T48" fmla="*/ 2147483647 w 2897"/>
              <a:gd name="T49" fmla="*/ 2147483647 h 69"/>
              <a:gd name="T50" fmla="*/ 2147483647 w 2897"/>
              <a:gd name="T51" fmla="*/ 0 h 69"/>
              <a:gd name="T52" fmla="*/ 2147483647 w 2897"/>
              <a:gd name="T53" fmla="*/ 0 h 69"/>
              <a:gd name="T54" fmla="*/ 2147483647 w 2897"/>
              <a:gd name="T55" fmla="*/ 2147483647 h 69"/>
              <a:gd name="T56" fmla="*/ 2147483647 w 2897"/>
              <a:gd name="T57" fmla="*/ 2147483647 h 69"/>
              <a:gd name="T58" fmla="*/ 2147483647 w 2897"/>
              <a:gd name="T59" fmla="*/ 2147483647 h 69"/>
              <a:gd name="T60" fmla="*/ 2147483647 w 2897"/>
              <a:gd name="T61" fmla="*/ 2147483647 h 69"/>
              <a:gd name="T62" fmla="*/ 2147483647 w 2897"/>
              <a:gd name="T63" fmla="*/ 2147483647 h 69"/>
              <a:gd name="T64" fmla="*/ 2147483647 w 2897"/>
              <a:gd name="T65" fmla="*/ 2147483647 h 69"/>
              <a:gd name="T66" fmla="*/ 2147483647 w 2897"/>
              <a:gd name="T67" fmla="*/ 2147483647 h 69"/>
              <a:gd name="T68" fmla="*/ 2147483647 w 2897"/>
              <a:gd name="T69" fmla="*/ 2147483647 h 69"/>
              <a:gd name="T70" fmla="*/ 2147483647 w 2897"/>
              <a:gd name="T71" fmla="*/ 2147483647 h 69"/>
              <a:gd name="T72" fmla="*/ 2147483647 w 2897"/>
              <a:gd name="T73" fmla="*/ 2147483647 h 69"/>
              <a:gd name="T74" fmla="*/ 2147483647 w 2897"/>
              <a:gd name="T75" fmla="*/ 2147483647 h 69"/>
              <a:gd name="T76" fmla="*/ 2147483647 w 2897"/>
              <a:gd name="T77" fmla="*/ 2147483647 h 69"/>
              <a:gd name="T78" fmla="*/ 2147483647 w 2897"/>
              <a:gd name="T79" fmla="*/ 2147483647 h 69"/>
              <a:gd name="T80" fmla="*/ 2147483647 w 2897"/>
              <a:gd name="T81" fmla="*/ 2147483647 h 69"/>
              <a:gd name="T82" fmla="*/ 2147483647 w 2897"/>
              <a:gd name="T83" fmla="*/ 2147483647 h 69"/>
              <a:gd name="T84" fmla="*/ 2147483647 w 2897"/>
              <a:gd name="T85" fmla="*/ 2147483647 h 69"/>
              <a:gd name="T86" fmla="*/ 2147483647 w 2897"/>
              <a:gd name="T87" fmla="*/ 2147483647 h 69"/>
              <a:gd name="T88" fmla="*/ 2147483647 w 2897"/>
              <a:gd name="T89" fmla="*/ 2147483647 h 69"/>
              <a:gd name="T90" fmla="*/ 2147483647 w 2897"/>
              <a:gd name="T91" fmla="*/ 2147483647 h 69"/>
              <a:gd name="T92" fmla="*/ 2147483647 w 2897"/>
              <a:gd name="T93" fmla="*/ 2147483647 h 69"/>
              <a:gd name="T94" fmla="*/ 2147483647 w 2897"/>
              <a:gd name="T95" fmla="*/ 2147483647 h 69"/>
              <a:gd name="T96" fmla="*/ 2147483647 w 2897"/>
              <a:gd name="T97" fmla="*/ 2147483647 h 69"/>
              <a:gd name="T98" fmla="*/ 2147483647 w 2897"/>
              <a:gd name="T99" fmla="*/ 2147483647 h 69"/>
              <a:gd name="T100" fmla="*/ 2147483647 w 2897"/>
              <a:gd name="T101" fmla="*/ 2147483647 h 69"/>
              <a:gd name="T102" fmla="*/ 2147483647 w 2897"/>
              <a:gd name="T103" fmla="*/ 2147483647 h 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97" h="69">
                <a:moveTo>
                  <a:pt x="0" y="62"/>
                </a:moveTo>
                <a:lnTo>
                  <a:pt x="81" y="64"/>
                </a:lnTo>
                <a:lnTo>
                  <a:pt x="89" y="65"/>
                </a:lnTo>
                <a:lnTo>
                  <a:pt x="140" y="67"/>
                </a:lnTo>
                <a:lnTo>
                  <a:pt x="224" y="68"/>
                </a:lnTo>
                <a:lnTo>
                  <a:pt x="322" y="68"/>
                </a:lnTo>
                <a:lnTo>
                  <a:pt x="338" y="66"/>
                </a:lnTo>
                <a:lnTo>
                  <a:pt x="355" y="64"/>
                </a:lnTo>
                <a:lnTo>
                  <a:pt x="373" y="62"/>
                </a:lnTo>
                <a:lnTo>
                  <a:pt x="389" y="60"/>
                </a:lnTo>
                <a:lnTo>
                  <a:pt x="492" y="52"/>
                </a:lnTo>
                <a:lnTo>
                  <a:pt x="571" y="47"/>
                </a:lnTo>
                <a:lnTo>
                  <a:pt x="644" y="45"/>
                </a:lnTo>
                <a:lnTo>
                  <a:pt x="817" y="45"/>
                </a:lnTo>
                <a:lnTo>
                  <a:pt x="868" y="43"/>
                </a:lnTo>
                <a:lnTo>
                  <a:pt x="924" y="41"/>
                </a:lnTo>
                <a:lnTo>
                  <a:pt x="1118" y="37"/>
                </a:lnTo>
                <a:lnTo>
                  <a:pt x="1589" y="14"/>
                </a:lnTo>
                <a:lnTo>
                  <a:pt x="1667" y="12"/>
                </a:lnTo>
                <a:lnTo>
                  <a:pt x="1721" y="11"/>
                </a:lnTo>
                <a:lnTo>
                  <a:pt x="1816" y="7"/>
                </a:lnTo>
                <a:lnTo>
                  <a:pt x="1888" y="5"/>
                </a:lnTo>
                <a:lnTo>
                  <a:pt x="1901" y="4"/>
                </a:lnTo>
                <a:lnTo>
                  <a:pt x="1914" y="3"/>
                </a:lnTo>
                <a:lnTo>
                  <a:pt x="1953" y="1"/>
                </a:lnTo>
                <a:lnTo>
                  <a:pt x="2041" y="0"/>
                </a:lnTo>
                <a:lnTo>
                  <a:pt x="2142" y="0"/>
                </a:lnTo>
                <a:lnTo>
                  <a:pt x="2166" y="2"/>
                </a:lnTo>
                <a:lnTo>
                  <a:pt x="2179" y="3"/>
                </a:lnTo>
                <a:lnTo>
                  <a:pt x="2215" y="5"/>
                </a:lnTo>
                <a:lnTo>
                  <a:pt x="2264" y="6"/>
                </a:lnTo>
                <a:lnTo>
                  <a:pt x="2276" y="7"/>
                </a:lnTo>
                <a:lnTo>
                  <a:pt x="2288" y="9"/>
                </a:lnTo>
                <a:lnTo>
                  <a:pt x="2322" y="11"/>
                </a:lnTo>
                <a:lnTo>
                  <a:pt x="2407" y="14"/>
                </a:lnTo>
                <a:lnTo>
                  <a:pt x="2433" y="16"/>
                </a:lnTo>
                <a:lnTo>
                  <a:pt x="2455" y="17"/>
                </a:lnTo>
                <a:lnTo>
                  <a:pt x="2472" y="19"/>
                </a:lnTo>
                <a:lnTo>
                  <a:pt x="2521" y="21"/>
                </a:lnTo>
                <a:lnTo>
                  <a:pt x="2571" y="23"/>
                </a:lnTo>
                <a:lnTo>
                  <a:pt x="2589" y="24"/>
                </a:lnTo>
                <a:lnTo>
                  <a:pt x="2605" y="25"/>
                </a:lnTo>
                <a:lnTo>
                  <a:pt x="2643" y="27"/>
                </a:lnTo>
                <a:lnTo>
                  <a:pt x="2726" y="28"/>
                </a:lnTo>
                <a:lnTo>
                  <a:pt x="2774" y="30"/>
                </a:lnTo>
                <a:lnTo>
                  <a:pt x="2798" y="31"/>
                </a:lnTo>
                <a:lnTo>
                  <a:pt x="2817" y="33"/>
                </a:lnTo>
                <a:lnTo>
                  <a:pt x="2833" y="34"/>
                </a:lnTo>
                <a:lnTo>
                  <a:pt x="2846" y="36"/>
                </a:lnTo>
                <a:lnTo>
                  <a:pt x="2858" y="38"/>
                </a:lnTo>
                <a:lnTo>
                  <a:pt x="2868" y="40"/>
                </a:lnTo>
                <a:lnTo>
                  <a:pt x="2896"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58" name="SMARTPenAnnotation20"/>
          <p:cNvSpPr>
            <a:spLocks/>
          </p:cNvSpPr>
          <p:nvPr/>
        </p:nvSpPr>
        <p:spPr bwMode="auto">
          <a:xfrm>
            <a:off x="3803650" y="1687513"/>
            <a:ext cx="1930400" cy="109537"/>
          </a:xfrm>
          <a:custGeom>
            <a:avLst/>
            <a:gdLst>
              <a:gd name="T0" fmla="*/ 0 w 1216"/>
              <a:gd name="T1" fmla="*/ 2147483647 h 69"/>
              <a:gd name="T2" fmla="*/ 2147483647 w 1216"/>
              <a:gd name="T3" fmla="*/ 2147483647 h 69"/>
              <a:gd name="T4" fmla="*/ 2147483647 w 1216"/>
              <a:gd name="T5" fmla="*/ 2147483647 h 69"/>
              <a:gd name="T6" fmla="*/ 2147483647 w 1216"/>
              <a:gd name="T7" fmla="*/ 2147483647 h 69"/>
              <a:gd name="T8" fmla="*/ 2147483647 w 1216"/>
              <a:gd name="T9" fmla="*/ 2147483647 h 69"/>
              <a:gd name="T10" fmla="*/ 2147483647 w 1216"/>
              <a:gd name="T11" fmla="*/ 2147483647 h 69"/>
              <a:gd name="T12" fmla="*/ 2147483647 w 1216"/>
              <a:gd name="T13" fmla="*/ 2147483647 h 69"/>
              <a:gd name="T14" fmla="*/ 2147483647 w 1216"/>
              <a:gd name="T15" fmla="*/ 2147483647 h 69"/>
              <a:gd name="T16" fmla="*/ 2147483647 w 1216"/>
              <a:gd name="T17" fmla="*/ 2147483647 h 69"/>
              <a:gd name="T18" fmla="*/ 2147483647 w 1216"/>
              <a:gd name="T19" fmla="*/ 2147483647 h 69"/>
              <a:gd name="T20" fmla="*/ 2147483647 w 1216"/>
              <a:gd name="T21" fmla="*/ 2147483647 h 69"/>
              <a:gd name="T22" fmla="*/ 2147483647 w 1216"/>
              <a:gd name="T23" fmla="*/ 2147483647 h 69"/>
              <a:gd name="T24" fmla="*/ 2147483647 w 1216"/>
              <a:gd name="T25" fmla="*/ 2147483647 h 69"/>
              <a:gd name="T26" fmla="*/ 2147483647 w 1216"/>
              <a:gd name="T27" fmla="*/ 2147483647 h 69"/>
              <a:gd name="T28" fmla="*/ 2147483647 w 1216"/>
              <a:gd name="T29" fmla="*/ 2147483647 h 69"/>
              <a:gd name="T30" fmla="*/ 2147483647 w 1216"/>
              <a:gd name="T31" fmla="*/ 2147483647 h 69"/>
              <a:gd name="T32" fmla="*/ 2147483647 w 1216"/>
              <a:gd name="T33" fmla="*/ 2147483647 h 69"/>
              <a:gd name="T34" fmla="*/ 2147483647 w 1216"/>
              <a:gd name="T35" fmla="*/ 2147483647 h 69"/>
              <a:gd name="T36" fmla="*/ 2147483647 w 1216"/>
              <a:gd name="T37" fmla="*/ 2147483647 h 69"/>
              <a:gd name="T38" fmla="*/ 2147483647 w 1216"/>
              <a:gd name="T39" fmla="*/ 2147483647 h 69"/>
              <a:gd name="T40" fmla="*/ 2147483647 w 1216"/>
              <a:gd name="T41" fmla="*/ 2147483647 h 69"/>
              <a:gd name="T42" fmla="*/ 2147483647 w 1216"/>
              <a:gd name="T43" fmla="*/ 2147483647 h 69"/>
              <a:gd name="T44" fmla="*/ 2147483647 w 1216"/>
              <a:gd name="T45" fmla="*/ 2147483647 h 69"/>
              <a:gd name="T46" fmla="*/ 2147483647 w 1216"/>
              <a:gd name="T47" fmla="*/ 2147483647 h 69"/>
              <a:gd name="T48" fmla="*/ 2147483647 w 1216"/>
              <a:gd name="T49" fmla="*/ 2147483647 h 69"/>
              <a:gd name="T50" fmla="*/ 2147483647 w 1216"/>
              <a:gd name="T51" fmla="*/ 2147483647 h 69"/>
              <a:gd name="T52" fmla="*/ 2147483647 w 1216"/>
              <a:gd name="T53" fmla="*/ 2147483647 h 69"/>
              <a:gd name="T54" fmla="*/ 2147483647 w 1216"/>
              <a:gd name="T55" fmla="*/ 2147483647 h 69"/>
              <a:gd name="T56" fmla="*/ 2147483647 w 1216"/>
              <a:gd name="T57" fmla="*/ 2147483647 h 69"/>
              <a:gd name="T58" fmla="*/ 2147483647 w 1216"/>
              <a:gd name="T59" fmla="*/ 2147483647 h 69"/>
              <a:gd name="T60" fmla="*/ 2147483647 w 1216"/>
              <a:gd name="T61" fmla="*/ 2147483647 h 69"/>
              <a:gd name="T62" fmla="*/ 2147483647 w 1216"/>
              <a:gd name="T63" fmla="*/ 2147483647 h 69"/>
              <a:gd name="T64" fmla="*/ 2147483647 w 1216"/>
              <a:gd name="T65" fmla="*/ 2147483647 h 69"/>
              <a:gd name="T66" fmla="*/ 2147483647 w 1216"/>
              <a:gd name="T67" fmla="*/ 2147483647 h 69"/>
              <a:gd name="T68" fmla="*/ 2147483647 w 1216"/>
              <a:gd name="T69" fmla="*/ 2147483647 h 69"/>
              <a:gd name="T70" fmla="*/ 2147483647 w 1216"/>
              <a:gd name="T71" fmla="*/ 2147483647 h 69"/>
              <a:gd name="T72" fmla="*/ 2147483647 w 1216"/>
              <a:gd name="T73" fmla="*/ 2147483647 h 69"/>
              <a:gd name="T74" fmla="*/ 2147483647 w 1216"/>
              <a:gd name="T75" fmla="*/ 2147483647 h 69"/>
              <a:gd name="T76" fmla="*/ 2147483647 w 1216"/>
              <a:gd name="T77" fmla="*/ 0 h 69"/>
              <a:gd name="T78" fmla="*/ 2147483647 w 1216"/>
              <a:gd name="T79" fmla="*/ 2147483647 h 69"/>
              <a:gd name="T80" fmla="*/ 2147483647 w 1216"/>
              <a:gd name="T81" fmla="*/ 2147483647 h 69"/>
              <a:gd name="T82" fmla="*/ 2147483647 w 1216"/>
              <a:gd name="T83" fmla="*/ 2147483647 h 69"/>
              <a:gd name="T84" fmla="*/ 2147483647 w 1216"/>
              <a:gd name="T85" fmla="*/ 2147483647 h 69"/>
              <a:gd name="T86" fmla="*/ 2147483647 w 1216"/>
              <a:gd name="T87" fmla="*/ 2147483647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6" h="69">
                <a:moveTo>
                  <a:pt x="0" y="68"/>
                </a:moveTo>
                <a:lnTo>
                  <a:pt x="92" y="68"/>
                </a:lnTo>
                <a:lnTo>
                  <a:pt x="114" y="67"/>
                </a:lnTo>
                <a:lnTo>
                  <a:pt x="132" y="66"/>
                </a:lnTo>
                <a:lnTo>
                  <a:pt x="146" y="65"/>
                </a:lnTo>
                <a:lnTo>
                  <a:pt x="210" y="62"/>
                </a:lnTo>
                <a:lnTo>
                  <a:pt x="253" y="60"/>
                </a:lnTo>
                <a:lnTo>
                  <a:pt x="284" y="58"/>
                </a:lnTo>
                <a:lnTo>
                  <a:pt x="308" y="56"/>
                </a:lnTo>
                <a:lnTo>
                  <a:pt x="328" y="54"/>
                </a:lnTo>
                <a:lnTo>
                  <a:pt x="347" y="53"/>
                </a:lnTo>
                <a:lnTo>
                  <a:pt x="387" y="52"/>
                </a:lnTo>
                <a:lnTo>
                  <a:pt x="404" y="51"/>
                </a:lnTo>
                <a:lnTo>
                  <a:pt x="418" y="50"/>
                </a:lnTo>
                <a:lnTo>
                  <a:pt x="431" y="48"/>
                </a:lnTo>
                <a:lnTo>
                  <a:pt x="443" y="46"/>
                </a:lnTo>
                <a:lnTo>
                  <a:pt x="455" y="43"/>
                </a:lnTo>
                <a:lnTo>
                  <a:pt x="466" y="40"/>
                </a:lnTo>
                <a:lnTo>
                  <a:pt x="478" y="38"/>
                </a:lnTo>
                <a:lnTo>
                  <a:pt x="489" y="37"/>
                </a:lnTo>
                <a:lnTo>
                  <a:pt x="501" y="36"/>
                </a:lnTo>
                <a:lnTo>
                  <a:pt x="512" y="34"/>
                </a:lnTo>
                <a:lnTo>
                  <a:pt x="535" y="31"/>
                </a:lnTo>
                <a:lnTo>
                  <a:pt x="569" y="28"/>
                </a:lnTo>
                <a:lnTo>
                  <a:pt x="589" y="26"/>
                </a:lnTo>
                <a:lnTo>
                  <a:pt x="622" y="24"/>
                </a:lnTo>
                <a:lnTo>
                  <a:pt x="650" y="23"/>
                </a:lnTo>
                <a:lnTo>
                  <a:pt x="677" y="23"/>
                </a:lnTo>
                <a:lnTo>
                  <a:pt x="701" y="21"/>
                </a:lnTo>
                <a:lnTo>
                  <a:pt x="713" y="20"/>
                </a:lnTo>
                <a:lnTo>
                  <a:pt x="751" y="18"/>
                </a:lnTo>
                <a:lnTo>
                  <a:pt x="787" y="17"/>
                </a:lnTo>
                <a:lnTo>
                  <a:pt x="822" y="15"/>
                </a:lnTo>
                <a:lnTo>
                  <a:pt x="860" y="13"/>
                </a:lnTo>
                <a:lnTo>
                  <a:pt x="1022" y="7"/>
                </a:lnTo>
                <a:lnTo>
                  <a:pt x="1038" y="6"/>
                </a:lnTo>
                <a:lnTo>
                  <a:pt x="1087" y="2"/>
                </a:lnTo>
                <a:lnTo>
                  <a:pt x="1119" y="1"/>
                </a:lnTo>
                <a:lnTo>
                  <a:pt x="1154" y="0"/>
                </a:lnTo>
                <a:lnTo>
                  <a:pt x="1182" y="2"/>
                </a:lnTo>
                <a:lnTo>
                  <a:pt x="1191" y="3"/>
                </a:lnTo>
                <a:lnTo>
                  <a:pt x="1198" y="5"/>
                </a:lnTo>
                <a:lnTo>
                  <a:pt x="1203" y="6"/>
                </a:lnTo>
                <a:lnTo>
                  <a:pt x="1215"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59" name="SMARTPenAnnotation21"/>
          <p:cNvSpPr>
            <a:spLocks/>
          </p:cNvSpPr>
          <p:nvPr/>
        </p:nvSpPr>
        <p:spPr bwMode="auto">
          <a:xfrm>
            <a:off x="5634038" y="1670050"/>
            <a:ext cx="2314575" cy="36513"/>
          </a:xfrm>
          <a:custGeom>
            <a:avLst/>
            <a:gdLst>
              <a:gd name="T0" fmla="*/ 0 w 1458"/>
              <a:gd name="T1" fmla="*/ 2147483647 h 23"/>
              <a:gd name="T2" fmla="*/ 2147483647 w 1458"/>
              <a:gd name="T3" fmla="*/ 2147483647 h 23"/>
              <a:gd name="T4" fmla="*/ 2147483647 w 1458"/>
              <a:gd name="T5" fmla="*/ 2147483647 h 23"/>
              <a:gd name="T6" fmla="*/ 2147483647 w 1458"/>
              <a:gd name="T7" fmla="*/ 2147483647 h 23"/>
              <a:gd name="T8" fmla="*/ 2147483647 w 1458"/>
              <a:gd name="T9" fmla="*/ 2147483647 h 23"/>
              <a:gd name="T10" fmla="*/ 2147483647 w 1458"/>
              <a:gd name="T11" fmla="*/ 2147483647 h 23"/>
              <a:gd name="T12" fmla="*/ 2147483647 w 1458"/>
              <a:gd name="T13" fmla="*/ 2147483647 h 23"/>
              <a:gd name="T14" fmla="*/ 2147483647 w 1458"/>
              <a:gd name="T15" fmla="*/ 2147483647 h 23"/>
              <a:gd name="T16" fmla="*/ 2147483647 w 1458"/>
              <a:gd name="T17" fmla="*/ 2147483647 h 23"/>
              <a:gd name="T18" fmla="*/ 2147483647 w 1458"/>
              <a:gd name="T19" fmla="*/ 2147483647 h 23"/>
              <a:gd name="T20" fmla="*/ 2147483647 w 1458"/>
              <a:gd name="T21" fmla="*/ 2147483647 h 23"/>
              <a:gd name="T22" fmla="*/ 2147483647 w 1458"/>
              <a:gd name="T23" fmla="*/ 2147483647 h 23"/>
              <a:gd name="T24" fmla="*/ 2147483647 w 1458"/>
              <a:gd name="T25" fmla="*/ 2147483647 h 23"/>
              <a:gd name="T26" fmla="*/ 2147483647 w 1458"/>
              <a:gd name="T27" fmla="*/ 2147483647 h 23"/>
              <a:gd name="T28" fmla="*/ 2147483647 w 1458"/>
              <a:gd name="T29" fmla="*/ 2147483647 h 23"/>
              <a:gd name="T30" fmla="*/ 2147483647 w 1458"/>
              <a:gd name="T31" fmla="*/ 2147483647 h 23"/>
              <a:gd name="T32" fmla="*/ 2147483647 w 1458"/>
              <a:gd name="T33" fmla="*/ 0 h 23"/>
              <a:gd name="T34" fmla="*/ 2147483647 w 1458"/>
              <a:gd name="T35" fmla="*/ 0 h 23"/>
              <a:gd name="T36" fmla="*/ 2147483647 w 1458"/>
              <a:gd name="T37" fmla="*/ 2147483647 h 23"/>
              <a:gd name="T38" fmla="*/ 2147483647 w 1458"/>
              <a:gd name="T39" fmla="*/ 2147483647 h 23"/>
              <a:gd name="T40" fmla="*/ 2147483647 w 1458"/>
              <a:gd name="T41" fmla="*/ 2147483647 h 23"/>
              <a:gd name="T42" fmla="*/ 2147483647 w 1458"/>
              <a:gd name="T43" fmla="*/ 2147483647 h 23"/>
              <a:gd name="T44" fmla="*/ 2147483647 w 1458"/>
              <a:gd name="T45" fmla="*/ 2147483647 h 23"/>
              <a:gd name="T46" fmla="*/ 2147483647 w 1458"/>
              <a:gd name="T47" fmla="*/ 2147483647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58" h="23">
                <a:moveTo>
                  <a:pt x="0" y="22"/>
                </a:moveTo>
                <a:lnTo>
                  <a:pt x="173" y="22"/>
                </a:lnTo>
                <a:lnTo>
                  <a:pt x="181" y="22"/>
                </a:lnTo>
                <a:lnTo>
                  <a:pt x="190" y="21"/>
                </a:lnTo>
                <a:lnTo>
                  <a:pt x="198" y="19"/>
                </a:lnTo>
                <a:lnTo>
                  <a:pt x="210" y="19"/>
                </a:lnTo>
                <a:lnTo>
                  <a:pt x="224" y="18"/>
                </a:lnTo>
                <a:lnTo>
                  <a:pt x="267" y="17"/>
                </a:lnTo>
                <a:lnTo>
                  <a:pt x="569" y="16"/>
                </a:lnTo>
                <a:lnTo>
                  <a:pt x="718" y="12"/>
                </a:lnTo>
                <a:lnTo>
                  <a:pt x="851" y="11"/>
                </a:lnTo>
                <a:lnTo>
                  <a:pt x="869" y="11"/>
                </a:lnTo>
                <a:lnTo>
                  <a:pt x="931" y="7"/>
                </a:lnTo>
                <a:lnTo>
                  <a:pt x="984" y="5"/>
                </a:lnTo>
                <a:lnTo>
                  <a:pt x="1052" y="2"/>
                </a:lnTo>
                <a:lnTo>
                  <a:pt x="1087" y="1"/>
                </a:lnTo>
                <a:lnTo>
                  <a:pt x="1141" y="0"/>
                </a:lnTo>
                <a:lnTo>
                  <a:pt x="1387" y="0"/>
                </a:lnTo>
                <a:lnTo>
                  <a:pt x="1394" y="1"/>
                </a:lnTo>
                <a:lnTo>
                  <a:pt x="1400" y="2"/>
                </a:lnTo>
                <a:lnTo>
                  <a:pt x="1406" y="3"/>
                </a:lnTo>
                <a:lnTo>
                  <a:pt x="1414" y="4"/>
                </a:lnTo>
                <a:lnTo>
                  <a:pt x="1424" y="4"/>
                </a:lnTo>
                <a:lnTo>
                  <a:pt x="1457"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60" name="SMARTPenAnnotation22"/>
          <p:cNvSpPr>
            <a:spLocks/>
          </p:cNvSpPr>
          <p:nvPr/>
        </p:nvSpPr>
        <p:spPr bwMode="auto">
          <a:xfrm>
            <a:off x="3822700" y="2152650"/>
            <a:ext cx="903288" cy="46038"/>
          </a:xfrm>
          <a:custGeom>
            <a:avLst/>
            <a:gdLst>
              <a:gd name="T0" fmla="*/ 0 w 569"/>
              <a:gd name="T1" fmla="*/ 2147483647 h 29"/>
              <a:gd name="T2" fmla="*/ 2147483647 w 569"/>
              <a:gd name="T3" fmla="*/ 2147483647 h 29"/>
              <a:gd name="T4" fmla="*/ 2147483647 w 569"/>
              <a:gd name="T5" fmla="*/ 2147483647 h 29"/>
              <a:gd name="T6" fmla="*/ 2147483647 w 569"/>
              <a:gd name="T7" fmla="*/ 2147483647 h 29"/>
              <a:gd name="T8" fmla="*/ 2147483647 w 569"/>
              <a:gd name="T9" fmla="*/ 2147483647 h 29"/>
              <a:gd name="T10" fmla="*/ 2147483647 w 569"/>
              <a:gd name="T11" fmla="*/ 2147483647 h 29"/>
              <a:gd name="T12" fmla="*/ 2147483647 w 569"/>
              <a:gd name="T13" fmla="*/ 2147483647 h 29"/>
              <a:gd name="T14" fmla="*/ 2147483647 w 569"/>
              <a:gd name="T15" fmla="*/ 2147483647 h 29"/>
              <a:gd name="T16" fmla="*/ 2147483647 w 569"/>
              <a:gd name="T17" fmla="*/ 2147483647 h 29"/>
              <a:gd name="T18" fmla="*/ 2147483647 w 569"/>
              <a:gd name="T19" fmla="*/ 2147483647 h 29"/>
              <a:gd name="T20" fmla="*/ 2147483647 w 569"/>
              <a:gd name="T21" fmla="*/ 2147483647 h 29"/>
              <a:gd name="T22" fmla="*/ 2147483647 w 569"/>
              <a:gd name="T23" fmla="*/ 2147483647 h 29"/>
              <a:gd name="T24" fmla="*/ 2147483647 w 569"/>
              <a:gd name="T25" fmla="*/ 2147483647 h 29"/>
              <a:gd name="T26" fmla="*/ 2147483647 w 569"/>
              <a:gd name="T27" fmla="*/ 2147483647 h 29"/>
              <a:gd name="T28" fmla="*/ 2147483647 w 569"/>
              <a:gd name="T29" fmla="*/ 2147483647 h 29"/>
              <a:gd name="T30" fmla="*/ 2147483647 w 569"/>
              <a:gd name="T31" fmla="*/ 2147483647 h 29"/>
              <a:gd name="T32" fmla="*/ 2147483647 w 569"/>
              <a:gd name="T33" fmla="*/ 2147483647 h 29"/>
              <a:gd name="T34" fmla="*/ 2147483647 w 569"/>
              <a:gd name="T35" fmla="*/ 2147483647 h 29"/>
              <a:gd name="T36" fmla="*/ 2147483647 w 569"/>
              <a:gd name="T37" fmla="*/ 2147483647 h 29"/>
              <a:gd name="T38" fmla="*/ 2147483647 w 569"/>
              <a:gd name="T39" fmla="*/ 2147483647 h 29"/>
              <a:gd name="T40" fmla="*/ 2147483647 w 569"/>
              <a:gd name="T41" fmla="*/ 2147483647 h 29"/>
              <a:gd name="T42" fmla="*/ 2147483647 w 569"/>
              <a:gd name="T43" fmla="*/ 2147483647 h 29"/>
              <a:gd name="T44" fmla="*/ 2147483647 w 569"/>
              <a:gd name="T45" fmla="*/ 2147483647 h 29"/>
              <a:gd name="T46" fmla="*/ 2147483647 w 569"/>
              <a:gd name="T47" fmla="*/ 2147483647 h 29"/>
              <a:gd name="T48" fmla="*/ 2147483647 w 569"/>
              <a:gd name="T49" fmla="*/ 2147483647 h 29"/>
              <a:gd name="T50" fmla="*/ 2147483647 w 569"/>
              <a:gd name="T51" fmla="*/ 2147483647 h 29"/>
              <a:gd name="T52" fmla="*/ 2147483647 w 569"/>
              <a:gd name="T53" fmla="*/ 2147483647 h 29"/>
              <a:gd name="T54" fmla="*/ 2147483647 w 569"/>
              <a:gd name="T55" fmla="*/ 2147483647 h 29"/>
              <a:gd name="T56" fmla="*/ 2147483647 w 569"/>
              <a:gd name="T57" fmla="*/ 2147483647 h 29"/>
              <a:gd name="T58" fmla="*/ 2147483647 w 569"/>
              <a:gd name="T59" fmla="*/ 2147483647 h 29"/>
              <a:gd name="T60" fmla="*/ 2147483647 w 569"/>
              <a:gd name="T61" fmla="*/ 2147483647 h 29"/>
              <a:gd name="T62" fmla="*/ 2147483647 w 569"/>
              <a:gd name="T63" fmla="*/ 2147483647 h 29"/>
              <a:gd name="T64" fmla="*/ 2147483647 w 569"/>
              <a:gd name="T65" fmla="*/ 2147483647 h 29"/>
              <a:gd name="T66" fmla="*/ 2147483647 w 569"/>
              <a:gd name="T67" fmla="*/ 2147483647 h 29"/>
              <a:gd name="T68" fmla="*/ 2147483647 w 569"/>
              <a:gd name="T69" fmla="*/ 0 h 29"/>
              <a:gd name="T70" fmla="*/ 2147483647 w 569"/>
              <a:gd name="T71" fmla="*/ 0 h 29"/>
              <a:gd name="T72" fmla="*/ 2147483647 w 569"/>
              <a:gd name="T73" fmla="*/ 0 h 29"/>
              <a:gd name="T74" fmla="*/ 2147483647 w 569"/>
              <a:gd name="T75" fmla="*/ 2147483647 h 29"/>
              <a:gd name="T76" fmla="*/ 2147483647 w 569"/>
              <a:gd name="T77" fmla="*/ 2147483647 h 29"/>
              <a:gd name="T78" fmla="*/ 2147483647 w 569"/>
              <a:gd name="T79" fmla="*/ 2147483647 h 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9" h="29">
                <a:moveTo>
                  <a:pt x="0" y="22"/>
                </a:moveTo>
                <a:lnTo>
                  <a:pt x="2" y="22"/>
                </a:lnTo>
                <a:lnTo>
                  <a:pt x="4" y="23"/>
                </a:lnTo>
                <a:lnTo>
                  <a:pt x="6" y="24"/>
                </a:lnTo>
                <a:lnTo>
                  <a:pt x="7" y="25"/>
                </a:lnTo>
                <a:lnTo>
                  <a:pt x="10" y="26"/>
                </a:lnTo>
                <a:lnTo>
                  <a:pt x="13" y="27"/>
                </a:lnTo>
                <a:lnTo>
                  <a:pt x="23" y="27"/>
                </a:lnTo>
                <a:lnTo>
                  <a:pt x="37" y="28"/>
                </a:lnTo>
                <a:lnTo>
                  <a:pt x="76" y="28"/>
                </a:lnTo>
                <a:lnTo>
                  <a:pt x="89" y="27"/>
                </a:lnTo>
                <a:lnTo>
                  <a:pt x="136" y="24"/>
                </a:lnTo>
                <a:lnTo>
                  <a:pt x="159" y="23"/>
                </a:lnTo>
                <a:lnTo>
                  <a:pt x="169" y="22"/>
                </a:lnTo>
                <a:lnTo>
                  <a:pt x="179" y="21"/>
                </a:lnTo>
                <a:lnTo>
                  <a:pt x="188" y="19"/>
                </a:lnTo>
                <a:lnTo>
                  <a:pt x="197" y="18"/>
                </a:lnTo>
                <a:lnTo>
                  <a:pt x="206" y="18"/>
                </a:lnTo>
                <a:lnTo>
                  <a:pt x="214" y="17"/>
                </a:lnTo>
                <a:lnTo>
                  <a:pt x="238" y="17"/>
                </a:lnTo>
                <a:lnTo>
                  <a:pt x="314" y="17"/>
                </a:lnTo>
                <a:lnTo>
                  <a:pt x="326" y="16"/>
                </a:lnTo>
                <a:lnTo>
                  <a:pt x="365" y="13"/>
                </a:lnTo>
                <a:lnTo>
                  <a:pt x="376" y="12"/>
                </a:lnTo>
                <a:lnTo>
                  <a:pt x="385" y="12"/>
                </a:lnTo>
                <a:lnTo>
                  <a:pt x="409" y="11"/>
                </a:lnTo>
                <a:lnTo>
                  <a:pt x="423" y="11"/>
                </a:lnTo>
                <a:lnTo>
                  <a:pt x="434" y="10"/>
                </a:lnTo>
                <a:lnTo>
                  <a:pt x="444" y="8"/>
                </a:lnTo>
                <a:lnTo>
                  <a:pt x="454" y="5"/>
                </a:lnTo>
                <a:lnTo>
                  <a:pt x="462" y="3"/>
                </a:lnTo>
                <a:lnTo>
                  <a:pt x="469" y="2"/>
                </a:lnTo>
                <a:lnTo>
                  <a:pt x="475" y="1"/>
                </a:lnTo>
                <a:lnTo>
                  <a:pt x="482" y="1"/>
                </a:lnTo>
                <a:lnTo>
                  <a:pt x="494" y="0"/>
                </a:lnTo>
                <a:lnTo>
                  <a:pt x="511" y="0"/>
                </a:lnTo>
                <a:lnTo>
                  <a:pt x="519" y="0"/>
                </a:lnTo>
                <a:lnTo>
                  <a:pt x="529" y="1"/>
                </a:lnTo>
                <a:lnTo>
                  <a:pt x="548" y="4"/>
                </a:lnTo>
                <a:lnTo>
                  <a:pt x="568"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61" name="SMARTPenAnnotation23"/>
          <p:cNvSpPr>
            <a:spLocks/>
          </p:cNvSpPr>
          <p:nvPr/>
        </p:nvSpPr>
        <p:spPr bwMode="auto">
          <a:xfrm>
            <a:off x="3929063" y="4205288"/>
            <a:ext cx="4538662" cy="90487"/>
          </a:xfrm>
          <a:custGeom>
            <a:avLst/>
            <a:gdLst>
              <a:gd name="T0" fmla="*/ 2147483647 w 2859"/>
              <a:gd name="T1" fmla="*/ 2147483647 h 57"/>
              <a:gd name="T2" fmla="*/ 2147483647 w 2859"/>
              <a:gd name="T3" fmla="*/ 2147483647 h 57"/>
              <a:gd name="T4" fmla="*/ 2147483647 w 2859"/>
              <a:gd name="T5" fmla="*/ 2147483647 h 57"/>
              <a:gd name="T6" fmla="*/ 2147483647 w 2859"/>
              <a:gd name="T7" fmla="*/ 2147483647 h 57"/>
              <a:gd name="T8" fmla="*/ 2147483647 w 2859"/>
              <a:gd name="T9" fmla="*/ 2147483647 h 57"/>
              <a:gd name="T10" fmla="*/ 2147483647 w 2859"/>
              <a:gd name="T11" fmla="*/ 2147483647 h 57"/>
              <a:gd name="T12" fmla="*/ 2147483647 w 2859"/>
              <a:gd name="T13" fmla="*/ 2147483647 h 57"/>
              <a:gd name="T14" fmla="*/ 2147483647 w 2859"/>
              <a:gd name="T15" fmla="*/ 2147483647 h 57"/>
              <a:gd name="T16" fmla="*/ 2147483647 w 2859"/>
              <a:gd name="T17" fmla="*/ 2147483647 h 57"/>
              <a:gd name="T18" fmla="*/ 2147483647 w 2859"/>
              <a:gd name="T19" fmla="*/ 2147483647 h 57"/>
              <a:gd name="T20" fmla="*/ 2147483647 w 2859"/>
              <a:gd name="T21" fmla="*/ 2147483647 h 57"/>
              <a:gd name="T22" fmla="*/ 2147483647 w 2859"/>
              <a:gd name="T23" fmla="*/ 2147483647 h 57"/>
              <a:gd name="T24" fmla="*/ 2147483647 w 2859"/>
              <a:gd name="T25" fmla="*/ 2147483647 h 57"/>
              <a:gd name="T26" fmla="*/ 2147483647 w 2859"/>
              <a:gd name="T27" fmla="*/ 2147483647 h 57"/>
              <a:gd name="T28" fmla="*/ 2147483647 w 2859"/>
              <a:gd name="T29" fmla="*/ 0 h 57"/>
              <a:gd name="T30" fmla="*/ 2147483647 w 2859"/>
              <a:gd name="T31" fmla="*/ 2147483647 h 57"/>
              <a:gd name="T32" fmla="*/ 2147483647 w 2859"/>
              <a:gd name="T33" fmla="*/ 2147483647 h 57"/>
              <a:gd name="T34" fmla="*/ 2147483647 w 2859"/>
              <a:gd name="T35" fmla="*/ 2147483647 h 57"/>
              <a:gd name="T36" fmla="*/ 2147483647 w 2859"/>
              <a:gd name="T37" fmla="*/ 2147483647 h 57"/>
              <a:gd name="T38" fmla="*/ 2147483647 w 2859"/>
              <a:gd name="T39" fmla="*/ 2147483647 h 57"/>
              <a:gd name="T40" fmla="*/ 2147483647 w 2859"/>
              <a:gd name="T41" fmla="*/ 2147483647 h 57"/>
              <a:gd name="T42" fmla="*/ 2147483647 w 2859"/>
              <a:gd name="T43" fmla="*/ 2147483647 h 57"/>
              <a:gd name="T44" fmla="*/ 2147483647 w 2859"/>
              <a:gd name="T45" fmla="*/ 2147483647 h 57"/>
              <a:gd name="T46" fmla="*/ 2147483647 w 2859"/>
              <a:gd name="T47" fmla="*/ 2147483647 h 57"/>
              <a:gd name="T48" fmla="*/ 2147483647 w 2859"/>
              <a:gd name="T49" fmla="*/ 2147483647 h 57"/>
              <a:gd name="T50" fmla="*/ 2147483647 w 2859"/>
              <a:gd name="T51" fmla="*/ 2147483647 h 57"/>
              <a:gd name="T52" fmla="*/ 2147483647 w 2859"/>
              <a:gd name="T53" fmla="*/ 2147483647 h 57"/>
              <a:gd name="T54" fmla="*/ 2147483647 w 2859"/>
              <a:gd name="T55" fmla="*/ 2147483647 h 57"/>
              <a:gd name="T56" fmla="*/ 2147483647 w 2859"/>
              <a:gd name="T57" fmla="*/ 2147483647 h 57"/>
              <a:gd name="T58" fmla="*/ 2147483647 w 2859"/>
              <a:gd name="T59" fmla="*/ 2147483647 h 57"/>
              <a:gd name="T60" fmla="*/ 2147483647 w 2859"/>
              <a:gd name="T61" fmla="*/ 2147483647 h 57"/>
              <a:gd name="T62" fmla="*/ 2147483647 w 2859"/>
              <a:gd name="T63" fmla="*/ 2147483647 h 57"/>
              <a:gd name="T64" fmla="*/ 2147483647 w 2859"/>
              <a:gd name="T65" fmla="*/ 2147483647 h 57"/>
              <a:gd name="T66" fmla="*/ 2147483647 w 2859"/>
              <a:gd name="T67" fmla="*/ 2147483647 h 57"/>
              <a:gd name="T68" fmla="*/ 2147483647 w 2859"/>
              <a:gd name="T69" fmla="*/ 2147483647 h 57"/>
              <a:gd name="T70" fmla="*/ 2147483647 w 2859"/>
              <a:gd name="T71" fmla="*/ 2147483647 h 57"/>
              <a:gd name="T72" fmla="*/ 2147483647 w 2859"/>
              <a:gd name="T73" fmla="*/ 2147483647 h 57"/>
              <a:gd name="T74" fmla="*/ 2147483647 w 2859"/>
              <a:gd name="T75" fmla="*/ 2147483647 h 57"/>
              <a:gd name="T76" fmla="*/ 2147483647 w 2859"/>
              <a:gd name="T77" fmla="*/ 2147483647 h 57"/>
              <a:gd name="T78" fmla="*/ 2147483647 w 2859"/>
              <a:gd name="T79" fmla="*/ 2147483647 h 57"/>
              <a:gd name="T80" fmla="*/ 2147483647 w 2859"/>
              <a:gd name="T81" fmla="*/ 2147483647 h 57"/>
              <a:gd name="T82" fmla="*/ 2147483647 w 2859"/>
              <a:gd name="T83" fmla="*/ 2147483647 h 57"/>
              <a:gd name="T84" fmla="*/ 2147483647 w 2859"/>
              <a:gd name="T85" fmla="*/ 2147483647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9" h="57">
                <a:moveTo>
                  <a:pt x="0" y="45"/>
                </a:moveTo>
                <a:lnTo>
                  <a:pt x="5" y="41"/>
                </a:lnTo>
                <a:lnTo>
                  <a:pt x="6" y="40"/>
                </a:lnTo>
                <a:lnTo>
                  <a:pt x="11" y="37"/>
                </a:lnTo>
                <a:lnTo>
                  <a:pt x="15" y="35"/>
                </a:lnTo>
                <a:lnTo>
                  <a:pt x="19" y="34"/>
                </a:lnTo>
                <a:lnTo>
                  <a:pt x="24" y="32"/>
                </a:lnTo>
                <a:lnTo>
                  <a:pt x="29" y="31"/>
                </a:lnTo>
                <a:lnTo>
                  <a:pt x="37" y="30"/>
                </a:lnTo>
                <a:lnTo>
                  <a:pt x="41" y="29"/>
                </a:lnTo>
                <a:lnTo>
                  <a:pt x="45" y="27"/>
                </a:lnTo>
                <a:lnTo>
                  <a:pt x="49" y="26"/>
                </a:lnTo>
                <a:lnTo>
                  <a:pt x="56" y="24"/>
                </a:lnTo>
                <a:lnTo>
                  <a:pt x="74" y="23"/>
                </a:lnTo>
                <a:lnTo>
                  <a:pt x="79" y="22"/>
                </a:lnTo>
                <a:lnTo>
                  <a:pt x="83" y="21"/>
                </a:lnTo>
                <a:lnTo>
                  <a:pt x="87" y="20"/>
                </a:lnTo>
                <a:lnTo>
                  <a:pt x="104" y="18"/>
                </a:lnTo>
                <a:lnTo>
                  <a:pt x="123" y="17"/>
                </a:lnTo>
                <a:lnTo>
                  <a:pt x="131" y="16"/>
                </a:lnTo>
                <a:lnTo>
                  <a:pt x="138" y="15"/>
                </a:lnTo>
                <a:lnTo>
                  <a:pt x="151" y="13"/>
                </a:lnTo>
                <a:lnTo>
                  <a:pt x="163" y="12"/>
                </a:lnTo>
                <a:lnTo>
                  <a:pt x="170" y="10"/>
                </a:lnTo>
                <a:lnTo>
                  <a:pt x="177" y="9"/>
                </a:lnTo>
                <a:lnTo>
                  <a:pt x="192" y="7"/>
                </a:lnTo>
                <a:lnTo>
                  <a:pt x="209" y="6"/>
                </a:lnTo>
                <a:lnTo>
                  <a:pt x="233" y="3"/>
                </a:lnTo>
                <a:lnTo>
                  <a:pt x="261" y="2"/>
                </a:lnTo>
                <a:lnTo>
                  <a:pt x="345" y="0"/>
                </a:lnTo>
                <a:lnTo>
                  <a:pt x="372" y="2"/>
                </a:lnTo>
                <a:lnTo>
                  <a:pt x="381" y="4"/>
                </a:lnTo>
                <a:lnTo>
                  <a:pt x="389" y="6"/>
                </a:lnTo>
                <a:lnTo>
                  <a:pt x="397" y="9"/>
                </a:lnTo>
                <a:lnTo>
                  <a:pt x="406" y="11"/>
                </a:lnTo>
                <a:lnTo>
                  <a:pt x="415" y="13"/>
                </a:lnTo>
                <a:lnTo>
                  <a:pt x="431" y="14"/>
                </a:lnTo>
                <a:lnTo>
                  <a:pt x="494" y="17"/>
                </a:lnTo>
                <a:lnTo>
                  <a:pt x="550" y="21"/>
                </a:lnTo>
                <a:lnTo>
                  <a:pt x="577" y="22"/>
                </a:lnTo>
                <a:lnTo>
                  <a:pt x="591" y="23"/>
                </a:lnTo>
                <a:lnTo>
                  <a:pt x="624" y="26"/>
                </a:lnTo>
                <a:lnTo>
                  <a:pt x="639" y="27"/>
                </a:lnTo>
                <a:lnTo>
                  <a:pt x="651" y="29"/>
                </a:lnTo>
                <a:lnTo>
                  <a:pt x="663" y="31"/>
                </a:lnTo>
                <a:lnTo>
                  <a:pt x="675" y="32"/>
                </a:lnTo>
                <a:lnTo>
                  <a:pt x="708" y="33"/>
                </a:lnTo>
                <a:lnTo>
                  <a:pt x="754" y="35"/>
                </a:lnTo>
                <a:lnTo>
                  <a:pt x="878" y="43"/>
                </a:lnTo>
                <a:lnTo>
                  <a:pt x="962" y="50"/>
                </a:lnTo>
                <a:lnTo>
                  <a:pt x="1005" y="52"/>
                </a:lnTo>
                <a:lnTo>
                  <a:pt x="1090" y="55"/>
                </a:lnTo>
                <a:lnTo>
                  <a:pt x="1239" y="56"/>
                </a:lnTo>
                <a:lnTo>
                  <a:pt x="1323" y="56"/>
                </a:lnTo>
                <a:lnTo>
                  <a:pt x="1334" y="55"/>
                </a:lnTo>
                <a:lnTo>
                  <a:pt x="1345" y="54"/>
                </a:lnTo>
                <a:lnTo>
                  <a:pt x="1367" y="52"/>
                </a:lnTo>
                <a:lnTo>
                  <a:pt x="1426" y="51"/>
                </a:lnTo>
                <a:lnTo>
                  <a:pt x="1589" y="51"/>
                </a:lnTo>
                <a:lnTo>
                  <a:pt x="1748" y="46"/>
                </a:lnTo>
                <a:lnTo>
                  <a:pt x="1763" y="45"/>
                </a:lnTo>
                <a:lnTo>
                  <a:pt x="1776" y="44"/>
                </a:lnTo>
                <a:lnTo>
                  <a:pt x="1788" y="43"/>
                </a:lnTo>
                <a:lnTo>
                  <a:pt x="1811" y="41"/>
                </a:lnTo>
                <a:lnTo>
                  <a:pt x="1898" y="40"/>
                </a:lnTo>
                <a:lnTo>
                  <a:pt x="2125" y="40"/>
                </a:lnTo>
                <a:lnTo>
                  <a:pt x="2165" y="38"/>
                </a:lnTo>
                <a:lnTo>
                  <a:pt x="2180" y="37"/>
                </a:lnTo>
                <a:lnTo>
                  <a:pt x="2212" y="35"/>
                </a:lnTo>
                <a:lnTo>
                  <a:pt x="2295" y="34"/>
                </a:lnTo>
                <a:lnTo>
                  <a:pt x="2437" y="34"/>
                </a:lnTo>
                <a:lnTo>
                  <a:pt x="2452" y="32"/>
                </a:lnTo>
                <a:lnTo>
                  <a:pt x="2460" y="31"/>
                </a:lnTo>
                <a:lnTo>
                  <a:pt x="2487" y="30"/>
                </a:lnTo>
                <a:lnTo>
                  <a:pt x="2517" y="28"/>
                </a:lnTo>
                <a:lnTo>
                  <a:pt x="2529" y="27"/>
                </a:lnTo>
                <a:lnTo>
                  <a:pt x="2539" y="26"/>
                </a:lnTo>
                <a:lnTo>
                  <a:pt x="2555" y="24"/>
                </a:lnTo>
                <a:lnTo>
                  <a:pt x="2581" y="23"/>
                </a:lnTo>
                <a:lnTo>
                  <a:pt x="2690" y="14"/>
                </a:lnTo>
                <a:lnTo>
                  <a:pt x="2722" y="12"/>
                </a:lnTo>
                <a:lnTo>
                  <a:pt x="2743" y="11"/>
                </a:lnTo>
                <a:lnTo>
                  <a:pt x="2809" y="7"/>
                </a:lnTo>
                <a:lnTo>
                  <a:pt x="2847" y="6"/>
                </a:lnTo>
                <a:lnTo>
                  <a:pt x="2851" y="7"/>
                </a:lnTo>
                <a:lnTo>
                  <a:pt x="2853" y="8"/>
                </a:lnTo>
                <a:lnTo>
                  <a:pt x="2858"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62" name="SMARTPenAnnotation24"/>
          <p:cNvSpPr>
            <a:spLocks/>
          </p:cNvSpPr>
          <p:nvPr/>
        </p:nvSpPr>
        <p:spPr bwMode="auto">
          <a:xfrm>
            <a:off x="4549775" y="5133975"/>
            <a:ext cx="3703638" cy="163513"/>
          </a:xfrm>
          <a:custGeom>
            <a:avLst/>
            <a:gdLst>
              <a:gd name="T0" fmla="*/ 2147483647 w 2333"/>
              <a:gd name="T1" fmla="*/ 2147483647 h 103"/>
              <a:gd name="T2" fmla="*/ 0 w 2333"/>
              <a:gd name="T3" fmla="*/ 2147483647 h 103"/>
              <a:gd name="T4" fmla="*/ 0 w 2333"/>
              <a:gd name="T5" fmla="*/ 2147483647 h 103"/>
              <a:gd name="T6" fmla="*/ 0 w 2333"/>
              <a:gd name="T7" fmla="*/ 2147483647 h 103"/>
              <a:gd name="T8" fmla="*/ 2147483647 w 2333"/>
              <a:gd name="T9" fmla="*/ 2147483647 h 103"/>
              <a:gd name="T10" fmla="*/ 2147483647 w 2333"/>
              <a:gd name="T11" fmla="*/ 2147483647 h 103"/>
              <a:gd name="T12" fmla="*/ 2147483647 w 2333"/>
              <a:gd name="T13" fmla="*/ 2147483647 h 103"/>
              <a:gd name="T14" fmla="*/ 2147483647 w 2333"/>
              <a:gd name="T15" fmla="*/ 2147483647 h 103"/>
              <a:gd name="T16" fmla="*/ 2147483647 w 2333"/>
              <a:gd name="T17" fmla="*/ 2147483647 h 103"/>
              <a:gd name="T18" fmla="*/ 2147483647 w 2333"/>
              <a:gd name="T19" fmla="*/ 2147483647 h 103"/>
              <a:gd name="T20" fmla="*/ 2147483647 w 2333"/>
              <a:gd name="T21" fmla="*/ 2147483647 h 103"/>
              <a:gd name="T22" fmla="*/ 2147483647 w 2333"/>
              <a:gd name="T23" fmla="*/ 2147483647 h 103"/>
              <a:gd name="T24" fmla="*/ 2147483647 w 2333"/>
              <a:gd name="T25" fmla="*/ 2147483647 h 103"/>
              <a:gd name="T26" fmla="*/ 2147483647 w 2333"/>
              <a:gd name="T27" fmla="*/ 2147483647 h 103"/>
              <a:gd name="T28" fmla="*/ 2147483647 w 2333"/>
              <a:gd name="T29" fmla="*/ 2147483647 h 103"/>
              <a:gd name="T30" fmla="*/ 2147483647 w 2333"/>
              <a:gd name="T31" fmla="*/ 2147483647 h 103"/>
              <a:gd name="T32" fmla="*/ 2147483647 w 2333"/>
              <a:gd name="T33" fmla="*/ 2147483647 h 103"/>
              <a:gd name="T34" fmla="*/ 2147483647 w 2333"/>
              <a:gd name="T35" fmla="*/ 2147483647 h 103"/>
              <a:gd name="T36" fmla="*/ 2147483647 w 2333"/>
              <a:gd name="T37" fmla="*/ 2147483647 h 103"/>
              <a:gd name="T38" fmla="*/ 2147483647 w 2333"/>
              <a:gd name="T39" fmla="*/ 2147483647 h 103"/>
              <a:gd name="T40" fmla="*/ 2147483647 w 2333"/>
              <a:gd name="T41" fmla="*/ 2147483647 h 103"/>
              <a:gd name="T42" fmla="*/ 2147483647 w 2333"/>
              <a:gd name="T43" fmla="*/ 0 h 103"/>
              <a:gd name="T44" fmla="*/ 2147483647 w 2333"/>
              <a:gd name="T45" fmla="*/ 2147483647 h 103"/>
              <a:gd name="T46" fmla="*/ 2147483647 w 2333"/>
              <a:gd name="T47" fmla="*/ 2147483647 h 103"/>
              <a:gd name="T48" fmla="*/ 2147483647 w 2333"/>
              <a:gd name="T49" fmla="*/ 2147483647 h 103"/>
              <a:gd name="T50" fmla="*/ 2147483647 w 2333"/>
              <a:gd name="T51" fmla="*/ 2147483647 h 103"/>
              <a:gd name="T52" fmla="*/ 2147483647 w 2333"/>
              <a:gd name="T53" fmla="*/ 2147483647 h 103"/>
              <a:gd name="T54" fmla="*/ 2147483647 w 2333"/>
              <a:gd name="T55" fmla="*/ 2147483647 h 103"/>
              <a:gd name="T56" fmla="*/ 2147483647 w 2333"/>
              <a:gd name="T57" fmla="*/ 2147483647 h 103"/>
              <a:gd name="T58" fmla="*/ 2147483647 w 2333"/>
              <a:gd name="T59" fmla="*/ 2147483647 h 103"/>
              <a:gd name="T60" fmla="*/ 2147483647 w 2333"/>
              <a:gd name="T61" fmla="*/ 2147483647 h 103"/>
              <a:gd name="T62" fmla="*/ 2147483647 w 2333"/>
              <a:gd name="T63" fmla="*/ 2147483647 h 103"/>
              <a:gd name="T64" fmla="*/ 2147483647 w 2333"/>
              <a:gd name="T65" fmla="*/ 2147483647 h 103"/>
              <a:gd name="T66" fmla="*/ 2147483647 w 2333"/>
              <a:gd name="T67" fmla="*/ 2147483647 h 103"/>
              <a:gd name="T68" fmla="*/ 2147483647 w 2333"/>
              <a:gd name="T69" fmla="*/ 2147483647 h 103"/>
              <a:gd name="T70" fmla="*/ 2147483647 w 2333"/>
              <a:gd name="T71" fmla="*/ 2147483647 h 103"/>
              <a:gd name="T72" fmla="*/ 2147483647 w 2333"/>
              <a:gd name="T73" fmla="*/ 2147483647 h 103"/>
              <a:gd name="T74" fmla="*/ 2147483647 w 2333"/>
              <a:gd name="T75" fmla="*/ 2147483647 h 103"/>
              <a:gd name="T76" fmla="*/ 2147483647 w 2333"/>
              <a:gd name="T77" fmla="*/ 2147483647 h 103"/>
              <a:gd name="T78" fmla="*/ 2147483647 w 2333"/>
              <a:gd name="T79" fmla="*/ 2147483647 h 103"/>
              <a:gd name="T80" fmla="*/ 2147483647 w 2333"/>
              <a:gd name="T81" fmla="*/ 2147483647 h 103"/>
              <a:gd name="T82" fmla="*/ 2147483647 w 2333"/>
              <a:gd name="T83" fmla="*/ 2147483647 h 103"/>
              <a:gd name="T84" fmla="*/ 2147483647 w 2333"/>
              <a:gd name="T85" fmla="*/ 2147483647 h 103"/>
              <a:gd name="T86" fmla="*/ 2147483647 w 2333"/>
              <a:gd name="T87" fmla="*/ 2147483647 h 103"/>
              <a:gd name="T88" fmla="*/ 2147483647 w 2333"/>
              <a:gd name="T89" fmla="*/ 2147483647 h 103"/>
              <a:gd name="T90" fmla="*/ 2147483647 w 2333"/>
              <a:gd name="T91" fmla="*/ 2147483647 h 103"/>
              <a:gd name="T92" fmla="*/ 2147483647 w 2333"/>
              <a:gd name="T93" fmla="*/ 2147483647 h 103"/>
              <a:gd name="T94" fmla="*/ 2147483647 w 2333"/>
              <a:gd name="T95" fmla="*/ 2147483647 h 103"/>
              <a:gd name="T96" fmla="*/ 2147483647 w 2333"/>
              <a:gd name="T97" fmla="*/ 2147483647 h 103"/>
              <a:gd name="T98" fmla="*/ 2147483647 w 2333"/>
              <a:gd name="T99" fmla="*/ 2147483647 h 103"/>
              <a:gd name="T100" fmla="*/ 2147483647 w 2333"/>
              <a:gd name="T101" fmla="*/ 2147483647 h 103"/>
              <a:gd name="T102" fmla="*/ 2147483647 w 2333"/>
              <a:gd name="T103" fmla="*/ 2147483647 h 103"/>
              <a:gd name="T104" fmla="*/ 2147483647 w 2333"/>
              <a:gd name="T105" fmla="*/ 2147483647 h 103"/>
              <a:gd name="T106" fmla="*/ 2147483647 w 2333"/>
              <a:gd name="T107" fmla="*/ 2147483647 h 103"/>
              <a:gd name="T108" fmla="*/ 2147483647 w 2333"/>
              <a:gd name="T109" fmla="*/ 2147483647 h 103"/>
              <a:gd name="T110" fmla="*/ 2147483647 w 2333"/>
              <a:gd name="T111" fmla="*/ 2147483647 h 103"/>
              <a:gd name="T112" fmla="*/ 2147483647 w 2333"/>
              <a:gd name="T113" fmla="*/ 2147483647 h 103"/>
              <a:gd name="T114" fmla="*/ 2147483647 w 2333"/>
              <a:gd name="T115" fmla="*/ 2147483647 h 103"/>
              <a:gd name="T116" fmla="*/ 2147483647 w 2333"/>
              <a:gd name="T117" fmla="*/ 2147483647 h 103"/>
              <a:gd name="T118" fmla="*/ 2147483647 w 2333"/>
              <a:gd name="T119" fmla="*/ 2147483647 h 103"/>
              <a:gd name="T120" fmla="*/ 2147483647 w 2333"/>
              <a:gd name="T121" fmla="*/ 2147483647 h 103"/>
              <a:gd name="T122" fmla="*/ 2147483647 w 2333"/>
              <a:gd name="T123" fmla="*/ 2147483647 h 103"/>
              <a:gd name="T124" fmla="*/ 2147483647 w 2333"/>
              <a:gd name="T125" fmla="*/ 2147483647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33" h="103">
                <a:moveTo>
                  <a:pt x="3" y="12"/>
                </a:moveTo>
                <a:lnTo>
                  <a:pt x="0" y="12"/>
                </a:lnTo>
                <a:lnTo>
                  <a:pt x="0" y="11"/>
                </a:lnTo>
                <a:lnTo>
                  <a:pt x="0" y="10"/>
                </a:lnTo>
                <a:lnTo>
                  <a:pt x="1" y="9"/>
                </a:lnTo>
                <a:lnTo>
                  <a:pt x="2" y="8"/>
                </a:lnTo>
                <a:lnTo>
                  <a:pt x="5" y="7"/>
                </a:lnTo>
                <a:lnTo>
                  <a:pt x="7" y="8"/>
                </a:lnTo>
                <a:lnTo>
                  <a:pt x="9" y="10"/>
                </a:lnTo>
                <a:lnTo>
                  <a:pt x="10" y="12"/>
                </a:lnTo>
                <a:lnTo>
                  <a:pt x="12" y="14"/>
                </a:lnTo>
                <a:lnTo>
                  <a:pt x="14" y="15"/>
                </a:lnTo>
                <a:lnTo>
                  <a:pt x="16" y="16"/>
                </a:lnTo>
                <a:lnTo>
                  <a:pt x="18" y="16"/>
                </a:lnTo>
                <a:lnTo>
                  <a:pt x="20" y="15"/>
                </a:lnTo>
                <a:lnTo>
                  <a:pt x="25" y="12"/>
                </a:lnTo>
                <a:lnTo>
                  <a:pt x="29" y="11"/>
                </a:lnTo>
                <a:lnTo>
                  <a:pt x="37" y="8"/>
                </a:lnTo>
                <a:lnTo>
                  <a:pt x="52" y="7"/>
                </a:lnTo>
                <a:lnTo>
                  <a:pt x="105" y="4"/>
                </a:lnTo>
                <a:lnTo>
                  <a:pt x="123" y="2"/>
                </a:lnTo>
                <a:lnTo>
                  <a:pt x="190" y="0"/>
                </a:lnTo>
                <a:lnTo>
                  <a:pt x="256" y="3"/>
                </a:lnTo>
                <a:lnTo>
                  <a:pt x="326" y="6"/>
                </a:lnTo>
                <a:lnTo>
                  <a:pt x="345" y="9"/>
                </a:lnTo>
                <a:lnTo>
                  <a:pt x="414" y="12"/>
                </a:lnTo>
                <a:lnTo>
                  <a:pt x="441" y="15"/>
                </a:lnTo>
                <a:lnTo>
                  <a:pt x="511" y="17"/>
                </a:lnTo>
                <a:lnTo>
                  <a:pt x="651" y="17"/>
                </a:lnTo>
                <a:lnTo>
                  <a:pt x="693" y="20"/>
                </a:lnTo>
                <a:lnTo>
                  <a:pt x="764" y="23"/>
                </a:lnTo>
                <a:lnTo>
                  <a:pt x="909" y="23"/>
                </a:lnTo>
                <a:lnTo>
                  <a:pt x="1047" y="27"/>
                </a:lnTo>
                <a:lnTo>
                  <a:pt x="1185" y="33"/>
                </a:lnTo>
                <a:lnTo>
                  <a:pt x="1212" y="35"/>
                </a:lnTo>
                <a:lnTo>
                  <a:pt x="1251" y="38"/>
                </a:lnTo>
                <a:lnTo>
                  <a:pt x="1290" y="41"/>
                </a:lnTo>
                <a:lnTo>
                  <a:pt x="1325" y="44"/>
                </a:lnTo>
                <a:lnTo>
                  <a:pt x="1363" y="47"/>
                </a:lnTo>
                <a:lnTo>
                  <a:pt x="1392" y="50"/>
                </a:lnTo>
                <a:lnTo>
                  <a:pt x="1520" y="55"/>
                </a:lnTo>
                <a:lnTo>
                  <a:pt x="1590" y="56"/>
                </a:lnTo>
                <a:lnTo>
                  <a:pt x="1905" y="57"/>
                </a:lnTo>
                <a:lnTo>
                  <a:pt x="1928" y="54"/>
                </a:lnTo>
                <a:lnTo>
                  <a:pt x="1996" y="51"/>
                </a:lnTo>
                <a:lnTo>
                  <a:pt x="2035" y="53"/>
                </a:lnTo>
                <a:lnTo>
                  <a:pt x="2077" y="55"/>
                </a:lnTo>
                <a:lnTo>
                  <a:pt x="2128" y="58"/>
                </a:lnTo>
                <a:lnTo>
                  <a:pt x="2158" y="61"/>
                </a:lnTo>
                <a:lnTo>
                  <a:pt x="2196" y="64"/>
                </a:lnTo>
                <a:lnTo>
                  <a:pt x="2213" y="67"/>
                </a:lnTo>
                <a:lnTo>
                  <a:pt x="2234" y="69"/>
                </a:lnTo>
                <a:lnTo>
                  <a:pt x="2249" y="72"/>
                </a:lnTo>
                <a:lnTo>
                  <a:pt x="2254" y="74"/>
                </a:lnTo>
                <a:lnTo>
                  <a:pt x="2259" y="76"/>
                </a:lnTo>
                <a:lnTo>
                  <a:pt x="2264" y="77"/>
                </a:lnTo>
                <a:lnTo>
                  <a:pt x="2268" y="79"/>
                </a:lnTo>
                <a:lnTo>
                  <a:pt x="2277" y="82"/>
                </a:lnTo>
                <a:lnTo>
                  <a:pt x="2288" y="85"/>
                </a:lnTo>
                <a:lnTo>
                  <a:pt x="2293" y="87"/>
                </a:lnTo>
                <a:lnTo>
                  <a:pt x="2298" y="90"/>
                </a:lnTo>
                <a:lnTo>
                  <a:pt x="2306" y="92"/>
                </a:lnTo>
                <a:lnTo>
                  <a:pt x="2332"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49163" name="SMARTPenAnnotation25"/>
          <p:cNvSpPr>
            <a:spLocks/>
          </p:cNvSpPr>
          <p:nvPr/>
        </p:nvSpPr>
        <p:spPr bwMode="auto">
          <a:xfrm>
            <a:off x="3894138" y="5157788"/>
            <a:ext cx="812800" cy="41275"/>
          </a:xfrm>
          <a:custGeom>
            <a:avLst/>
            <a:gdLst>
              <a:gd name="T0" fmla="*/ 0 w 512"/>
              <a:gd name="T1" fmla="*/ 2147483647 h 26"/>
              <a:gd name="T2" fmla="*/ 2147483647 w 512"/>
              <a:gd name="T3" fmla="*/ 2147483647 h 26"/>
              <a:gd name="T4" fmla="*/ 2147483647 w 512"/>
              <a:gd name="T5" fmla="*/ 2147483647 h 26"/>
              <a:gd name="T6" fmla="*/ 2147483647 w 512"/>
              <a:gd name="T7" fmla="*/ 2147483647 h 26"/>
              <a:gd name="T8" fmla="*/ 2147483647 w 512"/>
              <a:gd name="T9" fmla="*/ 2147483647 h 26"/>
              <a:gd name="T10" fmla="*/ 2147483647 w 512"/>
              <a:gd name="T11" fmla="*/ 2147483647 h 26"/>
              <a:gd name="T12" fmla="*/ 2147483647 w 512"/>
              <a:gd name="T13" fmla="*/ 2147483647 h 26"/>
              <a:gd name="T14" fmla="*/ 2147483647 w 512"/>
              <a:gd name="T15" fmla="*/ 2147483647 h 26"/>
              <a:gd name="T16" fmla="*/ 2147483647 w 512"/>
              <a:gd name="T17" fmla="*/ 2147483647 h 26"/>
              <a:gd name="T18" fmla="*/ 2147483647 w 512"/>
              <a:gd name="T19" fmla="*/ 2147483647 h 26"/>
              <a:gd name="T20" fmla="*/ 2147483647 w 512"/>
              <a:gd name="T21" fmla="*/ 2147483647 h 26"/>
              <a:gd name="T22" fmla="*/ 2147483647 w 512"/>
              <a:gd name="T23" fmla="*/ 2147483647 h 26"/>
              <a:gd name="T24" fmla="*/ 2147483647 w 512"/>
              <a:gd name="T25" fmla="*/ 2147483647 h 26"/>
              <a:gd name="T26" fmla="*/ 2147483647 w 512"/>
              <a:gd name="T27" fmla="*/ 2147483647 h 26"/>
              <a:gd name="T28" fmla="*/ 2147483647 w 512"/>
              <a:gd name="T29" fmla="*/ 2147483647 h 26"/>
              <a:gd name="T30" fmla="*/ 2147483647 w 512"/>
              <a:gd name="T31" fmla="*/ 2147483647 h 26"/>
              <a:gd name="T32" fmla="*/ 2147483647 w 512"/>
              <a:gd name="T33" fmla="*/ 2147483647 h 26"/>
              <a:gd name="T34" fmla="*/ 2147483647 w 512"/>
              <a:gd name="T35" fmla="*/ 2147483647 h 26"/>
              <a:gd name="T36" fmla="*/ 2147483647 w 512"/>
              <a:gd name="T37" fmla="*/ 2147483647 h 26"/>
              <a:gd name="T38" fmla="*/ 2147483647 w 512"/>
              <a:gd name="T39" fmla="*/ 2147483647 h 26"/>
              <a:gd name="T40" fmla="*/ 2147483647 w 512"/>
              <a:gd name="T41" fmla="*/ 2147483647 h 26"/>
              <a:gd name="T42" fmla="*/ 2147483647 w 512"/>
              <a:gd name="T43" fmla="*/ 2147483647 h 26"/>
              <a:gd name="T44" fmla="*/ 2147483647 w 512"/>
              <a:gd name="T45" fmla="*/ 2147483647 h 26"/>
              <a:gd name="T46" fmla="*/ 2147483647 w 512"/>
              <a:gd name="T47" fmla="*/ 2147483647 h 26"/>
              <a:gd name="T48" fmla="*/ 2147483647 w 512"/>
              <a:gd name="T49" fmla="*/ 2147483647 h 26"/>
              <a:gd name="T50" fmla="*/ 2147483647 w 512"/>
              <a:gd name="T51" fmla="*/ 0 h 26"/>
              <a:gd name="T52" fmla="*/ 2147483647 w 512"/>
              <a:gd name="T53" fmla="*/ 0 h 26"/>
              <a:gd name="T54" fmla="*/ 2147483647 w 512"/>
              <a:gd name="T55" fmla="*/ 2147483647 h 26"/>
              <a:gd name="T56" fmla="*/ 2147483647 w 512"/>
              <a:gd name="T57" fmla="*/ 2147483647 h 26"/>
              <a:gd name="T58" fmla="*/ 2147483647 w 512"/>
              <a:gd name="T59" fmla="*/ 2147483647 h 26"/>
              <a:gd name="T60" fmla="*/ 2147483647 w 512"/>
              <a:gd name="T61" fmla="*/ 2147483647 h 26"/>
              <a:gd name="T62" fmla="*/ 2147483647 w 512"/>
              <a:gd name="T63" fmla="*/ 2147483647 h 26"/>
              <a:gd name="T64" fmla="*/ 2147483647 w 512"/>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2" h="26">
                <a:moveTo>
                  <a:pt x="0" y="25"/>
                </a:moveTo>
                <a:lnTo>
                  <a:pt x="15" y="25"/>
                </a:lnTo>
                <a:lnTo>
                  <a:pt x="21" y="24"/>
                </a:lnTo>
                <a:lnTo>
                  <a:pt x="38" y="22"/>
                </a:lnTo>
                <a:lnTo>
                  <a:pt x="46" y="21"/>
                </a:lnTo>
                <a:lnTo>
                  <a:pt x="54" y="20"/>
                </a:lnTo>
                <a:lnTo>
                  <a:pt x="69" y="20"/>
                </a:lnTo>
                <a:lnTo>
                  <a:pt x="85" y="19"/>
                </a:lnTo>
                <a:lnTo>
                  <a:pt x="223" y="19"/>
                </a:lnTo>
                <a:lnTo>
                  <a:pt x="231" y="19"/>
                </a:lnTo>
                <a:lnTo>
                  <a:pt x="238" y="17"/>
                </a:lnTo>
                <a:lnTo>
                  <a:pt x="245" y="16"/>
                </a:lnTo>
                <a:lnTo>
                  <a:pt x="251" y="15"/>
                </a:lnTo>
                <a:lnTo>
                  <a:pt x="256" y="15"/>
                </a:lnTo>
                <a:lnTo>
                  <a:pt x="265" y="14"/>
                </a:lnTo>
                <a:lnTo>
                  <a:pt x="273" y="14"/>
                </a:lnTo>
                <a:lnTo>
                  <a:pt x="320" y="11"/>
                </a:lnTo>
                <a:lnTo>
                  <a:pt x="335" y="9"/>
                </a:lnTo>
                <a:lnTo>
                  <a:pt x="345" y="7"/>
                </a:lnTo>
                <a:lnTo>
                  <a:pt x="354" y="6"/>
                </a:lnTo>
                <a:lnTo>
                  <a:pt x="361" y="5"/>
                </a:lnTo>
                <a:lnTo>
                  <a:pt x="367" y="4"/>
                </a:lnTo>
                <a:lnTo>
                  <a:pt x="372" y="3"/>
                </a:lnTo>
                <a:lnTo>
                  <a:pt x="378" y="2"/>
                </a:lnTo>
                <a:lnTo>
                  <a:pt x="384" y="1"/>
                </a:lnTo>
                <a:lnTo>
                  <a:pt x="391" y="0"/>
                </a:lnTo>
                <a:lnTo>
                  <a:pt x="399" y="0"/>
                </a:lnTo>
                <a:lnTo>
                  <a:pt x="407" y="1"/>
                </a:lnTo>
                <a:lnTo>
                  <a:pt x="415" y="3"/>
                </a:lnTo>
                <a:lnTo>
                  <a:pt x="427" y="4"/>
                </a:lnTo>
                <a:lnTo>
                  <a:pt x="431" y="4"/>
                </a:lnTo>
                <a:lnTo>
                  <a:pt x="441" y="3"/>
                </a:lnTo>
                <a:lnTo>
                  <a:pt x="511" y="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46472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3886200" y="228600"/>
            <a:ext cx="5029200" cy="6400800"/>
          </a:xfrm>
        </p:spPr>
        <p:txBody>
          <a:bodyPr/>
          <a:lstStyle/>
          <a:p>
            <a:pPr eaLnBrk="1" hangingPunct="1"/>
            <a:r>
              <a:rPr lang="en-US" altLang="en-US" sz="2800" smtClean="0"/>
              <a:t>Lady Macbeth prays an unholy prayer to demons, asking them to “unsex” her (take away all womanly weaknesses and make her more man-like—brave, courageous, no remorse or guilt or conscience).</a:t>
            </a:r>
          </a:p>
          <a:p>
            <a:pPr eaLnBrk="1" hangingPunct="1"/>
            <a:r>
              <a:rPr lang="en-US" altLang="en-US" sz="2800" smtClean="0"/>
              <a:t>She also prays for a dark, dark night (she wants the thickest smoke of hell to come up and make the night even darker so that no light will see her sharp knife).</a:t>
            </a:r>
          </a:p>
        </p:txBody>
      </p:sp>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SMARTPenAnnotation8"/>
          <p:cNvSpPr>
            <a:spLocks/>
          </p:cNvSpPr>
          <p:nvPr/>
        </p:nvSpPr>
        <p:spPr bwMode="auto">
          <a:xfrm>
            <a:off x="6670675" y="669925"/>
            <a:ext cx="1563688" cy="117475"/>
          </a:xfrm>
          <a:custGeom>
            <a:avLst/>
            <a:gdLst>
              <a:gd name="T0" fmla="*/ 0 w 985"/>
              <a:gd name="T1" fmla="*/ 0 h 74"/>
              <a:gd name="T2" fmla="*/ 2147483647 w 985"/>
              <a:gd name="T3" fmla="*/ 0 h 74"/>
              <a:gd name="T4" fmla="*/ 2147483647 w 985"/>
              <a:gd name="T5" fmla="*/ 2147483647 h 74"/>
              <a:gd name="T6" fmla="*/ 2147483647 w 985"/>
              <a:gd name="T7" fmla="*/ 2147483647 h 74"/>
              <a:gd name="T8" fmla="*/ 2147483647 w 985"/>
              <a:gd name="T9" fmla="*/ 2147483647 h 74"/>
              <a:gd name="T10" fmla="*/ 2147483647 w 985"/>
              <a:gd name="T11" fmla="*/ 2147483647 h 74"/>
              <a:gd name="T12" fmla="*/ 2147483647 w 985"/>
              <a:gd name="T13" fmla="*/ 2147483647 h 74"/>
              <a:gd name="T14" fmla="*/ 2147483647 w 985"/>
              <a:gd name="T15" fmla="*/ 2147483647 h 74"/>
              <a:gd name="T16" fmla="*/ 2147483647 w 985"/>
              <a:gd name="T17" fmla="*/ 2147483647 h 74"/>
              <a:gd name="T18" fmla="*/ 2147483647 w 985"/>
              <a:gd name="T19" fmla="*/ 2147483647 h 74"/>
              <a:gd name="T20" fmla="*/ 2147483647 w 985"/>
              <a:gd name="T21" fmla="*/ 2147483647 h 74"/>
              <a:gd name="T22" fmla="*/ 2147483647 w 985"/>
              <a:gd name="T23" fmla="*/ 2147483647 h 74"/>
              <a:gd name="T24" fmla="*/ 2147483647 w 985"/>
              <a:gd name="T25" fmla="*/ 2147483647 h 74"/>
              <a:gd name="T26" fmla="*/ 2147483647 w 985"/>
              <a:gd name="T27" fmla="*/ 2147483647 h 74"/>
              <a:gd name="T28" fmla="*/ 2147483647 w 985"/>
              <a:gd name="T29" fmla="*/ 2147483647 h 74"/>
              <a:gd name="T30" fmla="*/ 2147483647 w 985"/>
              <a:gd name="T31" fmla="*/ 2147483647 h 74"/>
              <a:gd name="T32" fmla="*/ 2147483647 w 985"/>
              <a:gd name="T33" fmla="*/ 2147483647 h 74"/>
              <a:gd name="T34" fmla="*/ 2147483647 w 985"/>
              <a:gd name="T35" fmla="*/ 2147483647 h 74"/>
              <a:gd name="T36" fmla="*/ 2147483647 w 985"/>
              <a:gd name="T37" fmla="*/ 2147483647 h 74"/>
              <a:gd name="T38" fmla="*/ 2147483647 w 985"/>
              <a:gd name="T39" fmla="*/ 2147483647 h 74"/>
              <a:gd name="T40" fmla="*/ 2147483647 w 985"/>
              <a:gd name="T41" fmla="*/ 2147483647 h 74"/>
              <a:gd name="T42" fmla="*/ 2147483647 w 985"/>
              <a:gd name="T43" fmla="*/ 2147483647 h 74"/>
              <a:gd name="T44" fmla="*/ 2147483647 w 985"/>
              <a:gd name="T45" fmla="*/ 2147483647 h 74"/>
              <a:gd name="T46" fmla="*/ 2147483647 w 985"/>
              <a:gd name="T47" fmla="*/ 2147483647 h 74"/>
              <a:gd name="T48" fmla="*/ 2147483647 w 985"/>
              <a:gd name="T49" fmla="*/ 2147483647 h 74"/>
              <a:gd name="T50" fmla="*/ 2147483647 w 985"/>
              <a:gd name="T51" fmla="*/ 2147483647 h 74"/>
              <a:gd name="T52" fmla="*/ 2147483647 w 985"/>
              <a:gd name="T53" fmla="*/ 2147483647 h 74"/>
              <a:gd name="T54" fmla="*/ 2147483647 w 985"/>
              <a:gd name="T55" fmla="*/ 2147483647 h 74"/>
              <a:gd name="T56" fmla="*/ 2147483647 w 985"/>
              <a:gd name="T57" fmla="*/ 2147483647 h 74"/>
              <a:gd name="T58" fmla="*/ 2147483647 w 985"/>
              <a:gd name="T59" fmla="*/ 2147483647 h 74"/>
              <a:gd name="T60" fmla="*/ 2147483647 w 985"/>
              <a:gd name="T61" fmla="*/ 2147483647 h 74"/>
              <a:gd name="T62" fmla="*/ 2147483647 w 985"/>
              <a:gd name="T63" fmla="*/ 2147483647 h 74"/>
              <a:gd name="T64" fmla="*/ 2147483647 w 985"/>
              <a:gd name="T65" fmla="*/ 2147483647 h 74"/>
              <a:gd name="T66" fmla="*/ 2147483647 w 985"/>
              <a:gd name="T67" fmla="*/ 2147483647 h 74"/>
              <a:gd name="T68" fmla="*/ 2147483647 w 985"/>
              <a:gd name="T69" fmla="*/ 2147483647 h 74"/>
              <a:gd name="T70" fmla="*/ 2147483647 w 985"/>
              <a:gd name="T71" fmla="*/ 2147483647 h 74"/>
              <a:gd name="T72" fmla="*/ 2147483647 w 985"/>
              <a:gd name="T73" fmla="*/ 2147483647 h 74"/>
              <a:gd name="T74" fmla="*/ 2147483647 w 985"/>
              <a:gd name="T75" fmla="*/ 2147483647 h 74"/>
              <a:gd name="T76" fmla="*/ 2147483647 w 985"/>
              <a:gd name="T77" fmla="*/ 2147483647 h 74"/>
              <a:gd name="T78" fmla="*/ 2147483647 w 985"/>
              <a:gd name="T79" fmla="*/ 2147483647 h 74"/>
              <a:gd name="T80" fmla="*/ 2147483647 w 985"/>
              <a:gd name="T81" fmla="*/ 2147483647 h 74"/>
              <a:gd name="T82" fmla="*/ 2147483647 w 985"/>
              <a:gd name="T83" fmla="*/ 2147483647 h 74"/>
              <a:gd name="T84" fmla="*/ 2147483647 w 985"/>
              <a:gd name="T85" fmla="*/ 2147483647 h 74"/>
              <a:gd name="T86" fmla="*/ 2147483647 w 985"/>
              <a:gd name="T87" fmla="*/ 2147483647 h 74"/>
              <a:gd name="T88" fmla="*/ 2147483647 w 985"/>
              <a:gd name="T89" fmla="*/ 2147483647 h 74"/>
              <a:gd name="T90" fmla="*/ 2147483647 w 985"/>
              <a:gd name="T91" fmla="*/ 2147483647 h 74"/>
              <a:gd name="T92" fmla="*/ 2147483647 w 985"/>
              <a:gd name="T93" fmla="*/ 2147483647 h 74"/>
              <a:gd name="T94" fmla="*/ 2147483647 w 985"/>
              <a:gd name="T95" fmla="*/ 2147483647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5" h="74">
                <a:moveTo>
                  <a:pt x="0" y="0"/>
                </a:moveTo>
                <a:lnTo>
                  <a:pt x="3" y="0"/>
                </a:lnTo>
                <a:lnTo>
                  <a:pt x="4" y="1"/>
                </a:lnTo>
                <a:lnTo>
                  <a:pt x="6" y="2"/>
                </a:lnTo>
                <a:lnTo>
                  <a:pt x="8" y="3"/>
                </a:lnTo>
                <a:lnTo>
                  <a:pt x="9" y="4"/>
                </a:lnTo>
                <a:lnTo>
                  <a:pt x="16" y="6"/>
                </a:lnTo>
                <a:lnTo>
                  <a:pt x="18" y="7"/>
                </a:lnTo>
                <a:lnTo>
                  <a:pt x="22" y="8"/>
                </a:lnTo>
                <a:lnTo>
                  <a:pt x="29" y="10"/>
                </a:lnTo>
                <a:lnTo>
                  <a:pt x="32" y="10"/>
                </a:lnTo>
                <a:lnTo>
                  <a:pt x="41" y="12"/>
                </a:lnTo>
                <a:lnTo>
                  <a:pt x="70" y="20"/>
                </a:lnTo>
                <a:lnTo>
                  <a:pt x="82" y="23"/>
                </a:lnTo>
                <a:lnTo>
                  <a:pt x="91" y="24"/>
                </a:lnTo>
                <a:lnTo>
                  <a:pt x="98" y="26"/>
                </a:lnTo>
                <a:lnTo>
                  <a:pt x="105" y="27"/>
                </a:lnTo>
                <a:lnTo>
                  <a:pt x="111" y="29"/>
                </a:lnTo>
                <a:lnTo>
                  <a:pt x="117" y="30"/>
                </a:lnTo>
                <a:lnTo>
                  <a:pt x="129" y="32"/>
                </a:lnTo>
                <a:lnTo>
                  <a:pt x="140" y="34"/>
                </a:lnTo>
                <a:lnTo>
                  <a:pt x="146" y="35"/>
                </a:lnTo>
                <a:lnTo>
                  <a:pt x="152" y="36"/>
                </a:lnTo>
                <a:lnTo>
                  <a:pt x="169" y="38"/>
                </a:lnTo>
                <a:lnTo>
                  <a:pt x="187" y="41"/>
                </a:lnTo>
                <a:lnTo>
                  <a:pt x="197" y="42"/>
                </a:lnTo>
                <a:lnTo>
                  <a:pt x="222" y="44"/>
                </a:lnTo>
                <a:lnTo>
                  <a:pt x="251" y="45"/>
                </a:lnTo>
                <a:lnTo>
                  <a:pt x="259" y="46"/>
                </a:lnTo>
                <a:lnTo>
                  <a:pt x="274" y="49"/>
                </a:lnTo>
                <a:lnTo>
                  <a:pt x="304" y="50"/>
                </a:lnTo>
                <a:lnTo>
                  <a:pt x="344" y="50"/>
                </a:lnTo>
                <a:lnTo>
                  <a:pt x="406" y="50"/>
                </a:lnTo>
                <a:lnTo>
                  <a:pt x="424" y="52"/>
                </a:lnTo>
                <a:lnTo>
                  <a:pt x="445" y="54"/>
                </a:lnTo>
                <a:lnTo>
                  <a:pt x="475" y="55"/>
                </a:lnTo>
                <a:lnTo>
                  <a:pt x="525" y="56"/>
                </a:lnTo>
                <a:lnTo>
                  <a:pt x="611" y="56"/>
                </a:lnTo>
                <a:lnTo>
                  <a:pt x="664" y="58"/>
                </a:lnTo>
                <a:lnTo>
                  <a:pt x="739" y="61"/>
                </a:lnTo>
                <a:lnTo>
                  <a:pt x="769" y="62"/>
                </a:lnTo>
                <a:lnTo>
                  <a:pt x="781" y="63"/>
                </a:lnTo>
                <a:lnTo>
                  <a:pt x="793" y="65"/>
                </a:lnTo>
                <a:lnTo>
                  <a:pt x="821" y="67"/>
                </a:lnTo>
                <a:lnTo>
                  <a:pt x="848" y="67"/>
                </a:lnTo>
                <a:lnTo>
                  <a:pt x="956" y="67"/>
                </a:lnTo>
                <a:lnTo>
                  <a:pt x="966" y="69"/>
                </a:lnTo>
                <a:lnTo>
                  <a:pt x="984"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1" name="SMARTPenAnnotation9"/>
          <p:cNvSpPr>
            <a:spLocks/>
          </p:cNvSpPr>
          <p:nvPr/>
        </p:nvSpPr>
        <p:spPr bwMode="auto">
          <a:xfrm>
            <a:off x="4483100" y="1081088"/>
            <a:ext cx="3787775" cy="53975"/>
          </a:xfrm>
          <a:custGeom>
            <a:avLst/>
            <a:gdLst>
              <a:gd name="T0" fmla="*/ 0 w 2386"/>
              <a:gd name="T1" fmla="*/ 2147483647 h 34"/>
              <a:gd name="T2" fmla="*/ 2147483647 w 2386"/>
              <a:gd name="T3" fmla="*/ 2147483647 h 34"/>
              <a:gd name="T4" fmla="*/ 2147483647 w 2386"/>
              <a:gd name="T5" fmla="*/ 2147483647 h 34"/>
              <a:gd name="T6" fmla="*/ 2147483647 w 2386"/>
              <a:gd name="T7" fmla="*/ 2147483647 h 34"/>
              <a:gd name="T8" fmla="*/ 2147483647 w 2386"/>
              <a:gd name="T9" fmla="*/ 2147483647 h 34"/>
              <a:gd name="T10" fmla="*/ 2147483647 w 2386"/>
              <a:gd name="T11" fmla="*/ 2147483647 h 34"/>
              <a:gd name="T12" fmla="*/ 2147483647 w 2386"/>
              <a:gd name="T13" fmla="*/ 2147483647 h 34"/>
              <a:gd name="T14" fmla="*/ 2147483647 w 2386"/>
              <a:gd name="T15" fmla="*/ 2147483647 h 34"/>
              <a:gd name="T16" fmla="*/ 2147483647 w 2386"/>
              <a:gd name="T17" fmla="*/ 2147483647 h 34"/>
              <a:gd name="T18" fmla="*/ 2147483647 w 2386"/>
              <a:gd name="T19" fmla="*/ 2147483647 h 34"/>
              <a:gd name="T20" fmla="*/ 2147483647 w 2386"/>
              <a:gd name="T21" fmla="*/ 2147483647 h 34"/>
              <a:gd name="T22" fmla="*/ 2147483647 w 2386"/>
              <a:gd name="T23" fmla="*/ 2147483647 h 34"/>
              <a:gd name="T24" fmla="*/ 2147483647 w 2386"/>
              <a:gd name="T25" fmla="*/ 2147483647 h 34"/>
              <a:gd name="T26" fmla="*/ 2147483647 w 2386"/>
              <a:gd name="T27" fmla="*/ 2147483647 h 34"/>
              <a:gd name="T28" fmla="*/ 2147483647 w 2386"/>
              <a:gd name="T29" fmla="*/ 2147483647 h 34"/>
              <a:gd name="T30" fmla="*/ 2147483647 w 2386"/>
              <a:gd name="T31" fmla="*/ 2147483647 h 34"/>
              <a:gd name="T32" fmla="*/ 2147483647 w 2386"/>
              <a:gd name="T33" fmla="*/ 2147483647 h 34"/>
              <a:gd name="T34" fmla="*/ 2147483647 w 2386"/>
              <a:gd name="T35" fmla="*/ 2147483647 h 34"/>
              <a:gd name="T36" fmla="*/ 2147483647 w 2386"/>
              <a:gd name="T37" fmla="*/ 2147483647 h 34"/>
              <a:gd name="T38" fmla="*/ 2147483647 w 2386"/>
              <a:gd name="T39" fmla="*/ 2147483647 h 34"/>
              <a:gd name="T40" fmla="*/ 2147483647 w 2386"/>
              <a:gd name="T41" fmla="*/ 2147483647 h 34"/>
              <a:gd name="T42" fmla="*/ 2147483647 w 2386"/>
              <a:gd name="T43" fmla="*/ 2147483647 h 34"/>
              <a:gd name="T44" fmla="*/ 2147483647 w 2386"/>
              <a:gd name="T45" fmla="*/ 2147483647 h 34"/>
              <a:gd name="T46" fmla="*/ 2147483647 w 2386"/>
              <a:gd name="T47" fmla="*/ 2147483647 h 34"/>
              <a:gd name="T48" fmla="*/ 2147483647 w 2386"/>
              <a:gd name="T49" fmla="*/ 2147483647 h 34"/>
              <a:gd name="T50" fmla="*/ 2147483647 w 2386"/>
              <a:gd name="T51" fmla="*/ 0 h 34"/>
              <a:gd name="T52" fmla="*/ 2147483647 w 2386"/>
              <a:gd name="T53" fmla="*/ 0 h 34"/>
              <a:gd name="T54" fmla="*/ 2147483647 w 2386"/>
              <a:gd name="T55" fmla="*/ 2147483647 h 34"/>
              <a:gd name="T56" fmla="*/ 2147483647 w 2386"/>
              <a:gd name="T57" fmla="*/ 2147483647 h 34"/>
              <a:gd name="T58" fmla="*/ 2147483647 w 2386"/>
              <a:gd name="T59" fmla="*/ 2147483647 h 34"/>
              <a:gd name="T60" fmla="*/ 2147483647 w 2386"/>
              <a:gd name="T61" fmla="*/ 2147483647 h 34"/>
              <a:gd name="T62" fmla="*/ 2147483647 w 2386"/>
              <a:gd name="T63" fmla="*/ 2147483647 h 34"/>
              <a:gd name="T64" fmla="*/ 2147483647 w 2386"/>
              <a:gd name="T65" fmla="*/ 2147483647 h 34"/>
              <a:gd name="T66" fmla="*/ 2147483647 w 2386"/>
              <a:gd name="T67" fmla="*/ 2147483647 h 34"/>
              <a:gd name="T68" fmla="*/ 2147483647 w 2386"/>
              <a:gd name="T69" fmla="*/ 2147483647 h 34"/>
              <a:gd name="T70" fmla="*/ 2147483647 w 2386"/>
              <a:gd name="T71" fmla="*/ 2147483647 h 34"/>
              <a:gd name="T72" fmla="*/ 2147483647 w 2386"/>
              <a:gd name="T73" fmla="*/ 2147483647 h 34"/>
              <a:gd name="T74" fmla="*/ 2147483647 w 2386"/>
              <a:gd name="T75" fmla="*/ 2147483647 h 34"/>
              <a:gd name="T76" fmla="*/ 2147483647 w 2386"/>
              <a:gd name="T77" fmla="*/ 2147483647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86" h="34">
                <a:moveTo>
                  <a:pt x="0" y="11"/>
                </a:moveTo>
                <a:lnTo>
                  <a:pt x="0" y="14"/>
                </a:lnTo>
                <a:lnTo>
                  <a:pt x="0" y="15"/>
                </a:lnTo>
                <a:lnTo>
                  <a:pt x="1" y="15"/>
                </a:lnTo>
                <a:lnTo>
                  <a:pt x="3" y="16"/>
                </a:lnTo>
                <a:lnTo>
                  <a:pt x="4" y="17"/>
                </a:lnTo>
                <a:lnTo>
                  <a:pt x="6" y="18"/>
                </a:lnTo>
                <a:lnTo>
                  <a:pt x="8" y="19"/>
                </a:lnTo>
                <a:lnTo>
                  <a:pt x="9" y="21"/>
                </a:lnTo>
                <a:lnTo>
                  <a:pt x="13" y="24"/>
                </a:lnTo>
                <a:lnTo>
                  <a:pt x="15" y="25"/>
                </a:lnTo>
                <a:lnTo>
                  <a:pt x="17" y="26"/>
                </a:lnTo>
                <a:lnTo>
                  <a:pt x="20" y="27"/>
                </a:lnTo>
                <a:lnTo>
                  <a:pt x="24" y="27"/>
                </a:lnTo>
                <a:lnTo>
                  <a:pt x="26" y="28"/>
                </a:lnTo>
                <a:lnTo>
                  <a:pt x="28" y="29"/>
                </a:lnTo>
                <a:lnTo>
                  <a:pt x="30" y="31"/>
                </a:lnTo>
                <a:lnTo>
                  <a:pt x="34" y="32"/>
                </a:lnTo>
                <a:lnTo>
                  <a:pt x="44" y="33"/>
                </a:lnTo>
                <a:lnTo>
                  <a:pt x="49" y="32"/>
                </a:lnTo>
                <a:lnTo>
                  <a:pt x="54" y="31"/>
                </a:lnTo>
                <a:lnTo>
                  <a:pt x="59" y="30"/>
                </a:lnTo>
                <a:lnTo>
                  <a:pt x="63" y="29"/>
                </a:lnTo>
                <a:lnTo>
                  <a:pt x="71" y="28"/>
                </a:lnTo>
                <a:lnTo>
                  <a:pt x="144" y="28"/>
                </a:lnTo>
                <a:lnTo>
                  <a:pt x="277" y="28"/>
                </a:lnTo>
                <a:lnTo>
                  <a:pt x="294" y="27"/>
                </a:lnTo>
                <a:lnTo>
                  <a:pt x="308" y="26"/>
                </a:lnTo>
                <a:lnTo>
                  <a:pt x="320" y="25"/>
                </a:lnTo>
                <a:lnTo>
                  <a:pt x="330" y="24"/>
                </a:lnTo>
                <a:lnTo>
                  <a:pt x="348" y="23"/>
                </a:lnTo>
                <a:lnTo>
                  <a:pt x="417" y="22"/>
                </a:lnTo>
                <a:lnTo>
                  <a:pt x="544" y="22"/>
                </a:lnTo>
                <a:lnTo>
                  <a:pt x="553" y="22"/>
                </a:lnTo>
                <a:lnTo>
                  <a:pt x="562" y="20"/>
                </a:lnTo>
                <a:lnTo>
                  <a:pt x="572" y="19"/>
                </a:lnTo>
                <a:lnTo>
                  <a:pt x="580" y="18"/>
                </a:lnTo>
                <a:lnTo>
                  <a:pt x="597" y="17"/>
                </a:lnTo>
                <a:lnTo>
                  <a:pt x="672" y="15"/>
                </a:lnTo>
                <a:lnTo>
                  <a:pt x="746" y="12"/>
                </a:lnTo>
                <a:lnTo>
                  <a:pt x="801" y="11"/>
                </a:lnTo>
                <a:lnTo>
                  <a:pt x="918" y="11"/>
                </a:lnTo>
                <a:lnTo>
                  <a:pt x="937" y="10"/>
                </a:lnTo>
                <a:lnTo>
                  <a:pt x="1010" y="6"/>
                </a:lnTo>
                <a:lnTo>
                  <a:pt x="1073" y="5"/>
                </a:lnTo>
                <a:lnTo>
                  <a:pt x="1259" y="5"/>
                </a:lnTo>
                <a:lnTo>
                  <a:pt x="1273" y="5"/>
                </a:lnTo>
                <a:lnTo>
                  <a:pt x="1285" y="4"/>
                </a:lnTo>
                <a:lnTo>
                  <a:pt x="1297" y="2"/>
                </a:lnTo>
                <a:lnTo>
                  <a:pt x="1309" y="1"/>
                </a:lnTo>
                <a:lnTo>
                  <a:pt x="1329" y="0"/>
                </a:lnTo>
                <a:lnTo>
                  <a:pt x="1395" y="0"/>
                </a:lnTo>
                <a:lnTo>
                  <a:pt x="1855" y="0"/>
                </a:lnTo>
                <a:lnTo>
                  <a:pt x="1866" y="0"/>
                </a:lnTo>
                <a:lnTo>
                  <a:pt x="1877" y="1"/>
                </a:lnTo>
                <a:lnTo>
                  <a:pt x="1887" y="3"/>
                </a:lnTo>
                <a:lnTo>
                  <a:pt x="1896" y="3"/>
                </a:lnTo>
                <a:lnTo>
                  <a:pt x="1916" y="4"/>
                </a:lnTo>
                <a:lnTo>
                  <a:pt x="1941" y="5"/>
                </a:lnTo>
                <a:lnTo>
                  <a:pt x="1950" y="6"/>
                </a:lnTo>
                <a:lnTo>
                  <a:pt x="1958" y="7"/>
                </a:lnTo>
                <a:lnTo>
                  <a:pt x="1967" y="8"/>
                </a:lnTo>
                <a:lnTo>
                  <a:pt x="1997" y="11"/>
                </a:lnTo>
                <a:lnTo>
                  <a:pt x="2016" y="13"/>
                </a:lnTo>
                <a:lnTo>
                  <a:pt x="2031" y="14"/>
                </a:lnTo>
                <a:lnTo>
                  <a:pt x="2043" y="15"/>
                </a:lnTo>
                <a:lnTo>
                  <a:pt x="2064" y="16"/>
                </a:lnTo>
                <a:lnTo>
                  <a:pt x="2105" y="16"/>
                </a:lnTo>
                <a:lnTo>
                  <a:pt x="2112" y="17"/>
                </a:lnTo>
                <a:lnTo>
                  <a:pt x="2120" y="18"/>
                </a:lnTo>
                <a:lnTo>
                  <a:pt x="2128" y="19"/>
                </a:lnTo>
                <a:lnTo>
                  <a:pt x="2135" y="20"/>
                </a:lnTo>
                <a:lnTo>
                  <a:pt x="2147" y="21"/>
                </a:lnTo>
                <a:lnTo>
                  <a:pt x="2216" y="22"/>
                </a:lnTo>
                <a:lnTo>
                  <a:pt x="2356" y="22"/>
                </a:lnTo>
                <a:lnTo>
                  <a:pt x="2360" y="23"/>
                </a:lnTo>
                <a:lnTo>
                  <a:pt x="2366" y="24"/>
                </a:lnTo>
                <a:lnTo>
                  <a:pt x="2385"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2" name="SMARTPenAnnotation10"/>
          <p:cNvSpPr>
            <a:spLocks/>
          </p:cNvSpPr>
          <p:nvPr/>
        </p:nvSpPr>
        <p:spPr bwMode="auto">
          <a:xfrm>
            <a:off x="4527550" y="1544638"/>
            <a:ext cx="4037013" cy="46037"/>
          </a:xfrm>
          <a:custGeom>
            <a:avLst/>
            <a:gdLst>
              <a:gd name="T0" fmla="*/ 2147483647 w 2543"/>
              <a:gd name="T1" fmla="*/ 2147483647 h 29"/>
              <a:gd name="T2" fmla="*/ 2147483647 w 2543"/>
              <a:gd name="T3" fmla="*/ 2147483647 h 29"/>
              <a:gd name="T4" fmla="*/ 2147483647 w 2543"/>
              <a:gd name="T5" fmla="*/ 2147483647 h 29"/>
              <a:gd name="T6" fmla="*/ 2147483647 w 2543"/>
              <a:gd name="T7" fmla="*/ 2147483647 h 29"/>
              <a:gd name="T8" fmla="*/ 2147483647 w 2543"/>
              <a:gd name="T9" fmla="*/ 2147483647 h 29"/>
              <a:gd name="T10" fmla="*/ 2147483647 w 2543"/>
              <a:gd name="T11" fmla="*/ 2147483647 h 29"/>
              <a:gd name="T12" fmla="*/ 2147483647 w 2543"/>
              <a:gd name="T13" fmla="*/ 2147483647 h 29"/>
              <a:gd name="T14" fmla="*/ 2147483647 w 2543"/>
              <a:gd name="T15" fmla="*/ 2147483647 h 29"/>
              <a:gd name="T16" fmla="*/ 2147483647 w 2543"/>
              <a:gd name="T17" fmla="*/ 2147483647 h 29"/>
              <a:gd name="T18" fmla="*/ 2147483647 w 2543"/>
              <a:gd name="T19" fmla="*/ 2147483647 h 29"/>
              <a:gd name="T20" fmla="*/ 2147483647 w 2543"/>
              <a:gd name="T21" fmla="*/ 2147483647 h 29"/>
              <a:gd name="T22" fmla="*/ 2147483647 w 2543"/>
              <a:gd name="T23" fmla="*/ 2147483647 h 29"/>
              <a:gd name="T24" fmla="*/ 2147483647 w 2543"/>
              <a:gd name="T25" fmla="*/ 2147483647 h 29"/>
              <a:gd name="T26" fmla="*/ 2147483647 w 2543"/>
              <a:gd name="T27" fmla="*/ 2147483647 h 29"/>
              <a:gd name="T28" fmla="*/ 2147483647 w 2543"/>
              <a:gd name="T29" fmla="*/ 2147483647 h 29"/>
              <a:gd name="T30" fmla="*/ 2147483647 w 2543"/>
              <a:gd name="T31" fmla="*/ 2147483647 h 29"/>
              <a:gd name="T32" fmla="*/ 2147483647 w 2543"/>
              <a:gd name="T33" fmla="*/ 2147483647 h 29"/>
              <a:gd name="T34" fmla="*/ 2147483647 w 2543"/>
              <a:gd name="T35" fmla="*/ 2147483647 h 29"/>
              <a:gd name="T36" fmla="*/ 2147483647 w 2543"/>
              <a:gd name="T37" fmla="*/ 2147483647 h 29"/>
              <a:gd name="T38" fmla="*/ 2147483647 w 2543"/>
              <a:gd name="T39" fmla="*/ 2147483647 h 29"/>
              <a:gd name="T40" fmla="*/ 2147483647 w 2543"/>
              <a:gd name="T41" fmla="*/ 2147483647 h 29"/>
              <a:gd name="T42" fmla="*/ 2147483647 w 2543"/>
              <a:gd name="T43" fmla="*/ 0 h 29"/>
              <a:gd name="T44" fmla="*/ 2147483647 w 2543"/>
              <a:gd name="T45" fmla="*/ 2147483647 h 29"/>
              <a:gd name="T46" fmla="*/ 2147483647 w 2543"/>
              <a:gd name="T47" fmla="*/ 2147483647 h 29"/>
              <a:gd name="T48" fmla="*/ 2147483647 w 2543"/>
              <a:gd name="T49" fmla="*/ 2147483647 h 29"/>
              <a:gd name="T50" fmla="*/ 2147483647 w 2543"/>
              <a:gd name="T51" fmla="*/ 2147483647 h 29"/>
              <a:gd name="T52" fmla="*/ 2147483647 w 2543"/>
              <a:gd name="T53" fmla="*/ 2147483647 h 29"/>
              <a:gd name="T54" fmla="*/ 2147483647 w 2543"/>
              <a:gd name="T55" fmla="*/ 2147483647 h 29"/>
              <a:gd name="T56" fmla="*/ 2147483647 w 2543"/>
              <a:gd name="T57" fmla="*/ 2147483647 h 29"/>
              <a:gd name="T58" fmla="*/ 2147483647 w 2543"/>
              <a:gd name="T59" fmla="*/ 2147483647 h 29"/>
              <a:gd name="T60" fmla="*/ 2147483647 w 2543"/>
              <a:gd name="T61" fmla="*/ 2147483647 h 29"/>
              <a:gd name="T62" fmla="*/ 2147483647 w 2543"/>
              <a:gd name="T63" fmla="*/ 2147483647 h 29"/>
              <a:gd name="T64" fmla="*/ 2147483647 w 2543"/>
              <a:gd name="T65" fmla="*/ 2147483647 h 29"/>
              <a:gd name="T66" fmla="*/ 2147483647 w 2543"/>
              <a:gd name="T67" fmla="*/ 2147483647 h 29"/>
              <a:gd name="T68" fmla="*/ 2147483647 w 2543"/>
              <a:gd name="T69" fmla="*/ 2147483647 h 29"/>
              <a:gd name="T70" fmla="*/ 2147483647 w 2543"/>
              <a:gd name="T71" fmla="*/ 2147483647 h 29"/>
              <a:gd name="T72" fmla="*/ 2147483647 w 2543"/>
              <a:gd name="T73" fmla="*/ 2147483647 h 29"/>
              <a:gd name="T74" fmla="*/ 2147483647 w 2543"/>
              <a:gd name="T75" fmla="*/ 2147483647 h 29"/>
              <a:gd name="T76" fmla="*/ 2147483647 w 2543"/>
              <a:gd name="T77" fmla="*/ 2147483647 h 29"/>
              <a:gd name="T78" fmla="*/ 2147483647 w 2543"/>
              <a:gd name="T79" fmla="*/ 2147483647 h 29"/>
              <a:gd name="T80" fmla="*/ 2147483647 w 2543"/>
              <a:gd name="T81" fmla="*/ 2147483647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43" h="29">
                <a:moveTo>
                  <a:pt x="0" y="0"/>
                </a:moveTo>
                <a:lnTo>
                  <a:pt x="8" y="8"/>
                </a:lnTo>
                <a:lnTo>
                  <a:pt x="9" y="9"/>
                </a:lnTo>
                <a:lnTo>
                  <a:pt x="11" y="10"/>
                </a:lnTo>
                <a:lnTo>
                  <a:pt x="13" y="10"/>
                </a:lnTo>
                <a:lnTo>
                  <a:pt x="16" y="11"/>
                </a:lnTo>
                <a:lnTo>
                  <a:pt x="18" y="13"/>
                </a:lnTo>
                <a:lnTo>
                  <a:pt x="22" y="14"/>
                </a:lnTo>
                <a:lnTo>
                  <a:pt x="24" y="14"/>
                </a:lnTo>
                <a:lnTo>
                  <a:pt x="27" y="14"/>
                </a:lnTo>
                <a:lnTo>
                  <a:pt x="29" y="13"/>
                </a:lnTo>
                <a:lnTo>
                  <a:pt x="31" y="13"/>
                </a:lnTo>
                <a:lnTo>
                  <a:pt x="35" y="12"/>
                </a:lnTo>
                <a:lnTo>
                  <a:pt x="39" y="12"/>
                </a:lnTo>
                <a:lnTo>
                  <a:pt x="44" y="13"/>
                </a:lnTo>
                <a:lnTo>
                  <a:pt x="50" y="15"/>
                </a:lnTo>
                <a:lnTo>
                  <a:pt x="55" y="15"/>
                </a:lnTo>
                <a:lnTo>
                  <a:pt x="60" y="16"/>
                </a:lnTo>
                <a:lnTo>
                  <a:pt x="71" y="17"/>
                </a:lnTo>
                <a:lnTo>
                  <a:pt x="80" y="17"/>
                </a:lnTo>
                <a:lnTo>
                  <a:pt x="98" y="20"/>
                </a:lnTo>
                <a:lnTo>
                  <a:pt x="106" y="21"/>
                </a:lnTo>
                <a:lnTo>
                  <a:pt x="112" y="21"/>
                </a:lnTo>
                <a:lnTo>
                  <a:pt x="138" y="22"/>
                </a:lnTo>
                <a:lnTo>
                  <a:pt x="244" y="23"/>
                </a:lnTo>
                <a:lnTo>
                  <a:pt x="251" y="22"/>
                </a:lnTo>
                <a:lnTo>
                  <a:pt x="257" y="21"/>
                </a:lnTo>
                <a:lnTo>
                  <a:pt x="263" y="20"/>
                </a:lnTo>
                <a:lnTo>
                  <a:pt x="270" y="19"/>
                </a:lnTo>
                <a:lnTo>
                  <a:pt x="277" y="18"/>
                </a:lnTo>
                <a:lnTo>
                  <a:pt x="297" y="17"/>
                </a:lnTo>
                <a:lnTo>
                  <a:pt x="312" y="17"/>
                </a:lnTo>
                <a:lnTo>
                  <a:pt x="385" y="9"/>
                </a:lnTo>
                <a:lnTo>
                  <a:pt x="400" y="8"/>
                </a:lnTo>
                <a:lnTo>
                  <a:pt x="412" y="7"/>
                </a:lnTo>
                <a:lnTo>
                  <a:pt x="433" y="6"/>
                </a:lnTo>
                <a:lnTo>
                  <a:pt x="510" y="6"/>
                </a:lnTo>
                <a:lnTo>
                  <a:pt x="559" y="5"/>
                </a:lnTo>
                <a:lnTo>
                  <a:pt x="567" y="4"/>
                </a:lnTo>
                <a:lnTo>
                  <a:pt x="575" y="3"/>
                </a:lnTo>
                <a:lnTo>
                  <a:pt x="583" y="2"/>
                </a:lnTo>
                <a:lnTo>
                  <a:pt x="592" y="1"/>
                </a:lnTo>
                <a:lnTo>
                  <a:pt x="617" y="0"/>
                </a:lnTo>
                <a:lnTo>
                  <a:pt x="693" y="0"/>
                </a:lnTo>
                <a:lnTo>
                  <a:pt x="1114" y="0"/>
                </a:lnTo>
                <a:lnTo>
                  <a:pt x="1122" y="1"/>
                </a:lnTo>
                <a:lnTo>
                  <a:pt x="1131" y="2"/>
                </a:lnTo>
                <a:lnTo>
                  <a:pt x="1140" y="3"/>
                </a:lnTo>
                <a:lnTo>
                  <a:pt x="1164" y="5"/>
                </a:lnTo>
                <a:lnTo>
                  <a:pt x="1288" y="10"/>
                </a:lnTo>
                <a:lnTo>
                  <a:pt x="1330" y="11"/>
                </a:lnTo>
                <a:lnTo>
                  <a:pt x="1467" y="11"/>
                </a:lnTo>
                <a:lnTo>
                  <a:pt x="1478" y="12"/>
                </a:lnTo>
                <a:lnTo>
                  <a:pt x="1490" y="13"/>
                </a:lnTo>
                <a:lnTo>
                  <a:pt x="1503" y="14"/>
                </a:lnTo>
                <a:lnTo>
                  <a:pt x="1515" y="15"/>
                </a:lnTo>
                <a:lnTo>
                  <a:pt x="1526" y="16"/>
                </a:lnTo>
                <a:lnTo>
                  <a:pt x="1555" y="17"/>
                </a:lnTo>
                <a:lnTo>
                  <a:pt x="1633" y="17"/>
                </a:lnTo>
                <a:lnTo>
                  <a:pt x="1640" y="18"/>
                </a:lnTo>
                <a:lnTo>
                  <a:pt x="1648" y="19"/>
                </a:lnTo>
                <a:lnTo>
                  <a:pt x="1655" y="20"/>
                </a:lnTo>
                <a:lnTo>
                  <a:pt x="1663" y="21"/>
                </a:lnTo>
                <a:lnTo>
                  <a:pt x="1670" y="21"/>
                </a:lnTo>
                <a:lnTo>
                  <a:pt x="1693" y="22"/>
                </a:lnTo>
                <a:lnTo>
                  <a:pt x="1767" y="23"/>
                </a:lnTo>
                <a:lnTo>
                  <a:pt x="1974" y="23"/>
                </a:lnTo>
                <a:lnTo>
                  <a:pt x="1982" y="22"/>
                </a:lnTo>
                <a:lnTo>
                  <a:pt x="1990" y="21"/>
                </a:lnTo>
                <a:lnTo>
                  <a:pt x="1998" y="20"/>
                </a:lnTo>
                <a:lnTo>
                  <a:pt x="2008" y="19"/>
                </a:lnTo>
                <a:lnTo>
                  <a:pt x="2018" y="18"/>
                </a:lnTo>
                <a:lnTo>
                  <a:pt x="2049" y="17"/>
                </a:lnTo>
                <a:lnTo>
                  <a:pt x="2367" y="17"/>
                </a:lnTo>
                <a:lnTo>
                  <a:pt x="2375" y="18"/>
                </a:lnTo>
                <a:lnTo>
                  <a:pt x="2385" y="19"/>
                </a:lnTo>
                <a:lnTo>
                  <a:pt x="2397" y="20"/>
                </a:lnTo>
                <a:lnTo>
                  <a:pt x="2406" y="21"/>
                </a:lnTo>
                <a:lnTo>
                  <a:pt x="2414" y="21"/>
                </a:lnTo>
                <a:lnTo>
                  <a:pt x="2439" y="22"/>
                </a:lnTo>
                <a:lnTo>
                  <a:pt x="2536" y="23"/>
                </a:lnTo>
                <a:lnTo>
                  <a:pt x="2542"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3" name="SMARTPenAnnotation11"/>
          <p:cNvSpPr>
            <a:spLocks/>
          </p:cNvSpPr>
          <p:nvPr/>
        </p:nvSpPr>
        <p:spPr bwMode="auto">
          <a:xfrm>
            <a:off x="4598988" y="1973263"/>
            <a:ext cx="1304925" cy="19050"/>
          </a:xfrm>
          <a:custGeom>
            <a:avLst/>
            <a:gdLst>
              <a:gd name="T0" fmla="*/ 0 w 822"/>
              <a:gd name="T1" fmla="*/ 2147483647 h 12"/>
              <a:gd name="T2" fmla="*/ 2147483647 w 822"/>
              <a:gd name="T3" fmla="*/ 2147483647 h 12"/>
              <a:gd name="T4" fmla="*/ 2147483647 w 822"/>
              <a:gd name="T5" fmla="*/ 2147483647 h 12"/>
              <a:gd name="T6" fmla="*/ 2147483647 w 822"/>
              <a:gd name="T7" fmla="*/ 2147483647 h 12"/>
              <a:gd name="T8" fmla="*/ 2147483647 w 822"/>
              <a:gd name="T9" fmla="*/ 2147483647 h 12"/>
              <a:gd name="T10" fmla="*/ 2147483647 w 822"/>
              <a:gd name="T11" fmla="*/ 2147483647 h 12"/>
              <a:gd name="T12" fmla="*/ 2147483647 w 822"/>
              <a:gd name="T13" fmla="*/ 2147483647 h 12"/>
              <a:gd name="T14" fmla="*/ 2147483647 w 822"/>
              <a:gd name="T15" fmla="*/ 2147483647 h 12"/>
              <a:gd name="T16" fmla="*/ 2147483647 w 822"/>
              <a:gd name="T17" fmla="*/ 2147483647 h 12"/>
              <a:gd name="T18" fmla="*/ 2147483647 w 822"/>
              <a:gd name="T19" fmla="*/ 2147483647 h 12"/>
              <a:gd name="T20" fmla="*/ 2147483647 w 822"/>
              <a:gd name="T21" fmla="*/ 2147483647 h 12"/>
              <a:gd name="T22" fmla="*/ 2147483647 w 822"/>
              <a:gd name="T23" fmla="*/ 2147483647 h 12"/>
              <a:gd name="T24" fmla="*/ 2147483647 w 822"/>
              <a:gd name="T25" fmla="*/ 2147483647 h 12"/>
              <a:gd name="T26" fmla="*/ 2147483647 w 822"/>
              <a:gd name="T27" fmla="*/ 2147483647 h 12"/>
              <a:gd name="T28" fmla="*/ 2147483647 w 822"/>
              <a:gd name="T29" fmla="*/ 2147483647 h 12"/>
              <a:gd name="T30" fmla="*/ 2147483647 w 822"/>
              <a:gd name="T31" fmla="*/ 0 h 12"/>
              <a:gd name="T32" fmla="*/ 2147483647 w 822"/>
              <a:gd name="T33" fmla="*/ 0 h 12"/>
              <a:gd name="T34" fmla="*/ 2147483647 w 822"/>
              <a:gd name="T35" fmla="*/ 2147483647 h 12"/>
              <a:gd name="T36" fmla="*/ 2147483647 w 822"/>
              <a:gd name="T37" fmla="*/ 2147483647 h 12"/>
              <a:gd name="T38" fmla="*/ 2147483647 w 822"/>
              <a:gd name="T39" fmla="*/ 2147483647 h 12"/>
              <a:gd name="T40" fmla="*/ 2147483647 w 822"/>
              <a:gd name="T41" fmla="*/ 2147483647 h 12"/>
              <a:gd name="T42" fmla="*/ 2147483647 w 822"/>
              <a:gd name="T43" fmla="*/ 2147483647 h 12"/>
              <a:gd name="T44" fmla="*/ 2147483647 w 822"/>
              <a:gd name="T45" fmla="*/ 2147483647 h 12"/>
              <a:gd name="T46" fmla="*/ 2147483647 w 822"/>
              <a:gd name="T47" fmla="*/ 2147483647 h 12"/>
              <a:gd name="T48" fmla="*/ 2147483647 w 822"/>
              <a:gd name="T49" fmla="*/ 2147483647 h 12"/>
              <a:gd name="T50" fmla="*/ 2147483647 w 822"/>
              <a:gd name="T51" fmla="*/ 2147483647 h 12"/>
              <a:gd name="T52" fmla="*/ 2147483647 w 822"/>
              <a:gd name="T53" fmla="*/ 2147483647 h 12"/>
              <a:gd name="T54" fmla="*/ 2147483647 w 822"/>
              <a:gd name="T55" fmla="*/ 2147483647 h 12"/>
              <a:gd name="T56" fmla="*/ 2147483647 w 822"/>
              <a:gd name="T57" fmla="*/ 2147483647 h 12"/>
              <a:gd name="T58" fmla="*/ 2147483647 w 822"/>
              <a:gd name="T59" fmla="*/ 2147483647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2" h="12">
                <a:moveTo>
                  <a:pt x="0" y="11"/>
                </a:moveTo>
                <a:lnTo>
                  <a:pt x="73" y="11"/>
                </a:lnTo>
                <a:lnTo>
                  <a:pt x="80" y="11"/>
                </a:lnTo>
                <a:lnTo>
                  <a:pt x="89" y="10"/>
                </a:lnTo>
                <a:lnTo>
                  <a:pt x="99" y="8"/>
                </a:lnTo>
                <a:lnTo>
                  <a:pt x="107" y="8"/>
                </a:lnTo>
                <a:lnTo>
                  <a:pt x="114" y="7"/>
                </a:lnTo>
                <a:lnTo>
                  <a:pt x="121" y="7"/>
                </a:lnTo>
                <a:lnTo>
                  <a:pt x="140" y="6"/>
                </a:lnTo>
                <a:lnTo>
                  <a:pt x="152" y="6"/>
                </a:lnTo>
                <a:lnTo>
                  <a:pt x="162" y="5"/>
                </a:lnTo>
                <a:lnTo>
                  <a:pt x="171" y="4"/>
                </a:lnTo>
                <a:lnTo>
                  <a:pt x="180" y="3"/>
                </a:lnTo>
                <a:lnTo>
                  <a:pt x="192" y="2"/>
                </a:lnTo>
                <a:lnTo>
                  <a:pt x="207" y="1"/>
                </a:lnTo>
                <a:lnTo>
                  <a:pt x="260" y="0"/>
                </a:lnTo>
                <a:lnTo>
                  <a:pt x="376" y="0"/>
                </a:lnTo>
                <a:lnTo>
                  <a:pt x="391" y="1"/>
                </a:lnTo>
                <a:lnTo>
                  <a:pt x="407" y="2"/>
                </a:lnTo>
                <a:lnTo>
                  <a:pt x="423" y="3"/>
                </a:lnTo>
                <a:lnTo>
                  <a:pt x="437" y="4"/>
                </a:lnTo>
                <a:lnTo>
                  <a:pt x="543" y="9"/>
                </a:lnTo>
                <a:lnTo>
                  <a:pt x="570" y="9"/>
                </a:lnTo>
                <a:lnTo>
                  <a:pt x="594" y="8"/>
                </a:lnTo>
                <a:lnTo>
                  <a:pt x="646" y="7"/>
                </a:lnTo>
                <a:lnTo>
                  <a:pt x="683" y="6"/>
                </a:lnTo>
                <a:lnTo>
                  <a:pt x="774" y="6"/>
                </a:lnTo>
                <a:lnTo>
                  <a:pt x="786" y="6"/>
                </a:lnTo>
                <a:lnTo>
                  <a:pt x="796" y="7"/>
                </a:lnTo>
                <a:lnTo>
                  <a:pt x="821"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4" name="SMARTPenAnnotation12"/>
          <p:cNvSpPr>
            <a:spLocks/>
          </p:cNvSpPr>
          <p:nvPr/>
        </p:nvSpPr>
        <p:spPr bwMode="auto">
          <a:xfrm>
            <a:off x="6697663" y="1928813"/>
            <a:ext cx="1260475" cy="55562"/>
          </a:xfrm>
          <a:custGeom>
            <a:avLst/>
            <a:gdLst>
              <a:gd name="T0" fmla="*/ 0 w 794"/>
              <a:gd name="T1" fmla="*/ 0 h 35"/>
              <a:gd name="T2" fmla="*/ 2147483647 w 794"/>
              <a:gd name="T3" fmla="*/ 2147483647 h 35"/>
              <a:gd name="T4" fmla="*/ 2147483647 w 794"/>
              <a:gd name="T5" fmla="*/ 2147483647 h 35"/>
              <a:gd name="T6" fmla="*/ 2147483647 w 794"/>
              <a:gd name="T7" fmla="*/ 2147483647 h 35"/>
              <a:gd name="T8" fmla="*/ 2147483647 w 794"/>
              <a:gd name="T9" fmla="*/ 2147483647 h 35"/>
              <a:gd name="T10" fmla="*/ 2147483647 w 794"/>
              <a:gd name="T11" fmla="*/ 2147483647 h 35"/>
              <a:gd name="T12" fmla="*/ 2147483647 w 794"/>
              <a:gd name="T13" fmla="*/ 2147483647 h 35"/>
              <a:gd name="T14" fmla="*/ 2147483647 w 794"/>
              <a:gd name="T15" fmla="*/ 2147483647 h 35"/>
              <a:gd name="T16" fmla="*/ 2147483647 w 794"/>
              <a:gd name="T17" fmla="*/ 2147483647 h 35"/>
              <a:gd name="T18" fmla="*/ 2147483647 w 794"/>
              <a:gd name="T19" fmla="*/ 2147483647 h 35"/>
              <a:gd name="T20" fmla="*/ 2147483647 w 794"/>
              <a:gd name="T21" fmla="*/ 2147483647 h 35"/>
              <a:gd name="T22" fmla="*/ 2147483647 w 794"/>
              <a:gd name="T23" fmla="*/ 2147483647 h 35"/>
              <a:gd name="T24" fmla="*/ 2147483647 w 794"/>
              <a:gd name="T25" fmla="*/ 2147483647 h 35"/>
              <a:gd name="T26" fmla="*/ 2147483647 w 794"/>
              <a:gd name="T27" fmla="*/ 2147483647 h 35"/>
              <a:gd name="T28" fmla="*/ 2147483647 w 794"/>
              <a:gd name="T29" fmla="*/ 2147483647 h 35"/>
              <a:gd name="T30" fmla="*/ 2147483647 w 794"/>
              <a:gd name="T31" fmla="*/ 2147483647 h 35"/>
              <a:gd name="T32" fmla="*/ 2147483647 w 794"/>
              <a:gd name="T33" fmla="*/ 2147483647 h 35"/>
              <a:gd name="T34" fmla="*/ 2147483647 w 794"/>
              <a:gd name="T35" fmla="*/ 2147483647 h 35"/>
              <a:gd name="T36" fmla="*/ 2147483647 w 794"/>
              <a:gd name="T37" fmla="*/ 2147483647 h 35"/>
              <a:gd name="T38" fmla="*/ 2147483647 w 794"/>
              <a:gd name="T39" fmla="*/ 2147483647 h 35"/>
              <a:gd name="T40" fmla="*/ 2147483647 w 794"/>
              <a:gd name="T41" fmla="*/ 2147483647 h 35"/>
              <a:gd name="T42" fmla="*/ 2147483647 w 794"/>
              <a:gd name="T43" fmla="*/ 2147483647 h 35"/>
              <a:gd name="T44" fmla="*/ 2147483647 w 794"/>
              <a:gd name="T45" fmla="*/ 2147483647 h 35"/>
              <a:gd name="T46" fmla="*/ 2147483647 w 794"/>
              <a:gd name="T47" fmla="*/ 2147483647 h 35"/>
              <a:gd name="T48" fmla="*/ 2147483647 w 794"/>
              <a:gd name="T49" fmla="*/ 2147483647 h 35"/>
              <a:gd name="T50" fmla="*/ 2147483647 w 794"/>
              <a:gd name="T51" fmla="*/ 2147483647 h 35"/>
              <a:gd name="T52" fmla="*/ 2147483647 w 794"/>
              <a:gd name="T53" fmla="*/ 2147483647 h 35"/>
              <a:gd name="T54" fmla="*/ 2147483647 w 794"/>
              <a:gd name="T55" fmla="*/ 2147483647 h 35"/>
              <a:gd name="T56" fmla="*/ 2147483647 w 794"/>
              <a:gd name="T57" fmla="*/ 2147483647 h 35"/>
              <a:gd name="T58" fmla="*/ 2147483647 w 794"/>
              <a:gd name="T59" fmla="*/ 2147483647 h 35"/>
              <a:gd name="T60" fmla="*/ 2147483647 w 794"/>
              <a:gd name="T61" fmla="*/ 2147483647 h 35"/>
              <a:gd name="T62" fmla="*/ 2147483647 w 794"/>
              <a:gd name="T63" fmla="*/ 2147483647 h 35"/>
              <a:gd name="T64" fmla="*/ 2147483647 w 794"/>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4" h="35">
                <a:moveTo>
                  <a:pt x="0" y="0"/>
                </a:moveTo>
                <a:lnTo>
                  <a:pt x="12" y="3"/>
                </a:lnTo>
                <a:lnTo>
                  <a:pt x="16" y="4"/>
                </a:lnTo>
                <a:lnTo>
                  <a:pt x="25" y="5"/>
                </a:lnTo>
                <a:lnTo>
                  <a:pt x="30" y="6"/>
                </a:lnTo>
                <a:lnTo>
                  <a:pt x="35" y="7"/>
                </a:lnTo>
                <a:lnTo>
                  <a:pt x="40" y="8"/>
                </a:lnTo>
                <a:lnTo>
                  <a:pt x="45" y="9"/>
                </a:lnTo>
                <a:lnTo>
                  <a:pt x="49" y="10"/>
                </a:lnTo>
                <a:lnTo>
                  <a:pt x="53" y="10"/>
                </a:lnTo>
                <a:lnTo>
                  <a:pt x="80" y="14"/>
                </a:lnTo>
                <a:lnTo>
                  <a:pt x="89" y="15"/>
                </a:lnTo>
                <a:lnTo>
                  <a:pt x="97" y="16"/>
                </a:lnTo>
                <a:lnTo>
                  <a:pt x="104" y="16"/>
                </a:lnTo>
                <a:lnTo>
                  <a:pt x="113" y="17"/>
                </a:lnTo>
                <a:lnTo>
                  <a:pt x="135" y="20"/>
                </a:lnTo>
                <a:lnTo>
                  <a:pt x="145" y="21"/>
                </a:lnTo>
                <a:lnTo>
                  <a:pt x="154" y="23"/>
                </a:lnTo>
                <a:lnTo>
                  <a:pt x="162" y="25"/>
                </a:lnTo>
                <a:lnTo>
                  <a:pt x="171" y="26"/>
                </a:lnTo>
                <a:lnTo>
                  <a:pt x="179" y="27"/>
                </a:lnTo>
                <a:lnTo>
                  <a:pt x="194" y="27"/>
                </a:lnTo>
                <a:lnTo>
                  <a:pt x="210" y="28"/>
                </a:lnTo>
                <a:lnTo>
                  <a:pt x="218" y="29"/>
                </a:lnTo>
                <a:lnTo>
                  <a:pt x="226" y="30"/>
                </a:lnTo>
                <a:lnTo>
                  <a:pt x="235" y="31"/>
                </a:lnTo>
                <a:lnTo>
                  <a:pt x="250" y="32"/>
                </a:lnTo>
                <a:lnTo>
                  <a:pt x="292" y="33"/>
                </a:lnTo>
                <a:lnTo>
                  <a:pt x="410" y="34"/>
                </a:lnTo>
                <a:lnTo>
                  <a:pt x="441" y="34"/>
                </a:lnTo>
                <a:lnTo>
                  <a:pt x="670" y="24"/>
                </a:lnTo>
                <a:lnTo>
                  <a:pt x="736" y="23"/>
                </a:lnTo>
                <a:lnTo>
                  <a:pt x="793"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5" name="SMARTPenAnnotation13"/>
          <p:cNvSpPr>
            <a:spLocks/>
          </p:cNvSpPr>
          <p:nvPr/>
        </p:nvSpPr>
        <p:spPr bwMode="auto">
          <a:xfrm>
            <a:off x="4394200" y="2351088"/>
            <a:ext cx="1930400" cy="44450"/>
          </a:xfrm>
          <a:custGeom>
            <a:avLst/>
            <a:gdLst>
              <a:gd name="T0" fmla="*/ 0 w 1216"/>
              <a:gd name="T1" fmla="*/ 2147483647 h 28"/>
              <a:gd name="T2" fmla="*/ 2147483647 w 1216"/>
              <a:gd name="T3" fmla="*/ 2147483647 h 28"/>
              <a:gd name="T4" fmla="*/ 2147483647 w 1216"/>
              <a:gd name="T5" fmla="*/ 2147483647 h 28"/>
              <a:gd name="T6" fmla="*/ 2147483647 w 1216"/>
              <a:gd name="T7" fmla="*/ 2147483647 h 28"/>
              <a:gd name="T8" fmla="*/ 2147483647 w 1216"/>
              <a:gd name="T9" fmla="*/ 2147483647 h 28"/>
              <a:gd name="T10" fmla="*/ 2147483647 w 1216"/>
              <a:gd name="T11" fmla="*/ 2147483647 h 28"/>
              <a:gd name="T12" fmla="*/ 2147483647 w 1216"/>
              <a:gd name="T13" fmla="*/ 2147483647 h 28"/>
              <a:gd name="T14" fmla="*/ 2147483647 w 1216"/>
              <a:gd name="T15" fmla="*/ 2147483647 h 28"/>
              <a:gd name="T16" fmla="*/ 2147483647 w 1216"/>
              <a:gd name="T17" fmla="*/ 2147483647 h 28"/>
              <a:gd name="T18" fmla="*/ 2147483647 w 1216"/>
              <a:gd name="T19" fmla="*/ 2147483647 h 28"/>
              <a:gd name="T20" fmla="*/ 2147483647 w 1216"/>
              <a:gd name="T21" fmla="*/ 2147483647 h 28"/>
              <a:gd name="T22" fmla="*/ 2147483647 w 1216"/>
              <a:gd name="T23" fmla="*/ 2147483647 h 28"/>
              <a:gd name="T24" fmla="*/ 2147483647 w 1216"/>
              <a:gd name="T25" fmla="*/ 2147483647 h 28"/>
              <a:gd name="T26" fmla="*/ 2147483647 w 1216"/>
              <a:gd name="T27" fmla="*/ 2147483647 h 28"/>
              <a:gd name="T28" fmla="*/ 2147483647 w 1216"/>
              <a:gd name="T29" fmla="*/ 2147483647 h 28"/>
              <a:gd name="T30" fmla="*/ 2147483647 w 1216"/>
              <a:gd name="T31" fmla="*/ 2147483647 h 28"/>
              <a:gd name="T32" fmla="*/ 2147483647 w 1216"/>
              <a:gd name="T33" fmla="*/ 2147483647 h 28"/>
              <a:gd name="T34" fmla="*/ 2147483647 w 1216"/>
              <a:gd name="T35" fmla="*/ 2147483647 h 28"/>
              <a:gd name="T36" fmla="*/ 2147483647 w 1216"/>
              <a:gd name="T37" fmla="*/ 0 h 28"/>
              <a:gd name="T38" fmla="*/ 2147483647 w 1216"/>
              <a:gd name="T39" fmla="*/ 0 h 28"/>
              <a:gd name="T40" fmla="*/ 2147483647 w 1216"/>
              <a:gd name="T41" fmla="*/ 0 h 28"/>
              <a:gd name="T42" fmla="*/ 2147483647 w 1216"/>
              <a:gd name="T43" fmla="*/ 2147483647 h 28"/>
              <a:gd name="T44" fmla="*/ 2147483647 w 1216"/>
              <a:gd name="T45" fmla="*/ 2147483647 h 28"/>
              <a:gd name="T46" fmla="*/ 2147483647 w 1216"/>
              <a:gd name="T47" fmla="*/ 2147483647 h 28"/>
              <a:gd name="T48" fmla="*/ 2147483647 w 1216"/>
              <a:gd name="T49" fmla="*/ 2147483647 h 28"/>
              <a:gd name="T50" fmla="*/ 2147483647 w 1216"/>
              <a:gd name="T51" fmla="*/ 2147483647 h 28"/>
              <a:gd name="T52" fmla="*/ 2147483647 w 1216"/>
              <a:gd name="T53" fmla="*/ 2147483647 h 28"/>
              <a:gd name="T54" fmla="*/ 2147483647 w 1216"/>
              <a:gd name="T55" fmla="*/ 2147483647 h 28"/>
              <a:gd name="T56" fmla="*/ 2147483647 w 1216"/>
              <a:gd name="T57" fmla="*/ 2147483647 h 28"/>
              <a:gd name="T58" fmla="*/ 2147483647 w 1216"/>
              <a:gd name="T59" fmla="*/ 2147483647 h 28"/>
              <a:gd name="T60" fmla="*/ 2147483647 w 1216"/>
              <a:gd name="T61" fmla="*/ 2147483647 h 28"/>
              <a:gd name="T62" fmla="*/ 2147483647 w 1216"/>
              <a:gd name="T63" fmla="*/ 2147483647 h 28"/>
              <a:gd name="T64" fmla="*/ 2147483647 w 1216"/>
              <a:gd name="T65" fmla="*/ 2147483647 h 28"/>
              <a:gd name="T66" fmla="*/ 2147483647 w 1216"/>
              <a:gd name="T67" fmla="*/ 2147483647 h 28"/>
              <a:gd name="T68" fmla="*/ 2147483647 w 1216"/>
              <a:gd name="T69" fmla="*/ 2147483647 h 28"/>
              <a:gd name="T70" fmla="*/ 2147483647 w 1216"/>
              <a:gd name="T71" fmla="*/ 2147483647 h 28"/>
              <a:gd name="T72" fmla="*/ 2147483647 w 1216"/>
              <a:gd name="T73" fmla="*/ 2147483647 h 28"/>
              <a:gd name="T74" fmla="*/ 2147483647 w 1216"/>
              <a:gd name="T75" fmla="*/ 2147483647 h 28"/>
              <a:gd name="T76" fmla="*/ 2147483647 w 1216"/>
              <a:gd name="T77" fmla="*/ 2147483647 h 28"/>
              <a:gd name="T78" fmla="*/ 2147483647 w 1216"/>
              <a:gd name="T79" fmla="*/ 2147483647 h 28"/>
              <a:gd name="T80" fmla="*/ 2147483647 w 1216"/>
              <a:gd name="T81" fmla="*/ 2147483647 h 28"/>
              <a:gd name="T82" fmla="*/ 2147483647 w 1216"/>
              <a:gd name="T83" fmla="*/ 2147483647 h 28"/>
              <a:gd name="T84" fmla="*/ 2147483647 w 1216"/>
              <a:gd name="T85" fmla="*/ 2147483647 h 28"/>
              <a:gd name="T86" fmla="*/ 2147483647 w 1216"/>
              <a:gd name="T87" fmla="*/ 2147483647 h 28"/>
              <a:gd name="T88" fmla="*/ 2147483647 w 1216"/>
              <a:gd name="T89" fmla="*/ 2147483647 h 28"/>
              <a:gd name="T90" fmla="*/ 2147483647 w 1216"/>
              <a:gd name="T91" fmla="*/ 2147483647 h 28"/>
              <a:gd name="T92" fmla="*/ 2147483647 w 1216"/>
              <a:gd name="T93" fmla="*/ 2147483647 h 28"/>
              <a:gd name="T94" fmla="*/ 2147483647 w 1216"/>
              <a:gd name="T95" fmla="*/ 2147483647 h 28"/>
              <a:gd name="T96" fmla="*/ 2147483647 w 1216"/>
              <a:gd name="T97" fmla="*/ 2147483647 h 28"/>
              <a:gd name="T98" fmla="*/ 2147483647 w 1216"/>
              <a:gd name="T99" fmla="*/ 214748364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16" h="28">
                <a:moveTo>
                  <a:pt x="0" y="10"/>
                </a:moveTo>
                <a:lnTo>
                  <a:pt x="16" y="10"/>
                </a:lnTo>
                <a:lnTo>
                  <a:pt x="22" y="11"/>
                </a:lnTo>
                <a:lnTo>
                  <a:pt x="30" y="13"/>
                </a:lnTo>
                <a:lnTo>
                  <a:pt x="36" y="13"/>
                </a:lnTo>
                <a:lnTo>
                  <a:pt x="41" y="14"/>
                </a:lnTo>
                <a:lnTo>
                  <a:pt x="46" y="14"/>
                </a:lnTo>
                <a:lnTo>
                  <a:pt x="56" y="13"/>
                </a:lnTo>
                <a:lnTo>
                  <a:pt x="70" y="12"/>
                </a:lnTo>
                <a:lnTo>
                  <a:pt x="86" y="9"/>
                </a:lnTo>
                <a:lnTo>
                  <a:pt x="98" y="7"/>
                </a:lnTo>
                <a:lnTo>
                  <a:pt x="108" y="6"/>
                </a:lnTo>
                <a:lnTo>
                  <a:pt x="117" y="5"/>
                </a:lnTo>
                <a:lnTo>
                  <a:pt x="138" y="5"/>
                </a:lnTo>
                <a:lnTo>
                  <a:pt x="150" y="4"/>
                </a:lnTo>
                <a:lnTo>
                  <a:pt x="161" y="4"/>
                </a:lnTo>
                <a:lnTo>
                  <a:pt x="170" y="3"/>
                </a:lnTo>
                <a:lnTo>
                  <a:pt x="179" y="1"/>
                </a:lnTo>
                <a:lnTo>
                  <a:pt x="187" y="0"/>
                </a:lnTo>
                <a:lnTo>
                  <a:pt x="194" y="0"/>
                </a:lnTo>
                <a:lnTo>
                  <a:pt x="227" y="0"/>
                </a:lnTo>
                <a:lnTo>
                  <a:pt x="260" y="2"/>
                </a:lnTo>
                <a:lnTo>
                  <a:pt x="285" y="3"/>
                </a:lnTo>
                <a:lnTo>
                  <a:pt x="323" y="4"/>
                </a:lnTo>
                <a:lnTo>
                  <a:pt x="392" y="4"/>
                </a:lnTo>
                <a:lnTo>
                  <a:pt x="404" y="5"/>
                </a:lnTo>
                <a:lnTo>
                  <a:pt x="448" y="8"/>
                </a:lnTo>
                <a:lnTo>
                  <a:pt x="469" y="9"/>
                </a:lnTo>
                <a:lnTo>
                  <a:pt x="498" y="9"/>
                </a:lnTo>
                <a:lnTo>
                  <a:pt x="559" y="10"/>
                </a:lnTo>
                <a:lnTo>
                  <a:pt x="578" y="10"/>
                </a:lnTo>
                <a:lnTo>
                  <a:pt x="594" y="11"/>
                </a:lnTo>
                <a:lnTo>
                  <a:pt x="608" y="13"/>
                </a:lnTo>
                <a:lnTo>
                  <a:pt x="621" y="13"/>
                </a:lnTo>
                <a:lnTo>
                  <a:pt x="633" y="14"/>
                </a:lnTo>
                <a:lnTo>
                  <a:pt x="660" y="15"/>
                </a:lnTo>
                <a:lnTo>
                  <a:pt x="770" y="15"/>
                </a:lnTo>
                <a:lnTo>
                  <a:pt x="807" y="17"/>
                </a:lnTo>
                <a:lnTo>
                  <a:pt x="831" y="18"/>
                </a:lnTo>
                <a:lnTo>
                  <a:pt x="875" y="20"/>
                </a:lnTo>
                <a:lnTo>
                  <a:pt x="955" y="21"/>
                </a:lnTo>
                <a:lnTo>
                  <a:pt x="1103" y="21"/>
                </a:lnTo>
                <a:lnTo>
                  <a:pt x="1116" y="21"/>
                </a:lnTo>
                <a:lnTo>
                  <a:pt x="1128" y="23"/>
                </a:lnTo>
                <a:lnTo>
                  <a:pt x="1140" y="24"/>
                </a:lnTo>
                <a:lnTo>
                  <a:pt x="1149" y="25"/>
                </a:lnTo>
                <a:lnTo>
                  <a:pt x="1157" y="25"/>
                </a:lnTo>
                <a:lnTo>
                  <a:pt x="1173" y="26"/>
                </a:lnTo>
                <a:lnTo>
                  <a:pt x="1204" y="26"/>
                </a:lnTo>
                <a:lnTo>
                  <a:pt x="1215"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6" name="SMARTPenAnnotation14"/>
          <p:cNvSpPr>
            <a:spLocks/>
          </p:cNvSpPr>
          <p:nvPr/>
        </p:nvSpPr>
        <p:spPr bwMode="auto">
          <a:xfrm>
            <a:off x="5902325" y="4133850"/>
            <a:ext cx="2332038" cy="47625"/>
          </a:xfrm>
          <a:custGeom>
            <a:avLst/>
            <a:gdLst>
              <a:gd name="T0" fmla="*/ 0 w 1469"/>
              <a:gd name="T1" fmla="*/ 0 h 30"/>
              <a:gd name="T2" fmla="*/ 2147483647 w 1469"/>
              <a:gd name="T3" fmla="*/ 2147483647 h 30"/>
              <a:gd name="T4" fmla="*/ 2147483647 w 1469"/>
              <a:gd name="T5" fmla="*/ 2147483647 h 30"/>
              <a:gd name="T6" fmla="*/ 2147483647 w 1469"/>
              <a:gd name="T7" fmla="*/ 2147483647 h 30"/>
              <a:gd name="T8" fmla="*/ 2147483647 w 1469"/>
              <a:gd name="T9" fmla="*/ 2147483647 h 30"/>
              <a:gd name="T10" fmla="*/ 2147483647 w 1469"/>
              <a:gd name="T11" fmla="*/ 2147483647 h 30"/>
              <a:gd name="T12" fmla="*/ 2147483647 w 1469"/>
              <a:gd name="T13" fmla="*/ 2147483647 h 30"/>
              <a:gd name="T14" fmla="*/ 2147483647 w 1469"/>
              <a:gd name="T15" fmla="*/ 2147483647 h 30"/>
              <a:gd name="T16" fmla="*/ 2147483647 w 1469"/>
              <a:gd name="T17" fmla="*/ 2147483647 h 30"/>
              <a:gd name="T18" fmla="*/ 2147483647 w 1469"/>
              <a:gd name="T19" fmla="*/ 2147483647 h 30"/>
              <a:gd name="T20" fmla="*/ 2147483647 w 1469"/>
              <a:gd name="T21" fmla="*/ 2147483647 h 30"/>
              <a:gd name="T22" fmla="*/ 2147483647 w 1469"/>
              <a:gd name="T23" fmla="*/ 2147483647 h 30"/>
              <a:gd name="T24" fmla="*/ 2147483647 w 1469"/>
              <a:gd name="T25" fmla="*/ 2147483647 h 30"/>
              <a:gd name="T26" fmla="*/ 2147483647 w 1469"/>
              <a:gd name="T27" fmla="*/ 2147483647 h 30"/>
              <a:gd name="T28" fmla="*/ 2147483647 w 1469"/>
              <a:gd name="T29" fmla="*/ 2147483647 h 30"/>
              <a:gd name="T30" fmla="*/ 2147483647 w 1469"/>
              <a:gd name="T31" fmla="*/ 2147483647 h 30"/>
              <a:gd name="T32" fmla="*/ 2147483647 w 1469"/>
              <a:gd name="T33" fmla="*/ 2147483647 h 30"/>
              <a:gd name="T34" fmla="*/ 2147483647 w 1469"/>
              <a:gd name="T35" fmla="*/ 2147483647 h 30"/>
              <a:gd name="T36" fmla="*/ 2147483647 w 1469"/>
              <a:gd name="T37" fmla="*/ 2147483647 h 30"/>
              <a:gd name="T38" fmla="*/ 2147483647 w 1469"/>
              <a:gd name="T39" fmla="*/ 2147483647 h 30"/>
              <a:gd name="T40" fmla="*/ 2147483647 w 1469"/>
              <a:gd name="T41" fmla="*/ 2147483647 h 30"/>
              <a:gd name="T42" fmla="*/ 2147483647 w 1469"/>
              <a:gd name="T43" fmla="*/ 2147483647 h 30"/>
              <a:gd name="T44" fmla="*/ 2147483647 w 1469"/>
              <a:gd name="T45" fmla="*/ 2147483647 h 30"/>
              <a:gd name="T46" fmla="*/ 2147483647 w 1469"/>
              <a:gd name="T47" fmla="*/ 2147483647 h 30"/>
              <a:gd name="T48" fmla="*/ 2147483647 w 1469"/>
              <a:gd name="T49" fmla="*/ 2147483647 h 30"/>
              <a:gd name="T50" fmla="*/ 2147483647 w 1469"/>
              <a:gd name="T51" fmla="*/ 2147483647 h 30"/>
              <a:gd name="T52" fmla="*/ 2147483647 w 1469"/>
              <a:gd name="T53" fmla="*/ 2147483647 h 30"/>
              <a:gd name="T54" fmla="*/ 2147483647 w 1469"/>
              <a:gd name="T55" fmla="*/ 2147483647 h 30"/>
              <a:gd name="T56" fmla="*/ 2147483647 w 1469"/>
              <a:gd name="T57" fmla="*/ 2147483647 h 30"/>
              <a:gd name="T58" fmla="*/ 2147483647 w 1469"/>
              <a:gd name="T59" fmla="*/ 2147483647 h 30"/>
              <a:gd name="T60" fmla="*/ 2147483647 w 1469"/>
              <a:gd name="T61" fmla="*/ 2147483647 h 30"/>
              <a:gd name="T62" fmla="*/ 2147483647 w 1469"/>
              <a:gd name="T63" fmla="*/ 2147483647 h 30"/>
              <a:gd name="T64" fmla="*/ 2147483647 w 1469"/>
              <a:gd name="T65" fmla="*/ 2147483647 h 30"/>
              <a:gd name="T66" fmla="*/ 2147483647 w 1469"/>
              <a:gd name="T67" fmla="*/ 2147483647 h 30"/>
              <a:gd name="T68" fmla="*/ 2147483647 w 1469"/>
              <a:gd name="T69" fmla="*/ 2147483647 h 30"/>
              <a:gd name="T70" fmla="*/ 2147483647 w 1469"/>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69" h="30">
                <a:moveTo>
                  <a:pt x="0" y="0"/>
                </a:moveTo>
                <a:lnTo>
                  <a:pt x="9" y="3"/>
                </a:lnTo>
                <a:lnTo>
                  <a:pt x="15" y="5"/>
                </a:lnTo>
                <a:lnTo>
                  <a:pt x="23" y="6"/>
                </a:lnTo>
                <a:lnTo>
                  <a:pt x="33" y="8"/>
                </a:lnTo>
                <a:lnTo>
                  <a:pt x="42" y="9"/>
                </a:lnTo>
                <a:lnTo>
                  <a:pt x="53" y="10"/>
                </a:lnTo>
                <a:lnTo>
                  <a:pt x="72" y="11"/>
                </a:lnTo>
                <a:lnTo>
                  <a:pt x="84" y="11"/>
                </a:lnTo>
                <a:lnTo>
                  <a:pt x="107" y="13"/>
                </a:lnTo>
                <a:lnTo>
                  <a:pt x="122" y="15"/>
                </a:lnTo>
                <a:lnTo>
                  <a:pt x="191" y="19"/>
                </a:lnTo>
                <a:lnTo>
                  <a:pt x="234" y="21"/>
                </a:lnTo>
                <a:lnTo>
                  <a:pt x="296" y="23"/>
                </a:lnTo>
                <a:lnTo>
                  <a:pt x="381" y="23"/>
                </a:lnTo>
                <a:lnTo>
                  <a:pt x="390" y="22"/>
                </a:lnTo>
                <a:lnTo>
                  <a:pt x="400" y="21"/>
                </a:lnTo>
                <a:lnTo>
                  <a:pt x="409" y="20"/>
                </a:lnTo>
                <a:lnTo>
                  <a:pt x="418" y="19"/>
                </a:lnTo>
                <a:lnTo>
                  <a:pt x="428" y="18"/>
                </a:lnTo>
                <a:lnTo>
                  <a:pt x="456" y="18"/>
                </a:lnTo>
                <a:lnTo>
                  <a:pt x="1224" y="17"/>
                </a:lnTo>
                <a:lnTo>
                  <a:pt x="1236" y="18"/>
                </a:lnTo>
                <a:lnTo>
                  <a:pt x="1248" y="19"/>
                </a:lnTo>
                <a:lnTo>
                  <a:pt x="1262" y="20"/>
                </a:lnTo>
                <a:lnTo>
                  <a:pt x="1273" y="21"/>
                </a:lnTo>
                <a:lnTo>
                  <a:pt x="1283" y="22"/>
                </a:lnTo>
                <a:lnTo>
                  <a:pt x="1309" y="23"/>
                </a:lnTo>
                <a:lnTo>
                  <a:pt x="1378" y="23"/>
                </a:lnTo>
                <a:lnTo>
                  <a:pt x="1435" y="23"/>
                </a:lnTo>
                <a:lnTo>
                  <a:pt x="1439" y="23"/>
                </a:lnTo>
                <a:lnTo>
                  <a:pt x="1443" y="25"/>
                </a:lnTo>
                <a:lnTo>
                  <a:pt x="1445" y="26"/>
                </a:lnTo>
                <a:lnTo>
                  <a:pt x="1449" y="27"/>
                </a:lnTo>
                <a:lnTo>
                  <a:pt x="1454" y="27"/>
                </a:lnTo>
                <a:lnTo>
                  <a:pt x="1468"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7" name="SMARTPenAnnotation15"/>
          <p:cNvSpPr>
            <a:spLocks/>
          </p:cNvSpPr>
          <p:nvPr/>
        </p:nvSpPr>
        <p:spPr bwMode="auto">
          <a:xfrm>
            <a:off x="4491038" y="4589463"/>
            <a:ext cx="1385887" cy="73025"/>
          </a:xfrm>
          <a:custGeom>
            <a:avLst/>
            <a:gdLst>
              <a:gd name="T0" fmla="*/ 0 w 873"/>
              <a:gd name="T1" fmla="*/ 0 h 46"/>
              <a:gd name="T2" fmla="*/ 2147483647 w 873"/>
              <a:gd name="T3" fmla="*/ 2147483647 h 46"/>
              <a:gd name="T4" fmla="*/ 2147483647 w 873"/>
              <a:gd name="T5" fmla="*/ 2147483647 h 46"/>
              <a:gd name="T6" fmla="*/ 2147483647 w 873"/>
              <a:gd name="T7" fmla="*/ 2147483647 h 46"/>
              <a:gd name="T8" fmla="*/ 2147483647 w 873"/>
              <a:gd name="T9" fmla="*/ 2147483647 h 46"/>
              <a:gd name="T10" fmla="*/ 2147483647 w 873"/>
              <a:gd name="T11" fmla="*/ 2147483647 h 46"/>
              <a:gd name="T12" fmla="*/ 2147483647 w 873"/>
              <a:gd name="T13" fmla="*/ 2147483647 h 46"/>
              <a:gd name="T14" fmla="*/ 2147483647 w 873"/>
              <a:gd name="T15" fmla="*/ 2147483647 h 46"/>
              <a:gd name="T16" fmla="*/ 2147483647 w 873"/>
              <a:gd name="T17" fmla="*/ 2147483647 h 46"/>
              <a:gd name="T18" fmla="*/ 2147483647 w 873"/>
              <a:gd name="T19" fmla="*/ 2147483647 h 46"/>
              <a:gd name="T20" fmla="*/ 2147483647 w 873"/>
              <a:gd name="T21" fmla="*/ 2147483647 h 46"/>
              <a:gd name="T22" fmla="*/ 2147483647 w 873"/>
              <a:gd name="T23" fmla="*/ 2147483647 h 46"/>
              <a:gd name="T24" fmla="*/ 2147483647 w 873"/>
              <a:gd name="T25" fmla="*/ 2147483647 h 46"/>
              <a:gd name="T26" fmla="*/ 2147483647 w 873"/>
              <a:gd name="T27" fmla="*/ 2147483647 h 46"/>
              <a:gd name="T28" fmla="*/ 2147483647 w 873"/>
              <a:gd name="T29" fmla="*/ 2147483647 h 46"/>
              <a:gd name="T30" fmla="*/ 2147483647 w 873"/>
              <a:gd name="T31" fmla="*/ 2147483647 h 46"/>
              <a:gd name="T32" fmla="*/ 2147483647 w 873"/>
              <a:gd name="T33" fmla="*/ 2147483647 h 46"/>
              <a:gd name="T34" fmla="*/ 2147483647 w 873"/>
              <a:gd name="T35" fmla="*/ 2147483647 h 46"/>
              <a:gd name="T36" fmla="*/ 2147483647 w 873"/>
              <a:gd name="T37" fmla="*/ 2147483647 h 46"/>
              <a:gd name="T38" fmla="*/ 2147483647 w 873"/>
              <a:gd name="T39" fmla="*/ 2147483647 h 46"/>
              <a:gd name="T40" fmla="*/ 2147483647 w 873"/>
              <a:gd name="T41" fmla="*/ 2147483647 h 46"/>
              <a:gd name="T42" fmla="*/ 2147483647 w 873"/>
              <a:gd name="T43" fmla="*/ 2147483647 h 46"/>
              <a:gd name="T44" fmla="*/ 2147483647 w 873"/>
              <a:gd name="T45" fmla="*/ 2147483647 h 46"/>
              <a:gd name="T46" fmla="*/ 2147483647 w 873"/>
              <a:gd name="T47" fmla="*/ 2147483647 h 46"/>
              <a:gd name="T48" fmla="*/ 2147483647 w 873"/>
              <a:gd name="T49" fmla="*/ 2147483647 h 46"/>
              <a:gd name="T50" fmla="*/ 2147483647 w 873"/>
              <a:gd name="T51" fmla="*/ 2147483647 h 46"/>
              <a:gd name="T52" fmla="*/ 2147483647 w 873"/>
              <a:gd name="T53" fmla="*/ 2147483647 h 46"/>
              <a:gd name="T54" fmla="*/ 2147483647 w 873"/>
              <a:gd name="T55" fmla="*/ 2147483647 h 46"/>
              <a:gd name="T56" fmla="*/ 2147483647 w 873"/>
              <a:gd name="T57" fmla="*/ 2147483647 h 46"/>
              <a:gd name="T58" fmla="*/ 2147483647 w 873"/>
              <a:gd name="T59" fmla="*/ 2147483647 h 46"/>
              <a:gd name="T60" fmla="*/ 2147483647 w 873"/>
              <a:gd name="T61" fmla="*/ 2147483647 h 46"/>
              <a:gd name="T62" fmla="*/ 2147483647 w 873"/>
              <a:gd name="T63" fmla="*/ 2147483647 h 46"/>
              <a:gd name="T64" fmla="*/ 2147483647 w 873"/>
              <a:gd name="T65" fmla="*/ 2147483647 h 46"/>
              <a:gd name="T66" fmla="*/ 2147483647 w 873"/>
              <a:gd name="T67" fmla="*/ 2147483647 h 46"/>
              <a:gd name="T68" fmla="*/ 2147483647 w 873"/>
              <a:gd name="T69" fmla="*/ 2147483647 h 46"/>
              <a:gd name="T70" fmla="*/ 2147483647 w 873"/>
              <a:gd name="T71" fmla="*/ 2147483647 h 46"/>
              <a:gd name="T72" fmla="*/ 2147483647 w 873"/>
              <a:gd name="T73" fmla="*/ 2147483647 h 46"/>
              <a:gd name="T74" fmla="*/ 2147483647 w 873"/>
              <a:gd name="T75" fmla="*/ 2147483647 h 46"/>
              <a:gd name="T76" fmla="*/ 2147483647 w 873"/>
              <a:gd name="T77" fmla="*/ 2147483647 h 46"/>
              <a:gd name="T78" fmla="*/ 2147483647 w 873"/>
              <a:gd name="T79" fmla="*/ 2147483647 h 46"/>
              <a:gd name="T80" fmla="*/ 2147483647 w 873"/>
              <a:gd name="T81" fmla="*/ 2147483647 h 46"/>
              <a:gd name="T82" fmla="*/ 2147483647 w 873"/>
              <a:gd name="T83" fmla="*/ 2147483647 h 46"/>
              <a:gd name="T84" fmla="*/ 2147483647 w 873"/>
              <a:gd name="T85" fmla="*/ 2147483647 h 46"/>
              <a:gd name="T86" fmla="*/ 2147483647 w 873"/>
              <a:gd name="T87" fmla="*/ 2147483647 h 46"/>
              <a:gd name="T88" fmla="*/ 2147483647 w 873"/>
              <a:gd name="T89" fmla="*/ 2147483647 h 46"/>
              <a:gd name="T90" fmla="*/ 2147483647 w 873"/>
              <a:gd name="T91" fmla="*/ 2147483647 h 46"/>
              <a:gd name="T92" fmla="*/ 2147483647 w 873"/>
              <a:gd name="T93" fmla="*/ 2147483647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73" h="46">
                <a:moveTo>
                  <a:pt x="0" y="0"/>
                </a:moveTo>
                <a:lnTo>
                  <a:pt x="10" y="10"/>
                </a:lnTo>
                <a:lnTo>
                  <a:pt x="14" y="11"/>
                </a:lnTo>
                <a:lnTo>
                  <a:pt x="21" y="12"/>
                </a:lnTo>
                <a:lnTo>
                  <a:pt x="25" y="13"/>
                </a:lnTo>
                <a:lnTo>
                  <a:pt x="30" y="14"/>
                </a:lnTo>
                <a:lnTo>
                  <a:pt x="35" y="17"/>
                </a:lnTo>
                <a:lnTo>
                  <a:pt x="39" y="19"/>
                </a:lnTo>
                <a:lnTo>
                  <a:pt x="43" y="22"/>
                </a:lnTo>
                <a:lnTo>
                  <a:pt x="47" y="25"/>
                </a:lnTo>
                <a:lnTo>
                  <a:pt x="51" y="27"/>
                </a:lnTo>
                <a:lnTo>
                  <a:pt x="55" y="30"/>
                </a:lnTo>
                <a:lnTo>
                  <a:pt x="58" y="31"/>
                </a:lnTo>
                <a:lnTo>
                  <a:pt x="62" y="32"/>
                </a:lnTo>
                <a:lnTo>
                  <a:pt x="66" y="33"/>
                </a:lnTo>
                <a:lnTo>
                  <a:pt x="85" y="32"/>
                </a:lnTo>
                <a:lnTo>
                  <a:pt x="98" y="31"/>
                </a:lnTo>
                <a:lnTo>
                  <a:pt x="118" y="29"/>
                </a:lnTo>
                <a:lnTo>
                  <a:pt x="139" y="29"/>
                </a:lnTo>
                <a:lnTo>
                  <a:pt x="176" y="28"/>
                </a:lnTo>
                <a:lnTo>
                  <a:pt x="395" y="28"/>
                </a:lnTo>
                <a:lnTo>
                  <a:pt x="414" y="29"/>
                </a:lnTo>
                <a:lnTo>
                  <a:pt x="431" y="30"/>
                </a:lnTo>
                <a:lnTo>
                  <a:pt x="449" y="31"/>
                </a:lnTo>
                <a:lnTo>
                  <a:pt x="464" y="32"/>
                </a:lnTo>
                <a:lnTo>
                  <a:pt x="505" y="34"/>
                </a:lnTo>
                <a:lnTo>
                  <a:pt x="627" y="42"/>
                </a:lnTo>
                <a:lnTo>
                  <a:pt x="650" y="42"/>
                </a:lnTo>
                <a:lnTo>
                  <a:pt x="668" y="42"/>
                </a:lnTo>
                <a:lnTo>
                  <a:pt x="697" y="41"/>
                </a:lnTo>
                <a:lnTo>
                  <a:pt x="718" y="40"/>
                </a:lnTo>
                <a:lnTo>
                  <a:pt x="752" y="40"/>
                </a:lnTo>
                <a:lnTo>
                  <a:pt x="762" y="39"/>
                </a:lnTo>
                <a:lnTo>
                  <a:pt x="771" y="38"/>
                </a:lnTo>
                <a:lnTo>
                  <a:pt x="778" y="37"/>
                </a:lnTo>
                <a:lnTo>
                  <a:pt x="785" y="36"/>
                </a:lnTo>
                <a:lnTo>
                  <a:pt x="803" y="35"/>
                </a:lnTo>
                <a:lnTo>
                  <a:pt x="829" y="34"/>
                </a:lnTo>
                <a:lnTo>
                  <a:pt x="851" y="34"/>
                </a:lnTo>
                <a:lnTo>
                  <a:pt x="855" y="35"/>
                </a:lnTo>
                <a:lnTo>
                  <a:pt x="858" y="36"/>
                </a:lnTo>
                <a:lnTo>
                  <a:pt x="861" y="37"/>
                </a:lnTo>
                <a:lnTo>
                  <a:pt x="863" y="38"/>
                </a:lnTo>
                <a:lnTo>
                  <a:pt x="868" y="39"/>
                </a:lnTo>
                <a:lnTo>
                  <a:pt x="869" y="40"/>
                </a:lnTo>
                <a:lnTo>
                  <a:pt x="870" y="41"/>
                </a:lnTo>
                <a:lnTo>
                  <a:pt x="87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8" name="SMARTPenAnnotation16"/>
          <p:cNvSpPr>
            <a:spLocks/>
          </p:cNvSpPr>
          <p:nvPr/>
        </p:nvSpPr>
        <p:spPr bwMode="auto">
          <a:xfrm>
            <a:off x="6384925" y="5875338"/>
            <a:ext cx="2189163" cy="82550"/>
          </a:xfrm>
          <a:custGeom>
            <a:avLst/>
            <a:gdLst>
              <a:gd name="T0" fmla="*/ 0 w 1379"/>
              <a:gd name="T1" fmla="*/ 0 h 52"/>
              <a:gd name="T2" fmla="*/ 2147483647 w 1379"/>
              <a:gd name="T3" fmla="*/ 2147483647 h 52"/>
              <a:gd name="T4" fmla="*/ 2147483647 w 1379"/>
              <a:gd name="T5" fmla="*/ 2147483647 h 52"/>
              <a:gd name="T6" fmla="*/ 2147483647 w 1379"/>
              <a:gd name="T7" fmla="*/ 2147483647 h 52"/>
              <a:gd name="T8" fmla="*/ 2147483647 w 1379"/>
              <a:gd name="T9" fmla="*/ 2147483647 h 52"/>
              <a:gd name="T10" fmla="*/ 2147483647 w 1379"/>
              <a:gd name="T11" fmla="*/ 2147483647 h 52"/>
              <a:gd name="T12" fmla="*/ 2147483647 w 1379"/>
              <a:gd name="T13" fmla="*/ 2147483647 h 52"/>
              <a:gd name="T14" fmla="*/ 2147483647 w 1379"/>
              <a:gd name="T15" fmla="*/ 2147483647 h 52"/>
              <a:gd name="T16" fmla="*/ 2147483647 w 1379"/>
              <a:gd name="T17" fmla="*/ 2147483647 h 52"/>
              <a:gd name="T18" fmla="*/ 2147483647 w 1379"/>
              <a:gd name="T19" fmla="*/ 2147483647 h 52"/>
              <a:gd name="T20" fmla="*/ 2147483647 w 1379"/>
              <a:gd name="T21" fmla="*/ 2147483647 h 52"/>
              <a:gd name="T22" fmla="*/ 2147483647 w 1379"/>
              <a:gd name="T23" fmla="*/ 2147483647 h 52"/>
              <a:gd name="T24" fmla="*/ 2147483647 w 1379"/>
              <a:gd name="T25" fmla="*/ 2147483647 h 52"/>
              <a:gd name="T26" fmla="*/ 2147483647 w 1379"/>
              <a:gd name="T27" fmla="*/ 2147483647 h 52"/>
              <a:gd name="T28" fmla="*/ 2147483647 w 1379"/>
              <a:gd name="T29" fmla="*/ 2147483647 h 52"/>
              <a:gd name="T30" fmla="*/ 2147483647 w 1379"/>
              <a:gd name="T31" fmla="*/ 2147483647 h 52"/>
              <a:gd name="T32" fmla="*/ 2147483647 w 1379"/>
              <a:gd name="T33" fmla="*/ 2147483647 h 52"/>
              <a:gd name="T34" fmla="*/ 2147483647 w 1379"/>
              <a:gd name="T35" fmla="*/ 2147483647 h 52"/>
              <a:gd name="T36" fmla="*/ 2147483647 w 1379"/>
              <a:gd name="T37" fmla="*/ 2147483647 h 52"/>
              <a:gd name="T38" fmla="*/ 2147483647 w 1379"/>
              <a:gd name="T39" fmla="*/ 2147483647 h 52"/>
              <a:gd name="T40" fmla="*/ 2147483647 w 1379"/>
              <a:gd name="T41" fmla="*/ 2147483647 h 52"/>
              <a:gd name="T42" fmla="*/ 2147483647 w 1379"/>
              <a:gd name="T43" fmla="*/ 2147483647 h 52"/>
              <a:gd name="T44" fmla="*/ 2147483647 w 1379"/>
              <a:gd name="T45" fmla="*/ 2147483647 h 52"/>
              <a:gd name="T46" fmla="*/ 2147483647 w 1379"/>
              <a:gd name="T47" fmla="*/ 2147483647 h 52"/>
              <a:gd name="T48" fmla="*/ 2147483647 w 1379"/>
              <a:gd name="T49" fmla="*/ 2147483647 h 52"/>
              <a:gd name="T50" fmla="*/ 2147483647 w 1379"/>
              <a:gd name="T51" fmla="*/ 2147483647 h 52"/>
              <a:gd name="T52" fmla="*/ 2147483647 w 1379"/>
              <a:gd name="T53" fmla="*/ 2147483647 h 52"/>
              <a:gd name="T54" fmla="*/ 2147483647 w 1379"/>
              <a:gd name="T55" fmla="*/ 2147483647 h 52"/>
              <a:gd name="T56" fmla="*/ 2147483647 w 1379"/>
              <a:gd name="T57" fmla="*/ 2147483647 h 52"/>
              <a:gd name="T58" fmla="*/ 2147483647 w 1379"/>
              <a:gd name="T59" fmla="*/ 2147483647 h 52"/>
              <a:gd name="T60" fmla="*/ 2147483647 w 1379"/>
              <a:gd name="T61" fmla="*/ 2147483647 h 52"/>
              <a:gd name="T62" fmla="*/ 2147483647 w 1379"/>
              <a:gd name="T63" fmla="*/ 2147483647 h 52"/>
              <a:gd name="T64" fmla="*/ 2147483647 w 1379"/>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9" h="52">
                <a:moveTo>
                  <a:pt x="0" y="0"/>
                </a:moveTo>
                <a:lnTo>
                  <a:pt x="6" y="3"/>
                </a:lnTo>
                <a:lnTo>
                  <a:pt x="10" y="5"/>
                </a:lnTo>
                <a:lnTo>
                  <a:pt x="18" y="6"/>
                </a:lnTo>
                <a:lnTo>
                  <a:pt x="61" y="6"/>
                </a:lnTo>
                <a:lnTo>
                  <a:pt x="232" y="6"/>
                </a:lnTo>
                <a:lnTo>
                  <a:pt x="243" y="6"/>
                </a:lnTo>
                <a:lnTo>
                  <a:pt x="282" y="10"/>
                </a:lnTo>
                <a:lnTo>
                  <a:pt x="323" y="11"/>
                </a:lnTo>
                <a:lnTo>
                  <a:pt x="359" y="11"/>
                </a:lnTo>
                <a:lnTo>
                  <a:pt x="371" y="12"/>
                </a:lnTo>
                <a:lnTo>
                  <a:pt x="416" y="15"/>
                </a:lnTo>
                <a:lnTo>
                  <a:pt x="453" y="17"/>
                </a:lnTo>
                <a:lnTo>
                  <a:pt x="485" y="18"/>
                </a:lnTo>
                <a:lnTo>
                  <a:pt x="496" y="19"/>
                </a:lnTo>
                <a:lnTo>
                  <a:pt x="507" y="20"/>
                </a:lnTo>
                <a:lnTo>
                  <a:pt x="527" y="22"/>
                </a:lnTo>
                <a:lnTo>
                  <a:pt x="568" y="22"/>
                </a:lnTo>
                <a:lnTo>
                  <a:pt x="968" y="23"/>
                </a:lnTo>
                <a:lnTo>
                  <a:pt x="985" y="23"/>
                </a:lnTo>
                <a:lnTo>
                  <a:pt x="1040" y="27"/>
                </a:lnTo>
                <a:lnTo>
                  <a:pt x="1066" y="28"/>
                </a:lnTo>
                <a:lnTo>
                  <a:pt x="1080" y="28"/>
                </a:lnTo>
                <a:lnTo>
                  <a:pt x="1111" y="31"/>
                </a:lnTo>
                <a:lnTo>
                  <a:pt x="1123" y="33"/>
                </a:lnTo>
                <a:lnTo>
                  <a:pt x="1135" y="34"/>
                </a:lnTo>
                <a:lnTo>
                  <a:pt x="1144" y="36"/>
                </a:lnTo>
                <a:lnTo>
                  <a:pt x="1159" y="38"/>
                </a:lnTo>
                <a:lnTo>
                  <a:pt x="1194" y="42"/>
                </a:lnTo>
                <a:lnTo>
                  <a:pt x="1211" y="43"/>
                </a:lnTo>
                <a:lnTo>
                  <a:pt x="1242" y="44"/>
                </a:lnTo>
                <a:lnTo>
                  <a:pt x="1271" y="45"/>
                </a:lnTo>
                <a:lnTo>
                  <a:pt x="1378"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0189" name="SMARTPenAnnotation17"/>
          <p:cNvSpPr>
            <a:spLocks/>
          </p:cNvSpPr>
          <p:nvPr/>
        </p:nvSpPr>
        <p:spPr bwMode="auto">
          <a:xfrm>
            <a:off x="4562475" y="6330950"/>
            <a:ext cx="3413125" cy="127000"/>
          </a:xfrm>
          <a:custGeom>
            <a:avLst/>
            <a:gdLst>
              <a:gd name="T0" fmla="*/ 0 w 2150"/>
              <a:gd name="T1" fmla="*/ 0 h 80"/>
              <a:gd name="T2" fmla="*/ 2147483647 w 2150"/>
              <a:gd name="T3" fmla="*/ 2147483647 h 80"/>
              <a:gd name="T4" fmla="*/ 2147483647 w 2150"/>
              <a:gd name="T5" fmla="*/ 2147483647 h 80"/>
              <a:gd name="T6" fmla="*/ 2147483647 w 2150"/>
              <a:gd name="T7" fmla="*/ 2147483647 h 80"/>
              <a:gd name="T8" fmla="*/ 2147483647 w 2150"/>
              <a:gd name="T9" fmla="*/ 2147483647 h 80"/>
              <a:gd name="T10" fmla="*/ 2147483647 w 2150"/>
              <a:gd name="T11" fmla="*/ 2147483647 h 80"/>
              <a:gd name="T12" fmla="*/ 2147483647 w 2150"/>
              <a:gd name="T13" fmla="*/ 2147483647 h 80"/>
              <a:gd name="T14" fmla="*/ 2147483647 w 2150"/>
              <a:gd name="T15" fmla="*/ 2147483647 h 80"/>
              <a:gd name="T16" fmla="*/ 2147483647 w 2150"/>
              <a:gd name="T17" fmla="*/ 2147483647 h 80"/>
              <a:gd name="T18" fmla="*/ 2147483647 w 2150"/>
              <a:gd name="T19" fmla="*/ 2147483647 h 80"/>
              <a:gd name="T20" fmla="*/ 2147483647 w 2150"/>
              <a:gd name="T21" fmla="*/ 2147483647 h 80"/>
              <a:gd name="T22" fmla="*/ 2147483647 w 2150"/>
              <a:gd name="T23" fmla="*/ 2147483647 h 80"/>
              <a:gd name="T24" fmla="*/ 2147483647 w 2150"/>
              <a:gd name="T25" fmla="*/ 2147483647 h 80"/>
              <a:gd name="T26" fmla="*/ 2147483647 w 2150"/>
              <a:gd name="T27" fmla="*/ 2147483647 h 80"/>
              <a:gd name="T28" fmla="*/ 2147483647 w 2150"/>
              <a:gd name="T29" fmla="*/ 2147483647 h 80"/>
              <a:gd name="T30" fmla="*/ 2147483647 w 2150"/>
              <a:gd name="T31" fmla="*/ 2147483647 h 80"/>
              <a:gd name="T32" fmla="*/ 2147483647 w 2150"/>
              <a:gd name="T33" fmla="*/ 2147483647 h 80"/>
              <a:gd name="T34" fmla="*/ 2147483647 w 2150"/>
              <a:gd name="T35" fmla="*/ 2147483647 h 80"/>
              <a:gd name="T36" fmla="*/ 2147483647 w 2150"/>
              <a:gd name="T37" fmla="*/ 2147483647 h 80"/>
              <a:gd name="T38" fmla="*/ 2147483647 w 2150"/>
              <a:gd name="T39" fmla="*/ 2147483647 h 80"/>
              <a:gd name="T40" fmla="*/ 2147483647 w 2150"/>
              <a:gd name="T41" fmla="*/ 2147483647 h 80"/>
              <a:gd name="T42" fmla="*/ 2147483647 w 2150"/>
              <a:gd name="T43" fmla="*/ 2147483647 h 80"/>
              <a:gd name="T44" fmla="*/ 2147483647 w 2150"/>
              <a:gd name="T45" fmla="*/ 2147483647 h 80"/>
              <a:gd name="T46" fmla="*/ 2147483647 w 2150"/>
              <a:gd name="T47" fmla="*/ 2147483647 h 80"/>
              <a:gd name="T48" fmla="*/ 2147483647 w 2150"/>
              <a:gd name="T49" fmla="*/ 2147483647 h 80"/>
              <a:gd name="T50" fmla="*/ 2147483647 w 2150"/>
              <a:gd name="T51" fmla="*/ 2147483647 h 80"/>
              <a:gd name="T52" fmla="*/ 2147483647 w 2150"/>
              <a:gd name="T53" fmla="*/ 2147483647 h 80"/>
              <a:gd name="T54" fmla="*/ 2147483647 w 2150"/>
              <a:gd name="T55" fmla="*/ 2147483647 h 80"/>
              <a:gd name="T56" fmla="*/ 2147483647 w 2150"/>
              <a:gd name="T57" fmla="*/ 2147483647 h 80"/>
              <a:gd name="T58" fmla="*/ 2147483647 w 2150"/>
              <a:gd name="T59" fmla="*/ 2147483647 h 80"/>
              <a:gd name="T60" fmla="*/ 2147483647 w 2150"/>
              <a:gd name="T61" fmla="*/ 2147483647 h 80"/>
              <a:gd name="T62" fmla="*/ 2147483647 w 2150"/>
              <a:gd name="T63" fmla="*/ 2147483647 h 80"/>
              <a:gd name="T64" fmla="*/ 2147483647 w 2150"/>
              <a:gd name="T65" fmla="*/ 2147483647 h 80"/>
              <a:gd name="T66" fmla="*/ 2147483647 w 2150"/>
              <a:gd name="T67" fmla="*/ 2147483647 h 80"/>
              <a:gd name="T68" fmla="*/ 2147483647 w 2150"/>
              <a:gd name="T69" fmla="*/ 2147483647 h 80"/>
              <a:gd name="T70" fmla="*/ 2147483647 w 2150"/>
              <a:gd name="T71" fmla="*/ 2147483647 h 80"/>
              <a:gd name="T72" fmla="*/ 2147483647 w 2150"/>
              <a:gd name="T73" fmla="*/ 2147483647 h 80"/>
              <a:gd name="T74" fmla="*/ 2147483647 w 2150"/>
              <a:gd name="T75" fmla="*/ 2147483647 h 80"/>
              <a:gd name="T76" fmla="*/ 2147483647 w 2150"/>
              <a:gd name="T77" fmla="*/ 2147483647 h 80"/>
              <a:gd name="T78" fmla="*/ 2147483647 w 2150"/>
              <a:gd name="T79" fmla="*/ 2147483647 h 80"/>
              <a:gd name="T80" fmla="*/ 2147483647 w 2150"/>
              <a:gd name="T81" fmla="*/ 2147483647 h 80"/>
              <a:gd name="T82" fmla="*/ 2147483647 w 2150"/>
              <a:gd name="T83" fmla="*/ 2147483647 h 80"/>
              <a:gd name="T84" fmla="*/ 2147483647 w 2150"/>
              <a:gd name="T85" fmla="*/ 2147483647 h 80"/>
              <a:gd name="T86" fmla="*/ 2147483647 w 2150"/>
              <a:gd name="T87" fmla="*/ 2147483647 h 80"/>
              <a:gd name="T88" fmla="*/ 2147483647 w 2150"/>
              <a:gd name="T89" fmla="*/ 2147483647 h 80"/>
              <a:gd name="T90" fmla="*/ 2147483647 w 2150"/>
              <a:gd name="T91" fmla="*/ 2147483647 h 80"/>
              <a:gd name="T92" fmla="*/ 2147483647 w 2150"/>
              <a:gd name="T93" fmla="*/ 2147483647 h 80"/>
              <a:gd name="T94" fmla="*/ 2147483647 w 2150"/>
              <a:gd name="T95" fmla="*/ 2147483647 h 80"/>
              <a:gd name="T96" fmla="*/ 2147483647 w 2150"/>
              <a:gd name="T97" fmla="*/ 2147483647 h 80"/>
              <a:gd name="T98" fmla="*/ 2147483647 w 2150"/>
              <a:gd name="T99" fmla="*/ 2147483647 h 80"/>
              <a:gd name="T100" fmla="*/ 2147483647 w 2150"/>
              <a:gd name="T101" fmla="*/ 2147483647 h 80"/>
              <a:gd name="T102" fmla="*/ 2147483647 w 2150"/>
              <a:gd name="T103" fmla="*/ 2147483647 h 80"/>
              <a:gd name="T104" fmla="*/ 2147483647 w 2150"/>
              <a:gd name="T105" fmla="*/ 2147483647 h 80"/>
              <a:gd name="T106" fmla="*/ 2147483647 w 2150"/>
              <a:gd name="T107" fmla="*/ 2147483647 h 80"/>
              <a:gd name="T108" fmla="*/ 2147483647 w 2150"/>
              <a:gd name="T109" fmla="*/ 2147483647 h 80"/>
              <a:gd name="T110" fmla="*/ 2147483647 w 2150"/>
              <a:gd name="T111" fmla="*/ 2147483647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50" h="80">
                <a:moveTo>
                  <a:pt x="0" y="0"/>
                </a:moveTo>
                <a:lnTo>
                  <a:pt x="6" y="3"/>
                </a:lnTo>
                <a:lnTo>
                  <a:pt x="13" y="5"/>
                </a:lnTo>
                <a:lnTo>
                  <a:pt x="30" y="6"/>
                </a:lnTo>
                <a:lnTo>
                  <a:pt x="48" y="9"/>
                </a:lnTo>
                <a:lnTo>
                  <a:pt x="64" y="9"/>
                </a:lnTo>
                <a:lnTo>
                  <a:pt x="127" y="6"/>
                </a:lnTo>
                <a:lnTo>
                  <a:pt x="201" y="6"/>
                </a:lnTo>
                <a:lnTo>
                  <a:pt x="256" y="7"/>
                </a:lnTo>
                <a:lnTo>
                  <a:pt x="300" y="10"/>
                </a:lnTo>
                <a:lnTo>
                  <a:pt x="396" y="11"/>
                </a:lnTo>
                <a:lnTo>
                  <a:pt x="452" y="13"/>
                </a:lnTo>
                <a:lnTo>
                  <a:pt x="648" y="26"/>
                </a:lnTo>
                <a:lnTo>
                  <a:pt x="695" y="28"/>
                </a:lnTo>
                <a:lnTo>
                  <a:pt x="768" y="32"/>
                </a:lnTo>
                <a:lnTo>
                  <a:pt x="821" y="34"/>
                </a:lnTo>
                <a:lnTo>
                  <a:pt x="837" y="35"/>
                </a:lnTo>
                <a:lnTo>
                  <a:pt x="872" y="38"/>
                </a:lnTo>
                <a:lnTo>
                  <a:pt x="998" y="47"/>
                </a:lnTo>
                <a:lnTo>
                  <a:pt x="1042" y="49"/>
                </a:lnTo>
                <a:lnTo>
                  <a:pt x="1077" y="51"/>
                </a:lnTo>
                <a:lnTo>
                  <a:pt x="1092" y="52"/>
                </a:lnTo>
                <a:lnTo>
                  <a:pt x="1107" y="53"/>
                </a:lnTo>
                <a:lnTo>
                  <a:pt x="1166" y="56"/>
                </a:lnTo>
                <a:lnTo>
                  <a:pt x="1217" y="57"/>
                </a:lnTo>
                <a:lnTo>
                  <a:pt x="1279" y="59"/>
                </a:lnTo>
                <a:lnTo>
                  <a:pt x="1305" y="61"/>
                </a:lnTo>
                <a:lnTo>
                  <a:pt x="1327" y="62"/>
                </a:lnTo>
                <a:lnTo>
                  <a:pt x="1346" y="64"/>
                </a:lnTo>
                <a:lnTo>
                  <a:pt x="1394" y="67"/>
                </a:lnTo>
                <a:lnTo>
                  <a:pt x="1448" y="68"/>
                </a:lnTo>
                <a:lnTo>
                  <a:pt x="1461" y="69"/>
                </a:lnTo>
                <a:lnTo>
                  <a:pt x="1485" y="71"/>
                </a:lnTo>
                <a:lnTo>
                  <a:pt x="1523" y="73"/>
                </a:lnTo>
                <a:lnTo>
                  <a:pt x="1535" y="75"/>
                </a:lnTo>
                <a:lnTo>
                  <a:pt x="1559" y="77"/>
                </a:lnTo>
                <a:lnTo>
                  <a:pt x="1620" y="79"/>
                </a:lnTo>
                <a:lnTo>
                  <a:pt x="1788" y="79"/>
                </a:lnTo>
                <a:lnTo>
                  <a:pt x="1813" y="77"/>
                </a:lnTo>
                <a:lnTo>
                  <a:pt x="1835" y="75"/>
                </a:lnTo>
                <a:lnTo>
                  <a:pt x="1867" y="73"/>
                </a:lnTo>
                <a:lnTo>
                  <a:pt x="1878" y="72"/>
                </a:lnTo>
                <a:lnTo>
                  <a:pt x="1897" y="70"/>
                </a:lnTo>
                <a:lnTo>
                  <a:pt x="1926" y="68"/>
                </a:lnTo>
                <a:lnTo>
                  <a:pt x="1935" y="66"/>
                </a:lnTo>
                <a:lnTo>
                  <a:pt x="1957" y="64"/>
                </a:lnTo>
                <a:lnTo>
                  <a:pt x="2017" y="62"/>
                </a:lnTo>
                <a:lnTo>
                  <a:pt x="2081" y="62"/>
                </a:lnTo>
                <a:lnTo>
                  <a:pt x="2091" y="64"/>
                </a:lnTo>
                <a:lnTo>
                  <a:pt x="2095" y="65"/>
                </a:lnTo>
                <a:lnTo>
                  <a:pt x="2107" y="68"/>
                </a:lnTo>
                <a:lnTo>
                  <a:pt x="2113" y="70"/>
                </a:lnTo>
                <a:lnTo>
                  <a:pt x="2126" y="72"/>
                </a:lnTo>
                <a:lnTo>
                  <a:pt x="2136" y="74"/>
                </a:lnTo>
                <a:lnTo>
                  <a:pt x="2139" y="75"/>
                </a:lnTo>
                <a:lnTo>
                  <a:pt x="2149"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623677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ltLang="en-US" smtClean="0"/>
          </a:p>
        </p:txBody>
      </p:sp>
      <p:sp>
        <p:nvSpPr>
          <p:cNvPr id="51203" name="Rectangle 3"/>
          <p:cNvSpPr>
            <a:spLocks noGrp="1" noChangeArrowheads="1"/>
          </p:cNvSpPr>
          <p:nvPr>
            <p:ph type="body" idx="1"/>
          </p:nvPr>
        </p:nvSpPr>
        <p:spPr/>
        <p:txBody>
          <a:bodyPr/>
          <a:lstStyle/>
          <a:p>
            <a:pPr eaLnBrk="1" hangingPunct="1"/>
            <a:endParaRPr lang="en-US" altLang="en-US" smtClean="0"/>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0" y="4210050"/>
            <a:ext cx="8991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b="1">
                <a:solidFill>
                  <a:srgbClr val="FFFFFF"/>
                </a:solidFill>
                <a:cs typeface="Arial" charset="0"/>
              </a:rPr>
              <a:t>Macbeth arrives, and Lady Macbeth begins to lay out her plan for killing </a:t>
            </a:r>
            <a:r>
              <a:rPr lang="en-US" altLang="en-US" sz="2400" b="1">
                <a:solidFill>
                  <a:srgbClr val="000000"/>
                </a:solidFill>
                <a:cs typeface="Arial" charset="0"/>
              </a:rPr>
              <a:t>the King</a:t>
            </a:r>
            <a:r>
              <a:rPr lang="en-US" altLang="en-US" sz="2400" b="1">
                <a:solidFill>
                  <a:srgbClr val="FFFFFF"/>
                </a:solidFill>
                <a:cs typeface="Arial" charset="0"/>
              </a:rPr>
              <a:t>.  She tells her husband to leave everything </a:t>
            </a:r>
            <a:r>
              <a:rPr lang="en-US" altLang="en-US" sz="2400" b="1">
                <a:solidFill>
                  <a:srgbClr val="000000"/>
                </a:solidFill>
                <a:cs typeface="Arial" charset="0"/>
              </a:rPr>
              <a:t>to her; she’ll</a:t>
            </a:r>
            <a:r>
              <a:rPr lang="en-US" altLang="en-US" sz="2400" b="1">
                <a:solidFill>
                  <a:srgbClr val="FFFFFF"/>
                </a:solidFill>
                <a:cs typeface="Arial" charset="0"/>
              </a:rPr>
              <a:t> take care of things herself.  She warns Macbeth, however, that his face easily reveals his emotions, and he must be cautious to put on a happy, carefree face tonight while the King and other guests are present.</a:t>
            </a:r>
          </a:p>
        </p:txBody>
      </p:sp>
      <p:sp>
        <p:nvSpPr>
          <p:cNvPr id="51206" name="SMARTPenAnnotation0"/>
          <p:cNvSpPr>
            <a:spLocks/>
          </p:cNvSpPr>
          <p:nvPr/>
        </p:nvSpPr>
        <p:spPr bwMode="auto">
          <a:xfrm>
            <a:off x="384175" y="4618038"/>
            <a:ext cx="2108200" cy="80962"/>
          </a:xfrm>
          <a:custGeom>
            <a:avLst/>
            <a:gdLst>
              <a:gd name="T0" fmla="*/ 0 w 1328"/>
              <a:gd name="T1" fmla="*/ 2147483647 h 51"/>
              <a:gd name="T2" fmla="*/ 2147483647 w 1328"/>
              <a:gd name="T3" fmla="*/ 2147483647 h 51"/>
              <a:gd name="T4" fmla="*/ 2147483647 w 1328"/>
              <a:gd name="T5" fmla="*/ 2147483647 h 51"/>
              <a:gd name="T6" fmla="*/ 2147483647 w 1328"/>
              <a:gd name="T7" fmla="*/ 2147483647 h 51"/>
              <a:gd name="T8" fmla="*/ 2147483647 w 1328"/>
              <a:gd name="T9" fmla="*/ 2147483647 h 51"/>
              <a:gd name="T10" fmla="*/ 2147483647 w 1328"/>
              <a:gd name="T11" fmla="*/ 2147483647 h 51"/>
              <a:gd name="T12" fmla="*/ 2147483647 w 1328"/>
              <a:gd name="T13" fmla="*/ 2147483647 h 51"/>
              <a:gd name="T14" fmla="*/ 2147483647 w 1328"/>
              <a:gd name="T15" fmla="*/ 2147483647 h 51"/>
              <a:gd name="T16" fmla="*/ 2147483647 w 1328"/>
              <a:gd name="T17" fmla="*/ 2147483647 h 51"/>
              <a:gd name="T18" fmla="*/ 2147483647 w 1328"/>
              <a:gd name="T19" fmla="*/ 2147483647 h 51"/>
              <a:gd name="T20" fmla="*/ 2147483647 w 1328"/>
              <a:gd name="T21" fmla="*/ 2147483647 h 51"/>
              <a:gd name="T22" fmla="*/ 2147483647 w 1328"/>
              <a:gd name="T23" fmla="*/ 2147483647 h 51"/>
              <a:gd name="T24" fmla="*/ 2147483647 w 1328"/>
              <a:gd name="T25" fmla="*/ 2147483647 h 51"/>
              <a:gd name="T26" fmla="*/ 2147483647 w 1328"/>
              <a:gd name="T27" fmla="*/ 2147483647 h 51"/>
              <a:gd name="T28" fmla="*/ 2147483647 w 1328"/>
              <a:gd name="T29" fmla="*/ 2147483647 h 51"/>
              <a:gd name="T30" fmla="*/ 2147483647 w 1328"/>
              <a:gd name="T31" fmla="*/ 2147483647 h 51"/>
              <a:gd name="T32" fmla="*/ 2147483647 w 1328"/>
              <a:gd name="T33" fmla="*/ 2147483647 h 51"/>
              <a:gd name="T34" fmla="*/ 2147483647 w 1328"/>
              <a:gd name="T35" fmla="*/ 2147483647 h 51"/>
              <a:gd name="T36" fmla="*/ 2147483647 w 1328"/>
              <a:gd name="T37" fmla="*/ 2147483647 h 51"/>
              <a:gd name="T38" fmla="*/ 2147483647 w 1328"/>
              <a:gd name="T39" fmla="*/ 2147483647 h 51"/>
              <a:gd name="T40" fmla="*/ 2147483647 w 1328"/>
              <a:gd name="T41" fmla="*/ 2147483647 h 51"/>
              <a:gd name="T42" fmla="*/ 2147483647 w 1328"/>
              <a:gd name="T43" fmla="*/ 2147483647 h 51"/>
              <a:gd name="T44" fmla="*/ 2147483647 w 1328"/>
              <a:gd name="T45" fmla="*/ 2147483647 h 51"/>
              <a:gd name="T46" fmla="*/ 2147483647 w 1328"/>
              <a:gd name="T47" fmla="*/ 2147483647 h 51"/>
              <a:gd name="T48" fmla="*/ 2147483647 w 1328"/>
              <a:gd name="T49" fmla="*/ 2147483647 h 51"/>
              <a:gd name="T50" fmla="*/ 2147483647 w 1328"/>
              <a:gd name="T51" fmla="*/ 2147483647 h 51"/>
              <a:gd name="T52" fmla="*/ 2147483647 w 1328"/>
              <a:gd name="T53" fmla="*/ 2147483647 h 51"/>
              <a:gd name="T54" fmla="*/ 2147483647 w 1328"/>
              <a:gd name="T55" fmla="*/ 2147483647 h 51"/>
              <a:gd name="T56" fmla="*/ 2147483647 w 1328"/>
              <a:gd name="T57" fmla="*/ 2147483647 h 51"/>
              <a:gd name="T58" fmla="*/ 2147483647 w 1328"/>
              <a:gd name="T59" fmla="*/ 2147483647 h 51"/>
              <a:gd name="T60" fmla="*/ 2147483647 w 1328"/>
              <a:gd name="T61" fmla="*/ 2147483647 h 51"/>
              <a:gd name="T62" fmla="*/ 2147483647 w 1328"/>
              <a:gd name="T63" fmla="*/ 2147483647 h 51"/>
              <a:gd name="T64" fmla="*/ 2147483647 w 1328"/>
              <a:gd name="T65" fmla="*/ 2147483647 h 51"/>
              <a:gd name="T66" fmla="*/ 2147483647 w 1328"/>
              <a:gd name="T67" fmla="*/ 2147483647 h 51"/>
              <a:gd name="T68" fmla="*/ 2147483647 w 1328"/>
              <a:gd name="T69" fmla="*/ 2147483647 h 51"/>
              <a:gd name="T70" fmla="*/ 2147483647 w 1328"/>
              <a:gd name="T71" fmla="*/ 2147483647 h 51"/>
              <a:gd name="T72" fmla="*/ 2147483647 w 1328"/>
              <a:gd name="T73" fmla="*/ 2147483647 h 51"/>
              <a:gd name="T74" fmla="*/ 2147483647 w 1328"/>
              <a:gd name="T75" fmla="*/ 2147483647 h 51"/>
              <a:gd name="T76" fmla="*/ 2147483647 w 1328"/>
              <a:gd name="T77" fmla="*/ 2147483647 h 51"/>
              <a:gd name="T78" fmla="*/ 2147483647 w 1328"/>
              <a:gd name="T79" fmla="*/ 2147483647 h 51"/>
              <a:gd name="T80" fmla="*/ 2147483647 w 1328"/>
              <a:gd name="T81" fmla="*/ 2147483647 h 51"/>
              <a:gd name="T82" fmla="*/ 2147483647 w 1328"/>
              <a:gd name="T83" fmla="*/ 2147483647 h 51"/>
              <a:gd name="T84" fmla="*/ 2147483647 w 1328"/>
              <a:gd name="T85" fmla="*/ 2147483647 h 51"/>
              <a:gd name="T86" fmla="*/ 2147483647 w 1328"/>
              <a:gd name="T87" fmla="*/ 0 h 51"/>
              <a:gd name="T88" fmla="*/ 2147483647 w 1328"/>
              <a:gd name="T89" fmla="*/ 2147483647 h 51"/>
              <a:gd name="T90" fmla="*/ 2147483647 w 1328"/>
              <a:gd name="T91" fmla="*/ 2147483647 h 51"/>
              <a:gd name="T92" fmla="*/ 2147483647 w 1328"/>
              <a:gd name="T93" fmla="*/ 2147483647 h 51"/>
              <a:gd name="T94" fmla="*/ 2147483647 w 1328"/>
              <a:gd name="T95" fmla="*/ 2147483647 h 51"/>
              <a:gd name="T96" fmla="*/ 2147483647 w 1328"/>
              <a:gd name="T97" fmla="*/ 2147483647 h 51"/>
              <a:gd name="T98" fmla="*/ 2147483647 w 1328"/>
              <a:gd name="T99" fmla="*/ 2147483647 h 51"/>
              <a:gd name="T100" fmla="*/ 2147483647 w 1328"/>
              <a:gd name="T101" fmla="*/ 2147483647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8" h="51">
                <a:moveTo>
                  <a:pt x="0" y="50"/>
                </a:moveTo>
                <a:lnTo>
                  <a:pt x="10" y="50"/>
                </a:lnTo>
                <a:lnTo>
                  <a:pt x="12" y="49"/>
                </a:lnTo>
                <a:lnTo>
                  <a:pt x="14" y="48"/>
                </a:lnTo>
                <a:lnTo>
                  <a:pt x="17" y="47"/>
                </a:lnTo>
                <a:lnTo>
                  <a:pt x="22" y="45"/>
                </a:lnTo>
                <a:lnTo>
                  <a:pt x="30" y="44"/>
                </a:lnTo>
                <a:lnTo>
                  <a:pt x="38" y="44"/>
                </a:lnTo>
                <a:lnTo>
                  <a:pt x="42" y="44"/>
                </a:lnTo>
                <a:lnTo>
                  <a:pt x="45" y="42"/>
                </a:lnTo>
                <a:lnTo>
                  <a:pt x="49" y="41"/>
                </a:lnTo>
                <a:lnTo>
                  <a:pt x="60" y="40"/>
                </a:lnTo>
                <a:lnTo>
                  <a:pt x="71" y="38"/>
                </a:lnTo>
                <a:lnTo>
                  <a:pt x="76" y="37"/>
                </a:lnTo>
                <a:lnTo>
                  <a:pt x="81" y="36"/>
                </a:lnTo>
                <a:lnTo>
                  <a:pt x="86" y="35"/>
                </a:lnTo>
                <a:lnTo>
                  <a:pt x="110" y="33"/>
                </a:lnTo>
                <a:lnTo>
                  <a:pt x="131" y="32"/>
                </a:lnTo>
                <a:lnTo>
                  <a:pt x="180" y="25"/>
                </a:lnTo>
                <a:lnTo>
                  <a:pt x="191" y="24"/>
                </a:lnTo>
                <a:lnTo>
                  <a:pt x="201" y="23"/>
                </a:lnTo>
                <a:lnTo>
                  <a:pt x="214" y="21"/>
                </a:lnTo>
                <a:lnTo>
                  <a:pt x="260" y="14"/>
                </a:lnTo>
                <a:lnTo>
                  <a:pt x="271" y="13"/>
                </a:lnTo>
                <a:lnTo>
                  <a:pt x="291" y="11"/>
                </a:lnTo>
                <a:lnTo>
                  <a:pt x="317" y="8"/>
                </a:lnTo>
                <a:lnTo>
                  <a:pt x="328" y="7"/>
                </a:lnTo>
                <a:lnTo>
                  <a:pt x="361" y="5"/>
                </a:lnTo>
                <a:lnTo>
                  <a:pt x="399" y="5"/>
                </a:lnTo>
                <a:lnTo>
                  <a:pt x="456" y="7"/>
                </a:lnTo>
                <a:lnTo>
                  <a:pt x="676" y="15"/>
                </a:lnTo>
                <a:lnTo>
                  <a:pt x="732" y="16"/>
                </a:lnTo>
                <a:lnTo>
                  <a:pt x="782" y="16"/>
                </a:lnTo>
                <a:lnTo>
                  <a:pt x="819" y="14"/>
                </a:lnTo>
                <a:lnTo>
                  <a:pt x="864" y="12"/>
                </a:lnTo>
                <a:lnTo>
                  <a:pt x="894" y="11"/>
                </a:lnTo>
                <a:lnTo>
                  <a:pt x="909" y="10"/>
                </a:lnTo>
                <a:lnTo>
                  <a:pt x="950" y="7"/>
                </a:lnTo>
                <a:lnTo>
                  <a:pt x="987" y="5"/>
                </a:lnTo>
                <a:lnTo>
                  <a:pt x="1032" y="5"/>
                </a:lnTo>
                <a:lnTo>
                  <a:pt x="1050" y="4"/>
                </a:lnTo>
                <a:lnTo>
                  <a:pt x="1065" y="3"/>
                </a:lnTo>
                <a:lnTo>
                  <a:pt x="1078" y="2"/>
                </a:lnTo>
                <a:lnTo>
                  <a:pt x="1098" y="0"/>
                </a:lnTo>
                <a:lnTo>
                  <a:pt x="1139" y="1"/>
                </a:lnTo>
                <a:lnTo>
                  <a:pt x="1173" y="3"/>
                </a:lnTo>
                <a:lnTo>
                  <a:pt x="1211" y="4"/>
                </a:lnTo>
                <a:lnTo>
                  <a:pt x="1257" y="5"/>
                </a:lnTo>
                <a:lnTo>
                  <a:pt x="1283" y="5"/>
                </a:lnTo>
                <a:lnTo>
                  <a:pt x="1291" y="6"/>
                </a:lnTo>
                <a:lnTo>
                  <a:pt x="1327" y="1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07" name="SMARTPenAnnotation1"/>
          <p:cNvSpPr>
            <a:spLocks/>
          </p:cNvSpPr>
          <p:nvPr/>
        </p:nvSpPr>
        <p:spPr bwMode="auto">
          <a:xfrm>
            <a:off x="3536950" y="4545013"/>
            <a:ext cx="4768850" cy="90487"/>
          </a:xfrm>
          <a:custGeom>
            <a:avLst/>
            <a:gdLst>
              <a:gd name="T0" fmla="*/ 2147483647 w 3004"/>
              <a:gd name="T1" fmla="*/ 2147483647 h 57"/>
              <a:gd name="T2" fmla="*/ 2147483647 w 3004"/>
              <a:gd name="T3" fmla="*/ 2147483647 h 57"/>
              <a:gd name="T4" fmla="*/ 2147483647 w 3004"/>
              <a:gd name="T5" fmla="*/ 2147483647 h 57"/>
              <a:gd name="T6" fmla="*/ 2147483647 w 3004"/>
              <a:gd name="T7" fmla="*/ 2147483647 h 57"/>
              <a:gd name="T8" fmla="*/ 2147483647 w 3004"/>
              <a:gd name="T9" fmla="*/ 2147483647 h 57"/>
              <a:gd name="T10" fmla="*/ 2147483647 w 3004"/>
              <a:gd name="T11" fmla="*/ 2147483647 h 57"/>
              <a:gd name="T12" fmla="*/ 2147483647 w 3004"/>
              <a:gd name="T13" fmla="*/ 2147483647 h 57"/>
              <a:gd name="T14" fmla="*/ 2147483647 w 3004"/>
              <a:gd name="T15" fmla="*/ 2147483647 h 57"/>
              <a:gd name="T16" fmla="*/ 2147483647 w 3004"/>
              <a:gd name="T17" fmla="*/ 2147483647 h 57"/>
              <a:gd name="T18" fmla="*/ 2147483647 w 3004"/>
              <a:gd name="T19" fmla="*/ 2147483647 h 57"/>
              <a:gd name="T20" fmla="*/ 2147483647 w 3004"/>
              <a:gd name="T21" fmla="*/ 2147483647 h 57"/>
              <a:gd name="T22" fmla="*/ 2147483647 w 3004"/>
              <a:gd name="T23" fmla="*/ 2147483647 h 57"/>
              <a:gd name="T24" fmla="*/ 2147483647 w 3004"/>
              <a:gd name="T25" fmla="*/ 2147483647 h 57"/>
              <a:gd name="T26" fmla="*/ 2147483647 w 3004"/>
              <a:gd name="T27" fmla="*/ 2147483647 h 57"/>
              <a:gd name="T28" fmla="*/ 2147483647 w 3004"/>
              <a:gd name="T29" fmla="*/ 2147483647 h 57"/>
              <a:gd name="T30" fmla="*/ 2147483647 w 3004"/>
              <a:gd name="T31" fmla="*/ 2147483647 h 57"/>
              <a:gd name="T32" fmla="*/ 2147483647 w 3004"/>
              <a:gd name="T33" fmla="*/ 2147483647 h 57"/>
              <a:gd name="T34" fmla="*/ 2147483647 w 3004"/>
              <a:gd name="T35" fmla="*/ 2147483647 h 57"/>
              <a:gd name="T36" fmla="*/ 2147483647 w 3004"/>
              <a:gd name="T37" fmla="*/ 2147483647 h 57"/>
              <a:gd name="T38" fmla="*/ 2147483647 w 3004"/>
              <a:gd name="T39" fmla="*/ 2147483647 h 57"/>
              <a:gd name="T40" fmla="*/ 2147483647 w 3004"/>
              <a:gd name="T41" fmla="*/ 2147483647 h 57"/>
              <a:gd name="T42" fmla="*/ 2147483647 w 3004"/>
              <a:gd name="T43" fmla="*/ 2147483647 h 57"/>
              <a:gd name="T44" fmla="*/ 2147483647 w 3004"/>
              <a:gd name="T45" fmla="*/ 2147483647 h 57"/>
              <a:gd name="T46" fmla="*/ 2147483647 w 3004"/>
              <a:gd name="T47" fmla="*/ 2147483647 h 57"/>
              <a:gd name="T48" fmla="*/ 2147483647 w 3004"/>
              <a:gd name="T49" fmla="*/ 2147483647 h 57"/>
              <a:gd name="T50" fmla="*/ 2147483647 w 3004"/>
              <a:gd name="T51" fmla="*/ 2147483647 h 57"/>
              <a:gd name="T52" fmla="*/ 2147483647 w 3004"/>
              <a:gd name="T53" fmla="*/ 2147483647 h 57"/>
              <a:gd name="T54" fmla="*/ 2147483647 w 3004"/>
              <a:gd name="T55" fmla="*/ 2147483647 h 57"/>
              <a:gd name="T56" fmla="*/ 2147483647 w 3004"/>
              <a:gd name="T57" fmla="*/ 2147483647 h 57"/>
              <a:gd name="T58" fmla="*/ 2147483647 w 3004"/>
              <a:gd name="T59" fmla="*/ 2147483647 h 57"/>
              <a:gd name="T60" fmla="*/ 2147483647 w 3004"/>
              <a:gd name="T61" fmla="*/ 2147483647 h 57"/>
              <a:gd name="T62" fmla="*/ 2147483647 w 3004"/>
              <a:gd name="T63" fmla="*/ 2147483647 h 57"/>
              <a:gd name="T64" fmla="*/ 2147483647 w 3004"/>
              <a:gd name="T65" fmla="*/ 2147483647 h 57"/>
              <a:gd name="T66" fmla="*/ 2147483647 w 3004"/>
              <a:gd name="T67" fmla="*/ 2147483647 h 57"/>
              <a:gd name="T68" fmla="*/ 2147483647 w 3004"/>
              <a:gd name="T69" fmla="*/ 2147483647 h 57"/>
              <a:gd name="T70" fmla="*/ 2147483647 w 3004"/>
              <a:gd name="T71" fmla="*/ 2147483647 h 57"/>
              <a:gd name="T72" fmla="*/ 2147483647 w 3004"/>
              <a:gd name="T73" fmla="*/ 2147483647 h 57"/>
              <a:gd name="T74" fmla="*/ 2147483647 w 3004"/>
              <a:gd name="T75" fmla="*/ 2147483647 h 57"/>
              <a:gd name="T76" fmla="*/ 2147483647 w 3004"/>
              <a:gd name="T77" fmla="*/ 2147483647 h 57"/>
              <a:gd name="T78" fmla="*/ 2147483647 w 3004"/>
              <a:gd name="T79" fmla="*/ 2147483647 h 57"/>
              <a:gd name="T80" fmla="*/ 2147483647 w 3004"/>
              <a:gd name="T81" fmla="*/ 2147483647 h 57"/>
              <a:gd name="T82" fmla="*/ 2147483647 w 3004"/>
              <a:gd name="T83" fmla="*/ 2147483647 h 57"/>
              <a:gd name="T84" fmla="*/ 2147483647 w 3004"/>
              <a:gd name="T85" fmla="*/ 2147483647 h 57"/>
              <a:gd name="T86" fmla="*/ 2147483647 w 3004"/>
              <a:gd name="T87" fmla="*/ 2147483647 h 57"/>
              <a:gd name="T88" fmla="*/ 2147483647 w 3004"/>
              <a:gd name="T89" fmla="*/ 2147483647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04" h="57">
                <a:moveTo>
                  <a:pt x="0" y="51"/>
                </a:moveTo>
                <a:lnTo>
                  <a:pt x="5" y="48"/>
                </a:lnTo>
                <a:lnTo>
                  <a:pt x="10" y="46"/>
                </a:lnTo>
                <a:lnTo>
                  <a:pt x="12" y="46"/>
                </a:lnTo>
                <a:lnTo>
                  <a:pt x="14" y="45"/>
                </a:lnTo>
                <a:lnTo>
                  <a:pt x="16" y="44"/>
                </a:lnTo>
                <a:lnTo>
                  <a:pt x="18" y="42"/>
                </a:lnTo>
                <a:lnTo>
                  <a:pt x="22" y="41"/>
                </a:lnTo>
                <a:lnTo>
                  <a:pt x="27" y="39"/>
                </a:lnTo>
                <a:lnTo>
                  <a:pt x="35" y="37"/>
                </a:lnTo>
                <a:lnTo>
                  <a:pt x="44" y="35"/>
                </a:lnTo>
                <a:lnTo>
                  <a:pt x="54" y="34"/>
                </a:lnTo>
                <a:lnTo>
                  <a:pt x="71" y="31"/>
                </a:lnTo>
                <a:lnTo>
                  <a:pt x="79" y="30"/>
                </a:lnTo>
                <a:lnTo>
                  <a:pt x="85" y="28"/>
                </a:lnTo>
                <a:lnTo>
                  <a:pt x="90" y="26"/>
                </a:lnTo>
                <a:lnTo>
                  <a:pt x="101" y="24"/>
                </a:lnTo>
                <a:lnTo>
                  <a:pt x="114" y="23"/>
                </a:lnTo>
                <a:lnTo>
                  <a:pt x="149" y="19"/>
                </a:lnTo>
                <a:lnTo>
                  <a:pt x="189" y="15"/>
                </a:lnTo>
                <a:lnTo>
                  <a:pt x="280" y="16"/>
                </a:lnTo>
                <a:lnTo>
                  <a:pt x="371" y="17"/>
                </a:lnTo>
                <a:lnTo>
                  <a:pt x="449" y="19"/>
                </a:lnTo>
                <a:lnTo>
                  <a:pt x="457" y="20"/>
                </a:lnTo>
                <a:lnTo>
                  <a:pt x="472" y="21"/>
                </a:lnTo>
                <a:lnTo>
                  <a:pt x="564" y="23"/>
                </a:lnTo>
                <a:lnTo>
                  <a:pt x="582" y="24"/>
                </a:lnTo>
                <a:lnTo>
                  <a:pt x="602" y="28"/>
                </a:lnTo>
                <a:lnTo>
                  <a:pt x="624" y="32"/>
                </a:lnTo>
                <a:lnTo>
                  <a:pt x="642" y="34"/>
                </a:lnTo>
                <a:lnTo>
                  <a:pt x="656" y="36"/>
                </a:lnTo>
                <a:lnTo>
                  <a:pt x="668" y="37"/>
                </a:lnTo>
                <a:lnTo>
                  <a:pt x="699" y="39"/>
                </a:lnTo>
                <a:lnTo>
                  <a:pt x="845" y="39"/>
                </a:lnTo>
                <a:lnTo>
                  <a:pt x="880" y="38"/>
                </a:lnTo>
                <a:lnTo>
                  <a:pt x="890" y="37"/>
                </a:lnTo>
                <a:lnTo>
                  <a:pt x="927" y="33"/>
                </a:lnTo>
                <a:lnTo>
                  <a:pt x="949" y="32"/>
                </a:lnTo>
                <a:lnTo>
                  <a:pt x="968" y="30"/>
                </a:lnTo>
                <a:lnTo>
                  <a:pt x="983" y="28"/>
                </a:lnTo>
                <a:lnTo>
                  <a:pt x="997" y="26"/>
                </a:lnTo>
                <a:lnTo>
                  <a:pt x="1009" y="25"/>
                </a:lnTo>
                <a:lnTo>
                  <a:pt x="1030" y="24"/>
                </a:lnTo>
                <a:lnTo>
                  <a:pt x="1069" y="20"/>
                </a:lnTo>
                <a:lnTo>
                  <a:pt x="1093" y="17"/>
                </a:lnTo>
                <a:lnTo>
                  <a:pt x="1125" y="14"/>
                </a:lnTo>
                <a:lnTo>
                  <a:pt x="1311" y="4"/>
                </a:lnTo>
                <a:lnTo>
                  <a:pt x="1403" y="2"/>
                </a:lnTo>
                <a:lnTo>
                  <a:pt x="1549" y="0"/>
                </a:lnTo>
                <a:lnTo>
                  <a:pt x="1584" y="2"/>
                </a:lnTo>
                <a:lnTo>
                  <a:pt x="1598" y="3"/>
                </a:lnTo>
                <a:lnTo>
                  <a:pt x="1701" y="8"/>
                </a:lnTo>
                <a:lnTo>
                  <a:pt x="1776" y="10"/>
                </a:lnTo>
                <a:lnTo>
                  <a:pt x="1866" y="12"/>
                </a:lnTo>
                <a:lnTo>
                  <a:pt x="1876" y="13"/>
                </a:lnTo>
                <a:lnTo>
                  <a:pt x="1886" y="14"/>
                </a:lnTo>
                <a:lnTo>
                  <a:pt x="1917" y="16"/>
                </a:lnTo>
                <a:lnTo>
                  <a:pt x="1952" y="17"/>
                </a:lnTo>
                <a:lnTo>
                  <a:pt x="1965" y="18"/>
                </a:lnTo>
                <a:lnTo>
                  <a:pt x="1978" y="20"/>
                </a:lnTo>
                <a:lnTo>
                  <a:pt x="2001" y="21"/>
                </a:lnTo>
                <a:lnTo>
                  <a:pt x="2077" y="22"/>
                </a:lnTo>
                <a:lnTo>
                  <a:pt x="2156" y="24"/>
                </a:lnTo>
                <a:lnTo>
                  <a:pt x="2375" y="37"/>
                </a:lnTo>
                <a:lnTo>
                  <a:pt x="2397" y="39"/>
                </a:lnTo>
                <a:lnTo>
                  <a:pt x="2413" y="41"/>
                </a:lnTo>
                <a:lnTo>
                  <a:pt x="2455" y="45"/>
                </a:lnTo>
                <a:lnTo>
                  <a:pt x="2497" y="48"/>
                </a:lnTo>
                <a:lnTo>
                  <a:pt x="2526" y="50"/>
                </a:lnTo>
                <a:lnTo>
                  <a:pt x="2614" y="51"/>
                </a:lnTo>
                <a:lnTo>
                  <a:pt x="2765" y="51"/>
                </a:lnTo>
                <a:lnTo>
                  <a:pt x="2784" y="49"/>
                </a:lnTo>
                <a:lnTo>
                  <a:pt x="2793" y="48"/>
                </a:lnTo>
                <a:lnTo>
                  <a:pt x="2824" y="46"/>
                </a:lnTo>
                <a:lnTo>
                  <a:pt x="2915" y="45"/>
                </a:lnTo>
                <a:lnTo>
                  <a:pt x="2925" y="43"/>
                </a:lnTo>
                <a:lnTo>
                  <a:pt x="2931" y="42"/>
                </a:lnTo>
                <a:lnTo>
                  <a:pt x="2936" y="42"/>
                </a:lnTo>
                <a:lnTo>
                  <a:pt x="2944" y="43"/>
                </a:lnTo>
                <a:lnTo>
                  <a:pt x="2960" y="45"/>
                </a:lnTo>
                <a:lnTo>
                  <a:pt x="2969" y="45"/>
                </a:lnTo>
                <a:lnTo>
                  <a:pt x="2976" y="47"/>
                </a:lnTo>
                <a:lnTo>
                  <a:pt x="2979" y="48"/>
                </a:lnTo>
                <a:lnTo>
                  <a:pt x="2985" y="50"/>
                </a:lnTo>
                <a:lnTo>
                  <a:pt x="2991" y="51"/>
                </a:lnTo>
                <a:lnTo>
                  <a:pt x="2992" y="51"/>
                </a:lnTo>
                <a:lnTo>
                  <a:pt x="2993" y="52"/>
                </a:lnTo>
                <a:lnTo>
                  <a:pt x="2995" y="54"/>
                </a:lnTo>
                <a:lnTo>
                  <a:pt x="2996" y="55"/>
                </a:lnTo>
                <a:lnTo>
                  <a:pt x="2998" y="55"/>
                </a:lnTo>
                <a:lnTo>
                  <a:pt x="3003"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08" name="SMARTPenAnnotation2"/>
          <p:cNvSpPr>
            <a:spLocks/>
          </p:cNvSpPr>
          <p:nvPr/>
        </p:nvSpPr>
        <p:spPr bwMode="auto">
          <a:xfrm>
            <a:off x="590550" y="4938713"/>
            <a:ext cx="3241675" cy="98425"/>
          </a:xfrm>
          <a:custGeom>
            <a:avLst/>
            <a:gdLst>
              <a:gd name="T0" fmla="*/ 0 w 2042"/>
              <a:gd name="T1" fmla="*/ 2147483647 h 62"/>
              <a:gd name="T2" fmla="*/ 2147483647 w 2042"/>
              <a:gd name="T3" fmla="*/ 2147483647 h 62"/>
              <a:gd name="T4" fmla="*/ 2147483647 w 2042"/>
              <a:gd name="T5" fmla="*/ 2147483647 h 62"/>
              <a:gd name="T6" fmla="*/ 2147483647 w 2042"/>
              <a:gd name="T7" fmla="*/ 2147483647 h 62"/>
              <a:gd name="T8" fmla="*/ 2147483647 w 2042"/>
              <a:gd name="T9" fmla="*/ 2147483647 h 62"/>
              <a:gd name="T10" fmla="*/ 2147483647 w 2042"/>
              <a:gd name="T11" fmla="*/ 2147483647 h 62"/>
              <a:gd name="T12" fmla="*/ 2147483647 w 2042"/>
              <a:gd name="T13" fmla="*/ 2147483647 h 62"/>
              <a:gd name="T14" fmla="*/ 2147483647 w 2042"/>
              <a:gd name="T15" fmla="*/ 2147483647 h 62"/>
              <a:gd name="T16" fmla="*/ 2147483647 w 2042"/>
              <a:gd name="T17" fmla="*/ 2147483647 h 62"/>
              <a:gd name="T18" fmla="*/ 2147483647 w 2042"/>
              <a:gd name="T19" fmla="*/ 2147483647 h 62"/>
              <a:gd name="T20" fmla="*/ 2147483647 w 2042"/>
              <a:gd name="T21" fmla="*/ 2147483647 h 62"/>
              <a:gd name="T22" fmla="*/ 2147483647 w 2042"/>
              <a:gd name="T23" fmla="*/ 2147483647 h 62"/>
              <a:gd name="T24" fmla="*/ 2147483647 w 2042"/>
              <a:gd name="T25" fmla="*/ 2147483647 h 62"/>
              <a:gd name="T26" fmla="*/ 2147483647 w 2042"/>
              <a:gd name="T27" fmla="*/ 2147483647 h 62"/>
              <a:gd name="T28" fmla="*/ 2147483647 w 2042"/>
              <a:gd name="T29" fmla="*/ 2147483647 h 62"/>
              <a:gd name="T30" fmla="*/ 2147483647 w 2042"/>
              <a:gd name="T31" fmla="*/ 2147483647 h 62"/>
              <a:gd name="T32" fmla="*/ 2147483647 w 2042"/>
              <a:gd name="T33" fmla="*/ 2147483647 h 62"/>
              <a:gd name="T34" fmla="*/ 2147483647 w 2042"/>
              <a:gd name="T35" fmla="*/ 2147483647 h 62"/>
              <a:gd name="T36" fmla="*/ 2147483647 w 2042"/>
              <a:gd name="T37" fmla="*/ 2147483647 h 62"/>
              <a:gd name="T38" fmla="*/ 2147483647 w 2042"/>
              <a:gd name="T39" fmla="*/ 2147483647 h 62"/>
              <a:gd name="T40" fmla="*/ 2147483647 w 2042"/>
              <a:gd name="T41" fmla="*/ 2147483647 h 62"/>
              <a:gd name="T42" fmla="*/ 2147483647 w 2042"/>
              <a:gd name="T43" fmla="*/ 2147483647 h 62"/>
              <a:gd name="T44" fmla="*/ 2147483647 w 2042"/>
              <a:gd name="T45" fmla="*/ 2147483647 h 62"/>
              <a:gd name="T46" fmla="*/ 2147483647 w 2042"/>
              <a:gd name="T47" fmla="*/ 2147483647 h 62"/>
              <a:gd name="T48" fmla="*/ 2147483647 w 2042"/>
              <a:gd name="T49" fmla="*/ 2147483647 h 62"/>
              <a:gd name="T50" fmla="*/ 2147483647 w 2042"/>
              <a:gd name="T51" fmla="*/ 2147483647 h 62"/>
              <a:gd name="T52" fmla="*/ 2147483647 w 2042"/>
              <a:gd name="T53" fmla="*/ 2147483647 h 62"/>
              <a:gd name="T54" fmla="*/ 2147483647 w 2042"/>
              <a:gd name="T55" fmla="*/ 2147483647 h 62"/>
              <a:gd name="T56" fmla="*/ 2147483647 w 2042"/>
              <a:gd name="T57" fmla="*/ 2147483647 h 62"/>
              <a:gd name="T58" fmla="*/ 2147483647 w 2042"/>
              <a:gd name="T59" fmla="*/ 2147483647 h 62"/>
              <a:gd name="T60" fmla="*/ 2147483647 w 2042"/>
              <a:gd name="T61" fmla="*/ 2147483647 h 62"/>
              <a:gd name="T62" fmla="*/ 2147483647 w 2042"/>
              <a:gd name="T63" fmla="*/ 2147483647 h 62"/>
              <a:gd name="T64" fmla="*/ 2147483647 w 2042"/>
              <a:gd name="T65" fmla="*/ 2147483647 h 62"/>
              <a:gd name="T66" fmla="*/ 2147483647 w 2042"/>
              <a:gd name="T67" fmla="*/ 2147483647 h 62"/>
              <a:gd name="T68" fmla="*/ 2147483647 w 2042"/>
              <a:gd name="T69" fmla="*/ 2147483647 h 62"/>
              <a:gd name="T70" fmla="*/ 2147483647 w 2042"/>
              <a:gd name="T71" fmla="*/ 2147483647 h 62"/>
              <a:gd name="T72" fmla="*/ 2147483647 w 2042"/>
              <a:gd name="T73" fmla="*/ 2147483647 h 62"/>
              <a:gd name="T74" fmla="*/ 2147483647 w 2042"/>
              <a:gd name="T75" fmla="*/ 2147483647 h 62"/>
              <a:gd name="T76" fmla="*/ 2147483647 w 2042"/>
              <a:gd name="T77" fmla="*/ 2147483647 h 62"/>
              <a:gd name="T78" fmla="*/ 2147483647 w 2042"/>
              <a:gd name="T79" fmla="*/ 0 h 62"/>
              <a:gd name="T80" fmla="*/ 2147483647 w 2042"/>
              <a:gd name="T81" fmla="*/ 0 h 62"/>
              <a:gd name="T82" fmla="*/ 2147483647 w 2042"/>
              <a:gd name="T83" fmla="*/ 2147483647 h 62"/>
              <a:gd name="T84" fmla="*/ 2147483647 w 2042"/>
              <a:gd name="T85" fmla="*/ 2147483647 h 62"/>
              <a:gd name="T86" fmla="*/ 2147483647 w 2042"/>
              <a:gd name="T87" fmla="*/ 2147483647 h 62"/>
              <a:gd name="T88" fmla="*/ 2147483647 w 2042"/>
              <a:gd name="T89" fmla="*/ 2147483647 h 62"/>
              <a:gd name="T90" fmla="*/ 2147483647 w 2042"/>
              <a:gd name="T91" fmla="*/ 2147483647 h 62"/>
              <a:gd name="T92" fmla="*/ 2147483647 w 2042"/>
              <a:gd name="T93" fmla="*/ 2147483647 h 62"/>
              <a:gd name="T94" fmla="*/ 2147483647 w 2042"/>
              <a:gd name="T95" fmla="*/ 2147483647 h 62"/>
              <a:gd name="T96" fmla="*/ 2147483647 w 2042"/>
              <a:gd name="T97" fmla="*/ 2147483647 h 62"/>
              <a:gd name="T98" fmla="*/ 2147483647 w 2042"/>
              <a:gd name="T99" fmla="*/ 2147483647 h 62"/>
              <a:gd name="T100" fmla="*/ 2147483647 w 2042"/>
              <a:gd name="T101" fmla="*/ 2147483647 h 62"/>
              <a:gd name="T102" fmla="*/ 2147483647 w 2042"/>
              <a:gd name="T103" fmla="*/ 2147483647 h 62"/>
              <a:gd name="T104" fmla="*/ 2147483647 w 2042"/>
              <a:gd name="T105" fmla="*/ 2147483647 h 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42" h="62">
                <a:moveTo>
                  <a:pt x="5" y="56"/>
                </a:moveTo>
                <a:lnTo>
                  <a:pt x="0" y="51"/>
                </a:lnTo>
                <a:lnTo>
                  <a:pt x="0" y="50"/>
                </a:lnTo>
                <a:lnTo>
                  <a:pt x="1" y="49"/>
                </a:lnTo>
                <a:lnTo>
                  <a:pt x="2" y="47"/>
                </a:lnTo>
                <a:lnTo>
                  <a:pt x="4" y="47"/>
                </a:lnTo>
                <a:lnTo>
                  <a:pt x="7" y="45"/>
                </a:lnTo>
                <a:lnTo>
                  <a:pt x="10" y="44"/>
                </a:lnTo>
                <a:lnTo>
                  <a:pt x="12" y="42"/>
                </a:lnTo>
                <a:lnTo>
                  <a:pt x="15" y="39"/>
                </a:lnTo>
                <a:lnTo>
                  <a:pt x="21" y="34"/>
                </a:lnTo>
                <a:lnTo>
                  <a:pt x="23" y="32"/>
                </a:lnTo>
                <a:lnTo>
                  <a:pt x="26" y="31"/>
                </a:lnTo>
                <a:lnTo>
                  <a:pt x="35" y="28"/>
                </a:lnTo>
                <a:lnTo>
                  <a:pt x="39" y="27"/>
                </a:lnTo>
                <a:lnTo>
                  <a:pt x="43" y="25"/>
                </a:lnTo>
                <a:lnTo>
                  <a:pt x="48" y="24"/>
                </a:lnTo>
                <a:lnTo>
                  <a:pt x="53" y="22"/>
                </a:lnTo>
                <a:lnTo>
                  <a:pt x="60" y="20"/>
                </a:lnTo>
                <a:lnTo>
                  <a:pt x="67" y="18"/>
                </a:lnTo>
                <a:lnTo>
                  <a:pt x="84" y="15"/>
                </a:lnTo>
                <a:lnTo>
                  <a:pt x="91" y="13"/>
                </a:lnTo>
                <a:lnTo>
                  <a:pt x="98" y="11"/>
                </a:lnTo>
                <a:lnTo>
                  <a:pt x="104" y="9"/>
                </a:lnTo>
                <a:lnTo>
                  <a:pt x="112" y="8"/>
                </a:lnTo>
                <a:lnTo>
                  <a:pt x="128" y="6"/>
                </a:lnTo>
                <a:lnTo>
                  <a:pt x="183" y="2"/>
                </a:lnTo>
                <a:lnTo>
                  <a:pt x="246" y="3"/>
                </a:lnTo>
                <a:lnTo>
                  <a:pt x="260" y="4"/>
                </a:lnTo>
                <a:lnTo>
                  <a:pt x="272" y="6"/>
                </a:lnTo>
                <a:lnTo>
                  <a:pt x="282" y="8"/>
                </a:lnTo>
                <a:lnTo>
                  <a:pt x="300" y="9"/>
                </a:lnTo>
                <a:lnTo>
                  <a:pt x="309" y="10"/>
                </a:lnTo>
                <a:lnTo>
                  <a:pt x="386" y="17"/>
                </a:lnTo>
                <a:lnTo>
                  <a:pt x="410" y="19"/>
                </a:lnTo>
                <a:lnTo>
                  <a:pt x="430" y="21"/>
                </a:lnTo>
                <a:lnTo>
                  <a:pt x="446" y="23"/>
                </a:lnTo>
                <a:lnTo>
                  <a:pt x="487" y="28"/>
                </a:lnTo>
                <a:lnTo>
                  <a:pt x="528" y="31"/>
                </a:lnTo>
                <a:lnTo>
                  <a:pt x="573" y="33"/>
                </a:lnTo>
                <a:lnTo>
                  <a:pt x="606" y="36"/>
                </a:lnTo>
                <a:lnTo>
                  <a:pt x="621" y="38"/>
                </a:lnTo>
                <a:lnTo>
                  <a:pt x="634" y="39"/>
                </a:lnTo>
                <a:lnTo>
                  <a:pt x="645" y="41"/>
                </a:lnTo>
                <a:lnTo>
                  <a:pt x="656" y="42"/>
                </a:lnTo>
                <a:lnTo>
                  <a:pt x="696" y="44"/>
                </a:lnTo>
                <a:lnTo>
                  <a:pt x="715" y="45"/>
                </a:lnTo>
                <a:lnTo>
                  <a:pt x="725" y="46"/>
                </a:lnTo>
                <a:lnTo>
                  <a:pt x="734" y="48"/>
                </a:lnTo>
                <a:lnTo>
                  <a:pt x="772" y="50"/>
                </a:lnTo>
                <a:lnTo>
                  <a:pt x="781" y="52"/>
                </a:lnTo>
                <a:lnTo>
                  <a:pt x="790" y="53"/>
                </a:lnTo>
                <a:lnTo>
                  <a:pt x="809" y="55"/>
                </a:lnTo>
                <a:lnTo>
                  <a:pt x="932" y="60"/>
                </a:lnTo>
                <a:lnTo>
                  <a:pt x="995" y="61"/>
                </a:lnTo>
                <a:lnTo>
                  <a:pt x="1006" y="60"/>
                </a:lnTo>
                <a:lnTo>
                  <a:pt x="1017" y="58"/>
                </a:lnTo>
                <a:lnTo>
                  <a:pt x="1045" y="57"/>
                </a:lnTo>
                <a:lnTo>
                  <a:pt x="1105" y="56"/>
                </a:lnTo>
                <a:lnTo>
                  <a:pt x="1152" y="54"/>
                </a:lnTo>
                <a:lnTo>
                  <a:pt x="1162" y="53"/>
                </a:lnTo>
                <a:lnTo>
                  <a:pt x="1190" y="51"/>
                </a:lnTo>
                <a:lnTo>
                  <a:pt x="1218" y="50"/>
                </a:lnTo>
                <a:lnTo>
                  <a:pt x="1280" y="45"/>
                </a:lnTo>
                <a:lnTo>
                  <a:pt x="1503" y="25"/>
                </a:lnTo>
                <a:lnTo>
                  <a:pt x="1529" y="23"/>
                </a:lnTo>
                <a:lnTo>
                  <a:pt x="1539" y="22"/>
                </a:lnTo>
                <a:lnTo>
                  <a:pt x="1550" y="21"/>
                </a:lnTo>
                <a:lnTo>
                  <a:pt x="1560" y="20"/>
                </a:lnTo>
                <a:lnTo>
                  <a:pt x="1601" y="14"/>
                </a:lnTo>
                <a:lnTo>
                  <a:pt x="1616" y="13"/>
                </a:lnTo>
                <a:lnTo>
                  <a:pt x="1649" y="12"/>
                </a:lnTo>
                <a:lnTo>
                  <a:pt x="1662" y="11"/>
                </a:lnTo>
                <a:lnTo>
                  <a:pt x="1673" y="10"/>
                </a:lnTo>
                <a:lnTo>
                  <a:pt x="1683" y="8"/>
                </a:lnTo>
                <a:lnTo>
                  <a:pt x="1701" y="7"/>
                </a:lnTo>
                <a:lnTo>
                  <a:pt x="1741" y="5"/>
                </a:lnTo>
                <a:lnTo>
                  <a:pt x="1748" y="4"/>
                </a:lnTo>
                <a:lnTo>
                  <a:pt x="1756" y="2"/>
                </a:lnTo>
                <a:lnTo>
                  <a:pt x="1791" y="0"/>
                </a:lnTo>
                <a:lnTo>
                  <a:pt x="1848" y="0"/>
                </a:lnTo>
                <a:lnTo>
                  <a:pt x="1906" y="0"/>
                </a:lnTo>
                <a:lnTo>
                  <a:pt x="1919" y="1"/>
                </a:lnTo>
                <a:lnTo>
                  <a:pt x="1924" y="3"/>
                </a:lnTo>
                <a:lnTo>
                  <a:pt x="1940" y="4"/>
                </a:lnTo>
                <a:lnTo>
                  <a:pt x="1974" y="6"/>
                </a:lnTo>
                <a:lnTo>
                  <a:pt x="1978" y="7"/>
                </a:lnTo>
                <a:lnTo>
                  <a:pt x="1982" y="8"/>
                </a:lnTo>
                <a:lnTo>
                  <a:pt x="1994" y="10"/>
                </a:lnTo>
                <a:lnTo>
                  <a:pt x="1998" y="11"/>
                </a:lnTo>
                <a:lnTo>
                  <a:pt x="2003" y="12"/>
                </a:lnTo>
                <a:lnTo>
                  <a:pt x="2008" y="14"/>
                </a:lnTo>
                <a:lnTo>
                  <a:pt x="2013" y="15"/>
                </a:lnTo>
                <a:lnTo>
                  <a:pt x="2017" y="17"/>
                </a:lnTo>
                <a:lnTo>
                  <a:pt x="2022" y="19"/>
                </a:lnTo>
                <a:lnTo>
                  <a:pt x="2025" y="20"/>
                </a:lnTo>
                <a:lnTo>
                  <a:pt x="2030" y="21"/>
                </a:lnTo>
                <a:lnTo>
                  <a:pt x="2032" y="22"/>
                </a:lnTo>
                <a:lnTo>
                  <a:pt x="2033" y="23"/>
                </a:lnTo>
                <a:lnTo>
                  <a:pt x="2034" y="25"/>
                </a:lnTo>
                <a:lnTo>
                  <a:pt x="2035" y="26"/>
                </a:lnTo>
                <a:lnTo>
                  <a:pt x="2036" y="28"/>
                </a:lnTo>
                <a:lnTo>
                  <a:pt x="2038" y="30"/>
                </a:lnTo>
                <a:lnTo>
                  <a:pt x="2039" y="33"/>
                </a:lnTo>
                <a:lnTo>
                  <a:pt x="2040" y="37"/>
                </a:lnTo>
                <a:lnTo>
                  <a:pt x="2041"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09" name="SMARTPenAnnotation3"/>
          <p:cNvSpPr>
            <a:spLocks/>
          </p:cNvSpPr>
          <p:nvPr/>
        </p:nvSpPr>
        <p:spPr bwMode="auto">
          <a:xfrm>
            <a:off x="7573963" y="4965700"/>
            <a:ext cx="839787" cy="19050"/>
          </a:xfrm>
          <a:custGeom>
            <a:avLst/>
            <a:gdLst>
              <a:gd name="T0" fmla="*/ 2147483647 w 529"/>
              <a:gd name="T1" fmla="*/ 2147483647 h 12"/>
              <a:gd name="T2" fmla="*/ 2147483647 w 529"/>
              <a:gd name="T3" fmla="*/ 2147483647 h 12"/>
              <a:gd name="T4" fmla="*/ 2147483647 w 529"/>
              <a:gd name="T5" fmla="*/ 2147483647 h 12"/>
              <a:gd name="T6" fmla="*/ 2147483647 w 529"/>
              <a:gd name="T7" fmla="*/ 2147483647 h 12"/>
              <a:gd name="T8" fmla="*/ 0 w 529"/>
              <a:gd name="T9" fmla="*/ 2147483647 h 12"/>
              <a:gd name="T10" fmla="*/ 0 w 529"/>
              <a:gd name="T11" fmla="*/ 2147483647 h 12"/>
              <a:gd name="T12" fmla="*/ 2147483647 w 529"/>
              <a:gd name="T13" fmla="*/ 2147483647 h 12"/>
              <a:gd name="T14" fmla="*/ 2147483647 w 529"/>
              <a:gd name="T15" fmla="*/ 2147483647 h 12"/>
              <a:gd name="T16" fmla="*/ 2147483647 w 529"/>
              <a:gd name="T17" fmla="*/ 2147483647 h 12"/>
              <a:gd name="T18" fmla="*/ 2147483647 w 529"/>
              <a:gd name="T19" fmla="*/ 2147483647 h 12"/>
              <a:gd name="T20" fmla="*/ 2147483647 w 529"/>
              <a:gd name="T21" fmla="*/ 2147483647 h 12"/>
              <a:gd name="T22" fmla="*/ 2147483647 w 529"/>
              <a:gd name="T23" fmla="*/ 2147483647 h 12"/>
              <a:gd name="T24" fmla="*/ 2147483647 w 529"/>
              <a:gd name="T25" fmla="*/ 2147483647 h 12"/>
              <a:gd name="T26" fmla="*/ 2147483647 w 529"/>
              <a:gd name="T27" fmla="*/ 2147483647 h 12"/>
              <a:gd name="T28" fmla="*/ 2147483647 w 529"/>
              <a:gd name="T29" fmla="*/ 2147483647 h 12"/>
              <a:gd name="T30" fmla="*/ 2147483647 w 529"/>
              <a:gd name="T31" fmla="*/ 2147483647 h 12"/>
              <a:gd name="T32" fmla="*/ 2147483647 w 529"/>
              <a:gd name="T33" fmla="*/ 0 h 12"/>
              <a:gd name="T34" fmla="*/ 2147483647 w 529"/>
              <a:gd name="T35" fmla="*/ 0 h 12"/>
              <a:gd name="T36" fmla="*/ 2147483647 w 529"/>
              <a:gd name="T37" fmla="*/ 0 h 12"/>
              <a:gd name="T38" fmla="*/ 2147483647 w 529"/>
              <a:gd name="T39" fmla="*/ 0 h 12"/>
              <a:gd name="T40" fmla="*/ 2147483647 w 529"/>
              <a:gd name="T41" fmla="*/ 0 h 12"/>
              <a:gd name="T42" fmla="*/ 2147483647 w 529"/>
              <a:gd name="T43" fmla="*/ 2147483647 h 12"/>
              <a:gd name="T44" fmla="*/ 2147483647 w 529"/>
              <a:gd name="T45" fmla="*/ 2147483647 h 12"/>
              <a:gd name="T46" fmla="*/ 2147483647 w 529"/>
              <a:gd name="T47" fmla="*/ 2147483647 h 12"/>
              <a:gd name="T48" fmla="*/ 2147483647 w 529"/>
              <a:gd name="T49" fmla="*/ 2147483647 h 12"/>
              <a:gd name="T50" fmla="*/ 2147483647 w 529"/>
              <a:gd name="T51" fmla="*/ 2147483647 h 12"/>
              <a:gd name="T52" fmla="*/ 2147483647 w 529"/>
              <a:gd name="T53" fmla="*/ 2147483647 h 12"/>
              <a:gd name="T54" fmla="*/ 2147483647 w 529"/>
              <a:gd name="T55" fmla="*/ 2147483647 h 12"/>
              <a:gd name="T56" fmla="*/ 2147483647 w 529"/>
              <a:gd name="T57" fmla="*/ 2147483647 h 12"/>
              <a:gd name="T58" fmla="*/ 2147483647 w 529"/>
              <a:gd name="T59" fmla="*/ 0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9" h="12">
                <a:moveTo>
                  <a:pt x="10" y="11"/>
                </a:moveTo>
                <a:lnTo>
                  <a:pt x="2" y="11"/>
                </a:lnTo>
                <a:lnTo>
                  <a:pt x="1" y="10"/>
                </a:lnTo>
                <a:lnTo>
                  <a:pt x="1" y="9"/>
                </a:lnTo>
                <a:lnTo>
                  <a:pt x="0" y="8"/>
                </a:lnTo>
                <a:lnTo>
                  <a:pt x="0" y="7"/>
                </a:lnTo>
                <a:lnTo>
                  <a:pt x="1" y="6"/>
                </a:lnTo>
                <a:lnTo>
                  <a:pt x="2" y="6"/>
                </a:lnTo>
                <a:lnTo>
                  <a:pt x="4" y="6"/>
                </a:lnTo>
                <a:lnTo>
                  <a:pt x="7" y="5"/>
                </a:lnTo>
                <a:lnTo>
                  <a:pt x="12" y="5"/>
                </a:lnTo>
                <a:lnTo>
                  <a:pt x="15" y="5"/>
                </a:lnTo>
                <a:lnTo>
                  <a:pt x="18" y="3"/>
                </a:lnTo>
                <a:lnTo>
                  <a:pt x="21" y="2"/>
                </a:lnTo>
                <a:lnTo>
                  <a:pt x="25" y="1"/>
                </a:lnTo>
                <a:lnTo>
                  <a:pt x="31" y="1"/>
                </a:lnTo>
                <a:lnTo>
                  <a:pt x="37" y="0"/>
                </a:lnTo>
                <a:lnTo>
                  <a:pt x="47" y="0"/>
                </a:lnTo>
                <a:lnTo>
                  <a:pt x="62" y="0"/>
                </a:lnTo>
                <a:lnTo>
                  <a:pt x="136" y="0"/>
                </a:lnTo>
                <a:lnTo>
                  <a:pt x="147" y="0"/>
                </a:lnTo>
                <a:lnTo>
                  <a:pt x="157" y="1"/>
                </a:lnTo>
                <a:lnTo>
                  <a:pt x="166" y="2"/>
                </a:lnTo>
                <a:lnTo>
                  <a:pt x="175" y="3"/>
                </a:lnTo>
                <a:lnTo>
                  <a:pt x="183" y="4"/>
                </a:lnTo>
                <a:lnTo>
                  <a:pt x="191" y="4"/>
                </a:lnTo>
                <a:lnTo>
                  <a:pt x="207" y="5"/>
                </a:lnTo>
                <a:lnTo>
                  <a:pt x="258" y="5"/>
                </a:lnTo>
                <a:lnTo>
                  <a:pt x="524" y="5"/>
                </a:lnTo>
                <a:lnTo>
                  <a:pt x="52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10" name="SMARTPenAnnotation4"/>
          <p:cNvSpPr>
            <a:spLocks/>
          </p:cNvSpPr>
          <p:nvPr/>
        </p:nvSpPr>
        <p:spPr bwMode="auto">
          <a:xfrm>
            <a:off x="633413" y="5330825"/>
            <a:ext cx="2439987" cy="65088"/>
          </a:xfrm>
          <a:custGeom>
            <a:avLst/>
            <a:gdLst>
              <a:gd name="T0" fmla="*/ 0 w 1537"/>
              <a:gd name="T1" fmla="*/ 2147483647 h 41"/>
              <a:gd name="T2" fmla="*/ 2147483647 w 1537"/>
              <a:gd name="T3" fmla="*/ 2147483647 h 41"/>
              <a:gd name="T4" fmla="*/ 2147483647 w 1537"/>
              <a:gd name="T5" fmla="*/ 2147483647 h 41"/>
              <a:gd name="T6" fmla="*/ 2147483647 w 1537"/>
              <a:gd name="T7" fmla="*/ 2147483647 h 41"/>
              <a:gd name="T8" fmla="*/ 2147483647 w 1537"/>
              <a:gd name="T9" fmla="*/ 2147483647 h 41"/>
              <a:gd name="T10" fmla="*/ 2147483647 w 1537"/>
              <a:gd name="T11" fmla="*/ 2147483647 h 41"/>
              <a:gd name="T12" fmla="*/ 2147483647 w 1537"/>
              <a:gd name="T13" fmla="*/ 2147483647 h 41"/>
              <a:gd name="T14" fmla="*/ 2147483647 w 1537"/>
              <a:gd name="T15" fmla="*/ 2147483647 h 41"/>
              <a:gd name="T16" fmla="*/ 2147483647 w 1537"/>
              <a:gd name="T17" fmla="*/ 2147483647 h 41"/>
              <a:gd name="T18" fmla="*/ 2147483647 w 1537"/>
              <a:gd name="T19" fmla="*/ 0 h 41"/>
              <a:gd name="T20" fmla="*/ 2147483647 w 1537"/>
              <a:gd name="T21" fmla="*/ 2147483647 h 41"/>
              <a:gd name="T22" fmla="*/ 2147483647 w 1537"/>
              <a:gd name="T23" fmla="*/ 2147483647 h 41"/>
              <a:gd name="T24" fmla="*/ 2147483647 w 1537"/>
              <a:gd name="T25" fmla="*/ 2147483647 h 41"/>
              <a:gd name="T26" fmla="*/ 2147483647 w 1537"/>
              <a:gd name="T27" fmla="*/ 2147483647 h 41"/>
              <a:gd name="T28" fmla="*/ 2147483647 w 1537"/>
              <a:gd name="T29" fmla="*/ 2147483647 h 41"/>
              <a:gd name="T30" fmla="*/ 2147483647 w 1537"/>
              <a:gd name="T31" fmla="*/ 2147483647 h 41"/>
              <a:gd name="T32" fmla="*/ 2147483647 w 1537"/>
              <a:gd name="T33" fmla="*/ 2147483647 h 41"/>
              <a:gd name="T34" fmla="*/ 2147483647 w 1537"/>
              <a:gd name="T35" fmla="*/ 2147483647 h 41"/>
              <a:gd name="T36" fmla="*/ 2147483647 w 1537"/>
              <a:gd name="T37" fmla="*/ 2147483647 h 41"/>
              <a:gd name="T38" fmla="*/ 2147483647 w 1537"/>
              <a:gd name="T39" fmla="*/ 2147483647 h 41"/>
              <a:gd name="T40" fmla="*/ 2147483647 w 1537"/>
              <a:gd name="T41" fmla="*/ 2147483647 h 41"/>
              <a:gd name="T42" fmla="*/ 2147483647 w 1537"/>
              <a:gd name="T43" fmla="*/ 2147483647 h 41"/>
              <a:gd name="T44" fmla="*/ 2147483647 w 1537"/>
              <a:gd name="T45" fmla="*/ 2147483647 h 41"/>
              <a:gd name="T46" fmla="*/ 2147483647 w 1537"/>
              <a:gd name="T47" fmla="*/ 2147483647 h 41"/>
              <a:gd name="T48" fmla="*/ 2147483647 w 1537"/>
              <a:gd name="T49" fmla="*/ 2147483647 h 41"/>
              <a:gd name="T50" fmla="*/ 2147483647 w 1537"/>
              <a:gd name="T51" fmla="*/ 2147483647 h 41"/>
              <a:gd name="T52" fmla="*/ 2147483647 w 1537"/>
              <a:gd name="T53" fmla="*/ 0 h 41"/>
              <a:gd name="T54" fmla="*/ 2147483647 w 1537"/>
              <a:gd name="T55" fmla="*/ 0 h 41"/>
              <a:gd name="T56" fmla="*/ 2147483647 w 1537"/>
              <a:gd name="T57" fmla="*/ 2147483647 h 41"/>
              <a:gd name="T58" fmla="*/ 2147483647 w 1537"/>
              <a:gd name="T59" fmla="*/ 2147483647 h 41"/>
              <a:gd name="T60" fmla="*/ 2147483647 w 1537"/>
              <a:gd name="T61" fmla="*/ 2147483647 h 41"/>
              <a:gd name="T62" fmla="*/ 2147483647 w 1537"/>
              <a:gd name="T63" fmla="*/ 2147483647 h 41"/>
              <a:gd name="T64" fmla="*/ 2147483647 w 1537"/>
              <a:gd name="T65" fmla="*/ 2147483647 h 41"/>
              <a:gd name="T66" fmla="*/ 2147483647 w 1537"/>
              <a:gd name="T67" fmla="*/ 2147483647 h 41"/>
              <a:gd name="T68" fmla="*/ 2147483647 w 1537"/>
              <a:gd name="T69" fmla="*/ 2147483647 h 41"/>
              <a:gd name="T70" fmla="*/ 2147483647 w 1537"/>
              <a:gd name="T71" fmla="*/ 2147483647 h 41"/>
              <a:gd name="T72" fmla="*/ 2147483647 w 1537"/>
              <a:gd name="T73" fmla="*/ 2147483647 h 41"/>
              <a:gd name="T74" fmla="*/ 2147483647 w 1537"/>
              <a:gd name="T75" fmla="*/ 2147483647 h 41"/>
              <a:gd name="T76" fmla="*/ 2147483647 w 1537"/>
              <a:gd name="T77" fmla="*/ 2147483647 h 41"/>
              <a:gd name="T78" fmla="*/ 2147483647 w 1537"/>
              <a:gd name="T79" fmla="*/ 2147483647 h 41"/>
              <a:gd name="T80" fmla="*/ 2147483647 w 1537"/>
              <a:gd name="T81" fmla="*/ 2147483647 h 41"/>
              <a:gd name="T82" fmla="*/ 2147483647 w 1537"/>
              <a:gd name="T83" fmla="*/ 2147483647 h 41"/>
              <a:gd name="T84" fmla="*/ 2147483647 w 1537"/>
              <a:gd name="T85" fmla="*/ 2147483647 h 41"/>
              <a:gd name="T86" fmla="*/ 2147483647 w 1537"/>
              <a:gd name="T87" fmla="*/ 2147483647 h 41"/>
              <a:gd name="T88" fmla="*/ 2147483647 w 1537"/>
              <a:gd name="T89" fmla="*/ 2147483647 h 41"/>
              <a:gd name="T90" fmla="*/ 2147483647 w 1537"/>
              <a:gd name="T91" fmla="*/ 2147483647 h 41"/>
              <a:gd name="T92" fmla="*/ 2147483647 w 1537"/>
              <a:gd name="T93" fmla="*/ 2147483647 h 41"/>
              <a:gd name="T94" fmla="*/ 2147483647 w 1537"/>
              <a:gd name="T95" fmla="*/ 2147483647 h 41"/>
              <a:gd name="T96" fmla="*/ 2147483647 w 1537"/>
              <a:gd name="T97" fmla="*/ 2147483647 h 41"/>
              <a:gd name="T98" fmla="*/ 2147483647 w 1537"/>
              <a:gd name="T99" fmla="*/ 2147483647 h 41"/>
              <a:gd name="T100" fmla="*/ 2147483647 w 1537"/>
              <a:gd name="T101" fmla="*/ 2147483647 h 41"/>
              <a:gd name="T102" fmla="*/ 2147483647 w 1537"/>
              <a:gd name="T103" fmla="*/ 2147483647 h 41"/>
              <a:gd name="T104" fmla="*/ 2147483647 w 1537"/>
              <a:gd name="T105" fmla="*/ 2147483647 h 41"/>
              <a:gd name="T106" fmla="*/ 2147483647 w 1537"/>
              <a:gd name="T107" fmla="*/ 2147483647 h 41"/>
              <a:gd name="T108" fmla="*/ 2147483647 w 1537"/>
              <a:gd name="T109" fmla="*/ 2147483647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37" h="41">
                <a:moveTo>
                  <a:pt x="0" y="11"/>
                </a:moveTo>
                <a:lnTo>
                  <a:pt x="75" y="11"/>
                </a:lnTo>
                <a:lnTo>
                  <a:pt x="79" y="11"/>
                </a:lnTo>
                <a:lnTo>
                  <a:pt x="84" y="10"/>
                </a:lnTo>
                <a:lnTo>
                  <a:pt x="88" y="8"/>
                </a:lnTo>
                <a:lnTo>
                  <a:pt x="102" y="7"/>
                </a:lnTo>
                <a:lnTo>
                  <a:pt x="150" y="4"/>
                </a:lnTo>
                <a:lnTo>
                  <a:pt x="185" y="2"/>
                </a:lnTo>
                <a:lnTo>
                  <a:pt x="213" y="1"/>
                </a:lnTo>
                <a:lnTo>
                  <a:pt x="258" y="0"/>
                </a:lnTo>
                <a:lnTo>
                  <a:pt x="318" y="2"/>
                </a:lnTo>
                <a:lnTo>
                  <a:pt x="400" y="5"/>
                </a:lnTo>
                <a:lnTo>
                  <a:pt x="417" y="5"/>
                </a:lnTo>
                <a:lnTo>
                  <a:pt x="430" y="6"/>
                </a:lnTo>
                <a:lnTo>
                  <a:pt x="442" y="7"/>
                </a:lnTo>
                <a:lnTo>
                  <a:pt x="452" y="9"/>
                </a:lnTo>
                <a:lnTo>
                  <a:pt x="465" y="9"/>
                </a:lnTo>
                <a:lnTo>
                  <a:pt x="497" y="11"/>
                </a:lnTo>
                <a:lnTo>
                  <a:pt x="590" y="11"/>
                </a:lnTo>
                <a:lnTo>
                  <a:pt x="601" y="11"/>
                </a:lnTo>
                <a:lnTo>
                  <a:pt x="611" y="10"/>
                </a:lnTo>
                <a:lnTo>
                  <a:pt x="621" y="8"/>
                </a:lnTo>
                <a:lnTo>
                  <a:pt x="631" y="7"/>
                </a:lnTo>
                <a:lnTo>
                  <a:pt x="660" y="6"/>
                </a:lnTo>
                <a:lnTo>
                  <a:pt x="701" y="5"/>
                </a:lnTo>
                <a:lnTo>
                  <a:pt x="832" y="1"/>
                </a:lnTo>
                <a:lnTo>
                  <a:pt x="886" y="0"/>
                </a:lnTo>
                <a:lnTo>
                  <a:pt x="1022" y="0"/>
                </a:lnTo>
                <a:lnTo>
                  <a:pt x="1031" y="1"/>
                </a:lnTo>
                <a:lnTo>
                  <a:pt x="1041" y="2"/>
                </a:lnTo>
                <a:lnTo>
                  <a:pt x="1050" y="3"/>
                </a:lnTo>
                <a:lnTo>
                  <a:pt x="1060" y="4"/>
                </a:lnTo>
                <a:lnTo>
                  <a:pt x="1078" y="5"/>
                </a:lnTo>
                <a:lnTo>
                  <a:pt x="1125" y="6"/>
                </a:lnTo>
                <a:lnTo>
                  <a:pt x="1172" y="6"/>
                </a:lnTo>
                <a:lnTo>
                  <a:pt x="1180" y="7"/>
                </a:lnTo>
                <a:lnTo>
                  <a:pt x="1188" y="9"/>
                </a:lnTo>
                <a:lnTo>
                  <a:pt x="1199" y="10"/>
                </a:lnTo>
                <a:lnTo>
                  <a:pt x="1226" y="11"/>
                </a:lnTo>
                <a:lnTo>
                  <a:pt x="1258" y="11"/>
                </a:lnTo>
                <a:lnTo>
                  <a:pt x="1377" y="16"/>
                </a:lnTo>
                <a:lnTo>
                  <a:pt x="1387" y="17"/>
                </a:lnTo>
                <a:lnTo>
                  <a:pt x="1395" y="18"/>
                </a:lnTo>
                <a:lnTo>
                  <a:pt x="1403" y="20"/>
                </a:lnTo>
                <a:lnTo>
                  <a:pt x="1410" y="21"/>
                </a:lnTo>
                <a:lnTo>
                  <a:pt x="1422" y="22"/>
                </a:lnTo>
                <a:lnTo>
                  <a:pt x="1437" y="22"/>
                </a:lnTo>
                <a:lnTo>
                  <a:pt x="1447" y="24"/>
                </a:lnTo>
                <a:lnTo>
                  <a:pt x="1476" y="29"/>
                </a:lnTo>
                <a:lnTo>
                  <a:pt x="1489" y="31"/>
                </a:lnTo>
                <a:lnTo>
                  <a:pt x="1499" y="33"/>
                </a:lnTo>
                <a:lnTo>
                  <a:pt x="1507" y="35"/>
                </a:lnTo>
                <a:lnTo>
                  <a:pt x="1514" y="37"/>
                </a:lnTo>
                <a:lnTo>
                  <a:pt x="1520" y="38"/>
                </a:lnTo>
                <a:lnTo>
                  <a:pt x="1536"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11" name="SMARTPenAnnotation5"/>
          <p:cNvSpPr>
            <a:spLocks/>
          </p:cNvSpPr>
          <p:nvPr/>
        </p:nvSpPr>
        <p:spPr bwMode="auto">
          <a:xfrm>
            <a:off x="446088" y="5626100"/>
            <a:ext cx="2279650" cy="127000"/>
          </a:xfrm>
          <a:custGeom>
            <a:avLst/>
            <a:gdLst>
              <a:gd name="T0" fmla="*/ 0 w 1436"/>
              <a:gd name="T1" fmla="*/ 2147483647 h 80"/>
              <a:gd name="T2" fmla="*/ 2147483647 w 1436"/>
              <a:gd name="T3" fmla="*/ 2147483647 h 80"/>
              <a:gd name="T4" fmla="*/ 2147483647 w 1436"/>
              <a:gd name="T5" fmla="*/ 2147483647 h 80"/>
              <a:gd name="T6" fmla="*/ 2147483647 w 1436"/>
              <a:gd name="T7" fmla="*/ 2147483647 h 80"/>
              <a:gd name="T8" fmla="*/ 2147483647 w 1436"/>
              <a:gd name="T9" fmla="*/ 2147483647 h 80"/>
              <a:gd name="T10" fmla="*/ 2147483647 w 1436"/>
              <a:gd name="T11" fmla="*/ 2147483647 h 80"/>
              <a:gd name="T12" fmla="*/ 2147483647 w 1436"/>
              <a:gd name="T13" fmla="*/ 2147483647 h 80"/>
              <a:gd name="T14" fmla="*/ 2147483647 w 1436"/>
              <a:gd name="T15" fmla="*/ 2147483647 h 80"/>
              <a:gd name="T16" fmla="*/ 2147483647 w 1436"/>
              <a:gd name="T17" fmla="*/ 2147483647 h 80"/>
              <a:gd name="T18" fmla="*/ 2147483647 w 1436"/>
              <a:gd name="T19" fmla="*/ 2147483647 h 80"/>
              <a:gd name="T20" fmla="*/ 2147483647 w 1436"/>
              <a:gd name="T21" fmla="*/ 2147483647 h 80"/>
              <a:gd name="T22" fmla="*/ 2147483647 w 1436"/>
              <a:gd name="T23" fmla="*/ 2147483647 h 80"/>
              <a:gd name="T24" fmla="*/ 2147483647 w 1436"/>
              <a:gd name="T25" fmla="*/ 2147483647 h 80"/>
              <a:gd name="T26" fmla="*/ 2147483647 w 1436"/>
              <a:gd name="T27" fmla="*/ 2147483647 h 80"/>
              <a:gd name="T28" fmla="*/ 2147483647 w 1436"/>
              <a:gd name="T29" fmla="*/ 2147483647 h 80"/>
              <a:gd name="T30" fmla="*/ 2147483647 w 1436"/>
              <a:gd name="T31" fmla="*/ 2147483647 h 80"/>
              <a:gd name="T32" fmla="*/ 2147483647 w 1436"/>
              <a:gd name="T33" fmla="*/ 2147483647 h 80"/>
              <a:gd name="T34" fmla="*/ 2147483647 w 1436"/>
              <a:gd name="T35" fmla="*/ 2147483647 h 80"/>
              <a:gd name="T36" fmla="*/ 2147483647 w 1436"/>
              <a:gd name="T37" fmla="*/ 2147483647 h 80"/>
              <a:gd name="T38" fmla="*/ 2147483647 w 1436"/>
              <a:gd name="T39" fmla="*/ 2147483647 h 80"/>
              <a:gd name="T40" fmla="*/ 2147483647 w 1436"/>
              <a:gd name="T41" fmla="*/ 2147483647 h 80"/>
              <a:gd name="T42" fmla="*/ 2147483647 w 1436"/>
              <a:gd name="T43" fmla="*/ 2147483647 h 80"/>
              <a:gd name="T44" fmla="*/ 2147483647 w 1436"/>
              <a:gd name="T45" fmla="*/ 2147483647 h 80"/>
              <a:gd name="T46" fmla="*/ 2147483647 w 1436"/>
              <a:gd name="T47" fmla="*/ 2147483647 h 80"/>
              <a:gd name="T48" fmla="*/ 2147483647 w 1436"/>
              <a:gd name="T49" fmla="*/ 2147483647 h 80"/>
              <a:gd name="T50" fmla="*/ 2147483647 w 1436"/>
              <a:gd name="T51" fmla="*/ 2147483647 h 80"/>
              <a:gd name="T52" fmla="*/ 2147483647 w 1436"/>
              <a:gd name="T53" fmla="*/ 2147483647 h 80"/>
              <a:gd name="T54" fmla="*/ 2147483647 w 1436"/>
              <a:gd name="T55" fmla="*/ 2147483647 h 80"/>
              <a:gd name="T56" fmla="*/ 2147483647 w 1436"/>
              <a:gd name="T57" fmla="*/ 2147483647 h 80"/>
              <a:gd name="T58" fmla="*/ 2147483647 w 1436"/>
              <a:gd name="T59" fmla="*/ 2147483647 h 80"/>
              <a:gd name="T60" fmla="*/ 2147483647 w 1436"/>
              <a:gd name="T61" fmla="*/ 2147483647 h 80"/>
              <a:gd name="T62" fmla="*/ 2147483647 w 1436"/>
              <a:gd name="T63" fmla="*/ 2147483647 h 80"/>
              <a:gd name="T64" fmla="*/ 2147483647 w 1436"/>
              <a:gd name="T65" fmla="*/ 2147483647 h 80"/>
              <a:gd name="T66" fmla="*/ 2147483647 w 1436"/>
              <a:gd name="T67" fmla="*/ 2147483647 h 80"/>
              <a:gd name="T68" fmla="*/ 2147483647 w 1436"/>
              <a:gd name="T69" fmla="*/ 2147483647 h 80"/>
              <a:gd name="T70" fmla="*/ 2147483647 w 1436"/>
              <a:gd name="T71" fmla="*/ 2147483647 h 80"/>
              <a:gd name="T72" fmla="*/ 2147483647 w 1436"/>
              <a:gd name="T73" fmla="*/ 2147483647 h 80"/>
              <a:gd name="T74" fmla="*/ 2147483647 w 1436"/>
              <a:gd name="T75" fmla="*/ 2147483647 h 80"/>
              <a:gd name="T76" fmla="*/ 2147483647 w 1436"/>
              <a:gd name="T77" fmla="*/ 2147483647 h 80"/>
              <a:gd name="T78" fmla="*/ 2147483647 w 1436"/>
              <a:gd name="T79" fmla="*/ 2147483647 h 80"/>
              <a:gd name="T80" fmla="*/ 2147483647 w 1436"/>
              <a:gd name="T81" fmla="*/ 2147483647 h 80"/>
              <a:gd name="T82" fmla="*/ 2147483647 w 1436"/>
              <a:gd name="T83" fmla="*/ 2147483647 h 80"/>
              <a:gd name="T84" fmla="*/ 2147483647 w 1436"/>
              <a:gd name="T85" fmla="*/ 0 h 80"/>
              <a:gd name="T86" fmla="*/ 2147483647 w 1436"/>
              <a:gd name="T87" fmla="*/ 2147483647 h 80"/>
              <a:gd name="T88" fmla="*/ 2147483647 w 1436"/>
              <a:gd name="T89" fmla="*/ 2147483647 h 80"/>
              <a:gd name="T90" fmla="*/ 2147483647 w 1436"/>
              <a:gd name="T91" fmla="*/ 2147483647 h 80"/>
              <a:gd name="T92" fmla="*/ 2147483647 w 1436"/>
              <a:gd name="T93" fmla="*/ 2147483647 h 80"/>
              <a:gd name="T94" fmla="*/ 2147483647 w 1436"/>
              <a:gd name="T95" fmla="*/ 2147483647 h 80"/>
              <a:gd name="T96" fmla="*/ 2147483647 w 1436"/>
              <a:gd name="T97" fmla="*/ 2147483647 h 80"/>
              <a:gd name="T98" fmla="*/ 2147483647 w 1436"/>
              <a:gd name="T99" fmla="*/ 2147483647 h 80"/>
              <a:gd name="T100" fmla="*/ 2147483647 w 1436"/>
              <a:gd name="T101" fmla="*/ 2147483647 h 80"/>
              <a:gd name="T102" fmla="*/ 2147483647 w 1436"/>
              <a:gd name="T103" fmla="*/ 2147483647 h 80"/>
              <a:gd name="T104" fmla="*/ 2147483647 w 1436"/>
              <a:gd name="T105" fmla="*/ 2147483647 h 80"/>
              <a:gd name="T106" fmla="*/ 2147483647 w 1436"/>
              <a:gd name="T107" fmla="*/ 2147483647 h 80"/>
              <a:gd name="T108" fmla="*/ 2147483647 w 1436"/>
              <a:gd name="T109" fmla="*/ 2147483647 h 80"/>
              <a:gd name="T110" fmla="*/ 2147483647 w 1436"/>
              <a:gd name="T111" fmla="*/ 2147483647 h 80"/>
              <a:gd name="T112" fmla="*/ 2147483647 w 1436"/>
              <a:gd name="T113" fmla="*/ 2147483647 h 80"/>
              <a:gd name="T114" fmla="*/ 2147483647 w 1436"/>
              <a:gd name="T115" fmla="*/ 2147483647 h 80"/>
              <a:gd name="T116" fmla="*/ 2147483647 w 1436"/>
              <a:gd name="T117" fmla="*/ 2147483647 h 80"/>
              <a:gd name="T118" fmla="*/ 2147483647 w 1436"/>
              <a:gd name="T119" fmla="*/ 2147483647 h 80"/>
              <a:gd name="T120" fmla="*/ 2147483647 w 1436"/>
              <a:gd name="T121" fmla="*/ 2147483647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36" h="80">
                <a:moveTo>
                  <a:pt x="0" y="62"/>
                </a:moveTo>
                <a:lnTo>
                  <a:pt x="33" y="62"/>
                </a:lnTo>
                <a:lnTo>
                  <a:pt x="42" y="60"/>
                </a:lnTo>
                <a:lnTo>
                  <a:pt x="51" y="58"/>
                </a:lnTo>
                <a:lnTo>
                  <a:pt x="64" y="56"/>
                </a:lnTo>
                <a:lnTo>
                  <a:pt x="69" y="55"/>
                </a:lnTo>
                <a:lnTo>
                  <a:pt x="79" y="52"/>
                </a:lnTo>
                <a:lnTo>
                  <a:pt x="93" y="50"/>
                </a:lnTo>
                <a:lnTo>
                  <a:pt x="108" y="48"/>
                </a:lnTo>
                <a:lnTo>
                  <a:pt x="134" y="45"/>
                </a:lnTo>
                <a:lnTo>
                  <a:pt x="174" y="43"/>
                </a:lnTo>
                <a:lnTo>
                  <a:pt x="208" y="41"/>
                </a:lnTo>
                <a:lnTo>
                  <a:pt x="246" y="39"/>
                </a:lnTo>
                <a:lnTo>
                  <a:pt x="295" y="39"/>
                </a:lnTo>
                <a:lnTo>
                  <a:pt x="322" y="41"/>
                </a:lnTo>
                <a:lnTo>
                  <a:pt x="352" y="43"/>
                </a:lnTo>
                <a:lnTo>
                  <a:pt x="394" y="44"/>
                </a:lnTo>
                <a:lnTo>
                  <a:pt x="418" y="46"/>
                </a:lnTo>
                <a:lnTo>
                  <a:pt x="435" y="49"/>
                </a:lnTo>
                <a:lnTo>
                  <a:pt x="473" y="50"/>
                </a:lnTo>
                <a:lnTo>
                  <a:pt x="643" y="50"/>
                </a:lnTo>
                <a:lnTo>
                  <a:pt x="665" y="49"/>
                </a:lnTo>
                <a:lnTo>
                  <a:pt x="682" y="47"/>
                </a:lnTo>
                <a:lnTo>
                  <a:pt x="749" y="42"/>
                </a:lnTo>
                <a:lnTo>
                  <a:pt x="784" y="39"/>
                </a:lnTo>
                <a:lnTo>
                  <a:pt x="800" y="37"/>
                </a:lnTo>
                <a:lnTo>
                  <a:pt x="835" y="35"/>
                </a:lnTo>
                <a:lnTo>
                  <a:pt x="906" y="34"/>
                </a:lnTo>
                <a:lnTo>
                  <a:pt x="942" y="32"/>
                </a:lnTo>
                <a:lnTo>
                  <a:pt x="968" y="30"/>
                </a:lnTo>
                <a:lnTo>
                  <a:pt x="1007" y="28"/>
                </a:lnTo>
                <a:lnTo>
                  <a:pt x="1039" y="27"/>
                </a:lnTo>
                <a:lnTo>
                  <a:pt x="1078" y="25"/>
                </a:lnTo>
                <a:lnTo>
                  <a:pt x="1101" y="23"/>
                </a:lnTo>
                <a:lnTo>
                  <a:pt x="1171" y="15"/>
                </a:lnTo>
                <a:lnTo>
                  <a:pt x="1198" y="13"/>
                </a:lnTo>
                <a:lnTo>
                  <a:pt x="1207" y="12"/>
                </a:lnTo>
                <a:lnTo>
                  <a:pt x="1216" y="10"/>
                </a:lnTo>
                <a:lnTo>
                  <a:pt x="1223" y="9"/>
                </a:lnTo>
                <a:lnTo>
                  <a:pt x="1242" y="6"/>
                </a:lnTo>
                <a:lnTo>
                  <a:pt x="1257" y="4"/>
                </a:lnTo>
                <a:lnTo>
                  <a:pt x="1273" y="2"/>
                </a:lnTo>
                <a:lnTo>
                  <a:pt x="1314" y="0"/>
                </a:lnTo>
                <a:lnTo>
                  <a:pt x="1330" y="1"/>
                </a:lnTo>
                <a:lnTo>
                  <a:pt x="1341" y="3"/>
                </a:lnTo>
                <a:lnTo>
                  <a:pt x="1350" y="5"/>
                </a:lnTo>
                <a:lnTo>
                  <a:pt x="1359" y="8"/>
                </a:lnTo>
                <a:lnTo>
                  <a:pt x="1367" y="11"/>
                </a:lnTo>
                <a:lnTo>
                  <a:pt x="1373" y="13"/>
                </a:lnTo>
                <a:lnTo>
                  <a:pt x="1378" y="16"/>
                </a:lnTo>
                <a:lnTo>
                  <a:pt x="1382" y="18"/>
                </a:lnTo>
                <a:lnTo>
                  <a:pt x="1386" y="21"/>
                </a:lnTo>
                <a:lnTo>
                  <a:pt x="1391" y="25"/>
                </a:lnTo>
                <a:lnTo>
                  <a:pt x="1401" y="34"/>
                </a:lnTo>
                <a:lnTo>
                  <a:pt x="1409" y="42"/>
                </a:lnTo>
                <a:lnTo>
                  <a:pt x="1413" y="47"/>
                </a:lnTo>
                <a:lnTo>
                  <a:pt x="1417" y="52"/>
                </a:lnTo>
                <a:lnTo>
                  <a:pt x="1421" y="57"/>
                </a:lnTo>
                <a:lnTo>
                  <a:pt x="1424" y="62"/>
                </a:lnTo>
                <a:lnTo>
                  <a:pt x="1427" y="66"/>
                </a:lnTo>
                <a:lnTo>
                  <a:pt x="1435"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12" name="SMARTPenAnnotation6"/>
          <p:cNvSpPr>
            <a:spLocks/>
          </p:cNvSpPr>
          <p:nvPr/>
        </p:nvSpPr>
        <p:spPr bwMode="auto">
          <a:xfrm>
            <a:off x="4875213" y="5670550"/>
            <a:ext cx="3609975" cy="88900"/>
          </a:xfrm>
          <a:custGeom>
            <a:avLst/>
            <a:gdLst>
              <a:gd name="T0" fmla="*/ 2147483647 w 2274"/>
              <a:gd name="T1" fmla="*/ 2147483647 h 56"/>
              <a:gd name="T2" fmla="*/ 2147483647 w 2274"/>
              <a:gd name="T3" fmla="*/ 2147483647 h 56"/>
              <a:gd name="T4" fmla="*/ 2147483647 w 2274"/>
              <a:gd name="T5" fmla="*/ 2147483647 h 56"/>
              <a:gd name="T6" fmla="*/ 2147483647 w 2274"/>
              <a:gd name="T7" fmla="*/ 2147483647 h 56"/>
              <a:gd name="T8" fmla="*/ 2147483647 w 2274"/>
              <a:gd name="T9" fmla="*/ 2147483647 h 56"/>
              <a:gd name="T10" fmla="*/ 2147483647 w 2274"/>
              <a:gd name="T11" fmla="*/ 2147483647 h 56"/>
              <a:gd name="T12" fmla="*/ 2147483647 w 2274"/>
              <a:gd name="T13" fmla="*/ 2147483647 h 56"/>
              <a:gd name="T14" fmla="*/ 2147483647 w 2274"/>
              <a:gd name="T15" fmla="*/ 2147483647 h 56"/>
              <a:gd name="T16" fmla="*/ 2147483647 w 2274"/>
              <a:gd name="T17" fmla="*/ 2147483647 h 56"/>
              <a:gd name="T18" fmla="*/ 2147483647 w 2274"/>
              <a:gd name="T19" fmla="*/ 2147483647 h 56"/>
              <a:gd name="T20" fmla="*/ 2147483647 w 2274"/>
              <a:gd name="T21" fmla="*/ 2147483647 h 56"/>
              <a:gd name="T22" fmla="*/ 2147483647 w 2274"/>
              <a:gd name="T23" fmla="*/ 2147483647 h 56"/>
              <a:gd name="T24" fmla="*/ 2147483647 w 2274"/>
              <a:gd name="T25" fmla="*/ 2147483647 h 56"/>
              <a:gd name="T26" fmla="*/ 2147483647 w 2274"/>
              <a:gd name="T27" fmla="*/ 2147483647 h 56"/>
              <a:gd name="T28" fmla="*/ 2147483647 w 2274"/>
              <a:gd name="T29" fmla="*/ 2147483647 h 56"/>
              <a:gd name="T30" fmla="*/ 2147483647 w 2274"/>
              <a:gd name="T31" fmla="*/ 2147483647 h 56"/>
              <a:gd name="T32" fmla="*/ 2147483647 w 2274"/>
              <a:gd name="T33" fmla="*/ 2147483647 h 56"/>
              <a:gd name="T34" fmla="*/ 2147483647 w 2274"/>
              <a:gd name="T35" fmla="*/ 2147483647 h 56"/>
              <a:gd name="T36" fmla="*/ 2147483647 w 2274"/>
              <a:gd name="T37" fmla="*/ 2147483647 h 56"/>
              <a:gd name="T38" fmla="*/ 2147483647 w 2274"/>
              <a:gd name="T39" fmla="*/ 2147483647 h 56"/>
              <a:gd name="T40" fmla="*/ 2147483647 w 2274"/>
              <a:gd name="T41" fmla="*/ 2147483647 h 56"/>
              <a:gd name="T42" fmla="*/ 2147483647 w 2274"/>
              <a:gd name="T43" fmla="*/ 2147483647 h 56"/>
              <a:gd name="T44" fmla="*/ 2147483647 w 2274"/>
              <a:gd name="T45" fmla="*/ 2147483647 h 56"/>
              <a:gd name="T46" fmla="*/ 2147483647 w 2274"/>
              <a:gd name="T47" fmla="*/ 2147483647 h 56"/>
              <a:gd name="T48" fmla="*/ 2147483647 w 2274"/>
              <a:gd name="T49" fmla="*/ 2147483647 h 56"/>
              <a:gd name="T50" fmla="*/ 2147483647 w 2274"/>
              <a:gd name="T51" fmla="*/ 2147483647 h 56"/>
              <a:gd name="T52" fmla="*/ 2147483647 w 2274"/>
              <a:gd name="T53" fmla="*/ 2147483647 h 56"/>
              <a:gd name="T54" fmla="*/ 2147483647 w 2274"/>
              <a:gd name="T55" fmla="*/ 2147483647 h 56"/>
              <a:gd name="T56" fmla="*/ 2147483647 w 2274"/>
              <a:gd name="T57" fmla="*/ 2147483647 h 56"/>
              <a:gd name="T58" fmla="*/ 2147483647 w 2274"/>
              <a:gd name="T59" fmla="*/ 2147483647 h 56"/>
              <a:gd name="T60" fmla="*/ 2147483647 w 2274"/>
              <a:gd name="T61" fmla="*/ 2147483647 h 56"/>
              <a:gd name="T62" fmla="*/ 2147483647 w 2274"/>
              <a:gd name="T63" fmla="*/ 2147483647 h 56"/>
              <a:gd name="T64" fmla="*/ 2147483647 w 2274"/>
              <a:gd name="T65" fmla="*/ 2147483647 h 56"/>
              <a:gd name="T66" fmla="*/ 2147483647 w 2274"/>
              <a:gd name="T67" fmla="*/ 2147483647 h 56"/>
              <a:gd name="T68" fmla="*/ 2147483647 w 2274"/>
              <a:gd name="T69" fmla="*/ 2147483647 h 56"/>
              <a:gd name="T70" fmla="*/ 2147483647 w 2274"/>
              <a:gd name="T71" fmla="*/ 2147483647 h 56"/>
              <a:gd name="T72" fmla="*/ 2147483647 w 2274"/>
              <a:gd name="T73" fmla="*/ 2147483647 h 56"/>
              <a:gd name="T74" fmla="*/ 2147483647 w 2274"/>
              <a:gd name="T75" fmla="*/ 2147483647 h 56"/>
              <a:gd name="T76" fmla="*/ 2147483647 w 2274"/>
              <a:gd name="T77" fmla="*/ 2147483647 h 56"/>
              <a:gd name="T78" fmla="*/ 2147483647 w 2274"/>
              <a:gd name="T79" fmla="*/ 2147483647 h 56"/>
              <a:gd name="T80" fmla="*/ 2147483647 w 2274"/>
              <a:gd name="T81" fmla="*/ 2147483647 h 56"/>
              <a:gd name="T82" fmla="*/ 2147483647 w 2274"/>
              <a:gd name="T83" fmla="*/ 2147483647 h 56"/>
              <a:gd name="T84" fmla="*/ 2147483647 w 2274"/>
              <a:gd name="T85" fmla="*/ 2147483647 h 56"/>
              <a:gd name="T86" fmla="*/ 2147483647 w 2274"/>
              <a:gd name="T87" fmla="*/ 2147483647 h 56"/>
              <a:gd name="T88" fmla="*/ 2147483647 w 2274"/>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74" h="56">
                <a:moveTo>
                  <a:pt x="0" y="0"/>
                </a:moveTo>
                <a:lnTo>
                  <a:pt x="6" y="3"/>
                </a:lnTo>
                <a:lnTo>
                  <a:pt x="8" y="4"/>
                </a:lnTo>
                <a:lnTo>
                  <a:pt x="9" y="6"/>
                </a:lnTo>
                <a:lnTo>
                  <a:pt x="10" y="8"/>
                </a:lnTo>
                <a:lnTo>
                  <a:pt x="11" y="9"/>
                </a:lnTo>
                <a:lnTo>
                  <a:pt x="12" y="10"/>
                </a:lnTo>
                <a:lnTo>
                  <a:pt x="16" y="11"/>
                </a:lnTo>
                <a:lnTo>
                  <a:pt x="19" y="12"/>
                </a:lnTo>
                <a:lnTo>
                  <a:pt x="22" y="14"/>
                </a:lnTo>
                <a:lnTo>
                  <a:pt x="27" y="15"/>
                </a:lnTo>
                <a:lnTo>
                  <a:pt x="34" y="16"/>
                </a:lnTo>
                <a:lnTo>
                  <a:pt x="92" y="17"/>
                </a:lnTo>
                <a:lnTo>
                  <a:pt x="132" y="17"/>
                </a:lnTo>
                <a:lnTo>
                  <a:pt x="139" y="18"/>
                </a:lnTo>
                <a:lnTo>
                  <a:pt x="145" y="20"/>
                </a:lnTo>
                <a:lnTo>
                  <a:pt x="155" y="21"/>
                </a:lnTo>
                <a:lnTo>
                  <a:pt x="192" y="22"/>
                </a:lnTo>
                <a:lnTo>
                  <a:pt x="201" y="24"/>
                </a:lnTo>
                <a:lnTo>
                  <a:pt x="205" y="25"/>
                </a:lnTo>
                <a:lnTo>
                  <a:pt x="220" y="27"/>
                </a:lnTo>
                <a:lnTo>
                  <a:pt x="279" y="28"/>
                </a:lnTo>
                <a:lnTo>
                  <a:pt x="394" y="28"/>
                </a:lnTo>
                <a:lnTo>
                  <a:pt x="410" y="26"/>
                </a:lnTo>
                <a:lnTo>
                  <a:pt x="418" y="25"/>
                </a:lnTo>
                <a:lnTo>
                  <a:pt x="432" y="24"/>
                </a:lnTo>
                <a:lnTo>
                  <a:pt x="486" y="22"/>
                </a:lnTo>
                <a:lnTo>
                  <a:pt x="555" y="22"/>
                </a:lnTo>
                <a:lnTo>
                  <a:pt x="564" y="21"/>
                </a:lnTo>
                <a:lnTo>
                  <a:pt x="573" y="19"/>
                </a:lnTo>
                <a:lnTo>
                  <a:pt x="605" y="18"/>
                </a:lnTo>
                <a:lnTo>
                  <a:pt x="675" y="17"/>
                </a:lnTo>
                <a:lnTo>
                  <a:pt x="704" y="16"/>
                </a:lnTo>
                <a:lnTo>
                  <a:pt x="712" y="15"/>
                </a:lnTo>
                <a:lnTo>
                  <a:pt x="721" y="14"/>
                </a:lnTo>
                <a:lnTo>
                  <a:pt x="751" y="12"/>
                </a:lnTo>
                <a:lnTo>
                  <a:pt x="820" y="11"/>
                </a:lnTo>
                <a:lnTo>
                  <a:pt x="972" y="11"/>
                </a:lnTo>
                <a:lnTo>
                  <a:pt x="1004" y="13"/>
                </a:lnTo>
                <a:lnTo>
                  <a:pt x="1017" y="14"/>
                </a:lnTo>
                <a:lnTo>
                  <a:pt x="1037" y="16"/>
                </a:lnTo>
                <a:lnTo>
                  <a:pt x="1078" y="17"/>
                </a:lnTo>
                <a:lnTo>
                  <a:pt x="1086" y="18"/>
                </a:lnTo>
                <a:lnTo>
                  <a:pt x="1093" y="20"/>
                </a:lnTo>
                <a:lnTo>
                  <a:pt x="1115" y="21"/>
                </a:lnTo>
                <a:lnTo>
                  <a:pt x="1167" y="23"/>
                </a:lnTo>
                <a:lnTo>
                  <a:pt x="1201" y="25"/>
                </a:lnTo>
                <a:lnTo>
                  <a:pt x="1215" y="27"/>
                </a:lnTo>
                <a:lnTo>
                  <a:pt x="1227" y="28"/>
                </a:lnTo>
                <a:lnTo>
                  <a:pt x="1236" y="30"/>
                </a:lnTo>
                <a:lnTo>
                  <a:pt x="1245" y="31"/>
                </a:lnTo>
                <a:lnTo>
                  <a:pt x="1268" y="33"/>
                </a:lnTo>
                <a:lnTo>
                  <a:pt x="1288" y="34"/>
                </a:lnTo>
                <a:lnTo>
                  <a:pt x="1295" y="35"/>
                </a:lnTo>
                <a:lnTo>
                  <a:pt x="1302" y="37"/>
                </a:lnTo>
                <a:lnTo>
                  <a:pt x="1322" y="38"/>
                </a:lnTo>
                <a:lnTo>
                  <a:pt x="1365" y="40"/>
                </a:lnTo>
                <a:lnTo>
                  <a:pt x="1373" y="41"/>
                </a:lnTo>
                <a:lnTo>
                  <a:pt x="1380" y="42"/>
                </a:lnTo>
                <a:lnTo>
                  <a:pt x="1395" y="44"/>
                </a:lnTo>
                <a:lnTo>
                  <a:pt x="1440" y="45"/>
                </a:lnTo>
                <a:lnTo>
                  <a:pt x="1449" y="46"/>
                </a:lnTo>
                <a:lnTo>
                  <a:pt x="1457" y="48"/>
                </a:lnTo>
                <a:lnTo>
                  <a:pt x="1487" y="49"/>
                </a:lnTo>
                <a:lnTo>
                  <a:pt x="1548" y="51"/>
                </a:lnTo>
                <a:lnTo>
                  <a:pt x="1555" y="52"/>
                </a:lnTo>
                <a:lnTo>
                  <a:pt x="1562" y="53"/>
                </a:lnTo>
                <a:lnTo>
                  <a:pt x="1578" y="55"/>
                </a:lnTo>
                <a:lnTo>
                  <a:pt x="1640" y="55"/>
                </a:lnTo>
                <a:lnTo>
                  <a:pt x="1655" y="54"/>
                </a:lnTo>
                <a:lnTo>
                  <a:pt x="1669" y="53"/>
                </a:lnTo>
                <a:lnTo>
                  <a:pt x="1682" y="52"/>
                </a:lnTo>
                <a:lnTo>
                  <a:pt x="1694" y="50"/>
                </a:lnTo>
                <a:lnTo>
                  <a:pt x="1739" y="43"/>
                </a:lnTo>
                <a:lnTo>
                  <a:pt x="1748" y="42"/>
                </a:lnTo>
                <a:lnTo>
                  <a:pt x="1769" y="40"/>
                </a:lnTo>
                <a:lnTo>
                  <a:pt x="1839" y="39"/>
                </a:lnTo>
                <a:lnTo>
                  <a:pt x="1977" y="39"/>
                </a:lnTo>
                <a:lnTo>
                  <a:pt x="1984" y="38"/>
                </a:lnTo>
                <a:lnTo>
                  <a:pt x="1988" y="36"/>
                </a:lnTo>
                <a:lnTo>
                  <a:pt x="1996" y="35"/>
                </a:lnTo>
                <a:lnTo>
                  <a:pt x="2065" y="34"/>
                </a:lnTo>
                <a:lnTo>
                  <a:pt x="2142" y="34"/>
                </a:lnTo>
                <a:lnTo>
                  <a:pt x="2160" y="35"/>
                </a:lnTo>
                <a:lnTo>
                  <a:pt x="2170" y="37"/>
                </a:lnTo>
                <a:lnTo>
                  <a:pt x="2183" y="38"/>
                </a:lnTo>
                <a:lnTo>
                  <a:pt x="2229" y="39"/>
                </a:lnTo>
                <a:lnTo>
                  <a:pt x="2243" y="41"/>
                </a:lnTo>
                <a:lnTo>
                  <a:pt x="2251" y="42"/>
                </a:lnTo>
                <a:lnTo>
                  <a:pt x="2262" y="44"/>
                </a:lnTo>
                <a:lnTo>
                  <a:pt x="227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1213" name="SMARTPenAnnotation7"/>
          <p:cNvSpPr>
            <a:spLocks/>
          </p:cNvSpPr>
          <p:nvPr/>
        </p:nvSpPr>
        <p:spPr bwMode="auto">
          <a:xfrm>
            <a:off x="482600" y="6054725"/>
            <a:ext cx="1563688" cy="80963"/>
          </a:xfrm>
          <a:custGeom>
            <a:avLst/>
            <a:gdLst>
              <a:gd name="T0" fmla="*/ 0 w 985"/>
              <a:gd name="T1" fmla="*/ 2147483647 h 51"/>
              <a:gd name="T2" fmla="*/ 2147483647 w 985"/>
              <a:gd name="T3" fmla="*/ 2147483647 h 51"/>
              <a:gd name="T4" fmla="*/ 2147483647 w 985"/>
              <a:gd name="T5" fmla="*/ 2147483647 h 51"/>
              <a:gd name="T6" fmla="*/ 2147483647 w 985"/>
              <a:gd name="T7" fmla="*/ 2147483647 h 51"/>
              <a:gd name="T8" fmla="*/ 2147483647 w 985"/>
              <a:gd name="T9" fmla="*/ 2147483647 h 51"/>
              <a:gd name="T10" fmla="*/ 2147483647 w 985"/>
              <a:gd name="T11" fmla="*/ 2147483647 h 51"/>
              <a:gd name="T12" fmla="*/ 2147483647 w 985"/>
              <a:gd name="T13" fmla="*/ 2147483647 h 51"/>
              <a:gd name="T14" fmla="*/ 2147483647 w 985"/>
              <a:gd name="T15" fmla="*/ 2147483647 h 51"/>
              <a:gd name="T16" fmla="*/ 2147483647 w 985"/>
              <a:gd name="T17" fmla="*/ 2147483647 h 51"/>
              <a:gd name="T18" fmla="*/ 2147483647 w 985"/>
              <a:gd name="T19" fmla="*/ 2147483647 h 51"/>
              <a:gd name="T20" fmla="*/ 2147483647 w 985"/>
              <a:gd name="T21" fmla="*/ 2147483647 h 51"/>
              <a:gd name="T22" fmla="*/ 2147483647 w 985"/>
              <a:gd name="T23" fmla="*/ 2147483647 h 51"/>
              <a:gd name="T24" fmla="*/ 2147483647 w 985"/>
              <a:gd name="T25" fmla="*/ 2147483647 h 51"/>
              <a:gd name="T26" fmla="*/ 2147483647 w 985"/>
              <a:gd name="T27" fmla="*/ 2147483647 h 51"/>
              <a:gd name="T28" fmla="*/ 2147483647 w 985"/>
              <a:gd name="T29" fmla="*/ 2147483647 h 51"/>
              <a:gd name="T30" fmla="*/ 2147483647 w 985"/>
              <a:gd name="T31" fmla="*/ 2147483647 h 51"/>
              <a:gd name="T32" fmla="*/ 2147483647 w 985"/>
              <a:gd name="T33" fmla="*/ 2147483647 h 51"/>
              <a:gd name="T34" fmla="*/ 2147483647 w 985"/>
              <a:gd name="T35" fmla="*/ 2147483647 h 51"/>
              <a:gd name="T36" fmla="*/ 2147483647 w 985"/>
              <a:gd name="T37" fmla="*/ 2147483647 h 51"/>
              <a:gd name="T38" fmla="*/ 2147483647 w 985"/>
              <a:gd name="T39" fmla="*/ 2147483647 h 51"/>
              <a:gd name="T40" fmla="*/ 2147483647 w 985"/>
              <a:gd name="T41" fmla="*/ 2147483647 h 51"/>
              <a:gd name="T42" fmla="*/ 2147483647 w 985"/>
              <a:gd name="T43" fmla="*/ 2147483647 h 51"/>
              <a:gd name="T44" fmla="*/ 2147483647 w 985"/>
              <a:gd name="T45" fmla="*/ 2147483647 h 51"/>
              <a:gd name="T46" fmla="*/ 2147483647 w 985"/>
              <a:gd name="T47" fmla="*/ 2147483647 h 51"/>
              <a:gd name="T48" fmla="*/ 2147483647 w 985"/>
              <a:gd name="T49" fmla="*/ 2147483647 h 51"/>
              <a:gd name="T50" fmla="*/ 2147483647 w 985"/>
              <a:gd name="T51" fmla="*/ 2147483647 h 51"/>
              <a:gd name="T52" fmla="*/ 2147483647 w 985"/>
              <a:gd name="T53" fmla="*/ 2147483647 h 51"/>
              <a:gd name="T54" fmla="*/ 2147483647 w 985"/>
              <a:gd name="T55" fmla="*/ 2147483647 h 51"/>
              <a:gd name="T56" fmla="*/ 2147483647 w 985"/>
              <a:gd name="T57" fmla="*/ 2147483647 h 51"/>
              <a:gd name="T58" fmla="*/ 2147483647 w 985"/>
              <a:gd name="T59" fmla="*/ 2147483647 h 51"/>
              <a:gd name="T60" fmla="*/ 2147483647 w 985"/>
              <a:gd name="T61" fmla="*/ 2147483647 h 51"/>
              <a:gd name="T62" fmla="*/ 2147483647 w 985"/>
              <a:gd name="T63" fmla="*/ 2147483647 h 51"/>
              <a:gd name="T64" fmla="*/ 2147483647 w 985"/>
              <a:gd name="T65" fmla="*/ 2147483647 h 51"/>
              <a:gd name="T66" fmla="*/ 2147483647 w 985"/>
              <a:gd name="T67" fmla="*/ 2147483647 h 51"/>
              <a:gd name="T68" fmla="*/ 2147483647 w 985"/>
              <a:gd name="T69" fmla="*/ 2147483647 h 51"/>
              <a:gd name="T70" fmla="*/ 2147483647 w 985"/>
              <a:gd name="T71" fmla="*/ 2147483647 h 51"/>
              <a:gd name="T72" fmla="*/ 2147483647 w 985"/>
              <a:gd name="T73" fmla="*/ 2147483647 h 51"/>
              <a:gd name="T74" fmla="*/ 2147483647 w 985"/>
              <a:gd name="T75" fmla="*/ 0 h 51"/>
              <a:gd name="T76" fmla="*/ 2147483647 w 985"/>
              <a:gd name="T77" fmla="*/ 2147483647 h 51"/>
              <a:gd name="T78" fmla="*/ 2147483647 w 985"/>
              <a:gd name="T79" fmla="*/ 2147483647 h 51"/>
              <a:gd name="T80" fmla="*/ 2147483647 w 985"/>
              <a:gd name="T81" fmla="*/ 2147483647 h 51"/>
              <a:gd name="T82" fmla="*/ 2147483647 w 985"/>
              <a:gd name="T83" fmla="*/ 2147483647 h 51"/>
              <a:gd name="T84" fmla="*/ 2147483647 w 985"/>
              <a:gd name="T85" fmla="*/ 2147483647 h 51"/>
              <a:gd name="T86" fmla="*/ 2147483647 w 985"/>
              <a:gd name="T87" fmla="*/ 2147483647 h 51"/>
              <a:gd name="T88" fmla="*/ 2147483647 w 985"/>
              <a:gd name="T89" fmla="*/ 2147483647 h 51"/>
              <a:gd name="T90" fmla="*/ 2147483647 w 985"/>
              <a:gd name="T91" fmla="*/ 2147483647 h 51"/>
              <a:gd name="T92" fmla="*/ 2147483647 w 985"/>
              <a:gd name="T93" fmla="*/ 2147483647 h 51"/>
              <a:gd name="T94" fmla="*/ 2147483647 w 985"/>
              <a:gd name="T95" fmla="*/ 2147483647 h 51"/>
              <a:gd name="T96" fmla="*/ 2147483647 w 985"/>
              <a:gd name="T97" fmla="*/ 2147483647 h 51"/>
              <a:gd name="T98" fmla="*/ 2147483647 w 985"/>
              <a:gd name="T99" fmla="*/ 2147483647 h 51"/>
              <a:gd name="T100" fmla="*/ 2147483647 w 985"/>
              <a:gd name="T101" fmla="*/ 2147483647 h 51"/>
              <a:gd name="T102" fmla="*/ 2147483647 w 985"/>
              <a:gd name="T103" fmla="*/ 2147483647 h 51"/>
              <a:gd name="T104" fmla="*/ 2147483647 w 985"/>
              <a:gd name="T105" fmla="*/ 2147483647 h 51"/>
              <a:gd name="T106" fmla="*/ 2147483647 w 985"/>
              <a:gd name="T107" fmla="*/ 2147483647 h 51"/>
              <a:gd name="T108" fmla="*/ 2147483647 w 985"/>
              <a:gd name="T109" fmla="*/ 2147483647 h 51"/>
              <a:gd name="T110" fmla="*/ 2147483647 w 985"/>
              <a:gd name="T111" fmla="*/ 2147483647 h 51"/>
              <a:gd name="T112" fmla="*/ 2147483647 w 985"/>
              <a:gd name="T113" fmla="*/ 2147483647 h 51"/>
              <a:gd name="T114" fmla="*/ 2147483647 w 985"/>
              <a:gd name="T115" fmla="*/ 2147483647 h 51"/>
              <a:gd name="T116" fmla="*/ 2147483647 w 985"/>
              <a:gd name="T117" fmla="*/ 2147483647 h 51"/>
              <a:gd name="T118" fmla="*/ 2147483647 w 985"/>
              <a:gd name="T119" fmla="*/ 2147483647 h 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51">
                <a:moveTo>
                  <a:pt x="0" y="50"/>
                </a:moveTo>
                <a:lnTo>
                  <a:pt x="5" y="46"/>
                </a:lnTo>
                <a:lnTo>
                  <a:pt x="7" y="45"/>
                </a:lnTo>
                <a:lnTo>
                  <a:pt x="8" y="45"/>
                </a:lnTo>
                <a:lnTo>
                  <a:pt x="10" y="44"/>
                </a:lnTo>
                <a:lnTo>
                  <a:pt x="13" y="43"/>
                </a:lnTo>
                <a:lnTo>
                  <a:pt x="16" y="42"/>
                </a:lnTo>
                <a:lnTo>
                  <a:pt x="21" y="40"/>
                </a:lnTo>
                <a:lnTo>
                  <a:pt x="23" y="40"/>
                </a:lnTo>
                <a:lnTo>
                  <a:pt x="29" y="38"/>
                </a:lnTo>
                <a:lnTo>
                  <a:pt x="44" y="33"/>
                </a:lnTo>
                <a:lnTo>
                  <a:pt x="53" y="32"/>
                </a:lnTo>
                <a:lnTo>
                  <a:pt x="61" y="30"/>
                </a:lnTo>
                <a:lnTo>
                  <a:pt x="68" y="30"/>
                </a:lnTo>
                <a:lnTo>
                  <a:pt x="76" y="28"/>
                </a:lnTo>
                <a:lnTo>
                  <a:pt x="82" y="27"/>
                </a:lnTo>
                <a:lnTo>
                  <a:pt x="88" y="25"/>
                </a:lnTo>
                <a:lnTo>
                  <a:pt x="94" y="24"/>
                </a:lnTo>
                <a:lnTo>
                  <a:pt x="108" y="23"/>
                </a:lnTo>
                <a:lnTo>
                  <a:pt x="137" y="22"/>
                </a:lnTo>
                <a:lnTo>
                  <a:pt x="177" y="22"/>
                </a:lnTo>
                <a:lnTo>
                  <a:pt x="182" y="22"/>
                </a:lnTo>
                <a:lnTo>
                  <a:pt x="187" y="21"/>
                </a:lnTo>
                <a:lnTo>
                  <a:pt x="192" y="19"/>
                </a:lnTo>
                <a:lnTo>
                  <a:pt x="203" y="18"/>
                </a:lnTo>
                <a:lnTo>
                  <a:pt x="224" y="17"/>
                </a:lnTo>
                <a:lnTo>
                  <a:pt x="241" y="16"/>
                </a:lnTo>
                <a:lnTo>
                  <a:pt x="248" y="15"/>
                </a:lnTo>
                <a:lnTo>
                  <a:pt x="253" y="14"/>
                </a:lnTo>
                <a:lnTo>
                  <a:pt x="266" y="12"/>
                </a:lnTo>
                <a:lnTo>
                  <a:pt x="281" y="11"/>
                </a:lnTo>
                <a:lnTo>
                  <a:pt x="300" y="8"/>
                </a:lnTo>
                <a:lnTo>
                  <a:pt x="309" y="7"/>
                </a:lnTo>
                <a:lnTo>
                  <a:pt x="336" y="6"/>
                </a:lnTo>
                <a:lnTo>
                  <a:pt x="355" y="5"/>
                </a:lnTo>
                <a:lnTo>
                  <a:pt x="408" y="2"/>
                </a:lnTo>
                <a:lnTo>
                  <a:pt x="433" y="1"/>
                </a:lnTo>
                <a:lnTo>
                  <a:pt x="458" y="0"/>
                </a:lnTo>
                <a:lnTo>
                  <a:pt x="472" y="2"/>
                </a:lnTo>
                <a:lnTo>
                  <a:pt x="480" y="3"/>
                </a:lnTo>
                <a:lnTo>
                  <a:pt x="493" y="4"/>
                </a:lnTo>
                <a:lnTo>
                  <a:pt x="546" y="7"/>
                </a:lnTo>
                <a:lnTo>
                  <a:pt x="576" y="9"/>
                </a:lnTo>
                <a:lnTo>
                  <a:pt x="605" y="10"/>
                </a:lnTo>
                <a:lnTo>
                  <a:pt x="675" y="11"/>
                </a:lnTo>
                <a:lnTo>
                  <a:pt x="694" y="10"/>
                </a:lnTo>
                <a:lnTo>
                  <a:pt x="777" y="6"/>
                </a:lnTo>
                <a:lnTo>
                  <a:pt x="819" y="6"/>
                </a:lnTo>
                <a:lnTo>
                  <a:pt x="899" y="5"/>
                </a:lnTo>
                <a:lnTo>
                  <a:pt x="904" y="6"/>
                </a:lnTo>
                <a:lnTo>
                  <a:pt x="909" y="7"/>
                </a:lnTo>
                <a:lnTo>
                  <a:pt x="914" y="8"/>
                </a:lnTo>
                <a:lnTo>
                  <a:pt x="922" y="10"/>
                </a:lnTo>
                <a:lnTo>
                  <a:pt x="926" y="10"/>
                </a:lnTo>
                <a:lnTo>
                  <a:pt x="933" y="12"/>
                </a:lnTo>
                <a:lnTo>
                  <a:pt x="942" y="14"/>
                </a:lnTo>
                <a:lnTo>
                  <a:pt x="952" y="17"/>
                </a:lnTo>
                <a:lnTo>
                  <a:pt x="960" y="19"/>
                </a:lnTo>
                <a:lnTo>
                  <a:pt x="967" y="21"/>
                </a:lnTo>
                <a:lnTo>
                  <a:pt x="98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673817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6147"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One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631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52227"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Six</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975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5"/>
          <p:cNvSpPr>
            <a:spLocks noGrp="1" noChangeArrowheads="1"/>
          </p:cNvSpPr>
          <p:nvPr>
            <p:ph type="body" idx="1"/>
          </p:nvPr>
        </p:nvSpPr>
        <p:spPr>
          <a:xfrm>
            <a:off x="457200" y="3048000"/>
            <a:ext cx="8229600" cy="4525963"/>
          </a:xfrm>
        </p:spPr>
        <p:txBody>
          <a:bodyPr/>
          <a:lstStyle/>
          <a:p>
            <a:pPr eaLnBrk="1" hangingPunct="1"/>
            <a:r>
              <a:rPr lang="en-US" altLang="en-US" smtClean="0">
                <a:solidFill>
                  <a:schemeClr val="bg1"/>
                </a:solidFill>
              </a:rPr>
              <a:t>Duncan and his entourage arrive at Inverness.</a:t>
            </a:r>
          </a:p>
          <a:p>
            <a:pPr eaLnBrk="1" hangingPunct="1"/>
            <a:r>
              <a:rPr lang="en-US" altLang="en-US" smtClean="0">
                <a:solidFill>
                  <a:schemeClr val="bg1"/>
                </a:solidFill>
              </a:rPr>
              <a:t>They remark on how calm and peaceful this place is.</a:t>
            </a:r>
          </a:p>
          <a:p>
            <a:pPr eaLnBrk="1" hangingPunct="1"/>
            <a:r>
              <a:rPr lang="en-US" altLang="en-US" smtClean="0"/>
              <a:t>Some birds—martins (a slang term for someone easily fooled) are building nests in the stone walls of the castle.</a:t>
            </a:r>
          </a:p>
        </p:txBody>
      </p:sp>
      <p:sp>
        <p:nvSpPr>
          <p:cNvPr id="53252" name="SMARTPenAnnotation213"/>
          <p:cNvSpPr>
            <a:spLocks/>
          </p:cNvSpPr>
          <p:nvPr/>
        </p:nvSpPr>
        <p:spPr bwMode="auto">
          <a:xfrm>
            <a:off x="1089025" y="3529013"/>
            <a:ext cx="6235700" cy="222250"/>
          </a:xfrm>
          <a:custGeom>
            <a:avLst/>
            <a:gdLst>
              <a:gd name="T0" fmla="*/ 0 w 3928"/>
              <a:gd name="T1" fmla="*/ 2147483647 h 140"/>
              <a:gd name="T2" fmla="*/ 2147483647 w 3928"/>
              <a:gd name="T3" fmla="*/ 2147483647 h 140"/>
              <a:gd name="T4" fmla="*/ 2147483647 w 3928"/>
              <a:gd name="T5" fmla="*/ 2147483647 h 140"/>
              <a:gd name="T6" fmla="*/ 2147483647 w 3928"/>
              <a:gd name="T7" fmla="*/ 2147483647 h 140"/>
              <a:gd name="T8" fmla="*/ 2147483647 w 3928"/>
              <a:gd name="T9" fmla="*/ 2147483647 h 140"/>
              <a:gd name="T10" fmla="*/ 2147483647 w 3928"/>
              <a:gd name="T11" fmla="*/ 2147483647 h 140"/>
              <a:gd name="T12" fmla="*/ 2147483647 w 3928"/>
              <a:gd name="T13" fmla="*/ 2147483647 h 140"/>
              <a:gd name="T14" fmla="*/ 2147483647 w 3928"/>
              <a:gd name="T15" fmla="*/ 2147483647 h 140"/>
              <a:gd name="T16" fmla="*/ 2147483647 w 3928"/>
              <a:gd name="T17" fmla="*/ 2147483647 h 140"/>
              <a:gd name="T18" fmla="*/ 2147483647 w 3928"/>
              <a:gd name="T19" fmla="*/ 2147483647 h 140"/>
              <a:gd name="T20" fmla="*/ 2147483647 w 3928"/>
              <a:gd name="T21" fmla="*/ 2147483647 h 140"/>
              <a:gd name="T22" fmla="*/ 2147483647 w 3928"/>
              <a:gd name="T23" fmla="*/ 2147483647 h 140"/>
              <a:gd name="T24" fmla="*/ 2147483647 w 3928"/>
              <a:gd name="T25" fmla="*/ 2147483647 h 140"/>
              <a:gd name="T26" fmla="*/ 2147483647 w 3928"/>
              <a:gd name="T27" fmla="*/ 2147483647 h 140"/>
              <a:gd name="T28" fmla="*/ 2147483647 w 3928"/>
              <a:gd name="T29" fmla="*/ 2147483647 h 140"/>
              <a:gd name="T30" fmla="*/ 2147483647 w 3928"/>
              <a:gd name="T31" fmla="*/ 2147483647 h 140"/>
              <a:gd name="T32" fmla="*/ 2147483647 w 3928"/>
              <a:gd name="T33" fmla="*/ 2147483647 h 140"/>
              <a:gd name="T34" fmla="*/ 2147483647 w 3928"/>
              <a:gd name="T35" fmla="*/ 2147483647 h 140"/>
              <a:gd name="T36" fmla="*/ 2147483647 w 3928"/>
              <a:gd name="T37" fmla="*/ 2147483647 h 140"/>
              <a:gd name="T38" fmla="*/ 2147483647 w 3928"/>
              <a:gd name="T39" fmla="*/ 2147483647 h 140"/>
              <a:gd name="T40" fmla="*/ 2147483647 w 3928"/>
              <a:gd name="T41" fmla="*/ 2147483647 h 140"/>
              <a:gd name="T42" fmla="*/ 2147483647 w 3928"/>
              <a:gd name="T43" fmla="*/ 2147483647 h 140"/>
              <a:gd name="T44" fmla="*/ 2147483647 w 3928"/>
              <a:gd name="T45" fmla="*/ 2147483647 h 140"/>
              <a:gd name="T46" fmla="*/ 2147483647 w 3928"/>
              <a:gd name="T47" fmla="*/ 2147483647 h 140"/>
              <a:gd name="T48" fmla="*/ 2147483647 w 3928"/>
              <a:gd name="T49" fmla="*/ 2147483647 h 140"/>
              <a:gd name="T50" fmla="*/ 2147483647 w 3928"/>
              <a:gd name="T51" fmla="*/ 2147483647 h 140"/>
              <a:gd name="T52" fmla="*/ 2147483647 w 3928"/>
              <a:gd name="T53" fmla="*/ 2147483647 h 140"/>
              <a:gd name="T54" fmla="*/ 2147483647 w 3928"/>
              <a:gd name="T55" fmla="*/ 2147483647 h 140"/>
              <a:gd name="T56" fmla="*/ 2147483647 w 3928"/>
              <a:gd name="T57" fmla="*/ 2147483647 h 140"/>
              <a:gd name="T58" fmla="*/ 2147483647 w 3928"/>
              <a:gd name="T59" fmla="*/ 2147483647 h 140"/>
              <a:gd name="T60" fmla="*/ 2147483647 w 3928"/>
              <a:gd name="T61" fmla="*/ 2147483647 h 140"/>
              <a:gd name="T62" fmla="*/ 2147483647 w 3928"/>
              <a:gd name="T63" fmla="*/ 2147483647 h 140"/>
              <a:gd name="T64" fmla="*/ 2147483647 w 3928"/>
              <a:gd name="T65" fmla="*/ 2147483647 h 140"/>
              <a:gd name="T66" fmla="*/ 2147483647 w 3928"/>
              <a:gd name="T67" fmla="*/ 2147483647 h 140"/>
              <a:gd name="T68" fmla="*/ 2147483647 w 3928"/>
              <a:gd name="T69" fmla="*/ 2147483647 h 140"/>
              <a:gd name="T70" fmla="*/ 2147483647 w 3928"/>
              <a:gd name="T71" fmla="*/ 2147483647 h 140"/>
              <a:gd name="T72" fmla="*/ 2147483647 w 3928"/>
              <a:gd name="T73" fmla="*/ 2147483647 h 140"/>
              <a:gd name="T74" fmla="*/ 2147483647 w 3928"/>
              <a:gd name="T75" fmla="*/ 2147483647 h 140"/>
              <a:gd name="T76" fmla="*/ 2147483647 w 3928"/>
              <a:gd name="T77" fmla="*/ 2147483647 h 140"/>
              <a:gd name="T78" fmla="*/ 2147483647 w 3928"/>
              <a:gd name="T79" fmla="*/ 2147483647 h 140"/>
              <a:gd name="T80" fmla="*/ 2147483647 w 3928"/>
              <a:gd name="T81" fmla="*/ 2147483647 h 140"/>
              <a:gd name="T82" fmla="*/ 2147483647 w 3928"/>
              <a:gd name="T83" fmla="*/ 2147483647 h 140"/>
              <a:gd name="T84" fmla="*/ 2147483647 w 3928"/>
              <a:gd name="T85" fmla="*/ 2147483647 h 140"/>
              <a:gd name="T86" fmla="*/ 2147483647 w 3928"/>
              <a:gd name="T87" fmla="*/ 2147483647 h 140"/>
              <a:gd name="T88" fmla="*/ 2147483647 w 3928"/>
              <a:gd name="T89" fmla="*/ 2147483647 h 140"/>
              <a:gd name="T90" fmla="*/ 2147483647 w 3928"/>
              <a:gd name="T91" fmla="*/ 0 h 140"/>
              <a:gd name="T92" fmla="*/ 2147483647 w 3928"/>
              <a:gd name="T93" fmla="*/ 0 h 140"/>
              <a:gd name="T94" fmla="*/ 2147483647 w 3928"/>
              <a:gd name="T95" fmla="*/ 2147483647 h 140"/>
              <a:gd name="T96" fmla="*/ 2147483647 w 3928"/>
              <a:gd name="T97" fmla="*/ 2147483647 h 140"/>
              <a:gd name="T98" fmla="*/ 2147483647 w 3928"/>
              <a:gd name="T99" fmla="*/ 2147483647 h 140"/>
              <a:gd name="T100" fmla="*/ 2147483647 w 3928"/>
              <a:gd name="T101" fmla="*/ 2147483647 h 140"/>
              <a:gd name="T102" fmla="*/ 2147483647 w 3928"/>
              <a:gd name="T103" fmla="*/ 2147483647 h 140"/>
              <a:gd name="T104" fmla="*/ 2147483647 w 3928"/>
              <a:gd name="T105" fmla="*/ 2147483647 h 140"/>
              <a:gd name="T106" fmla="*/ 2147483647 w 3928"/>
              <a:gd name="T107" fmla="*/ 2147483647 h 140"/>
              <a:gd name="T108" fmla="*/ 2147483647 w 3928"/>
              <a:gd name="T109" fmla="*/ 2147483647 h 140"/>
              <a:gd name="T110" fmla="*/ 2147483647 w 3928"/>
              <a:gd name="T111" fmla="*/ 2147483647 h 140"/>
              <a:gd name="T112" fmla="*/ 2147483647 w 3928"/>
              <a:gd name="T113" fmla="*/ 2147483647 h 140"/>
              <a:gd name="T114" fmla="*/ 2147483647 w 3928"/>
              <a:gd name="T115" fmla="*/ 2147483647 h 140"/>
              <a:gd name="T116" fmla="*/ 2147483647 w 3928"/>
              <a:gd name="T117" fmla="*/ 2147483647 h 1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28" h="140">
                <a:moveTo>
                  <a:pt x="0" y="55"/>
                </a:moveTo>
                <a:lnTo>
                  <a:pt x="12" y="55"/>
                </a:lnTo>
                <a:lnTo>
                  <a:pt x="44" y="50"/>
                </a:lnTo>
                <a:lnTo>
                  <a:pt x="80" y="47"/>
                </a:lnTo>
                <a:lnTo>
                  <a:pt x="131" y="45"/>
                </a:lnTo>
                <a:lnTo>
                  <a:pt x="199" y="52"/>
                </a:lnTo>
                <a:lnTo>
                  <a:pt x="243" y="57"/>
                </a:lnTo>
                <a:lnTo>
                  <a:pt x="267" y="60"/>
                </a:lnTo>
                <a:lnTo>
                  <a:pt x="302" y="64"/>
                </a:lnTo>
                <a:lnTo>
                  <a:pt x="340" y="67"/>
                </a:lnTo>
                <a:lnTo>
                  <a:pt x="364" y="70"/>
                </a:lnTo>
                <a:lnTo>
                  <a:pt x="414" y="76"/>
                </a:lnTo>
                <a:lnTo>
                  <a:pt x="441" y="80"/>
                </a:lnTo>
                <a:lnTo>
                  <a:pt x="500" y="84"/>
                </a:lnTo>
                <a:lnTo>
                  <a:pt x="523" y="88"/>
                </a:lnTo>
                <a:lnTo>
                  <a:pt x="583" y="96"/>
                </a:lnTo>
                <a:lnTo>
                  <a:pt x="723" y="112"/>
                </a:lnTo>
                <a:lnTo>
                  <a:pt x="768" y="117"/>
                </a:lnTo>
                <a:lnTo>
                  <a:pt x="825" y="121"/>
                </a:lnTo>
                <a:lnTo>
                  <a:pt x="1021" y="131"/>
                </a:lnTo>
                <a:lnTo>
                  <a:pt x="1099" y="135"/>
                </a:lnTo>
                <a:lnTo>
                  <a:pt x="1208" y="139"/>
                </a:lnTo>
                <a:lnTo>
                  <a:pt x="1381" y="139"/>
                </a:lnTo>
                <a:lnTo>
                  <a:pt x="1457" y="136"/>
                </a:lnTo>
                <a:lnTo>
                  <a:pt x="1543" y="131"/>
                </a:lnTo>
                <a:lnTo>
                  <a:pt x="1598" y="127"/>
                </a:lnTo>
                <a:lnTo>
                  <a:pt x="1679" y="123"/>
                </a:lnTo>
                <a:lnTo>
                  <a:pt x="1767" y="119"/>
                </a:lnTo>
                <a:lnTo>
                  <a:pt x="1845" y="114"/>
                </a:lnTo>
                <a:lnTo>
                  <a:pt x="1916" y="110"/>
                </a:lnTo>
                <a:lnTo>
                  <a:pt x="1978" y="107"/>
                </a:lnTo>
                <a:lnTo>
                  <a:pt x="2023" y="103"/>
                </a:lnTo>
                <a:lnTo>
                  <a:pt x="2083" y="96"/>
                </a:lnTo>
                <a:lnTo>
                  <a:pt x="2158" y="87"/>
                </a:lnTo>
                <a:lnTo>
                  <a:pt x="2233" y="82"/>
                </a:lnTo>
                <a:lnTo>
                  <a:pt x="2248" y="81"/>
                </a:lnTo>
                <a:lnTo>
                  <a:pt x="2307" y="72"/>
                </a:lnTo>
                <a:lnTo>
                  <a:pt x="2441" y="52"/>
                </a:lnTo>
                <a:lnTo>
                  <a:pt x="2601" y="31"/>
                </a:lnTo>
                <a:lnTo>
                  <a:pt x="2642" y="27"/>
                </a:lnTo>
                <a:lnTo>
                  <a:pt x="2685" y="23"/>
                </a:lnTo>
                <a:lnTo>
                  <a:pt x="2719" y="20"/>
                </a:lnTo>
                <a:lnTo>
                  <a:pt x="2762" y="14"/>
                </a:lnTo>
                <a:lnTo>
                  <a:pt x="2799" y="10"/>
                </a:lnTo>
                <a:lnTo>
                  <a:pt x="2856" y="6"/>
                </a:lnTo>
                <a:lnTo>
                  <a:pt x="3013" y="0"/>
                </a:lnTo>
                <a:lnTo>
                  <a:pt x="3115" y="0"/>
                </a:lnTo>
                <a:lnTo>
                  <a:pt x="3241" y="4"/>
                </a:lnTo>
                <a:lnTo>
                  <a:pt x="3313" y="7"/>
                </a:lnTo>
                <a:lnTo>
                  <a:pt x="3392" y="12"/>
                </a:lnTo>
                <a:lnTo>
                  <a:pt x="3458" y="16"/>
                </a:lnTo>
                <a:lnTo>
                  <a:pt x="3503" y="20"/>
                </a:lnTo>
                <a:lnTo>
                  <a:pt x="3617" y="23"/>
                </a:lnTo>
                <a:lnTo>
                  <a:pt x="3731" y="22"/>
                </a:lnTo>
                <a:lnTo>
                  <a:pt x="3895" y="21"/>
                </a:lnTo>
                <a:lnTo>
                  <a:pt x="3913" y="24"/>
                </a:lnTo>
                <a:lnTo>
                  <a:pt x="3918" y="26"/>
                </a:lnTo>
                <a:lnTo>
                  <a:pt x="3921" y="27"/>
                </a:lnTo>
                <a:lnTo>
                  <a:pt x="3927"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3" name="SMARTPenAnnotation214"/>
          <p:cNvSpPr>
            <a:spLocks/>
          </p:cNvSpPr>
          <p:nvPr/>
        </p:nvSpPr>
        <p:spPr bwMode="auto">
          <a:xfrm>
            <a:off x="1062038" y="4116388"/>
            <a:ext cx="1422400" cy="109537"/>
          </a:xfrm>
          <a:custGeom>
            <a:avLst/>
            <a:gdLst>
              <a:gd name="T0" fmla="*/ 0 w 896"/>
              <a:gd name="T1" fmla="*/ 2147483647 h 69"/>
              <a:gd name="T2" fmla="*/ 2147483647 w 896"/>
              <a:gd name="T3" fmla="*/ 2147483647 h 69"/>
              <a:gd name="T4" fmla="*/ 2147483647 w 896"/>
              <a:gd name="T5" fmla="*/ 2147483647 h 69"/>
              <a:gd name="T6" fmla="*/ 2147483647 w 896"/>
              <a:gd name="T7" fmla="*/ 2147483647 h 69"/>
              <a:gd name="T8" fmla="*/ 2147483647 w 896"/>
              <a:gd name="T9" fmla="*/ 2147483647 h 69"/>
              <a:gd name="T10" fmla="*/ 2147483647 w 896"/>
              <a:gd name="T11" fmla="*/ 2147483647 h 69"/>
              <a:gd name="T12" fmla="*/ 2147483647 w 896"/>
              <a:gd name="T13" fmla="*/ 2147483647 h 69"/>
              <a:gd name="T14" fmla="*/ 2147483647 w 896"/>
              <a:gd name="T15" fmla="*/ 2147483647 h 69"/>
              <a:gd name="T16" fmla="*/ 2147483647 w 896"/>
              <a:gd name="T17" fmla="*/ 2147483647 h 69"/>
              <a:gd name="T18" fmla="*/ 2147483647 w 896"/>
              <a:gd name="T19" fmla="*/ 0 h 69"/>
              <a:gd name="T20" fmla="*/ 2147483647 w 896"/>
              <a:gd name="T21" fmla="*/ 2147483647 h 69"/>
              <a:gd name="T22" fmla="*/ 2147483647 w 896"/>
              <a:gd name="T23" fmla="*/ 2147483647 h 69"/>
              <a:gd name="T24" fmla="*/ 2147483647 w 896"/>
              <a:gd name="T25" fmla="*/ 2147483647 h 69"/>
              <a:gd name="T26" fmla="*/ 2147483647 w 896"/>
              <a:gd name="T27" fmla="*/ 2147483647 h 69"/>
              <a:gd name="T28" fmla="*/ 2147483647 w 896"/>
              <a:gd name="T29" fmla="*/ 2147483647 h 69"/>
              <a:gd name="T30" fmla="*/ 2147483647 w 896"/>
              <a:gd name="T31" fmla="*/ 2147483647 h 69"/>
              <a:gd name="T32" fmla="*/ 2147483647 w 896"/>
              <a:gd name="T33" fmla="*/ 2147483647 h 69"/>
              <a:gd name="T34" fmla="*/ 2147483647 w 896"/>
              <a:gd name="T35" fmla="*/ 2147483647 h 69"/>
              <a:gd name="T36" fmla="*/ 2147483647 w 896"/>
              <a:gd name="T37" fmla="*/ 2147483647 h 69"/>
              <a:gd name="T38" fmla="*/ 2147483647 w 896"/>
              <a:gd name="T39" fmla="*/ 2147483647 h 69"/>
              <a:gd name="T40" fmla="*/ 2147483647 w 896"/>
              <a:gd name="T41" fmla="*/ 2147483647 h 69"/>
              <a:gd name="T42" fmla="*/ 2147483647 w 896"/>
              <a:gd name="T43" fmla="*/ 2147483647 h 69"/>
              <a:gd name="T44" fmla="*/ 2147483647 w 896"/>
              <a:gd name="T45" fmla="*/ 2147483647 h 69"/>
              <a:gd name="T46" fmla="*/ 2147483647 w 896"/>
              <a:gd name="T47" fmla="*/ 2147483647 h 69"/>
              <a:gd name="T48" fmla="*/ 2147483647 w 896"/>
              <a:gd name="T49" fmla="*/ 2147483647 h 69"/>
              <a:gd name="T50" fmla="*/ 2147483647 w 896"/>
              <a:gd name="T51" fmla="*/ 2147483647 h 69"/>
              <a:gd name="T52" fmla="*/ 2147483647 w 896"/>
              <a:gd name="T53" fmla="*/ 2147483647 h 69"/>
              <a:gd name="T54" fmla="*/ 2147483647 w 896"/>
              <a:gd name="T55" fmla="*/ 2147483647 h 69"/>
              <a:gd name="T56" fmla="*/ 2147483647 w 896"/>
              <a:gd name="T57" fmla="*/ 2147483647 h 69"/>
              <a:gd name="T58" fmla="*/ 2147483647 w 896"/>
              <a:gd name="T59" fmla="*/ 2147483647 h 69"/>
              <a:gd name="T60" fmla="*/ 2147483647 w 896"/>
              <a:gd name="T61" fmla="*/ 2147483647 h 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96" h="69">
                <a:moveTo>
                  <a:pt x="0" y="23"/>
                </a:moveTo>
                <a:lnTo>
                  <a:pt x="16" y="15"/>
                </a:lnTo>
                <a:lnTo>
                  <a:pt x="23" y="13"/>
                </a:lnTo>
                <a:lnTo>
                  <a:pt x="32" y="11"/>
                </a:lnTo>
                <a:lnTo>
                  <a:pt x="44" y="9"/>
                </a:lnTo>
                <a:lnTo>
                  <a:pt x="61" y="5"/>
                </a:lnTo>
                <a:lnTo>
                  <a:pt x="71" y="4"/>
                </a:lnTo>
                <a:lnTo>
                  <a:pt x="88" y="2"/>
                </a:lnTo>
                <a:lnTo>
                  <a:pt x="109" y="1"/>
                </a:lnTo>
                <a:lnTo>
                  <a:pt x="259" y="0"/>
                </a:lnTo>
                <a:lnTo>
                  <a:pt x="281" y="1"/>
                </a:lnTo>
                <a:lnTo>
                  <a:pt x="312" y="3"/>
                </a:lnTo>
                <a:lnTo>
                  <a:pt x="418" y="8"/>
                </a:lnTo>
                <a:lnTo>
                  <a:pt x="494" y="10"/>
                </a:lnTo>
                <a:lnTo>
                  <a:pt x="511" y="11"/>
                </a:lnTo>
                <a:lnTo>
                  <a:pt x="525" y="13"/>
                </a:lnTo>
                <a:lnTo>
                  <a:pt x="538" y="14"/>
                </a:lnTo>
                <a:lnTo>
                  <a:pt x="591" y="19"/>
                </a:lnTo>
                <a:lnTo>
                  <a:pt x="607" y="20"/>
                </a:lnTo>
                <a:lnTo>
                  <a:pt x="634" y="22"/>
                </a:lnTo>
                <a:lnTo>
                  <a:pt x="681" y="25"/>
                </a:lnTo>
                <a:lnTo>
                  <a:pt x="733" y="30"/>
                </a:lnTo>
                <a:lnTo>
                  <a:pt x="765" y="32"/>
                </a:lnTo>
                <a:lnTo>
                  <a:pt x="778" y="33"/>
                </a:lnTo>
                <a:lnTo>
                  <a:pt x="789" y="35"/>
                </a:lnTo>
                <a:lnTo>
                  <a:pt x="800" y="36"/>
                </a:lnTo>
                <a:lnTo>
                  <a:pt x="809" y="38"/>
                </a:lnTo>
                <a:lnTo>
                  <a:pt x="817" y="40"/>
                </a:lnTo>
                <a:lnTo>
                  <a:pt x="824" y="42"/>
                </a:lnTo>
                <a:lnTo>
                  <a:pt x="835" y="45"/>
                </a:lnTo>
                <a:lnTo>
                  <a:pt x="895"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4" name="SMARTPenAnnotation215"/>
          <p:cNvSpPr>
            <a:spLocks/>
          </p:cNvSpPr>
          <p:nvPr/>
        </p:nvSpPr>
        <p:spPr bwMode="auto">
          <a:xfrm>
            <a:off x="1108075" y="4673600"/>
            <a:ext cx="1955800" cy="47625"/>
          </a:xfrm>
          <a:custGeom>
            <a:avLst/>
            <a:gdLst>
              <a:gd name="T0" fmla="*/ 0 w 1232"/>
              <a:gd name="T1" fmla="*/ 2147483647 h 30"/>
              <a:gd name="T2" fmla="*/ 2147483647 w 1232"/>
              <a:gd name="T3" fmla="*/ 2147483647 h 30"/>
              <a:gd name="T4" fmla="*/ 2147483647 w 1232"/>
              <a:gd name="T5" fmla="*/ 2147483647 h 30"/>
              <a:gd name="T6" fmla="*/ 2147483647 w 1232"/>
              <a:gd name="T7" fmla="*/ 2147483647 h 30"/>
              <a:gd name="T8" fmla="*/ 2147483647 w 1232"/>
              <a:gd name="T9" fmla="*/ 2147483647 h 30"/>
              <a:gd name="T10" fmla="*/ 2147483647 w 1232"/>
              <a:gd name="T11" fmla="*/ 2147483647 h 30"/>
              <a:gd name="T12" fmla="*/ 2147483647 w 1232"/>
              <a:gd name="T13" fmla="*/ 2147483647 h 30"/>
              <a:gd name="T14" fmla="*/ 2147483647 w 1232"/>
              <a:gd name="T15" fmla="*/ 2147483647 h 30"/>
              <a:gd name="T16" fmla="*/ 2147483647 w 1232"/>
              <a:gd name="T17" fmla="*/ 2147483647 h 30"/>
              <a:gd name="T18" fmla="*/ 2147483647 w 1232"/>
              <a:gd name="T19" fmla="*/ 2147483647 h 30"/>
              <a:gd name="T20" fmla="*/ 2147483647 w 1232"/>
              <a:gd name="T21" fmla="*/ 2147483647 h 30"/>
              <a:gd name="T22" fmla="*/ 2147483647 w 1232"/>
              <a:gd name="T23" fmla="*/ 2147483647 h 30"/>
              <a:gd name="T24" fmla="*/ 2147483647 w 1232"/>
              <a:gd name="T25" fmla="*/ 2147483647 h 30"/>
              <a:gd name="T26" fmla="*/ 2147483647 w 1232"/>
              <a:gd name="T27" fmla="*/ 2147483647 h 30"/>
              <a:gd name="T28" fmla="*/ 2147483647 w 1232"/>
              <a:gd name="T29" fmla="*/ 2147483647 h 30"/>
              <a:gd name="T30" fmla="*/ 2147483647 w 1232"/>
              <a:gd name="T31" fmla="*/ 2147483647 h 30"/>
              <a:gd name="T32" fmla="*/ 2147483647 w 1232"/>
              <a:gd name="T33" fmla="*/ 2147483647 h 30"/>
              <a:gd name="T34" fmla="*/ 2147483647 w 1232"/>
              <a:gd name="T35" fmla="*/ 2147483647 h 30"/>
              <a:gd name="T36" fmla="*/ 2147483647 w 1232"/>
              <a:gd name="T37" fmla="*/ 2147483647 h 30"/>
              <a:gd name="T38" fmla="*/ 2147483647 w 1232"/>
              <a:gd name="T39" fmla="*/ 2147483647 h 30"/>
              <a:gd name="T40" fmla="*/ 2147483647 w 1232"/>
              <a:gd name="T41" fmla="*/ 2147483647 h 30"/>
              <a:gd name="T42" fmla="*/ 2147483647 w 1232"/>
              <a:gd name="T43" fmla="*/ 2147483647 h 30"/>
              <a:gd name="T44" fmla="*/ 2147483647 w 1232"/>
              <a:gd name="T45" fmla="*/ 2147483647 h 30"/>
              <a:gd name="T46" fmla="*/ 2147483647 w 1232"/>
              <a:gd name="T47" fmla="*/ 2147483647 h 30"/>
              <a:gd name="T48" fmla="*/ 2147483647 w 1232"/>
              <a:gd name="T49" fmla="*/ 2147483647 h 30"/>
              <a:gd name="T50" fmla="*/ 2147483647 w 1232"/>
              <a:gd name="T51" fmla="*/ 2147483647 h 30"/>
              <a:gd name="T52" fmla="*/ 2147483647 w 1232"/>
              <a:gd name="T53" fmla="*/ 2147483647 h 30"/>
              <a:gd name="T54" fmla="*/ 2147483647 w 1232"/>
              <a:gd name="T55" fmla="*/ 2147483647 h 30"/>
              <a:gd name="T56" fmla="*/ 2147483647 w 1232"/>
              <a:gd name="T57" fmla="*/ 2147483647 h 30"/>
              <a:gd name="T58" fmla="*/ 2147483647 w 1232"/>
              <a:gd name="T59" fmla="*/ 2147483647 h 30"/>
              <a:gd name="T60" fmla="*/ 2147483647 w 1232"/>
              <a:gd name="T61" fmla="*/ 2147483647 h 30"/>
              <a:gd name="T62" fmla="*/ 2147483647 w 1232"/>
              <a:gd name="T63" fmla="*/ 2147483647 h 30"/>
              <a:gd name="T64" fmla="*/ 2147483647 w 1232"/>
              <a:gd name="T65" fmla="*/ 2147483647 h 30"/>
              <a:gd name="T66" fmla="*/ 2147483647 w 1232"/>
              <a:gd name="T67" fmla="*/ 2147483647 h 30"/>
              <a:gd name="T68" fmla="*/ 2147483647 w 1232"/>
              <a:gd name="T69" fmla="*/ 2147483647 h 30"/>
              <a:gd name="T70" fmla="*/ 2147483647 w 1232"/>
              <a:gd name="T71" fmla="*/ 2147483647 h 30"/>
              <a:gd name="T72" fmla="*/ 2147483647 w 1232"/>
              <a:gd name="T73" fmla="*/ 2147483647 h 30"/>
              <a:gd name="T74" fmla="*/ 2147483647 w 1232"/>
              <a:gd name="T75" fmla="*/ 2147483647 h 30"/>
              <a:gd name="T76" fmla="*/ 2147483647 w 1232"/>
              <a:gd name="T77" fmla="*/ 0 h 30"/>
              <a:gd name="T78" fmla="*/ 2147483647 w 1232"/>
              <a:gd name="T79" fmla="*/ 0 h 30"/>
              <a:gd name="T80" fmla="*/ 2147483647 w 1232"/>
              <a:gd name="T81" fmla="*/ 2147483647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32" h="30">
                <a:moveTo>
                  <a:pt x="0" y="26"/>
                </a:moveTo>
                <a:lnTo>
                  <a:pt x="31" y="26"/>
                </a:lnTo>
                <a:lnTo>
                  <a:pt x="39" y="25"/>
                </a:lnTo>
                <a:lnTo>
                  <a:pt x="64" y="23"/>
                </a:lnTo>
                <a:lnTo>
                  <a:pt x="77" y="21"/>
                </a:lnTo>
                <a:lnTo>
                  <a:pt x="91" y="18"/>
                </a:lnTo>
                <a:lnTo>
                  <a:pt x="106" y="15"/>
                </a:lnTo>
                <a:lnTo>
                  <a:pt x="118" y="13"/>
                </a:lnTo>
                <a:lnTo>
                  <a:pt x="128" y="12"/>
                </a:lnTo>
                <a:lnTo>
                  <a:pt x="138" y="11"/>
                </a:lnTo>
                <a:lnTo>
                  <a:pt x="149" y="10"/>
                </a:lnTo>
                <a:lnTo>
                  <a:pt x="185" y="9"/>
                </a:lnTo>
                <a:lnTo>
                  <a:pt x="210" y="9"/>
                </a:lnTo>
                <a:lnTo>
                  <a:pt x="226" y="10"/>
                </a:lnTo>
                <a:lnTo>
                  <a:pt x="261" y="12"/>
                </a:lnTo>
                <a:lnTo>
                  <a:pt x="339" y="18"/>
                </a:lnTo>
                <a:lnTo>
                  <a:pt x="361" y="19"/>
                </a:lnTo>
                <a:lnTo>
                  <a:pt x="371" y="20"/>
                </a:lnTo>
                <a:lnTo>
                  <a:pt x="380" y="22"/>
                </a:lnTo>
                <a:lnTo>
                  <a:pt x="388" y="23"/>
                </a:lnTo>
                <a:lnTo>
                  <a:pt x="396" y="24"/>
                </a:lnTo>
                <a:lnTo>
                  <a:pt x="404" y="25"/>
                </a:lnTo>
                <a:lnTo>
                  <a:pt x="473" y="29"/>
                </a:lnTo>
                <a:lnTo>
                  <a:pt x="504" y="29"/>
                </a:lnTo>
                <a:lnTo>
                  <a:pt x="711" y="26"/>
                </a:lnTo>
                <a:lnTo>
                  <a:pt x="721" y="25"/>
                </a:lnTo>
                <a:lnTo>
                  <a:pt x="730" y="24"/>
                </a:lnTo>
                <a:lnTo>
                  <a:pt x="740" y="23"/>
                </a:lnTo>
                <a:lnTo>
                  <a:pt x="752" y="22"/>
                </a:lnTo>
                <a:lnTo>
                  <a:pt x="767" y="22"/>
                </a:lnTo>
                <a:lnTo>
                  <a:pt x="809" y="21"/>
                </a:lnTo>
                <a:lnTo>
                  <a:pt x="834" y="20"/>
                </a:lnTo>
                <a:lnTo>
                  <a:pt x="877" y="17"/>
                </a:lnTo>
                <a:lnTo>
                  <a:pt x="1005" y="11"/>
                </a:lnTo>
                <a:lnTo>
                  <a:pt x="1051" y="10"/>
                </a:lnTo>
                <a:lnTo>
                  <a:pt x="1071" y="9"/>
                </a:lnTo>
                <a:lnTo>
                  <a:pt x="1086" y="8"/>
                </a:lnTo>
                <a:lnTo>
                  <a:pt x="1140" y="1"/>
                </a:lnTo>
                <a:lnTo>
                  <a:pt x="1154" y="0"/>
                </a:lnTo>
                <a:lnTo>
                  <a:pt x="1193" y="0"/>
                </a:lnTo>
                <a:lnTo>
                  <a:pt x="1231" y="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5" name="SMARTPenAnnotation216"/>
          <p:cNvSpPr>
            <a:spLocks/>
          </p:cNvSpPr>
          <p:nvPr/>
        </p:nvSpPr>
        <p:spPr bwMode="auto">
          <a:xfrm>
            <a:off x="4830763" y="4633913"/>
            <a:ext cx="3233737" cy="92075"/>
          </a:xfrm>
          <a:custGeom>
            <a:avLst/>
            <a:gdLst>
              <a:gd name="T0" fmla="*/ 2147483647 w 2037"/>
              <a:gd name="T1" fmla="*/ 2147483647 h 58"/>
              <a:gd name="T2" fmla="*/ 2147483647 w 2037"/>
              <a:gd name="T3" fmla="*/ 2147483647 h 58"/>
              <a:gd name="T4" fmla="*/ 2147483647 w 2037"/>
              <a:gd name="T5" fmla="*/ 2147483647 h 58"/>
              <a:gd name="T6" fmla="*/ 2147483647 w 2037"/>
              <a:gd name="T7" fmla="*/ 2147483647 h 58"/>
              <a:gd name="T8" fmla="*/ 2147483647 w 2037"/>
              <a:gd name="T9" fmla="*/ 2147483647 h 58"/>
              <a:gd name="T10" fmla="*/ 2147483647 w 2037"/>
              <a:gd name="T11" fmla="*/ 2147483647 h 58"/>
              <a:gd name="T12" fmla="*/ 2147483647 w 2037"/>
              <a:gd name="T13" fmla="*/ 2147483647 h 58"/>
              <a:gd name="T14" fmla="*/ 2147483647 w 2037"/>
              <a:gd name="T15" fmla="*/ 2147483647 h 58"/>
              <a:gd name="T16" fmla="*/ 2147483647 w 2037"/>
              <a:gd name="T17" fmla="*/ 2147483647 h 58"/>
              <a:gd name="T18" fmla="*/ 2147483647 w 2037"/>
              <a:gd name="T19" fmla="*/ 0 h 58"/>
              <a:gd name="T20" fmla="*/ 2147483647 w 2037"/>
              <a:gd name="T21" fmla="*/ 2147483647 h 58"/>
              <a:gd name="T22" fmla="*/ 2147483647 w 2037"/>
              <a:gd name="T23" fmla="*/ 2147483647 h 58"/>
              <a:gd name="T24" fmla="*/ 2147483647 w 2037"/>
              <a:gd name="T25" fmla="*/ 2147483647 h 58"/>
              <a:gd name="T26" fmla="*/ 2147483647 w 2037"/>
              <a:gd name="T27" fmla="*/ 2147483647 h 58"/>
              <a:gd name="T28" fmla="*/ 2147483647 w 2037"/>
              <a:gd name="T29" fmla="*/ 2147483647 h 58"/>
              <a:gd name="T30" fmla="*/ 2147483647 w 2037"/>
              <a:gd name="T31" fmla="*/ 2147483647 h 58"/>
              <a:gd name="T32" fmla="*/ 2147483647 w 2037"/>
              <a:gd name="T33" fmla="*/ 2147483647 h 58"/>
              <a:gd name="T34" fmla="*/ 2147483647 w 2037"/>
              <a:gd name="T35" fmla="*/ 2147483647 h 58"/>
              <a:gd name="T36" fmla="*/ 2147483647 w 2037"/>
              <a:gd name="T37" fmla="*/ 2147483647 h 58"/>
              <a:gd name="T38" fmla="*/ 2147483647 w 2037"/>
              <a:gd name="T39" fmla="*/ 2147483647 h 58"/>
              <a:gd name="T40" fmla="*/ 2147483647 w 2037"/>
              <a:gd name="T41" fmla="*/ 2147483647 h 58"/>
              <a:gd name="T42" fmla="*/ 2147483647 w 2037"/>
              <a:gd name="T43" fmla="*/ 2147483647 h 58"/>
              <a:gd name="T44" fmla="*/ 2147483647 w 2037"/>
              <a:gd name="T45" fmla="*/ 2147483647 h 58"/>
              <a:gd name="T46" fmla="*/ 2147483647 w 2037"/>
              <a:gd name="T47" fmla="*/ 2147483647 h 58"/>
              <a:gd name="T48" fmla="*/ 2147483647 w 2037"/>
              <a:gd name="T49" fmla="*/ 2147483647 h 58"/>
              <a:gd name="T50" fmla="*/ 2147483647 w 2037"/>
              <a:gd name="T51" fmla="*/ 2147483647 h 58"/>
              <a:gd name="T52" fmla="*/ 2147483647 w 2037"/>
              <a:gd name="T53" fmla="*/ 2147483647 h 58"/>
              <a:gd name="T54" fmla="*/ 2147483647 w 2037"/>
              <a:gd name="T55" fmla="*/ 2147483647 h 58"/>
              <a:gd name="T56" fmla="*/ 2147483647 w 2037"/>
              <a:gd name="T57" fmla="*/ 2147483647 h 58"/>
              <a:gd name="T58" fmla="*/ 2147483647 w 2037"/>
              <a:gd name="T59" fmla="*/ 2147483647 h 58"/>
              <a:gd name="T60" fmla="*/ 2147483647 w 2037"/>
              <a:gd name="T61" fmla="*/ 2147483647 h 58"/>
              <a:gd name="T62" fmla="*/ 2147483647 w 2037"/>
              <a:gd name="T63" fmla="*/ 2147483647 h 58"/>
              <a:gd name="T64" fmla="*/ 2147483647 w 2037"/>
              <a:gd name="T65" fmla="*/ 2147483647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7" h="58">
                <a:moveTo>
                  <a:pt x="0" y="34"/>
                </a:moveTo>
                <a:lnTo>
                  <a:pt x="3" y="31"/>
                </a:lnTo>
                <a:lnTo>
                  <a:pt x="5" y="30"/>
                </a:lnTo>
                <a:lnTo>
                  <a:pt x="8" y="29"/>
                </a:lnTo>
                <a:lnTo>
                  <a:pt x="11" y="28"/>
                </a:lnTo>
                <a:lnTo>
                  <a:pt x="19" y="26"/>
                </a:lnTo>
                <a:lnTo>
                  <a:pt x="24" y="24"/>
                </a:lnTo>
                <a:lnTo>
                  <a:pt x="28" y="22"/>
                </a:lnTo>
                <a:lnTo>
                  <a:pt x="32" y="21"/>
                </a:lnTo>
                <a:lnTo>
                  <a:pt x="39" y="18"/>
                </a:lnTo>
                <a:lnTo>
                  <a:pt x="58" y="12"/>
                </a:lnTo>
                <a:lnTo>
                  <a:pt x="66" y="10"/>
                </a:lnTo>
                <a:lnTo>
                  <a:pt x="73" y="9"/>
                </a:lnTo>
                <a:lnTo>
                  <a:pt x="79" y="8"/>
                </a:lnTo>
                <a:lnTo>
                  <a:pt x="84" y="7"/>
                </a:lnTo>
                <a:lnTo>
                  <a:pt x="90" y="5"/>
                </a:lnTo>
                <a:lnTo>
                  <a:pt x="96" y="4"/>
                </a:lnTo>
                <a:lnTo>
                  <a:pt x="102" y="3"/>
                </a:lnTo>
                <a:lnTo>
                  <a:pt x="128" y="1"/>
                </a:lnTo>
                <a:lnTo>
                  <a:pt x="190" y="0"/>
                </a:lnTo>
                <a:lnTo>
                  <a:pt x="268" y="0"/>
                </a:lnTo>
                <a:lnTo>
                  <a:pt x="293" y="2"/>
                </a:lnTo>
                <a:lnTo>
                  <a:pt x="308" y="3"/>
                </a:lnTo>
                <a:lnTo>
                  <a:pt x="333" y="5"/>
                </a:lnTo>
                <a:lnTo>
                  <a:pt x="383" y="6"/>
                </a:lnTo>
                <a:lnTo>
                  <a:pt x="427" y="10"/>
                </a:lnTo>
                <a:lnTo>
                  <a:pt x="464" y="12"/>
                </a:lnTo>
                <a:lnTo>
                  <a:pt x="514" y="15"/>
                </a:lnTo>
                <a:lnTo>
                  <a:pt x="561" y="17"/>
                </a:lnTo>
                <a:lnTo>
                  <a:pt x="685" y="17"/>
                </a:lnTo>
                <a:lnTo>
                  <a:pt x="725" y="19"/>
                </a:lnTo>
                <a:lnTo>
                  <a:pt x="763" y="21"/>
                </a:lnTo>
                <a:lnTo>
                  <a:pt x="819" y="23"/>
                </a:lnTo>
                <a:lnTo>
                  <a:pt x="900" y="23"/>
                </a:lnTo>
                <a:lnTo>
                  <a:pt x="943" y="25"/>
                </a:lnTo>
                <a:lnTo>
                  <a:pt x="991" y="27"/>
                </a:lnTo>
                <a:lnTo>
                  <a:pt x="1026" y="28"/>
                </a:lnTo>
                <a:lnTo>
                  <a:pt x="1063" y="30"/>
                </a:lnTo>
                <a:lnTo>
                  <a:pt x="1101" y="32"/>
                </a:lnTo>
                <a:lnTo>
                  <a:pt x="1256" y="38"/>
                </a:lnTo>
                <a:lnTo>
                  <a:pt x="1297" y="39"/>
                </a:lnTo>
                <a:lnTo>
                  <a:pt x="1312" y="40"/>
                </a:lnTo>
                <a:lnTo>
                  <a:pt x="1325" y="41"/>
                </a:lnTo>
                <a:lnTo>
                  <a:pt x="1337" y="42"/>
                </a:lnTo>
                <a:lnTo>
                  <a:pt x="1367" y="44"/>
                </a:lnTo>
                <a:lnTo>
                  <a:pt x="1423" y="45"/>
                </a:lnTo>
                <a:lnTo>
                  <a:pt x="1433" y="46"/>
                </a:lnTo>
                <a:lnTo>
                  <a:pt x="1442" y="47"/>
                </a:lnTo>
                <a:lnTo>
                  <a:pt x="1451" y="48"/>
                </a:lnTo>
                <a:lnTo>
                  <a:pt x="1477" y="50"/>
                </a:lnTo>
                <a:lnTo>
                  <a:pt x="1527" y="51"/>
                </a:lnTo>
                <a:lnTo>
                  <a:pt x="1588" y="49"/>
                </a:lnTo>
                <a:lnTo>
                  <a:pt x="1687" y="43"/>
                </a:lnTo>
                <a:lnTo>
                  <a:pt x="1707" y="41"/>
                </a:lnTo>
                <a:lnTo>
                  <a:pt x="1724" y="40"/>
                </a:lnTo>
                <a:lnTo>
                  <a:pt x="1738" y="38"/>
                </a:lnTo>
                <a:lnTo>
                  <a:pt x="1750" y="37"/>
                </a:lnTo>
                <a:lnTo>
                  <a:pt x="1786" y="35"/>
                </a:lnTo>
                <a:lnTo>
                  <a:pt x="1923" y="34"/>
                </a:lnTo>
                <a:lnTo>
                  <a:pt x="1938" y="36"/>
                </a:lnTo>
                <a:lnTo>
                  <a:pt x="1946" y="37"/>
                </a:lnTo>
                <a:lnTo>
                  <a:pt x="1959" y="39"/>
                </a:lnTo>
                <a:lnTo>
                  <a:pt x="1977" y="40"/>
                </a:lnTo>
                <a:lnTo>
                  <a:pt x="1986" y="41"/>
                </a:lnTo>
                <a:lnTo>
                  <a:pt x="1997" y="45"/>
                </a:lnTo>
                <a:lnTo>
                  <a:pt x="2036"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6" name="SMARTPenAnnotation217"/>
          <p:cNvSpPr>
            <a:spLocks/>
          </p:cNvSpPr>
          <p:nvPr/>
        </p:nvSpPr>
        <p:spPr bwMode="auto">
          <a:xfrm>
            <a:off x="1089025" y="5662613"/>
            <a:ext cx="3511550" cy="125412"/>
          </a:xfrm>
          <a:custGeom>
            <a:avLst/>
            <a:gdLst>
              <a:gd name="T0" fmla="*/ 2147483647 w 2212"/>
              <a:gd name="T1" fmla="*/ 2147483647 h 79"/>
              <a:gd name="T2" fmla="*/ 2147483647 w 2212"/>
              <a:gd name="T3" fmla="*/ 2147483647 h 79"/>
              <a:gd name="T4" fmla="*/ 2147483647 w 2212"/>
              <a:gd name="T5" fmla="*/ 2147483647 h 79"/>
              <a:gd name="T6" fmla="*/ 2147483647 w 2212"/>
              <a:gd name="T7" fmla="*/ 2147483647 h 79"/>
              <a:gd name="T8" fmla="*/ 2147483647 w 2212"/>
              <a:gd name="T9" fmla="*/ 2147483647 h 79"/>
              <a:gd name="T10" fmla="*/ 2147483647 w 2212"/>
              <a:gd name="T11" fmla="*/ 2147483647 h 79"/>
              <a:gd name="T12" fmla="*/ 2147483647 w 2212"/>
              <a:gd name="T13" fmla="*/ 2147483647 h 79"/>
              <a:gd name="T14" fmla="*/ 2147483647 w 2212"/>
              <a:gd name="T15" fmla="*/ 2147483647 h 79"/>
              <a:gd name="T16" fmla="*/ 2147483647 w 2212"/>
              <a:gd name="T17" fmla="*/ 2147483647 h 79"/>
              <a:gd name="T18" fmla="*/ 2147483647 w 2212"/>
              <a:gd name="T19" fmla="*/ 2147483647 h 79"/>
              <a:gd name="T20" fmla="*/ 2147483647 w 2212"/>
              <a:gd name="T21" fmla="*/ 2147483647 h 79"/>
              <a:gd name="T22" fmla="*/ 2147483647 w 2212"/>
              <a:gd name="T23" fmla="*/ 2147483647 h 79"/>
              <a:gd name="T24" fmla="*/ 2147483647 w 2212"/>
              <a:gd name="T25" fmla="*/ 2147483647 h 79"/>
              <a:gd name="T26" fmla="*/ 2147483647 w 2212"/>
              <a:gd name="T27" fmla="*/ 2147483647 h 79"/>
              <a:gd name="T28" fmla="*/ 2147483647 w 2212"/>
              <a:gd name="T29" fmla="*/ 2147483647 h 79"/>
              <a:gd name="T30" fmla="*/ 2147483647 w 2212"/>
              <a:gd name="T31" fmla="*/ 2147483647 h 79"/>
              <a:gd name="T32" fmla="*/ 2147483647 w 2212"/>
              <a:gd name="T33" fmla="*/ 2147483647 h 79"/>
              <a:gd name="T34" fmla="*/ 2147483647 w 2212"/>
              <a:gd name="T35" fmla="*/ 2147483647 h 79"/>
              <a:gd name="T36" fmla="*/ 2147483647 w 2212"/>
              <a:gd name="T37" fmla="*/ 2147483647 h 79"/>
              <a:gd name="T38" fmla="*/ 2147483647 w 2212"/>
              <a:gd name="T39" fmla="*/ 2147483647 h 79"/>
              <a:gd name="T40" fmla="*/ 2147483647 w 2212"/>
              <a:gd name="T41" fmla="*/ 2147483647 h 79"/>
              <a:gd name="T42" fmla="*/ 2147483647 w 2212"/>
              <a:gd name="T43" fmla="*/ 2147483647 h 79"/>
              <a:gd name="T44" fmla="*/ 2147483647 w 2212"/>
              <a:gd name="T45" fmla="*/ 2147483647 h 79"/>
              <a:gd name="T46" fmla="*/ 2147483647 w 2212"/>
              <a:gd name="T47" fmla="*/ 2147483647 h 79"/>
              <a:gd name="T48" fmla="*/ 2147483647 w 2212"/>
              <a:gd name="T49" fmla="*/ 2147483647 h 79"/>
              <a:gd name="T50" fmla="*/ 2147483647 w 2212"/>
              <a:gd name="T51" fmla="*/ 2147483647 h 79"/>
              <a:gd name="T52" fmla="*/ 2147483647 w 2212"/>
              <a:gd name="T53" fmla="*/ 2147483647 h 79"/>
              <a:gd name="T54" fmla="*/ 2147483647 w 2212"/>
              <a:gd name="T55" fmla="*/ 2147483647 h 79"/>
              <a:gd name="T56" fmla="*/ 2147483647 w 2212"/>
              <a:gd name="T57" fmla="*/ 2147483647 h 79"/>
              <a:gd name="T58" fmla="*/ 2147483647 w 2212"/>
              <a:gd name="T59" fmla="*/ 2147483647 h 79"/>
              <a:gd name="T60" fmla="*/ 2147483647 w 2212"/>
              <a:gd name="T61" fmla="*/ 2147483647 h 79"/>
              <a:gd name="T62" fmla="*/ 2147483647 w 2212"/>
              <a:gd name="T63" fmla="*/ 2147483647 h 79"/>
              <a:gd name="T64" fmla="*/ 2147483647 w 2212"/>
              <a:gd name="T65" fmla="*/ 2147483647 h 79"/>
              <a:gd name="T66" fmla="*/ 2147483647 w 2212"/>
              <a:gd name="T67" fmla="*/ 2147483647 h 79"/>
              <a:gd name="T68" fmla="*/ 2147483647 w 2212"/>
              <a:gd name="T69" fmla="*/ 2147483647 h 79"/>
              <a:gd name="T70" fmla="*/ 2147483647 w 2212"/>
              <a:gd name="T71" fmla="*/ 2147483647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2" h="79">
                <a:moveTo>
                  <a:pt x="0" y="50"/>
                </a:moveTo>
                <a:lnTo>
                  <a:pt x="24" y="50"/>
                </a:lnTo>
                <a:lnTo>
                  <a:pt x="30" y="48"/>
                </a:lnTo>
                <a:lnTo>
                  <a:pt x="33" y="47"/>
                </a:lnTo>
                <a:lnTo>
                  <a:pt x="85" y="44"/>
                </a:lnTo>
                <a:lnTo>
                  <a:pt x="96" y="41"/>
                </a:lnTo>
                <a:lnTo>
                  <a:pt x="131" y="39"/>
                </a:lnTo>
                <a:lnTo>
                  <a:pt x="228" y="39"/>
                </a:lnTo>
                <a:lnTo>
                  <a:pt x="249" y="40"/>
                </a:lnTo>
                <a:lnTo>
                  <a:pt x="330" y="52"/>
                </a:lnTo>
                <a:lnTo>
                  <a:pt x="353" y="55"/>
                </a:lnTo>
                <a:lnTo>
                  <a:pt x="371" y="57"/>
                </a:lnTo>
                <a:lnTo>
                  <a:pt x="386" y="59"/>
                </a:lnTo>
                <a:lnTo>
                  <a:pt x="399" y="60"/>
                </a:lnTo>
                <a:lnTo>
                  <a:pt x="411" y="62"/>
                </a:lnTo>
                <a:lnTo>
                  <a:pt x="422" y="63"/>
                </a:lnTo>
                <a:lnTo>
                  <a:pt x="437" y="65"/>
                </a:lnTo>
                <a:lnTo>
                  <a:pt x="490" y="71"/>
                </a:lnTo>
                <a:lnTo>
                  <a:pt x="503" y="72"/>
                </a:lnTo>
                <a:lnTo>
                  <a:pt x="516" y="74"/>
                </a:lnTo>
                <a:lnTo>
                  <a:pt x="539" y="76"/>
                </a:lnTo>
                <a:lnTo>
                  <a:pt x="601" y="78"/>
                </a:lnTo>
                <a:lnTo>
                  <a:pt x="708" y="78"/>
                </a:lnTo>
                <a:lnTo>
                  <a:pt x="765" y="76"/>
                </a:lnTo>
                <a:lnTo>
                  <a:pt x="842" y="74"/>
                </a:lnTo>
                <a:lnTo>
                  <a:pt x="876" y="72"/>
                </a:lnTo>
                <a:lnTo>
                  <a:pt x="891" y="71"/>
                </a:lnTo>
                <a:lnTo>
                  <a:pt x="919" y="69"/>
                </a:lnTo>
                <a:lnTo>
                  <a:pt x="943" y="68"/>
                </a:lnTo>
                <a:lnTo>
                  <a:pt x="990" y="64"/>
                </a:lnTo>
                <a:lnTo>
                  <a:pt x="1020" y="61"/>
                </a:lnTo>
                <a:lnTo>
                  <a:pt x="1044" y="59"/>
                </a:lnTo>
                <a:lnTo>
                  <a:pt x="1080" y="57"/>
                </a:lnTo>
                <a:lnTo>
                  <a:pt x="1095" y="56"/>
                </a:lnTo>
                <a:lnTo>
                  <a:pt x="1109" y="55"/>
                </a:lnTo>
                <a:lnTo>
                  <a:pt x="1122" y="53"/>
                </a:lnTo>
                <a:lnTo>
                  <a:pt x="1178" y="50"/>
                </a:lnTo>
                <a:lnTo>
                  <a:pt x="1266" y="46"/>
                </a:lnTo>
                <a:lnTo>
                  <a:pt x="1311" y="44"/>
                </a:lnTo>
                <a:lnTo>
                  <a:pt x="1499" y="29"/>
                </a:lnTo>
                <a:lnTo>
                  <a:pt x="1530" y="27"/>
                </a:lnTo>
                <a:lnTo>
                  <a:pt x="1547" y="25"/>
                </a:lnTo>
                <a:lnTo>
                  <a:pt x="1566" y="22"/>
                </a:lnTo>
                <a:lnTo>
                  <a:pt x="1603" y="17"/>
                </a:lnTo>
                <a:lnTo>
                  <a:pt x="1730" y="3"/>
                </a:lnTo>
                <a:lnTo>
                  <a:pt x="1765" y="1"/>
                </a:lnTo>
                <a:lnTo>
                  <a:pt x="1828" y="0"/>
                </a:lnTo>
                <a:lnTo>
                  <a:pt x="1845" y="2"/>
                </a:lnTo>
                <a:lnTo>
                  <a:pt x="1881" y="7"/>
                </a:lnTo>
                <a:lnTo>
                  <a:pt x="1911" y="9"/>
                </a:lnTo>
                <a:lnTo>
                  <a:pt x="1927" y="12"/>
                </a:lnTo>
                <a:lnTo>
                  <a:pt x="1940" y="14"/>
                </a:lnTo>
                <a:lnTo>
                  <a:pt x="1961" y="16"/>
                </a:lnTo>
                <a:lnTo>
                  <a:pt x="1968" y="17"/>
                </a:lnTo>
                <a:lnTo>
                  <a:pt x="1982" y="20"/>
                </a:lnTo>
                <a:lnTo>
                  <a:pt x="2014" y="22"/>
                </a:lnTo>
                <a:lnTo>
                  <a:pt x="2025" y="23"/>
                </a:lnTo>
                <a:lnTo>
                  <a:pt x="2046" y="25"/>
                </a:lnTo>
                <a:lnTo>
                  <a:pt x="2115" y="27"/>
                </a:lnTo>
                <a:lnTo>
                  <a:pt x="2147" y="28"/>
                </a:lnTo>
                <a:lnTo>
                  <a:pt x="2168" y="31"/>
                </a:lnTo>
                <a:lnTo>
                  <a:pt x="2179" y="32"/>
                </a:lnTo>
                <a:lnTo>
                  <a:pt x="2182" y="34"/>
                </a:lnTo>
                <a:lnTo>
                  <a:pt x="2186" y="36"/>
                </a:lnTo>
                <a:lnTo>
                  <a:pt x="2188" y="39"/>
                </a:lnTo>
                <a:lnTo>
                  <a:pt x="2191" y="41"/>
                </a:lnTo>
                <a:lnTo>
                  <a:pt x="2195" y="43"/>
                </a:lnTo>
                <a:lnTo>
                  <a:pt x="2197" y="44"/>
                </a:lnTo>
                <a:lnTo>
                  <a:pt x="2199" y="45"/>
                </a:lnTo>
                <a:lnTo>
                  <a:pt x="2201" y="47"/>
                </a:lnTo>
                <a:lnTo>
                  <a:pt x="2203" y="48"/>
                </a:lnTo>
                <a:lnTo>
                  <a:pt x="2205" y="50"/>
                </a:lnTo>
                <a:lnTo>
                  <a:pt x="2211"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7" name="SMARTPenAnnotation218"/>
          <p:cNvSpPr>
            <a:spLocks/>
          </p:cNvSpPr>
          <p:nvPr/>
        </p:nvSpPr>
        <p:spPr bwMode="auto">
          <a:xfrm>
            <a:off x="5367338" y="5680075"/>
            <a:ext cx="2386012" cy="98425"/>
          </a:xfrm>
          <a:custGeom>
            <a:avLst/>
            <a:gdLst>
              <a:gd name="T0" fmla="*/ 0 w 1503"/>
              <a:gd name="T1" fmla="*/ 2147483647 h 62"/>
              <a:gd name="T2" fmla="*/ 2147483647 w 1503"/>
              <a:gd name="T3" fmla="*/ 2147483647 h 62"/>
              <a:gd name="T4" fmla="*/ 2147483647 w 1503"/>
              <a:gd name="T5" fmla="*/ 2147483647 h 62"/>
              <a:gd name="T6" fmla="*/ 2147483647 w 1503"/>
              <a:gd name="T7" fmla="*/ 2147483647 h 62"/>
              <a:gd name="T8" fmla="*/ 2147483647 w 1503"/>
              <a:gd name="T9" fmla="*/ 2147483647 h 62"/>
              <a:gd name="T10" fmla="*/ 2147483647 w 1503"/>
              <a:gd name="T11" fmla="*/ 2147483647 h 62"/>
              <a:gd name="T12" fmla="*/ 2147483647 w 1503"/>
              <a:gd name="T13" fmla="*/ 2147483647 h 62"/>
              <a:gd name="T14" fmla="*/ 2147483647 w 1503"/>
              <a:gd name="T15" fmla="*/ 2147483647 h 62"/>
              <a:gd name="T16" fmla="*/ 2147483647 w 1503"/>
              <a:gd name="T17" fmla="*/ 2147483647 h 62"/>
              <a:gd name="T18" fmla="*/ 2147483647 w 1503"/>
              <a:gd name="T19" fmla="*/ 2147483647 h 62"/>
              <a:gd name="T20" fmla="*/ 2147483647 w 1503"/>
              <a:gd name="T21" fmla="*/ 2147483647 h 62"/>
              <a:gd name="T22" fmla="*/ 2147483647 w 1503"/>
              <a:gd name="T23" fmla="*/ 2147483647 h 62"/>
              <a:gd name="T24" fmla="*/ 2147483647 w 1503"/>
              <a:gd name="T25" fmla="*/ 2147483647 h 62"/>
              <a:gd name="T26" fmla="*/ 2147483647 w 1503"/>
              <a:gd name="T27" fmla="*/ 2147483647 h 62"/>
              <a:gd name="T28" fmla="*/ 2147483647 w 1503"/>
              <a:gd name="T29" fmla="*/ 2147483647 h 62"/>
              <a:gd name="T30" fmla="*/ 2147483647 w 1503"/>
              <a:gd name="T31" fmla="*/ 0 h 62"/>
              <a:gd name="T32" fmla="*/ 2147483647 w 1503"/>
              <a:gd name="T33" fmla="*/ 0 h 62"/>
              <a:gd name="T34" fmla="*/ 2147483647 w 1503"/>
              <a:gd name="T35" fmla="*/ 0 h 62"/>
              <a:gd name="T36" fmla="*/ 2147483647 w 1503"/>
              <a:gd name="T37" fmla="*/ 2147483647 h 62"/>
              <a:gd name="T38" fmla="*/ 2147483647 w 1503"/>
              <a:gd name="T39" fmla="*/ 2147483647 h 62"/>
              <a:gd name="T40" fmla="*/ 2147483647 w 1503"/>
              <a:gd name="T41" fmla="*/ 2147483647 h 62"/>
              <a:gd name="T42" fmla="*/ 2147483647 w 1503"/>
              <a:gd name="T43" fmla="*/ 2147483647 h 62"/>
              <a:gd name="T44" fmla="*/ 2147483647 w 1503"/>
              <a:gd name="T45" fmla="*/ 2147483647 h 62"/>
              <a:gd name="T46" fmla="*/ 2147483647 w 1503"/>
              <a:gd name="T47" fmla="*/ 2147483647 h 62"/>
              <a:gd name="T48" fmla="*/ 2147483647 w 1503"/>
              <a:gd name="T49" fmla="*/ 2147483647 h 62"/>
              <a:gd name="T50" fmla="*/ 2147483647 w 1503"/>
              <a:gd name="T51" fmla="*/ 2147483647 h 62"/>
              <a:gd name="T52" fmla="*/ 2147483647 w 1503"/>
              <a:gd name="T53" fmla="*/ 2147483647 h 62"/>
              <a:gd name="T54" fmla="*/ 2147483647 w 1503"/>
              <a:gd name="T55" fmla="*/ 2147483647 h 62"/>
              <a:gd name="T56" fmla="*/ 2147483647 w 1503"/>
              <a:gd name="T57" fmla="*/ 2147483647 h 62"/>
              <a:gd name="T58" fmla="*/ 2147483647 w 1503"/>
              <a:gd name="T59" fmla="*/ 2147483647 h 62"/>
              <a:gd name="T60" fmla="*/ 2147483647 w 1503"/>
              <a:gd name="T61" fmla="*/ 2147483647 h 62"/>
              <a:gd name="T62" fmla="*/ 2147483647 w 1503"/>
              <a:gd name="T63" fmla="*/ 2147483647 h 62"/>
              <a:gd name="T64" fmla="*/ 2147483647 w 1503"/>
              <a:gd name="T65" fmla="*/ 2147483647 h 62"/>
              <a:gd name="T66" fmla="*/ 2147483647 w 1503"/>
              <a:gd name="T67" fmla="*/ 2147483647 h 62"/>
              <a:gd name="T68" fmla="*/ 2147483647 w 1503"/>
              <a:gd name="T69" fmla="*/ 2147483647 h 62"/>
              <a:gd name="T70" fmla="*/ 2147483647 w 1503"/>
              <a:gd name="T71" fmla="*/ 2147483647 h 62"/>
              <a:gd name="T72" fmla="*/ 2147483647 w 1503"/>
              <a:gd name="T73" fmla="*/ 2147483647 h 62"/>
              <a:gd name="T74" fmla="*/ 2147483647 w 1503"/>
              <a:gd name="T75" fmla="*/ 2147483647 h 62"/>
              <a:gd name="T76" fmla="*/ 2147483647 w 1503"/>
              <a:gd name="T77" fmla="*/ 2147483647 h 62"/>
              <a:gd name="T78" fmla="*/ 2147483647 w 1503"/>
              <a:gd name="T79" fmla="*/ 2147483647 h 62"/>
              <a:gd name="T80" fmla="*/ 2147483647 w 1503"/>
              <a:gd name="T81" fmla="*/ 2147483647 h 62"/>
              <a:gd name="T82" fmla="*/ 2147483647 w 1503"/>
              <a:gd name="T83" fmla="*/ 2147483647 h 62"/>
              <a:gd name="T84" fmla="*/ 2147483647 w 1503"/>
              <a:gd name="T85" fmla="*/ 2147483647 h 62"/>
              <a:gd name="T86" fmla="*/ 2147483647 w 1503"/>
              <a:gd name="T87" fmla="*/ 2147483647 h 62"/>
              <a:gd name="T88" fmla="*/ 2147483647 w 1503"/>
              <a:gd name="T89" fmla="*/ 2147483647 h 62"/>
              <a:gd name="T90" fmla="*/ 2147483647 w 1503"/>
              <a:gd name="T91" fmla="*/ 2147483647 h 62"/>
              <a:gd name="T92" fmla="*/ 2147483647 w 1503"/>
              <a:gd name="T93" fmla="*/ 2147483647 h 62"/>
              <a:gd name="T94" fmla="*/ 2147483647 w 1503"/>
              <a:gd name="T95" fmla="*/ 2147483647 h 62"/>
              <a:gd name="T96" fmla="*/ 2147483647 w 1503"/>
              <a:gd name="T97" fmla="*/ 2147483647 h 62"/>
              <a:gd name="T98" fmla="*/ 2147483647 w 1503"/>
              <a:gd name="T99" fmla="*/ 2147483647 h 62"/>
              <a:gd name="T100" fmla="*/ 2147483647 w 1503"/>
              <a:gd name="T101" fmla="*/ 2147483647 h 62"/>
              <a:gd name="T102" fmla="*/ 2147483647 w 1503"/>
              <a:gd name="T103" fmla="*/ 2147483647 h 62"/>
              <a:gd name="T104" fmla="*/ 2147483647 w 1503"/>
              <a:gd name="T105" fmla="*/ 2147483647 h 62"/>
              <a:gd name="T106" fmla="*/ 2147483647 w 1503"/>
              <a:gd name="T107" fmla="*/ 2147483647 h 62"/>
              <a:gd name="T108" fmla="*/ 2147483647 w 1503"/>
              <a:gd name="T109" fmla="*/ 2147483647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03" h="62">
                <a:moveTo>
                  <a:pt x="0" y="28"/>
                </a:moveTo>
                <a:lnTo>
                  <a:pt x="3" y="28"/>
                </a:lnTo>
                <a:lnTo>
                  <a:pt x="8" y="26"/>
                </a:lnTo>
                <a:lnTo>
                  <a:pt x="32" y="20"/>
                </a:lnTo>
                <a:lnTo>
                  <a:pt x="38" y="19"/>
                </a:lnTo>
                <a:lnTo>
                  <a:pt x="46" y="17"/>
                </a:lnTo>
                <a:lnTo>
                  <a:pt x="50" y="15"/>
                </a:lnTo>
                <a:lnTo>
                  <a:pt x="54" y="14"/>
                </a:lnTo>
                <a:lnTo>
                  <a:pt x="61" y="12"/>
                </a:lnTo>
                <a:lnTo>
                  <a:pt x="81" y="10"/>
                </a:lnTo>
                <a:lnTo>
                  <a:pt x="87" y="9"/>
                </a:lnTo>
                <a:lnTo>
                  <a:pt x="94" y="8"/>
                </a:lnTo>
                <a:lnTo>
                  <a:pt x="103" y="6"/>
                </a:lnTo>
                <a:lnTo>
                  <a:pt x="127" y="3"/>
                </a:lnTo>
                <a:lnTo>
                  <a:pt x="145" y="1"/>
                </a:lnTo>
                <a:lnTo>
                  <a:pt x="183" y="0"/>
                </a:lnTo>
                <a:lnTo>
                  <a:pt x="307" y="0"/>
                </a:lnTo>
                <a:lnTo>
                  <a:pt x="334" y="0"/>
                </a:lnTo>
                <a:lnTo>
                  <a:pt x="458" y="5"/>
                </a:lnTo>
                <a:lnTo>
                  <a:pt x="536" y="9"/>
                </a:lnTo>
                <a:lnTo>
                  <a:pt x="578" y="10"/>
                </a:lnTo>
                <a:lnTo>
                  <a:pt x="737" y="11"/>
                </a:lnTo>
                <a:lnTo>
                  <a:pt x="771" y="12"/>
                </a:lnTo>
                <a:lnTo>
                  <a:pt x="811" y="15"/>
                </a:lnTo>
                <a:lnTo>
                  <a:pt x="846" y="16"/>
                </a:lnTo>
                <a:lnTo>
                  <a:pt x="855" y="18"/>
                </a:lnTo>
                <a:lnTo>
                  <a:pt x="862" y="19"/>
                </a:lnTo>
                <a:lnTo>
                  <a:pt x="877" y="21"/>
                </a:lnTo>
                <a:lnTo>
                  <a:pt x="920" y="22"/>
                </a:lnTo>
                <a:lnTo>
                  <a:pt x="987" y="22"/>
                </a:lnTo>
                <a:lnTo>
                  <a:pt x="1000" y="24"/>
                </a:lnTo>
                <a:lnTo>
                  <a:pt x="1006" y="25"/>
                </a:lnTo>
                <a:lnTo>
                  <a:pt x="1026" y="27"/>
                </a:lnTo>
                <a:lnTo>
                  <a:pt x="1064" y="26"/>
                </a:lnTo>
                <a:lnTo>
                  <a:pt x="1110" y="24"/>
                </a:lnTo>
                <a:lnTo>
                  <a:pt x="1138" y="26"/>
                </a:lnTo>
                <a:lnTo>
                  <a:pt x="1181" y="27"/>
                </a:lnTo>
                <a:lnTo>
                  <a:pt x="1268" y="28"/>
                </a:lnTo>
                <a:lnTo>
                  <a:pt x="1290" y="29"/>
                </a:lnTo>
                <a:lnTo>
                  <a:pt x="1306" y="31"/>
                </a:lnTo>
                <a:lnTo>
                  <a:pt x="1326" y="29"/>
                </a:lnTo>
                <a:lnTo>
                  <a:pt x="1338" y="31"/>
                </a:lnTo>
                <a:lnTo>
                  <a:pt x="1379" y="33"/>
                </a:lnTo>
                <a:lnTo>
                  <a:pt x="1402" y="34"/>
                </a:lnTo>
                <a:lnTo>
                  <a:pt x="1442" y="38"/>
                </a:lnTo>
                <a:lnTo>
                  <a:pt x="1451" y="39"/>
                </a:lnTo>
                <a:lnTo>
                  <a:pt x="1455" y="40"/>
                </a:lnTo>
                <a:lnTo>
                  <a:pt x="1460" y="42"/>
                </a:lnTo>
                <a:lnTo>
                  <a:pt x="1466" y="43"/>
                </a:lnTo>
                <a:lnTo>
                  <a:pt x="1468" y="44"/>
                </a:lnTo>
                <a:lnTo>
                  <a:pt x="1471" y="45"/>
                </a:lnTo>
                <a:lnTo>
                  <a:pt x="1473" y="46"/>
                </a:lnTo>
                <a:lnTo>
                  <a:pt x="1475" y="47"/>
                </a:lnTo>
                <a:lnTo>
                  <a:pt x="1479" y="49"/>
                </a:lnTo>
                <a:lnTo>
                  <a:pt x="1502"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8" name="SMARTPenAnnotation219"/>
          <p:cNvSpPr>
            <a:spLocks/>
          </p:cNvSpPr>
          <p:nvPr/>
        </p:nvSpPr>
        <p:spPr bwMode="auto">
          <a:xfrm>
            <a:off x="955675" y="6197600"/>
            <a:ext cx="3984625" cy="107950"/>
          </a:xfrm>
          <a:custGeom>
            <a:avLst/>
            <a:gdLst>
              <a:gd name="T0" fmla="*/ 2147483647 w 2510"/>
              <a:gd name="T1" fmla="*/ 2147483647 h 68"/>
              <a:gd name="T2" fmla="*/ 2147483647 w 2510"/>
              <a:gd name="T3" fmla="*/ 2147483647 h 68"/>
              <a:gd name="T4" fmla="*/ 2147483647 w 2510"/>
              <a:gd name="T5" fmla="*/ 2147483647 h 68"/>
              <a:gd name="T6" fmla="*/ 2147483647 w 2510"/>
              <a:gd name="T7" fmla="*/ 2147483647 h 68"/>
              <a:gd name="T8" fmla="*/ 2147483647 w 2510"/>
              <a:gd name="T9" fmla="*/ 2147483647 h 68"/>
              <a:gd name="T10" fmla="*/ 2147483647 w 2510"/>
              <a:gd name="T11" fmla="*/ 2147483647 h 68"/>
              <a:gd name="T12" fmla="*/ 2147483647 w 2510"/>
              <a:gd name="T13" fmla="*/ 2147483647 h 68"/>
              <a:gd name="T14" fmla="*/ 2147483647 w 2510"/>
              <a:gd name="T15" fmla="*/ 2147483647 h 68"/>
              <a:gd name="T16" fmla="*/ 2147483647 w 2510"/>
              <a:gd name="T17" fmla="*/ 2147483647 h 68"/>
              <a:gd name="T18" fmla="*/ 2147483647 w 2510"/>
              <a:gd name="T19" fmla="*/ 2147483647 h 68"/>
              <a:gd name="T20" fmla="*/ 2147483647 w 2510"/>
              <a:gd name="T21" fmla="*/ 2147483647 h 68"/>
              <a:gd name="T22" fmla="*/ 2147483647 w 2510"/>
              <a:gd name="T23" fmla="*/ 2147483647 h 68"/>
              <a:gd name="T24" fmla="*/ 2147483647 w 2510"/>
              <a:gd name="T25" fmla="*/ 2147483647 h 68"/>
              <a:gd name="T26" fmla="*/ 2147483647 w 2510"/>
              <a:gd name="T27" fmla="*/ 2147483647 h 68"/>
              <a:gd name="T28" fmla="*/ 2147483647 w 2510"/>
              <a:gd name="T29" fmla="*/ 2147483647 h 68"/>
              <a:gd name="T30" fmla="*/ 2147483647 w 2510"/>
              <a:gd name="T31" fmla="*/ 2147483647 h 68"/>
              <a:gd name="T32" fmla="*/ 2147483647 w 2510"/>
              <a:gd name="T33" fmla="*/ 2147483647 h 68"/>
              <a:gd name="T34" fmla="*/ 2147483647 w 2510"/>
              <a:gd name="T35" fmla="*/ 2147483647 h 68"/>
              <a:gd name="T36" fmla="*/ 2147483647 w 2510"/>
              <a:gd name="T37" fmla="*/ 2147483647 h 68"/>
              <a:gd name="T38" fmla="*/ 2147483647 w 2510"/>
              <a:gd name="T39" fmla="*/ 2147483647 h 68"/>
              <a:gd name="T40" fmla="*/ 2147483647 w 2510"/>
              <a:gd name="T41" fmla="*/ 2147483647 h 68"/>
              <a:gd name="T42" fmla="*/ 2147483647 w 2510"/>
              <a:gd name="T43" fmla="*/ 2147483647 h 68"/>
              <a:gd name="T44" fmla="*/ 2147483647 w 2510"/>
              <a:gd name="T45" fmla="*/ 2147483647 h 68"/>
              <a:gd name="T46" fmla="*/ 2147483647 w 2510"/>
              <a:gd name="T47" fmla="*/ 2147483647 h 68"/>
              <a:gd name="T48" fmla="*/ 2147483647 w 2510"/>
              <a:gd name="T49" fmla="*/ 2147483647 h 68"/>
              <a:gd name="T50" fmla="*/ 2147483647 w 2510"/>
              <a:gd name="T51" fmla="*/ 2147483647 h 68"/>
              <a:gd name="T52" fmla="*/ 2147483647 w 2510"/>
              <a:gd name="T53" fmla="*/ 2147483647 h 68"/>
              <a:gd name="T54" fmla="*/ 2147483647 w 2510"/>
              <a:gd name="T55" fmla="*/ 2147483647 h 68"/>
              <a:gd name="T56" fmla="*/ 2147483647 w 2510"/>
              <a:gd name="T57" fmla="*/ 2147483647 h 68"/>
              <a:gd name="T58" fmla="*/ 2147483647 w 2510"/>
              <a:gd name="T59" fmla="*/ 2147483647 h 68"/>
              <a:gd name="T60" fmla="*/ 2147483647 w 2510"/>
              <a:gd name="T61" fmla="*/ 2147483647 h 68"/>
              <a:gd name="T62" fmla="*/ 2147483647 w 2510"/>
              <a:gd name="T63" fmla="*/ 2147483647 h 68"/>
              <a:gd name="T64" fmla="*/ 2147483647 w 2510"/>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0" h="68">
                <a:moveTo>
                  <a:pt x="0" y="34"/>
                </a:moveTo>
                <a:lnTo>
                  <a:pt x="9" y="34"/>
                </a:lnTo>
                <a:lnTo>
                  <a:pt x="17" y="32"/>
                </a:lnTo>
                <a:lnTo>
                  <a:pt x="20" y="31"/>
                </a:lnTo>
                <a:lnTo>
                  <a:pt x="35" y="29"/>
                </a:lnTo>
                <a:lnTo>
                  <a:pt x="81" y="27"/>
                </a:lnTo>
                <a:lnTo>
                  <a:pt x="85" y="26"/>
                </a:lnTo>
                <a:lnTo>
                  <a:pt x="88" y="25"/>
                </a:lnTo>
                <a:lnTo>
                  <a:pt x="99" y="23"/>
                </a:lnTo>
                <a:lnTo>
                  <a:pt x="137" y="22"/>
                </a:lnTo>
                <a:lnTo>
                  <a:pt x="141" y="21"/>
                </a:lnTo>
                <a:lnTo>
                  <a:pt x="144" y="19"/>
                </a:lnTo>
                <a:lnTo>
                  <a:pt x="158" y="17"/>
                </a:lnTo>
                <a:lnTo>
                  <a:pt x="176" y="15"/>
                </a:lnTo>
                <a:lnTo>
                  <a:pt x="187" y="14"/>
                </a:lnTo>
                <a:lnTo>
                  <a:pt x="211" y="12"/>
                </a:lnTo>
                <a:lnTo>
                  <a:pt x="286" y="11"/>
                </a:lnTo>
                <a:lnTo>
                  <a:pt x="333" y="13"/>
                </a:lnTo>
                <a:lnTo>
                  <a:pt x="380" y="16"/>
                </a:lnTo>
                <a:lnTo>
                  <a:pt x="453" y="21"/>
                </a:lnTo>
                <a:lnTo>
                  <a:pt x="477" y="22"/>
                </a:lnTo>
                <a:lnTo>
                  <a:pt x="525" y="26"/>
                </a:lnTo>
                <a:lnTo>
                  <a:pt x="596" y="28"/>
                </a:lnTo>
                <a:lnTo>
                  <a:pt x="658" y="29"/>
                </a:lnTo>
                <a:lnTo>
                  <a:pt x="734" y="36"/>
                </a:lnTo>
                <a:lnTo>
                  <a:pt x="765" y="38"/>
                </a:lnTo>
                <a:lnTo>
                  <a:pt x="825" y="39"/>
                </a:lnTo>
                <a:lnTo>
                  <a:pt x="836" y="41"/>
                </a:lnTo>
                <a:lnTo>
                  <a:pt x="846" y="42"/>
                </a:lnTo>
                <a:lnTo>
                  <a:pt x="875" y="44"/>
                </a:lnTo>
                <a:lnTo>
                  <a:pt x="925" y="45"/>
                </a:lnTo>
                <a:lnTo>
                  <a:pt x="936" y="46"/>
                </a:lnTo>
                <a:lnTo>
                  <a:pt x="946" y="48"/>
                </a:lnTo>
                <a:lnTo>
                  <a:pt x="982" y="50"/>
                </a:lnTo>
                <a:lnTo>
                  <a:pt x="991" y="52"/>
                </a:lnTo>
                <a:lnTo>
                  <a:pt x="1000" y="53"/>
                </a:lnTo>
                <a:lnTo>
                  <a:pt x="1028" y="55"/>
                </a:lnTo>
                <a:lnTo>
                  <a:pt x="1039" y="56"/>
                </a:lnTo>
                <a:lnTo>
                  <a:pt x="1080" y="60"/>
                </a:lnTo>
                <a:lnTo>
                  <a:pt x="1153" y="61"/>
                </a:lnTo>
                <a:lnTo>
                  <a:pt x="1226" y="63"/>
                </a:lnTo>
                <a:lnTo>
                  <a:pt x="1235" y="65"/>
                </a:lnTo>
                <a:lnTo>
                  <a:pt x="1261" y="66"/>
                </a:lnTo>
                <a:lnTo>
                  <a:pt x="1327" y="67"/>
                </a:lnTo>
                <a:lnTo>
                  <a:pt x="1741" y="67"/>
                </a:lnTo>
                <a:lnTo>
                  <a:pt x="1767" y="66"/>
                </a:lnTo>
                <a:lnTo>
                  <a:pt x="1781" y="64"/>
                </a:lnTo>
                <a:lnTo>
                  <a:pt x="1843" y="62"/>
                </a:lnTo>
                <a:lnTo>
                  <a:pt x="1854" y="60"/>
                </a:lnTo>
                <a:lnTo>
                  <a:pt x="1864" y="59"/>
                </a:lnTo>
                <a:lnTo>
                  <a:pt x="1914" y="54"/>
                </a:lnTo>
                <a:lnTo>
                  <a:pt x="2128" y="27"/>
                </a:lnTo>
                <a:lnTo>
                  <a:pt x="2143" y="24"/>
                </a:lnTo>
                <a:lnTo>
                  <a:pt x="2159" y="21"/>
                </a:lnTo>
                <a:lnTo>
                  <a:pt x="2174" y="18"/>
                </a:lnTo>
                <a:lnTo>
                  <a:pt x="2186" y="15"/>
                </a:lnTo>
                <a:lnTo>
                  <a:pt x="2196" y="14"/>
                </a:lnTo>
                <a:lnTo>
                  <a:pt x="2217" y="12"/>
                </a:lnTo>
                <a:lnTo>
                  <a:pt x="2250" y="9"/>
                </a:lnTo>
                <a:lnTo>
                  <a:pt x="2280" y="7"/>
                </a:lnTo>
                <a:lnTo>
                  <a:pt x="2306" y="5"/>
                </a:lnTo>
                <a:lnTo>
                  <a:pt x="2315" y="4"/>
                </a:lnTo>
                <a:lnTo>
                  <a:pt x="2323" y="3"/>
                </a:lnTo>
                <a:lnTo>
                  <a:pt x="2344" y="1"/>
                </a:lnTo>
                <a:lnTo>
                  <a:pt x="2414" y="0"/>
                </a:lnTo>
                <a:lnTo>
                  <a:pt x="2509"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3259" name="SMARTPenAnnotation220"/>
          <p:cNvSpPr>
            <a:spLocks/>
          </p:cNvSpPr>
          <p:nvPr/>
        </p:nvSpPr>
        <p:spPr bwMode="auto">
          <a:xfrm>
            <a:off x="5232400" y="6118225"/>
            <a:ext cx="2886075" cy="179388"/>
          </a:xfrm>
          <a:custGeom>
            <a:avLst/>
            <a:gdLst>
              <a:gd name="T0" fmla="*/ 0 w 1818"/>
              <a:gd name="T1" fmla="*/ 2147483647 h 113"/>
              <a:gd name="T2" fmla="*/ 2147483647 w 1818"/>
              <a:gd name="T3" fmla="*/ 2147483647 h 113"/>
              <a:gd name="T4" fmla="*/ 2147483647 w 1818"/>
              <a:gd name="T5" fmla="*/ 2147483647 h 113"/>
              <a:gd name="T6" fmla="*/ 2147483647 w 1818"/>
              <a:gd name="T7" fmla="*/ 2147483647 h 113"/>
              <a:gd name="T8" fmla="*/ 2147483647 w 1818"/>
              <a:gd name="T9" fmla="*/ 2147483647 h 113"/>
              <a:gd name="T10" fmla="*/ 2147483647 w 1818"/>
              <a:gd name="T11" fmla="*/ 2147483647 h 113"/>
              <a:gd name="T12" fmla="*/ 2147483647 w 1818"/>
              <a:gd name="T13" fmla="*/ 0 h 113"/>
              <a:gd name="T14" fmla="*/ 2147483647 w 1818"/>
              <a:gd name="T15" fmla="*/ 2147483647 h 113"/>
              <a:gd name="T16" fmla="*/ 2147483647 w 1818"/>
              <a:gd name="T17" fmla="*/ 2147483647 h 113"/>
              <a:gd name="T18" fmla="*/ 2147483647 w 1818"/>
              <a:gd name="T19" fmla="*/ 2147483647 h 113"/>
              <a:gd name="T20" fmla="*/ 2147483647 w 1818"/>
              <a:gd name="T21" fmla="*/ 2147483647 h 113"/>
              <a:gd name="T22" fmla="*/ 2147483647 w 1818"/>
              <a:gd name="T23" fmla="*/ 2147483647 h 113"/>
              <a:gd name="T24" fmla="*/ 2147483647 w 1818"/>
              <a:gd name="T25" fmla="*/ 2147483647 h 113"/>
              <a:gd name="T26" fmla="*/ 2147483647 w 1818"/>
              <a:gd name="T27" fmla="*/ 2147483647 h 113"/>
              <a:gd name="T28" fmla="*/ 2147483647 w 1818"/>
              <a:gd name="T29" fmla="*/ 2147483647 h 113"/>
              <a:gd name="T30" fmla="*/ 2147483647 w 1818"/>
              <a:gd name="T31" fmla="*/ 2147483647 h 113"/>
              <a:gd name="T32" fmla="*/ 2147483647 w 1818"/>
              <a:gd name="T33" fmla="*/ 2147483647 h 113"/>
              <a:gd name="T34" fmla="*/ 2147483647 w 1818"/>
              <a:gd name="T35" fmla="*/ 2147483647 h 113"/>
              <a:gd name="T36" fmla="*/ 2147483647 w 1818"/>
              <a:gd name="T37" fmla="*/ 2147483647 h 113"/>
              <a:gd name="T38" fmla="*/ 2147483647 w 1818"/>
              <a:gd name="T39" fmla="*/ 2147483647 h 113"/>
              <a:gd name="T40" fmla="*/ 2147483647 w 1818"/>
              <a:gd name="T41" fmla="*/ 2147483647 h 113"/>
              <a:gd name="T42" fmla="*/ 2147483647 w 1818"/>
              <a:gd name="T43" fmla="*/ 2147483647 h 113"/>
              <a:gd name="T44" fmla="*/ 2147483647 w 1818"/>
              <a:gd name="T45" fmla="*/ 2147483647 h 113"/>
              <a:gd name="T46" fmla="*/ 2147483647 w 1818"/>
              <a:gd name="T47" fmla="*/ 2147483647 h 113"/>
              <a:gd name="T48" fmla="*/ 2147483647 w 1818"/>
              <a:gd name="T49" fmla="*/ 2147483647 h 113"/>
              <a:gd name="T50" fmla="*/ 2147483647 w 1818"/>
              <a:gd name="T51" fmla="*/ 2147483647 h 113"/>
              <a:gd name="T52" fmla="*/ 2147483647 w 1818"/>
              <a:gd name="T53" fmla="*/ 2147483647 h 113"/>
              <a:gd name="T54" fmla="*/ 2147483647 w 1818"/>
              <a:gd name="T55" fmla="*/ 2147483647 h 113"/>
              <a:gd name="T56" fmla="*/ 2147483647 w 1818"/>
              <a:gd name="T57" fmla="*/ 2147483647 h 113"/>
              <a:gd name="T58" fmla="*/ 2147483647 w 1818"/>
              <a:gd name="T59" fmla="*/ 2147483647 h 113"/>
              <a:gd name="T60" fmla="*/ 2147483647 w 1818"/>
              <a:gd name="T61" fmla="*/ 2147483647 h 113"/>
              <a:gd name="T62" fmla="*/ 2147483647 w 1818"/>
              <a:gd name="T63" fmla="*/ 2147483647 h 113"/>
              <a:gd name="T64" fmla="*/ 2147483647 w 1818"/>
              <a:gd name="T65" fmla="*/ 2147483647 h 113"/>
              <a:gd name="T66" fmla="*/ 2147483647 w 1818"/>
              <a:gd name="T67" fmla="*/ 2147483647 h 113"/>
              <a:gd name="T68" fmla="*/ 2147483647 w 1818"/>
              <a:gd name="T69" fmla="*/ 2147483647 h 113"/>
              <a:gd name="T70" fmla="*/ 2147483647 w 1818"/>
              <a:gd name="T71" fmla="*/ 2147483647 h 113"/>
              <a:gd name="T72" fmla="*/ 2147483647 w 1818"/>
              <a:gd name="T73" fmla="*/ 2147483647 h 113"/>
              <a:gd name="T74" fmla="*/ 2147483647 w 1818"/>
              <a:gd name="T75" fmla="*/ 2147483647 h 113"/>
              <a:gd name="T76" fmla="*/ 2147483647 w 1818"/>
              <a:gd name="T77" fmla="*/ 2147483647 h 113"/>
              <a:gd name="T78" fmla="*/ 2147483647 w 1818"/>
              <a:gd name="T79" fmla="*/ 2147483647 h 113"/>
              <a:gd name="T80" fmla="*/ 2147483647 w 1818"/>
              <a:gd name="T81" fmla="*/ 2147483647 h 113"/>
              <a:gd name="T82" fmla="*/ 2147483647 w 1818"/>
              <a:gd name="T83" fmla="*/ 2147483647 h 113"/>
              <a:gd name="T84" fmla="*/ 2147483647 w 1818"/>
              <a:gd name="T85" fmla="*/ 2147483647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8" h="113">
                <a:moveTo>
                  <a:pt x="0" y="16"/>
                </a:moveTo>
                <a:lnTo>
                  <a:pt x="19" y="15"/>
                </a:lnTo>
                <a:lnTo>
                  <a:pt x="35" y="12"/>
                </a:lnTo>
                <a:lnTo>
                  <a:pt x="88" y="9"/>
                </a:lnTo>
                <a:lnTo>
                  <a:pt x="127" y="5"/>
                </a:lnTo>
                <a:lnTo>
                  <a:pt x="169" y="2"/>
                </a:lnTo>
                <a:lnTo>
                  <a:pt x="211" y="0"/>
                </a:lnTo>
                <a:lnTo>
                  <a:pt x="278" y="4"/>
                </a:lnTo>
                <a:lnTo>
                  <a:pt x="321" y="4"/>
                </a:lnTo>
                <a:lnTo>
                  <a:pt x="365" y="5"/>
                </a:lnTo>
                <a:lnTo>
                  <a:pt x="509" y="10"/>
                </a:lnTo>
                <a:lnTo>
                  <a:pt x="568" y="10"/>
                </a:lnTo>
                <a:lnTo>
                  <a:pt x="608" y="12"/>
                </a:lnTo>
                <a:lnTo>
                  <a:pt x="661" y="15"/>
                </a:lnTo>
                <a:lnTo>
                  <a:pt x="701" y="17"/>
                </a:lnTo>
                <a:lnTo>
                  <a:pt x="725" y="20"/>
                </a:lnTo>
                <a:lnTo>
                  <a:pt x="830" y="35"/>
                </a:lnTo>
                <a:lnTo>
                  <a:pt x="902" y="43"/>
                </a:lnTo>
                <a:lnTo>
                  <a:pt x="970" y="51"/>
                </a:lnTo>
                <a:lnTo>
                  <a:pt x="1010" y="56"/>
                </a:lnTo>
                <a:lnTo>
                  <a:pt x="1040" y="59"/>
                </a:lnTo>
                <a:lnTo>
                  <a:pt x="1083" y="62"/>
                </a:lnTo>
                <a:lnTo>
                  <a:pt x="1293" y="80"/>
                </a:lnTo>
                <a:lnTo>
                  <a:pt x="1326" y="82"/>
                </a:lnTo>
                <a:lnTo>
                  <a:pt x="1348" y="84"/>
                </a:lnTo>
                <a:lnTo>
                  <a:pt x="1430" y="95"/>
                </a:lnTo>
                <a:lnTo>
                  <a:pt x="1475" y="99"/>
                </a:lnTo>
                <a:lnTo>
                  <a:pt x="1497" y="103"/>
                </a:lnTo>
                <a:lnTo>
                  <a:pt x="1533" y="106"/>
                </a:lnTo>
                <a:lnTo>
                  <a:pt x="1548" y="109"/>
                </a:lnTo>
                <a:lnTo>
                  <a:pt x="1605" y="111"/>
                </a:lnTo>
                <a:lnTo>
                  <a:pt x="1664" y="112"/>
                </a:lnTo>
                <a:lnTo>
                  <a:pt x="1674" y="110"/>
                </a:lnTo>
                <a:lnTo>
                  <a:pt x="1684" y="108"/>
                </a:lnTo>
                <a:lnTo>
                  <a:pt x="1699" y="106"/>
                </a:lnTo>
                <a:lnTo>
                  <a:pt x="1707" y="103"/>
                </a:lnTo>
                <a:lnTo>
                  <a:pt x="1723" y="100"/>
                </a:lnTo>
                <a:lnTo>
                  <a:pt x="1731" y="98"/>
                </a:lnTo>
                <a:lnTo>
                  <a:pt x="1751" y="93"/>
                </a:lnTo>
                <a:lnTo>
                  <a:pt x="1756" y="92"/>
                </a:lnTo>
                <a:lnTo>
                  <a:pt x="1788" y="82"/>
                </a:lnTo>
                <a:lnTo>
                  <a:pt x="1804" y="79"/>
                </a:lnTo>
                <a:lnTo>
                  <a:pt x="1817"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4552432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body" idx="1"/>
          </p:nvPr>
        </p:nvSpPr>
        <p:spPr>
          <a:xfrm>
            <a:off x="457200" y="2971800"/>
            <a:ext cx="8229600" cy="4525963"/>
          </a:xfrm>
        </p:spPr>
        <p:txBody>
          <a:bodyPr/>
          <a:lstStyle/>
          <a:p>
            <a:pPr eaLnBrk="1" hangingPunct="1"/>
            <a:r>
              <a:rPr lang="en-US" altLang="en-US" smtClean="0">
                <a:solidFill>
                  <a:schemeClr val="bg1"/>
                </a:solidFill>
              </a:rPr>
              <a:t>Lady Macbeth appears to greet the King and her guests.</a:t>
            </a:r>
          </a:p>
          <a:p>
            <a:pPr eaLnBrk="1" hangingPunct="1"/>
            <a:r>
              <a:rPr lang="en-US" altLang="en-US" smtClean="0">
                <a:solidFill>
                  <a:schemeClr val="bg1"/>
                </a:solidFill>
              </a:rPr>
              <a:t>Duncan thanks her for the trouble she’ll go to in making their stay a pleasant one.</a:t>
            </a:r>
          </a:p>
          <a:p>
            <a:pPr eaLnBrk="1" hangingPunct="1"/>
            <a:r>
              <a:rPr lang="en-US" altLang="en-US" smtClean="0"/>
              <a:t>The King asks Lady Macbeth to take him to her husband, adding that he loves Macbeth greatly.</a:t>
            </a:r>
          </a:p>
        </p:txBody>
      </p:sp>
      <p:sp>
        <p:nvSpPr>
          <p:cNvPr id="54276" name="SMARTPenAnnotation206"/>
          <p:cNvSpPr>
            <a:spLocks/>
          </p:cNvSpPr>
          <p:nvPr/>
        </p:nvSpPr>
        <p:spPr bwMode="auto">
          <a:xfrm>
            <a:off x="1250950" y="3465513"/>
            <a:ext cx="6707188" cy="98425"/>
          </a:xfrm>
          <a:custGeom>
            <a:avLst/>
            <a:gdLst>
              <a:gd name="T0" fmla="*/ 2147483647 w 4225"/>
              <a:gd name="T1" fmla="*/ 2147483647 h 62"/>
              <a:gd name="T2" fmla="*/ 2147483647 w 4225"/>
              <a:gd name="T3" fmla="*/ 2147483647 h 62"/>
              <a:gd name="T4" fmla="*/ 2147483647 w 4225"/>
              <a:gd name="T5" fmla="*/ 2147483647 h 62"/>
              <a:gd name="T6" fmla="*/ 2147483647 w 4225"/>
              <a:gd name="T7" fmla="*/ 2147483647 h 62"/>
              <a:gd name="T8" fmla="*/ 2147483647 w 4225"/>
              <a:gd name="T9" fmla="*/ 2147483647 h 62"/>
              <a:gd name="T10" fmla="*/ 2147483647 w 4225"/>
              <a:gd name="T11" fmla="*/ 2147483647 h 62"/>
              <a:gd name="T12" fmla="*/ 2147483647 w 4225"/>
              <a:gd name="T13" fmla="*/ 0 h 62"/>
              <a:gd name="T14" fmla="*/ 2147483647 w 4225"/>
              <a:gd name="T15" fmla="*/ 2147483647 h 62"/>
              <a:gd name="T16" fmla="*/ 2147483647 w 4225"/>
              <a:gd name="T17" fmla="*/ 2147483647 h 62"/>
              <a:gd name="T18" fmla="*/ 2147483647 w 4225"/>
              <a:gd name="T19" fmla="*/ 2147483647 h 62"/>
              <a:gd name="T20" fmla="*/ 2147483647 w 4225"/>
              <a:gd name="T21" fmla="*/ 2147483647 h 62"/>
              <a:gd name="T22" fmla="*/ 2147483647 w 4225"/>
              <a:gd name="T23" fmla="*/ 2147483647 h 62"/>
              <a:gd name="T24" fmla="*/ 2147483647 w 4225"/>
              <a:gd name="T25" fmla="*/ 2147483647 h 62"/>
              <a:gd name="T26" fmla="*/ 2147483647 w 4225"/>
              <a:gd name="T27" fmla="*/ 2147483647 h 62"/>
              <a:gd name="T28" fmla="*/ 2147483647 w 4225"/>
              <a:gd name="T29" fmla="*/ 2147483647 h 62"/>
              <a:gd name="T30" fmla="*/ 2147483647 w 4225"/>
              <a:gd name="T31" fmla="*/ 2147483647 h 62"/>
              <a:gd name="T32" fmla="*/ 2147483647 w 4225"/>
              <a:gd name="T33" fmla="*/ 2147483647 h 62"/>
              <a:gd name="T34" fmla="*/ 2147483647 w 4225"/>
              <a:gd name="T35" fmla="*/ 2147483647 h 62"/>
              <a:gd name="T36" fmla="*/ 2147483647 w 4225"/>
              <a:gd name="T37" fmla="*/ 2147483647 h 62"/>
              <a:gd name="T38" fmla="*/ 2147483647 w 4225"/>
              <a:gd name="T39" fmla="*/ 2147483647 h 62"/>
              <a:gd name="T40" fmla="*/ 2147483647 w 4225"/>
              <a:gd name="T41" fmla="*/ 2147483647 h 62"/>
              <a:gd name="T42" fmla="*/ 2147483647 w 4225"/>
              <a:gd name="T43" fmla="*/ 2147483647 h 62"/>
              <a:gd name="T44" fmla="*/ 2147483647 w 4225"/>
              <a:gd name="T45" fmla="*/ 2147483647 h 62"/>
              <a:gd name="T46" fmla="*/ 2147483647 w 4225"/>
              <a:gd name="T47" fmla="*/ 2147483647 h 62"/>
              <a:gd name="T48" fmla="*/ 2147483647 w 4225"/>
              <a:gd name="T49" fmla="*/ 2147483647 h 62"/>
              <a:gd name="T50" fmla="*/ 2147483647 w 4225"/>
              <a:gd name="T51" fmla="*/ 2147483647 h 62"/>
              <a:gd name="T52" fmla="*/ 2147483647 w 4225"/>
              <a:gd name="T53" fmla="*/ 2147483647 h 62"/>
              <a:gd name="T54" fmla="*/ 2147483647 w 4225"/>
              <a:gd name="T55" fmla="*/ 2147483647 h 62"/>
              <a:gd name="T56" fmla="*/ 2147483647 w 4225"/>
              <a:gd name="T57" fmla="*/ 2147483647 h 62"/>
              <a:gd name="T58" fmla="*/ 2147483647 w 4225"/>
              <a:gd name="T59" fmla="*/ 2147483647 h 62"/>
              <a:gd name="T60" fmla="*/ 2147483647 w 4225"/>
              <a:gd name="T61" fmla="*/ 2147483647 h 62"/>
              <a:gd name="T62" fmla="*/ 2147483647 w 4225"/>
              <a:gd name="T63" fmla="*/ 2147483647 h 62"/>
              <a:gd name="T64" fmla="*/ 2147483647 w 4225"/>
              <a:gd name="T65" fmla="*/ 2147483647 h 62"/>
              <a:gd name="T66" fmla="*/ 2147483647 w 4225"/>
              <a:gd name="T67" fmla="*/ 2147483647 h 62"/>
              <a:gd name="T68" fmla="*/ 2147483647 w 4225"/>
              <a:gd name="T69" fmla="*/ 2147483647 h 62"/>
              <a:gd name="T70" fmla="*/ 2147483647 w 4225"/>
              <a:gd name="T71" fmla="*/ 2147483647 h 62"/>
              <a:gd name="T72" fmla="*/ 2147483647 w 4225"/>
              <a:gd name="T73" fmla="*/ 2147483647 h 62"/>
              <a:gd name="T74" fmla="*/ 2147483647 w 4225"/>
              <a:gd name="T75" fmla="*/ 2147483647 h 62"/>
              <a:gd name="T76" fmla="*/ 2147483647 w 4225"/>
              <a:gd name="T77" fmla="*/ 2147483647 h 62"/>
              <a:gd name="T78" fmla="*/ 2147483647 w 4225"/>
              <a:gd name="T79" fmla="*/ 2147483647 h 62"/>
              <a:gd name="T80" fmla="*/ 2147483647 w 4225"/>
              <a:gd name="T81" fmla="*/ 2147483647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25" h="62">
                <a:moveTo>
                  <a:pt x="0" y="11"/>
                </a:moveTo>
                <a:lnTo>
                  <a:pt x="2" y="14"/>
                </a:lnTo>
                <a:lnTo>
                  <a:pt x="5" y="15"/>
                </a:lnTo>
                <a:lnTo>
                  <a:pt x="15" y="16"/>
                </a:lnTo>
                <a:lnTo>
                  <a:pt x="90" y="16"/>
                </a:lnTo>
                <a:lnTo>
                  <a:pt x="99" y="15"/>
                </a:lnTo>
                <a:lnTo>
                  <a:pt x="104" y="13"/>
                </a:lnTo>
                <a:lnTo>
                  <a:pt x="118" y="12"/>
                </a:lnTo>
                <a:lnTo>
                  <a:pt x="289" y="11"/>
                </a:lnTo>
                <a:lnTo>
                  <a:pt x="424" y="6"/>
                </a:lnTo>
                <a:lnTo>
                  <a:pt x="466" y="5"/>
                </a:lnTo>
                <a:lnTo>
                  <a:pt x="548" y="1"/>
                </a:lnTo>
                <a:lnTo>
                  <a:pt x="666" y="0"/>
                </a:lnTo>
                <a:lnTo>
                  <a:pt x="895" y="0"/>
                </a:lnTo>
                <a:lnTo>
                  <a:pt x="939" y="1"/>
                </a:lnTo>
                <a:lnTo>
                  <a:pt x="984" y="3"/>
                </a:lnTo>
                <a:lnTo>
                  <a:pt x="1103" y="5"/>
                </a:lnTo>
                <a:lnTo>
                  <a:pt x="1222" y="7"/>
                </a:lnTo>
                <a:lnTo>
                  <a:pt x="1359" y="13"/>
                </a:lnTo>
                <a:lnTo>
                  <a:pt x="1431" y="18"/>
                </a:lnTo>
                <a:lnTo>
                  <a:pt x="1496" y="23"/>
                </a:lnTo>
                <a:lnTo>
                  <a:pt x="1537" y="26"/>
                </a:lnTo>
                <a:lnTo>
                  <a:pt x="1553" y="27"/>
                </a:lnTo>
                <a:lnTo>
                  <a:pt x="1568" y="28"/>
                </a:lnTo>
                <a:lnTo>
                  <a:pt x="1608" y="33"/>
                </a:lnTo>
                <a:lnTo>
                  <a:pt x="1634" y="37"/>
                </a:lnTo>
                <a:lnTo>
                  <a:pt x="1658" y="41"/>
                </a:lnTo>
                <a:lnTo>
                  <a:pt x="1731" y="49"/>
                </a:lnTo>
                <a:lnTo>
                  <a:pt x="1810" y="57"/>
                </a:lnTo>
                <a:lnTo>
                  <a:pt x="1835" y="58"/>
                </a:lnTo>
                <a:lnTo>
                  <a:pt x="1882" y="60"/>
                </a:lnTo>
                <a:lnTo>
                  <a:pt x="1989" y="61"/>
                </a:lnTo>
                <a:lnTo>
                  <a:pt x="2241" y="61"/>
                </a:lnTo>
                <a:lnTo>
                  <a:pt x="2380" y="57"/>
                </a:lnTo>
                <a:lnTo>
                  <a:pt x="2586" y="46"/>
                </a:lnTo>
                <a:lnTo>
                  <a:pt x="2629" y="45"/>
                </a:lnTo>
                <a:lnTo>
                  <a:pt x="2685" y="41"/>
                </a:lnTo>
                <a:lnTo>
                  <a:pt x="2749" y="37"/>
                </a:lnTo>
                <a:lnTo>
                  <a:pt x="2788" y="35"/>
                </a:lnTo>
                <a:lnTo>
                  <a:pt x="2837" y="33"/>
                </a:lnTo>
                <a:lnTo>
                  <a:pt x="2863" y="30"/>
                </a:lnTo>
                <a:lnTo>
                  <a:pt x="2890" y="29"/>
                </a:lnTo>
                <a:lnTo>
                  <a:pt x="2984" y="27"/>
                </a:lnTo>
                <a:lnTo>
                  <a:pt x="2994" y="26"/>
                </a:lnTo>
                <a:lnTo>
                  <a:pt x="3003" y="25"/>
                </a:lnTo>
                <a:lnTo>
                  <a:pt x="3024" y="23"/>
                </a:lnTo>
                <a:lnTo>
                  <a:pt x="3153" y="22"/>
                </a:lnTo>
                <a:lnTo>
                  <a:pt x="3168" y="24"/>
                </a:lnTo>
                <a:lnTo>
                  <a:pt x="3175" y="25"/>
                </a:lnTo>
                <a:lnTo>
                  <a:pt x="3215" y="28"/>
                </a:lnTo>
                <a:lnTo>
                  <a:pt x="3223" y="29"/>
                </a:lnTo>
                <a:lnTo>
                  <a:pt x="3231" y="30"/>
                </a:lnTo>
                <a:lnTo>
                  <a:pt x="3244" y="32"/>
                </a:lnTo>
                <a:lnTo>
                  <a:pt x="3326" y="33"/>
                </a:lnTo>
                <a:lnTo>
                  <a:pt x="3331" y="32"/>
                </a:lnTo>
                <a:lnTo>
                  <a:pt x="3334" y="30"/>
                </a:lnTo>
                <a:lnTo>
                  <a:pt x="3342" y="28"/>
                </a:lnTo>
                <a:lnTo>
                  <a:pt x="3360" y="27"/>
                </a:lnTo>
                <a:lnTo>
                  <a:pt x="3366" y="26"/>
                </a:lnTo>
                <a:lnTo>
                  <a:pt x="3372" y="25"/>
                </a:lnTo>
                <a:lnTo>
                  <a:pt x="3387" y="22"/>
                </a:lnTo>
                <a:lnTo>
                  <a:pt x="3394" y="20"/>
                </a:lnTo>
                <a:lnTo>
                  <a:pt x="3406" y="18"/>
                </a:lnTo>
                <a:lnTo>
                  <a:pt x="3440" y="14"/>
                </a:lnTo>
                <a:lnTo>
                  <a:pt x="3501" y="9"/>
                </a:lnTo>
                <a:lnTo>
                  <a:pt x="3520" y="8"/>
                </a:lnTo>
                <a:lnTo>
                  <a:pt x="3573" y="6"/>
                </a:lnTo>
                <a:lnTo>
                  <a:pt x="3700" y="6"/>
                </a:lnTo>
                <a:lnTo>
                  <a:pt x="3712" y="7"/>
                </a:lnTo>
                <a:lnTo>
                  <a:pt x="3723" y="8"/>
                </a:lnTo>
                <a:lnTo>
                  <a:pt x="3799" y="11"/>
                </a:lnTo>
                <a:lnTo>
                  <a:pt x="3815" y="12"/>
                </a:lnTo>
                <a:lnTo>
                  <a:pt x="3843" y="15"/>
                </a:lnTo>
                <a:lnTo>
                  <a:pt x="3871" y="19"/>
                </a:lnTo>
                <a:lnTo>
                  <a:pt x="3885" y="20"/>
                </a:lnTo>
                <a:lnTo>
                  <a:pt x="3914" y="21"/>
                </a:lnTo>
                <a:lnTo>
                  <a:pt x="3928" y="22"/>
                </a:lnTo>
                <a:lnTo>
                  <a:pt x="3941" y="23"/>
                </a:lnTo>
                <a:lnTo>
                  <a:pt x="3955" y="25"/>
                </a:lnTo>
                <a:lnTo>
                  <a:pt x="4031" y="32"/>
                </a:lnTo>
                <a:lnTo>
                  <a:pt x="4060" y="35"/>
                </a:lnTo>
                <a:lnTo>
                  <a:pt x="4098" y="41"/>
                </a:lnTo>
                <a:lnTo>
                  <a:pt x="4224"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77" name="SMARTPenAnnotation207"/>
          <p:cNvSpPr>
            <a:spLocks/>
          </p:cNvSpPr>
          <p:nvPr/>
        </p:nvSpPr>
        <p:spPr bwMode="auto">
          <a:xfrm>
            <a:off x="1133475" y="3984625"/>
            <a:ext cx="2368550" cy="133350"/>
          </a:xfrm>
          <a:custGeom>
            <a:avLst/>
            <a:gdLst>
              <a:gd name="T0" fmla="*/ 0 w 1492"/>
              <a:gd name="T1" fmla="*/ 2147483647 h 84"/>
              <a:gd name="T2" fmla="*/ 2147483647 w 1492"/>
              <a:gd name="T3" fmla="*/ 2147483647 h 84"/>
              <a:gd name="T4" fmla="*/ 2147483647 w 1492"/>
              <a:gd name="T5" fmla="*/ 2147483647 h 84"/>
              <a:gd name="T6" fmla="*/ 2147483647 w 1492"/>
              <a:gd name="T7" fmla="*/ 2147483647 h 84"/>
              <a:gd name="T8" fmla="*/ 2147483647 w 1492"/>
              <a:gd name="T9" fmla="*/ 2147483647 h 84"/>
              <a:gd name="T10" fmla="*/ 2147483647 w 1492"/>
              <a:gd name="T11" fmla="*/ 2147483647 h 84"/>
              <a:gd name="T12" fmla="*/ 2147483647 w 1492"/>
              <a:gd name="T13" fmla="*/ 2147483647 h 84"/>
              <a:gd name="T14" fmla="*/ 2147483647 w 1492"/>
              <a:gd name="T15" fmla="*/ 2147483647 h 84"/>
              <a:gd name="T16" fmla="*/ 2147483647 w 1492"/>
              <a:gd name="T17" fmla="*/ 2147483647 h 84"/>
              <a:gd name="T18" fmla="*/ 2147483647 w 1492"/>
              <a:gd name="T19" fmla="*/ 2147483647 h 84"/>
              <a:gd name="T20" fmla="*/ 2147483647 w 1492"/>
              <a:gd name="T21" fmla="*/ 2147483647 h 84"/>
              <a:gd name="T22" fmla="*/ 2147483647 w 1492"/>
              <a:gd name="T23" fmla="*/ 2147483647 h 84"/>
              <a:gd name="T24" fmla="*/ 2147483647 w 1492"/>
              <a:gd name="T25" fmla="*/ 2147483647 h 84"/>
              <a:gd name="T26" fmla="*/ 2147483647 w 1492"/>
              <a:gd name="T27" fmla="*/ 2147483647 h 84"/>
              <a:gd name="T28" fmla="*/ 2147483647 w 1492"/>
              <a:gd name="T29" fmla="*/ 2147483647 h 84"/>
              <a:gd name="T30" fmla="*/ 2147483647 w 1492"/>
              <a:gd name="T31" fmla="*/ 2147483647 h 84"/>
              <a:gd name="T32" fmla="*/ 2147483647 w 1492"/>
              <a:gd name="T33" fmla="*/ 2147483647 h 84"/>
              <a:gd name="T34" fmla="*/ 2147483647 w 1492"/>
              <a:gd name="T35" fmla="*/ 2147483647 h 84"/>
              <a:gd name="T36" fmla="*/ 2147483647 w 1492"/>
              <a:gd name="T37" fmla="*/ 2147483647 h 84"/>
              <a:gd name="T38" fmla="*/ 2147483647 w 1492"/>
              <a:gd name="T39" fmla="*/ 2147483647 h 84"/>
              <a:gd name="T40" fmla="*/ 2147483647 w 1492"/>
              <a:gd name="T41" fmla="*/ 2147483647 h 84"/>
              <a:gd name="T42" fmla="*/ 2147483647 w 1492"/>
              <a:gd name="T43" fmla="*/ 2147483647 h 84"/>
              <a:gd name="T44" fmla="*/ 2147483647 w 1492"/>
              <a:gd name="T45" fmla="*/ 2147483647 h 84"/>
              <a:gd name="T46" fmla="*/ 2147483647 w 1492"/>
              <a:gd name="T47" fmla="*/ 2147483647 h 84"/>
              <a:gd name="T48" fmla="*/ 2147483647 w 1492"/>
              <a:gd name="T49" fmla="*/ 2147483647 h 84"/>
              <a:gd name="T50" fmla="*/ 2147483647 w 1492"/>
              <a:gd name="T51" fmla="*/ 2147483647 h 84"/>
              <a:gd name="T52" fmla="*/ 2147483647 w 1492"/>
              <a:gd name="T53" fmla="*/ 2147483647 h 84"/>
              <a:gd name="T54" fmla="*/ 2147483647 w 1492"/>
              <a:gd name="T55" fmla="*/ 2147483647 h 84"/>
              <a:gd name="T56" fmla="*/ 2147483647 w 1492"/>
              <a:gd name="T57" fmla="*/ 2147483647 h 84"/>
              <a:gd name="T58" fmla="*/ 2147483647 w 1492"/>
              <a:gd name="T59" fmla="*/ 2147483647 h 84"/>
              <a:gd name="T60" fmla="*/ 2147483647 w 1492"/>
              <a:gd name="T61" fmla="*/ 2147483647 h 84"/>
              <a:gd name="T62" fmla="*/ 2147483647 w 1492"/>
              <a:gd name="T63" fmla="*/ 2147483647 h 84"/>
              <a:gd name="T64" fmla="*/ 2147483647 w 1492"/>
              <a:gd name="T65" fmla="*/ 2147483647 h 84"/>
              <a:gd name="T66" fmla="*/ 2147483647 w 1492"/>
              <a:gd name="T67" fmla="*/ 2147483647 h 84"/>
              <a:gd name="T68" fmla="*/ 2147483647 w 1492"/>
              <a:gd name="T69" fmla="*/ 2147483647 h 84"/>
              <a:gd name="T70" fmla="*/ 2147483647 w 1492"/>
              <a:gd name="T71" fmla="*/ 2147483647 h 84"/>
              <a:gd name="T72" fmla="*/ 2147483647 w 1492"/>
              <a:gd name="T73" fmla="*/ 0 h 84"/>
              <a:gd name="T74" fmla="*/ 2147483647 w 1492"/>
              <a:gd name="T75" fmla="*/ 2147483647 h 84"/>
              <a:gd name="T76" fmla="*/ 2147483647 w 1492"/>
              <a:gd name="T77" fmla="*/ 2147483647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92" h="84">
                <a:moveTo>
                  <a:pt x="0" y="83"/>
                </a:moveTo>
                <a:lnTo>
                  <a:pt x="27" y="83"/>
                </a:lnTo>
                <a:lnTo>
                  <a:pt x="36" y="81"/>
                </a:lnTo>
                <a:lnTo>
                  <a:pt x="46" y="79"/>
                </a:lnTo>
                <a:lnTo>
                  <a:pt x="65" y="77"/>
                </a:lnTo>
                <a:lnTo>
                  <a:pt x="86" y="75"/>
                </a:lnTo>
                <a:lnTo>
                  <a:pt x="113" y="73"/>
                </a:lnTo>
                <a:lnTo>
                  <a:pt x="181" y="69"/>
                </a:lnTo>
                <a:lnTo>
                  <a:pt x="203" y="68"/>
                </a:lnTo>
                <a:lnTo>
                  <a:pt x="220" y="66"/>
                </a:lnTo>
                <a:lnTo>
                  <a:pt x="235" y="64"/>
                </a:lnTo>
                <a:lnTo>
                  <a:pt x="292" y="59"/>
                </a:lnTo>
                <a:lnTo>
                  <a:pt x="347" y="55"/>
                </a:lnTo>
                <a:lnTo>
                  <a:pt x="359" y="54"/>
                </a:lnTo>
                <a:lnTo>
                  <a:pt x="382" y="51"/>
                </a:lnTo>
                <a:lnTo>
                  <a:pt x="560" y="42"/>
                </a:lnTo>
                <a:lnTo>
                  <a:pt x="653" y="39"/>
                </a:lnTo>
                <a:lnTo>
                  <a:pt x="741" y="38"/>
                </a:lnTo>
                <a:lnTo>
                  <a:pt x="771" y="37"/>
                </a:lnTo>
                <a:lnTo>
                  <a:pt x="800" y="34"/>
                </a:lnTo>
                <a:lnTo>
                  <a:pt x="828" y="33"/>
                </a:lnTo>
                <a:lnTo>
                  <a:pt x="1065" y="33"/>
                </a:lnTo>
                <a:lnTo>
                  <a:pt x="1089" y="32"/>
                </a:lnTo>
                <a:lnTo>
                  <a:pt x="1135" y="30"/>
                </a:lnTo>
                <a:lnTo>
                  <a:pt x="1218" y="24"/>
                </a:lnTo>
                <a:lnTo>
                  <a:pt x="1258" y="21"/>
                </a:lnTo>
                <a:lnTo>
                  <a:pt x="1268" y="20"/>
                </a:lnTo>
                <a:lnTo>
                  <a:pt x="1289" y="18"/>
                </a:lnTo>
                <a:lnTo>
                  <a:pt x="1317" y="16"/>
                </a:lnTo>
                <a:lnTo>
                  <a:pt x="1326" y="14"/>
                </a:lnTo>
                <a:lnTo>
                  <a:pt x="1334" y="13"/>
                </a:lnTo>
                <a:lnTo>
                  <a:pt x="1356" y="10"/>
                </a:lnTo>
                <a:lnTo>
                  <a:pt x="1369" y="8"/>
                </a:lnTo>
                <a:lnTo>
                  <a:pt x="1397" y="5"/>
                </a:lnTo>
                <a:lnTo>
                  <a:pt x="1436" y="4"/>
                </a:lnTo>
                <a:lnTo>
                  <a:pt x="1447" y="1"/>
                </a:lnTo>
                <a:lnTo>
                  <a:pt x="1460" y="0"/>
                </a:lnTo>
                <a:lnTo>
                  <a:pt x="1471" y="1"/>
                </a:lnTo>
                <a:lnTo>
                  <a:pt x="1491" y="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78" name="SMARTPenAnnotation208"/>
          <p:cNvSpPr>
            <a:spLocks/>
          </p:cNvSpPr>
          <p:nvPr/>
        </p:nvSpPr>
        <p:spPr bwMode="auto">
          <a:xfrm>
            <a:off x="1152525" y="4502150"/>
            <a:ext cx="3036888" cy="106363"/>
          </a:xfrm>
          <a:custGeom>
            <a:avLst/>
            <a:gdLst>
              <a:gd name="T0" fmla="*/ 0 w 1913"/>
              <a:gd name="T1" fmla="*/ 2147483647 h 67"/>
              <a:gd name="T2" fmla="*/ 2147483647 w 1913"/>
              <a:gd name="T3" fmla="*/ 2147483647 h 67"/>
              <a:gd name="T4" fmla="*/ 2147483647 w 1913"/>
              <a:gd name="T5" fmla="*/ 2147483647 h 67"/>
              <a:gd name="T6" fmla="*/ 2147483647 w 1913"/>
              <a:gd name="T7" fmla="*/ 2147483647 h 67"/>
              <a:gd name="T8" fmla="*/ 2147483647 w 1913"/>
              <a:gd name="T9" fmla="*/ 2147483647 h 67"/>
              <a:gd name="T10" fmla="*/ 2147483647 w 1913"/>
              <a:gd name="T11" fmla="*/ 2147483647 h 67"/>
              <a:gd name="T12" fmla="*/ 2147483647 w 1913"/>
              <a:gd name="T13" fmla="*/ 2147483647 h 67"/>
              <a:gd name="T14" fmla="*/ 2147483647 w 1913"/>
              <a:gd name="T15" fmla="*/ 2147483647 h 67"/>
              <a:gd name="T16" fmla="*/ 2147483647 w 1913"/>
              <a:gd name="T17" fmla="*/ 2147483647 h 67"/>
              <a:gd name="T18" fmla="*/ 2147483647 w 1913"/>
              <a:gd name="T19" fmla="*/ 2147483647 h 67"/>
              <a:gd name="T20" fmla="*/ 2147483647 w 1913"/>
              <a:gd name="T21" fmla="*/ 2147483647 h 67"/>
              <a:gd name="T22" fmla="*/ 2147483647 w 1913"/>
              <a:gd name="T23" fmla="*/ 2147483647 h 67"/>
              <a:gd name="T24" fmla="*/ 2147483647 w 1913"/>
              <a:gd name="T25" fmla="*/ 2147483647 h 67"/>
              <a:gd name="T26" fmla="*/ 2147483647 w 1913"/>
              <a:gd name="T27" fmla="*/ 2147483647 h 67"/>
              <a:gd name="T28" fmla="*/ 2147483647 w 1913"/>
              <a:gd name="T29" fmla="*/ 2147483647 h 67"/>
              <a:gd name="T30" fmla="*/ 2147483647 w 1913"/>
              <a:gd name="T31" fmla="*/ 2147483647 h 67"/>
              <a:gd name="T32" fmla="*/ 2147483647 w 1913"/>
              <a:gd name="T33" fmla="*/ 2147483647 h 67"/>
              <a:gd name="T34" fmla="*/ 2147483647 w 1913"/>
              <a:gd name="T35" fmla="*/ 2147483647 h 67"/>
              <a:gd name="T36" fmla="*/ 2147483647 w 1913"/>
              <a:gd name="T37" fmla="*/ 2147483647 h 67"/>
              <a:gd name="T38" fmla="*/ 2147483647 w 1913"/>
              <a:gd name="T39" fmla="*/ 2147483647 h 67"/>
              <a:gd name="T40" fmla="*/ 2147483647 w 1913"/>
              <a:gd name="T41" fmla="*/ 2147483647 h 67"/>
              <a:gd name="T42" fmla="*/ 2147483647 w 1913"/>
              <a:gd name="T43" fmla="*/ 2147483647 h 67"/>
              <a:gd name="T44" fmla="*/ 2147483647 w 1913"/>
              <a:gd name="T45" fmla="*/ 2147483647 h 67"/>
              <a:gd name="T46" fmla="*/ 2147483647 w 1913"/>
              <a:gd name="T47" fmla="*/ 2147483647 h 67"/>
              <a:gd name="T48" fmla="*/ 2147483647 w 1913"/>
              <a:gd name="T49" fmla="*/ 2147483647 h 67"/>
              <a:gd name="T50" fmla="*/ 2147483647 w 1913"/>
              <a:gd name="T51" fmla="*/ 2147483647 h 67"/>
              <a:gd name="T52" fmla="*/ 2147483647 w 1913"/>
              <a:gd name="T53" fmla="*/ 2147483647 h 67"/>
              <a:gd name="T54" fmla="*/ 2147483647 w 1913"/>
              <a:gd name="T55" fmla="*/ 2147483647 h 67"/>
              <a:gd name="T56" fmla="*/ 2147483647 w 1913"/>
              <a:gd name="T57" fmla="*/ 2147483647 h 67"/>
              <a:gd name="T58" fmla="*/ 2147483647 w 1913"/>
              <a:gd name="T59" fmla="*/ 2147483647 h 67"/>
              <a:gd name="T60" fmla="*/ 2147483647 w 1913"/>
              <a:gd name="T61" fmla="*/ 2147483647 h 67"/>
              <a:gd name="T62" fmla="*/ 2147483647 w 1913"/>
              <a:gd name="T63" fmla="*/ 2147483647 h 67"/>
              <a:gd name="T64" fmla="*/ 2147483647 w 1913"/>
              <a:gd name="T65" fmla="*/ 2147483647 h 67"/>
              <a:gd name="T66" fmla="*/ 2147483647 w 1913"/>
              <a:gd name="T67" fmla="*/ 2147483647 h 67"/>
              <a:gd name="T68" fmla="*/ 2147483647 w 1913"/>
              <a:gd name="T69" fmla="*/ 2147483647 h 67"/>
              <a:gd name="T70" fmla="*/ 2147483647 w 1913"/>
              <a:gd name="T71" fmla="*/ 2147483647 h 67"/>
              <a:gd name="T72" fmla="*/ 2147483647 w 1913"/>
              <a:gd name="T73" fmla="*/ 2147483647 h 67"/>
              <a:gd name="T74" fmla="*/ 2147483647 w 1913"/>
              <a:gd name="T75" fmla="*/ 2147483647 h 67"/>
              <a:gd name="T76" fmla="*/ 2147483647 w 1913"/>
              <a:gd name="T77" fmla="*/ 2147483647 h 67"/>
              <a:gd name="T78" fmla="*/ 2147483647 w 1913"/>
              <a:gd name="T79" fmla="*/ 2147483647 h 67"/>
              <a:gd name="T80" fmla="*/ 2147483647 w 1913"/>
              <a:gd name="T81" fmla="*/ 2147483647 h 67"/>
              <a:gd name="T82" fmla="*/ 2147483647 w 1913"/>
              <a:gd name="T83" fmla="*/ 0 h 67"/>
              <a:gd name="T84" fmla="*/ 2147483647 w 1913"/>
              <a:gd name="T85" fmla="*/ 2147483647 h 67"/>
              <a:gd name="T86" fmla="*/ 2147483647 w 1913"/>
              <a:gd name="T87" fmla="*/ 2147483647 h 67"/>
              <a:gd name="T88" fmla="*/ 2147483647 w 1913"/>
              <a:gd name="T89" fmla="*/ 2147483647 h 67"/>
              <a:gd name="T90" fmla="*/ 2147483647 w 1913"/>
              <a:gd name="T91" fmla="*/ 2147483647 h 67"/>
              <a:gd name="T92" fmla="*/ 2147483647 w 1913"/>
              <a:gd name="T93" fmla="*/ 2147483647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13" h="67">
                <a:moveTo>
                  <a:pt x="0" y="55"/>
                </a:moveTo>
                <a:lnTo>
                  <a:pt x="12" y="58"/>
                </a:lnTo>
                <a:lnTo>
                  <a:pt x="22" y="60"/>
                </a:lnTo>
                <a:lnTo>
                  <a:pt x="69" y="61"/>
                </a:lnTo>
                <a:lnTo>
                  <a:pt x="437" y="61"/>
                </a:lnTo>
                <a:lnTo>
                  <a:pt x="462" y="63"/>
                </a:lnTo>
                <a:lnTo>
                  <a:pt x="473" y="64"/>
                </a:lnTo>
                <a:lnTo>
                  <a:pt x="503" y="66"/>
                </a:lnTo>
                <a:lnTo>
                  <a:pt x="555" y="66"/>
                </a:lnTo>
                <a:lnTo>
                  <a:pt x="610" y="66"/>
                </a:lnTo>
                <a:lnTo>
                  <a:pt x="675" y="63"/>
                </a:lnTo>
                <a:lnTo>
                  <a:pt x="733" y="61"/>
                </a:lnTo>
                <a:lnTo>
                  <a:pt x="872" y="61"/>
                </a:lnTo>
                <a:lnTo>
                  <a:pt x="913" y="59"/>
                </a:lnTo>
                <a:lnTo>
                  <a:pt x="972" y="56"/>
                </a:lnTo>
                <a:lnTo>
                  <a:pt x="1107" y="47"/>
                </a:lnTo>
                <a:lnTo>
                  <a:pt x="1126" y="46"/>
                </a:lnTo>
                <a:lnTo>
                  <a:pt x="1142" y="45"/>
                </a:lnTo>
                <a:lnTo>
                  <a:pt x="1155" y="43"/>
                </a:lnTo>
                <a:lnTo>
                  <a:pt x="1168" y="42"/>
                </a:lnTo>
                <a:lnTo>
                  <a:pt x="1196" y="40"/>
                </a:lnTo>
                <a:lnTo>
                  <a:pt x="1242" y="39"/>
                </a:lnTo>
                <a:lnTo>
                  <a:pt x="1379" y="38"/>
                </a:lnTo>
                <a:lnTo>
                  <a:pt x="1400" y="37"/>
                </a:lnTo>
                <a:lnTo>
                  <a:pt x="1411" y="35"/>
                </a:lnTo>
                <a:lnTo>
                  <a:pt x="1436" y="34"/>
                </a:lnTo>
                <a:lnTo>
                  <a:pt x="1483" y="32"/>
                </a:lnTo>
                <a:lnTo>
                  <a:pt x="1489" y="31"/>
                </a:lnTo>
                <a:lnTo>
                  <a:pt x="1495" y="30"/>
                </a:lnTo>
                <a:lnTo>
                  <a:pt x="1510" y="28"/>
                </a:lnTo>
                <a:lnTo>
                  <a:pt x="1554" y="25"/>
                </a:lnTo>
                <a:lnTo>
                  <a:pt x="1572" y="23"/>
                </a:lnTo>
                <a:lnTo>
                  <a:pt x="1586" y="21"/>
                </a:lnTo>
                <a:lnTo>
                  <a:pt x="1597" y="20"/>
                </a:lnTo>
                <a:lnTo>
                  <a:pt x="1661" y="11"/>
                </a:lnTo>
                <a:lnTo>
                  <a:pt x="1679" y="9"/>
                </a:lnTo>
                <a:lnTo>
                  <a:pt x="1693" y="7"/>
                </a:lnTo>
                <a:lnTo>
                  <a:pt x="1723" y="5"/>
                </a:lnTo>
                <a:lnTo>
                  <a:pt x="1759" y="4"/>
                </a:lnTo>
                <a:lnTo>
                  <a:pt x="1765" y="3"/>
                </a:lnTo>
                <a:lnTo>
                  <a:pt x="1771" y="2"/>
                </a:lnTo>
                <a:lnTo>
                  <a:pt x="1788" y="0"/>
                </a:lnTo>
                <a:lnTo>
                  <a:pt x="1798" y="1"/>
                </a:lnTo>
                <a:lnTo>
                  <a:pt x="1802" y="2"/>
                </a:lnTo>
                <a:lnTo>
                  <a:pt x="1826" y="4"/>
                </a:lnTo>
                <a:lnTo>
                  <a:pt x="1845" y="6"/>
                </a:lnTo>
                <a:lnTo>
                  <a:pt x="1912"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79" name="SMARTPenAnnotation209"/>
          <p:cNvSpPr>
            <a:spLocks/>
          </p:cNvSpPr>
          <p:nvPr/>
        </p:nvSpPr>
        <p:spPr bwMode="auto">
          <a:xfrm>
            <a:off x="1785938" y="5645150"/>
            <a:ext cx="6199187" cy="61913"/>
          </a:xfrm>
          <a:custGeom>
            <a:avLst/>
            <a:gdLst>
              <a:gd name="T0" fmla="*/ 2147483647 w 3905"/>
              <a:gd name="T1" fmla="*/ 2147483647 h 39"/>
              <a:gd name="T2" fmla="*/ 2147483647 w 3905"/>
              <a:gd name="T3" fmla="*/ 2147483647 h 39"/>
              <a:gd name="T4" fmla="*/ 2147483647 w 3905"/>
              <a:gd name="T5" fmla="*/ 2147483647 h 39"/>
              <a:gd name="T6" fmla="*/ 2147483647 w 3905"/>
              <a:gd name="T7" fmla="*/ 2147483647 h 39"/>
              <a:gd name="T8" fmla="*/ 2147483647 w 3905"/>
              <a:gd name="T9" fmla="*/ 2147483647 h 39"/>
              <a:gd name="T10" fmla="*/ 2147483647 w 3905"/>
              <a:gd name="T11" fmla="*/ 2147483647 h 39"/>
              <a:gd name="T12" fmla="*/ 2147483647 w 3905"/>
              <a:gd name="T13" fmla="*/ 2147483647 h 39"/>
              <a:gd name="T14" fmla="*/ 2147483647 w 3905"/>
              <a:gd name="T15" fmla="*/ 0 h 39"/>
              <a:gd name="T16" fmla="*/ 2147483647 w 3905"/>
              <a:gd name="T17" fmla="*/ 2147483647 h 39"/>
              <a:gd name="T18" fmla="*/ 2147483647 w 3905"/>
              <a:gd name="T19" fmla="*/ 2147483647 h 39"/>
              <a:gd name="T20" fmla="*/ 2147483647 w 3905"/>
              <a:gd name="T21" fmla="*/ 2147483647 h 39"/>
              <a:gd name="T22" fmla="*/ 2147483647 w 3905"/>
              <a:gd name="T23" fmla="*/ 2147483647 h 39"/>
              <a:gd name="T24" fmla="*/ 2147483647 w 3905"/>
              <a:gd name="T25" fmla="*/ 2147483647 h 39"/>
              <a:gd name="T26" fmla="*/ 2147483647 w 3905"/>
              <a:gd name="T27" fmla="*/ 2147483647 h 39"/>
              <a:gd name="T28" fmla="*/ 2147483647 w 3905"/>
              <a:gd name="T29" fmla="*/ 2147483647 h 39"/>
              <a:gd name="T30" fmla="*/ 2147483647 w 3905"/>
              <a:gd name="T31" fmla="*/ 2147483647 h 39"/>
              <a:gd name="T32" fmla="*/ 2147483647 w 3905"/>
              <a:gd name="T33" fmla="*/ 2147483647 h 39"/>
              <a:gd name="T34" fmla="*/ 2147483647 w 3905"/>
              <a:gd name="T35" fmla="*/ 2147483647 h 39"/>
              <a:gd name="T36" fmla="*/ 2147483647 w 3905"/>
              <a:gd name="T37" fmla="*/ 2147483647 h 39"/>
              <a:gd name="T38" fmla="*/ 2147483647 w 3905"/>
              <a:gd name="T39" fmla="*/ 2147483647 h 39"/>
              <a:gd name="T40" fmla="*/ 2147483647 w 3905"/>
              <a:gd name="T41" fmla="*/ 2147483647 h 39"/>
              <a:gd name="T42" fmla="*/ 2147483647 w 3905"/>
              <a:gd name="T43" fmla="*/ 2147483647 h 39"/>
              <a:gd name="T44" fmla="*/ 2147483647 w 3905"/>
              <a:gd name="T45" fmla="*/ 2147483647 h 39"/>
              <a:gd name="T46" fmla="*/ 2147483647 w 3905"/>
              <a:gd name="T47" fmla="*/ 2147483647 h 39"/>
              <a:gd name="T48" fmla="*/ 2147483647 w 3905"/>
              <a:gd name="T49" fmla="*/ 2147483647 h 39"/>
              <a:gd name="T50" fmla="*/ 2147483647 w 3905"/>
              <a:gd name="T51" fmla="*/ 2147483647 h 39"/>
              <a:gd name="T52" fmla="*/ 2147483647 w 3905"/>
              <a:gd name="T53" fmla="*/ 2147483647 h 39"/>
              <a:gd name="T54" fmla="*/ 2147483647 w 3905"/>
              <a:gd name="T55" fmla="*/ 2147483647 h 39"/>
              <a:gd name="T56" fmla="*/ 2147483647 w 3905"/>
              <a:gd name="T57" fmla="*/ 2147483647 h 39"/>
              <a:gd name="T58" fmla="*/ 2147483647 w 3905"/>
              <a:gd name="T59" fmla="*/ 2147483647 h 39"/>
              <a:gd name="T60" fmla="*/ 2147483647 w 3905"/>
              <a:gd name="T61" fmla="*/ 2147483647 h 39"/>
              <a:gd name="T62" fmla="*/ 2147483647 w 3905"/>
              <a:gd name="T63" fmla="*/ 2147483647 h 39"/>
              <a:gd name="T64" fmla="*/ 2147483647 w 3905"/>
              <a:gd name="T65" fmla="*/ 2147483647 h 39"/>
              <a:gd name="T66" fmla="*/ 2147483647 w 3905"/>
              <a:gd name="T67" fmla="*/ 2147483647 h 39"/>
              <a:gd name="T68" fmla="*/ 2147483647 w 3905"/>
              <a:gd name="T69" fmla="*/ 2147483647 h 39"/>
              <a:gd name="T70" fmla="*/ 2147483647 w 3905"/>
              <a:gd name="T71" fmla="*/ 2147483647 h 39"/>
              <a:gd name="T72" fmla="*/ 2147483647 w 3905"/>
              <a:gd name="T73" fmla="*/ 2147483647 h 39"/>
              <a:gd name="T74" fmla="*/ 2147483647 w 3905"/>
              <a:gd name="T75" fmla="*/ 2147483647 h 39"/>
              <a:gd name="T76" fmla="*/ 2147483647 w 3905"/>
              <a:gd name="T77" fmla="*/ 2147483647 h 39"/>
              <a:gd name="T78" fmla="*/ 2147483647 w 3905"/>
              <a:gd name="T79" fmla="*/ 2147483647 h 39"/>
              <a:gd name="T80" fmla="*/ 2147483647 w 3905"/>
              <a:gd name="T81" fmla="*/ 2147483647 h 39"/>
              <a:gd name="T82" fmla="*/ 2147483647 w 3905"/>
              <a:gd name="T83" fmla="*/ 2147483647 h 39"/>
              <a:gd name="T84" fmla="*/ 2147483647 w 3905"/>
              <a:gd name="T85" fmla="*/ 2147483647 h 39"/>
              <a:gd name="T86" fmla="*/ 2147483647 w 3905"/>
              <a:gd name="T87" fmla="*/ 2147483647 h 39"/>
              <a:gd name="T88" fmla="*/ 2147483647 w 3905"/>
              <a:gd name="T89" fmla="*/ 2147483647 h 39"/>
              <a:gd name="T90" fmla="*/ 2147483647 w 3905"/>
              <a:gd name="T91" fmla="*/ 2147483647 h 39"/>
              <a:gd name="T92" fmla="*/ 2147483647 w 3905"/>
              <a:gd name="T93" fmla="*/ 2147483647 h 39"/>
              <a:gd name="T94" fmla="*/ 2147483647 w 3905"/>
              <a:gd name="T95" fmla="*/ 2147483647 h 39"/>
              <a:gd name="T96" fmla="*/ 2147483647 w 3905"/>
              <a:gd name="T97" fmla="*/ 2147483647 h 39"/>
              <a:gd name="T98" fmla="*/ 2147483647 w 3905"/>
              <a:gd name="T99" fmla="*/ 2147483647 h 39"/>
              <a:gd name="T100" fmla="*/ 2147483647 w 3905"/>
              <a:gd name="T101" fmla="*/ 2147483647 h 39"/>
              <a:gd name="T102" fmla="*/ 2147483647 w 3905"/>
              <a:gd name="T103" fmla="*/ 2147483647 h 39"/>
              <a:gd name="T104" fmla="*/ 2147483647 w 3905"/>
              <a:gd name="T105" fmla="*/ 2147483647 h 39"/>
              <a:gd name="T106" fmla="*/ 2147483647 w 3905"/>
              <a:gd name="T107" fmla="*/ 2147483647 h 39"/>
              <a:gd name="T108" fmla="*/ 2147483647 w 3905"/>
              <a:gd name="T109" fmla="*/ 2147483647 h 39"/>
              <a:gd name="T110" fmla="*/ 2147483647 w 3905"/>
              <a:gd name="T111" fmla="*/ 2147483647 h 39"/>
              <a:gd name="T112" fmla="*/ 2147483647 w 3905"/>
              <a:gd name="T113" fmla="*/ 2147483647 h 39"/>
              <a:gd name="T114" fmla="*/ 2147483647 w 3905"/>
              <a:gd name="T115" fmla="*/ 2147483647 h 39"/>
              <a:gd name="T116" fmla="*/ 2147483647 w 3905"/>
              <a:gd name="T117" fmla="*/ 2147483647 h 39"/>
              <a:gd name="T118" fmla="*/ 2147483647 w 3905"/>
              <a:gd name="T119" fmla="*/ 2147483647 h 39"/>
              <a:gd name="T120" fmla="*/ 2147483647 w 3905"/>
              <a:gd name="T121" fmla="*/ 2147483647 h 39"/>
              <a:gd name="T122" fmla="*/ 2147483647 w 3905"/>
              <a:gd name="T123" fmla="*/ 2147483647 h 39"/>
              <a:gd name="T124" fmla="*/ 2147483647 w 3905"/>
              <a:gd name="T125" fmla="*/ 2147483647 h 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05" h="39">
                <a:moveTo>
                  <a:pt x="0" y="16"/>
                </a:moveTo>
                <a:lnTo>
                  <a:pt x="6" y="16"/>
                </a:lnTo>
                <a:lnTo>
                  <a:pt x="8" y="15"/>
                </a:lnTo>
                <a:lnTo>
                  <a:pt x="11" y="14"/>
                </a:lnTo>
                <a:lnTo>
                  <a:pt x="13" y="13"/>
                </a:lnTo>
                <a:lnTo>
                  <a:pt x="15" y="12"/>
                </a:lnTo>
                <a:lnTo>
                  <a:pt x="19" y="11"/>
                </a:lnTo>
                <a:lnTo>
                  <a:pt x="27" y="10"/>
                </a:lnTo>
                <a:lnTo>
                  <a:pt x="30" y="10"/>
                </a:lnTo>
                <a:lnTo>
                  <a:pt x="33" y="9"/>
                </a:lnTo>
                <a:lnTo>
                  <a:pt x="35" y="7"/>
                </a:lnTo>
                <a:lnTo>
                  <a:pt x="38" y="6"/>
                </a:lnTo>
                <a:lnTo>
                  <a:pt x="49" y="5"/>
                </a:lnTo>
                <a:lnTo>
                  <a:pt x="61" y="2"/>
                </a:lnTo>
                <a:lnTo>
                  <a:pt x="68" y="1"/>
                </a:lnTo>
                <a:lnTo>
                  <a:pt x="84" y="0"/>
                </a:lnTo>
                <a:lnTo>
                  <a:pt x="130" y="1"/>
                </a:lnTo>
                <a:lnTo>
                  <a:pt x="139" y="2"/>
                </a:lnTo>
                <a:lnTo>
                  <a:pt x="148" y="3"/>
                </a:lnTo>
                <a:lnTo>
                  <a:pt x="164" y="4"/>
                </a:lnTo>
                <a:lnTo>
                  <a:pt x="171" y="5"/>
                </a:lnTo>
                <a:lnTo>
                  <a:pt x="178" y="6"/>
                </a:lnTo>
                <a:lnTo>
                  <a:pt x="184" y="7"/>
                </a:lnTo>
                <a:lnTo>
                  <a:pt x="190" y="8"/>
                </a:lnTo>
                <a:lnTo>
                  <a:pt x="199" y="9"/>
                </a:lnTo>
                <a:lnTo>
                  <a:pt x="205" y="10"/>
                </a:lnTo>
                <a:lnTo>
                  <a:pt x="220" y="13"/>
                </a:lnTo>
                <a:lnTo>
                  <a:pt x="228" y="15"/>
                </a:lnTo>
                <a:lnTo>
                  <a:pt x="234" y="16"/>
                </a:lnTo>
                <a:lnTo>
                  <a:pt x="241" y="18"/>
                </a:lnTo>
                <a:lnTo>
                  <a:pt x="246" y="19"/>
                </a:lnTo>
                <a:lnTo>
                  <a:pt x="251" y="20"/>
                </a:lnTo>
                <a:lnTo>
                  <a:pt x="265" y="21"/>
                </a:lnTo>
                <a:lnTo>
                  <a:pt x="386" y="21"/>
                </a:lnTo>
                <a:lnTo>
                  <a:pt x="398" y="21"/>
                </a:lnTo>
                <a:lnTo>
                  <a:pt x="404" y="20"/>
                </a:lnTo>
                <a:lnTo>
                  <a:pt x="410" y="19"/>
                </a:lnTo>
                <a:lnTo>
                  <a:pt x="419" y="18"/>
                </a:lnTo>
                <a:lnTo>
                  <a:pt x="442" y="17"/>
                </a:lnTo>
                <a:lnTo>
                  <a:pt x="497" y="16"/>
                </a:lnTo>
                <a:lnTo>
                  <a:pt x="506" y="15"/>
                </a:lnTo>
                <a:lnTo>
                  <a:pt x="513" y="14"/>
                </a:lnTo>
                <a:lnTo>
                  <a:pt x="520" y="13"/>
                </a:lnTo>
                <a:lnTo>
                  <a:pt x="526" y="12"/>
                </a:lnTo>
                <a:lnTo>
                  <a:pt x="551" y="11"/>
                </a:lnTo>
                <a:lnTo>
                  <a:pt x="646" y="15"/>
                </a:lnTo>
                <a:lnTo>
                  <a:pt x="734" y="16"/>
                </a:lnTo>
                <a:lnTo>
                  <a:pt x="741" y="16"/>
                </a:lnTo>
                <a:lnTo>
                  <a:pt x="747" y="18"/>
                </a:lnTo>
                <a:lnTo>
                  <a:pt x="753" y="19"/>
                </a:lnTo>
                <a:lnTo>
                  <a:pt x="759" y="20"/>
                </a:lnTo>
                <a:lnTo>
                  <a:pt x="773" y="21"/>
                </a:lnTo>
                <a:lnTo>
                  <a:pt x="885" y="21"/>
                </a:lnTo>
                <a:lnTo>
                  <a:pt x="921" y="21"/>
                </a:lnTo>
                <a:lnTo>
                  <a:pt x="930" y="20"/>
                </a:lnTo>
                <a:lnTo>
                  <a:pt x="939" y="19"/>
                </a:lnTo>
                <a:lnTo>
                  <a:pt x="955" y="18"/>
                </a:lnTo>
                <a:lnTo>
                  <a:pt x="999" y="17"/>
                </a:lnTo>
                <a:lnTo>
                  <a:pt x="1302" y="16"/>
                </a:lnTo>
                <a:lnTo>
                  <a:pt x="1421" y="17"/>
                </a:lnTo>
                <a:lnTo>
                  <a:pt x="1433" y="18"/>
                </a:lnTo>
                <a:lnTo>
                  <a:pt x="1445" y="19"/>
                </a:lnTo>
                <a:lnTo>
                  <a:pt x="1459" y="20"/>
                </a:lnTo>
                <a:lnTo>
                  <a:pt x="1491" y="21"/>
                </a:lnTo>
                <a:lnTo>
                  <a:pt x="1603" y="21"/>
                </a:lnTo>
                <a:lnTo>
                  <a:pt x="1662" y="21"/>
                </a:lnTo>
                <a:lnTo>
                  <a:pt x="1677" y="23"/>
                </a:lnTo>
                <a:lnTo>
                  <a:pt x="1735" y="29"/>
                </a:lnTo>
                <a:lnTo>
                  <a:pt x="1750" y="30"/>
                </a:lnTo>
                <a:lnTo>
                  <a:pt x="1763" y="31"/>
                </a:lnTo>
                <a:lnTo>
                  <a:pt x="1805" y="32"/>
                </a:lnTo>
                <a:lnTo>
                  <a:pt x="1814" y="31"/>
                </a:lnTo>
                <a:lnTo>
                  <a:pt x="1823" y="30"/>
                </a:lnTo>
                <a:lnTo>
                  <a:pt x="1831" y="29"/>
                </a:lnTo>
                <a:lnTo>
                  <a:pt x="1861" y="28"/>
                </a:lnTo>
                <a:lnTo>
                  <a:pt x="2009" y="27"/>
                </a:lnTo>
                <a:lnTo>
                  <a:pt x="2020" y="27"/>
                </a:lnTo>
                <a:lnTo>
                  <a:pt x="2060" y="23"/>
                </a:lnTo>
                <a:lnTo>
                  <a:pt x="2082" y="22"/>
                </a:lnTo>
                <a:lnTo>
                  <a:pt x="2164" y="22"/>
                </a:lnTo>
                <a:lnTo>
                  <a:pt x="2175" y="21"/>
                </a:lnTo>
                <a:lnTo>
                  <a:pt x="2188" y="20"/>
                </a:lnTo>
                <a:lnTo>
                  <a:pt x="2201" y="19"/>
                </a:lnTo>
                <a:lnTo>
                  <a:pt x="2213" y="18"/>
                </a:lnTo>
                <a:lnTo>
                  <a:pt x="2235" y="17"/>
                </a:lnTo>
                <a:lnTo>
                  <a:pt x="2349" y="16"/>
                </a:lnTo>
                <a:lnTo>
                  <a:pt x="2496" y="16"/>
                </a:lnTo>
                <a:lnTo>
                  <a:pt x="2505" y="17"/>
                </a:lnTo>
                <a:lnTo>
                  <a:pt x="2514" y="18"/>
                </a:lnTo>
                <a:lnTo>
                  <a:pt x="2524" y="19"/>
                </a:lnTo>
                <a:lnTo>
                  <a:pt x="2533" y="20"/>
                </a:lnTo>
                <a:lnTo>
                  <a:pt x="2552" y="21"/>
                </a:lnTo>
                <a:lnTo>
                  <a:pt x="2784" y="27"/>
                </a:lnTo>
                <a:lnTo>
                  <a:pt x="2978" y="27"/>
                </a:lnTo>
                <a:lnTo>
                  <a:pt x="2991" y="28"/>
                </a:lnTo>
                <a:lnTo>
                  <a:pt x="3004" y="29"/>
                </a:lnTo>
                <a:lnTo>
                  <a:pt x="3017" y="30"/>
                </a:lnTo>
                <a:lnTo>
                  <a:pt x="3029" y="31"/>
                </a:lnTo>
                <a:lnTo>
                  <a:pt x="3050" y="32"/>
                </a:lnTo>
                <a:lnTo>
                  <a:pt x="3083" y="33"/>
                </a:lnTo>
                <a:lnTo>
                  <a:pt x="3094" y="33"/>
                </a:lnTo>
                <a:lnTo>
                  <a:pt x="3105" y="34"/>
                </a:lnTo>
                <a:lnTo>
                  <a:pt x="3116" y="36"/>
                </a:lnTo>
                <a:lnTo>
                  <a:pt x="3131" y="37"/>
                </a:lnTo>
                <a:lnTo>
                  <a:pt x="3168" y="38"/>
                </a:lnTo>
                <a:lnTo>
                  <a:pt x="3282" y="38"/>
                </a:lnTo>
                <a:lnTo>
                  <a:pt x="3295" y="38"/>
                </a:lnTo>
                <a:lnTo>
                  <a:pt x="3344" y="35"/>
                </a:lnTo>
                <a:lnTo>
                  <a:pt x="3371" y="34"/>
                </a:lnTo>
                <a:lnTo>
                  <a:pt x="3405" y="33"/>
                </a:lnTo>
                <a:lnTo>
                  <a:pt x="3453" y="30"/>
                </a:lnTo>
                <a:lnTo>
                  <a:pt x="3485" y="27"/>
                </a:lnTo>
                <a:lnTo>
                  <a:pt x="3513" y="25"/>
                </a:lnTo>
                <a:lnTo>
                  <a:pt x="3560" y="23"/>
                </a:lnTo>
                <a:lnTo>
                  <a:pt x="3607" y="22"/>
                </a:lnTo>
                <a:lnTo>
                  <a:pt x="3727" y="22"/>
                </a:lnTo>
                <a:lnTo>
                  <a:pt x="3736" y="23"/>
                </a:lnTo>
                <a:lnTo>
                  <a:pt x="3745" y="24"/>
                </a:lnTo>
                <a:lnTo>
                  <a:pt x="3753" y="25"/>
                </a:lnTo>
                <a:lnTo>
                  <a:pt x="3767" y="26"/>
                </a:lnTo>
                <a:lnTo>
                  <a:pt x="3865" y="26"/>
                </a:lnTo>
                <a:lnTo>
                  <a:pt x="3872" y="25"/>
                </a:lnTo>
                <a:lnTo>
                  <a:pt x="3879" y="24"/>
                </a:lnTo>
                <a:lnTo>
                  <a:pt x="3885" y="23"/>
                </a:lnTo>
                <a:lnTo>
                  <a:pt x="3890" y="23"/>
                </a:lnTo>
                <a:lnTo>
                  <a:pt x="3904"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0" name="SMARTPenAnnotation210"/>
          <p:cNvSpPr>
            <a:spLocks/>
          </p:cNvSpPr>
          <p:nvPr/>
        </p:nvSpPr>
        <p:spPr bwMode="auto">
          <a:xfrm>
            <a:off x="1000125" y="6161088"/>
            <a:ext cx="2519363" cy="46037"/>
          </a:xfrm>
          <a:custGeom>
            <a:avLst/>
            <a:gdLst>
              <a:gd name="T0" fmla="*/ 0 w 1587"/>
              <a:gd name="T1" fmla="*/ 2147483647 h 29"/>
              <a:gd name="T2" fmla="*/ 2147483647 w 1587"/>
              <a:gd name="T3" fmla="*/ 2147483647 h 29"/>
              <a:gd name="T4" fmla="*/ 2147483647 w 1587"/>
              <a:gd name="T5" fmla="*/ 2147483647 h 29"/>
              <a:gd name="T6" fmla="*/ 2147483647 w 1587"/>
              <a:gd name="T7" fmla="*/ 2147483647 h 29"/>
              <a:gd name="T8" fmla="*/ 2147483647 w 1587"/>
              <a:gd name="T9" fmla="*/ 2147483647 h 29"/>
              <a:gd name="T10" fmla="*/ 2147483647 w 1587"/>
              <a:gd name="T11" fmla="*/ 0 h 29"/>
              <a:gd name="T12" fmla="*/ 2147483647 w 1587"/>
              <a:gd name="T13" fmla="*/ 2147483647 h 29"/>
              <a:gd name="T14" fmla="*/ 2147483647 w 1587"/>
              <a:gd name="T15" fmla="*/ 2147483647 h 29"/>
              <a:gd name="T16" fmla="*/ 2147483647 w 1587"/>
              <a:gd name="T17" fmla="*/ 2147483647 h 29"/>
              <a:gd name="T18" fmla="*/ 2147483647 w 1587"/>
              <a:gd name="T19" fmla="*/ 2147483647 h 29"/>
              <a:gd name="T20" fmla="*/ 2147483647 w 1587"/>
              <a:gd name="T21" fmla="*/ 2147483647 h 29"/>
              <a:gd name="T22" fmla="*/ 2147483647 w 1587"/>
              <a:gd name="T23" fmla="*/ 2147483647 h 29"/>
              <a:gd name="T24" fmla="*/ 2147483647 w 1587"/>
              <a:gd name="T25" fmla="*/ 2147483647 h 29"/>
              <a:gd name="T26" fmla="*/ 2147483647 w 1587"/>
              <a:gd name="T27" fmla="*/ 2147483647 h 29"/>
              <a:gd name="T28" fmla="*/ 2147483647 w 1587"/>
              <a:gd name="T29" fmla="*/ 2147483647 h 29"/>
              <a:gd name="T30" fmla="*/ 2147483647 w 1587"/>
              <a:gd name="T31" fmla="*/ 2147483647 h 29"/>
              <a:gd name="T32" fmla="*/ 2147483647 w 1587"/>
              <a:gd name="T33" fmla="*/ 2147483647 h 29"/>
              <a:gd name="T34" fmla="*/ 2147483647 w 1587"/>
              <a:gd name="T35" fmla="*/ 2147483647 h 29"/>
              <a:gd name="T36" fmla="*/ 2147483647 w 1587"/>
              <a:gd name="T37" fmla="*/ 2147483647 h 29"/>
              <a:gd name="T38" fmla="*/ 2147483647 w 1587"/>
              <a:gd name="T39" fmla="*/ 2147483647 h 29"/>
              <a:gd name="T40" fmla="*/ 2147483647 w 1587"/>
              <a:gd name="T41" fmla="*/ 2147483647 h 29"/>
              <a:gd name="T42" fmla="*/ 2147483647 w 1587"/>
              <a:gd name="T43" fmla="*/ 2147483647 h 29"/>
              <a:gd name="T44" fmla="*/ 2147483647 w 1587"/>
              <a:gd name="T45" fmla="*/ 2147483647 h 29"/>
              <a:gd name="T46" fmla="*/ 2147483647 w 1587"/>
              <a:gd name="T47" fmla="*/ 2147483647 h 29"/>
              <a:gd name="T48" fmla="*/ 2147483647 w 1587"/>
              <a:gd name="T49" fmla="*/ 2147483647 h 29"/>
              <a:gd name="T50" fmla="*/ 2147483647 w 1587"/>
              <a:gd name="T51" fmla="*/ 2147483647 h 29"/>
              <a:gd name="T52" fmla="*/ 2147483647 w 1587"/>
              <a:gd name="T53" fmla="*/ 2147483647 h 29"/>
              <a:gd name="T54" fmla="*/ 2147483647 w 1587"/>
              <a:gd name="T55" fmla="*/ 2147483647 h 29"/>
              <a:gd name="T56" fmla="*/ 2147483647 w 1587"/>
              <a:gd name="T57" fmla="*/ 2147483647 h 29"/>
              <a:gd name="T58" fmla="*/ 2147483647 w 1587"/>
              <a:gd name="T59" fmla="*/ 2147483647 h 29"/>
              <a:gd name="T60" fmla="*/ 2147483647 w 1587"/>
              <a:gd name="T61" fmla="*/ 2147483647 h 29"/>
              <a:gd name="T62" fmla="*/ 2147483647 w 1587"/>
              <a:gd name="T63" fmla="*/ 2147483647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87" h="29">
                <a:moveTo>
                  <a:pt x="0" y="6"/>
                </a:moveTo>
                <a:lnTo>
                  <a:pt x="42" y="6"/>
                </a:lnTo>
                <a:lnTo>
                  <a:pt x="55" y="5"/>
                </a:lnTo>
                <a:lnTo>
                  <a:pt x="105" y="2"/>
                </a:lnTo>
                <a:lnTo>
                  <a:pt x="134" y="1"/>
                </a:lnTo>
                <a:lnTo>
                  <a:pt x="175" y="0"/>
                </a:lnTo>
                <a:lnTo>
                  <a:pt x="189" y="1"/>
                </a:lnTo>
                <a:lnTo>
                  <a:pt x="204" y="2"/>
                </a:lnTo>
                <a:lnTo>
                  <a:pt x="278" y="8"/>
                </a:lnTo>
                <a:lnTo>
                  <a:pt x="310" y="10"/>
                </a:lnTo>
                <a:lnTo>
                  <a:pt x="323" y="10"/>
                </a:lnTo>
                <a:lnTo>
                  <a:pt x="354" y="13"/>
                </a:lnTo>
                <a:lnTo>
                  <a:pt x="371" y="14"/>
                </a:lnTo>
                <a:lnTo>
                  <a:pt x="392" y="15"/>
                </a:lnTo>
                <a:lnTo>
                  <a:pt x="463" y="17"/>
                </a:lnTo>
                <a:lnTo>
                  <a:pt x="602" y="17"/>
                </a:lnTo>
                <a:lnTo>
                  <a:pt x="613" y="18"/>
                </a:lnTo>
                <a:lnTo>
                  <a:pt x="624" y="19"/>
                </a:lnTo>
                <a:lnTo>
                  <a:pt x="636" y="20"/>
                </a:lnTo>
                <a:lnTo>
                  <a:pt x="647" y="21"/>
                </a:lnTo>
                <a:lnTo>
                  <a:pt x="658" y="22"/>
                </a:lnTo>
                <a:lnTo>
                  <a:pt x="702" y="22"/>
                </a:lnTo>
                <a:lnTo>
                  <a:pt x="803" y="23"/>
                </a:lnTo>
                <a:lnTo>
                  <a:pt x="815" y="23"/>
                </a:lnTo>
                <a:lnTo>
                  <a:pt x="826" y="24"/>
                </a:lnTo>
                <a:lnTo>
                  <a:pt x="838" y="26"/>
                </a:lnTo>
                <a:lnTo>
                  <a:pt x="853" y="27"/>
                </a:lnTo>
                <a:lnTo>
                  <a:pt x="893" y="28"/>
                </a:lnTo>
                <a:lnTo>
                  <a:pt x="1130" y="28"/>
                </a:lnTo>
                <a:lnTo>
                  <a:pt x="1225" y="27"/>
                </a:lnTo>
                <a:lnTo>
                  <a:pt x="1326" y="25"/>
                </a:lnTo>
                <a:lnTo>
                  <a:pt x="158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1" name="SMARTPenAnnotation211"/>
          <p:cNvSpPr>
            <a:spLocks/>
          </p:cNvSpPr>
          <p:nvPr/>
        </p:nvSpPr>
        <p:spPr bwMode="auto">
          <a:xfrm>
            <a:off x="5715000" y="6072188"/>
            <a:ext cx="1681163" cy="82550"/>
          </a:xfrm>
          <a:custGeom>
            <a:avLst/>
            <a:gdLst>
              <a:gd name="T0" fmla="*/ 0 w 1059"/>
              <a:gd name="T1" fmla="*/ 2147483647 h 52"/>
              <a:gd name="T2" fmla="*/ 2147483647 w 1059"/>
              <a:gd name="T3" fmla="*/ 2147483647 h 52"/>
              <a:gd name="T4" fmla="*/ 2147483647 w 1059"/>
              <a:gd name="T5" fmla="*/ 2147483647 h 52"/>
              <a:gd name="T6" fmla="*/ 2147483647 w 1059"/>
              <a:gd name="T7" fmla="*/ 2147483647 h 52"/>
              <a:gd name="T8" fmla="*/ 2147483647 w 1059"/>
              <a:gd name="T9" fmla="*/ 2147483647 h 52"/>
              <a:gd name="T10" fmla="*/ 2147483647 w 1059"/>
              <a:gd name="T11" fmla="*/ 2147483647 h 52"/>
              <a:gd name="T12" fmla="*/ 2147483647 w 1059"/>
              <a:gd name="T13" fmla="*/ 2147483647 h 52"/>
              <a:gd name="T14" fmla="*/ 2147483647 w 1059"/>
              <a:gd name="T15" fmla="*/ 2147483647 h 52"/>
              <a:gd name="T16" fmla="*/ 2147483647 w 1059"/>
              <a:gd name="T17" fmla="*/ 2147483647 h 52"/>
              <a:gd name="T18" fmla="*/ 2147483647 w 1059"/>
              <a:gd name="T19" fmla="*/ 2147483647 h 52"/>
              <a:gd name="T20" fmla="*/ 2147483647 w 1059"/>
              <a:gd name="T21" fmla="*/ 2147483647 h 52"/>
              <a:gd name="T22" fmla="*/ 2147483647 w 1059"/>
              <a:gd name="T23" fmla="*/ 2147483647 h 52"/>
              <a:gd name="T24" fmla="*/ 2147483647 w 1059"/>
              <a:gd name="T25" fmla="*/ 2147483647 h 52"/>
              <a:gd name="T26" fmla="*/ 2147483647 w 1059"/>
              <a:gd name="T27" fmla="*/ 2147483647 h 52"/>
              <a:gd name="T28" fmla="*/ 2147483647 w 1059"/>
              <a:gd name="T29" fmla="*/ 2147483647 h 52"/>
              <a:gd name="T30" fmla="*/ 2147483647 w 1059"/>
              <a:gd name="T31" fmla="*/ 2147483647 h 52"/>
              <a:gd name="T32" fmla="*/ 2147483647 w 1059"/>
              <a:gd name="T33" fmla="*/ 0 h 52"/>
              <a:gd name="T34" fmla="*/ 2147483647 w 1059"/>
              <a:gd name="T35" fmla="*/ 0 h 52"/>
              <a:gd name="T36" fmla="*/ 2147483647 w 1059"/>
              <a:gd name="T37" fmla="*/ 2147483647 h 52"/>
              <a:gd name="T38" fmla="*/ 2147483647 w 1059"/>
              <a:gd name="T39" fmla="*/ 2147483647 h 52"/>
              <a:gd name="T40" fmla="*/ 2147483647 w 1059"/>
              <a:gd name="T41" fmla="*/ 2147483647 h 52"/>
              <a:gd name="T42" fmla="*/ 2147483647 w 1059"/>
              <a:gd name="T43" fmla="*/ 2147483647 h 52"/>
              <a:gd name="T44" fmla="*/ 2147483647 w 1059"/>
              <a:gd name="T45" fmla="*/ 2147483647 h 52"/>
              <a:gd name="T46" fmla="*/ 2147483647 w 1059"/>
              <a:gd name="T47" fmla="*/ 2147483647 h 52"/>
              <a:gd name="T48" fmla="*/ 2147483647 w 1059"/>
              <a:gd name="T49" fmla="*/ 2147483647 h 52"/>
              <a:gd name="T50" fmla="*/ 2147483647 w 1059"/>
              <a:gd name="T51" fmla="*/ 2147483647 h 52"/>
              <a:gd name="T52" fmla="*/ 2147483647 w 1059"/>
              <a:gd name="T53" fmla="*/ 2147483647 h 52"/>
              <a:gd name="T54" fmla="*/ 2147483647 w 1059"/>
              <a:gd name="T55" fmla="*/ 2147483647 h 52"/>
              <a:gd name="T56" fmla="*/ 2147483647 w 1059"/>
              <a:gd name="T57" fmla="*/ 2147483647 h 52"/>
              <a:gd name="T58" fmla="*/ 2147483647 w 1059"/>
              <a:gd name="T59" fmla="*/ 2147483647 h 52"/>
              <a:gd name="T60" fmla="*/ 2147483647 w 1059"/>
              <a:gd name="T61" fmla="*/ 2147483647 h 52"/>
              <a:gd name="T62" fmla="*/ 2147483647 w 1059"/>
              <a:gd name="T63" fmla="*/ 2147483647 h 52"/>
              <a:gd name="T64" fmla="*/ 2147483647 w 1059"/>
              <a:gd name="T65" fmla="*/ 2147483647 h 52"/>
              <a:gd name="T66" fmla="*/ 2147483647 w 1059"/>
              <a:gd name="T67" fmla="*/ 2147483647 h 52"/>
              <a:gd name="T68" fmla="*/ 2147483647 w 1059"/>
              <a:gd name="T69" fmla="*/ 2147483647 h 52"/>
              <a:gd name="T70" fmla="*/ 2147483647 w 1059"/>
              <a:gd name="T71" fmla="*/ 2147483647 h 52"/>
              <a:gd name="T72" fmla="*/ 2147483647 w 1059"/>
              <a:gd name="T73" fmla="*/ 2147483647 h 52"/>
              <a:gd name="T74" fmla="*/ 2147483647 w 1059"/>
              <a:gd name="T75" fmla="*/ 2147483647 h 52"/>
              <a:gd name="T76" fmla="*/ 2147483647 w 1059"/>
              <a:gd name="T77" fmla="*/ 2147483647 h 52"/>
              <a:gd name="T78" fmla="*/ 2147483647 w 1059"/>
              <a:gd name="T79" fmla="*/ 2147483647 h 52"/>
              <a:gd name="T80" fmla="*/ 2147483647 w 1059"/>
              <a:gd name="T81" fmla="*/ 2147483647 h 52"/>
              <a:gd name="T82" fmla="*/ 2147483647 w 1059"/>
              <a:gd name="T83" fmla="*/ 2147483647 h 52"/>
              <a:gd name="T84" fmla="*/ 2147483647 w 1059"/>
              <a:gd name="T85" fmla="*/ 2147483647 h 52"/>
              <a:gd name="T86" fmla="*/ 2147483647 w 1059"/>
              <a:gd name="T87" fmla="*/ 2147483647 h 52"/>
              <a:gd name="T88" fmla="*/ 2147483647 w 1059"/>
              <a:gd name="T89" fmla="*/ 2147483647 h 52"/>
              <a:gd name="T90" fmla="*/ 2147483647 w 1059"/>
              <a:gd name="T91" fmla="*/ 2147483647 h 52"/>
              <a:gd name="T92" fmla="*/ 2147483647 w 1059"/>
              <a:gd name="T93" fmla="*/ 2147483647 h 52"/>
              <a:gd name="T94" fmla="*/ 2147483647 w 1059"/>
              <a:gd name="T95" fmla="*/ 2147483647 h 52"/>
              <a:gd name="T96" fmla="*/ 2147483647 w 1059"/>
              <a:gd name="T97" fmla="*/ 2147483647 h 52"/>
              <a:gd name="T98" fmla="*/ 2147483647 w 1059"/>
              <a:gd name="T99" fmla="*/ 2147483647 h 52"/>
              <a:gd name="T100" fmla="*/ 2147483647 w 1059"/>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9" h="52">
                <a:moveTo>
                  <a:pt x="0" y="23"/>
                </a:moveTo>
                <a:lnTo>
                  <a:pt x="32" y="23"/>
                </a:lnTo>
                <a:lnTo>
                  <a:pt x="36" y="22"/>
                </a:lnTo>
                <a:lnTo>
                  <a:pt x="40" y="21"/>
                </a:lnTo>
                <a:lnTo>
                  <a:pt x="43" y="20"/>
                </a:lnTo>
                <a:lnTo>
                  <a:pt x="52" y="18"/>
                </a:lnTo>
                <a:lnTo>
                  <a:pt x="62" y="17"/>
                </a:lnTo>
                <a:lnTo>
                  <a:pt x="66" y="16"/>
                </a:lnTo>
                <a:lnTo>
                  <a:pt x="70" y="14"/>
                </a:lnTo>
                <a:lnTo>
                  <a:pt x="76" y="13"/>
                </a:lnTo>
                <a:lnTo>
                  <a:pt x="96" y="11"/>
                </a:lnTo>
                <a:lnTo>
                  <a:pt x="115" y="9"/>
                </a:lnTo>
                <a:lnTo>
                  <a:pt x="148" y="5"/>
                </a:lnTo>
                <a:lnTo>
                  <a:pt x="168" y="3"/>
                </a:lnTo>
                <a:lnTo>
                  <a:pt x="184" y="2"/>
                </a:lnTo>
                <a:lnTo>
                  <a:pt x="211" y="1"/>
                </a:lnTo>
                <a:lnTo>
                  <a:pt x="244" y="0"/>
                </a:lnTo>
                <a:lnTo>
                  <a:pt x="273" y="0"/>
                </a:lnTo>
                <a:lnTo>
                  <a:pt x="287" y="1"/>
                </a:lnTo>
                <a:lnTo>
                  <a:pt x="320" y="3"/>
                </a:lnTo>
                <a:lnTo>
                  <a:pt x="335" y="5"/>
                </a:lnTo>
                <a:lnTo>
                  <a:pt x="349" y="6"/>
                </a:lnTo>
                <a:lnTo>
                  <a:pt x="362" y="8"/>
                </a:lnTo>
                <a:lnTo>
                  <a:pt x="374" y="9"/>
                </a:lnTo>
                <a:lnTo>
                  <a:pt x="395" y="10"/>
                </a:lnTo>
                <a:lnTo>
                  <a:pt x="410" y="12"/>
                </a:lnTo>
                <a:lnTo>
                  <a:pt x="446" y="17"/>
                </a:lnTo>
                <a:lnTo>
                  <a:pt x="462" y="19"/>
                </a:lnTo>
                <a:lnTo>
                  <a:pt x="477" y="20"/>
                </a:lnTo>
                <a:lnTo>
                  <a:pt x="490" y="21"/>
                </a:lnTo>
                <a:lnTo>
                  <a:pt x="503" y="22"/>
                </a:lnTo>
                <a:lnTo>
                  <a:pt x="515" y="23"/>
                </a:lnTo>
                <a:lnTo>
                  <a:pt x="527" y="25"/>
                </a:lnTo>
                <a:lnTo>
                  <a:pt x="561" y="28"/>
                </a:lnTo>
                <a:lnTo>
                  <a:pt x="580" y="30"/>
                </a:lnTo>
                <a:lnTo>
                  <a:pt x="597" y="32"/>
                </a:lnTo>
                <a:lnTo>
                  <a:pt x="625" y="36"/>
                </a:lnTo>
                <a:lnTo>
                  <a:pt x="638" y="37"/>
                </a:lnTo>
                <a:lnTo>
                  <a:pt x="662" y="38"/>
                </a:lnTo>
                <a:lnTo>
                  <a:pt x="686" y="39"/>
                </a:lnTo>
                <a:lnTo>
                  <a:pt x="728" y="39"/>
                </a:lnTo>
                <a:lnTo>
                  <a:pt x="739" y="40"/>
                </a:lnTo>
                <a:lnTo>
                  <a:pt x="749" y="41"/>
                </a:lnTo>
                <a:lnTo>
                  <a:pt x="760" y="42"/>
                </a:lnTo>
                <a:lnTo>
                  <a:pt x="790" y="41"/>
                </a:lnTo>
                <a:lnTo>
                  <a:pt x="818" y="40"/>
                </a:lnTo>
                <a:lnTo>
                  <a:pt x="887" y="39"/>
                </a:lnTo>
                <a:lnTo>
                  <a:pt x="992" y="39"/>
                </a:lnTo>
                <a:lnTo>
                  <a:pt x="1006" y="41"/>
                </a:lnTo>
                <a:lnTo>
                  <a:pt x="1020" y="43"/>
                </a:lnTo>
                <a:lnTo>
                  <a:pt x="1058"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2" name="SMARTPenAnnotation212"/>
          <p:cNvSpPr>
            <a:spLocks/>
          </p:cNvSpPr>
          <p:nvPr/>
        </p:nvSpPr>
        <p:spPr bwMode="auto">
          <a:xfrm>
            <a:off x="2500313" y="6589713"/>
            <a:ext cx="1233487" cy="180975"/>
          </a:xfrm>
          <a:custGeom>
            <a:avLst/>
            <a:gdLst>
              <a:gd name="T0" fmla="*/ 0 w 777"/>
              <a:gd name="T1" fmla="*/ 2147483647 h 114"/>
              <a:gd name="T2" fmla="*/ 2147483647 w 777"/>
              <a:gd name="T3" fmla="*/ 2147483647 h 114"/>
              <a:gd name="T4" fmla="*/ 2147483647 w 777"/>
              <a:gd name="T5" fmla="*/ 2147483647 h 114"/>
              <a:gd name="T6" fmla="*/ 2147483647 w 777"/>
              <a:gd name="T7" fmla="*/ 2147483647 h 114"/>
              <a:gd name="T8" fmla="*/ 2147483647 w 777"/>
              <a:gd name="T9" fmla="*/ 2147483647 h 114"/>
              <a:gd name="T10" fmla="*/ 2147483647 w 777"/>
              <a:gd name="T11" fmla="*/ 2147483647 h 114"/>
              <a:gd name="T12" fmla="*/ 2147483647 w 777"/>
              <a:gd name="T13" fmla="*/ 2147483647 h 114"/>
              <a:gd name="T14" fmla="*/ 2147483647 w 777"/>
              <a:gd name="T15" fmla="*/ 2147483647 h 114"/>
              <a:gd name="T16" fmla="*/ 2147483647 w 777"/>
              <a:gd name="T17" fmla="*/ 2147483647 h 114"/>
              <a:gd name="T18" fmla="*/ 2147483647 w 777"/>
              <a:gd name="T19" fmla="*/ 2147483647 h 114"/>
              <a:gd name="T20" fmla="*/ 2147483647 w 777"/>
              <a:gd name="T21" fmla="*/ 2147483647 h 114"/>
              <a:gd name="T22" fmla="*/ 2147483647 w 777"/>
              <a:gd name="T23" fmla="*/ 2147483647 h 114"/>
              <a:gd name="T24" fmla="*/ 2147483647 w 777"/>
              <a:gd name="T25" fmla="*/ 2147483647 h 114"/>
              <a:gd name="T26" fmla="*/ 2147483647 w 777"/>
              <a:gd name="T27" fmla="*/ 2147483647 h 114"/>
              <a:gd name="T28" fmla="*/ 2147483647 w 777"/>
              <a:gd name="T29" fmla="*/ 2147483647 h 114"/>
              <a:gd name="T30" fmla="*/ 2147483647 w 777"/>
              <a:gd name="T31" fmla="*/ 2147483647 h 114"/>
              <a:gd name="T32" fmla="*/ 2147483647 w 777"/>
              <a:gd name="T33" fmla="*/ 2147483647 h 114"/>
              <a:gd name="T34" fmla="*/ 2147483647 w 777"/>
              <a:gd name="T35" fmla="*/ 2147483647 h 114"/>
              <a:gd name="T36" fmla="*/ 2147483647 w 777"/>
              <a:gd name="T37" fmla="*/ 2147483647 h 114"/>
              <a:gd name="T38" fmla="*/ 2147483647 w 777"/>
              <a:gd name="T39" fmla="*/ 2147483647 h 114"/>
              <a:gd name="T40" fmla="*/ 2147483647 w 777"/>
              <a:gd name="T41" fmla="*/ 2147483647 h 114"/>
              <a:gd name="T42" fmla="*/ 2147483647 w 777"/>
              <a:gd name="T43" fmla="*/ 2147483647 h 114"/>
              <a:gd name="T44" fmla="*/ 2147483647 w 777"/>
              <a:gd name="T45" fmla="*/ 2147483647 h 114"/>
              <a:gd name="T46" fmla="*/ 2147483647 w 777"/>
              <a:gd name="T47" fmla="*/ 2147483647 h 114"/>
              <a:gd name="T48" fmla="*/ 2147483647 w 777"/>
              <a:gd name="T49" fmla="*/ 2147483647 h 114"/>
              <a:gd name="T50" fmla="*/ 2147483647 w 777"/>
              <a:gd name="T51" fmla="*/ 2147483647 h 114"/>
              <a:gd name="T52" fmla="*/ 2147483647 w 777"/>
              <a:gd name="T53" fmla="*/ 2147483647 h 114"/>
              <a:gd name="T54" fmla="*/ 2147483647 w 777"/>
              <a:gd name="T55" fmla="*/ 2147483647 h 114"/>
              <a:gd name="T56" fmla="*/ 2147483647 w 777"/>
              <a:gd name="T57" fmla="*/ 2147483647 h 114"/>
              <a:gd name="T58" fmla="*/ 2147483647 w 777"/>
              <a:gd name="T59" fmla="*/ 0 h 114"/>
              <a:gd name="T60" fmla="*/ 2147483647 w 777"/>
              <a:gd name="T61" fmla="*/ 0 h 114"/>
              <a:gd name="T62" fmla="*/ 2147483647 w 777"/>
              <a:gd name="T63" fmla="*/ 2147483647 h 114"/>
              <a:gd name="T64" fmla="*/ 2147483647 w 777"/>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7" h="114">
                <a:moveTo>
                  <a:pt x="0" y="113"/>
                </a:moveTo>
                <a:lnTo>
                  <a:pt x="3" y="110"/>
                </a:lnTo>
                <a:lnTo>
                  <a:pt x="9" y="107"/>
                </a:lnTo>
                <a:lnTo>
                  <a:pt x="18" y="103"/>
                </a:lnTo>
                <a:lnTo>
                  <a:pt x="58" y="85"/>
                </a:lnTo>
                <a:lnTo>
                  <a:pt x="72" y="80"/>
                </a:lnTo>
                <a:lnTo>
                  <a:pt x="86" y="75"/>
                </a:lnTo>
                <a:lnTo>
                  <a:pt x="101" y="71"/>
                </a:lnTo>
                <a:lnTo>
                  <a:pt x="116" y="67"/>
                </a:lnTo>
                <a:lnTo>
                  <a:pt x="148" y="59"/>
                </a:lnTo>
                <a:lnTo>
                  <a:pt x="165" y="55"/>
                </a:lnTo>
                <a:lnTo>
                  <a:pt x="182" y="53"/>
                </a:lnTo>
                <a:lnTo>
                  <a:pt x="215" y="48"/>
                </a:lnTo>
                <a:lnTo>
                  <a:pt x="241" y="44"/>
                </a:lnTo>
                <a:lnTo>
                  <a:pt x="262" y="41"/>
                </a:lnTo>
                <a:lnTo>
                  <a:pt x="282" y="40"/>
                </a:lnTo>
                <a:lnTo>
                  <a:pt x="301" y="37"/>
                </a:lnTo>
                <a:lnTo>
                  <a:pt x="320" y="35"/>
                </a:lnTo>
                <a:lnTo>
                  <a:pt x="340" y="35"/>
                </a:lnTo>
                <a:lnTo>
                  <a:pt x="361" y="34"/>
                </a:lnTo>
                <a:lnTo>
                  <a:pt x="381" y="32"/>
                </a:lnTo>
                <a:lnTo>
                  <a:pt x="404" y="29"/>
                </a:lnTo>
                <a:lnTo>
                  <a:pt x="472" y="16"/>
                </a:lnTo>
                <a:lnTo>
                  <a:pt x="486" y="14"/>
                </a:lnTo>
                <a:lnTo>
                  <a:pt x="518" y="10"/>
                </a:lnTo>
                <a:lnTo>
                  <a:pt x="571" y="4"/>
                </a:lnTo>
                <a:lnTo>
                  <a:pt x="586" y="3"/>
                </a:lnTo>
                <a:lnTo>
                  <a:pt x="609" y="1"/>
                </a:lnTo>
                <a:lnTo>
                  <a:pt x="629" y="1"/>
                </a:lnTo>
                <a:lnTo>
                  <a:pt x="672" y="0"/>
                </a:lnTo>
                <a:lnTo>
                  <a:pt x="688" y="0"/>
                </a:lnTo>
                <a:lnTo>
                  <a:pt x="701" y="2"/>
                </a:lnTo>
                <a:lnTo>
                  <a:pt x="776"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grpSp>
        <p:nvGrpSpPr>
          <p:cNvPr id="54283" name="Group 20"/>
          <p:cNvGrpSpPr>
            <a:grpSpLocks/>
          </p:cNvGrpSpPr>
          <p:nvPr/>
        </p:nvGrpSpPr>
        <p:grpSpPr bwMode="auto">
          <a:xfrm>
            <a:off x="1152525" y="812800"/>
            <a:ext cx="3189288" cy="5189538"/>
            <a:chOff x="726" y="512"/>
            <a:chExt cx="2009" cy="3269"/>
          </a:xfrm>
        </p:grpSpPr>
        <p:sp>
          <p:nvSpPr>
            <p:cNvPr id="54284" name="SMARTInkAnnotation0"/>
            <p:cNvSpPr>
              <a:spLocks/>
            </p:cNvSpPr>
            <p:nvPr/>
          </p:nvSpPr>
          <p:spPr bwMode="auto">
            <a:xfrm>
              <a:off x="2070" y="3364"/>
              <a:ext cx="665" cy="400"/>
            </a:xfrm>
            <a:custGeom>
              <a:avLst/>
              <a:gdLst>
                <a:gd name="T0" fmla="*/ 664 w 665"/>
                <a:gd name="T1" fmla="*/ 0 h 400"/>
                <a:gd name="T2" fmla="*/ 631 w 665"/>
                <a:gd name="T3" fmla="*/ 21 h 400"/>
                <a:gd name="T4" fmla="*/ 619 w 665"/>
                <a:gd name="T5" fmla="*/ 29 h 400"/>
                <a:gd name="T6" fmla="*/ 599 w 665"/>
                <a:gd name="T7" fmla="*/ 43 h 400"/>
                <a:gd name="T8" fmla="*/ 573 w 665"/>
                <a:gd name="T9" fmla="*/ 61 h 400"/>
                <a:gd name="T10" fmla="*/ 556 w 665"/>
                <a:gd name="T11" fmla="*/ 73 h 400"/>
                <a:gd name="T12" fmla="*/ 538 w 665"/>
                <a:gd name="T13" fmla="*/ 84 h 400"/>
                <a:gd name="T14" fmla="*/ 509 w 665"/>
                <a:gd name="T15" fmla="*/ 102 h 400"/>
                <a:gd name="T16" fmla="*/ 444 w 665"/>
                <a:gd name="T17" fmla="*/ 144 h 400"/>
                <a:gd name="T18" fmla="*/ 419 w 665"/>
                <a:gd name="T19" fmla="*/ 159 h 400"/>
                <a:gd name="T20" fmla="*/ 262 w 665"/>
                <a:gd name="T21" fmla="*/ 249 h 400"/>
                <a:gd name="T22" fmla="*/ 249 w 665"/>
                <a:gd name="T23" fmla="*/ 256 h 400"/>
                <a:gd name="T24" fmla="*/ 236 w 665"/>
                <a:gd name="T25" fmla="*/ 262 h 400"/>
                <a:gd name="T26" fmla="*/ 223 w 665"/>
                <a:gd name="T27" fmla="*/ 269 h 400"/>
                <a:gd name="T28" fmla="*/ 211 w 665"/>
                <a:gd name="T29" fmla="*/ 275 h 400"/>
                <a:gd name="T30" fmla="*/ 199 w 665"/>
                <a:gd name="T31" fmla="*/ 282 h 400"/>
                <a:gd name="T32" fmla="*/ 187 w 665"/>
                <a:gd name="T33" fmla="*/ 289 h 400"/>
                <a:gd name="T34" fmla="*/ 175 w 665"/>
                <a:gd name="T35" fmla="*/ 296 h 400"/>
                <a:gd name="T36" fmla="*/ 141 w 665"/>
                <a:gd name="T37" fmla="*/ 314 h 400"/>
                <a:gd name="T38" fmla="*/ 111 w 665"/>
                <a:gd name="T39" fmla="*/ 331 h 400"/>
                <a:gd name="T40" fmla="*/ 92 w 665"/>
                <a:gd name="T41" fmla="*/ 343 h 400"/>
                <a:gd name="T42" fmla="*/ 75 w 665"/>
                <a:gd name="T43" fmla="*/ 352 h 400"/>
                <a:gd name="T44" fmla="*/ 56 w 665"/>
                <a:gd name="T45" fmla="*/ 363 h 400"/>
                <a:gd name="T46" fmla="*/ 32 w 665"/>
                <a:gd name="T47" fmla="*/ 378 h 400"/>
                <a:gd name="T48" fmla="*/ 15 w 665"/>
                <a:gd name="T49" fmla="*/ 388 h 400"/>
                <a:gd name="T50" fmla="*/ 0 w 665"/>
                <a:gd name="T51" fmla="*/ 399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5" h="400">
                  <a:moveTo>
                    <a:pt x="664" y="0"/>
                  </a:moveTo>
                  <a:lnTo>
                    <a:pt x="631" y="21"/>
                  </a:lnTo>
                  <a:lnTo>
                    <a:pt x="619" y="29"/>
                  </a:lnTo>
                  <a:lnTo>
                    <a:pt x="599" y="43"/>
                  </a:lnTo>
                  <a:lnTo>
                    <a:pt x="573" y="61"/>
                  </a:lnTo>
                  <a:lnTo>
                    <a:pt x="556" y="73"/>
                  </a:lnTo>
                  <a:lnTo>
                    <a:pt x="538" y="84"/>
                  </a:lnTo>
                  <a:lnTo>
                    <a:pt x="509" y="102"/>
                  </a:lnTo>
                  <a:lnTo>
                    <a:pt x="444" y="144"/>
                  </a:lnTo>
                  <a:lnTo>
                    <a:pt x="419" y="159"/>
                  </a:lnTo>
                  <a:lnTo>
                    <a:pt x="262" y="249"/>
                  </a:lnTo>
                  <a:lnTo>
                    <a:pt x="249" y="256"/>
                  </a:lnTo>
                  <a:lnTo>
                    <a:pt x="236" y="262"/>
                  </a:lnTo>
                  <a:lnTo>
                    <a:pt x="223" y="269"/>
                  </a:lnTo>
                  <a:lnTo>
                    <a:pt x="211" y="275"/>
                  </a:lnTo>
                  <a:lnTo>
                    <a:pt x="199" y="282"/>
                  </a:lnTo>
                  <a:lnTo>
                    <a:pt x="187" y="289"/>
                  </a:lnTo>
                  <a:lnTo>
                    <a:pt x="175" y="296"/>
                  </a:lnTo>
                  <a:lnTo>
                    <a:pt x="141" y="314"/>
                  </a:lnTo>
                  <a:lnTo>
                    <a:pt x="111" y="331"/>
                  </a:lnTo>
                  <a:lnTo>
                    <a:pt x="92" y="343"/>
                  </a:lnTo>
                  <a:lnTo>
                    <a:pt x="75" y="352"/>
                  </a:lnTo>
                  <a:lnTo>
                    <a:pt x="56" y="363"/>
                  </a:lnTo>
                  <a:lnTo>
                    <a:pt x="32" y="378"/>
                  </a:lnTo>
                  <a:lnTo>
                    <a:pt x="15" y="388"/>
                  </a:lnTo>
                  <a:lnTo>
                    <a:pt x="0" y="39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5" name="SMARTInkAnnotation1"/>
            <p:cNvSpPr>
              <a:spLocks/>
            </p:cNvSpPr>
            <p:nvPr/>
          </p:nvSpPr>
          <p:spPr bwMode="auto">
            <a:xfrm>
              <a:off x="2323" y="3319"/>
              <a:ext cx="367" cy="462"/>
            </a:xfrm>
            <a:custGeom>
              <a:avLst/>
              <a:gdLst>
                <a:gd name="T0" fmla="*/ 0 w 367"/>
                <a:gd name="T1" fmla="*/ 0 h 462"/>
                <a:gd name="T2" fmla="*/ 5 w 367"/>
                <a:gd name="T3" fmla="*/ 0 h 462"/>
                <a:gd name="T4" fmla="*/ 11 w 367"/>
                <a:gd name="T5" fmla="*/ 3 h 462"/>
                <a:gd name="T6" fmla="*/ 18 w 367"/>
                <a:gd name="T7" fmla="*/ 9 h 462"/>
                <a:gd name="T8" fmla="*/ 26 w 367"/>
                <a:gd name="T9" fmla="*/ 18 h 462"/>
                <a:gd name="T10" fmla="*/ 35 w 367"/>
                <a:gd name="T11" fmla="*/ 29 h 462"/>
                <a:gd name="T12" fmla="*/ 79 w 367"/>
                <a:gd name="T13" fmla="*/ 73 h 462"/>
                <a:gd name="T14" fmla="*/ 87 w 367"/>
                <a:gd name="T15" fmla="*/ 82 h 462"/>
                <a:gd name="T16" fmla="*/ 106 w 367"/>
                <a:gd name="T17" fmla="*/ 103 h 462"/>
                <a:gd name="T18" fmla="*/ 136 w 367"/>
                <a:gd name="T19" fmla="*/ 138 h 462"/>
                <a:gd name="T20" fmla="*/ 147 w 367"/>
                <a:gd name="T21" fmla="*/ 151 h 462"/>
                <a:gd name="T22" fmla="*/ 181 w 367"/>
                <a:gd name="T23" fmla="*/ 194 h 462"/>
                <a:gd name="T24" fmla="*/ 206 w 367"/>
                <a:gd name="T25" fmla="*/ 223 h 462"/>
                <a:gd name="T26" fmla="*/ 218 w 367"/>
                <a:gd name="T27" fmla="*/ 239 h 462"/>
                <a:gd name="T28" fmla="*/ 230 w 367"/>
                <a:gd name="T29" fmla="*/ 255 h 462"/>
                <a:gd name="T30" fmla="*/ 253 w 367"/>
                <a:gd name="T31" fmla="*/ 287 h 462"/>
                <a:gd name="T32" fmla="*/ 309 w 367"/>
                <a:gd name="T33" fmla="*/ 371 h 462"/>
                <a:gd name="T34" fmla="*/ 332 w 367"/>
                <a:gd name="T35" fmla="*/ 406 h 462"/>
                <a:gd name="T36" fmla="*/ 366 w 367"/>
                <a:gd name="T37" fmla="*/ 461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7" h="462">
                  <a:moveTo>
                    <a:pt x="0" y="0"/>
                  </a:moveTo>
                  <a:lnTo>
                    <a:pt x="5" y="0"/>
                  </a:lnTo>
                  <a:lnTo>
                    <a:pt x="11" y="3"/>
                  </a:lnTo>
                  <a:lnTo>
                    <a:pt x="18" y="9"/>
                  </a:lnTo>
                  <a:lnTo>
                    <a:pt x="26" y="18"/>
                  </a:lnTo>
                  <a:lnTo>
                    <a:pt x="35" y="29"/>
                  </a:lnTo>
                  <a:lnTo>
                    <a:pt x="79" y="73"/>
                  </a:lnTo>
                  <a:lnTo>
                    <a:pt x="87" y="82"/>
                  </a:lnTo>
                  <a:lnTo>
                    <a:pt x="106" y="103"/>
                  </a:lnTo>
                  <a:lnTo>
                    <a:pt x="136" y="138"/>
                  </a:lnTo>
                  <a:lnTo>
                    <a:pt x="147" y="151"/>
                  </a:lnTo>
                  <a:lnTo>
                    <a:pt x="181" y="194"/>
                  </a:lnTo>
                  <a:lnTo>
                    <a:pt x="206" y="223"/>
                  </a:lnTo>
                  <a:lnTo>
                    <a:pt x="218" y="239"/>
                  </a:lnTo>
                  <a:lnTo>
                    <a:pt x="230" y="255"/>
                  </a:lnTo>
                  <a:lnTo>
                    <a:pt x="253" y="287"/>
                  </a:lnTo>
                  <a:lnTo>
                    <a:pt x="309" y="371"/>
                  </a:lnTo>
                  <a:lnTo>
                    <a:pt x="332" y="406"/>
                  </a:lnTo>
                  <a:lnTo>
                    <a:pt x="366" y="4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6" name="SMARTInkAnnotation2"/>
            <p:cNvSpPr>
              <a:spLocks/>
            </p:cNvSpPr>
            <p:nvPr/>
          </p:nvSpPr>
          <p:spPr bwMode="auto">
            <a:xfrm>
              <a:off x="765" y="563"/>
              <a:ext cx="124" cy="256"/>
            </a:xfrm>
            <a:custGeom>
              <a:avLst/>
              <a:gdLst>
                <a:gd name="T0" fmla="*/ 44 w 124"/>
                <a:gd name="T1" fmla="*/ 0 h 256"/>
                <a:gd name="T2" fmla="*/ 45 w 124"/>
                <a:gd name="T3" fmla="*/ 10 h 256"/>
                <a:gd name="T4" fmla="*/ 43 w 124"/>
                <a:gd name="T5" fmla="*/ 20 h 256"/>
                <a:gd name="T6" fmla="*/ 40 w 124"/>
                <a:gd name="T7" fmla="*/ 28 h 256"/>
                <a:gd name="T8" fmla="*/ 37 w 124"/>
                <a:gd name="T9" fmla="*/ 37 h 256"/>
                <a:gd name="T10" fmla="*/ 32 w 124"/>
                <a:gd name="T11" fmla="*/ 51 h 256"/>
                <a:gd name="T12" fmla="*/ 30 w 124"/>
                <a:gd name="T13" fmla="*/ 60 h 256"/>
                <a:gd name="T14" fmla="*/ 27 w 124"/>
                <a:gd name="T15" fmla="*/ 72 h 256"/>
                <a:gd name="T16" fmla="*/ 25 w 124"/>
                <a:gd name="T17" fmla="*/ 80 h 256"/>
                <a:gd name="T18" fmla="*/ 29 w 124"/>
                <a:gd name="T19" fmla="*/ 95 h 256"/>
                <a:gd name="T20" fmla="*/ 36 w 124"/>
                <a:gd name="T21" fmla="*/ 107 h 256"/>
                <a:gd name="T22" fmla="*/ 41 w 124"/>
                <a:gd name="T23" fmla="*/ 112 h 256"/>
                <a:gd name="T24" fmla="*/ 48 w 124"/>
                <a:gd name="T25" fmla="*/ 116 h 256"/>
                <a:gd name="T26" fmla="*/ 55 w 124"/>
                <a:gd name="T27" fmla="*/ 122 h 256"/>
                <a:gd name="T28" fmla="*/ 64 w 124"/>
                <a:gd name="T29" fmla="*/ 128 h 256"/>
                <a:gd name="T30" fmla="*/ 74 w 124"/>
                <a:gd name="T31" fmla="*/ 133 h 256"/>
                <a:gd name="T32" fmla="*/ 85 w 124"/>
                <a:gd name="T33" fmla="*/ 139 h 256"/>
                <a:gd name="T34" fmla="*/ 94 w 124"/>
                <a:gd name="T35" fmla="*/ 146 h 256"/>
                <a:gd name="T36" fmla="*/ 102 w 124"/>
                <a:gd name="T37" fmla="*/ 153 h 256"/>
                <a:gd name="T38" fmla="*/ 117 w 124"/>
                <a:gd name="T39" fmla="*/ 167 h 256"/>
                <a:gd name="T40" fmla="*/ 122 w 124"/>
                <a:gd name="T41" fmla="*/ 178 h 256"/>
                <a:gd name="T42" fmla="*/ 123 w 124"/>
                <a:gd name="T43" fmla="*/ 189 h 256"/>
                <a:gd name="T44" fmla="*/ 119 w 124"/>
                <a:gd name="T45" fmla="*/ 204 h 256"/>
                <a:gd name="T46" fmla="*/ 113 w 124"/>
                <a:gd name="T47" fmla="*/ 215 h 256"/>
                <a:gd name="T48" fmla="*/ 105 w 124"/>
                <a:gd name="T49" fmla="*/ 223 h 256"/>
                <a:gd name="T50" fmla="*/ 95 w 124"/>
                <a:gd name="T51" fmla="*/ 230 h 256"/>
                <a:gd name="T52" fmla="*/ 84 w 124"/>
                <a:gd name="T53" fmla="*/ 237 h 256"/>
                <a:gd name="T54" fmla="*/ 73 w 124"/>
                <a:gd name="T55" fmla="*/ 242 h 256"/>
                <a:gd name="T56" fmla="*/ 56 w 124"/>
                <a:gd name="T57" fmla="*/ 249 h 256"/>
                <a:gd name="T58" fmla="*/ 34 w 124"/>
                <a:gd name="T59" fmla="*/ 255 h 256"/>
                <a:gd name="T60" fmla="*/ 25 w 124"/>
                <a:gd name="T61" fmla="*/ 254 h 256"/>
                <a:gd name="T62" fmla="*/ 17 w 124"/>
                <a:gd name="T63" fmla="*/ 253 h 256"/>
                <a:gd name="T64" fmla="*/ 0 w 124"/>
                <a:gd name="T65" fmla="*/ 253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256">
                  <a:moveTo>
                    <a:pt x="39" y="0"/>
                  </a:moveTo>
                  <a:lnTo>
                    <a:pt x="44" y="0"/>
                  </a:lnTo>
                  <a:lnTo>
                    <a:pt x="45" y="3"/>
                  </a:lnTo>
                  <a:lnTo>
                    <a:pt x="45" y="10"/>
                  </a:lnTo>
                  <a:lnTo>
                    <a:pt x="45" y="12"/>
                  </a:lnTo>
                  <a:lnTo>
                    <a:pt x="43" y="20"/>
                  </a:lnTo>
                  <a:lnTo>
                    <a:pt x="42" y="24"/>
                  </a:lnTo>
                  <a:lnTo>
                    <a:pt x="40" y="28"/>
                  </a:lnTo>
                  <a:lnTo>
                    <a:pt x="39" y="33"/>
                  </a:lnTo>
                  <a:lnTo>
                    <a:pt x="37" y="37"/>
                  </a:lnTo>
                  <a:lnTo>
                    <a:pt x="35" y="41"/>
                  </a:lnTo>
                  <a:lnTo>
                    <a:pt x="32" y="51"/>
                  </a:lnTo>
                  <a:lnTo>
                    <a:pt x="31" y="56"/>
                  </a:lnTo>
                  <a:lnTo>
                    <a:pt x="30" y="60"/>
                  </a:lnTo>
                  <a:lnTo>
                    <a:pt x="29" y="64"/>
                  </a:lnTo>
                  <a:lnTo>
                    <a:pt x="27" y="72"/>
                  </a:lnTo>
                  <a:lnTo>
                    <a:pt x="25" y="76"/>
                  </a:lnTo>
                  <a:lnTo>
                    <a:pt x="25" y="80"/>
                  </a:lnTo>
                  <a:lnTo>
                    <a:pt x="26" y="88"/>
                  </a:lnTo>
                  <a:lnTo>
                    <a:pt x="29" y="95"/>
                  </a:lnTo>
                  <a:lnTo>
                    <a:pt x="32" y="102"/>
                  </a:lnTo>
                  <a:lnTo>
                    <a:pt x="36" y="107"/>
                  </a:lnTo>
                  <a:lnTo>
                    <a:pt x="38" y="109"/>
                  </a:lnTo>
                  <a:lnTo>
                    <a:pt x="41" y="112"/>
                  </a:lnTo>
                  <a:lnTo>
                    <a:pt x="44" y="114"/>
                  </a:lnTo>
                  <a:lnTo>
                    <a:pt x="48" y="116"/>
                  </a:lnTo>
                  <a:lnTo>
                    <a:pt x="51" y="119"/>
                  </a:lnTo>
                  <a:lnTo>
                    <a:pt x="55" y="122"/>
                  </a:lnTo>
                  <a:lnTo>
                    <a:pt x="59" y="125"/>
                  </a:lnTo>
                  <a:lnTo>
                    <a:pt x="64" y="128"/>
                  </a:lnTo>
                  <a:lnTo>
                    <a:pt x="69" y="130"/>
                  </a:lnTo>
                  <a:lnTo>
                    <a:pt x="74" y="133"/>
                  </a:lnTo>
                  <a:lnTo>
                    <a:pt x="79" y="136"/>
                  </a:lnTo>
                  <a:lnTo>
                    <a:pt x="85" y="139"/>
                  </a:lnTo>
                  <a:lnTo>
                    <a:pt x="90" y="143"/>
                  </a:lnTo>
                  <a:lnTo>
                    <a:pt x="94" y="146"/>
                  </a:lnTo>
                  <a:lnTo>
                    <a:pt x="98" y="150"/>
                  </a:lnTo>
                  <a:lnTo>
                    <a:pt x="102" y="153"/>
                  </a:lnTo>
                  <a:lnTo>
                    <a:pt x="107" y="158"/>
                  </a:lnTo>
                  <a:lnTo>
                    <a:pt x="117" y="167"/>
                  </a:lnTo>
                  <a:lnTo>
                    <a:pt x="119" y="171"/>
                  </a:lnTo>
                  <a:lnTo>
                    <a:pt x="122" y="178"/>
                  </a:lnTo>
                  <a:lnTo>
                    <a:pt x="123" y="185"/>
                  </a:lnTo>
                  <a:lnTo>
                    <a:pt x="123" y="189"/>
                  </a:lnTo>
                  <a:lnTo>
                    <a:pt x="122" y="196"/>
                  </a:lnTo>
                  <a:lnTo>
                    <a:pt x="119" y="204"/>
                  </a:lnTo>
                  <a:lnTo>
                    <a:pt x="116" y="211"/>
                  </a:lnTo>
                  <a:lnTo>
                    <a:pt x="113" y="215"/>
                  </a:lnTo>
                  <a:lnTo>
                    <a:pt x="109" y="219"/>
                  </a:lnTo>
                  <a:lnTo>
                    <a:pt x="105" y="223"/>
                  </a:lnTo>
                  <a:lnTo>
                    <a:pt x="100" y="226"/>
                  </a:lnTo>
                  <a:lnTo>
                    <a:pt x="95" y="230"/>
                  </a:lnTo>
                  <a:lnTo>
                    <a:pt x="89" y="234"/>
                  </a:lnTo>
                  <a:lnTo>
                    <a:pt x="84" y="237"/>
                  </a:lnTo>
                  <a:lnTo>
                    <a:pt x="78" y="240"/>
                  </a:lnTo>
                  <a:lnTo>
                    <a:pt x="73" y="242"/>
                  </a:lnTo>
                  <a:lnTo>
                    <a:pt x="67" y="244"/>
                  </a:lnTo>
                  <a:lnTo>
                    <a:pt x="56" y="249"/>
                  </a:lnTo>
                  <a:lnTo>
                    <a:pt x="39" y="254"/>
                  </a:lnTo>
                  <a:lnTo>
                    <a:pt x="34" y="255"/>
                  </a:lnTo>
                  <a:lnTo>
                    <a:pt x="30" y="255"/>
                  </a:lnTo>
                  <a:lnTo>
                    <a:pt x="25" y="254"/>
                  </a:lnTo>
                  <a:lnTo>
                    <a:pt x="21" y="254"/>
                  </a:lnTo>
                  <a:lnTo>
                    <a:pt x="17" y="253"/>
                  </a:lnTo>
                  <a:lnTo>
                    <a:pt x="10" y="253"/>
                  </a:lnTo>
                  <a:lnTo>
                    <a:pt x="0" y="25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7" name="SMARTInkAnnotation3"/>
            <p:cNvSpPr>
              <a:spLocks/>
            </p:cNvSpPr>
            <p:nvPr/>
          </p:nvSpPr>
          <p:spPr bwMode="auto">
            <a:xfrm>
              <a:off x="816" y="540"/>
              <a:ext cx="107" cy="18"/>
            </a:xfrm>
            <a:custGeom>
              <a:avLst/>
              <a:gdLst>
                <a:gd name="T0" fmla="*/ 0 w 107"/>
                <a:gd name="T1" fmla="*/ 17 h 18"/>
                <a:gd name="T2" fmla="*/ 7 w 107"/>
                <a:gd name="T3" fmla="*/ 9 h 18"/>
                <a:gd name="T4" fmla="*/ 10 w 107"/>
                <a:gd name="T5" fmla="*/ 8 h 18"/>
                <a:gd name="T6" fmla="*/ 14 w 107"/>
                <a:gd name="T7" fmla="*/ 7 h 18"/>
                <a:gd name="T8" fmla="*/ 19 w 107"/>
                <a:gd name="T9" fmla="*/ 7 h 18"/>
                <a:gd name="T10" fmla="*/ 24 w 107"/>
                <a:gd name="T11" fmla="*/ 6 h 18"/>
                <a:gd name="T12" fmla="*/ 29 w 107"/>
                <a:gd name="T13" fmla="*/ 4 h 18"/>
                <a:gd name="T14" fmla="*/ 34 w 107"/>
                <a:gd name="T15" fmla="*/ 3 h 18"/>
                <a:gd name="T16" fmla="*/ 41 w 107"/>
                <a:gd name="T17" fmla="*/ 2 h 18"/>
                <a:gd name="T18" fmla="*/ 48 w 107"/>
                <a:gd name="T19" fmla="*/ 1 h 18"/>
                <a:gd name="T20" fmla="*/ 64 w 107"/>
                <a:gd name="T21" fmla="*/ 1 h 18"/>
                <a:gd name="T22" fmla="*/ 77 w 107"/>
                <a:gd name="T23" fmla="*/ 0 h 18"/>
                <a:gd name="T24" fmla="*/ 106 w 107"/>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8">
                  <a:moveTo>
                    <a:pt x="0" y="17"/>
                  </a:moveTo>
                  <a:lnTo>
                    <a:pt x="7" y="9"/>
                  </a:lnTo>
                  <a:lnTo>
                    <a:pt x="10" y="8"/>
                  </a:lnTo>
                  <a:lnTo>
                    <a:pt x="14" y="7"/>
                  </a:lnTo>
                  <a:lnTo>
                    <a:pt x="19" y="7"/>
                  </a:lnTo>
                  <a:lnTo>
                    <a:pt x="24" y="6"/>
                  </a:lnTo>
                  <a:lnTo>
                    <a:pt x="29" y="4"/>
                  </a:lnTo>
                  <a:lnTo>
                    <a:pt x="34" y="3"/>
                  </a:lnTo>
                  <a:lnTo>
                    <a:pt x="41" y="2"/>
                  </a:lnTo>
                  <a:lnTo>
                    <a:pt x="48" y="1"/>
                  </a:lnTo>
                  <a:lnTo>
                    <a:pt x="64" y="1"/>
                  </a:lnTo>
                  <a:lnTo>
                    <a:pt x="77" y="0"/>
                  </a:lnTo>
                  <a:lnTo>
                    <a:pt x="106"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8" name="SMARTInkAnnotation4"/>
            <p:cNvSpPr>
              <a:spLocks/>
            </p:cNvSpPr>
            <p:nvPr/>
          </p:nvSpPr>
          <p:spPr bwMode="auto">
            <a:xfrm>
              <a:off x="1035" y="512"/>
              <a:ext cx="102" cy="153"/>
            </a:xfrm>
            <a:custGeom>
              <a:avLst/>
              <a:gdLst>
                <a:gd name="T0" fmla="*/ 34 w 102"/>
                <a:gd name="T1" fmla="*/ 0 h 153"/>
                <a:gd name="T2" fmla="*/ 34 w 102"/>
                <a:gd name="T3" fmla="*/ 27 h 153"/>
                <a:gd name="T4" fmla="*/ 33 w 102"/>
                <a:gd name="T5" fmla="*/ 31 h 153"/>
                <a:gd name="T6" fmla="*/ 32 w 102"/>
                <a:gd name="T7" fmla="*/ 36 h 153"/>
                <a:gd name="T8" fmla="*/ 31 w 102"/>
                <a:gd name="T9" fmla="*/ 41 h 153"/>
                <a:gd name="T10" fmla="*/ 30 w 102"/>
                <a:gd name="T11" fmla="*/ 45 h 153"/>
                <a:gd name="T12" fmla="*/ 29 w 102"/>
                <a:gd name="T13" fmla="*/ 49 h 153"/>
                <a:gd name="T14" fmla="*/ 29 w 102"/>
                <a:gd name="T15" fmla="*/ 54 h 153"/>
                <a:gd name="T16" fmla="*/ 28 w 102"/>
                <a:gd name="T17" fmla="*/ 58 h 153"/>
                <a:gd name="T18" fmla="*/ 27 w 102"/>
                <a:gd name="T19" fmla="*/ 63 h 153"/>
                <a:gd name="T20" fmla="*/ 25 w 102"/>
                <a:gd name="T21" fmla="*/ 68 h 153"/>
                <a:gd name="T22" fmla="*/ 24 w 102"/>
                <a:gd name="T23" fmla="*/ 73 h 153"/>
                <a:gd name="T24" fmla="*/ 22 w 102"/>
                <a:gd name="T25" fmla="*/ 77 h 153"/>
                <a:gd name="T26" fmla="*/ 20 w 102"/>
                <a:gd name="T27" fmla="*/ 82 h 153"/>
                <a:gd name="T28" fmla="*/ 19 w 102"/>
                <a:gd name="T29" fmla="*/ 86 h 153"/>
                <a:gd name="T30" fmla="*/ 15 w 102"/>
                <a:gd name="T31" fmla="*/ 93 h 153"/>
                <a:gd name="T32" fmla="*/ 9 w 102"/>
                <a:gd name="T33" fmla="*/ 105 h 153"/>
                <a:gd name="T34" fmla="*/ 7 w 102"/>
                <a:gd name="T35" fmla="*/ 109 h 153"/>
                <a:gd name="T36" fmla="*/ 6 w 102"/>
                <a:gd name="T37" fmla="*/ 114 h 153"/>
                <a:gd name="T38" fmla="*/ 4 w 102"/>
                <a:gd name="T39" fmla="*/ 119 h 153"/>
                <a:gd name="T40" fmla="*/ 2 w 102"/>
                <a:gd name="T41" fmla="*/ 123 h 153"/>
                <a:gd name="T42" fmla="*/ 2 w 102"/>
                <a:gd name="T43" fmla="*/ 126 h 153"/>
                <a:gd name="T44" fmla="*/ 1 w 102"/>
                <a:gd name="T45" fmla="*/ 129 h 153"/>
                <a:gd name="T46" fmla="*/ 1 w 102"/>
                <a:gd name="T47" fmla="*/ 132 h 153"/>
                <a:gd name="T48" fmla="*/ 0 w 102"/>
                <a:gd name="T49" fmla="*/ 136 h 153"/>
                <a:gd name="T50" fmla="*/ 1 w 102"/>
                <a:gd name="T51" fmla="*/ 138 h 153"/>
                <a:gd name="T52" fmla="*/ 3 w 102"/>
                <a:gd name="T53" fmla="*/ 142 h 153"/>
                <a:gd name="T54" fmla="*/ 7 w 102"/>
                <a:gd name="T55" fmla="*/ 144 h 153"/>
                <a:gd name="T56" fmla="*/ 13 w 102"/>
                <a:gd name="T57" fmla="*/ 146 h 153"/>
                <a:gd name="T58" fmla="*/ 20 w 102"/>
                <a:gd name="T59" fmla="*/ 148 h 153"/>
                <a:gd name="T60" fmla="*/ 26 w 102"/>
                <a:gd name="T61" fmla="*/ 149 h 153"/>
                <a:gd name="T62" fmla="*/ 33 w 102"/>
                <a:gd name="T63" fmla="*/ 150 h 153"/>
                <a:gd name="T64" fmla="*/ 39 w 102"/>
                <a:gd name="T65" fmla="*/ 151 h 153"/>
                <a:gd name="T66" fmla="*/ 45 w 102"/>
                <a:gd name="T67" fmla="*/ 151 h 153"/>
                <a:gd name="T68" fmla="*/ 59 w 102"/>
                <a:gd name="T69" fmla="*/ 151 h 153"/>
                <a:gd name="T70" fmla="*/ 101 w 102"/>
                <a:gd name="T71" fmla="*/ 152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53">
                  <a:moveTo>
                    <a:pt x="34" y="0"/>
                  </a:moveTo>
                  <a:lnTo>
                    <a:pt x="34" y="27"/>
                  </a:lnTo>
                  <a:lnTo>
                    <a:pt x="33" y="31"/>
                  </a:lnTo>
                  <a:lnTo>
                    <a:pt x="32" y="36"/>
                  </a:lnTo>
                  <a:lnTo>
                    <a:pt x="31" y="41"/>
                  </a:lnTo>
                  <a:lnTo>
                    <a:pt x="30" y="45"/>
                  </a:lnTo>
                  <a:lnTo>
                    <a:pt x="29" y="49"/>
                  </a:lnTo>
                  <a:lnTo>
                    <a:pt x="29" y="54"/>
                  </a:lnTo>
                  <a:lnTo>
                    <a:pt x="28" y="58"/>
                  </a:lnTo>
                  <a:lnTo>
                    <a:pt x="27" y="63"/>
                  </a:lnTo>
                  <a:lnTo>
                    <a:pt x="25" y="68"/>
                  </a:lnTo>
                  <a:lnTo>
                    <a:pt x="24" y="73"/>
                  </a:lnTo>
                  <a:lnTo>
                    <a:pt x="22" y="77"/>
                  </a:lnTo>
                  <a:lnTo>
                    <a:pt x="20" y="82"/>
                  </a:lnTo>
                  <a:lnTo>
                    <a:pt x="19" y="86"/>
                  </a:lnTo>
                  <a:lnTo>
                    <a:pt x="15" y="93"/>
                  </a:lnTo>
                  <a:lnTo>
                    <a:pt x="9" y="105"/>
                  </a:lnTo>
                  <a:lnTo>
                    <a:pt x="7" y="109"/>
                  </a:lnTo>
                  <a:lnTo>
                    <a:pt x="6" y="114"/>
                  </a:lnTo>
                  <a:lnTo>
                    <a:pt x="4" y="119"/>
                  </a:lnTo>
                  <a:lnTo>
                    <a:pt x="2" y="123"/>
                  </a:lnTo>
                  <a:lnTo>
                    <a:pt x="2" y="126"/>
                  </a:lnTo>
                  <a:lnTo>
                    <a:pt x="1" y="129"/>
                  </a:lnTo>
                  <a:lnTo>
                    <a:pt x="1" y="132"/>
                  </a:lnTo>
                  <a:lnTo>
                    <a:pt x="0" y="136"/>
                  </a:lnTo>
                  <a:lnTo>
                    <a:pt x="1" y="138"/>
                  </a:lnTo>
                  <a:lnTo>
                    <a:pt x="3" y="142"/>
                  </a:lnTo>
                  <a:lnTo>
                    <a:pt x="7" y="144"/>
                  </a:lnTo>
                  <a:lnTo>
                    <a:pt x="13" y="146"/>
                  </a:lnTo>
                  <a:lnTo>
                    <a:pt x="20" y="148"/>
                  </a:lnTo>
                  <a:lnTo>
                    <a:pt x="26" y="149"/>
                  </a:lnTo>
                  <a:lnTo>
                    <a:pt x="33" y="150"/>
                  </a:lnTo>
                  <a:lnTo>
                    <a:pt x="39" y="151"/>
                  </a:lnTo>
                  <a:lnTo>
                    <a:pt x="45" y="151"/>
                  </a:lnTo>
                  <a:lnTo>
                    <a:pt x="59" y="151"/>
                  </a:lnTo>
                  <a:lnTo>
                    <a:pt x="101" y="15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89" name="SMARTInkAnnotation5"/>
            <p:cNvSpPr>
              <a:spLocks/>
            </p:cNvSpPr>
            <p:nvPr/>
          </p:nvSpPr>
          <p:spPr bwMode="auto">
            <a:xfrm>
              <a:off x="1074" y="641"/>
              <a:ext cx="41" cy="181"/>
            </a:xfrm>
            <a:custGeom>
              <a:avLst/>
              <a:gdLst>
                <a:gd name="T0" fmla="*/ 40 w 41"/>
                <a:gd name="T1" fmla="*/ 0 h 181"/>
                <a:gd name="T2" fmla="*/ 40 w 41"/>
                <a:gd name="T3" fmla="*/ 41 h 181"/>
                <a:gd name="T4" fmla="*/ 39 w 41"/>
                <a:gd name="T5" fmla="*/ 46 h 181"/>
                <a:gd name="T6" fmla="*/ 38 w 41"/>
                <a:gd name="T7" fmla="*/ 51 h 181"/>
                <a:gd name="T8" fmla="*/ 37 w 41"/>
                <a:gd name="T9" fmla="*/ 57 h 181"/>
                <a:gd name="T10" fmla="*/ 35 w 41"/>
                <a:gd name="T11" fmla="*/ 62 h 181"/>
                <a:gd name="T12" fmla="*/ 32 w 41"/>
                <a:gd name="T13" fmla="*/ 73 h 181"/>
                <a:gd name="T14" fmla="*/ 21 w 41"/>
                <a:gd name="T15" fmla="*/ 107 h 181"/>
                <a:gd name="T16" fmla="*/ 20 w 41"/>
                <a:gd name="T17" fmla="*/ 113 h 181"/>
                <a:gd name="T18" fmla="*/ 19 w 41"/>
                <a:gd name="T19" fmla="*/ 118 h 181"/>
                <a:gd name="T20" fmla="*/ 18 w 41"/>
                <a:gd name="T21" fmla="*/ 124 h 181"/>
                <a:gd name="T22" fmla="*/ 17 w 41"/>
                <a:gd name="T23" fmla="*/ 130 h 181"/>
                <a:gd name="T24" fmla="*/ 16 w 41"/>
                <a:gd name="T25" fmla="*/ 135 h 181"/>
                <a:gd name="T26" fmla="*/ 15 w 41"/>
                <a:gd name="T27" fmla="*/ 141 h 181"/>
                <a:gd name="T28" fmla="*/ 13 w 41"/>
                <a:gd name="T29" fmla="*/ 147 h 181"/>
                <a:gd name="T30" fmla="*/ 10 w 41"/>
                <a:gd name="T31" fmla="*/ 158 h 181"/>
                <a:gd name="T32" fmla="*/ 8 w 41"/>
                <a:gd name="T33" fmla="*/ 162 h 181"/>
                <a:gd name="T34" fmla="*/ 6 w 41"/>
                <a:gd name="T35" fmla="*/ 166 h 181"/>
                <a:gd name="T36" fmla="*/ 4 w 41"/>
                <a:gd name="T37" fmla="*/ 169 h 181"/>
                <a:gd name="T38" fmla="*/ 3 w 41"/>
                <a:gd name="T39" fmla="*/ 171 h 181"/>
                <a:gd name="T40" fmla="*/ 2 w 41"/>
                <a:gd name="T41" fmla="*/ 174 h 181"/>
                <a:gd name="T42" fmla="*/ 0 w 41"/>
                <a:gd name="T43" fmla="*/ 180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181">
                  <a:moveTo>
                    <a:pt x="40" y="0"/>
                  </a:moveTo>
                  <a:lnTo>
                    <a:pt x="40" y="41"/>
                  </a:lnTo>
                  <a:lnTo>
                    <a:pt x="39" y="46"/>
                  </a:lnTo>
                  <a:lnTo>
                    <a:pt x="38" y="51"/>
                  </a:lnTo>
                  <a:lnTo>
                    <a:pt x="37" y="57"/>
                  </a:lnTo>
                  <a:lnTo>
                    <a:pt x="35" y="62"/>
                  </a:lnTo>
                  <a:lnTo>
                    <a:pt x="32" y="73"/>
                  </a:lnTo>
                  <a:lnTo>
                    <a:pt x="21" y="107"/>
                  </a:lnTo>
                  <a:lnTo>
                    <a:pt x="20" y="113"/>
                  </a:lnTo>
                  <a:lnTo>
                    <a:pt x="19" y="118"/>
                  </a:lnTo>
                  <a:lnTo>
                    <a:pt x="18" y="124"/>
                  </a:lnTo>
                  <a:lnTo>
                    <a:pt x="17" y="130"/>
                  </a:lnTo>
                  <a:lnTo>
                    <a:pt x="16" y="135"/>
                  </a:lnTo>
                  <a:lnTo>
                    <a:pt x="15" y="141"/>
                  </a:lnTo>
                  <a:lnTo>
                    <a:pt x="13" y="147"/>
                  </a:lnTo>
                  <a:lnTo>
                    <a:pt x="10" y="158"/>
                  </a:lnTo>
                  <a:lnTo>
                    <a:pt x="8" y="162"/>
                  </a:lnTo>
                  <a:lnTo>
                    <a:pt x="6" y="166"/>
                  </a:lnTo>
                  <a:lnTo>
                    <a:pt x="4" y="169"/>
                  </a:lnTo>
                  <a:lnTo>
                    <a:pt x="3" y="171"/>
                  </a:lnTo>
                  <a:lnTo>
                    <a:pt x="2" y="174"/>
                  </a:lnTo>
                  <a:lnTo>
                    <a:pt x="0" y="18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90" name="SMARTInkAnnotation6"/>
            <p:cNvSpPr>
              <a:spLocks/>
            </p:cNvSpPr>
            <p:nvPr/>
          </p:nvSpPr>
          <p:spPr bwMode="auto">
            <a:xfrm>
              <a:off x="726" y="787"/>
              <a:ext cx="569" cy="148"/>
            </a:xfrm>
            <a:custGeom>
              <a:avLst/>
              <a:gdLst>
                <a:gd name="T0" fmla="*/ 0 w 569"/>
                <a:gd name="T1" fmla="*/ 147 h 148"/>
                <a:gd name="T2" fmla="*/ 10 w 569"/>
                <a:gd name="T3" fmla="*/ 142 h 148"/>
                <a:gd name="T4" fmla="*/ 21 w 569"/>
                <a:gd name="T5" fmla="*/ 139 h 148"/>
                <a:gd name="T6" fmla="*/ 28 w 569"/>
                <a:gd name="T7" fmla="*/ 137 h 148"/>
                <a:gd name="T8" fmla="*/ 64 w 569"/>
                <a:gd name="T9" fmla="*/ 124 h 148"/>
                <a:gd name="T10" fmla="*/ 74 w 569"/>
                <a:gd name="T11" fmla="*/ 120 h 148"/>
                <a:gd name="T12" fmla="*/ 98 w 569"/>
                <a:gd name="T13" fmla="*/ 113 h 148"/>
                <a:gd name="T14" fmla="*/ 110 w 569"/>
                <a:gd name="T15" fmla="*/ 109 h 148"/>
                <a:gd name="T16" fmla="*/ 137 w 569"/>
                <a:gd name="T17" fmla="*/ 102 h 148"/>
                <a:gd name="T18" fmla="*/ 240 w 569"/>
                <a:gd name="T19" fmla="*/ 75 h 148"/>
                <a:gd name="T20" fmla="*/ 334 w 569"/>
                <a:gd name="T21" fmla="*/ 53 h 148"/>
                <a:gd name="T22" fmla="*/ 350 w 569"/>
                <a:gd name="T23" fmla="*/ 50 h 148"/>
                <a:gd name="T24" fmla="*/ 365 w 569"/>
                <a:gd name="T25" fmla="*/ 47 h 148"/>
                <a:gd name="T26" fmla="*/ 380 w 569"/>
                <a:gd name="T27" fmla="*/ 45 h 148"/>
                <a:gd name="T28" fmla="*/ 394 w 569"/>
                <a:gd name="T29" fmla="*/ 42 h 148"/>
                <a:gd name="T30" fmla="*/ 408 w 569"/>
                <a:gd name="T31" fmla="*/ 39 h 148"/>
                <a:gd name="T32" fmla="*/ 422 w 569"/>
                <a:gd name="T33" fmla="*/ 35 h 148"/>
                <a:gd name="T34" fmla="*/ 435 w 569"/>
                <a:gd name="T35" fmla="*/ 32 h 148"/>
                <a:gd name="T36" fmla="*/ 459 w 569"/>
                <a:gd name="T37" fmla="*/ 25 h 148"/>
                <a:gd name="T38" fmla="*/ 471 w 569"/>
                <a:gd name="T39" fmla="*/ 22 h 148"/>
                <a:gd name="T40" fmla="*/ 481 w 569"/>
                <a:gd name="T41" fmla="*/ 19 h 148"/>
                <a:gd name="T42" fmla="*/ 517 w 569"/>
                <a:gd name="T43" fmla="*/ 10 h 148"/>
                <a:gd name="T44" fmla="*/ 532 w 569"/>
                <a:gd name="T45" fmla="*/ 8 h 148"/>
                <a:gd name="T46" fmla="*/ 544 w 569"/>
                <a:gd name="T47" fmla="*/ 6 h 148"/>
                <a:gd name="T48" fmla="*/ 560 w 569"/>
                <a:gd name="T49" fmla="*/ 2 h 148"/>
                <a:gd name="T50" fmla="*/ 568 w 569"/>
                <a:gd name="T51" fmla="*/ 0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9" h="148">
                  <a:moveTo>
                    <a:pt x="0" y="147"/>
                  </a:moveTo>
                  <a:lnTo>
                    <a:pt x="10" y="142"/>
                  </a:lnTo>
                  <a:lnTo>
                    <a:pt x="21" y="139"/>
                  </a:lnTo>
                  <a:lnTo>
                    <a:pt x="28" y="137"/>
                  </a:lnTo>
                  <a:lnTo>
                    <a:pt x="64" y="124"/>
                  </a:lnTo>
                  <a:lnTo>
                    <a:pt x="74" y="120"/>
                  </a:lnTo>
                  <a:lnTo>
                    <a:pt x="98" y="113"/>
                  </a:lnTo>
                  <a:lnTo>
                    <a:pt x="110" y="109"/>
                  </a:lnTo>
                  <a:lnTo>
                    <a:pt x="137" y="102"/>
                  </a:lnTo>
                  <a:lnTo>
                    <a:pt x="240" y="75"/>
                  </a:lnTo>
                  <a:lnTo>
                    <a:pt x="334" y="53"/>
                  </a:lnTo>
                  <a:lnTo>
                    <a:pt x="350" y="50"/>
                  </a:lnTo>
                  <a:lnTo>
                    <a:pt x="365" y="47"/>
                  </a:lnTo>
                  <a:lnTo>
                    <a:pt x="380" y="45"/>
                  </a:lnTo>
                  <a:lnTo>
                    <a:pt x="394" y="42"/>
                  </a:lnTo>
                  <a:lnTo>
                    <a:pt x="408" y="39"/>
                  </a:lnTo>
                  <a:lnTo>
                    <a:pt x="422" y="35"/>
                  </a:lnTo>
                  <a:lnTo>
                    <a:pt x="435" y="32"/>
                  </a:lnTo>
                  <a:lnTo>
                    <a:pt x="459" y="25"/>
                  </a:lnTo>
                  <a:lnTo>
                    <a:pt x="471" y="22"/>
                  </a:lnTo>
                  <a:lnTo>
                    <a:pt x="481" y="19"/>
                  </a:lnTo>
                  <a:lnTo>
                    <a:pt x="517" y="10"/>
                  </a:lnTo>
                  <a:lnTo>
                    <a:pt x="532" y="8"/>
                  </a:lnTo>
                  <a:lnTo>
                    <a:pt x="544" y="6"/>
                  </a:lnTo>
                  <a:lnTo>
                    <a:pt x="560" y="2"/>
                  </a:lnTo>
                  <a:lnTo>
                    <a:pt x="56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91" name="SMARTInkAnnotation7"/>
            <p:cNvSpPr>
              <a:spLocks/>
            </p:cNvSpPr>
            <p:nvPr/>
          </p:nvSpPr>
          <p:spPr bwMode="auto">
            <a:xfrm>
              <a:off x="1260" y="2531"/>
              <a:ext cx="1475" cy="1053"/>
            </a:xfrm>
            <a:custGeom>
              <a:avLst/>
              <a:gdLst>
                <a:gd name="T0" fmla="*/ 1474 w 1475"/>
                <a:gd name="T1" fmla="*/ 0 h 1053"/>
                <a:gd name="T2" fmla="*/ 1443 w 1475"/>
                <a:gd name="T3" fmla="*/ 30 h 1053"/>
                <a:gd name="T4" fmla="*/ 1411 w 1475"/>
                <a:gd name="T5" fmla="*/ 59 h 1053"/>
                <a:gd name="T6" fmla="*/ 1380 w 1475"/>
                <a:gd name="T7" fmla="*/ 85 h 1053"/>
                <a:gd name="T8" fmla="*/ 1353 w 1475"/>
                <a:gd name="T9" fmla="*/ 107 h 1053"/>
                <a:gd name="T10" fmla="*/ 1298 w 1475"/>
                <a:gd name="T11" fmla="*/ 152 h 1053"/>
                <a:gd name="T12" fmla="*/ 1267 w 1475"/>
                <a:gd name="T13" fmla="*/ 177 h 1053"/>
                <a:gd name="T14" fmla="*/ 1222 w 1475"/>
                <a:gd name="T15" fmla="*/ 210 h 1053"/>
                <a:gd name="T16" fmla="*/ 1162 w 1475"/>
                <a:gd name="T17" fmla="*/ 253 h 1053"/>
                <a:gd name="T18" fmla="*/ 1117 w 1475"/>
                <a:gd name="T19" fmla="*/ 283 h 1053"/>
                <a:gd name="T20" fmla="*/ 1056 w 1475"/>
                <a:gd name="T21" fmla="*/ 327 h 1053"/>
                <a:gd name="T22" fmla="*/ 968 w 1475"/>
                <a:gd name="T23" fmla="*/ 387 h 1053"/>
                <a:gd name="T24" fmla="*/ 913 w 1475"/>
                <a:gd name="T25" fmla="*/ 422 h 1053"/>
                <a:gd name="T26" fmla="*/ 857 w 1475"/>
                <a:gd name="T27" fmla="*/ 460 h 1053"/>
                <a:gd name="T28" fmla="*/ 594 w 1475"/>
                <a:gd name="T29" fmla="*/ 643 h 1053"/>
                <a:gd name="T30" fmla="*/ 557 w 1475"/>
                <a:gd name="T31" fmla="*/ 668 h 1053"/>
                <a:gd name="T32" fmla="*/ 520 w 1475"/>
                <a:gd name="T33" fmla="*/ 692 h 1053"/>
                <a:gd name="T34" fmla="*/ 485 w 1475"/>
                <a:gd name="T35" fmla="*/ 717 h 1053"/>
                <a:gd name="T36" fmla="*/ 449 w 1475"/>
                <a:gd name="T37" fmla="*/ 741 h 1053"/>
                <a:gd name="T38" fmla="*/ 413 w 1475"/>
                <a:gd name="T39" fmla="*/ 765 h 1053"/>
                <a:gd name="T40" fmla="*/ 378 w 1475"/>
                <a:gd name="T41" fmla="*/ 790 h 1053"/>
                <a:gd name="T42" fmla="*/ 284 w 1475"/>
                <a:gd name="T43" fmla="*/ 861 h 1053"/>
                <a:gd name="T44" fmla="*/ 238 w 1475"/>
                <a:gd name="T45" fmla="*/ 892 h 1053"/>
                <a:gd name="T46" fmla="*/ 196 w 1475"/>
                <a:gd name="T47" fmla="*/ 921 h 1053"/>
                <a:gd name="T48" fmla="*/ 156 w 1475"/>
                <a:gd name="T49" fmla="*/ 949 h 1053"/>
                <a:gd name="T50" fmla="*/ 104 w 1475"/>
                <a:gd name="T51" fmla="*/ 982 h 1053"/>
                <a:gd name="T52" fmla="*/ 63 w 1475"/>
                <a:gd name="T53" fmla="*/ 1011 h 1053"/>
                <a:gd name="T54" fmla="*/ 0 w 1475"/>
                <a:gd name="T55" fmla="*/ 1052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75" h="1053">
                  <a:moveTo>
                    <a:pt x="1474" y="0"/>
                  </a:moveTo>
                  <a:lnTo>
                    <a:pt x="1443" y="30"/>
                  </a:lnTo>
                  <a:lnTo>
                    <a:pt x="1411" y="59"/>
                  </a:lnTo>
                  <a:lnTo>
                    <a:pt x="1380" y="85"/>
                  </a:lnTo>
                  <a:lnTo>
                    <a:pt x="1353" y="107"/>
                  </a:lnTo>
                  <a:lnTo>
                    <a:pt x="1298" y="152"/>
                  </a:lnTo>
                  <a:lnTo>
                    <a:pt x="1267" y="177"/>
                  </a:lnTo>
                  <a:lnTo>
                    <a:pt x="1222" y="210"/>
                  </a:lnTo>
                  <a:lnTo>
                    <a:pt x="1162" y="253"/>
                  </a:lnTo>
                  <a:lnTo>
                    <a:pt x="1117" y="283"/>
                  </a:lnTo>
                  <a:lnTo>
                    <a:pt x="1056" y="327"/>
                  </a:lnTo>
                  <a:lnTo>
                    <a:pt x="968" y="387"/>
                  </a:lnTo>
                  <a:lnTo>
                    <a:pt x="913" y="422"/>
                  </a:lnTo>
                  <a:lnTo>
                    <a:pt x="857" y="460"/>
                  </a:lnTo>
                  <a:lnTo>
                    <a:pt x="594" y="643"/>
                  </a:lnTo>
                  <a:lnTo>
                    <a:pt x="557" y="668"/>
                  </a:lnTo>
                  <a:lnTo>
                    <a:pt x="520" y="692"/>
                  </a:lnTo>
                  <a:lnTo>
                    <a:pt x="485" y="717"/>
                  </a:lnTo>
                  <a:lnTo>
                    <a:pt x="449" y="741"/>
                  </a:lnTo>
                  <a:lnTo>
                    <a:pt x="413" y="765"/>
                  </a:lnTo>
                  <a:lnTo>
                    <a:pt x="378" y="790"/>
                  </a:lnTo>
                  <a:lnTo>
                    <a:pt x="284" y="861"/>
                  </a:lnTo>
                  <a:lnTo>
                    <a:pt x="238" y="892"/>
                  </a:lnTo>
                  <a:lnTo>
                    <a:pt x="196" y="921"/>
                  </a:lnTo>
                  <a:lnTo>
                    <a:pt x="156" y="949"/>
                  </a:lnTo>
                  <a:lnTo>
                    <a:pt x="104" y="982"/>
                  </a:lnTo>
                  <a:lnTo>
                    <a:pt x="63" y="1011"/>
                  </a:lnTo>
                  <a:lnTo>
                    <a:pt x="0" y="105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4292" name="SMARTInkAnnotation8"/>
            <p:cNvSpPr>
              <a:spLocks/>
            </p:cNvSpPr>
            <p:nvPr/>
          </p:nvSpPr>
          <p:spPr bwMode="auto">
            <a:xfrm>
              <a:off x="1721" y="2576"/>
              <a:ext cx="839" cy="924"/>
            </a:xfrm>
            <a:custGeom>
              <a:avLst/>
              <a:gdLst>
                <a:gd name="T0" fmla="*/ 0 w 839"/>
                <a:gd name="T1" fmla="*/ 0 h 924"/>
                <a:gd name="T2" fmla="*/ 0 w 839"/>
                <a:gd name="T3" fmla="*/ 3 h 924"/>
                <a:gd name="T4" fmla="*/ 1 w 839"/>
                <a:gd name="T5" fmla="*/ 5 h 924"/>
                <a:gd name="T6" fmla="*/ 3 w 839"/>
                <a:gd name="T7" fmla="*/ 8 h 924"/>
                <a:gd name="T8" fmla="*/ 16 w 839"/>
                <a:gd name="T9" fmla="*/ 20 h 924"/>
                <a:gd name="T10" fmla="*/ 39 w 839"/>
                <a:gd name="T11" fmla="*/ 40 h 924"/>
                <a:gd name="T12" fmla="*/ 60 w 839"/>
                <a:gd name="T13" fmla="*/ 60 h 924"/>
                <a:gd name="T14" fmla="*/ 153 w 839"/>
                <a:gd name="T15" fmla="*/ 153 h 924"/>
                <a:gd name="T16" fmla="*/ 177 w 839"/>
                <a:gd name="T17" fmla="*/ 175 h 924"/>
                <a:gd name="T18" fmla="*/ 202 w 839"/>
                <a:gd name="T19" fmla="*/ 198 h 924"/>
                <a:gd name="T20" fmla="*/ 241 w 839"/>
                <a:gd name="T21" fmla="*/ 235 h 924"/>
                <a:gd name="T22" fmla="*/ 306 w 839"/>
                <a:gd name="T23" fmla="*/ 300 h 924"/>
                <a:gd name="T24" fmla="*/ 319 w 839"/>
                <a:gd name="T25" fmla="*/ 314 h 924"/>
                <a:gd name="T26" fmla="*/ 359 w 839"/>
                <a:gd name="T27" fmla="*/ 357 h 924"/>
                <a:gd name="T28" fmla="*/ 402 w 839"/>
                <a:gd name="T29" fmla="*/ 402 h 924"/>
                <a:gd name="T30" fmla="*/ 432 w 839"/>
                <a:gd name="T31" fmla="*/ 432 h 924"/>
                <a:gd name="T32" fmla="*/ 462 w 839"/>
                <a:gd name="T33" fmla="*/ 463 h 924"/>
                <a:gd name="T34" fmla="*/ 492 w 839"/>
                <a:gd name="T35" fmla="*/ 495 h 924"/>
                <a:gd name="T36" fmla="*/ 522 w 839"/>
                <a:gd name="T37" fmla="*/ 526 h 924"/>
                <a:gd name="T38" fmla="*/ 536 w 839"/>
                <a:gd name="T39" fmla="*/ 542 h 924"/>
                <a:gd name="T40" fmla="*/ 550 w 839"/>
                <a:gd name="T41" fmla="*/ 558 h 924"/>
                <a:gd name="T42" fmla="*/ 636 w 839"/>
                <a:gd name="T43" fmla="*/ 663 h 924"/>
                <a:gd name="T44" fmla="*/ 666 w 839"/>
                <a:gd name="T45" fmla="*/ 698 h 924"/>
                <a:gd name="T46" fmla="*/ 710 w 839"/>
                <a:gd name="T47" fmla="*/ 752 h 924"/>
                <a:gd name="T48" fmla="*/ 738 w 839"/>
                <a:gd name="T49" fmla="*/ 787 h 924"/>
                <a:gd name="T50" fmla="*/ 751 w 839"/>
                <a:gd name="T51" fmla="*/ 804 h 924"/>
                <a:gd name="T52" fmla="*/ 786 w 839"/>
                <a:gd name="T53" fmla="*/ 853 h 924"/>
                <a:gd name="T54" fmla="*/ 821 w 839"/>
                <a:gd name="T55" fmla="*/ 899 h 924"/>
                <a:gd name="T56" fmla="*/ 838 w 839"/>
                <a:gd name="T57" fmla="*/ 923 h 9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9" h="924">
                  <a:moveTo>
                    <a:pt x="0" y="0"/>
                  </a:moveTo>
                  <a:lnTo>
                    <a:pt x="0" y="3"/>
                  </a:lnTo>
                  <a:lnTo>
                    <a:pt x="1" y="5"/>
                  </a:lnTo>
                  <a:lnTo>
                    <a:pt x="3" y="8"/>
                  </a:lnTo>
                  <a:lnTo>
                    <a:pt x="16" y="20"/>
                  </a:lnTo>
                  <a:lnTo>
                    <a:pt x="39" y="40"/>
                  </a:lnTo>
                  <a:lnTo>
                    <a:pt x="60" y="60"/>
                  </a:lnTo>
                  <a:lnTo>
                    <a:pt x="153" y="153"/>
                  </a:lnTo>
                  <a:lnTo>
                    <a:pt x="177" y="175"/>
                  </a:lnTo>
                  <a:lnTo>
                    <a:pt x="202" y="198"/>
                  </a:lnTo>
                  <a:lnTo>
                    <a:pt x="241" y="235"/>
                  </a:lnTo>
                  <a:lnTo>
                    <a:pt x="306" y="300"/>
                  </a:lnTo>
                  <a:lnTo>
                    <a:pt x="319" y="314"/>
                  </a:lnTo>
                  <a:lnTo>
                    <a:pt x="359" y="357"/>
                  </a:lnTo>
                  <a:lnTo>
                    <a:pt x="402" y="402"/>
                  </a:lnTo>
                  <a:lnTo>
                    <a:pt x="432" y="432"/>
                  </a:lnTo>
                  <a:lnTo>
                    <a:pt x="462" y="463"/>
                  </a:lnTo>
                  <a:lnTo>
                    <a:pt x="492" y="495"/>
                  </a:lnTo>
                  <a:lnTo>
                    <a:pt x="522" y="526"/>
                  </a:lnTo>
                  <a:lnTo>
                    <a:pt x="536" y="542"/>
                  </a:lnTo>
                  <a:lnTo>
                    <a:pt x="550" y="558"/>
                  </a:lnTo>
                  <a:lnTo>
                    <a:pt x="636" y="663"/>
                  </a:lnTo>
                  <a:lnTo>
                    <a:pt x="666" y="698"/>
                  </a:lnTo>
                  <a:lnTo>
                    <a:pt x="710" y="752"/>
                  </a:lnTo>
                  <a:lnTo>
                    <a:pt x="738" y="787"/>
                  </a:lnTo>
                  <a:lnTo>
                    <a:pt x="751" y="804"/>
                  </a:lnTo>
                  <a:lnTo>
                    <a:pt x="786" y="853"/>
                  </a:lnTo>
                  <a:lnTo>
                    <a:pt x="821" y="899"/>
                  </a:lnTo>
                  <a:lnTo>
                    <a:pt x="838" y="9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grpSp>
    </p:spTree>
    <p:extLst>
      <p:ext uri="{BB962C8B-B14F-4D97-AF65-F5344CB8AC3E}">
        <p14:creationId xmlns:p14="http://schemas.microsoft.com/office/powerpoint/2010/main" val="1170923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5715000" y="2286000"/>
            <a:ext cx="3200400" cy="1470025"/>
          </a:xfrm>
        </p:spPr>
        <p:txBody>
          <a:bodyPr/>
          <a:lstStyle/>
          <a:p>
            <a:pPr eaLnBrk="1" hangingPunct="1"/>
            <a:r>
              <a:rPr lang="en-US" altLang="en-US" smtClean="0">
                <a:solidFill>
                  <a:srgbClr val="FF5050"/>
                </a:solidFill>
              </a:rPr>
              <a:t>Act One</a:t>
            </a:r>
          </a:p>
        </p:txBody>
      </p:sp>
      <p:sp>
        <p:nvSpPr>
          <p:cNvPr id="55299" name="Rectangle 3"/>
          <p:cNvSpPr>
            <a:spLocks noGrp="1" noChangeArrowheads="1"/>
          </p:cNvSpPr>
          <p:nvPr>
            <p:ph type="subTitle" idx="1"/>
          </p:nvPr>
        </p:nvSpPr>
        <p:spPr>
          <a:xfrm>
            <a:off x="5715000" y="3810000"/>
            <a:ext cx="3200400" cy="1752600"/>
          </a:xfrm>
        </p:spPr>
        <p:txBody>
          <a:bodyPr/>
          <a:lstStyle/>
          <a:p>
            <a:pPr eaLnBrk="1" hangingPunct="1"/>
            <a:r>
              <a:rPr lang="en-US" altLang="en-US" smtClean="0">
                <a:solidFill>
                  <a:srgbClr val="FF5050"/>
                </a:solidFill>
              </a:rPr>
              <a:t>Scene Seven</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775"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561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5334000" y="228600"/>
            <a:ext cx="3581400" cy="6400800"/>
          </a:xfrm>
        </p:spPr>
        <p:txBody>
          <a:bodyPr/>
          <a:lstStyle/>
          <a:p>
            <a:pPr eaLnBrk="1" hangingPunct="1">
              <a:lnSpc>
                <a:spcPct val="90000"/>
              </a:lnSpc>
            </a:pPr>
            <a:r>
              <a:rPr lang="en-US" altLang="en-US" smtClean="0"/>
              <a:t>Later that evening, Macbeth has left a big feast in honor of King Duncan so that he can have time to think over what he and his wife are planning to do.</a:t>
            </a:r>
          </a:p>
          <a:p>
            <a:pPr eaLnBrk="1" hangingPunct="1">
              <a:lnSpc>
                <a:spcPct val="90000"/>
              </a:lnSpc>
            </a:pPr>
            <a:r>
              <a:rPr lang="en-US" altLang="en-US" smtClean="0"/>
              <a:t>Macbeth has decided not to kill the King.</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SMARTPenAnnotation196"/>
          <p:cNvSpPr>
            <a:spLocks/>
          </p:cNvSpPr>
          <p:nvPr/>
        </p:nvSpPr>
        <p:spPr bwMode="auto">
          <a:xfrm>
            <a:off x="6054725" y="1581150"/>
            <a:ext cx="2573338" cy="46038"/>
          </a:xfrm>
          <a:custGeom>
            <a:avLst/>
            <a:gdLst>
              <a:gd name="T0" fmla="*/ 0 w 1621"/>
              <a:gd name="T1" fmla="*/ 2147483647 h 29"/>
              <a:gd name="T2" fmla="*/ 2147483647 w 1621"/>
              <a:gd name="T3" fmla="*/ 2147483647 h 29"/>
              <a:gd name="T4" fmla="*/ 2147483647 w 1621"/>
              <a:gd name="T5" fmla="*/ 2147483647 h 29"/>
              <a:gd name="T6" fmla="*/ 2147483647 w 1621"/>
              <a:gd name="T7" fmla="*/ 2147483647 h 29"/>
              <a:gd name="T8" fmla="*/ 2147483647 w 1621"/>
              <a:gd name="T9" fmla="*/ 2147483647 h 29"/>
              <a:gd name="T10" fmla="*/ 2147483647 w 1621"/>
              <a:gd name="T11" fmla="*/ 2147483647 h 29"/>
              <a:gd name="T12" fmla="*/ 2147483647 w 1621"/>
              <a:gd name="T13" fmla="*/ 2147483647 h 29"/>
              <a:gd name="T14" fmla="*/ 2147483647 w 1621"/>
              <a:gd name="T15" fmla="*/ 2147483647 h 29"/>
              <a:gd name="T16" fmla="*/ 2147483647 w 1621"/>
              <a:gd name="T17" fmla="*/ 2147483647 h 29"/>
              <a:gd name="T18" fmla="*/ 2147483647 w 1621"/>
              <a:gd name="T19" fmla="*/ 2147483647 h 29"/>
              <a:gd name="T20" fmla="*/ 2147483647 w 1621"/>
              <a:gd name="T21" fmla="*/ 2147483647 h 29"/>
              <a:gd name="T22" fmla="*/ 2147483647 w 1621"/>
              <a:gd name="T23" fmla="*/ 2147483647 h 29"/>
              <a:gd name="T24" fmla="*/ 2147483647 w 1621"/>
              <a:gd name="T25" fmla="*/ 0 h 29"/>
              <a:gd name="T26" fmla="*/ 2147483647 w 1621"/>
              <a:gd name="T27" fmla="*/ 0 h 29"/>
              <a:gd name="T28" fmla="*/ 2147483647 w 1621"/>
              <a:gd name="T29" fmla="*/ 0 h 29"/>
              <a:gd name="T30" fmla="*/ 2147483647 w 1621"/>
              <a:gd name="T31" fmla="*/ 2147483647 h 29"/>
              <a:gd name="T32" fmla="*/ 2147483647 w 1621"/>
              <a:gd name="T33" fmla="*/ 2147483647 h 29"/>
              <a:gd name="T34" fmla="*/ 2147483647 w 1621"/>
              <a:gd name="T35" fmla="*/ 2147483647 h 29"/>
              <a:gd name="T36" fmla="*/ 2147483647 w 1621"/>
              <a:gd name="T37" fmla="*/ 2147483647 h 29"/>
              <a:gd name="T38" fmla="*/ 2147483647 w 1621"/>
              <a:gd name="T39" fmla="*/ 2147483647 h 29"/>
              <a:gd name="T40" fmla="*/ 2147483647 w 1621"/>
              <a:gd name="T41" fmla="*/ 2147483647 h 29"/>
              <a:gd name="T42" fmla="*/ 2147483647 w 1621"/>
              <a:gd name="T43" fmla="*/ 2147483647 h 29"/>
              <a:gd name="T44" fmla="*/ 2147483647 w 1621"/>
              <a:gd name="T45" fmla="*/ 2147483647 h 29"/>
              <a:gd name="T46" fmla="*/ 2147483647 w 1621"/>
              <a:gd name="T47" fmla="*/ 2147483647 h 29"/>
              <a:gd name="T48" fmla="*/ 2147483647 w 1621"/>
              <a:gd name="T49" fmla="*/ 2147483647 h 29"/>
              <a:gd name="T50" fmla="*/ 2147483647 w 1621"/>
              <a:gd name="T51" fmla="*/ 2147483647 h 29"/>
              <a:gd name="T52" fmla="*/ 2147483647 w 1621"/>
              <a:gd name="T53" fmla="*/ 2147483647 h 29"/>
              <a:gd name="T54" fmla="*/ 2147483647 w 1621"/>
              <a:gd name="T55" fmla="*/ 2147483647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21" h="29">
                <a:moveTo>
                  <a:pt x="0" y="11"/>
                </a:moveTo>
                <a:lnTo>
                  <a:pt x="6" y="8"/>
                </a:lnTo>
                <a:lnTo>
                  <a:pt x="9" y="7"/>
                </a:lnTo>
                <a:lnTo>
                  <a:pt x="12" y="6"/>
                </a:lnTo>
                <a:lnTo>
                  <a:pt x="23" y="6"/>
                </a:lnTo>
                <a:lnTo>
                  <a:pt x="73" y="5"/>
                </a:lnTo>
                <a:lnTo>
                  <a:pt x="263" y="5"/>
                </a:lnTo>
                <a:lnTo>
                  <a:pt x="272" y="5"/>
                </a:lnTo>
                <a:lnTo>
                  <a:pt x="281" y="4"/>
                </a:lnTo>
                <a:lnTo>
                  <a:pt x="291" y="2"/>
                </a:lnTo>
                <a:lnTo>
                  <a:pt x="300" y="1"/>
                </a:lnTo>
                <a:lnTo>
                  <a:pt x="311" y="1"/>
                </a:lnTo>
                <a:lnTo>
                  <a:pt x="342" y="0"/>
                </a:lnTo>
                <a:lnTo>
                  <a:pt x="872" y="0"/>
                </a:lnTo>
                <a:lnTo>
                  <a:pt x="892" y="0"/>
                </a:lnTo>
                <a:lnTo>
                  <a:pt x="910" y="1"/>
                </a:lnTo>
                <a:lnTo>
                  <a:pt x="927" y="3"/>
                </a:lnTo>
                <a:lnTo>
                  <a:pt x="1118" y="12"/>
                </a:lnTo>
                <a:lnTo>
                  <a:pt x="1205" y="15"/>
                </a:lnTo>
                <a:lnTo>
                  <a:pt x="1292" y="16"/>
                </a:lnTo>
                <a:lnTo>
                  <a:pt x="1306" y="17"/>
                </a:lnTo>
                <a:lnTo>
                  <a:pt x="1320" y="18"/>
                </a:lnTo>
                <a:lnTo>
                  <a:pt x="1334" y="19"/>
                </a:lnTo>
                <a:lnTo>
                  <a:pt x="1355" y="20"/>
                </a:lnTo>
                <a:lnTo>
                  <a:pt x="1456" y="22"/>
                </a:lnTo>
                <a:lnTo>
                  <a:pt x="1565" y="22"/>
                </a:lnTo>
                <a:lnTo>
                  <a:pt x="1574" y="23"/>
                </a:lnTo>
                <a:lnTo>
                  <a:pt x="1620"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25" name="SMARTPenAnnotation197"/>
          <p:cNvSpPr>
            <a:spLocks/>
          </p:cNvSpPr>
          <p:nvPr/>
        </p:nvSpPr>
        <p:spPr bwMode="auto">
          <a:xfrm>
            <a:off x="5653088" y="2001838"/>
            <a:ext cx="1716087" cy="80962"/>
          </a:xfrm>
          <a:custGeom>
            <a:avLst/>
            <a:gdLst>
              <a:gd name="T0" fmla="*/ 0 w 1081"/>
              <a:gd name="T1" fmla="*/ 2147483647 h 51"/>
              <a:gd name="T2" fmla="*/ 2147483647 w 1081"/>
              <a:gd name="T3" fmla="*/ 2147483647 h 51"/>
              <a:gd name="T4" fmla="*/ 2147483647 w 1081"/>
              <a:gd name="T5" fmla="*/ 2147483647 h 51"/>
              <a:gd name="T6" fmla="*/ 2147483647 w 1081"/>
              <a:gd name="T7" fmla="*/ 2147483647 h 51"/>
              <a:gd name="T8" fmla="*/ 2147483647 w 1081"/>
              <a:gd name="T9" fmla="*/ 2147483647 h 51"/>
              <a:gd name="T10" fmla="*/ 2147483647 w 1081"/>
              <a:gd name="T11" fmla="*/ 2147483647 h 51"/>
              <a:gd name="T12" fmla="*/ 2147483647 w 1081"/>
              <a:gd name="T13" fmla="*/ 2147483647 h 51"/>
              <a:gd name="T14" fmla="*/ 2147483647 w 1081"/>
              <a:gd name="T15" fmla="*/ 2147483647 h 51"/>
              <a:gd name="T16" fmla="*/ 2147483647 w 1081"/>
              <a:gd name="T17" fmla="*/ 2147483647 h 51"/>
              <a:gd name="T18" fmla="*/ 2147483647 w 1081"/>
              <a:gd name="T19" fmla="*/ 2147483647 h 51"/>
              <a:gd name="T20" fmla="*/ 2147483647 w 1081"/>
              <a:gd name="T21" fmla="*/ 2147483647 h 51"/>
              <a:gd name="T22" fmla="*/ 2147483647 w 1081"/>
              <a:gd name="T23" fmla="*/ 2147483647 h 51"/>
              <a:gd name="T24" fmla="*/ 2147483647 w 1081"/>
              <a:gd name="T25" fmla="*/ 2147483647 h 51"/>
              <a:gd name="T26" fmla="*/ 2147483647 w 1081"/>
              <a:gd name="T27" fmla="*/ 2147483647 h 51"/>
              <a:gd name="T28" fmla="*/ 2147483647 w 1081"/>
              <a:gd name="T29" fmla="*/ 2147483647 h 51"/>
              <a:gd name="T30" fmla="*/ 2147483647 w 1081"/>
              <a:gd name="T31" fmla="*/ 2147483647 h 51"/>
              <a:gd name="T32" fmla="*/ 2147483647 w 1081"/>
              <a:gd name="T33" fmla="*/ 2147483647 h 51"/>
              <a:gd name="T34" fmla="*/ 2147483647 w 1081"/>
              <a:gd name="T35" fmla="*/ 2147483647 h 51"/>
              <a:gd name="T36" fmla="*/ 2147483647 w 1081"/>
              <a:gd name="T37" fmla="*/ 2147483647 h 51"/>
              <a:gd name="T38" fmla="*/ 2147483647 w 1081"/>
              <a:gd name="T39" fmla="*/ 2147483647 h 51"/>
              <a:gd name="T40" fmla="*/ 2147483647 w 1081"/>
              <a:gd name="T41" fmla="*/ 2147483647 h 51"/>
              <a:gd name="T42" fmla="*/ 2147483647 w 1081"/>
              <a:gd name="T43" fmla="*/ 2147483647 h 51"/>
              <a:gd name="T44" fmla="*/ 2147483647 w 1081"/>
              <a:gd name="T45" fmla="*/ 2147483647 h 51"/>
              <a:gd name="T46" fmla="*/ 2147483647 w 1081"/>
              <a:gd name="T47" fmla="*/ 2147483647 h 51"/>
              <a:gd name="T48" fmla="*/ 2147483647 w 1081"/>
              <a:gd name="T49" fmla="*/ 2147483647 h 51"/>
              <a:gd name="T50" fmla="*/ 2147483647 w 1081"/>
              <a:gd name="T51" fmla="*/ 2147483647 h 51"/>
              <a:gd name="T52" fmla="*/ 2147483647 w 1081"/>
              <a:gd name="T53" fmla="*/ 2147483647 h 51"/>
              <a:gd name="T54" fmla="*/ 2147483647 w 1081"/>
              <a:gd name="T55" fmla="*/ 2147483647 h 51"/>
              <a:gd name="T56" fmla="*/ 2147483647 w 1081"/>
              <a:gd name="T57" fmla="*/ 2147483647 h 51"/>
              <a:gd name="T58" fmla="*/ 2147483647 w 1081"/>
              <a:gd name="T59" fmla="*/ 2147483647 h 51"/>
              <a:gd name="T60" fmla="*/ 2147483647 w 1081"/>
              <a:gd name="T61" fmla="*/ 2147483647 h 51"/>
              <a:gd name="T62" fmla="*/ 2147483647 w 1081"/>
              <a:gd name="T63" fmla="*/ 2147483647 h 51"/>
              <a:gd name="T64" fmla="*/ 2147483647 w 1081"/>
              <a:gd name="T65" fmla="*/ 0 h 51"/>
              <a:gd name="T66" fmla="*/ 2147483647 w 1081"/>
              <a:gd name="T67" fmla="*/ 2147483647 h 51"/>
              <a:gd name="T68" fmla="*/ 2147483647 w 1081"/>
              <a:gd name="T69" fmla="*/ 2147483647 h 51"/>
              <a:gd name="T70" fmla="*/ 2147483647 w 1081"/>
              <a:gd name="T71" fmla="*/ 2147483647 h 51"/>
              <a:gd name="T72" fmla="*/ 2147483647 w 1081"/>
              <a:gd name="T73" fmla="*/ 2147483647 h 51"/>
              <a:gd name="T74" fmla="*/ 2147483647 w 1081"/>
              <a:gd name="T75" fmla="*/ 2147483647 h 51"/>
              <a:gd name="T76" fmla="*/ 2147483647 w 1081"/>
              <a:gd name="T77" fmla="*/ 2147483647 h 51"/>
              <a:gd name="T78" fmla="*/ 2147483647 w 1081"/>
              <a:gd name="T79" fmla="*/ 2147483647 h 51"/>
              <a:gd name="T80" fmla="*/ 2147483647 w 1081"/>
              <a:gd name="T81" fmla="*/ 2147483647 h 51"/>
              <a:gd name="T82" fmla="*/ 2147483647 w 1081"/>
              <a:gd name="T83" fmla="*/ 2147483647 h 51"/>
              <a:gd name="T84" fmla="*/ 2147483647 w 1081"/>
              <a:gd name="T85" fmla="*/ 2147483647 h 51"/>
              <a:gd name="T86" fmla="*/ 2147483647 w 1081"/>
              <a:gd name="T87" fmla="*/ 2147483647 h 51"/>
              <a:gd name="T88" fmla="*/ 2147483647 w 1081"/>
              <a:gd name="T89" fmla="*/ 2147483647 h 51"/>
              <a:gd name="T90" fmla="*/ 2147483647 w 1081"/>
              <a:gd name="T91" fmla="*/ 2147483647 h 51"/>
              <a:gd name="T92" fmla="*/ 2147483647 w 1081"/>
              <a:gd name="T93" fmla="*/ 2147483647 h 51"/>
              <a:gd name="T94" fmla="*/ 2147483647 w 1081"/>
              <a:gd name="T95" fmla="*/ 2147483647 h 51"/>
              <a:gd name="T96" fmla="*/ 2147483647 w 1081"/>
              <a:gd name="T97" fmla="*/ 2147483647 h 51"/>
              <a:gd name="T98" fmla="*/ 2147483647 w 1081"/>
              <a:gd name="T99" fmla="*/ 2147483647 h 51"/>
              <a:gd name="T100" fmla="*/ 2147483647 w 1081"/>
              <a:gd name="T101" fmla="*/ 2147483647 h 51"/>
              <a:gd name="T102" fmla="*/ 2147483647 w 1081"/>
              <a:gd name="T103" fmla="*/ 2147483647 h 51"/>
              <a:gd name="T104" fmla="*/ 2147483647 w 1081"/>
              <a:gd name="T105" fmla="*/ 2147483647 h 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81" h="51">
                <a:moveTo>
                  <a:pt x="0" y="50"/>
                </a:moveTo>
                <a:lnTo>
                  <a:pt x="9" y="47"/>
                </a:lnTo>
                <a:lnTo>
                  <a:pt x="15" y="45"/>
                </a:lnTo>
                <a:lnTo>
                  <a:pt x="21" y="44"/>
                </a:lnTo>
                <a:lnTo>
                  <a:pt x="25" y="43"/>
                </a:lnTo>
                <a:lnTo>
                  <a:pt x="30" y="41"/>
                </a:lnTo>
                <a:lnTo>
                  <a:pt x="35" y="40"/>
                </a:lnTo>
                <a:lnTo>
                  <a:pt x="59" y="39"/>
                </a:lnTo>
                <a:lnTo>
                  <a:pt x="111" y="38"/>
                </a:lnTo>
                <a:lnTo>
                  <a:pt x="245" y="38"/>
                </a:lnTo>
                <a:lnTo>
                  <a:pt x="254" y="38"/>
                </a:lnTo>
                <a:lnTo>
                  <a:pt x="262" y="37"/>
                </a:lnTo>
                <a:lnTo>
                  <a:pt x="270" y="35"/>
                </a:lnTo>
                <a:lnTo>
                  <a:pt x="288" y="34"/>
                </a:lnTo>
                <a:lnTo>
                  <a:pt x="306" y="33"/>
                </a:lnTo>
                <a:lnTo>
                  <a:pt x="315" y="31"/>
                </a:lnTo>
                <a:lnTo>
                  <a:pt x="324" y="30"/>
                </a:lnTo>
                <a:lnTo>
                  <a:pt x="334" y="29"/>
                </a:lnTo>
                <a:lnTo>
                  <a:pt x="352" y="28"/>
                </a:lnTo>
                <a:lnTo>
                  <a:pt x="362" y="27"/>
                </a:lnTo>
                <a:lnTo>
                  <a:pt x="371" y="26"/>
                </a:lnTo>
                <a:lnTo>
                  <a:pt x="380" y="24"/>
                </a:lnTo>
                <a:lnTo>
                  <a:pt x="393" y="23"/>
                </a:lnTo>
                <a:lnTo>
                  <a:pt x="426" y="22"/>
                </a:lnTo>
                <a:lnTo>
                  <a:pt x="441" y="21"/>
                </a:lnTo>
                <a:lnTo>
                  <a:pt x="454" y="20"/>
                </a:lnTo>
                <a:lnTo>
                  <a:pt x="466" y="19"/>
                </a:lnTo>
                <a:lnTo>
                  <a:pt x="515" y="14"/>
                </a:lnTo>
                <a:lnTo>
                  <a:pt x="530" y="13"/>
                </a:lnTo>
                <a:lnTo>
                  <a:pt x="570" y="10"/>
                </a:lnTo>
                <a:lnTo>
                  <a:pt x="605" y="8"/>
                </a:lnTo>
                <a:lnTo>
                  <a:pt x="708" y="3"/>
                </a:lnTo>
                <a:lnTo>
                  <a:pt x="779" y="0"/>
                </a:lnTo>
                <a:lnTo>
                  <a:pt x="807" y="1"/>
                </a:lnTo>
                <a:lnTo>
                  <a:pt x="819" y="2"/>
                </a:lnTo>
                <a:lnTo>
                  <a:pt x="841" y="4"/>
                </a:lnTo>
                <a:lnTo>
                  <a:pt x="869" y="4"/>
                </a:lnTo>
                <a:lnTo>
                  <a:pt x="943" y="5"/>
                </a:lnTo>
                <a:lnTo>
                  <a:pt x="949" y="5"/>
                </a:lnTo>
                <a:lnTo>
                  <a:pt x="955" y="6"/>
                </a:lnTo>
                <a:lnTo>
                  <a:pt x="961" y="8"/>
                </a:lnTo>
                <a:lnTo>
                  <a:pt x="973" y="9"/>
                </a:lnTo>
                <a:lnTo>
                  <a:pt x="1005" y="10"/>
                </a:lnTo>
                <a:lnTo>
                  <a:pt x="1021" y="10"/>
                </a:lnTo>
                <a:lnTo>
                  <a:pt x="1025" y="10"/>
                </a:lnTo>
                <a:lnTo>
                  <a:pt x="1029" y="9"/>
                </a:lnTo>
                <a:lnTo>
                  <a:pt x="1033" y="7"/>
                </a:lnTo>
                <a:lnTo>
                  <a:pt x="1036" y="7"/>
                </a:lnTo>
                <a:lnTo>
                  <a:pt x="1047" y="8"/>
                </a:lnTo>
                <a:lnTo>
                  <a:pt x="1050" y="8"/>
                </a:lnTo>
                <a:lnTo>
                  <a:pt x="1052" y="7"/>
                </a:lnTo>
                <a:lnTo>
                  <a:pt x="1060" y="6"/>
                </a:lnTo>
                <a:lnTo>
                  <a:pt x="1080"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26" name="SMARTPenAnnotation198"/>
          <p:cNvSpPr>
            <a:spLocks/>
          </p:cNvSpPr>
          <p:nvPr/>
        </p:nvSpPr>
        <p:spPr bwMode="auto">
          <a:xfrm>
            <a:off x="7224713" y="1911350"/>
            <a:ext cx="1268412" cy="152400"/>
          </a:xfrm>
          <a:custGeom>
            <a:avLst/>
            <a:gdLst>
              <a:gd name="T0" fmla="*/ 0 w 799"/>
              <a:gd name="T1" fmla="*/ 0 h 96"/>
              <a:gd name="T2" fmla="*/ 2147483647 w 799"/>
              <a:gd name="T3" fmla="*/ 2147483647 h 96"/>
              <a:gd name="T4" fmla="*/ 2147483647 w 799"/>
              <a:gd name="T5" fmla="*/ 2147483647 h 96"/>
              <a:gd name="T6" fmla="*/ 2147483647 w 799"/>
              <a:gd name="T7" fmla="*/ 2147483647 h 96"/>
              <a:gd name="T8" fmla="*/ 2147483647 w 799"/>
              <a:gd name="T9" fmla="*/ 2147483647 h 96"/>
              <a:gd name="T10" fmla="*/ 2147483647 w 799"/>
              <a:gd name="T11" fmla="*/ 2147483647 h 96"/>
              <a:gd name="T12" fmla="*/ 2147483647 w 799"/>
              <a:gd name="T13" fmla="*/ 2147483647 h 96"/>
              <a:gd name="T14" fmla="*/ 2147483647 w 799"/>
              <a:gd name="T15" fmla="*/ 2147483647 h 96"/>
              <a:gd name="T16" fmla="*/ 2147483647 w 799"/>
              <a:gd name="T17" fmla="*/ 2147483647 h 96"/>
              <a:gd name="T18" fmla="*/ 2147483647 w 799"/>
              <a:gd name="T19" fmla="*/ 2147483647 h 96"/>
              <a:gd name="T20" fmla="*/ 2147483647 w 799"/>
              <a:gd name="T21" fmla="*/ 2147483647 h 96"/>
              <a:gd name="T22" fmla="*/ 2147483647 w 799"/>
              <a:gd name="T23" fmla="*/ 2147483647 h 96"/>
              <a:gd name="T24" fmla="*/ 2147483647 w 799"/>
              <a:gd name="T25" fmla="*/ 2147483647 h 96"/>
              <a:gd name="T26" fmla="*/ 2147483647 w 799"/>
              <a:gd name="T27" fmla="*/ 2147483647 h 96"/>
              <a:gd name="T28" fmla="*/ 2147483647 w 799"/>
              <a:gd name="T29" fmla="*/ 2147483647 h 96"/>
              <a:gd name="T30" fmla="*/ 2147483647 w 799"/>
              <a:gd name="T31" fmla="*/ 2147483647 h 96"/>
              <a:gd name="T32" fmla="*/ 2147483647 w 799"/>
              <a:gd name="T33" fmla="*/ 2147483647 h 96"/>
              <a:gd name="T34" fmla="*/ 2147483647 w 799"/>
              <a:gd name="T35" fmla="*/ 2147483647 h 96"/>
              <a:gd name="T36" fmla="*/ 2147483647 w 799"/>
              <a:gd name="T37" fmla="*/ 2147483647 h 96"/>
              <a:gd name="T38" fmla="*/ 2147483647 w 799"/>
              <a:gd name="T39" fmla="*/ 2147483647 h 96"/>
              <a:gd name="T40" fmla="*/ 2147483647 w 799"/>
              <a:gd name="T41" fmla="*/ 2147483647 h 96"/>
              <a:gd name="T42" fmla="*/ 2147483647 w 799"/>
              <a:gd name="T43" fmla="*/ 2147483647 h 96"/>
              <a:gd name="T44" fmla="*/ 2147483647 w 799"/>
              <a:gd name="T45" fmla="*/ 2147483647 h 96"/>
              <a:gd name="T46" fmla="*/ 2147483647 w 799"/>
              <a:gd name="T47" fmla="*/ 2147483647 h 96"/>
              <a:gd name="T48" fmla="*/ 2147483647 w 799"/>
              <a:gd name="T49" fmla="*/ 2147483647 h 96"/>
              <a:gd name="T50" fmla="*/ 2147483647 w 799"/>
              <a:gd name="T51" fmla="*/ 2147483647 h 96"/>
              <a:gd name="T52" fmla="*/ 2147483647 w 799"/>
              <a:gd name="T53" fmla="*/ 2147483647 h 96"/>
              <a:gd name="T54" fmla="*/ 2147483647 w 799"/>
              <a:gd name="T55" fmla="*/ 2147483647 h 96"/>
              <a:gd name="T56" fmla="*/ 2147483647 w 799"/>
              <a:gd name="T57" fmla="*/ 2147483647 h 96"/>
              <a:gd name="T58" fmla="*/ 2147483647 w 799"/>
              <a:gd name="T59" fmla="*/ 2147483647 h 96"/>
              <a:gd name="T60" fmla="*/ 2147483647 w 799"/>
              <a:gd name="T61" fmla="*/ 2147483647 h 96"/>
              <a:gd name="T62" fmla="*/ 2147483647 w 799"/>
              <a:gd name="T63" fmla="*/ 2147483647 h 96"/>
              <a:gd name="T64" fmla="*/ 2147483647 w 799"/>
              <a:gd name="T65" fmla="*/ 2147483647 h 96"/>
              <a:gd name="T66" fmla="*/ 2147483647 w 799"/>
              <a:gd name="T67" fmla="*/ 2147483647 h 96"/>
              <a:gd name="T68" fmla="*/ 2147483647 w 799"/>
              <a:gd name="T69" fmla="*/ 2147483647 h 96"/>
              <a:gd name="T70" fmla="*/ 2147483647 w 799"/>
              <a:gd name="T71" fmla="*/ 2147483647 h 96"/>
              <a:gd name="T72" fmla="*/ 2147483647 w 799"/>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99" h="96">
                <a:moveTo>
                  <a:pt x="0" y="0"/>
                </a:moveTo>
                <a:lnTo>
                  <a:pt x="6" y="6"/>
                </a:lnTo>
                <a:lnTo>
                  <a:pt x="8" y="7"/>
                </a:lnTo>
                <a:lnTo>
                  <a:pt x="12" y="9"/>
                </a:lnTo>
                <a:lnTo>
                  <a:pt x="21" y="11"/>
                </a:lnTo>
                <a:lnTo>
                  <a:pt x="27" y="14"/>
                </a:lnTo>
                <a:lnTo>
                  <a:pt x="34" y="17"/>
                </a:lnTo>
                <a:lnTo>
                  <a:pt x="60" y="30"/>
                </a:lnTo>
                <a:lnTo>
                  <a:pt x="69" y="32"/>
                </a:lnTo>
                <a:lnTo>
                  <a:pt x="83" y="35"/>
                </a:lnTo>
                <a:lnTo>
                  <a:pt x="94" y="38"/>
                </a:lnTo>
                <a:lnTo>
                  <a:pt x="136" y="51"/>
                </a:lnTo>
                <a:lnTo>
                  <a:pt x="149" y="54"/>
                </a:lnTo>
                <a:lnTo>
                  <a:pt x="168" y="56"/>
                </a:lnTo>
                <a:lnTo>
                  <a:pt x="203" y="62"/>
                </a:lnTo>
                <a:lnTo>
                  <a:pt x="219" y="63"/>
                </a:lnTo>
                <a:lnTo>
                  <a:pt x="233" y="65"/>
                </a:lnTo>
                <a:lnTo>
                  <a:pt x="257" y="67"/>
                </a:lnTo>
                <a:lnTo>
                  <a:pt x="269" y="68"/>
                </a:lnTo>
                <a:lnTo>
                  <a:pt x="280" y="70"/>
                </a:lnTo>
                <a:lnTo>
                  <a:pt x="295" y="71"/>
                </a:lnTo>
                <a:lnTo>
                  <a:pt x="311" y="71"/>
                </a:lnTo>
                <a:lnTo>
                  <a:pt x="349" y="72"/>
                </a:lnTo>
                <a:lnTo>
                  <a:pt x="585" y="73"/>
                </a:lnTo>
                <a:lnTo>
                  <a:pt x="605" y="75"/>
                </a:lnTo>
                <a:lnTo>
                  <a:pt x="626" y="77"/>
                </a:lnTo>
                <a:lnTo>
                  <a:pt x="647" y="78"/>
                </a:lnTo>
                <a:lnTo>
                  <a:pt x="677" y="78"/>
                </a:lnTo>
                <a:lnTo>
                  <a:pt x="697" y="80"/>
                </a:lnTo>
                <a:lnTo>
                  <a:pt x="715" y="82"/>
                </a:lnTo>
                <a:lnTo>
                  <a:pt x="732" y="83"/>
                </a:lnTo>
                <a:lnTo>
                  <a:pt x="741" y="85"/>
                </a:lnTo>
                <a:lnTo>
                  <a:pt x="752" y="87"/>
                </a:lnTo>
                <a:lnTo>
                  <a:pt x="764" y="90"/>
                </a:lnTo>
                <a:lnTo>
                  <a:pt x="773" y="92"/>
                </a:lnTo>
                <a:lnTo>
                  <a:pt x="780" y="93"/>
                </a:lnTo>
                <a:lnTo>
                  <a:pt x="798"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27" name="SMARTPenAnnotation199"/>
          <p:cNvSpPr>
            <a:spLocks/>
          </p:cNvSpPr>
          <p:nvPr/>
        </p:nvSpPr>
        <p:spPr bwMode="auto">
          <a:xfrm>
            <a:off x="6089650" y="2411413"/>
            <a:ext cx="2082800" cy="63500"/>
          </a:xfrm>
          <a:custGeom>
            <a:avLst/>
            <a:gdLst>
              <a:gd name="T0" fmla="*/ 0 w 1312"/>
              <a:gd name="T1" fmla="*/ 2147483647 h 40"/>
              <a:gd name="T2" fmla="*/ 2147483647 w 1312"/>
              <a:gd name="T3" fmla="*/ 2147483647 h 40"/>
              <a:gd name="T4" fmla="*/ 2147483647 w 1312"/>
              <a:gd name="T5" fmla="*/ 2147483647 h 40"/>
              <a:gd name="T6" fmla="*/ 2147483647 w 1312"/>
              <a:gd name="T7" fmla="*/ 2147483647 h 40"/>
              <a:gd name="T8" fmla="*/ 2147483647 w 1312"/>
              <a:gd name="T9" fmla="*/ 2147483647 h 40"/>
              <a:gd name="T10" fmla="*/ 2147483647 w 1312"/>
              <a:gd name="T11" fmla="*/ 2147483647 h 40"/>
              <a:gd name="T12" fmla="*/ 2147483647 w 1312"/>
              <a:gd name="T13" fmla="*/ 2147483647 h 40"/>
              <a:gd name="T14" fmla="*/ 2147483647 w 1312"/>
              <a:gd name="T15" fmla="*/ 2147483647 h 40"/>
              <a:gd name="T16" fmla="*/ 2147483647 w 1312"/>
              <a:gd name="T17" fmla="*/ 2147483647 h 40"/>
              <a:gd name="T18" fmla="*/ 2147483647 w 1312"/>
              <a:gd name="T19" fmla="*/ 2147483647 h 40"/>
              <a:gd name="T20" fmla="*/ 2147483647 w 1312"/>
              <a:gd name="T21" fmla="*/ 0 h 40"/>
              <a:gd name="T22" fmla="*/ 2147483647 w 1312"/>
              <a:gd name="T23" fmla="*/ 0 h 40"/>
              <a:gd name="T24" fmla="*/ 2147483647 w 1312"/>
              <a:gd name="T25" fmla="*/ 2147483647 h 40"/>
              <a:gd name="T26" fmla="*/ 2147483647 w 1312"/>
              <a:gd name="T27" fmla="*/ 2147483647 h 40"/>
              <a:gd name="T28" fmla="*/ 2147483647 w 1312"/>
              <a:gd name="T29" fmla="*/ 2147483647 h 40"/>
              <a:gd name="T30" fmla="*/ 2147483647 w 1312"/>
              <a:gd name="T31" fmla="*/ 2147483647 h 40"/>
              <a:gd name="T32" fmla="*/ 2147483647 w 1312"/>
              <a:gd name="T33" fmla="*/ 2147483647 h 40"/>
              <a:gd name="T34" fmla="*/ 2147483647 w 1312"/>
              <a:gd name="T35" fmla="*/ 2147483647 h 40"/>
              <a:gd name="T36" fmla="*/ 2147483647 w 1312"/>
              <a:gd name="T37" fmla="*/ 2147483647 h 40"/>
              <a:gd name="T38" fmla="*/ 2147483647 w 1312"/>
              <a:gd name="T39" fmla="*/ 2147483647 h 40"/>
              <a:gd name="T40" fmla="*/ 2147483647 w 1312"/>
              <a:gd name="T41" fmla="*/ 2147483647 h 40"/>
              <a:gd name="T42" fmla="*/ 2147483647 w 1312"/>
              <a:gd name="T43" fmla="*/ 2147483647 h 40"/>
              <a:gd name="T44" fmla="*/ 2147483647 w 1312"/>
              <a:gd name="T45" fmla="*/ 2147483647 h 40"/>
              <a:gd name="T46" fmla="*/ 2147483647 w 1312"/>
              <a:gd name="T47" fmla="*/ 2147483647 h 40"/>
              <a:gd name="T48" fmla="*/ 2147483647 w 1312"/>
              <a:gd name="T49" fmla="*/ 2147483647 h 40"/>
              <a:gd name="T50" fmla="*/ 2147483647 w 1312"/>
              <a:gd name="T51" fmla="*/ 2147483647 h 40"/>
              <a:gd name="T52" fmla="*/ 2147483647 w 1312"/>
              <a:gd name="T53" fmla="*/ 2147483647 h 40"/>
              <a:gd name="T54" fmla="*/ 2147483647 w 1312"/>
              <a:gd name="T55" fmla="*/ 2147483647 h 40"/>
              <a:gd name="T56" fmla="*/ 2147483647 w 1312"/>
              <a:gd name="T57" fmla="*/ 2147483647 h 40"/>
              <a:gd name="T58" fmla="*/ 2147483647 w 1312"/>
              <a:gd name="T59" fmla="*/ 2147483647 h 40"/>
              <a:gd name="T60" fmla="*/ 2147483647 w 1312"/>
              <a:gd name="T61" fmla="*/ 2147483647 h 40"/>
              <a:gd name="T62" fmla="*/ 2147483647 w 1312"/>
              <a:gd name="T63" fmla="*/ 2147483647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2" h="40">
                <a:moveTo>
                  <a:pt x="0" y="11"/>
                </a:moveTo>
                <a:lnTo>
                  <a:pt x="36" y="11"/>
                </a:lnTo>
                <a:lnTo>
                  <a:pt x="45" y="10"/>
                </a:lnTo>
                <a:lnTo>
                  <a:pt x="72" y="8"/>
                </a:lnTo>
                <a:lnTo>
                  <a:pt x="91" y="7"/>
                </a:lnTo>
                <a:lnTo>
                  <a:pt x="157" y="6"/>
                </a:lnTo>
                <a:lnTo>
                  <a:pt x="187" y="6"/>
                </a:lnTo>
                <a:lnTo>
                  <a:pt x="230" y="4"/>
                </a:lnTo>
                <a:lnTo>
                  <a:pt x="278" y="2"/>
                </a:lnTo>
                <a:lnTo>
                  <a:pt x="312" y="1"/>
                </a:lnTo>
                <a:lnTo>
                  <a:pt x="352" y="0"/>
                </a:lnTo>
                <a:lnTo>
                  <a:pt x="429" y="0"/>
                </a:lnTo>
                <a:lnTo>
                  <a:pt x="501" y="1"/>
                </a:lnTo>
                <a:lnTo>
                  <a:pt x="597" y="4"/>
                </a:lnTo>
                <a:lnTo>
                  <a:pt x="620" y="5"/>
                </a:lnTo>
                <a:lnTo>
                  <a:pt x="639" y="5"/>
                </a:lnTo>
                <a:lnTo>
                  <a:pt x="658" y="7"/>
                </a:lnTo>
                <a:lnTo>
                  <a:pt x="675" y="8"/>
                </a:lnTo>
                <a:lnTo>
                  <a:pt x="691" y="9"/>
                </a:lnTo>
                <a:lnTo>
                  <a:pt x="723" y="10"/>
                </a:lnTo>
                <a:lnTo>
                  <a:pt x="803" y="11"/>
                </a:lnTo>
                <a:lnTo>
                  <a:pt x="1000" y="11"/>
                </a:lnTo>
                <a:lnTo>
                  <a:pt x="1019" y="12"/>
                </a:lnTo>
                <a:lnTo>
                  <a:pt x="1086" y="15"/>
                </a:lnTo>
                <a:lnTo>
                  <a:pt x="1121" y="16"/>
                </a:lnTo>
                <a:lnTo>
                  <a:pt x="1159" y="18"/>
                </a:lnTo>
                <a:lnTo>
                  <a:pt x="1179" y="19"/>
                </a:lnTo>
                <a:lnTo>
                  <a:pt x="1201" y="22"/>
                </a:lnTo>
                <a:lnTo>
                  <a:pt x="1247" y="27"/>
                </a:lnTo>
                <a:lnTo>
                  <a:pt x="1265" y="30"/>
                </a:lnTo>
                <a:lnTo>
                  <a:pt x="1278" y="32"/>
                </a:lnTo>
                <a:lnTo>
                  <a:pt x="131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28" name="SMARTPenAnnotation200"/>
          <p:cNvSpPr>
            <a:spLocks/>
          </p:cNvSpPr>
          <p:nvPr/>
        </p:nvSpPr>
        <p:spPr bwMode="auto">
          <a:xfrm>
            <a:off x="6108700" y="2857500"/>
            <a:ext cx="1135063" cy="36513"/>
          </a:xfrm>
          <a:custGeom>
            <a:avLst/>
            <a:gdLst>
              <a:gd name="T0" fmla="*/ 0 w 715"/>
              <a:gd name="T1" fmla="*/ 2147483647 h 23"/>
              <a:gd name="T2" fmla="*/ 2147483647 w 715"/>
              <a:gd name="T3" fmla="*/ 2147483647 h 23"/>
              <a:gd name="T4" fmla="*/ 2147483647 w 715"/>
              <a:gd name="T5" fmla="*/ 2147483647 h 23"/>
              <a:gd name="T6" fmla="*/ 2147483647 w 715"/>
              <a:gd name="T7" fmla="*/ 2147483647 h 23"/>
              <a:gd name="T8" fmla="*/ 2147483647 w 715"/>
              <a:gd name="T9" fmla="*/ 2147483647 h 23"/>
              <a:gd name="T10" fmla="*/ 2147483647 w 715"/>
              <a:gd name="T11" fmla="*/ 2147483647 h 23"/>
              <a:gd name="T12" fmla="*/ 2147483647 w 715"/>
              <a:gd name="T13" fmla="*/ 2147483647 h 23"/>
              <a:gd name="T14" fmla="*/ 2147483647 w 715"/>
              <a:gd name="T15" fmla="*/ 2147483647 h 23"/>
              <a:gd name="T16" fmla="*/ 2147483647 w 715"/>
              <a:gd name="T17" fmla="*/ 2147483647 h 23"/>
              <a:gd name="T18" fmla="*/ 2147483647 w 715"/>
              <a:gd name="T19" fmla="*/ 2147483647 h 23"/>
              <a:gd name="T20" fmla="*/ 2147483647 w 715"/>
              <a:gd name="T21" fmla="*/ 2147483647 h 23"/>
              <a:gd name="T22" fmla="*/ 2147483647 w 715"/>
              <a:gd name="T23" fmla="*/ 2147483647 h 23"/>
              <a:gd name="T24" fmla="*/ 2147483647 w 715"/>
              <a:gd name="T25" fmla="*/ 2147483647 h 23"/>
              <a:gd name="T26" fmla="*/ 2147483647 w 715"/>
              <a:gd name="T27" fmla="*/ 2147483647 h 23"/>
              <a:gd name="T28" fmla="*/ 2147483647 w 715"/>
              <a:gd name="T29" fmla="*/ 2147483647 h 23"/>
              <a:gd name="T30" fmla="*/ 2147483647 w 715"/>
              <a:gd name="T31" fmla="*/ 2147483647 h 23"/>
              <a:gd name="T32" fmla="*/ 2147483647 w 715"/>
              <a:gd name="T33" fmla="*/ 2147483647 h 23"/>
              <a:gd name="T34" fmla="*/ 2147483647 w 715"/>
              <a:gd name="T35" fmla="*/ 2147483647 h 23"/>
              <a:gd name="T36" fmla="*/ 2147483647 w 715"/>
              <a:gd name="T37" fmla="*/ 2147483647 h 23"/>
              <a:gd name="T38" fmla="*/ 2147483647 w 715"/>
              <a:gd name="T39" fmla="*/ 2147483647 h 23"/>
              <a:gd name="T40" fmla="*/ 2147483647 w 715"/>
              <a:gd name="T41" fmla="*/ 2147483647 h 23"/>
              <a:gd name="T42" fmla="*/ 2147483647 w 715"/>
              <a:gd name="T43" fmla="*/ 2147483647 h 23"/>
              <a:gd name="T44" fmla="*/ 2147483647 w 715"/>
              <a:gd name="T45" fmla="*/ 2147483647 h 23"/>
              <a:gd name="T46" fmla="*/ 2147483647 w 715"/>
              <a:gd name="T47" fmla="*/ 2147483647 h 23"/>
              <a:gd name="T48" fmla="*/ 2147483647 w 715"/>
              <a:gd name="T49" fmla="*/ 2147483647 h 23"/>
              <a:gd name="T50" fmla="*/ 2147483647 w 715"/>
              <a:gd name="T51" fmla="*/ 2147483647 h 23"/>
              <a:gd name="T52" fmla="*/ 2147483647 w 715"/>
              <a:gd name="T53" fmla="*/ 2147483647 h 23"/>
              <a:gd name="T54" fmla="*/ 2147483647 w 715"/>
              <a:gd name="T55" fmla="*/ 2147483647 h 23"/>
              <a:gd name="T56" fmla="*/ 2147483647 w 715"/>
              <a:gd name="T57" fmla="*/ 2147483647 h 23"/>
              <a:gd name="T58" fmla="*/ 2147483647 w 715"/>
              <a:gd name="T59" fmla="*/ 2147483647 h 23"/>
              <a:gd name="T60" fmla="*/ 2147483647 w 715"/>
              <a:gd name="T61" fmla="*/ 2147483647 h 23"/>
              <a:gd name="T62" fmla="*/ 2147483647 w 715"/>
              <a:gd name="T63" fmla="*/ 2147483647 h 23"/>
              <a:gd name="T64" fmla="*/ 2147483647 w 715"/>
              <a:gd name="T65" fmla="*/ 2147483647 h 23"/>
              <a:gd name="T66" fmla="*/ 2147483647 w 715"/>
              <a:gd name="T67" fmla="*/ 2147483647 h 23"/>
              <a:gd name="T68" fmla="*/ 2147483647 w 715"/>
              <a:gd name="T69" fmla="*/ 2147483647 h 23"/>
              <a:gd name="T70" fmla="*/ 2147483647 w 715"/>
              <a:gd name="T71" fmla="*/ 0 h 23"/>
              <a:gd name="T72" fmla="*/ 2147483647 w 715"/>
              <a:gd name="T73" fmla="*/ 2147483647 h 23"/>
              <a:gd name="T74" fmla="*/ 2147483647 w 715"/>
              <a:gd name="T75" fmla="*/ 2147483647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15" h="23">
                <a:moveTo>
                  <a:pt x="0" y="17"/>
                </a:moveTo>
                <a:lnTo>
                  <a:pt x="20" y="18"/>
                </a:lnTo>
                <a:lnTo>
                  <a:pt x="25" y="19"/>
                </a:lnTo>
                <a:lnTo>
                  <a:pt x="30" y="20"/>
                </a:lnTo>
                <a:lnTo>
                  <a:pt x="33" y="21"/>
                </a:lnTo>
                <a:lnTo>
                  <a:pt x="36" y="21"/>
                </a:lnTo>
                <a:lnTo>
                  <a:pt x="52" y="22"/>
                </a:lnTo>
                <a:lnTo>
                  <a:pt x="97" y="22"/>
                </a:lnTo>
                <a:lnTo>
                  <a:pt x="115" y="22"/>
                </a:lnTo>
                <a:lnTo>
                  <a:pt x="129" y="21"/>
                </a:lnTo>
                <a:lnTo>
                  <a:pt x="140" y="19"/>
                </a:lnTo>
                <a:lnTo>
                  <a:pt x="150" y="19"/>
                </a:lnTo>
                <a:lnTo>
                  <a:pt x="159" y="18"/>
                </a:lnTo>
                <a:lnTo>
                  <a:pt x="177" y="17"/>
                </a:lnTo>
                <a:lnTo>
                  <a:pt x="206" y="17"/>
                </a:lnTo>
                <a:lnTo>
                  <a:pt x="232" y="17"/>
                </a:lnTo>
                <a:lnTo>
                  <a:pt x="244" y="16"/>
                </a:lnTo>
                <a:lnTo>
                  <a:pt x="255" y="15"/>
                </a:lnTo>
                <a:lnTo>
                  <a:pt x="265" y="14"/>
                </a:lnTo>
                <a:lnTo>
                  <a:pt x="275" y="13"/>
                </a:lnTo>
                <a:lnTo>
                  <a:pt x="285" y="12"/>
                </a:lnTo>
                <a:lnTo>
                  <a:pt x="305" y="12"/>
                </a:lnTo>
                <a:lnTo>
                  <a:pt x="324" y="11"/>
                </a:lnTo>
                <a:lnTo>
                  <a:pt x="333" y="11"/>
                </a:lnTo>
                <a:lnTo>
                  <a:pt x="343" y="10"/>
                </a:lnTo>
                <a:lnTo>
                  <a:pt x="352" y="8"/>
                </a:lnTo>
                <a:lnTo>
                  <a:pt x="364" y="7"/>
                </a:lnTo>
                <a:lnTo>
                  <a:pt x="379" y="7"/>
                </a:lnTo>
                <a:lnTo>
                  <a:pt x="423" y="6"/>
                </a:lnTo>
                <a:lnTo>
                  <a:pt x="468" y="6"/>
                </a:lnTo>
                <a:lnTo>
                  <a:pt x="478" y="5"/>
                </a:lnTo>
                <a:lnTo>
                  <a:pt x="488" y="4"/>
                </a:lnTo>
                <a:lnTo>
                  <a:pt x="498" y="3"/>
                </a:lnTo>
                <a:lnTo>
                  <a:pt x="515" y="2"/>
                </a:lnTo>
                <a:lnTo>
                  <a:pt x="585" y="1"/>
                </a:lnTo>
                <a:lnTo>
                  <a:pt x="645" y="0"/>
                </a:lnTo>
                <a:lnTo>
                  <a:pt x="657" y="1"/>
                </a:lnTo>
                <a:lnTo>
                  <a:pt x="714"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29" name="SMARTPenAnnotation201"/>
          <p:cNvSpPr>
            <a:spLocks/>
          </p:cNvSpPr>
          <p:nvPr/>
        </p:nvSpPr>
        <p:spPr bwMode="auto">
          <a:xfrm>
            <a:off x="6072188" y="3268663"/>
            <a:ext cx="1849437" cy="73025"/>
          </a:xfrm>
          <a:custGeom>
            <a:avLst/>
            <a:gdLst>
              <a:gd name="T0" fmla="*/ 0 w 1165"/>
              <a:gd name="T1" fmla="*/ 2147483647 h 46"/>
              <a:gd name="T2" fmla="*/ 2147483647 w 1165"/>
              <a:gd name="T3" fmla="*/ 2147483647 h 46"/>
              <a:gd name="T4" fmla="*/ 2147483647 w 1165"/>
              <a:gd name="T5" fmla="*/ 2147483647 h 46"/>
              <a:gd name="T6" fmla="*/ 2147483647 w 1165"/>
              <a:gd name="T7" fmla="*/ 2147483647 h 46"/>
              <a:gd name="T8" fmla="*/ 2147483647 w 1165"/>
              <a:gd name="T9" fmla="*/ 2147483647 h 46"/>
              <a:gd name="T10" fmla="*/ 2147483647 w 1165"/>
              <a:gd name="T11" fmla="*/ 2147483647 h 46"/>
              <a:gd name="T12" fmla="*/ 2147483647 w 1165"/>
              <a:gd name="T13" fmla="*/ 2147483647 h 46"/>
              <a:gd name="T14" fmla="*/ 2147483647 w 1165"/>
              <a:gd name="T15" fmla="*/ 2147483647 h 46"/>
              <a:gd name="T16" fmla="*/ 2147483647 w 1165"/>
              <a:gd name="T17" fmla="*/ 2147483647 h 46"/>
              <a:gd name="T18" fmla="*/ 2147483647 w 1165"/>
              <a:gd name="T19" fmla="*/ 2147483647 h 46"/>
              <a:gd name="T20" fmla="*/ 2147483647 w 1165"/>
              <a:gd name="T21" fmla="*/ 2147483647 h 46"/>
              <a:gd name="T22" fmla="*/ 2147483647 w 1165"/>
              <a:gd name="T23" fmla="*/ 2147483647 h 46"/>
              <a:gd name="T24" fmla="*/ 2147483647 w 1165"/>
              <a:gd name="T25" fmla="*/ 2147483647 h 46"/>
              <a:gd name="T26" fmla="*/ 2147483647 w 1165"/>
              <a:gd name="T27" fmla="*/ 2147483647 h 46"/>
              <a:gd name="T28" fmla="*/ 2147483647 w 1165"/>
              <a:gd name="T29" fmla="*/ 0 h 46"/>
              <a:gd name="T30" fmla="*/ 2147483647 w 1165"/>
              <a:gd name="T31" fmla="*/ 0 h 46"/>
              <a:gd name="T32" fmla="*/ 2147483647 w 1165"/>
              <a:gd name="T33" fmla="*/ 0 h 46"/>
              <a:gd name="T34" fmla="*/ 2147483647 w 1165"/>
              <a:gd name="T35" fmla="*/ 2147483647 h 46"/>
              <a:gd name="T36" fmla="*/ 2147483647 w 1165"/>
              <a:gd name="T37" fmla="*/ 2147483647 h 46"/>
              <a:gd name="T38" fmla="*/ 2147483647 w 1165"/>
              <a:gd name="T39" fmla="*/ 2147483647 h 46"/>
              <a:gd name="T40" fmla="*/ 2147483647 w 1165"/>
              <a:gd name="T41" fmla="*/ 2147483647 h 46"/>
              <a:gd name="T42" fmla="*/ 2147483647 w 1165"/>
              <a:gd name="T43" fmla="*/ 2147483647 h 46"/>
              <a:gd name="T44" fmla="*/ 2147483647 w 1165"/>
              <a:gd name="T45" fmla="*/ 2147483647 h 46"/>
              <a:gd name="T46" fmla="*/ 2147483647 w 1165"/>
              <a:gd name="T47" fmla="*/ 2147483647 h 46"/>
              <a:gd name="T48" fmla="*/ 2147483647 w 1165"/>
              <a:gd name="T49" fmla="*/ 2147483647 h 46"/>
              <a:gd name="T50" fmla="*/ 2147483647 w 1165"/>
              <a:gd name="T51" fmla="*/ 2147483647 h 46"/>
              <a:gd name="T52" fmla="*/ 2147483647 w 1165"/>
              <a:gd name="T53" fmla="*/ 2147483647 h 46"/>
              <a:gd name="T54" fmla="*/ 2147483647 w 1165"/>
              <a:gd name="T55" fmla="*/ 2147483647 h 46"/>
              <a:gd name="T56" fmla="*/ 2147483647 w 1165"/>
              <a:gd name="T57" fmla="*/ 2147483647 h 46"/>
              <a:gd name="T58" fmla="*/ 2147483647 w 1165"/>
              <a:gd name="T59" fmla="*/ 2147483647 h 46"/>
              <a:gd name="T60" fmla="*/ 2147483647 w 1165"/>
              <a:gd name="T61" fmla="*/ 2147483647 h 46"/>
              <a:gd name="T62" fmla="*/ 2147483647 w 1165"/>
              <a:gd name="T63" fmla="*/ 2147483647 h 46"/>
              <a:gd name="T64" fmla="*/ 2147483647 w 1165"/>
              <a:gd name="T65" fmla="*/ 2147483647 h 46"/>
              <a:gd name="T66" fmla="*/ 2147483647 w 1165"/>
              <a:gd name="T67" fmla="*/ 2147483647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5" h="46">
                <a:moveTo>
                  <a:pt x="0" y="17"/>
                </a:moveTo>
                <a:lnTo>
                  <a:pt x="38" y="17"/>
                </a:lnTo>
                <a:lnTo>
                  <a:pt x="60" y="15"/>
                </a:lnTo>
                <a:lnTo>
                  <a:pt x="76" y="14"/>
                </a:lnTo>
                <a:lnTo>
                  <a:pt x="89" y="12"/>
                </a:lnTo>
                <a:lnTo>
                  <a:pt x="100" y="11"/>
                </a:lnTo>
                <a:lnTo>
                  <a:pt x="110" y="9"/>
                </a:lnTo>
                <a:lnTo>
                  <a:pt x="118" y="8"/>
                </a:lnTo>
                <a:lnTo>
                  <a:pt x="132" y="6"/>
                </a:lnTo>
                <a:lnTo>
                  <a:pt x="154" y="6"/>
                </a:lnTo>
                <a:lnTo>
                  <a:pt x="161" y="5"/>
                </a:lnTo>
                <a:lnTo>
                  <a:pt x="169" y="4"/>
                </a:lnTo>
                <a:lnTo>
                  <a:pt x="176" y="2"/>
                </a:lnTo>
                <a:lnTo>
                  <a:pt x="186" y="2"/>
                </a:lnTo>
                <a:lnTo>
                  <a:pt x="221" y="0"/>
                </a:lnTo>
                <a:lnTo>
                  <a:pt x="391" y="0"/>
                </a:lnTo>
                <a:lnTo>
                  <a:pt x="423" y="0"/>
                </a:lnTo>
                <a:lnTo>
                  <a:pt x="449" y="1"/>
                </a:lnTo>
                <a:lnTo>
                  <a:pt x="488" y="4"/>
                </a:lnTo>
                <a:lnTo>
                  <a:pt x="517" y="5"/>
                </a:lnTo>
                <a:lnTo>
                  <a:pt x="573" y="5"/>
                </a:lnTo>
                <a:lnTo>
                  <a:pt x="595" y="6"/>
                </a:lnTo>
                <a:lnTo>
                  <a:pt x="660" y="9"/>
                </a:lnTo>
                <a:lnTo>
                  <a:pt x="693" y="10"/>
                </a:lnTo>
                <a:lnTo>
                  <a:pt x="709" y="11"/>
                </a:lnTo>
                <a:lnTo>
                  <a:pt x="723" y="12"/>
                </a:lnTo>
                <a:lnTo>
                  <a:pt x="737" y="14"/>
                </a:lnTo>
                <a:lnTo>
                  <a:pt x="751" y="15"/>
                </a:lnTo>
                <a:lnTo>
                  <a:pt x="778" y="16"/>
                </a:lnTo>
                <a:lnTo>
                  <a:pt x="928" y="20"/>
                </a:lnTo>
                <a:lnTo>
                  <a:pt x="967" y="22"/>
                </a:lnTo>
                <a:lnTo>
                  <a:pt x="1002" y="24"/>
                </a:lnTo>
                <a:lnTo>
                  <a:pt x="1085" y="32"/>
                </a:lnTo>
                <a:lnTo>
                  <a:pt x="1164"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30" name="SMARTPenAnnotation202"/>
          <p:cNvSpPr>
            <a:spLocks/>
          </p:cNvSpPr>
          <p:nvPr/>
        </p:nvSpPr>
        <p:spPr bwMode="auto">
          <a:xfrm>
            <a:off x="5938838" y="3687763"/>
            <a:ext cx="1804987" cy="63500"/>
          </a:xfrm>
          <a:custGeom>
            <a:avLst/>
            <a:gdLst>
              <a:gd name="T0" fmla="*/ 0 w 1137"/>
              <a:gd name="T1" fmla="*/ 2147483647 h 40"/>
              <a:gd name="T2" fmla="*/ 2147483647 w 1137"/>
              <a:gd name="T3" fmla="*/ 2147483647 h 40"/>
              <a:gd name="T4" fmla="*/ 2147483647 w 1137"/>
              <a:gd name="T5" fmla="*/ 2147483647 h 40"/>
              <a:gd name="T6" fmla="*/ 2147483647 w 1137"/>
              <a:gd name="T7" fmla="*/ 2147483647 h 40"/>
              <a:gd name="T8" fmla="*/ 2147483647 w 1137"/>
              <a:gd name="T9" fmla="*/ 2147483647 h 40"/>
              <a:gd name="T10" fmla="*/ 2147483647 w 1137"/>
              <a:gd name="T11" fmla="*/ 2147483647 h 40"/>
              <a:gd name="T12" fmla="*/ 2147483647 w 1137"/>
              <a:gd name="T13" fmla="*/ 2147483647 h 40"/>
              <a:gd name="T14" fmla="*/ 2147483647 w 1137"/>
              <a:gd name="T15" fmla="*/ 2147483647 h 40"/>
              <a:gd name="T16" fmla="*/ 2147483647 w 1137"/>
              <a:gd name="T17" fmla="*/ 2147483647 h 40"/>
              <a:gd name="T18" fmla="*/ 2147483647 w 1137"/>
              <a:gd name="T19" fmla="*/ 2147483647 h 40"/>
              <a:gd name="T20" fmla="*/ 2147483647 w 1137"/>
              <a:gd name="T21" fmla="*/ 2147483647 h 40"/>
              <a:gd name="T22" fmla="*/ 2147483647 w 1137"/>
              <a:gd name="T23" fmla="*/ 2147483647 h 40"/>
              <a:gd name="T24" fmla="*/ 2147483647 w 1137"/>
              <a:gd name="T25" fmla="*/ 2147483647 h 40"/>
              <a:gd name="T26" fmla="*/ 2147483647 w 1137"/>
              <a:gd name="T27" fmla="*/ 2147483647 h 40"/>
              <a:gd name="T28" fmla="*/ 2147483647 w 1137"/>
              <a:gd name="T29" fmla="*/ 2147483647 h 40"/>
              <a:gd name="T30" fmla="*/ 2147483647 w 1137"/>
              <a:gd name="T31" fmla="*/ 2147483647 h 40"/>
              <a:gd name="T32" fmla="*/ 2147483647 w 1137"/>
              <a:gd name="T33" fmla="*/ 2147483647 h 40"/>
              <a:gd name="T34" fmla="*/ 2147483647 w 1137"/>
              <a:gd name="T35" fmla="*/ 2147483647 h 40"/>
              <a:gd name="T36" fmla="*/ 2147483647 w 1137"/>
              <a:gd name="T37" fmla="*/ 2147483647 h 40"/>
              <a:gd name="T38" fmla="*/ 2147483647 w 1137"/>
              <a:gd name="T39" fmla="*/ 2147483647 h 40"/>
              <a:gd name="T40" fmla="*/ 2147483647 w 1137"/>
              <a:gd name="T41" fmla="*/ 2147483647 h 40"/>
              <a:gd name="T42" fmla="*/ 2147483647 w 1137"/>
              <a:gd name="T43" fmla="*/ 2147483647 h 40"/>
              <a:gd name="T44" fmla="*/ 2147483647 w 1137"/>
              <a:gd name="T45" fmla="*/ 2147483647 h 40"/>
              <a:gd name="T46" fmla="*/ 2147483647 w 1137"/>
              <a:gd name="T47" fmla="*/ 2147483647 h 40"/>
              <a:gd name="T48" fmla="*/ 2147483647 w 1137"/>
              <a:gd name="T49" fmla="*/ 2147483647 h 40"/>
              <a:gd name="T50" fmla="*/ 2147483647 w 1137"/>
              <a:gd name="T51" fmla="*/ 2147483647 h 40"/>
              <a:gd name="T52" fmla="*/ 2147483647 w 1137"/>
              <a:gd name="T53" fmla="*/ 2147483647 h 40"/>
              <a:gd name="T54" fmla="*/ 2147483647 w 1137"/>
              <a:gd name="T55" fmla="*/ 0 h 40"/>
              <a:gd name="T56" fmla="*/ 2147483647 w 1137"/>
              <a:gd name="T57" fmla="*/ 2147483647 h 40"/>
              <a:gd name="T58" fmla="*/ 2147483647 w 1137"/>
              <a:gd name="T59" fmla="*/ 2147483647 h 40"/>
              <a:gd name="T60" fmla="*/ 2147483647 w 1137"/>
              <a:gd name="T61" fmla="*/ 2147483647 h 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7" h="40">
                <a:moveTo>
                  <a:pt x="0" y="34"/>
                </a:moveTo>
                <a:lnTo>
                  <a:pt x="26" y="33"/>
                </a:lnTo>
                <a:lnTo>
                  <a:pt x="32" y="32"/>
                </a:lnTo>
                <a:lnTo>
                  <a:pt x="38" y="31"/>
                </a:lnTo>
                <a:lnTo>
                  <a:pt x="45" y="30"/>
                </a:lnTo>
                <a:lnTo>
                  <a:pt x="65" y="29"/>
                </a:lnTo>
                <a:lnTo>
                  <a:pt x="71" y="30"/>
                </a:lnTo>
                <a:lnTo>
                  <a:pt x="78" y="31"/>
                </a:lnTo>
                <a:lnTo>
                  <a:pt x="86" y="32"/>
                </a:lnTo>
                <a:lnTo>
                  <a:pt x="117" y="33"/>
                </a:lnTo>
                <a:lnTo>
                  <a:pt x="147" y="34"/>
                </a:lnTo>
                <a:lnTo>
                  <a:pt x="179" y="37"/>
                </a:lnTo>
                <a:lnTo>
                  <a:pt x="196" y="38"/>
                </a:lnTo>
                <a:lnTo>
                  <a:pt x="230" y="39"/>
                </a:lnTo>
                <a:lnTo>
                  <a:pt x="266" y="39"/>
                </a:lnTo>
                <a:lnTo>
                  <a:pt x="279" y="39"/>
                </a:lnTo>
                <a:lnTo>
                  <a:pt x="310" y="36"/>
                </a:lnTo>
                <a:lnTo>
                  <a:pt x="426" y="32"/>
                </a:lnTo>
                <a:lnTo>
                  <a:pt x="545" y="28"/>
                </a:lnTo>
                <a:lnTo>
                  <a:pt x="564" y="27"/>
                </a:lnTo>
                <a:lnTo>
                  <a:pt x="580" y="26"/>
                </a:lnTo>
                <a:lnTo>
                  <a:pt x="602" y="25"/>
                </a:lnTo>
                <a:lnTo>
                  <a:pt x="654" y="23"/>
                </a:lnTo>
                <a:lnTo>
                  <a:pt x="683" y="22"/>
                </a:lnTo>
                <a:lnTo>
                  <a:pt x="910" y="4"/>
                </a:lnTo>
                <a:lnTo>
                  <a:pt x="950" y="2"/>
                </a:lnTo>
                <a:lnTo>
                  <a:pt x="978" y="1"/>
                </a:lnTo>
                <a:lnTo>
                  <a:pt x="1020" y="0"/>
                </a:lnTo>
                <a:lnTo>
                  <a:pt x="1043" y="1"/>
                </a:lnTo>
                <a:lnTo>
                  <a:pt x="1109" y="9"/>
                </a:lnTo>
                <a:lnTo>
                  <a:pt x="1136"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31" name="SMARTPenAnnotation203"/>
          <p:cNvSpPr>
            <a:spLocks/>
          </p:cNvSpPr>
          <p:nvPr/>
        </p:nvSpPr>
        <p:spPr bwMode="auto">
          <a:xfrm>
            <a:off x="5929313" y="5653088"/>
            <a:ext cx="2413000" cy="46037"/>
          </a:xfrm>
          <a:custGeom>
            <a:avLst/>
            <a:gdLst>
              <a:gd name="T0" fmla="*/ 0 w 1520"/>
              <a:gd name="T1" fmla="*/ 0 h 29"/>
              <a:gd name="T2" fmla="*/ 2147483647 w 1520"/>
              <a:gd name="T3" fmla="*/ 0 h 29"/>
              <a:gd name="T4" fmla="*/ 2147483647 w 1520"/>
              <a:gd name="T5" fmla="*/ 0 h 29"/>
              <a:gd name="T6" fmla="*/ 2147483647 w 1520"/>
              <a:gd name="T7" fmla="*/ 2147483647 h 29"/>
              <a:gd name="T8" fmla="*/ 2147483647 w 1520"/>
              <a:gd name="T9" fmla="*/ 2147483647 h 29"/>
              <a:gd name="T10" fmla="*/ 2147483647 w 1520"/>
              <a:gd name="T11" fmla="*/ 2147483647 h 29"/>
              <a:gd name="T12" fmla="*/ 2147483647 w 1520"/>
              <a:gd name="T13" fmla="*/ 2147483647 h 29"/>
              <a:gd name="T14" fmla="*/ 2147483647 w 1520"/>
              <a:gd name="T15" fmla="*/ 2147483647 h 29"/>
              <a:gd name="T16" fmla="*/ 2147483647 w 1520"/>
              <a:gd name="T17" fmla="*/ 2147483647 h 29"/>
              <a:gd name="T18" fmla="*/ 2147483647 w 1520"/>
              <a:gd name="T19" fmla="*/ 2147483647 h 29"/>
              <a:gd name="T20" fmla="*/ 2147483647 w 1520"/>
              <a:gd name="T21" fmla="*/ 2147483647 h 29"/>
              <a:gd name="T22" fmla="*/ 2147483647 w 1520"/>
              <a:gd name="T23" fmla="*/ 2147483647 h 29"/>
              <a:gd name="T24" fmla="*/ 2147483647 w 1520"/>
              <a:gd name="T25" fmla="*/ 2147483647 h 29"/>
              <a:gd name="T26" fmla="*/ 2147483647 w 1520"/>
              <a:gd name="T27" fmla="*/ 2147483647 h 29"/>
              <a:gd name="T28" fmla="*/ 2147483647 w 1520"/>
              <a:gd name="T29" fmla="*/ 2147483647 h 29"/>
              <a:gd name="T30" fmla="*/ 2147483647 w 1520"/>
              <a:gd name="T31" fmla="*/ 2147483647 h 29"/>
              <a:gd name="T32" fmla="*/ 2147483647 w 1520"/>
              <a:gd name="T33" fmla="*/ 2147483647 h 29"/>
              <a:gd name="T34" fmla="*/ 2147483647 w 1520"/>
              <a:gd name="T35" fmla="*/ 2147483647 h 29"/>
              <a:gd name="T36" fmla="*/ 2147483647 w 1520"/>
              <a:gd name="T37" fmla="*/ 2147483647 h 29"/>
              <a:gd name="T38" fmla="*/ 2147483647 w 1520"/>
              <a:gd name="T39" fmla="*/ 2147483647 h 29"/>
              <a:gd name="T40" fmla="*/ 2147483647 w 1520"/>
              <a:gd name="T41" fmla="*/ 2147483647 h 29"/>
              <a:gd name="T42" fmla="*/ 2147483647 w 1520"/>
              <a:gd name="T43" fmla="*/ 2147483647 h 29"/>
              <a:gd name="T44" fmla="*/ 2147483647 w 1520"/>
              <a:gd name="T45" fmla="*/ 2147483647 h 29"/>
              <a:gd name="T46" fmla="*/ 2147483647 w 1520"/>
              <a:gd name="T47" fmla="*/ 2147483647 h 29"/>
              <a:gd name="T48" fmla="*/ 2147483647 w 1520"/>
              <a:gd name="T49" fmla="*/ 2147483647 h 29"/>
              <a:gd name="T50" fmla="*/ 2147483647 w 1520"/>
              <a:gd name="T51" fmla="*/ 2147483647 h 29"/>
              <a:gd name="T52" fmla="*/ 2147483647 w 1520"/>
              <a:gd name="T53" fmla="*/ 2147483647 h 29"/>
              <a:gd name="T54" fmla="*/ 2147483647 w 1520"/>
              <a:gd name="T55" fmla="*/ 2147483647 h 29"/>
              <a:gd name="T56" fmla="*/ 2147483647 w 1520"/>
              <a:gd name="T57" fmla="*/ 2147483647 h 29"/>
              <a:gd name="T58" fmla="*/ 2147483647 w 1520"/>
              <a:gd name="T59" fmla="*/ 2147483647 h 29"/>
              <a:gd name="T60" fmla="*/ 2147483647 w 1520"/>
              <a:gd name="T61" fmla="*/ 2147483647 h 29"/>
              <a:gd name="T62" fmla="*/ 2147483647 w 1520"/>
              <a:gd name="T63" fmla="*/ 2147483647 h 29"/>
              <a:gd name="T64" fmla="*/ 2147483647 w 1520"/>
              <a:gd name="T65" fmla="*/ 2147483647 h 29"/>
              <a:gd name="T66" fmla="*/ 2147483647 w 1520"/>
              <a:gd name="T67" fmla="*/ 2147483647 h 29"/>
              <a:gd name="T68" fmla="*/ 2147483647 w 1520"/>
              <a:gd name="T69" fmla="*/ 2147483647 h 29"/>
              <a:gd name="T70" fmla="*/ 2147483647 w 1520"/>
              <a:gd name="T71" fmla="*/ 2147483647 h 29"/>
              <a:gd name="T72" fmla="*/ 2147483647 w 1520"/>
              <a:gd name="T73" fmla="*/ 2147483647 h 29"/>
              <a:gd name="T74" fmla="*/ 2147483647 w 1520"/>
              <a:gd name="T75" fmla="*/ 2147483647 h 29"/>
              <a:gd name="T76" fmla="*/ 2147483647 w 1520"/>
              <a:gd name="T77" fmla="*/ 2147483647 h 29"/>
              <a:gd name="T78" fmla="*/ 2147483647 w 1520"/>
              <a:gd name="T79" fmla="*/ 2147483647 h 29"/>
              <a:gd name="T80" fmla="*/ 2147483647 w 1520"/>
              <a:gd name="T81" fmla="*/ 2147483647 h 29"/>
              <a:gd name="T82" fmla="*/ 2147483647 w 1520"/>
              <a:gd name="T83" fmla="*/ 2147483647 h 29"/>
              <a:gd name="T84" fmla="*/ 2147483647 w 1520"/>
              <a:gd name="T85" fmla="*/ 2147483647 h 29"/>
              <a:gd name="T86" fmla="*/ 2147483647 w 1520"/>
              <a:gd name="T87" fmla="*/ 2147483647 h 29"/>
              <a:gd name="T88" fmla="*/ 2147483647 w 1520"/>
              <a:gd name="T89" fmla="*/ 2147483647 h 29"/>
              <a:gd name="T90" fmla="*/ 2147483647 w 1520"/>
              <a:gd name="T91" fmla="*/ 2147483647 h 29"/>
              <a:gd name="T92" fmla="*/ 2147483647 w 1520"/>
              <a:gd name="T93" fmla="*/ 2147483647 h 29"/>
              <a:gd name="T94" fmla="*/ 2147483647 w 1520"/>
              <a:gd name="T95" fmla="*/ 2147483647 h 29"/>
              <a:gd name="T96" fmla="*/ 2147483647 w 1520"/>
              <a:gd name="T97" fmla="*/ 2147483647 h 29"/>
              <a:gd name="T98" fmla="*/ 2147483647 w 1520"/>
              <a:gd name="T99" fmla="*/ 2147483647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0" h="29">
                <a:moveTo>
                  <a:pt x="0" y="0"/>
                </a:moveTo>
                <a:lnTo>
                  <a:pt x="107" y="0"/>
                </a:lnTo>
                <a:lnTo>
                  <a:pt x="126" y="0"/>
                </a:lnTo>
                <a:lnTo>
                  <a:pt x="142" y="1"/>
                </a:lnTo>
                <a:lnTo>
                  <a:pt x="157" y="3"/>
                </a:lnTo>
                <a:lnTo>
                  <a:pt x="169" y="3"/>
                </a:lnTo>
                <a:lnTo>
                  <a:pt x="179" y="4"/>
                </a:lnTo>
                <a:lnTo>
                  <a:pt x="210" y="5"/>
                </a:lnTo>
                <a:lnTo>
                  <a:pt x="247" y="5"/>
                </a:lnTo>
                <a:lnTo>
                  <a:pt x="255" y="6"/>
                </a:lnTo>
                <a:lnTo>
                  <a:pt x="262" y="7"/>
                </a:lnTo>
                <a:lnTo>
                  <a:pt x="268" y="8"/>
                </a:lnTo>
                <a:lnTo>
                  <a:pt x="275" y="9"/>
                </a:lnTo>
                <a:lnTo>
                  <a:pt x="282" y="10"/>
                </a:lnTo>
                <a:lnTo>
                  <a:pt x="304" y="11"/>
                </a:lnTo>
                <a:lnTo>
                  <a:pt x="344" y="11"/>
                </a:lnTo>
                <a:lnTo>
                  <a:pt x="398" y="11"/>
                </a:lnTo>
                <a:lnTo>
                  <a:pt x="407" y="10"/>
                </a:lnTo>
                <a:lnTo>
                  <a:pt x="417" y="9"/>
                </a:lnTo>
                <a:lnTo>
                  <a:pt x="426" y="8"/>
                </a:lnTo>
                <a:lnTo>
                  <a:pt x="434" y="7"/>
                </a:lnTo>
                <a:lnTo>
                  <a:pt x="443" y="6"/>
                </a:lnTo>
                <a:lnTo>
                  <a:pt x="471" y="6"/>
                </a:lnTo>
                <a:lnTo>
                  <a:pt x="789" y="5"/>
                </a:lnTo>
                <a:lnTo>
                  <a:pt x="799" y="6"/>
                </a:lnTo>
                <a:lnTo>
                  <a:pt x="809" y="7"/>
                </a:lnTo>
                <a:lnTo>
                  <a:pt x="819" y="8"/>
                </a:lnTo>
                <a:lnTo>
                  <a:pt x="840" y="10"/>
                </a:lnTo>
                <a:lnTo>
                  <a:pt x="926" y="15"/>
                </a:lnTo>
                <a:lnTo>
                  <a:pt x="945" y="17"/>
                </a:lnTo>
                <a:lnTo>
                  <a:pt x="960" y="18"/>
                </a:lnTo>
                <a:lnTo>
                  <a:pt x="1006" y="18"/>
                </a:lnTo>
                <a:lnTo>
                  <a:pt x="1015" y="19"/>
                </a:lnTo>
                <a:lnTo>
                  <a:pt x="1024" y="20"/>
                </a:lnTo>
                <a:lnTo>
                  <a:pt x="1032" y="21"/>
                </a:lnTo>
                <a:lnTo>
                  <a:pt x="1071" y="20"/>
                </a:lnTo>
                <a:lnTo>
                  <a:pt x="1085" y="19"/>
                </a:lnTo>
                <a:lnTo>
                  <a:pt x="1097" y="18"/>
                </a:lnTo>
                <a:lnTo>
                  <a:pt x="1117" y="17"/>
                </a:lnTo>
                <a:lnTo>
                  <a:pt x="1153" y="17"/>
                </a:lnTo>
                <a:lnTo>
                  <a:pt x="1389" y="17"/>
                </a:lnTo>
                <a:lnTo>
                  <a:pt x="1400" y="17"/>
                </a:lnTo>
                <a:lnTo>
                  <a:pt x="1443" y="20"/>
                </a:lnTo>
                <a:lnTo>
                  <a:pt x="1462" y="21"/>
                </a:lnTo>
                <a:lnTo>
                  <a:pt x="1471" y="22"/>
                </a:lnTo>
                <a:lnTo>
                  <a:pt x="1480" y="23"/>
                </a:lnTo>
                <a:lnTo>
                  <a:pt x="1489" y="25"/>
                </a:lnTo>
                <a:lnTo>
                  <a:pt x="1496" y="26"/>
                </a:lnTo>
                <a:lnTo>
                  <a:pt x="1503" y="26"/>
                </a:lnTo>
                <a:lnTo>
                  <a:pt x="1519"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32" name="SMARTPenAnnotation204"/>
          <p:cNvSpPr>
            <a:spLocks/>
          </p:cNvSpPr>
          <p:nvPr/>
        </p:nvSpPr>
        <p:spPr bwMode="auto">
          <a:xfrm>
            <a:off x="5688013" y="5973763"/>
            <a:ext cx="2689225" cy="109537"/>
          </a:xfrm>
          <a:custGeom>
            <a:avLst/>
            <a:gdLst>
              <a:gd name="T0" fmla="*/ 0 w 1694"/>
              <a:gd name="T1" fmla="*/ 2147483647 h 69"/>
              <a:gd name="T2" fmla="*/ 2147483647 w 1694"/>
              <a:gd name="T3" fmla="*/ 2147483647 h 69"/>
              <a:gd name="T4" fmla="*/ 2147483647 w 1694"/>
              <a:gd name="T5" fmla="*/ 2147483647 h 69"/>
              <a:gd name="T6" fmla="*/ 2147483647 w 1694"/>
              <a:gd name="T7" fmla="*/ 2147483647 h 69"/>
              <a:gd name="T8" fmla="*/ 2147483647 w 1694"/>
              <a:gd name="T9" fmla="*/ 2147483647 h 69"/>
              <a:gd name="T10" fmla="*/ 2147483647 w 1694"/>
              <a:gd name="T11" fmla="*/ 2147483647 h 69"/>
              <a:gd name="T12" fmla="*/ 2147483647 w 1694"/>
              <a:gd name="T13" fmla="*/ 2147483647 h 69"/>
              <a:gd name="T14" fmla="*/ 2147483647 w 1694"/>
              <a:gd name="T15" fmla="*/ 2147483647 h 69"/>
              <a:gd name="T16" fmla="*/ 2147483647 w 1694"/>
              <a:gd name="T17" fmla="*/ 2147483647 h 69"/>
              <a:gd name="T18" fmla="*/ 2147483647 w 1694"/>
              <a:gd name="T19" fmla="*/ 2147483647 h 69"/>
              <a:gd name="T20" fmla="*/ 2147483647 w 1694"/>
              <a:gd name="T21" fmla="*/ 2147483647 h 69"/>
              <a:gd name="T22" fmla="*/ 2147483647 w 1694"/>
              <a:gd name="T23" fmla="*/ 2147483647 h 69"/>
              <a:gd name="T24" fmla="*/ 2147483647 w 1694"/>
              <a:gd name="T25" fmla="*/ 0 h 69"/>
              <a:gd name="T26" fmla="*/ 2147483647 w 1694"/>
              <a:gd name="T27" fmla="*/ 0 h 69"/>
              <a:gd name="T28" fmla="*/ 2147483647 w 1694"/>
              <a:gd name="T29" fmla="*/ 2147483647 h 69"/>
              <a:gd name="T30" fmla="*/ 2147483647 w 1694"/>
              <a:gd name="T31" fmla="*/ 2147483647 h 69"/>
              <a:gd name="T32" fmla="*/ 2147483647 w 1694"/>
              <a:gd name="T33" fmla="*/ 2147483647 h 69"/>
              <a:gd name="T34" fmla="*/ 2147483647 w 1694"/>
              <a:gd name="T35" fmla="*/ 2147483647 h 69"/>
              <a:gd name="T36" fmla="*/ 2147483647 w 1694"/>
              <a:gd name="T37" fmla="*/ 2147483647 h 69"/>
              <a:gd name="T38" fmla="*/ 2147483647 w 1694"/>
              <a:gd name="T39" fmla="*/ 2147483647 h 69"/>
              <a:gd name="T40" fmla="*/ 2147483647 w 1694"/>
              <a:gd name="T41" fmla="*/ 2147483647 h 69"/>
              <a:gd name="T42" fmla="*/ 2147483647 w 1694"/>
              <a:gd name="T43" fmla="*/ 2147483647 h 69"/>
              <a:gd name="T44" fmla="*/ 2147483647 w 1694"/>
              <a:gd name="T45" fmla="*/ 2147483647 h 69"/>
              <a:gd name="T46" fmla="*/ 2147483647 w 1694"/>
              <a:gd name="T47" fmla="*/ 2147483647 h 69"/>
              <a:gd name="T48" fmla="*/ 2147483647 w 1694"/>
              <a:gd name="T49" fmla="*/ 2147483647 h 69"/>
              <a:gd name="T50" fmla="*/ 2147483647 w 1694"/>
              <a:gd name="T51" fmla="*/ 2147483647 h 69"/>
              <a:gd name="T52" fmla="*/ 2147483647 w 1694"/>
              <a:gd name="T53" fmla="*/ 2147483647 h 69"/>
              <a:gd name="T54" fmla="*/ 2147483647 w 1694"/>
              <a:gd name="T55" fmla="*/ 2147483647 h 69"/>
              <a:gd name="T56" fmla="*/ 2147483647 w 1694"/>
              <a:gd name="T57" fmla="*/ 2147483647 h 69"/>
              <a:gd name="T58" fmla="*/ 2147483647 w 1694"/>
              <a:gd name="T59" fmla="*/ 2147483647 h 69"/>
              <a:gd name="T60" fmla="*/ 2147483647 w 1694"/>
              <a:gd name="T61" fmla="*/ 2147483647 h 69"/>
              <a:gd name="T62" fmla="*/ 2147483647 w 1694"/>
              <a:gd name="T63" fmla="*/ 2147483647 h 69"/>
              <a:gd name="T64" fmla="*/ 2147483647 w 1694"/>
              <a:gd name="T65" fmla="*/ 2147483647 h 69"/>
              <a:gd name="T66" fmla="*/ 2147483647 w 1694"/>
              <a:gd name="T67" fmla="*/ 2147483647 h 69"/>
              <a:gd name="T68" fmla="*/ 2147483647 w 1694"/>
              <a:gd name="T69" fmla="*/ 2147483647 h 69"/>
              <a:gd name="T70" fmla="*/ 2147483647 w 1694"/>
              <a:gd name="T71" fmla="*/ 2147483647 h 69"/>
              <a:gd name="T72" fmla="*/ 2147483647 w 1694"/>
              <a:gd name="T73" fmla="*/ 2147483647 h 69"/>
              <a:gd name="T74" fmla="*/ 2147483647 w 1694"/>
              <a:gd name="T75" fmla="*/ 2147483647 h 69"/>
              <a:gd name="T76" fmla="*/ 2147483647 w 1694"/>
              <a:gd name="T77" fmla="*/ 2147483647 h 69"/>
              <a:gd name="T78" fmla="*/ 2147483647 w 1694"/>
              <a:gd name="T79" fmla="*/ 2147483647 h 69"/>
              <a:gd name="T80" fmla="*/ 2147483647 w 1694"/>
              <a:gd name="T81" fmla="*/ 2147483647 h 69"/>
              <a:gd name="T82" fmla="*/ 2147483647 w 1694"/>
              <a:gd name="T83" fmla="*/ 2147483647 h 69"/>
              <a:gd name="T84" fmla="*/ 2147483647 w 1694"/>
              <a:gd name="T85" fmla="*/ 2147483647 h 69"/>
              <a:gd name="T86" fmla="*/ 2147483647 w 1694"/>
              <a:gd name="T87" fmla="*/ 2147483647 h 69"/>
              <a:gd name="T88" fmla="*/ 2147483647 w 1694"/>
              <a:gd name="T89" fmla="*/ 2147483647 h 69"/>
              <a:gd name="T90" fmla="*/ 2147483647 w 1694"/>
              <a:gd name="T91" fmla="*/ 2147483647 h 69"/>
              <a:gd name="T92" fmla="*/ 2147483647 w 1694"/>
              <a:gd name="T93" fmla="*/ 2147483647 h 69"/>
              <a:gd name="T94" fmla="*/ 2147483647 w 1694"/>
              <a:gd name="T95" fmla="*/ 2147483647 h 69"/>
              <a:gd name="T96" fmla="*/ 2147483647 w 1694"/>
              <a:gd name="T97" fmla="*/ 2147483647 h 69"/>
              <a:gd name="T98" fmla="*/ 2147483647 w 1694"/>
              <a:gd name="T99" fmla="*/ 2147483647 h 69"/>
              <a:gd name="T100" fmla="*/ 2147483647 w 1694"/>
              <a:gd name="T101" fmla="*/ 2147483647 h 69"/>
              <a:gd name="T102" fmla="*/ 2147483647 w 1694"/>
              <a:gd name="T103" fmla="*/ 2147483647 h 69"/>
              <a:gd name="T104" fmla="*/ 2147483647 w 1694"/>
              <a:gd name="T105" fmla="*/ 2147483647 h 69"/>
              <a:gd name="T106" fmla="*/ 2147483647 w 1694"/>
              <a:gd name="T107" fmla="*/ 2147483647 h 69"/>
              <a:gd name="T108" fmla="*/ 2147483647 w 1694"/>
              <a:gd name="T109" fmla="*/ 2147483647 h 69"/>
              <a:gd name="T110" fmla="*/ 2147483647 w 1694"/>
              <a:gd name="T111" fmla="*/ 2147483647 h 69"/>
              <a:gd name="T112" fmla="*/ 2147483647 w 1694"/>
              <a:gd name="T113" fmla="*/ 2147483647 h 69"/>
              <a:gd name="T114" fmla="*/ 2147483647 w 1694"/>
              <a:gd name="T115" fmla="*/ 2147483647 h 69"/>
              <a:gd name="T116" fmla="*/ 2147483647 w 1694"/>
              <a:gd name="T117" fmla="*/ 2147483647 h 69"/>
              <a:gd name="T118" fmla="*/ 2147483647 w 1694"/>
              <a:gd name="T119" fmla="*/ 2147483647 h 69"/>
              <a:gd name="T120" fmla="*/ 2147483647 w 1694"/>
              <a:gd name="T121" fmla="*/ 2147483647 h 69"/>
              <a:gd name="T122" fmla="*/ 2147483647 w 1694"/>
              <a:gd name="T123" fmla="*/ 2147483647 h 69"/>
              <a:gd name="T124" fmla="*/ 2147483647 w 1694"/>
              <a:gd name="T125" fmla="*/ 2147483647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4" h="69">
                <a:moveTo>
                  <a:pt x="0" y="11"/>
                </a:moveTo>
                <a:lnTo>
                  <a:pt x="16" y="11"/>
                </a:lnTo>
                <a:lnTo>
                  <a:pt x="19" y="12"/>
                </a:lnTo>
                <a:lnTo>
                  <a:pt x="21" y="13"/>
                </a:lnTo>
                <a:lnTo>
                  <a:pt x="24" y="14"/>
                </a:lnTo>
                <a:lnTo>
                  <a:pt x="28" y="16"/>
                </a:lnTo>
                <a:lnTo>
                  <a:pt x="30" y="16"/>
                </a:lnTo>
                <a:lnTo>
                  <a:pt x="40" y="15"/>
                </a:lnTo>
                <a:lnTo>
                  <a:pt x="48" y="14"/>
                </a:lnTo>
                <a:lnTo>
                  <a:pt x="71" y="11"/>
                </a:lnTo>
                <a:lnTo>
                  <a:pt x="128" y="4"/>
                </a:lnTo>
                <a:lnTo>
                  <a:pt x="160" y="2"/>
                </a:lnTo>
                <a:lnTo>
                  <a:pt x="208" y="0"/>
                </a:lnTo>
                <a:lnTo>
                  <a:pt x="285" y="0"/>
                </a:lnTo>
                <a:lnTo>
                  <a:pt x="318" y="2"/>
                </a:lnTo>
                <a:lnTo>
                  <a:pt x="339" y="3"/>
                </a:lnTo>
                <a:lnTo>
                  <a:pt x="377" y="6"/>
                </a:lnTo>
                <a:lnTo>
                  <a:pt x="394" y="8"/>
                </a:lnTo>
                <a:lnTo>
                  <a:pt x="426" y="10"/>
                </a:lnTo>
                <a:lnTo>
                  <a:pt x="454" y="11"/>
                </a:lnTo>
                <a:lnTo>
                  <a:pt x="465" y="13"/>
                </a:lnTo>
                <a:lnTo>
                  <a:pt x="475" y="14"/>
                </a:lnTo>
                <a:lnTo>
                  <a:pt x="510" y="17"/>
                </a:lnTo>
                <a:lnTo>
                  <a:pt x="519" y="18"/>
                </a:lnTo>
                <a:lnTo>
                  <a:pt x="528" y="20"/>
                </a:lnTo>
                <a:lnTo>
                  <a:pt x="552" y="22"/>
                </a:lnTo>
                <a:lnTo>
                  <a:pt x="641" y="30"/>
                </a:lnTo>
                <a:lnTo>
                  <a:pt x="671" y="32"/>
                </a:lnTo>
                <a:lnTo>
                  <a:pt x="717" y="34"/>
                </a:lnTo>
                <a:lnTo>
                  <a:pt x="763" y="38"/>
                </a:lnTo>
                <a:lnTo>
                  <a:pt x="797" y="42"/>
                </a:lnTo>
                <a:lnTo>
                  <a:pt x="812" y="43"/>
                </a:lnTo>
                <a:lnTo>
                  <a:pt x="824" y="45"/>
                </a:lnTo>
                <a:lnTo>
                  <a:pt x="834" y="47"/>
                </a:lnTo>
                <a:lnTo>
                  <a:pt x="847" y="49"/>
                </a:lnTo>
                <a:lnTo>
                  <a:pt x="879" y="53"/>
                </a:lnTo>
                <a:lnTo>
                  <a:pt x="904" y="55"/>
                </a:lnTo>
                <a:lnTo>
                  <a:pt x="926" y="56"/>
                </a:lnTo>
                <a:lnTo>
                  <a:pt x="967" y="60"/>
                </a:lnTo>
                <a:lnTo>
                  <a:pt x="997" y="62"/>
                </a:lnTo>
                <a:lnTo>
                  <a:pt x="1007" y="63"/>
                </a:lnTo>
                <a:lnTo>
                  <a:pt x="1016" y="65"/>
                </a:lnTo>
                <a:lnTo>
                  <a:pt x="1041" y="67"/>
                </a:lnTo>
                <a:lnTo>
                  <a:pt x="1093" y="67"/>
                </a:lnTo>
                <a:lnTo>
                  <a:pt x="1203" y="68"/>
                </a:lnTo>
                <a:lnTo>
                  <a:pt x="1220" y="66"/>
                </a:lnTo>
                <a:lnTo>
                  <a:pt x="1228" y="65"/>
                </a:lnTo>
                <a:lnTo>
                  <a:pt x="1258" y="62"/>
                </a:lnTo>
                <a:lnTo>
                  <a:pt x="1266" y="61"/>
                </a:lnTo>
                <a:lnTo>
                  <a:pt x="1273" y="59"/>
                </a:lnTo>
                <a:lnTo>
                  <a:pt x="1303" y="56"/>
                </a:lnTo>
                <a:lnTo>
                  <a:pt x="1311" y="55"/>
                </a:lnTo>
                <a:lnTo>
                  <a:pt x="1318" y="54"/>
                </a:lnTo>
                <a:lnTo>
                  <a:pt x="1348" y="51"/>
                </a:lnTo>
                <a:lnTo>
                  <a:pt x="1356" y="49"/>
                </a:lnTo>
                <a:lnTo>
                  <a:pt x="1363" y="48"/>
                </a:lnTo>
                <a:lnTo>
                  <a:pt x="1375" y="46"/>
                </a:lnTo>
                <a:lnTo>
                  <a:pt x="1407" y="43"/>
                </a:lnTo>
                <a:lnTo>
                  <a:pt x="1463" y="38"/>
                </a:lnTo>
                <a:lnTo>
                  <a:pt x="1506" y="36"/>
                </a:lnTo>
                <a:lnTo>
                  <a:pt x="1579" y="34"/>
                </a:lnTo>
                <a:lnTo>
                  <a:pt x="1599" y="36"/>
                </a:lnTo>
                <a:lnTo>
                  <a:pt x="169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6333" name="SMARTPenAnnotation205"/>
          <p:cNvSpPr>
            <a:spLocks/>
          </p:cNvSpPr>
          <p:nvPr/>
        </p:nvSpPr>
        <p:spPr bwMode="auto">
          <a:xfrm>
            <a:off x="5670550" y="6510338"/>
            <a:ext cx="2206625" cy="53975"/>
          </a:xfrm>
          <a:custGeom>
            <a:avLst/>
            <a:gdLst>
              <a:gd name="T0" fmla="*/ 2147483647 w 1390"/>
              <a:gd name="T1" fmla="*/ 2147483647 h 34"/>
              <a:gd name="T2" fmla="*/ 2147483647 w 1390"/>
              <a:gd name="T3" fmla="*/ 2147483647 h 34"/>
              <a:gd name="T4" fmla="*/ 2147483647 w 1390"/>
              <a:gd name="T5" fmla="*/ 2147483647 h 34"/>
              <a:gd name="T6" fmla="*/ 2147483647 w 1390"/>
              <a:gd name="T7" fmla="*/ 0 h 34"/>
              <a:gd name="T8" fmla="*/ 2147483647 w 1390"/>
              <a:gd name="T9" fmla="*/ 2147483647 h 34"/>
              <a:gd name="T10" fmla="*/ 2147483647 w 1390"/>
              <a:gd name="T11" fmla="*/ 2147483647 h 34"/>
              <a:gd name="T12" fmla="*/ 2147483647 w 1390"/>
              <a:gd name="T13" fmla="*/ 2147483647 h 34"/>
              <a:gd name="T14" fmla="*/ 2147483647 w 1390"/>
              <a:gd name="T15" fmla="*/ 2147483647 h 34"/>
              <a:gd name="T16" fmla="*/ 2147483647 w 1390"/>
              <a:gd name="T17" fmla="*/ 2147483647 h 34"/>
              <a:gd name="T18" fmla="*/ 2147483647 w 1390"/>
              <a:gd name="T19" fmla="*/ 2147483647 h 34"/>
              <a:gd name="T20" fmla="*/ 2147483647 w 1390"/>
              <a:gd name="T21" fmla="*/ 2147483647 h 34"/>
              <a:gd name="T22" fmla="*/ 2147483647 w 1390"/>
              <a:gd name="T23" fmla="*/ 2147483647 h 34"/>
              <a:gd name="T24" fmla="*/ 2147483647 w 1390"/>
              <a:gd name="T25" fmla="*/ 2147483647 h 34"/>
              <a:gd name="T26" fmla="*/ 2147483647 w 1390"/>
              <a:gd name="T27" fmla="*/ 2147483647 h 34"/>
              <a:gd name="T28" fmla="*/ 2147483647 w 1390"/>
              <a:gd name="T29" fmla="*/ 2147483647 h 34"/>
              <a:gd name="T30" fmla="*/ 2147483647 w 1390"/>
              <a:gd name="T31" fmla="*/ 2147483647 h 34"/>
              <a:gd name="T32" fmla="*/ 2147483647 w 1390"/>
              <a:gd name="T33" fmla="*/ 2147483647 h 34"/>
              <a:gd name="T34" fmla="*/ 2147483647 w 1390"/>
              <a:gd name="T35" fmla="*/ 2147483647 h 34"/>
              <a:gd name="T36" fmla="*/ 2147483647 w 1390"/>
              <a:gd name="T37" fmla="*/ 2147483647 h 34"/>
              <a:gd name="T38" fmla="*/ 2147483647 w 1390"/>
              <a:gd name="T39" fmla="*/ 2147483647 h 34"/>
              <a:gd name="T40" fmla="*/ 2147483647 w 1390"/>
              <a:gd name="T41" fmla="*/ 2147483647 h 34"/>
              <a:gd name="T42" fmla="*/ 2147483647 w 1390"/>
              <a:gd name="T43" fmla="*/ 2147483647 h 34"/>
              <a:gd name="T44" fmla="*/ 2147483647 w 1390"/>
              <a:gd name="T45" fmla="*/ 2147483647 h 34"/>
              <a:gd name="T46" fmla="*/ 2147483647 w 1390"/>
              <a:gd name="T47" fmla="*/ 2147483647 h 34"/>
              <a:gd name="T48" fmla="*/ 2147483647 w 1390"/>
              <a:gd name="T49" fmla="*/ 2147483647 h 34"/>
              <a:gd name="T50" fmla="*/ 2147483647 w 1390"/>
              <a:gd name="T51" fmla="*/ 2147483647 h 34"/>
              <a:gd name="T52" fmla="*/ 2147483647 w 1390"/>
              <a:gd name="T53" fmla="*/ 2147483647 h 34"/>
              <a:gd name="T54" fmla="*/ 2147483647 w 1390"/>
              <a:gd name="T55" fmla="*/ 2147483647 h 34"/>
              <a:gd name="T56" fmla="*/ 2147483647 w 1390"/>
              <a:gd name="T57" fmla="*/ 2147483647 h 34"/>
              <a:gd name="T58" fmla="*/ 2147483647 w 1390"/>
              <a:gd name="T59" fmla="*/ 2147483647 h 34"/>
              <a:gd name="T60" fmla="*/ 2147483647 w 1390"/>
              <a:gd name="T61" fmla="*/ 2147483647 h 34"/>
              <a:gd name="T62" fmla="*/ 2147483647 w 1390"/>
              <a:gd name="T63" fmla="*/ 2147483647 h 34"/>
              <a:gd name="T64" fmla="*/ 2147483647 w 1390"/>
              <a:gd name="T65" fmla="*/ 2147483647 h 34"/>
              <a:gd name="T66" fmla="*/ 2147483647 w 1390"/>
              <a:gd name="T67" fmla="*/ 2147483647 h 34"/>
              <a:gd name="T68" fmla="*/ 2147483647 w 1390"/>
              <a:gd name="T69" fmla="*/ 2147483647 h 34"/>
              <a:gd name="T70" fmla="*/ 2147483647 w 1390"/>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0" h="34">
                <a:moveTo>
                  <a:pt x="0" y="5"/>
                </a:moveTo>
                <a:lnTo>
                  <a:pt x="3" y="5"/>
                </a:lnTo>
                <a:lnTo>
                  <a:pt x="5" y="5"/>
                </a:lnTo>
                <a:lnTo>
                  <a:pt x="8" y="4"/>
                </a:lnTo>
                <a:lnTo>
                  <a:pt x="11" y="2"/>
                </a:lnTo>
                <a:lnTo>
                  <a:pt x="14" y="1"/>
                </a:lnTo>
                <a:lnTo>
                  <a:pt x="21" y="0"/>
                </a:lnTo>
                <a:lnTo>
                  <a:pt x="58" y="0"/>
                </a:lnTo>
                <a:lnTo>
                  <a:pt x="77" y="0"/>
                </a:lnTo>
                <a:lnTo>
                  <a:pt x="82" y="1"/>
                </a:lnTo>
                <a:lnTo>
                  <a:pt x="86" y="3"/>
                </a:lnTo>
                <a:lnTo>
                  <a:pt x="91" y="3"/>
                </a:lnTo>
                <a:lnTo>
                  <a:pt x="102" y="4"/>
                </a:lnTo>
                <a:lnTo>
                  <a:pt x="118" y="5"/>
                </a:lnTo>
                <a:lnTo>
                  <a:pt x="124" y="6"/>
                </a:lnTo>
                <a:lnTo>
                  <a:pt x="129" y="7"/>
                </a:lnTo>
                <a:lnTo>
                  <a:pt x="135" y="8"/>
                </a:lnTo>
                <a:lnTo>
                  <a:pt x="141" y="9"/>
                </a:lnTo>
                <a:lnTo>
                  <a:pt x="152" y="10"/>
                </a:lnTo>
                <a:lnTo>
                  <a:pt x="190" y="11"/>
                </a:lnTo>
                <a:lnTo>
                  <a:pt x="220" y="11"/>
                </a:lnTo>
                <a:lnTo>
                  <a:pt x="245" y="14"/>
                </a:lnTo>
                <a:lnTo>
                  <a:pt x="265" y="14"/>
                </a:lnTo>
                <a:lnTo>
                  <a:pt x="274" y="13"/>
                </a:lnTo>
                <a:lnTo>
                  <a:pt x="291" y="12"/>
                </a:lnTo>
                <a:lnTo>
                  <a:pt x="330" y="11"/>
                </a:lnTo>
                <a:lnTo>
                  <a:pt x="400" y="11"/>
                </a:lnTo>
                <a:lnTo>
                  <a:pt x="409" y="10"/>
                </a:lnTo>
                <a:lnTo>
                  <a:pt x="417" y="9"/>
                </a:lnTo>
                <a:lnTo>
                  <a:pt x="426" y="8"/>
                </a:lnTo>
                <a:lnTo>
                  <a:pt x="435" y="7"/>
                </a:lnTo>
                <a:lnTo>
                  <a:pt x="454" y="6"/>
                </a:lnTo>
                <a:lnTo>
                  <a:pt x="491" y="5"/>
                </a:lnTo>
                <a:lnTo>
                  <a:pt x="589" y="5"/>
                </a:lnTo>
                <a:lnTo>
                  <a:pt x="718" y="10"/>
                </a:lnTo>
                <a:lnTo>
                  <a:pt x="730" y="11"/>
                </a:lnTo>
                <a:lnTo>
                  <a:pt x="741" y="12"/>
                </a:lnTo>
                <a:lnTo>
                  <a:pt x="751" y="14"/>
                </a:lnTo>
                <a:lnTo>
                  <a:pt x="767" y="15"/>
                </a:lnTo>
                <a:lnTo>
                  <a:pt x="809" y="16"/>
                </a:lnTo>
                <a:lnTo>
                  <a:pt x="853" y="16"/>
                </a:lnTo>
                <a:lnTo>
                  <a:pt x="867" y="17"/>
                </a:lnTo>
                <a:lnTo>
                  <a:pt x="911" y="20"/>
                </a:lnTo>
                <a:lnTo>
                  <a:pt x="934" y="21"/>
                </a:lnTo>
                <a:lnTo>
                  <a:pt x="961" y="22"/>
                </a:lnTo>
                <a:lnTo>
                  <a:pt x="991" y="24"/>
                </a:lnTo>
                <a:lnTo>
                  <a:pt x="1009" y="25"/>
                </a:lnTo>
                <a:lnTo>
                  <a:pt x="1024" y="27"/>
                </a:lnTo>
                <a:lnTo>
                  <a:pt x="1036" y="28"/>
                </a:lnTo>
                <a:lnTo>
                  <a:pt x="1047" y="30"/>
                </a:lnTo>
                <a:lnTo>
                  <a:pt x="1056" y="31"/>
                </a:lnTo>
                <a:lnTo>
                  <a:pt x="1064" y="32"/>
                </a:lnTo>
                <a:lnTo>
                  <a:pt x="1083" y="33"/>
                </a:lnTo>
                <a:lnTo>
                  <a:pt x="1114" y="33"/>
                </a:lnTo>
                <a:lnTo>
                  <a:pt x="1132" y="33"/>
                </a:lnTo>
                <a:lnTo>
                  <a:pt x="1170" y="30"/>
                </a:lnTo>
                <a:lnTo>
                  <a:pt x="1205" y="27"/>
                </a:lnTo>
                <a:lnTo>
                  <a:pt x="1234" y="24"/>
                </a:lnTo>
                <a:lnTo>
                  <a:pt x="1251" y="23"/>
                </a:lnTo>
                <a:lnTo>
                  <a:pt x="1257" y="22"/>
                </a:lnTo>
                <a:lnTo>
                  <a:pt x="1264" y="21"/>
                </a:lnTo>
                <a:lnTo>
                  <a:pt x="1270" y="19"/>
                </a:lnTo>
                <a:lnTo>
                  <a:pt x="1277" y="18"/>
                </a:lnTo>
                <a:lnTo>
                  <a:pt x="1284" y="18"/>
                </a:lnTo>
                <a:lnTo>
                  <a:pt x="1307" y="17"/>
                </a:lnTo>
                <a:lnTo>
                  <a:pt x="1344" y="17"/>
                </a:lnTo>
                <a:lnTo>
                  <a:pt x="1350" y="18"/>
                </a:lnTo>
                <a:lnTo>
                  <a:pt x="1356" y="19"/>
                </a:lnTo>
                <a:lnTo>
                  <a:pt x="1361" y="21"/>
                </a:lnTo>
                <a:lnTo>
                  <a:pt x="1365" y="23"/>
                </a:lnTo>
                <a:lnTo>
                  <a:pt x="1369" y="24"/>
                </a:lnTo>
                <a:lnTo>
                  <a:pt x="1374" y="26"/>
                </a:lnTo>
                <a:lnTo>
                  <a:pt x="1389"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078090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228600" y="228600"/>
            <a:ext cx="4267200" cy="6400800"/>
          </a:xfrm>
        </p:spPr>
        <p:txBody>
          <a:bodyPr/>
          <a:lstStyle/>
          <a:p>
            <a:pPr eaLnBrk="1" hangingPunct="1"/>
            <a:r>
              <a:rPr lang="en-US" altLang="en-US" smtClean="0"/>
              <a:t>Macbeth is worried about his soul.  He’ll be damned to hell if he kills the King.  Also, what if their plan fails?  Sometimes devilish plots backfire and hurt the conspirator rather than the victim.</a:t>
            </a: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0"/>
            <a:ext cx="451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MARTPenAnnotation190"/>
          <p:cNvSpPr>
            <a:spLocks/>
          </p:cNvSpPr>
          <p:nvPr/>
        </p:nvSpPr>
        <p:spPr bwMode="auto">
          <a:xfrm>
            <a:off x="901700" y="714375"/>
            <a:ext cx="2841625" cy="90488"/>
          </a:xfrm>
          <a:custGeom>
            <a:avLst/>
            <a:gdLst>
              <a:gd name="T0" fmla="*/ 0 w 1790"/>
              <a:gd name="T1" fmla="*/ 0 h 57"/>
              <a:gd name="T2" fmla="*/ 2147483647 w 1790"/>
              <a:gd name="T3" fmla="*/ 2147483647 h 57"/>
              <a:gd name="T4" fmla="*/ 2147483647 w 1790"/>
              <a:gd name="T5" fmla="*/ 2147483647 h 57"/>
              <a:gd name="T6" fmla="*/ 2147483647 w 1790"/>
              <a:gd name="T7" fmla="*/ 2147483647 h 57"/>
              <a:gd name="T8" fmla="*/ 2147483647 w 1790"/>
              <a:gd name="T9" fmla="*/ 2147483647 h 57"/>
              <a:gd name="T10" fmla="*/ 2147483647 w 1790"/>
              <a:gd name="T11" fmla="*/ 2147483647 h 57"/>
              <a:gd name="T12" fmla="*/ 2147483647 w 1790"/>
              <a:gd name="T13" fmla="*/ 2147483647 h 57"/>
              <a:gd name="T14" fmla="*/ 2147483647 w 1790"/>
              <a:gd name="T15" fmla="*/ 2147483647 h 57"/>
              <a:gd name="T16" fmla="*/ 2147483647 w 1790"/>
              <a:gd name="T17" fmla="*/ 2147483647 h 57"/>
              <a:gd name="T18" fmla="*/ 2147483647 w 1790"/>
              <a:gd name="T19" fmla="*/ 2147483647 h 57"/>
              <a:gd name="T20" fmla="*/ 2147483647 w 1790"/>
              <a:gd name="T21" fmla="*/ 2147483647 h 57"/>
              <a:gd name="T22" fmla="*/ 2147483647 w 1790"/>
              <a:gd name="T23" fmla="*/ 2147483647 h 57"/>
              <a:gd name="T24" fmla="*/ 2147483647 w 1790"/>
              <a:gd name="T25" fmla="*/ 2147483647 h 57"/>
              <a:gd name="T26" fmla="*/ 2147483647 w 1790"/>
              <a:gd name="T27" fmla="*/ 2147483647 h 57"/>
              <a:gd name="T28" fmla="*/ 2147483647 w 1790"/>
              <a:gd name="T29" fmla="*/ 2147483647 h 57"/>
              <a:gd name="T30" fmla="*/ 2147483647 w 1790"/>
              <a:gd name="T31" fmla="*/ 2147483647 h 57"/>
              <a:gd name="T32" fmla="*/ 2147483647 w 1790"/>
              <a:gd name="T33" fmla="*/ 2147483647 h 57"/>
              <a:gd name="T34" fmla="*/ 2147483647 w 1790"/>
              <a:gd name="T35" fmla="*/ 2147483647 h 57"/>
              <a:gd name="T36" fmla="*/ 2147483647 w 1790"/>
              <a:gd name="T37" fmla="*/ 2147483647 h 57"/>
              <a:gd name="T38" fmla="*/ 2147483647 w 1790"/>
              <a:gd name="T39" fmla="*/ 2147483647 h 57"/>
              <a:gd name="T40" fmla="*/ 2147483647 w 1790"/>
              <a:gd name="T41" fmla="*/ 2147483647 h 57"/>
              <a:gd name="T42" fmla="*/ 2147483647 w 1790"/>
              <a:gd name="T43" fmla="*/ 2147483647 h 57"/>
              <a:gd name="T44" fmla="*/ 2147483647 w 1790"/>
              <a:gd name="T45" fmla="*/ 2147483647 h 57"/>
              <a:gd name="T46" fmla="*/ 2147483647 w 1790"/>
              <a:gd name="T47" fmla="*/ 2147483647 h 57"/>
              <a:gd name="T48" fmla="*/ 2147483647 w 1790"/>
              <a:gd name="T49" fmla="*/ 2147483647 h 57"/>
              <a:gd name="T50" fmla="*/ 2147483647 w 1790"/>
              <a:gd name="T51" fmla="*/ 2147483647 h 57"/>
              <a:gd name="T52" fmla="*/ 2147483647 w 1790"/>
              <a:gd name="T53" fmla="*/ 2147483647 h 57"/>
              <a:gd name="T54" fmla="*/ 2147483647 w 1790"/>
              <a:gd name="T55" fmla="*/ 2147483647 h 57"/>
              <a:gd name="T56" fmla="*/ 2147483647 w 1790"/>
              <a:gd name="T57" fmla="*/ 2147483647 h 57"/>
              <a:gd name="T58" fmla="*/ 2147483647 w 1790"/>
              <a:gd name="T59" fmla="*/ 2147483647 h 57"/>
              <a:gd name="T60" fmla="*/ 2147483647 w 1790"/>
              <a:gd name="T61" fmla="*/ 2147483647 h 57"/>
              <a:gd name="T62" fmla="*/ 2147483647 w 1790"/>
              <a:gd name="T63" fmla="*/ 2147483647 h 57"/>
              <a:gd name="T64" fmla="*/ 2147483647 w 1790"/>
              <a:gd name="T65" fmla="*/ 2147483647 h 57"/>
              <a:gd name="T66" fmla="*/ 2147483647 w 1790"/>
              <a:gd name="T67" fmla="*/ 2147483647 h 57"/>
              <a:gd name="T68" fmla="*/ 2147483647 w 1790"/>
              <a:gd name="T69" fmla="*/ 2147483647 h 57"/>
              <a:gd name="T70" fmla="*/ 2147483647 w 1790"/>
              <a:gd name="T71" fmla="*/ 2147483647 h 57"/>
              <a:gd name="T72" fmla="*/ 2147483647 w 1790"/>
              <a:gd name="T73" fmla="*/ 2147483647 h 57"/>
              <a:gd name="T74" fmla="*/ 2147483647 w 1790"/>
              <a:gd name="T75" fmla="*/ 2147483647 h 57"/>
              <a:gd name="T76" fmla="*/ 2147483647 w 1790"/>
              <a:gd name="T77" fmla="*/ 2147483647 h 57"/>
              <a:gd name="T78" fmla="*/ 2147483647 w 1790"/>
              <a:gd name="T79" fmla="*/ 2147483647 h 57"/>
              <a:gd name="T80" fmla="*/ 2147483647 w 1790"/>
              <a:gd name="T81" fmla="*/ 2147483647 h 57"/>
              <a:gd name="T82" fmla="*/ 2147483647 w 1790"/>
              <a:gd name="T83" fmla="*/ 2147483647 h 57"/>
              <a:gd name="T84" fmla="*/ 2147483647 w 1790"/>
              <a:gd name="T85" fmla="*/ 2147483647 h 57"/>
              <a:gd name="T86" fmla="*/ 2147483647 w 1790"/>
              <a:gd name="T87" fmla="*/ 2147483647 h 57"/>
              <a:gd name="T88" fmla="*/ 2147483647 w 1790"/>
              <a:gd name="T89" fmla="*/ 2147483647 h 57"/>
              <a:gd name="T90" fmla="*/ 2147483647 w 1790"/>
              <a:gd name="T91" fmla="*/ 2147483647 h 57"/>
              <a:gd name="T92" fmla="*/ 2147483647 w 1790"/>
              <a:gd name="T93" fmla="*/ 2147483647 h 57"/>
              <a:gd name="T94" fmla="*/ 2147483647 w 1790"/>
              <a:gd name="T95" fmla="*/ 2147483647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0" h="57">
                <a:moveTo>
                  <a:pt x="0" y="0"/>
                </a:moveTo>
                <a:lnTo>
                  <a:pt x="6" y="3"/>
                </a:lnTo>
                <a:lnTo>
                  <a:pt x="11" y="4"/>
                </a:lnTo>
                <a:lnTo>
                  <a:pt x="16" y="6"/>
                </a:lnTo>
                <a:lnTo>
                  <a:pt x="25" y="8"/>
                </a:lnTo>
                <a:lnTo>
                  <a:pt x="33" y="10"/>
                </a:lnTo>
                <a:lnTo>
                  <a:pt x="41" y="11"/>
                </a:lnTo>
                <a:lnTo>
                  <a:pt x="45" y="13"/>
                </a:lnTo>
                <a:lnTo>
                  <a:pt x="49" y="14"/>
                </a:lnTo>
                <a:lnTo>
                  <a:pt x="58" y="16"/>
                </a:lnTo>
                <a:lnTo>
                  <a:pt x="70" y="17"/>
                </a:lnTo>
                <a:lnTo>
                  <a:pt x="85" y="20"/>
                </a:lnTo>
                <a:lnTo>
                  <a:pt x="93" y="21"/>
                </a:lnTo>
                <a:lnTo>
                  <a:pt x="109" y="25"/>
                </a:lnTo>
                <a:lnTo>
                  <a:pt x="116" y="26"/>
                </a:lnTo>
                <a:lnTo>
                  <a:pt x="161" y="31"/>
                </a:lnTo>
                <a:lnTo>
                  <a:pt x="172" y="32"/>
                </a:lnTo>
                <a:lnTo>
                  <a:pt x="193" y="36"/>
                </a:lnTo>
                <a:lnTo>
                  <a:pt x="206" y="37"/>
                </a:lnTo>
                <a:lnTo>
                  <a:pt x="250" y="39"/>
                </a:lnTo>
                <a:lnTo>
                  <a:pt x="283" y="42"/>
                </a:lnTo>
                <a:lnTo>
                  <a:pt x="319" y="44"/>
                </a:lnTo>
                <a:lnTo>
                  <a:pt x="378" y="45"/>
                </a:lnTo>
                <a:lnTo>
                  <a:pt x="415" y="45"/>
                </a:lnTo>
                <a:lnTo>
                  <a:pt x="429" y="47"/>
                </a:lnTo>
                <a:lnTo>
                  <a:pt x="442" y="48"/>
                </a:lnTo>
                <a:lnTo>
                  <a:pt x="476" y="49"/>
                </a:lnTo>
                <a:lnTo>
                  <a:pt x="541" y="50"/>
                </a:lnTo>
                <a:lnTo>
                  <a:pt x="578" y="51"/>
                </a:lnTo>
                <a:lnTo>
                  <a:pt x="621" y="52"/>
                </a:lnTo>
                <a:lnTo>
                  <a:pt x="671" y="54"/>
                </a:lnTo>
                <a:lnTo>
                  <a:pt x="708" y="55"/>
                </a:lnTo>
                <a:lnTo>
                  <a:pt x="1272" y="56"/>
                </a:lnTo>
                <a:lnTo>
                  <a:pt x="1292" y="55"/>
                </a:lnTo>
                <a:lnTo>
                  <a:pt x="1302" y="53"/>
                </a:lnTo>
                <a:lnTo>
                  <a:pt x="1338" y="52"/>
                </a:lnTo>
                <a:lnTo>
                  <a:pt x="1379" y="51"/>
                </a:lnTo>
                <a:lnTo>
                  <a:pt x="1395" y="49"/>
                </a:lnTo>
                <a:lnTo>
                  <a:pt x="1408" y="48"/>
                </a:lnTo>
                <a:lnTo>
                  <a:pt x="1466" y="45"/>
                </a:lnTo>
                <a:lnTo>
                  <a:pt x="1553" y="41"/>
                </a:lnTo>
                <a:lnTo>
                  <a:pt x="1589" y="39"/>
                </a:lnTo>
                <a:lnTo>
                  <a:pt x="1657" y="35"/>
                </a:lnTo>
                <a:lnTo>
                  <a:pt x="1680" y="34"/>
                </a:lnTo>
                <a:lnTo>
                  <a:pt x="1720" y="30"/>
                </a:lnTo>
                <a:lnTo>
                  <a:pt x="1754" y="28"/>
                </a:lnTo>
                <a:lnTo>
                  <a:pt x="1768" y="30"/>
                </a:lnTo>
                <a:lnTo>
                  <a:pt x="178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7349" name="SMARTPenAnnotation191"/>
          <p:cNvSpPr>
            <a:spLocks/>
          </p:cNvSpPr>
          <p:nvPr/>
        </p:nvSpPr>
        <p:spPr bwMode="auto">
          <a:xfrm>
            <a:off x="731838" y="1214438"/>
            <a:ext cx="2501900" cy="100012"/>
          </a:xfrm>
          <a:custGeom>
            <a:avLst/>
            <a:gdLst>
              <a:gd name="T0" fmla="*/ 0 w 1576"/>
              <a:gd name="T1" fmla="*/ 0 h 63"/>
              <a:gd name="T2" fmla="*/ 2147483647 w 1576"/>
              <a:gd name="T3" fmla="*/ 0 h 63"/>
              <a:gd name="T4" fmla="*/ 2147483647 w 1576"/>
              <a:gd name="T5" fmla="*/ 2147483647 h 63"/>
              <a:gd name="T6" fmla="*/ 2147483647 w 1576"/>
              <a:gd name="T7" fmla="*/ 2147483647 h 63"/>
              <a:gd name="T8" fmla="*/ 2147483647 w 1576"/>
              <a:gd name="T9" fmla="*/ 2147483647 h 63"/>
              <a:gd name="T10" fmla="*/ 2147483647 w 1576"/>
              <a:gd name="T11" fmla="*/ 2147483647 h 63"/>
              <a:gd name="T12" fmla="*/ 2147483647 w 1576"/>
              <a:gd name="T13" fmla="*/ 2147483647 h 63"/>
              <a:gd name="T14" fmla="*/ 2147483647 w 1576"/>
              <a:gd name="T15" fmla="*/ 2147483647 h 63"/>
              <a:gd name="T16" fmla="*/ 2147483647 w 1576"/>
              <a:gd name="T17" fmla="*/ 2147483647 h 63"/>
              <a:gd name="T18" fmla="*/ 2147483647 w 1576"/>
              <a:gd name="T19" fmla="*/ 2147483647 h 63"/>
              <a:gd name="T20" fmla="*/ 2147483647 w 1576"/>
              <a:gd name="T21" fmla="*/ 2147483647 h 63"/>
              <a:gd name="T22" fmla="*/ 2147483647 w 1576"/>
              <a:gd name="T23" fmla="*/ 2147483647 h 63"/>
              <a:gd name="T24" fmla="*/ 2147483647 w 1576"/>
              <a:gd name="T25" fmla="*/ 2147483647 h 63"/>
              <a:gd name="T26" fmla="*/ 2147483647 w 1576"/>
              <a:gd name="T27" fmla="*/ 2147483647 h 63"/>
              <a:gd name="T28" fmla="*/ 2147483647 w 1576"/>
              <a:gd name="T29" fmla="*/ 2147483647 h 63"/>
              <a:gd name="T30" fmla="*/ 2147483647 w 1576"/>
              <a:gd name="T31" fmla="*/ 2147483647 h 63"/>
              <a:gd name="T32" fmla="*/ 2147483647 w 1576"/>
              <a:gd name="T33" fmla="*/ 2147483647 h 63"/>
              <a:gd name="T34" fmla="*/ 2147483647 w 1576"/>
              <a:gd name="T35" fmla="*/ 2147483647 h 63"/>
              <a:gd name="T36" fmla="*/ 2147483647 w 1576"/>
              <a:gd name="T37" fmla="*/ 2147483647 h 63"/>
              <a:gd name="T38" fmla="*/ 2147483647 w 1576"/>
              <a:gd name="T39" fmla="*/ 2147483647 h 63"/>
              <a:gd name="T40" fmla="*/ 2147483647 w 1576"/>
              <a:gd name="T41" fmla="*/ 2147483647 h 63"/>
              <a:gd name="T42" fmla="*/ 2147483647 w 1576"/>
              <a:gd name="T43" fmla="*/ 2147483647 h 63"/>
              <a:gd name="T44" fmla="*/ 2147483647 w 1576"/>
              <a:gd name="T45" fmla="*/ 2147483647 h 63"/>
              <a:gd name="T46" fmla="*/ 2147483647 w 1576"/>
              <a:gd name="T47" fmla="*/ 2147483647 h 63"/>
              <a:gd name="T48" fmla="*/ 2147483647 w 1576"/>
              <a:gd name="T49" fmla="*/ 2147483647 h 63"/>
              <a:gd name="T50" fmla="*/ 2147483647 w 1576"/>
              <a:gd name="T51" fmla="*/ 2147483647 h 63"/>
              <a:gd name="T52" fmla="*/ 2147483647 w 1576"/>
              <a:gd name="T53" fmla="*/ 2147483647 h 63"/>
              <a:gd name="T54" fmla="*/ 2147483647 w 1576"/>
              <a:gd name="T55" fmla="*/ 2147483647 h 63"/>
              <a:gd name="T56" fmla="*/ 2147483647 w 1576"/>
              <a:gd name="T57" fmla="*/ 2147483647 h 63"/>
              <a:gd name="T58" fmla="*/ 2147483647 w 1576"/>
              <a:gd name="T59" fmla="*/ 2147483647 h 63"/>
              <a:gd name="T60" fmla="*/ 2147483647 w 1576"/>
              <a:gd name="T61" fmla="*/ 2147483647 h 63"/>
              <a:gd name="T62" fmla="*/ 2147483647 w 1576"/>
              <a:gd name="T63" fmla="*/ 2147483647 h 63"/>
              <a:gd name="T64" fmla="*/ 2147483647 w 1576"/>
              <a:gd name="T65" fmla="*/ 2147483647 h 63"/>
              <a:gd name="T66" fmla="*/ 2147483647 w 1576"/>
              <a:gd name="T67" fmla="*/ 2147483647 h 63"/>
              <a:gd name="T68" fmla="*/ 2147483647 w 1576"/>
              <a:gd name="T69" fmla="*/ 2147483647 h 63"/>
              <a:gd name="T70" fmla="*/ 2147483647 w 1576"/>
              <a:gd name="T71" fmla="*/ 2147483647 h 63"/>
              <a:gd name="T72" fmla="*/ 2147483647 w 1576"/>
              <a:gd name="T73" fmla="*/ 2147483647 h 63"/>
              <a:gd name="T74" fmla="*/ 2147483647 w 1576"/>
              <a:gd name="T75" fmla="*/ 2147483647 h 63"/>
              <a:gd name="T76" fmla="*/ 2147483647 w 1576"/>
              <a:gd name="T77" fmla="*/ 2147483647 h 63"/>
              <a:gd name="T78" fmla="*/ 2147483647 w 1576"/>
              <a:gd name="T79" fmla="*/ 2147483647 h 63"/>
              <a:gd name="T80" fmla="*/ 2147483647 w 1576"/>
              <a:gd name="T81" fmla="*/ 2147483647 h 63"/>
              <a:gd name="T82" fmla="*/ 2147483647 w 1576"/>
              <a:gd name="T83" fmla="*/ 2147483647 h 63"/>
              <a:gd name="T84" fmla="*/ 2147483647 w 1576"/>
              <a:gd name="T85" fmla="*/ 2147483647 h 63"/>
              <a:gd name="T86" fmla="*/ 2147483647 w 1576"/>
              <a:gd name="T87" fmla="*/ 2147483647 h 63"/>
              <a:gd name="T88" fmla="*/ 2147483647 w 1576"/>
              <a:gd name="T89" fmla="*/ 2147483647 h 63"/>
              <a:gd name="T90" fmla="*/ 2147483647 w 1576"/>
              <a:gd name="T91" fmla="*/ 2147483647 h 63"/>
              <a:gd name="T92" fmla="*/ 2147483647 w 1576"/>
              <a:gd name="T93" fmla="*/ 2147483647 h 63"/>
              <a:gd name="T94" fmla="*/ 2147483647 w 1576"/>
              <a:gd name="T95" fmla="*/ 2147483647 h 63"/>
              <a:gd name="T96" fmla="*/ 2147483647 w 1576"/>
              <a:gd name="T97" fmla="*/ 2147483647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76" h="63">
                <a:moveTo>
                  <a:pt x="0" y="0"/>
                </a:moveTo>
                <a:lnTo>
                  <a:pt x="18" y="0"/>
                </a:lnTo>
                <a:lnTo>
                  <a:pt x="24" y="2"/>
                </a:lnTo>
                <a:lnTo>
                  <a:pt x="27" y="3"/>
                </a:lnTo>
                <a:lnTo>
                  <a:pt x="38" y="5"/>
                </a:lnTo>
                <a:lnTo>
                  <a:pt x="57" y="6"/>
                </a:lnTo>
                <a:lnTo>
                  <a:pt x="63" y="7"/>
                </a:lnTo>
                <a:lnTo>
                  <a:pt x="68" y="9"/>
                </a:lnTo>
                <a:lnTo>
                  <a:pt x="82" y="10"/>
                </a:lnTo>
                <a:lnTo>
                  <a:pt x="113" y="12"/>
                </a:lnTo>
                <a:lnTo>
                  <a:pt x="151" y="17"/>
                </a:lnTo>
                <a:lnTo>
                  <a:pt x="167" y="19"/>
                </a:lnTo>
                <a:lnTo>
                  <a:pt x="182" y="20"/>
                </a:lnTo>
                <a:lnTo>
                  <a:pt x="194" y="21"/>
                </a:lnTo>
                <a:lnTo>
                  <a:pt x="205" y="22"/>
                </a:lnTo>
                <a:lnTo>
                  <a:pt x="215" y="23"/>
                </a:lnTo>
                <a:lnTo>
                  <a:pt x="224" y="25"/>
                </a:lnTo>
                <a:lnTo>
                  <a:pt x="240" y="27"/>
                </a:lnTo>
                <a:lnTo>
                  <a:pt x="285" y="30"/>
                </a:lnTo>
                <a:lnTo>
                  <a:pt x="319" y="32"/>
                </a:lnTo>
                <a:lnTo>
                  <a:pt x="358" y="33"/>
                </a:lnTo>
                <a:lnTo>
                  <a:pt x="386" y="34"/>
                </a:lnTo>
                <a:lnTo>
                  <a:pt x="439" y="38"/>
                </a:lnTo>
                <a:lnTo>
                  <a:pt x="478" y="39"/>
                </a:lnTo>
                <a:lnTo>
                  <a:pt x="539" y="39"/>
                </a:lnTo>
                <a:lnTo>
                  <a:pt x="564" y="41"/>
                </a:lnTo>
                <a:lnTo>
                  <a:pt x="577" y="42"/>
                </a:lnTo>
                <a:lnTo>
                  <a:pt x="624" y="45"/>
                </a:lnTo>
                <a:lnTo>
                  <a:pt x="679" y="48"/>
                </a:lnTo>
                <a:lnTo>
                  <a:pt x="718" y="50"/>
                </a:lnTo>
                <a:lnTo>
                  <a:pt x="840" y="51"/>
                </a:lnTo>
                <a:lnTo>
                  <a:pt x="871" y="49"/>
                </a:lnTo>
                <a:lnTo>
                  <a:pt x="886" y="48"/>
                </a:lnTo>
                <a:lnTo>
                  <a:pt x="929" y="46"/>
                </a:lnTo>
                <a:lnTo>
                  <a:pt x="972" y="45"/>
                </a:lnTo>
                <a:lnTo>
                  <a:pt x="1141" y="45"/>
                </a:lnTo>
                <a:lnTo>
                  <a:pt x="1171" y="47"/>
                </a:lnTo>
                <a:lnTo>
                  <a:pt x="1186" y="48"/>
                </a:lnTo>
                <a:lnTo>
                  <a:pt x="1227" y="50"/>
                </a:lnTo>
                <a:lnTo>
                  <a:pt x="1267" y="50"/>
                </a:lnTo>
                <a:lnTo>
                  <a:pt x="1294" y="52"/>
                </a:lnTo>
                <a:lnTo>
                  <a:pt x="1307" y="54"/>
                </a:lnTo>
                <a:lnTo>
                  <a:pt x="1343" y="55"/>
                </a:lnTo>
                <a:lnTo>
                  <a:pt x="1378" y="56"/>
                </a:lnTo>
                <a:lnTo>
                  <a:pt x="1416" y="58"/>
                </a:lnTo>
                <a:lnTo>
                  <a:pt x="1457" y="60"/>
                </a:lnTo>
                <a:lnTo>
                  <a:pt x="1502" y="62"/>
                </a:lnTo>
                <a:lnTo>
                  <a:pt x="1546" y="62"/>
                </a:lnTo>
                <a:lnTo>
                  <a:pt x="157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7350" name="SMARTPenAnnotation192"/>
          <p:cNvSpPr>
            <a:spLocks/>
          </p:cNvSpPr>
          <p:nvPr/>
        </p:nvSpPr>
        <p:spPr bwMode="auto">
          <a:xfrm>
            <a:off x="1911350" y="2670175"/>
            <a:ext cx="1760538" cy="134938"/>
          </a:xfrm>
          <a:custGeom>
            <a:avLst/>
            <a:gdLst>
              <a:gd name="T0" fmla="*/ 0 w 1109"/>
              <a:gd name="T1" fmla="*/ 0 h 85"/>
              <a:gd name="T2" fmla="*/ 2147483647 w 1109"/>
              <a:gd name="T3" fmla="*/ 2147483647 h 85"/>
              <a:gd name="T4" fmla="*/ 2147483647 w 1109"/>
              <a:gd name="T5" fmla="*/ 2147483647 h 85"/>
              <a:gd name="T6" fmla="*/ 2147483647 w 1109"/>
              <a:gd name="T7" fmla="*/ 2147483647 h 85"/>
              <a:gd name="T8" fmla="*/ 2147483647 w 1109"/>
              <a:gd name="T9" fmla="*/ 2147483647 h 85"/>
              <a:gd name="T10" fmla="*/ 2147483647 w 1109"/>
              <a:gd name="T11" fmla="*/ 2147483647 h 85"/>
              <a:gd name="T12" fmla="*/ 2147483647 w 1109"/>
              <a:gd name="T13" fmla="*/ 2147483647 h 85"/>
              <a:gd name="T14" fmla="*/ 2147483647 w 1109"/>
              <a:gd name="T15" fmla="*/ 2147483647 h 85"/>
              <a:gd name="T16" fmla="*/ 2147483647 w 1109"/>
              <a:gd name="T17" fmla="*/ 2147483647 h 85"/>
              <a:gd name="T18" fmla="*/ 2147483647 w 1109"/>
              <a:gd name="T19" fmla="*/ 2147483647 h 85"/>
              <a:gd name="T20" fmla="*/ 2147483647 w 1109"/>
              <a:gd name="T21" fmla="*/ 2147483647 h 85"/>
              <a:gd name="T22" fmla="*/ 2147483647 w 1109"/>
              <a:gd name="T23" fmla="*/ 2147483647 h 85"/>
              <a:gd name="T24" fmla="*/ 2147483647 w 1109"/>
              <a:gd name="T25" fmla="*/ 2147483647 h 85"/>
              <a:gd name="T26" fmla="*/ 2147483647 w 1109"/>
              <a:gd name="T27" fmla="*/ 2147483647 h 85"/>
              <a:gd name="T28" fmla="*/ 2147483647 w 1109"/>
              <a:gd name="T29" fmla="*/ 2147483647 h 85"/>
              <a:gd name="T30" fmla="*/ 2147483647 w 1109"/>
              <a:gd name="T31" fmla="*/ 2147483647 h 85"/>
              <a:gd name="T32" fmla="*/ 2147483647 w 1109"/>
              <a:gd name="T33" fmla="*/ 2147483647 h 85"/>
              <a:gd name="T34" fmla="*/ 2147483647 w 1109"/>
              <a:gd name="T35" fmla="*/ 2147483647 h 85"/>
              <a:gd name="T36" fmla="*/ 2147483647 w 1109"/>
              <a:gd name="T37" fmla="*/ 2147483647 h 85"/>
              <a:gd name="T38" fmla="*/ 2147483647 w 1109"/>
              <a:gd name="T39" fmla="*/ 2147483647 h 85"/>
              <a:gd name="T40" fmla="*/ 2147483647 w 1109"/>
              <a:gd name="T41" fmla="*/ 2147483647 h 85"/>
              <a:gd name="T42" fmla="*/ 2147483647 w 1109"/>
              <a:gd name="T43" fmla="*/ 2147483647 h 85"/>
              <a:gd name="T44" fmla="*/ 2147483647 w 1109"/>
              <a:gd name="T45" fmla="*/ 2147483647 h 85"/>
              <a:gd name="T46" fmla="*/ 2147483647 w 1109"/>
              <a:gd name="T47" fmla="*/ 2147483647 h 85"/>
              <a:gd name="T48" fmla="*/ 2147483647 w 1109"/>
              <a:gd name="T49" fmla="*/ 2147483647 h 85"/>
              <a:gd name="T50" fmla="*/ 2147483647 w 1109"/>
              <a:gd name="T51" fmla="*/ 2147483647 h 85"/>
              <a:gd name="T52" fmla="*/ 2147483647 w 1109"/>
              <a:gd name="T53" fmla="*/ 2147483647 h 85"/>
              <a:gd name="T54" fmla="*/ 2147483647 w 1109"/>
              <a:gd name="T55" fmla="*/ 2147483647 h 85"/>
              <a:gd name="T56" fmla="*/ 2147483647 w 1109"/>
              <a:gd name="T57" fmla="*/ 2147483647 h 85"/>
              <a:gd name="T58" fmla="*/ 2147483647 w 1109"/>
              <a:gd name="T59" fmla="*/ 2147483647 h 85"/>
              <a:gd name="T60" fmla="*/ 2147483647 w 1109"/>
              <a:gd name="T61" fmla="*/ 2147483647 h 85"/>
              <a:gd name="T62" fmla="*/ 2147483647 w 1109"/>
              <a:gd name="T63" fmla="*/ 2147483647 h 85"/>
              <a:gd name="T64" fmla="*/ 2147483647 w 1109"/>
              <a:gd name="T65" fmla="*/ 2147483647 h 85"/>
              <a:gd name="T66" fmla="*/ 2147483647 w 1109"/>
              <a:gd name="T67" fmla="*/ 2147483647 h 85"/>
              <a:gd name="T68" fmla="*/ 2147483647 w 1109"/>
              <a:gd name="T69" fmla="*/ 2147483647 h 85"/>
              <a:gd name="T70" fmla="*/ 2147483647 w 1109"/>
              <a:gd name="T71" fmla="*/ 2147483647 h 85"/>
              <a:gd name="T72" fmla="*/ 2147483647 w 1109"/>
              <a:gd name="T73" fmla="*/ 2147483647 h 85"/>
              <a:gd name="T74" fmla="*/ 2147483647 w 1109"/>
              <a:gd name="T75" fmla="*/ 2147483647 h 85"/>
              <a:gd name="T76" fmla="*/ 2147483647 w 1109"/>
              <a:gd name="T77" fmla="*/ 2147483647 h 85"/>
              <a:gd name="T78" fmla="*/ 2147483647 w 1109"/>
              <a:gd name="T79" fmla="*/ 2147483647 h 85"/>
              <a:gd name="T80" fmla="*/ 2147483647 w 1109"/>
              <a:gd name="T81" fmla="*/ 2147483647 h 85"/>
              <a:gd name="T82" fmla="*/ 2147483647 w 1109"/>
              <a:gd name="T83" fmla="*/ 2147483647 h 85"/>
              <a:gd name="T84" fmla="*/ 2147483647 w 1109"/>
              <a:gd name="T85" fmla="*/ 2147483647 h 85"/>
              <a:gd name="T86" fmla="*/ 2147483647 w 1109"/>
              <a:gd name="T87" fmla="*/ 2147483647 h 85"/>
              <a:gd name="T88" fmla="*/ 2147483647 w 1109"/>
              <a:gd name="T89" fmla="*/ 2147483647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9" h="85">
                <a:moveTo>
                  <a:pt x="0" y="0"/>
                </a:moveTo>
                <a:lnTo>
                  <a:pt x="3" y="6"/>
                </a:lnTo>
                <a:lnTo>
                  <a:pt x="4" y="8"/>
                </a:lnTo>
                <a:lnTo>
                  <a:pt x="6" y="9"/>
                </a:lnTo>
                <a:lnTo>
                  <a:pt x="9" y="11"/>
                </a:lnTo>
                <a:lnTo>
                  <a:pt x="11" y="12"/>
                </a:lnTo>
                <a:lnTo>
                  <a:pt x="13" y="14"/>
                </a:lnTo>
                <a:lnTo>
                  <a:pt x="18" y="15"/>
                </a:lnTo>
                <a:lnTo>
                  <a:pt x="25" y="17"/>
                </a:lnTo>
                <a:lnTo>
                  <a:pt x="33" y="19"/>
                </a:lnTo>
                <a:lnTo>
                  <a:pt x="54" y="21"/>
                </a:lnTo>
                <a:lnTo>
                  <a:pt x="85" y="22"/>
                </a:lnTo>
                <a:lnTo>
                  <a:pt x="136" y="22"/>
                </a:lnTo>
                <a:lnTo>
                  <a:pt x="159" y="23"/>
                </a:lnTo>
                <a:lnTo>
                  <a:pt x="180" y="24"/>
                </a:lnTo>
                <a:lnTo>
                  <a:pt x="214" y="26"/>
                </a:lnTo>
                <a:lnTo>
                  <a:pt x="240" y="27"/>
                </a:lnTo>
                <a:lnTo>
                  <a:pt x="262" y="29"/>
                </a:lnTo>
                <a:lnTo>
                  <a:pt x="348" y="39"/>
                </a:lnTo>
                <a:lnTo>
                  <a:pt x="369" y="41"/>
                </a:lnTo>
                <a:lnTo>
                  <a:pt x="402" y="43"/>
                </a:lnTo>
                <a:lnTo>
                  <a:pt x="510" y="48"/>
                </a:lnTo>
                <a:lnTo>
                  <a:pt x="540" y="48"/>
                </a:lnTo>
                <a:lnTo>
                  <a:pt x="569" y="48"/>
                </a:lnTo>
                <a:lnTo>
                  <a:pt x="597" y="47"/>
                </a:lnTo>
                <a:lnTo>
                  <a:pt x="620" y="47"/>
                </a:lnTo>
                <a:lnTo>
                  <a:pt x="641" y="47"/>
                </a:lnTo>
                <a:lnTo>
                  <a:pt x="660" y="48"/>
                </a:lnTo>
                <a:lnTo>
                  <a:pt x="716" y="50"/>
                </a:lnTo>
                <a:lnTo>
                  <a:pt x="749" y="50"/>
                </a:lnTo>
                <a:lnTo>
                  <a:pt x="775" y="51"/>
                </a:lnTo>
                <a:lnTo>
                  <a:pt x="796" y="52"/>
                </a:lnTo>
                <a:lnTo>
                  <a:pt x="830" y="54"/>
                </a:lnTo>
                <a:lnTo>
                  <a:pt x="931" y="59"/>
                </a:lnTo>
                <a:lnTo>
                  <a:pt x="952" y="60"/>
                </a:lnTo>
                <a:lnTo>
                  <a:pt x="969" y="62"/>
                </a:lnTo>
                <a:lnTo>
                  <a:pt x="983" y="64"/>
                </a:lnTo>
                <a:lnTo>
                  <a:pt x="1013" y="66"/>
                </a:lnTo>
                <a:lnTo>
                  <a:pt x="1039" y="67"/>
                </a:lnTo>
                <a:lnTo>
                  <a:pt x="1047" y="69"/>
                </a:lnTo>
                <a:lnTo>
                  <a:pt x="1060" y="71"/>
                </a:lnTo>
                <a:lnTo>
                  <a:pt x="1075" y="73"/>
                </a:lnTo>
                <a:lnTo>
                  <a:pt x="1079" y="74"/>
                </a:lnTo>
                <a:lnTo>
                  <a:pt x="1087" y="77"/>
                </a:lnTo>
                <a:lnTo>
                  <a:pt x="1108"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7351" name="SMARTPenAnnotation193"/>
          <p:cNvSpPr>
            <a:spLocks/>
          </p:cNvSpPr>
          <p:nvPr/>
        </p:nvSpPr>
        <p:spPr bwMode="auto">
          <a:xfrm>
            <a:off x="785813" y="3179763"/>
            <a:ext cx="1671637" cy="90487"/>
          </a:xfrm>
          <a:custGeom>
            <a:avLst/>
            <a:gdLst>
              <a:gd name="T0" fmla="*/ 0 w 1053"/>
              <a:gd name="T1" fmla="*/ 2147483647 h 57"/>
              <a:gd name="T2" fmla="*/ 2147483647 w 1053"/>
              <a:gd name="T3" fmla="*/ 2147483647 h 57"/>
              <a:gd name="T4" fmla="*/ 2147483647 w 1053"/>
              <a:gd name="T5" fmla="*/ 2147483647 h 57"/>
              <a:gd name="T6" fmla="*/ 2147483647 w 1053"/>
              <a:gd name="T7" fmla="*/ 2147483647 h 57"/>
              <a:gd name="T8" fmla="*/ 2147483647 w 1053"/>
              <a:gd name="T9" fmla="*/ 2147483647 h 57"/>
              <a:gd name="T10" fmla="*/ 2147483647 w 1053"/>
              <a:gd name="T11" fmla="*/ 2147483647 h 57"/>
              <a:gd name="T12" fmla="*/ 2147483647 w 1053"/>
              <a:gd name="T13" fmla="*/ 2147483647 h 57"/>
              <a:gd name="T14" fmla="*/ 2147483647 w 1053"/>
              <a:gd name="T15" fmla="*/ 2147483647 h 57"/>
              <a:gd name="T16" fmla="*/ 2147483647 w 1053"/>
              <a:gd name="T17" fmla="*/ 2147483647 h 57"/>
              <a:gd name="T18" fmla="*/ 2147483647 w 1053"/>
              <a:gd name="T19" fmla="*/ 2147483647 h 57"/>
              <a:gd name="T20" fmla="*/ 2147483647 w 1053"/>
              <a:gd name="T21" fmla="*/ 2147483647 h 57"/>
              <a:gd name="T22" fmla="*/ 2147483647 w 1053"/>
              <a:gd name="T23" fmla="*/ 2147483647 h 57"/>
              <a:gd name="T24" fmla="*/ 2147483647 w 1053"/>
              <a:gd name="T25" fmla="*/ 2147483647 h 57"/>
              <a:gd name="T26" fmla="*/ 2147483647 w 1053"/>
              <a:gd name="T27" fmla="*/ 2147483647 h 57"/>
              <a:gd name="T28" fmla="*/ 2147483647 w 1053"/>
              <a:gd name="T29" fmla="*/ 2147483647 h 57"/>
              <a:gd name="T30" fmla="*/ 2147483647 w 1053"/>
              <a:gd name="T31" fmla="*/ 2147483647 h 57"/>
              <a:gd name="T32" fmla="*/ 2147483647 w 1053"/>
              <a:gd name="T33" fmla="*/ 2147483647 h 57"/>
              <a:gd name="T34" fmla="*/ 2147483647 w 1053"/>
              <a:gd name="T35" fmla="*/ 2147483647 h 57"/>
              <a:gd name="T36" fmla="*/ 2147483647 w 1053"/>
              <a:gd name="T37" fmla="*/ 2147483647 h 57"/>
              <a:gd name="T38" fmla="*/ 2147483647 w 1053"/>
              <a:gd name="T39" fmla="*/ 2147483647 h 57"/>
              <a:gd name="T40" fmla="*/ 2147483647 w 1053"/>
              <a:gd name="T41" fmla="*/ 2147483647 h 57"/>
              <a:gd name="T42" fmla="*/ 2147483647 w 1053"/>
              <a:gd name="T43" fmla="*/ 2147483647 h 57"/>
              <a:gd name="T44" fmla="*/ 2147483647 w 1053"/>
              <a:gd name="T45" fmla="*/ 2147483647 h 57"/>
              <a:gd name="T46" fmla="*/ 2147483647 w 1053"/>
              <a:gd name="T47" fmla="*/ 2147483647 h 57"/>
              <a:gd name="T48" fmla="*/ 2147483647 w 1053"/>
              <a:gd name="T49" fmla="*/ 2147483647 h 57"/>
              <a:gd name="T50" fmla="*/ 2147483647 w 1053"/>
              <a:gd name="T51" fmla="*/ 2147483647 h 57"/>
              <a:gd name="T52" fmla="*/ 2147483647 w 1053"/>
              <a:gd name="T53" fmla="*/ 2147483647 h 57"/>
              <a:gd name="T54" fmla="*/ 2147483647 w 1053"/>
              <a:gd name="T55" fmla="*/ 2147483647 h 57"/>
              <a:gd name="T56" fmla="*/ 2147483647 w 1053"/>
              <a:gd name="T57" fmla="*/ 2147483647 h 57"/>
              <a:gd name="T58" fmla="*/ 2147483647 w 1053"/>
              <a:gd name="T59" fmla="*/ 2147483647 h 57"/>
              <a:gd name="T60" fmla="*/ 2147483647 w 1053"/>
              <a:gd name="T61" fmla="*/ 2147483647 h 57"/>
              <a:gd name="T62" fmla="*/ 2147483647 w 1053"/>
              <a:gd name="T63" fmla="*/ 2147483647 h 57"/>
              <a:gd name="T64" fmla="*/ 2147483647 w 1053"/>
              <a:gd name="T65" fmla="*/ 2147483647 h 57"/>
              <a:gd name="T66" fmla="*/ 2147483647 w 1053"/>
              <a:gd name="T67" fmla="*/ 2147483647 h 57"/>
              <a:gd name="T68" fmla="*/ 2147483647 w 1053"/>
              <a:gd name="T69" fmla="*/ 2147483647 h 57"/>
              <a:gd name="T70" fmla="*/ 2147483647 w 1053"/>
              <a:gd name="T71" fmla="*/ 2147483647 h 57"/>
              <a:gd name="T72" fmla="*/ 2147483647 w 1053"/>
              <a:gd name="T73" fmla="*/ 2147483647 h 57"/>
              <a:gd name="T74" fmla="*/ 2147483647 w 1053"/>
              <a:gd name="T75" fmla="*/ 2147483647 h 57"/>
              <a:gd name="T76" fmla="*/ 2147483647 w 1053"/>
              <a:gd name="T77" fmla="*/ 0 h 57"/>
              <a:gd name="T78" fmla="*/ 2147483647 w 1053"/>
              <a:gd name="T79" fmla="*/ 0 h 57"/>
              <a:gd name="T80" fmla="*/ 2147483647 w 1053"/>
              <a:gd name="T81" fmla="*/ 2147483647 h 57"/>
              <a:gd name="T82" fmla="*/ 2147483647 w 1053"/>
              <a:gd name="T83" fmla="*/ 2147483647 h 57"/>
              <a:gd name="T84" fmla="*/ 2147483647 w 1053"/>
              <a:gd name="T85" fmla="*/ 2147483647 h 57"/>
              <a:gd name="T86" fmla="*/ 2147483647 w 1053"/>
              <a:gd name="T87" fmla="*/ 2147483647 h 57"/>
              <a:gd name="T88" fmla="*/ 2147483647 w 1053"/>
              <a:gd name="T89" fmla="*/ 2147483647 h 57"/>
              <a:gd name="T90" fmla="*/ 2147483647 w 1053"/>
              <a:gd name="T91" fmla="*/ 2147483647 h 57"/>
              <a:gd name="T92" fmla="*/ 2147483647 w 1053"/>
              <a:gd name="T93" fmla="*/ 2147483647 h 57"/>
              <a:gd name="T94" fmla="*/ 2147483647 w 1053"/>
              <a:gd name="T95" fmla="*/ 2147483647 h 57"/>
              <a:gd name="T96" fmla="*/ 2147483647 w 1053"/>
              <a:gd name="T97" fmla="*/ 2147483647 h 57"/>
              <a:gd name="T98" fmla="*/ 2147483647 w 1053"/>
              <a:gd name="T99" fmla="*/ 2147483647 h 57"/>
              <a:gd name="T100" fmla="*/ 2147483647 w 1053"/>
              <a:gd name="T101" fmla="*/ 2147483647 h 57"/>
              <a:gd name="T102" fmla="*/ 2147483647 w 1053"/>
              <a:gd name="T103" fmla="*/ 2147483647 h 57"/>
              <a:gd name="T104" fmla="*/ 2147483647 w 1053"/>
              <a:gd name="T105" fmla="*/ 2147483647 h 57"/>
              <a:gd name="T106" fmla="*/ 2147483647 w 1053"/>
              <a:gd name="T107" fmla="*/ 2147483647 h 57"/>
              <a:gd name="T108" fmla="*/ 2147483647 w 1053"/>
              <a:gd name="T109" fmla="*/ 2147483647 h 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3" h="57">
                <a:moveTo>
                  <a:pt x="0" y="56"/>
                </a:moveTo>
                <a:lnTo>
                  <a:pt x="25" y="55"/>
                </a:lnTo>
                <a:lnTo>
                  <a:pt x="30" y="54"/>
                </a:lnTo>
                <a:lnTo>
                  <a:pt x="35" y="53"/>
                </a:lnTo>
                <a:lnTo>
                  <a:pt x="49" y="50"/>
                </a:lnTo>
                <a:lnTo>
                  <a:pt x="57" y="48"/>
                </a:lnTo>
                <a:lnTo>
                  <a:pt x="64" y="47"/>
                </a:lnTo>
                <a:lnTo>
                  <a:pt x="77" y="46"/>
                </a:lnTo>
                <a:lnTo>
                  <a:pt x="84" y="45"/>
                </a:lnTo>
                <a:lnTo>
                  <a:pt x="91" y="43"/>
                </a:lnTo>
                <a:lnTo>
                  <a:pt x="98" y="42"/>
                </a:lnTo>
                <a:lnTo>
                  <a:pt x="108" y="40"/>
                </a:lnTo>
                <a:lnTo>
                  <a:pt x="146" y="35"/>
                </a:lnTo>
                <a:lnTo>
                  <a:pt x="174" y="31"/>
                </a:lnTo>
                <a:lnTo>
                  <a:pt x="186" y="30"/>
                </a:lnTo>
                <a:lnTo>
                  <a:pt x="206" y="29"/>
                </a:lnTo>
                <a:lnTo>
                  <a:pt x="215" y="28"/>
                </a:lnTo>
                <a:lnTo>
                  <a:pt x="225" y="26"/>
                </a:lnTo>
                <a:lnTo>
                  <a:pt x="234" y="25"/>
                </a:lnTo>
                <a:lnTo>
                  <a:pt x="251" y="23"/>
                </a:lnTo>
                <a:lnTo>
                  <a:pt x="277" y="22"/>
                </a:lnTo>
                <a:lnTo>
                  <a:pt x="310" y="22"/>
                </a:lnTo>
                <a:lnTo>
                  <a:pt x="336" y="20"/>
                </a:lnTo>
                <a:lnTo>
                  <a:pt x="351" y="19"/>
                </a:lnTo>
                <a:lnTo>
                  <a:pt x="384" y="18"/>
                </a:lnTo>
                <a:lnTo>
                  <a:pt x="415" y="16"/>
                </a:lnTo>
                <a:lnTo>
                  <a:pt x="428" y="15"/>
                </a:lnTo>
                <a:lnTo>
                  <a:pt x="441" y="14"/>
                </a:lnTo>
                <a:lnTo>
                  <a:pt x="462" y="12"/>
                </a:lnTo>
                <a:lnTo>
                  <a:pt x="481" y="11"/>
                </a:lnTo>
                <a:lnTo>
                  <a:pt x="491" y="9"/>
                </a:lnTo>
                <a:lnTo>
                  <a:pt x="502" y="8"/>
                </a:lnTo>
                <a:lnTo>
                  <a:pt x="522" y="6"/>
                </a:lnTo>
                <a:lnTo>
                  <a:pt x="551" y="6"/>
                </a:lnTo>
                <a:lnTo>
                  <a:pt x="570" y="5"/>
                </a:lnTo>
                <a:lnTo>
                  <a:pt x="579" y="4"/>
                </a:lnTo>
                <a:lnTo>
                  <a:pt x="589" y="2"/>
                </a:lnTo>
                <a:lnTo>
                  <a:pt x="607" y="1"/>
                </a:lnTo>
                <a:lnTo>
                  <a:pt x="632" y="0"/>
                </a:lnTo>
                <a:lnTo>
                  <a:pt x="675" y="0"/>
                </a:lnTo>
                <a:lnTo>
                  <a:pt x="757" y="3"/>
                </a:lnTo>
                <a:lnTo>
                  <a:pt x="911" y="10"/>
                </a:lnTo>
                <a:lnTo>
                  <a:pt x="927" y="12"/>
                </a:lnTo>
                <a:lnTo>
                  <a:pt x="942" y="13"/>
                </a:lnTo>
                <a:lnTo>
                  <a:pt x="956" y="15"/>
                </a:lnTo>
                <a:lnTo>
                  <a:pt x="968" y="17"/>
                </a:lnTo>
                <a:lnTo>
                  <a:pt x="979" y="18"/>
                </a:lnTo>
                <a:lnTo>
                  <a:pt x="988" y="20"/>
                </a:lnTo>
                <a:lnTo>
                  <a:pt x="1001" y="21"/>
                </a:lnTo>
                <a:lnTo>
                  <a:pt x="1006" y="22"/>
                </a:lnTo>
                <a:lnTo>
                  <a:pt x="1011" y="23"/>
                </a:lnTo>
                <a:lnTo>
                  <a:pt x="1015" y="25"/>
                </a:lnTo>
                <a:lnTo>
                  <a:pt x="1020" y="26"/>
                </a:lnTo>
                <a:lnTo>
                  <a:pt x="1027" y="28"/>
                </a:lnTo>
                <a:lnTo>
                  <a:pt x="1052"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7352" name="SMARTPenAnnotation194"/>
          <p:cNvSpPr>
            <a:spLocks/>
          </p:cNvSpPr>
          <p:nvPr/>
        </p:nvSpPr>
        <p:spPr bwMode="auto">
          <a:xfrm>
            <a:off x="965200" y="3616325"/>
            <a:ext cx="3117850" cy="73025"/>
          </a:xfrm>
          <a:custGeom>
            <a:avLst/>
            <a:gdLst>
              <a:gd name="T0" fmla="*/ 2147483647 w 1964"/>
              <a:gd name="T1" fmla="*/ 2147483647 h 46"/>
              <a:gd name="T2" fmla="*/ 2147483647 w 1964"/>
              <a:gd name="T3" fmla="*/ 2147483647 h 46"/>
              <a:gd name="T4" fmla="*/ 2147483647 w 1964"/>
              <a:gd name="T5" fmla="*/ 2147483647 h 46"/>
              <a:gd name="T6" fmla="*/ 2147483647 w 1964"/>
              <a:gd name="T7" fmla="*/ 2147483647 h 46"/>
              <a:gd name="T8" fmla="*/ 2147483647 w 1964"/>
              <a:gd name="T9" fmla="*/ 2147483647 h 46"/>
              <a:gd name="T10" fmla="*/ 2147483647 w 1964"/>
              <a:gd name="T11" fmla="*/ 2147483647 h 46"/>
              <a:gd name="T12" fmla="*/ 2147483647 w 1964"/>
              <a:gd name="T13" fmla="*/ 2147483647 h 46"/>
              <a:gd name="T14" fmla="*/ 2147483647 w 1964"/>
              <a:gd name="T15" fmla="*/ 2147483647 h 46"/>
              <a:gd name="T16" fmla="*/ 2147483647 w 1964"/>
              <a:gd name="T17" fmla="*/ 2147483647 h 46"/>
              <a:gd name="T18" fmla="*/ 2147483647 w 1964"/>
              <a:gd name="T19" fmla="*/ 2147483647 h 46"/>
              <a:gd name="T20" fmla="*/ 2147483647 w 1964"/>
              <a:gd name="T21" fmla="*/ 2147483647 h 46"/>
              <a:gd name="T22" fmla="*/ 2147483647 w 1964"/>
              <a:gd name="T23" fmla="*/ 2147483647 h 46"/>
              <a:gd name="T24" fmla="*/ 2147483647 w 1964"/>
              <a:gd name="T25" fmla="*/ 0 h 46"/>
              <a:gd name="T26" fmla="*/ 2147483647 w 1964"/>
              <a:gd name="T27" fmla="*/ 2147483647 h 46"/>
              <a:gd name="T28" fmla="*/ 2147483647 w 1964"/>
              <a:gd name="T29" fmla="*/ 2147483647 h 46"/>
              <a:gd name="T30" fmla="*/ 2147483647 w 1964"/>
              <a:gd name="T31" fmla="*/ 2147483647 h 46"/>
              <a:gd name="T32" fmla="*/ 2147483647 w 1964"/>
              <a:gd name="T33" fmla="*/ 2147483647 h 46"/>
              <a:gd name="T34" fmla="*/ 2147483647 w 1964"/>
              <a:gd name="T35" fmla="*/ 2147483647 h 46"/>
              <a:gd name="T36" fmla="*/ 2147483647 w 1964"/>
              <a:gd name="T37" fmla="*/ 2147483647 h 46"/>
              <a:gd name="T38" fmla="*/ 2147483647 w 1964"/>
              <a:gd name="T39" fmla="*/ 2147483647 h 46"/>
              <a:gd name="T40" fmla="*/ 2147483647 w 1964"/>
              <a:gd name="T41" fmla="*/ 2147483647 h 46"/>
              <a:gd name="T42" fmla="*/ 2147483647 w 1964"/>
              <a:gd name="T43" fmla="*/ 2147483647 h 46"/>
              <a:gd name="T44" fmla="*/ 2147483647 w 1964"/>
              <a:gd name="T45" fmla="*/ 2147483647 h 46"/>
              <a:gd name="T46" fmla="*/ 2147483647 w 1964"/>
              <a:gd name="T47" fmla="*/ 2147483647 h 46"/>
              <a:gd name="T48" fmla="*/ 2147483647 w 1964"/>
              <a:gd name="T49" fmla="*/ 2147483647 h 46"/>
              <a:gd name="T50" fmla="*/ 2147483647 w 1964"/>
              <a:gd name="T51" fmla="*/ 2147483647 h 46"/>
              <a:gd name="T52" fmla="*/ 2147483647 w 1964"/>
              <a:gd name="T53" fmla="*/ 2147483647 h 46"/>
              <a:gd name="T54" fmla="*/ 2147483647 w 1964"/>
              <a:gd name="T55" fmla="*/ 2147483647 h 46"/>
              <a:gd name="T56" fmla="*/ 2147483647 w 1964"/>
              <a:gd name="T57" fmla="*/ 2147483647 h 46"/>
              <a:gd name="T58" fmla="*/ 2147483647 w 1964"/>
              <a:gd name="T59" fmla="*/ 2147483647 h 46"/>
              <a:gd name="T60" fmla="*/ 2147483647 w 1964"/>
              <a:gd name="T61" fmla="*/ 2147483647 h 46"/>
              <a:gd name="T62" fmla="*/ 2147483647 w 1964"/>
              <a:gd name="T63" fmla="*/ 2147483647 h 46"/>
              <a:gd name="T64" fmla="*/ 2147483647 w 1964"/>
              <a:gd name="T65" fmla="*/ 2147483647 h 46"/>
              <a:gd name="T66" fmla="*/ 2147483647 w 1964"/>
              <a:gd name="T67" fmla="*/ 2147483647 h 46"/>
              <a:gd name="T68" fmla="*/ 2147483647 w 1964"/>
              <a:gd name="T69" fmla="*/ 2147483647 h 46"/>
              <a:gd name="T70" fmla="*/ 2147483647 w 1964"/>
              <a:gd name="T71" fmla="*/ 2147483647 h 46"/>
              <a:gd name="T72" fmla="*/ 2147483647 w 1964"/>
              <a:gd name="T73" fmla="*/ 214748364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64" h="46">
                <a:moveTo>
                  <a:pt x="0" y="45"/>
                </a:moveTo>
                <a:lnTo>
                  <a:pt x="5" y="42"/>
                </a:lnTo>
                <a:lnTo>
                  <a:pt x="8" y="41"/>
                </a:lnTo>
                <a:lnTo>
                  <a:pt x="12" y="40"/>
                </a:lnTo>
                <a:lnTo>
                  <a:pt x="15" y="39"/>
                </a:lnTo>
                <a:lnTo>
                  <a:pt x="18" y="38"/>
                </a:lnTo>
                <a:lnTo>
                  <a:pt x="21" y="37"/>
                </a:lnTo>
                <a:lnTo>
                  <a:pt x="24" y="35"/>
                </a:lnTo>
                <a:lnTo>
                  <a:pt x="26" y="33"/>
                </a:lnTo>
                <a:lnTo>
                  <a:pt x="29" y="32"/>
                </a:lnTo>
                <a:lnTo>
                  <a:pt x="32" y="31"/>
                </a:lnTo>
                <a:lnTo>
                  <a:pt x="41" y="29"/>
                </a:lnTo>
                <a:lnTo>
                  <a:pt x="45" y="28"/>
                </a:lnTo>
                <a:lnTo>
                  <a:pt x="49" y="27"/>
                </a:lnTo>
                <a:lnTo>
                  <a:pt x="53" y="26"/>
                </a:lnTo>
                <a:lnTo>
                  <a:pt x="60" y="24"/>
                </a:lnTo>
                <a:lnTo>
                  <a:pt x="69" y="22"/>
                </a:lnTo>
                <a:lnTo>
                  <a:pt x="80" y="21"/>
                </a:lnTo>
                <a:lnTo>
                  <a:pt x="89" y="19"/>
                </a:lnTo>
                <a:lnTo>
                  <a:pt x="96" y="17"/>
                </a:lnTo>
                <a:lnTo>
                  <a:pt x="125" y="9"/>
                </a:lnTo>
                <a:lnTo>
                  <a:pt x="135" y="8"/>
                </a:lnTo>
                <a:lnTo>
                  <a:pt x="160" y="4"/>
                </a:lnTo>
                <a:lnTo>
                  <a:pt x="171" y="3"/>
                </a:lnTo>
                <a:lnTo>
                  <a:pt x="190" y="1"/>
                </a:lnTo>
                <a:lnTo>
                  <a:pt x="248" y="0"/>
                </a:lnTo>
                <a:lnTo>
                  <a:pt x="295" y="1"/>
                </a:lnTo>
                <a:lnTo>
                  <a:pt x="386" y="13"/>
                </a:lnTo>
                <a:lnTo>
                  <a:pt x="403" y="14"/>
                </a:lnTo>
                <a:lnTo>
                  <a:pt x="421" y="15"/>
                </a:lnTo>
                <a:lnTo>
                  <a:pt x="465" y="16"/>
                </a:lnTo>
                <a:lnTo>
                  <a:pt x="521" y="17"/>
                </a:lnTo>
                <a:lnTo>
                  <a:pt x="573" y="16"/>
                </a:lnTo>
                <a:lnTo>
                  <a:pt x="660" y="13"/>
                </a:lnTo>
                <a:lnTo>
                  <a:pt x="712" y="12"/>
                </a:lnTo>
                <a:lnTo>
                  <a:pt x="723" y="11"/>
                </a:lnTo>
                <a:lnTo>
                  <a:pt x="734" y="10"/>
                </a:lnTo>
                <a:lnTo>
                  <a:pt x="744" y="8"/>
                </a:lnTo>
                <a:lnTo>
                  <a:pt x="758" y="8"/>
                </a:lnTo>
                <a:lnTo>
                  <a:pt x="810" y="6"/>
                </a:lnTo>
                <a:lnTo>
                  <a:pt x="1386" y="0"/>
                </a:lnTo>
                <a:lnTo>
                  <a:pt x="1408" y="1"/>
                </a:lnTo>
                <a:lnTo>
                  <a:pt x="1429" y="2"/>
                </a:lnTo>
                <a:lnTo>
                  <a:pt x="1450" y="3"/>
                </a:lnTo>
                <a:lnTo>
                  <a:pt x="1469" y="5"/>
                </a:lnTo>
                <a:lnTo>
                  <a:pt x="1489" y="8"/>
                </a:lnTo>
                <a:lnTo>
                  <a:pt x="1508" y="11"/>
                </a:lnTo>
                <a:lnTo>
                  <a:pt x="1526" y="13"/>
                </a:lnTo>
                <a:lnTo>
                  <a:pt x="1544" y="14"/>
                </a:lnTo>
                <a:lnTo>
                  <a:pt x="1562" y="15"/>
                </a:lnTo>
                <a:lnTo>
                  <a:pt x="1598" y="18"/>
                </a:lnTo>
                <a:lnTo>
                  <a:pt x="1616" y="19"/>
                </a:lnTo>
                <a:lnTo>
                  <a:pt x="1631" y="21"/>
                </a:lnTo>
                <a:lnTo>
                  <a:pt x="1644" y="23"/>
                </a:lnTo>
                <a:lnTo>
                  <a:pt x="1654" y="25"/>
                </a:lnTo>
                <a:lnTo>
                  <a:pt x="1665" y="26"/>
                </a:lnTo>
                <a:lnTo>
                  <a:pt x="1696" y="28"/>
                </a:lnTo>
                <a:lnTo>
                  <a:pt x="1722" y="31"/>
                </a:lnTo>
                <a:lnTo>
                  <a:pt x="1733" y="32"/>
                </a:lnTo>
                <a:lnTo>
                  <a:pt x="1776" y="32"/>
                </a:lnTo>
                <a:lnTo>
                  <a:pt x="1790" y="31"/>
                </a:lnTo>
                <a:lnTo>
                  <a:pt x="1811" y="29"/>
                </a:lnTo>
                <a:lnTo>
                  <a:pt x="1861" y="28"/>
                </a:lnTo>
                <a:lnTo>
                  <a:pt x="1881" y="28"/>
                </a:lnTo>
                <a:lnTo>
                  <a:pt x="1888" y="27"/>
                </a:lnTo>
                <a:lnTo>
                  <a:pt x="1894" y="25"/>
                </a:lnTo>
                <a:lnTo>
                  <a:pt x="1900" y="24"/>
                </a:lnTo>
                <a:lnTo>
                  <a:pt x="1912" y="23"/>
                </a:lnTo>
                <a:lnTo>
                  <a:pt x="1921" y="25"/>
                </a:lnTo>
                <a:lnTo>
                  <a:pt x="1926" y="26"/>
                </a:lnTo>
                <a:lnTo>
                  <a:pt x="1934" y="27"/>
                </a:lnTo>
                <a:lnTo>
                  <a:pt x="1942" y="28"/>
                </a:lnTo>
                <a:lnTo>
                  <a:pt x="1947" y="30"/>
                </a:lnTo>
                <a:lnTo>
                  <a:pt x="1963"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7353" name="SMARTPenAnnotation195"/>
          <p:cNvSpPr>
            <a:spLocks/>
          </p:cNvSpPr>
          <p:nvPr/>
        </p:nvSpPr>
        <p:spPr bwMode="auto">
          <a:xfrm>
            <a:off x="768350" y="4133850"/>
            <a:ext cx="2295525" cy="109538"/>
          </a:xfrm>
          <a:custGeom>
            <a:avLst/>
            <a:gdLst>
              <a:gd name="T0" fmla="*/ 0 w 1446"/>
              <a:gd name="T1" fmla="*/ 2147483647 h 69"/>
              <a:gd name="T2" fmla="*/ 2147483647 w 1446"/>
              <a:gd name="T3" fmla="*/ 2147483647 h 69"/>
              <a:gd name="T4" fmla="*/ 2147483647 w 1446"/>
              <a:gd name="T5" fmla="*/ 2147483647 h 69"/>
              <a:gd name="T6" fmla="*/ 2147483647 w 1446"/>
              <a:gd name="T7" fmla="*/ 2147483647 h 69"/>
              <a:gd name="T8" fmla="*/ 2147483647 w 1446"/>
              <a:gd name="T9" fmla="*/ 2147483647 h 69"/>
              <a:gd name="T10" fmla="*/ 2147483647 w 1446"/>
              <a:gd name="T11" fmla="*/ 2147483647 h 69"/>
              <a:gd name="T12" fmla="*/ 2147483647 w 1446"/>
              <a:gd name="T13" fmla="*/ 2147483647 h 69"/>
              <a:gd name="T14" fmla="*/ 2147483647 w 1446"/>
              <a:gd name="T15" fmla="*/ 2147483647 h 69"/>
              <a:gd name="T16" fmla="*/ 2147483647 w 1446"/>
              <a:gd name="T17" fmla="*/ 2147483647 h 69"/>
              <a:gd name="T18" fmla="*/ 2147483647 w 1446"/>
              <a:gd name="T19" fmla="*/ 2147483647 h 69"/>
              <a:gd name="T20" fmla="*/ 2147483647 w 1446"/>
              <a:gd name="T21" fmla="*/ 2147483647 h 69"/>
              <a:gd name="T22" fmla="*/ 2147483647 w 1446"/>
              <a:gd name="T23" fmla="*/ 2147483647 h 69"/>
              <a:gd name="T24" fmla="*/ 2147483647 w 1446"/>
              <a:gd name="T25" fmla="*/ 2147483647 h 69"/>
              <a:gd name="T26" fmla="*/ 2147483647 w 1446"/>
              <a:gd name="T27" fmla="*/ 2147483647 h 69"/>
              <a:gd name="T28" fmla="*/ 2147483647 w 1446"/>
              <a:gd name="T29" fmla="*/ 2147483647 h 69"/>
              <a:gd name="T30" fmla="*/ 2147483647 w 1446"/>
              <a:gd name="T31" fmla="*/ 2147483647 h 69"/>
              <a:gd name="T32" fmla="*/ 2147483647 w 1446"/>
              <a:gd name="T33" fmla="*/ 2147483647 h 69"/>
              <a:gd name="T34" fmla="*/ 2147483647 w 1446"/>
              <a:gd name="T35" fmla="*/ 2147483647 h 69"/>
              <a:gd name="T36" fmla="*/ 2147483647 w 1446"/>
              <a:gd name="T37" fmla="*/ 2147483647 h 69"/>
              <a:gd name="T38" fmla="*/ 2147483647 w 1446"/>
              <a:gd name="T39" fmla="*/ 2147483647 h 69"/>
              <a:gd name="T40" fmla="*/ 2147483647 w 1446"/>
              <a:gd name="T41" fmla="*/ 2147483647 h 69"/>
              <a:gd name="T42" fmla="*/ 2147483647 w 1446"/>
              <a:gd name="T43" fmla="*/ 2147483647 h 69"/>
              <a:gd name="T44" fmla="*/ 2147483647 w 1446"/>
              <a:gd name="T45" fmla="*/ 2147483647 h 69"/>
              <a:gd name="T46" fmla="*/ 2147483647 w 1446"/>
              <a:gd name="T47" fmla="*/ 2147483647 h 69"/>
              <a:gd name="T48" fmla="*/ 2147483647 w 1446"/>
              <a:gd name="T49" fmla="*/ 2147483647 h 69"/>
              <a:gd name="T50" fmla="*/ 2147483647 w 1446"/>
              <a:gd name="T51" fmla="*/ 2147483647 h 69"/>
              <a:gd name="T52" fmla="*/ 2147483647 w 1446"/>
              <a:gd name="T53" fmla="*/ 0 h 69"/>
              <a:gd name="T54" fmla="*/ 2147483647 w 1446"/>
              <a:gd name="T55" fmla="*/ 2147483647 h 69"/>
              <a:gd name="T56" fmla="*/ 2147483647 w 1446"/>
              <a:gd name="T57" fmla="*/ 2147483647 h 69"/>
              <a:gd name="T58" fmla="*/ 2147483647 w 1446"/>
              <a:gd name="T59" fmla="*/ 2147483647 h 69"/>
              <a:gd name="T60" fmla="*/ 2147483647 w 1446"/>
              <a:gd name="T61" fmla="*/ 2147483647 h 69"/>
              <a:gd name="T62" fmla="*/ 2147483647 w 1446"/>
              <a:gd name="T63" fmla="*/ 2147483647 h 69"/>
              <a:gd name="T64" fmla="*/ 2147483647 w 1446"/>
              <a:gd name="T65" fmla="*/ 2147483647 h 69"/>
              <a:gd name="T66" fmla="*/ 2147483647 w 1446"/>
              <a:gd name="T67" fmla="*/ 2147483647 h 69"/>
              <a:gd name="T68" fmla="*/ 2147483647 w 1446"/>
              <a:gd name="T69" fmla="*/ 2147483647 h 69"/>
              <a:gd name="T70" fmla="*/ 2147483647 w 1446"/>
              <a:gd name="T71" fmla="*/ 2147483647 h 69"/>
              <a:gd name="T72" fmla="*/ 2147483647 w 1446"/>
              <a:gd name="T73" fmla="*/ 2147483647 h 69"/>
              <a:gd name="T74" fmla="*/ 2147483647 w 1446"/>
              <a:gd name="T75" fmla="*/ 2147483647 h 69"/>
              <a:gd name="T76" fmla="*/ 2147483647 w 1446"/>
              <a:gd name="T77" fmla="*/ 2147483647 h 69"/>
              <a:gd name="T78" fmla="*/ 2147483647 w 1446"/>
              <a:gd name="T79" fmla="*/ 2147483647 h 69"/>
              <a:gd name="T80" fmla="*/ 2147483647 w 1446"/>
              <a:gd name="T81" fmla="*/ 2147483647 h 69"/>
              <a:gd name="T82" fmla="*/ 2147483647 w 1446"/>
              <a:gd name="T83" fmla="*/ 2147483647 h 69"/>
              <a:gd name="T84" fmla="*/ 2147483647 w 1446"/>
              <a:gd name="T85" fmla="*/ 2147483647 h 69"/>
              <a:gd name="T86" fmla="*/ 2147483647 w 1446"/>
              <a:gd name="T87" fmla="*/ 2147483647 h 69"/>
              <a:gd name="T88" fmla="*/ 2147483647 w 1446"/>
              <a:gd name="T89" fmla="*/ 2147483647 h 69"/>
              <a:gd name="T90" fmla="*/ 2147483647 w 1446"/>
              <a:gd name="T91" fmla="*/ 2147483647 h 69"/>
              <a:gd name="T92" fmla="*/ 2147483647 w 1446"/>
              <a:gd name="T93" fmla="*/ 2147483647 h 69"/>
              <a:gd name="T94" fmla="*/ 2147483647 w 1446"/>
              <a:gd name="T95" fmla="*/ 2147483647 h 69"/>
              <a:gd name="T96" fmla="*/ 2147483647 w 1446"/>
              <a:gd name="T97" fmla="*/ 2147483647 h 69"/>
              <a:gd name="T98" fmla="*/ 2147483647 w 1446"/>
              <a:gd name="T99" fmla="*/ 2147483647 h 69"/>
              <a:gd name="T100" fmla="*/ 2147483647 w 1446"/>
              <a:gd name="T101" fmla="*/ 2147483647 h 69"/>
              <a:gd name="T102" fmla="*/ 2147483647 w 1446"/>
              <a:gd name="T103" fmla="*/ 2147483647 h 69"/>
              <a:gd name="T104" fmla="*/ 2147483647 w 1446"/>
              <a:gd name="T105" fmla="*/ 2147483647 h 69"/>
              <a:gd name="T106" fmla="*/ 2147483647 w 1446"/>
              <a:gd name="T107" fmla="*/ 2147483647 h 69"/>
              <a:gd name="T108" fmla="*/ 2147483647 w 1446"/>
              <a:gd name="T109" fmla="*/ 2147483647 h 69"/>
              <a:gd name="T110" fmla="*/ 2147483647 w 1446"/>
              <a:gd name="T111" fmla="*/ 2147483647 h 69"/>
              <a:gd name="T112" fmla="*/ 2147483647 w 1446"/>
              <a:gd name="T113" fmla="*/ 2147483647 h 69"/>
              <a:gd name="T114" fmla="*/ 2147483647 w 1446"/>
              <a:gd name="T115" fmla="*/ 2147483647 h 69"/>
              <a:gd name="T116" fmla="*/ 2147483647 w 1446"/>
              <a:gd name="T117" fmla="*/ 2147483647 h 69"/>
              <a:gd name="T118" fmla="*/ 2147483647 w 1446"/>
              <a:gd name="T119" fmla="*/ 2147483647 h 69"/>
              <a:gd name="T120" fmla="*/ 2147483647 w 1446"/>
              <a:gd name="T121" fmla="*/ 2147483647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6" h="69">
                <a:moveTo>
                  <a:pt x="0" y="62"/>
                </a:moveTo>
                <a:lnTo>
                  <a:pt x="9" y="59"/>
                </a:lnTo>
                <a:lnTo>
                  <a:pt x="17" y="57"/>
                </a:lnTo>
                <a:lnTo>
                  <a:pt x="47" y="56"/>
                </a:lnTo>
                <a:lnTo>
                  <a:pt x="52" y="55"/>
                </a:lnTo>
                <a:lnTo>
                  <a:pt x="57" y="54"/>
                </a:lnTo>
                <a:lnTo>
                  <a:pt x="66" y="52"/>
                </a:lnTo>
                <a:lnTo>
                  <a:pt x="88" y="49"/>
                </a:lnTo>
                <a:lnTo>
                  <a:pt x="108" y="47"/>
                </a:lnTo>
                <a:lnTo>
                  <a:pt x="127" y="45"/>
                </a:lnTo>
                <a:lnTo>
                  <a:pt x="139" y="42"/>
                </a:lnTo>
                <a:lnTo>
                  <a:pt x="150" y="40"/>
                </a:lnTo>
                <a:lnTo>
                  <a:pt x="163" y="37"/>
                </a:lnTo>
                <a:lnTo>
                  <a:pt x="188" y="33"/>
                </a:lnTo>
                <a:lnTo>
                  <a:pt x="205" y="31"/>
                </a:lnTo>
                <a:lnTo>
                  <a:pt x="245" y="27"/>
                </a:lnTo>
                <a:lnTo>
                  <a:pt x="313" y="21"/>
                </a:lnTo>
                <a:lnTo>
                  <a:pt x="346" y="19"/>
                </a:lnTo>
                <a:lnTo>
                  <a:pt x="369" y="17"/>
                </a:lnTo>
                <a:lnTo>
                  <a:pt x="380" y="16"/>
                </a:lnTo>
                <a:lnTo>
                  <a:pt x="390" y="15"/>
                </a:lnTo>
                <a:lnTo>
                  <a:pt x="419" y="13"/>
                </a:lnTo>
                <a:lnTo>
                  <a:pt x="514" y="7"/>
                </a:lnTo>
                <a:lnTo>
                  <a:pt x="559" y="4"/>
                </a:lnTo>
                <a:lnTo>
                  <a:pt x="582" y="3"/>
                </a:lnTo>
                <a:lnTo>
                  <a:pt x="634" y="1"/>
                </a:lnTo>
                <a:lnTo>
                  <a:pt x="841" y="0"/>
                </a:lnTo>
                <a:lnTo>
                  <a:pt x="860" y="2"/>
                </a:lnTo>
                <a:lnTo>
                  <a:pt x="869" y="3"/>
                </a:lnTo>
                <a:lnTo>
                  <a:pt x="911" y="6"/>
                </a:lnTo>
                <a:lnTo>
                  <a:pt x="921" y="7"/>
                </a:lnTo>
                <a:lnTo>
                  <a:pt x="931" y="9"/>
                </a:lnTo>
                <a:lnTo>
                  <a:pt x="947" y="10"/>
                </a:lnTo>
                <a:lnTo>
                  <a:pt x="1008" y="16"/>
                </a:lnTo>
                <a:lnTo>
                  <a:pt x="1023" y="17"/>
                </a:lnTo>
                <a:lnTo>
                  <a:pt x="1036" y="19"/>
                </a:lnTo>
                <a:lnTo>
                  <a:pt x="1048" y="21"/>
                </a:lnTo>
                <a:lnTo>
                  <a:pt x="1058" y="23"/>
                </a:lnTo>
                <a:lnTo>
                  <a:pt x="1067" y="25"/>
                </a:lnTo>
                <a:lnTo>
                  <a:pt x="1086" y="27"/>
                </a:lnTo>
                <a:lnTo>
                  <a:pt x="1104" y="28"/>
                </a:lnTo>
                <a:lnTo>
                  <a:pt x="1112" y="30"/>
                </a:lnTo>
                <a:lnTo>
                  <a:pt x="1120" y="31"/>
                </a:lnTo>
                <a:lnTo>
                  <a:pt x="1136" y="34"/>
                </a:lnTo>
                <a:lnTo>
                  <a:pt x="1143" y="36"/>
                </a:lnTo>
                <a:lnTo>
                  <a:pt x="1158" y="38"/>
                </a:lnTo>
                <a:lnTo>
                  <a:pt x="1173" y="40"/>
                </a:lnTo>
                <a:lnTo>
                  <a:pt x="1181" y="41"/>
                </a:lnTo>
                <a:lnTo>
                  <a:pt x="1188" y="42"/>
                </a:lnTo>
                <a:lnTo>
                  <a:pt x="1200" y="44"/>
                </a:lnTo>
                <a:lnTo>
                  <a:pt x="1232" y="47"/>
                </a:lnTo>
                <a:lnTo>
                  <a:pt x="1255" y="49"/>
                </a:lnTo>
                <a:lnTo>
                  <a:pt x="1275" y="51"/>
                </a:lnTo>
                <a:lnTo>
                  <a:pt x="1308" y="55"/>
                </a:lnTo>
                <a:lnTo>
                  <a:pt x="1350" y="56"/>
                </a:lnTo>
                <a:lnTo>
                  <a:pt x="1388" y="57"/>
                </a:lnTo>
                <a:lnTo>
                  <a:pt x="1398" y="58"/>
                </a:lnTo>
                <a:lnTo>
                  <a:pt x="1406" y="60"/>
                </a:lnTo>
                <a:lnTo>
                  <a:pt x="1427" y="61"/>
                </a:lnTo>
                <a:lnTo>
                  <a:pt x="1436" y="64"/>
                </a:lnTo>
                <a:lnTo>
                  <a:pt x="1445"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146321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152400" y="152400"/>
            <a:ext cx="4114800" cy="6553200"/>
          </a:xfrm>
        </p:spPr>
        <p:txBody>
          <a:bodyPr/>
          <a:lstStyle/>
          <a:p>
            <a:pPr eaLnBrk="1" hangingPunct="1"/>
            <a:r>
              <a:rPr lang="en-US" altLang="en-US" smtClean="0"/>
              <a:t>Macbeth has four good reasons for not killing the King:</a:t>
            </a:r>
          </a:p>
          <a:p>
            <a:pPr eaLnBrk="1" hangingPunct="1"/>
            <a:r>
              <a:rPr lang="en-US" altLang="en-US" smtClean="0"/>
              <a:t>First, Duncan is his kinsman, his cousin.</a:t>
            </a:r>
          </a:p>
          <a:p>
            <a:pPr eaLnBrk="1" hangingPunct="1"/>
            <a:r>
              <a:rPr lang="en-US" altLang="en-US" smtClean="0"/>
              <a:t>Second, Duncan is his guest; he should prevent a guest’s murder, not handle the knife himself.</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0"/>
            <a:ext cx="4706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MARTPenAnnotation183"/>
          <p:cNvSpPr>
            <a:spLocks/>
          </p:cNvSpPr>
          <p:nvPr/>
        </p:nvSpPr>
        <p:spPr bwMode="auto">
          <a:xfrm>
            <a:off x="2259013" y="679450"/>
            <a:ext cx="1447800" cy="63500"/>
          </a:xfrm>
          <a:custGeom>
            <a:avLst/>
            <a:gdLst>
              <a:gd name="T0" fmla="*/ 0 w 912"/>
              <a:gd name="T1" fmla="*/ 2147483647 h 40"/>
              <a:gd name="T2" fmla="*/ 2147483647 w 912"/>
              <a:gd name="T3" fmla="*/ 2147483647 h 40"/>
              <a:gd name="T4" fmla="*/ 2147483647 w 912"/>
              <a:gd name="T5" fmla="*/ 2147483647 h 40"/>
              <a:gd name="T6" fmla="*/ 2147483647 w 912"/>
              <a:gd name="T7" fmla="*/ 2147483647 h 40"/>
              <a:gd name="T8" fmla="*/ 2147483647 w 912"/>
              <a:gd name="T9" fmla="*/ 2147483647 h 40"/>
              <a:gd name="T10" fmla="*/ 2147483647 w 912"/>
              <a:gd name="T11" fmla="*/ 2147483647 h 40"/>
              <a:gd name="T12" fmla="*/ 2147483647 w 912"/>
              <a:gd name="T13" fmla="*/ 2147483647 h 40"/>
              <a:gd name="T14" fmla="*/ 2147483647 w 912"/>
              <a:gd name="T15" fmla="*/ 2147483647 h 40"/>
              <a:gd name="T16" fmla="*/ 2147483647 w 912"/>
              <a:gd name="T17" fmla="*/ 2147483647 h 40"/>
              <a:gd name="T18" fmla="*/ 2147483647 w 912"/>
              <a:gd name="T19" fmla="*/ 2147483647 h 40"/>
              <a:gd name="T20" fmla="*/ 2147483647 w 912"/>
              <a:gd name="T21" fmla="*/ 2147483647 h 40"/>
              <a:gd name="T22" fmla="*/ 2147483647 w 912"/>
              <a:gd name="T23" fmla="*/ 2147483647 h 40"/>
              <a:gd name="T24" fmla="*/ 2147483647 w 912"/>
              <a:gd name="T25" fmla="*/ 2147483647 h 40"/>
              <a:gd name="T26" fmla="*/ 2147483647 w 912"/>
              <a:gd name="T27" fmla="*/ 2147483647 h 40"/>
              <a:gd name="T28" fmla="*/ 2147483647 w 912"/>
              <a:gd name="T29" fmla="*/ 2147483647 h 40"/>
              <a:gd name="T30" fmla="*/ 2147483647 w 912"/>
              <a:gd name="T31" fmla="*/ 2147483647 h 40"/>
              <a:gd name="T32" fmla="*/ 2147483647 w 912"/>
              <a:gd name="T33" fmla="*/ 2147483647 h 40"/>
              <a:gd name="T34" fmla="*/ 2147483647 w 912"/>
              <a:gd name="T35" fmla="*/ 2147483647 h 40"/>
              <a:gd name="T36" fmla="*/ 2147483647 w 912"/>
              <a:gd name="T37" fmla="*/ 2147483647 h 40"/>
              <a:gd name="T38" fmla="*/ 2147483647 w 912"/>
              <a:gd name="T39" fmla="*/ 2147483647 h 40"/>
              <a:gd name="T40" fmla="*/ 2147483647 w 912"/>
              <a:gd name="T41" fmla="*/ 2147483647 h 40"/>
              <a:gd name="T42" fmla="*/ 2147483647 w 912"/>
              <a:gd name="T43" fmla="*/ 2147483647 h 40"/>
              <a:gd name="T44" fmla="*/ 2147483647 w 912"/>
              <a:gd name="T45" fmla="*/ 2147483647 h 40"/>
              <a:gd name="T46" fmla="*/ 2147483647 w 912"/>
              <a:gd name="T47" fmla="*/ 2147483647 h 40"/>
              <a:gd name="T48" fmla="*/ 2147483647 w 912"/>
              <a:gd name="T49" fmla="*/ 2147483647 h 40"/>
              <a:gd name="T50" fmla="*/ 2147483647 w 912"/>
              <a:gd name="T51" fmla="*/ 2147483647 h 40"/>
              <a:gd name="T52" fmla="*/ 2147483647 w 912"/>
              <a:gd name="T53" fmla="*/ 2147483647 h 40"/>
              <a:gd name="T54" fmla="*/ 2147483647 w 912"/>
              <a:gd name="T55" fmla="*/ 2147483647 h 40"/>
              <a:gd name="T56" fmla="*/ 2147483647 w 912"/>
              <a:gd name="T57" fmla="*/ 2147483647 h 40"/>
              <a:gd name="T58" fmla="*/ 2147483647 w 912"/>
              <a:gd name="T59" fmla="*/ 0 h 40"/>
              <a:gd name="T60" fmla="*/ 2147483647 w 912"/>
              <a:gd name="T61" fmla="*/ 0 h 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12" h="40">
                <a:moveTo>
                  <a:pt x="0" y="39"/>
                </a:moveTo>
                <a:lnTo>
                  <a:pt x="3" y="33"/>
                </a:lnTo>
                <a:lnTo>
                  <a:pt x="5" y="31"/>
                </a:lnTo>
                <a:lnTo>
                  <a:pt x="8" y="28"/>
                </a:lnTo>
                <a:lnTo>
                  <a:pt x="11" y="26"/>
                </a:lnTo>
                <a:lnTo>
                  <a:pt x="14" y="25"/>
                </a:lnTo>
                <a:lnTo>
                  <a:pt x="16" y="24"/>
                </a:lnTo>
                <a:lnTo>
                  <a:pt x="21" y="23"/>
                </a:lnTo>
                <a:lnTo>
                  <a:pt x="31" y="22"/>
                </a:lnTo>
                <a:lnTo>
                  <a:pt x="34" y="20"/>
                </a:lnTo>
                <a:lnTo>
                  <a:pt x="38" y="19"/>
                </a:lnTo>
                <a:lnTo>
                  <a:pt x="42" y="18"/>
                </a:lnTo>
                <a:lnTo>
                  <a:pt x="52" y="17"/>
                </a:lnTo>
                <a:lnTo>
                  <a:pt x="57" y="16"/>
                </a:lnTo>
                <a:lnTo>
                  <a:pt x="63" y="15"/>
                </a:lnTo>
                <a:lnTo>
                  <a:pt x="68" y="14"/>
                </a:lnTo>
                <a:lnTo>
                  <a:pt x="73" y="13"/>
                </a:lnTo>
                <a:lnTo>
                  <a:pt x="102" y="9"/>
                </a:lnTo>
                <a:lnTo>
                  <a:pt x="113" y="8"/>
                </a:lnTo>
                <a:lnTo>
                  <a:pt x="122" y="7"/>
                </a:lnTo>
                <a:lnTo>
                  <a:pt x="147" y="6"/>
                </a:lnTo>
                <a:lnTo>
                  <a:pt x="159" y="7"/>
                </a:lnTo>
                <a:lnTo>
                  <a:pt x="172" y="8"/>
                </a:lnTo>
                <a:lnTo>
                  <a:pt x="190" y="9"/>
                </a:lnTo>
                <a:lnTo>
                  <a:pt x="261" y="10"/>
                </a:lnTo>
                <a:lnTo>
                  <a:pt x="480" y="11"/>
                </a:lnTo>
                <a:lnTo>
                  <a:pt x="541" y="7"/>
                </a:lnTo>
                <a:lnTo>
                  <a:pt x="614" y="3"/>
                </a:lnTo>
                <a:lnTo>
                  <a:pt x="661" y="1"/>
                </a:lnTo>
                <a:lnTo>
                  <a:pt x="709" y="0"/>
                </a:lnTo>
                <a:lnTo>
                  <a:pt x="911"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3" name="SMARTPenAnnotation184"/>
          <p:cNvSpPr>
            <a:spLocks/>
          </p:cNvSpPr>
          <p:nvPr/>
        </p:nvSpPr>
        <p:spPr bwMode="auto">
          <a:xfrm>
            <a:off x="776288" y="1162050"/>
            <a:ext cx="2690812" cy="49213"/>
          </a:xfrm>
          <a:custGeom>
            <a:avLst/>
            <a:gdLst>
              <a:gd name="T0" fmla="*/ 0 w 1695"/>
              <a:gd name="T1" fmla="*/ 2147483647 h 31"/>
              <a:gd name="T2" fmla="*/ 2147483647 w 1695"/>
              <a:gd name="T3" fmla="*/ 2147483647 h 31"/>
              <a:gd name="T4" fmla="*/ 2147483647 w 1695"/>
              <a:gd name="T5" fmla="*/ 2147483647 h 31"/>
              <a:gd name="T6" fmla="*/ 2147483647 w 1695"/>
              <a:gd name="T7" fmla="*/ 0 h 31"/>
              <a:gd name="T8" fmla="*/ 2147483647 w 1695"/>
              <a:gd name="T9" fmla="*/ 0 h 31"/>
              <a:gd name="T10" fmla="*/ 2147483647 w 1695"/>
              <a:gd name="T11" fmla="*/ 2147483647 h 31"/>
              <a:gd name="T12" fmla="*/ 2147483647 w 1695"/>
              <a:gd name="T13" fmla="*/ 2147483647 h 31"/>
              <a:gd name="T14" fmla="*/ 2147483647 w 1695"/>
              <a:gd name="T15" fmla="*/ 2147483647 h 31"/>
              <a:gd name="T16" fmla="*/ 2147483647 w 1695"/>
              <a:gd name="T17" fmla="*/ 2147483647 h 31"/>
              <a:gd name="T18" fmla="*/ 2147483647 w 1695"/>
              <a:gd name="T19" fmla="*/ 2147483647 h 31"/>
              <a:gd name="T20" fmla="*/ 2147483647 w 1695"/>
              <a:gd name="T21" fmla="*/ 2147483647 h 31"/>
              <a:gd name="T22" fmla="*/ 2147483647 w 1695"/>
              <a:gd name="T23" fmla="*/ 2147483647 h 31"/>
              <a:gd name="T24" fmla="*/ 2147483647 w 1695"/>
              <a:gd name="T25" fmla="*/ 2147483647 h 31"/>
              <a:gd name="T26" fmla="*/ 2147483647 w 1695"/>
              <a:gd name="T27" fmla="*/ 2147483647 h 31"/>
              <a:gd name="T28" fmla="*/ 2147483647 w 1695"/>
              <a:gd name="T29" fmla="*/ 2147483647 h 31"/>
              <a:gd name="T30" fmla="*/ 2147483647 w 1695"/>
              <a:gd name="T31" fmla="*/ 2147483647 h 31"/>
              <a:gd name="T32" fmla="*/ 2147483647 w 1695"/>
              <a:gd name="T33" fmla="*/ 2147483647 h 31"/>
              <a:gd name="T34" fmla="*/ 2147483647 w 1695"/>
              <a:gd name="T35" fmla="*/ 2147483647 h 31"/>
              <a:gd name="T36" fmla="*/ 2147483647 w 1695"/>
              <a:gd name="T37" fmla="*/ 2147483647 h 31"/>
              <a:gd name="T38" fmla="*/ 2147483647 w 1695"/>
              <a:gd name="T39" fmla="*/ 2147483647 h 31"/>
              <a:gd name="T40" fmla="*/ 2147483647 w 1695"/>
              <a:gd name="T41" fmla="*/ 2147483647 h 31"/>
              <a:gd name="T42" fmla="*/ 2147483647 w 1695"/>
              <a:gd name="T43" fmla="*/ 2147483647 h 31"/>
              <a:gd name="T44" fmla="*/ 2147483647 w 1695"/>
              <a:gd name="T45" fmla="*/ 2147483647 h 31"/>
              <a:gd name="T46" fmla="*/ 2147483647 w 1695"/>
              <a:gd name="T47" fmla="*/ 2147483647 h 31"/>
              <a:gd name="T48" fmla="*/ 2147483647 w 1695"/>
              <a:gd name="T49" fmla="*/ 2147483647 h 31"/>
              <a:gd name="T50" fmla="*/ 2147483647 w 1695"/>
              <a:gd name="T51" fmla="*/ 2147483647 h 31"/>
              <a:gd name="T52" fmla="*/ 2147483647 w 1695"/>
              <a:gd name="T53" fmla="*/ 2147483647 h 31"/>
              <a:gd name="T54" fmla="*/ 2147483647 w 1695"/>
              <a:gd name="T55" fmla="*/ 2147483647 h 31"/>
              <a:gd name="T56" fmla="*/ 2147483647 w 1695"/>
              <a:gd name="T57" fmla="*/ 2147483647 h 31"/>
              <a:gd name="T58" fmla="*/ 2147483647 w 1695"/>
              <a:gd name="T59" fmla="*/ 2147483647 h 31"/>
              <a:gd name="T60" fmla="*/ 2147483647 w 1695"/>
              <a:gd name="T61" fmla="*/ 2147483647 h 31"/>
              <a:gd name="T62" fmla="*/ 2147483647 w 1695"/>
              <a:gd name="T63" fmla="*/ 2147483647 h 31"/>
              <a:gd name="T64" fmla="*/ 2147483647 w 1695"/>
              <a:gd name="T65" fmla="*/ 2147483647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5" h="31">
                <a:moveTo>
                  <a:pt x="0" y="5"/>
                </a:moveTo>
                <a:lnTo>
                  <a:pt x="9" y="2"/>
                </a:lnTo>
                <a:lnTo>
                  <a:pt x="13" y="1"/>
                </a:lnTo>
                <a:lnTo>
                  <a:pt x="18" y="0"/>
                </a:lnTo>
                <a:lnTo>
                  <a:pt x="66" y="0"/>
                </a:lnTo>
                <a:lnTo>
                  <a:pt x="155" y="4"/>
                </a:lnTo>
                <a:lnTo>
                  <a:pt x="171" y="4"/>
                </a:lnTo>
                <a:lnTo>
                  <a:pt x="210" y="6"/>
                </a:lnTo>
                <a:lnTo>
                  <a:pt x="232" y="8"/>
                </a:lnTo>
                <a:lnTo>
                  <a:pt x="374" y="13"/>
                </a:lnTo>
                <a:lnTo>
                  <a:pt x="475" y="15"/>
                </a:lnTo>
                <a:lnTo>
                  <a:pt x="561" y="16"/>
                </a:lnTo>
                <a:lnTo>
                  <a:pt x="585" y="17"/>
                </a:lnTo>
                <a:lnTo>
                  <a:pt x="607" y="18"/>
                </a:lnTo>
                <a:lnTo>
                  <a:pt x="626" y="19"/>
                </a:lnTo>
                <a:lnTo>
                  <a:pt x="650" y="20"/>
                </a:lnTo>
                <a:lnTo>
                  <a:pt x="732" y="22"/>
                </a:lnTo>
                <a:lnTo>
                  <a:pt x="798" y="25"/>
                </a:lnTo>
                <a:lnTo>
                  <a:pt x="836" y="27"/>
                </a:lnTo>
                <a:lnTo>
                  <a:pt x="966" y="27"/>
                </a:lnTo>
                <a:lnTo>
                  <a:pt x="1060" y="27"/>
                </a:lnTo>
                <a:lnTo>
                  <a:pt x="1116" y="29"/>
                </a:lnTo>
                <a:lnTo>
                  <a:pt x="1149" y="30"/>
                </a:lnTo>
                <a:lnTo>
                  <a:pt x="1201" y="30"/>
                </a:lnTo>
                <a:lnTo>
                  <a:pt x="1243" y="29"/>
                </a:lnTo>
                <a:lnTo>
                  <a:pt x="1302" y="28"/>
                </a:lnTo>
                <a:lnTo>
                  <a:pt x="1494" y="27"/>
                </a:lnTo>
                <a:lnTo>
                  <a:pt x="1508" y="27"/>
                </a:lnTo>
                <a:lnTo>
                  <a:pt x="1523" y="26"/>
                </a:lnTo>
                <a:lnTo>
                  <a:pt x="1536" y="24"/>
                </a:lnTo>
                <a:lnTo>
                  <a:pt x="1553" y="24"/>
                </a:lnTo>
                <a:lnTo>
                  <a:pt x="1589" y="23"/>
                </a:lnTo>
                <a:lnTo>
                  <a:pt x="1694"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4" name="SMARTPenAnnotation185"/>
          <p:cNvSpPr>
            <a:spLocks/>
          </p:cNvSpPr>
          <p:nvPr/>
        </p:nvSpPr>
        <p:spPr bwMode="auto">
          <a:xfrm>
            <a:off x="750888" y="1633538"/>
            <a:ext cx="2930525" cy="92075"/>
          </a:xfrm>
          <a:custGeom>
            <a:avLst/>
            <a:gdLst>
              <a:gd name="T0" fmla="*/ 0 w 1846"/>
              <a:gd name="T1" fmla="*/ 2147483647 h 58"/>
              <a:gd name="T2" fmla="*/ 2147483647 w 1846"/>
              <a:gd name="T3" fmla="*/ 2147483647 h 58"/>
              <a:gd name="T4" fmla="*/ 2147483647 w 1846"/>
              <a:gd name="T5" fmla="*/ 2147483647 h 58"/>
              <a:gd name="T6" fmla="*/ 2147483647 w 1846"/>
              <a:gd name="T7" fmla="*/ 2147483647 h 58"/>
              <a:gd name="T8" fmla="*/ 2147483647 w 1846"/>
              <a:gd name="T9" fmla="*/ 2147483647 h 58"/>
              <a:gd name="T10" fmla="*/ 2147483647 w 1846"/>
              <a:gd name="T11" fmla="*/ 2147483647 h 58"/>
              <a:gd name="T12" fmla="*/ 2147483647 w 1846"/>
              <a:gd name="T13" fmla="*/ 2147483647 h 58"/>
              <a:gd name="T14" fmla="*/ 2147483647 w 1846"/>
              <a:gd name="T15" fmla="*/ 2147483647 h 58"/>
              <a:gd name="T16" fmla="*/ 2147483647 w 1846"/>
              <a:gd name="T17" fmla="*/ 2147483647 h 58"/>
              <a:gd name="T18" fmla="*/ 2147483647 w 1846"/>
              <a:gd name="T19" fmla="*/ 2147483647 h 58"/>
              <a:gd name="T20" fmla="*/ 2147483647 w 1846"/>
              <a:gd name="T21" fmla="*/ 2147483647 h 58"/>
              <a:gd name="T22" fmla="*/ 2147483647 w 1846"/>
              <a:gd name="T23" fmla="*/ 2147483647 h 58"/>
              <a:gd name="T24" fmla="*/ 2147483647 w 1846"/>
              <a:gd name="T25" fmla="*/ 2147483647 h 58"/>
              <a:gd name="T26" fmla="*/ 2147483647 w 1846"/>
              <a:gd name="T27" fmla="*/ 2147483647 h 58"/>
              <a:gd name="T28" fmla="*/ 2147483647 w 1846"/>
              <a:gd name="T29" fmla="*/ 2147483647 h 58"/>
              <a:gd name="T30" fmla="*/ 2147483647 w 1846"/>
              <a:gd name="T31" fmla="*/ 2147483647 h 58"/>
              <a:gd name="T32" fmla="*/ 2147483647 w 1846"/>
              <a:gd name="T33" fmla="*/ 2147483647 h 58"/>
              <a:gd name="T34" fmla="*/ 2147483647 w 1846"/>
              <a:gd name="T35" fmla="*/ 2147483647 h 58"/>
              <a:gd name="T36" fmla="*/ 2147483647 w 1846"/>
              <a:gd name="T37" fmla="*/ 2147483647 h 58"/>
              <a:gd name="T38" fmla="*/ 2147483647 w 1846"/>
              <a:gd name="T39" fmla="*/ 2147483647 h 58"/>
              <a:gd name="T40" fmla="*/ 2147483647 w 1846"/>
              <a:gd name="T41" fmla="*/ 2147483647 h 58"/>
              <a:gd name="T42" fmla="*/ 2147483647 w 1846"/>
              <a:gd name="T43" fmla="*/ 2147483647 h 58"/>
              <a:gd name="T44" fmla="*/ 2147483647 w 1846"/>
              <a:gd name="T45" fmla="*/ 2147483647 h 58"/>
              <a:gd name="T46" fmla="*/ 2147483647 w 1846"/>
              <a:gd name="T47" fmla="*/ 2147483647 h 58"/>
              <a:gd name="T48" fmla="*/ 2147483647 w 1846"/>
              <a:gd name="T49" fmla="*/ 2147483647 h 58"/>
              <a:gd name="T50" fmla="*/ 2147483647 w 1846"/>
              <a:gd name="T51" fmla="*/ 2147483647 h 58"/>
              <a:gd name="T52" fmla="*/ 2147483647 w 1846"/>
              <a:gd name="T53" fmla="*/ 2147483647 h 58"/>
              <a:gd name="T54" fmla="*/ 2147483647 w 1846"/>
              <a:gd name="T55" fmla="*/ 2147483647 h 58"/>
              <a:gd name="T56" fmla="*/ 2147483647 w 1846"/>
              <a:gd name="T57" fmla="*/ 2147483647 h 58"/>
              <a:gd name="T58" fmla="*/ 2147483647 w 1846"/>
              <a:gd name="T59" fmla="*/ 2147483647 h 58"/>
              <a:gd name="T60" fmla="*/ 2147483647 w 1846"/>
              <a:gd name="T61" fmla="*/ 2147483647 h 58"/>
              <a:gd name="T62" fmla="*/ 2147483647 w 1846"/>
              <a:gd name="T63" fmla="*/ 2147483647 h 58"/>
              <a:gd name="T64" fmla="*/ 2147483647 w 1846"/>
              <a:gd name="T65" fmla="*/ 2147483647 h 58"/>
              <a:gd name="T66" fmla="*/ 2147483647 w 1846"/>
              <a:gd name="T67" fmla="*/ 2147483647 h 58"/>
              <a:gd name="T68" fmla="*/ 2147483647 w 1846"/>
              <a:gd name="T69" fmla="*/ 2147483647 h 58"/>
              <a:gd name="T70" fmla="*/ 2147483647 w 1846"/>
              <a:gd name="T71" fmla="*/ 2147483647 h 58"/>
              <a:gd name="T72" fmla="*/ 2147483647 w 1846"/>
              <a:gd name="T73" fmla="*/ 2147483647 h 58"/>
              <a:gd name="T74" fmla="*/ 2147483647 w 1846"/>
              <a:gd name="T75" fmla="*/ 2147483647 h 58"/>
              <a:gd name="T76" fmla="*/ 2147483647 w 1846"/>
              <a:gd name="T77" fmla="*/ 2147483647 h 58"/>
              <a:gd name="T78" fmla="*/ 2147483647 w 1846"/>
              <a:gd name="T79" fmla="*/ 2147483647 h 58"/>
              <a:gd name="T80" fmla="*/ 2147483647 w 1846"/>
              <a:gd name="T81" fmla="*/ 2147483647 h 58"/>
              <a:gd name="T82" fmla="*/ 2147483647 w 1846"/>
              <a:gd name="T83" fmla="*/ 2147483647 h 58"/>
              <a:gd name="T84" fmla="*/ 2147483647 w 1846"/>
              <a:gd name="T85" fmla="*/ 2147483647 h 58"/>
              <a:gd name="T86" fmla="*/ 2147483647 w 1846"/>
              <a:gd name="T87" fmla="*/ 2147483647 h 58"/>
              <a:gd name="T88" fmla="*/ 2147483647 w 1846"/>
              <a:gd name="T89" fmla="*/ 2147483647 h 58"/>
              <a:gd name="T90" fmla="*/ 2147483647 w 1846"/>
              <a:gd name="T91" fmla="*/ 2147483647 h 58"/>
              <a:gd name="T92" fmla="*/ 2147483647 w 1846"/>
              <a:gd name="T93" fmla="*/ 2147483647 h 58"/>
              <a:gd name="T94" fmla="*/ 2147483647 w 1846"/>
              <a:gd name="T95" fmla="*/ 0 h 58"/>
              <a:gd name="T96" fmla="*/ 2147483647 w 1846"/>
              <a:gd name="T97" fmla="*/ 2147483647 h 58"/>
              <a:gd name="T98" fmla="*/ 2147483647 w 1846"/>
              <a:gd name="T99" fmla="*/ 2147483647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6" h="58">
                <a:moveTo>
                  <a:pt x="0" y="40"/>
                </a:moveTo>
                <a:lnTo>
                  <a:pt x="8" y="37"/>
                </a:lnTo>
                <a:lnTo>
                  <a:pt x="18" y="35"/>
                </a:lnTo>
                <a:lnTo>
                  <a:pt x="49" y="34"/>
                </a:lnTo>
                <a:lnTo>
                  <a:pt x="61" y="36"/>
                </a:lnTo>
                <a:lnTo>
                  <a:pt x="67" y="37"/>
                </a:lnTo>
                <a:lnTo>
                  <a:pt x="86" y="39"/>
                </a:lnTo>
                <a:lnTo>
                  <a:pt x="113" y="40"/>
                </a:lnTo>
                <a:lnTo>
                  <a:pt x="160" y="43"/>
                </a:lnTo>
                <a:lnTo>
                  <a:pt x="184" y="45"/>
                </a:lnTo>
                <a:lnTo>
                  <a:pt x="196" y="45"/>
                </a:lnTo>
                <a:lnTo>
                  <a:pt x="207" y="47"/>
                </a:lnTo>
                <a:lnTo>
                  <a:pt x="219" y="48"/>
                </a:lnTo>
                <a:lnTo>
                  <a:pt x="241" y="50"/>
                </a:lnTo>
                <a:lnTo>
                  <a:pt x="387" y="55"/>
                </a:lnTo>
                <a:lnTo>
                  <a:pt x="484" y="56"/>
                </a:lnTo>
                <a:lnTo>
                  <a:pt x="723" y="57"/>
                </a:lnTo>
                <a:lnTo>
                  <a:pt x="769" y="55"/>
                </a:lnTo>
                <a:lnTo>
                  <a:pt x="825" y="53"/>
                </a:lnTo>
                <a:lnTo>
                  <a:pt x="855" y="54"/>
                </a:lnTo>
                <a:lnTo>
                  <a:pt x="935" y="56"/>
                </a:lnTo>
                <a:lnTo>
                  <a:pt x="985" y="56"/>
                </a:lnTo>
                <a:lnTo>
                  <a:pt x="1171" y="51"/>
                </a:lnTo>
                <a:lnTo>
                  <a:pt x="1210" y="51"/>
                </a:lnTo>
                <a:lnTo>
                  <a:pt x="1233" y="50"/>
                </a:lnTo>
                <a:lnTo>
                  <a:pt x="1312" y="43"/>
                </a:lnTo>
                <a:lnTo>
                  <a:pt x="1334" y="42"/>
                </a:lnTo>
                <a:lnTo>
                  <a:pt x="1354" y="41"/>
                </a:lnTo>
                <a:lnTo>
                  <a:pt x="1373" y="40"/>
                </a:lnTo>
                <a:lnTo>
                  <a:pt x="1406" y="37"/>
                </a:lnTo>
                <a:lnTo>
                  <a:pt x="1454" y="32"/>
                </a:lnTo>
                <a:lnTo>
                  <a:pt x="1514" y="25"/>
                </a:lnTo>
                <a:lnTo>
                  <a:pt x="1541" y="21"/>
                </a:lnTo>
                <a:lnTo>
                  <a:pt x="1556" y="20"/>
                </a:lnTo>
                <a:lnTo>
                  <a:pt x="1585" y="18"/>
                </a:lnTo>
                <a:lnTo>
                  <a:pt x="1598" y="17"/>
                </a:lnTo>
                <a:lnTo>
                  <a:pt x="1611" y="16"/>
                </a:lnTo>
                <a:lnTo>
                  <a:pt x="1623" y="15"/>
                </a:lnTo>
                <a:lnTo>
                  <a:pt x="1647" y="13"/>
                </a:lnTo>
                <a:lnTo>
                  <a:pt x="1670" y="12"/>
                </a:lnTo>
                <a:lnTo>
                  <a:pt x="1681" y="10"/>
                </a:lnTo>
                <a:lnTo>
                  <a:pt x="1692" y="9"/>
                </a:lnTo>
                <a:lnTo>
                  <a:pt x="1713" y="7"/>
                </a:lnTo>
                <a:lnTo>
                  <a:pt x="1732" y="6"/>
                </a:lnTo>
                <a:lnTo>
                  <a:pt x="1741" y="5"/>
                </a:lnTo>
                <a:lnTo>
                  <a:pt x="1749" y="3"/>
                </a:lnTo>
                <a:lnTo>
                  <a:pt x="1770" y="2"/>
                </a:lnTo>
                <a:lnTo>
                  <a:pt x="1819" y="0"/>
                </a:lnTo>
                <a:lnTo>
                  <a:pt x="1829" y="2"/>
                </a:lnTo>
                <a:lnTo>
                  <a:pt x="1845"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5" name="SMARTPenAnnotation186"/>
          <p:cNvSpPr>
            <a:spLocks/>
          </p:cNvSpPr>
          <p:nvPr/>
        </p:nvSpPr>
        <p:spPr bwMode="auto">
          <a:xfrm>
            <a:off x="696913" y="2187575"/>
            <a:ext cx="3135312" cy="100013"/>
          </a:xfrm>
          <a:custGeom>
            <a:avLst/>
            <a:gdLst>
              <a:gd name="T0" fmla="*/ 0 w 1975"/>
              <a:gd name="T1" fmla="*/ 0 h 63"/>
              <a:gd name="T2" fmla="*/ 2147483647 w 1975"/>
              <a:gd name="T3" fmla="*/ 2147483647 h 63"/>
              <a:gd name="T4" fmla="*/ 2147483647 w 1975"/>
              <a:gd name="T5" fmla="*/ 2147483647 h 63"/>
              <a:gd name="T6" fmla="*/ 2147483647 w 1975"/>
              <a:gd name="T7" fmla="*/ 2147483647 h 63"/>
              <a:gd name="T8" fmla="*/ 2147483647 w 1975"/>
              <a:gd name="T9" fmla="*/ 2147483647 h 63"/>
              <a:gd name="T10" fmla="*/ 2147483647 w 1975"/>
              <a:gd name="T11" fmla="*/ 2147483647 h 63"/>
              <a:gd name="T12" fmla="*/ 2147483647 w 1975"/>
              <a:gd name="T13" fmla="*/ 2147483647 h 63"/>
              <a:gd name="T14" fmla="*/ 2147483647 w 1975"/>
              <a:gd name="T15" fmla="*/ 2147483647 h 63"/>
              <a:gd name="T16" fmla="*/ 2147483647 w 1975"/>
              <a:gd name="T17" fmla="*/ 2147483647 h 63"/>
              <a:gd name="T18" fmla="*/ 2147483647 w 1975"/>
              <a:gd name="T19" fmla="*/ 2147483647 h 63"/>
              <a:gd name="T20" fmla="*/ 2147483647 w 1975"/>
              <a:gd name="T21" fmla="*/ 2147483647 h 63"/>
              <a:gd name="T22" fmla="*/ 2147483647 w 1975"/>
              <a:gd name="T23" fmla="*/ 2147483647 h 63"/>
              <a:gd name="T24" fmla="*/ 2147483647 w 1975"/>
              <a:gd name="T25" fmla="*/ 2147483647 h 63"/>
              <a:gd name="T26" fmla="*/ 2147483647 w 1975"/>
              <a:gd name="T27" fmla="*/ 2147483647 h 63"/>
              <a:gd name="T28" fmla="*/ 2147483647 w 1975"/>
              <a:gd name="T29" fmla="*/ 2147483647 h 63"/>
              <a:gd name="T30" fmla="*/ 2147483647 w 1975"/>
              <a:gd name="T31" fmla="*/ 2147483647 h 63"/>
              <a:gd name="T32" fmla="*/ 2147483647 w 1975"/>
              <a:gd name="T33" fmla="*/ 2147483647 h 63"/>
              <a:gd name="T34" fmla="*/ 2147483647 w 1975"/>
              <a:gd name="T35" fmla="*/ 2147483647 h 63"/>
              <a:gd name="T36" fmla="*/ 2147483647 w 1975"/>
              <a:gd name="T37" fmla="*/ 2147483647 h 63"/>
              <a:gd name="T38" fmla="*/ 2147483647 w 1975"/>
              <a:gd name="T39" fmla="*/ 2147483647 h 63"/>
              <a:gd name="T40" fmla="*/ 2147483647 w 1975"/>
              <a:gd name="T41" fmla="*/ 2147483647 h 63"/>
              <a:gd name="T42" fmla="*/ 2147483647 w 1975"/>
              <a:gd name="T43" fmla="*/ 2147483647 h 63"/>
              <a:gd name="T44" fmla="*/ 2147483647 w 1975"/>
              <a:gd name="T45" fmla="*/ 2147483647 h 63"/>
              <a:gd name="T46" fmla="*/ 2147483647 w 1975"/>
              <a:gd name="T47" fmla="*/ 2147483647 h 63"/>
              <a:gd name="T48" fmla="*/ 2147483647 w 1975"/>
              <a:gd name="T49" fmla="*/ 2147483647 h 63"/>
              <a:gd name="T50" fmla="*/ 2147483647 w 1975"/>
              <a:gd name="T51" fmla="*/ 2147483647 h 63"/>
              <a:gd name="T52" fmla="*/ 2147483647 w 1975"/>
              <a:gd name="T53" fmla="*/ 2147483647 h 63"/>
              <a:gd name="T54" fmla="*/ 2147483647 w 1975"/>
              <a:gd name="T55" fmla="*/ 2147483647 h 63"/>
              <a:gd name="T56" fmla="*/ 2147483647 w 1975"/>
              <a:gd name="T57" fmla="*/ 2147483647 h 63"/>
              <a:gd name="T58" fmla="*/ 2147483647 w 1975"/>
              <a:gd name="T59" fmla="*/ 2147483647 h 63"/>
              <a:gd name="T60" fmla="*/ 2147483647 w 1975"/>
              <a:gd name="T61" fmla="*/ 2147483647 h 63"/>
              <a:gd name="T62" fmla="*/ 2147483647 w 1975"/>
              <a:gd name="T63" fmla="*/ 2147483647 h 63"/>
              <a:gd name="T64" fmla="*/ 2147483647 w 1975"/>
              <a:gd name="T65" fmla="*/ 2147483647 h 63"/>
              <a:gd name="T66" fmla="*/ 2147483647 w 1975"/>
              <a:gd name="T67" fmla="*/ 2147483647 h 63"/>
              <a:gd name="T68" fmla="*/ 2147483647 w 1975"/>
              <a:gd name="T69" fmla="*/ 2147483647 h 63"/>
              <a:gd name="T70" fmla="*/ 2147483647 w 1975"/>
              <a:gd name="T71" fmla="*/ 2147483647 h 63"/>
              <a:gd name="T72" fmla="*/ 2147483647 w 1975"/>
              <a:gd name="T73" fmla="*/ 2147483647 h 63"/>
              <a:gd name="T74" fmla="*/ 2147483647 w 1975"/>
              <a:gd name="T75" fmla="*/ 2147483647 h 63"/>
              <a:gd name="T76" fmla="*/ 2147483647 w 1975"/>
              <a:gd name="T77" fmla="*/ 2147483647 h 63"/>
              <a:gd name="T78" fmla="*/ 2147483647 w 1975"/>
              <a:gd name="T79" fmla="*/ 2147483647 h 63"/>
              <a:gd name="T80" fmla="*/ 2147483647 w 1975"/>
              <a:gd name="T81" fmla="*/ 2147483647 h 63"/>
              <a:gd name="T82" fmla="*/ 2147483647 w 1975"/>
              <a:gd name="T83" fmla="*/ 2147483647 h 63"/>
              <a:gd name="T84" fmla="*/ 2147483647 w 1975"/>
              <a:gd name="T85" fmla="*/ 2147483647 h 63"/>
              <a:gd name="T86" fmla="*/ 2147483647 w 1975"/>
              <a:gd name="T87" fmla="*/ 2147483647 h 63"/>
              <a:gd name="T88" fmla="*/ 2147483647 w 1975"/>
              <a:gd name="T89" fmla="*/ 2147483647 h 63"/>
              <a:gd name="T90" fmla="*/ 2147483647 w 1975"/>
              <a:gd name="T91" fmla="*/ 2147483647 h 63"/>
              <a:gd name="T92" fmla="*/ 2147483647 w 1975"/>
              <a:gd name="T93" fmla="*/ 2147483647 h 63"/>
              <a:gd name="T94" fmla="*/ 2147483647 w 1975"/>
              <a:gd name="T95" fmla="*/ 2147483647 h 63"/>
              <a:gd name="T96" fmla="*/ 2147483647 w 1975"/>
              <a:gd name="T97" fmla="*/ 2147483647 h 63"/>
              <a:gd name="T98" fmla="*/ 2147483647 w 1975"/>
              <a:gd name="T99" fmla="*/ 2147483647 h 63"/>
              <a:gd name="T100" fmla="*/ 2147483647 w 1975"/>
              <a:gd name="T101" fmla="*/ 2147483647 h 63"/>
              <a:gd name="T102" fmla="*/ 2147483647 w 1975"/>
              <a:gd name="T103" fmla="*/ 2147483647 h 63"/>
              <a:gd name="T104" fmla="*/ 2147483647 w 1975"/>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75" h="63">
                <a:moveTo>
                  <a:pt x="0" y="0"/>
                </a:moveTo>
                <a:lnTo>
                  <a:pt x="6" y="3"/>
                </a:lnTo>
                <a:lnTo>
                  <a:pt x="12" y="5"/>
                </a:lnTo>
                <a:lnTo>
                  <a:pt x="29" y="6"/>
                </a:lnTo>
                <a:lnTo>
                  <a:pt x="32" y="7"/>
                </a:lnTo>
                <a:lnTo>
                  <a:pt x="34" y="9"/>
                </a:lnTo>
                <a:lnTo>
                  <a:pt x="40" y="10"/>
                </a:lnTo>
                <a:lnTo>
                  <a:pt x="60" y="12"/>
                </a:lnTo>
                <a:lnTo>
                  <a:pt x="67" y="13"/>
                </a:lnTo>
                <a:lnTo>
                  <a:pt x="74" y="14"/>
                </a:lnTo>
                <a:lnTo>
                  <a:pt x="94" y="16"/>
                </a:lnTo>
                <a:lnTo>
                  <a:pt x="102" y="17"/>
                </a:lnTo>
                <a:lnTo>
                  <a:pt x="121" y="20"/>
                </a:lnTo>
                <a:lnTo>
                  <a:pt x="132" y="22"/>
                </a:lnTo>
                <a:lnTo>
                  <a:pt x="143" y="25"/>
                </a:lnTo>
                <a:lnTo>
                  <a:pt x="155" y="28"/>
                </a:lnTo>
                <a:lnTo>
                  <a:pt x="166" y="30"/>
                </a:lnTo>
                <a:lnTo>
                  <a:pt x="176" y="31"/>
                </a:lnTo>
                <a:lnTo>
                  <a:pt x="185" y="32"/>
                </a:lnTo>
                <a:lnTo>
                  <a:pt x="216" y="36"/>
                </a:lnTo>
                <a:lnTo>
                  <a:pt x="236" y="39"/>
                </a:lnTo>
                <a:lnTo>
                  <a:pt x="255" y="41"/>
                </a:lnTo>
                <a:lnTo>
                  <a:pt x="274" y="43"/>
                </a:lnTo>
                <a:lnTo>
                  <a:pt x="317" y="44"/>
                </a:lnTo>
                <a:lnTo>
                  <a:pt x="508" y="45"/>
                </a:lnTo>
                <a:lnTo>
                  <a:pt x="561" y="44"/>
                </a:lnTo>
                <a:lnTo>
                  <a:pt x="622" y="41"/>
                </a:lnTo>
                <a:lnTo>
                  <a:pt x="669" y="40"/>
                </a:lnTo>
                <a:lnTo>
                  <a:pt x="918" y="40"/>
                </a:lnTo>
                <a:lnTo>
                  <a:pt x="998" y="41"/>
                </a:lnTo>
                <a:lnTo>
                  <a:pt x="1257" y="50"/>
                </a:lnTo>
                <a:lnTo>
                  <a:pt x="1361" y="51"/>
                </a:lnTo>
                <a:lnTo>
                  <a:pt x="1410" y="50"/>
                </a:lnTo>
                <a:lnTo>
                  <a:pt x="1430" y="49"/>
                </a:lnTo>
                <a:lnTo>
                  <a:pt x="1448" y="48"/>
                </a:lnTo>
                <a:lnTo>
                  <a:pt x="1543" y="43"/>
                </a:lnTo>
                <a:lnTo>
                  <a:pt x="1594" y="41"/>
                </a:lnTo>
                <a:lnTo>
                  <a:pt x="1648" y="40"/>
                </a:lnTo>
                <a:lnTo>
                  <a:pt x="1762" y="40"/>
                </a:lnTo>
                <a:lnTo>
                  <a:pt x="1813" y="41"/>
                </a:lnTo>
                <a:lnTo>
                  <a:pt x="1831" y="43"/>
                </a:lnTo>
                <a:lnTo>
                  <a:pt x="1871" y="44"/>
                </a:lnTo>
                <a:lnTo>
                  <a:pt x="1906" y="46"/>
                </a:lnTo>
                <a:lnTo>
                  <a:pt x="1916" y="47"/>
                </a:lnTo>
                <a:lnTo>
                  <a:pt x="1926" y="48"/>
                </a:lnTo>
                <a:lnTo>
                  <a:pt x="1935" y="50"/>
                </a:lnTo>
                <a:lnTo>
                  <a:pt x="1944" y="51"/>
                </a:lnTo>
                <a:lnTo>
                  <a:pt x="1952" y="53"/>
                </a:lnTo>
                <a:lnTo>
                  <a:pt x="1963" y="55"/>
                </a:lnTo>
                <a:lnTo>
                  <a:pt x="1967" y="55"/>
                </a:lnTo>
                <a:lnTo>
                  <a:pt x="1969" y="56"/>
                </a:lnTo>
                <a:lnTo>
                  <a:pt x="1971" y="58"/>
                </a:lnTo>
                <a:lnTo>
                  <a:pt x="1974"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6" name="SMARTPenAnnotation187"/>
          <p:cNvSpPr>
            <a:spLocks/>
          </p:cNvSpPr>
          <p:nvPr/>
        </p:nvSpPr>
        <p:spPr bwMode="auto">
          <a:xfrm>
            <a:off x="776288" y="2652713"/>
            <a:ext cx="1377950" cy="134937"/>
          </a:xfrm>
          <a:custGeom>
            <a:avLst/>
            <a:gdLst>
              <a:gd name="T0" fmla="*/ 0 w 868"/>
              <a:gd name="T1" fmla="*/ 0 h 85"/>
              <a:gd name="T2" fmla="*/ 2147483647 w 868"/>
              <a:gd name="T3" fmla="*/ 2147483647 h 85"/>
              <a:gd name="T4" fmla="*/ 2147483647 w 868"/>
              <a:gd name="T5" fmla="*/ 2147483647 h 85"/>
              <a:gd name="T6" fmla="*/ 2147483647 w 868"/>
              <a:gd name="T7" fmla="*/ 2147483647 h 85"/>
              <a:gd name="T8" fmla="*/ 2147483647 w 868"/>
              <a:gd name="T9" fmla="*/ 2147483647 h 85"/>
              <a:gd name="T10" fmla="*/ 2147483647 w 868"/>
              <a:gd name="T11" fmla="*/ 2147483647 h 85"/>
              <a:gd name="T12" fmla="*/ 2147483647 w 868"/>
              <a:gd name="T13" fmla="*/ 2147483647 h 85"/>
              <a:gd name="T14" fmla="*/ 2147483647 w 868"/>
              <a:gd name="T15" fmla="*/ 2147483647 h 85"/>
              <a:gd name="T16" fmla="*/ 2147483647 w 868"/>
              <a:gd name="T17" fmla="*/ 2147483647 h 85"/>
              <a:gd name="T18" fmla="*/ 2147483647 w 868"/>
              <a:gd name="T19" fmla="*/ 2147483647 h 85"/>
              <a:gd name="T20" fmla="*/ 2147483647 w 868"/>
              <a:gd name="T21" fmla="*/ 2147483647 h 85"/>
              <a:gd name="T22" fmla="*/ 2147483647 w 868"/>
              <a:gd name="T23" fmla="*/ 2147483647 h 85"/>
              <a:gd name="T24" fmla="*/ 2147483647 w 868"/>
              <a:gd name="T25" fmla="*/ 2147483647 h 85"/>
              <a:gd name="T26" fmla="*/ 2147483647 w 868"/>
              <a:gd name="T27" fmla="*/ 2147483647 h 85"/>
              <a:gd name="T28" fmla="*/ 2147483647 w 868"/>
              <a:gd name="T29" fmla="*/ 2147483647 h 85"/>
              <a:gd name="T30" fmla="*/ 2147483647 w 868"/>
              <a:gd name="T31" fmla="*/ 2147483647 h 85"/>
              <a:gd name="T32" fmla="*/ 2147483647 w 868"/>
              <a:gd name="T33" fmla="*/ 2147483647 h 85"/>
              <a:gd name="T34" fmla="*/ 2147483647 w 868"/>
              <a:gd name="T35" fmla="*/ 2147483647 h 85"/>
              <a:gd name="T36" fmla="*/ 2147483647 w 868"/>
              <a:gd name="T37" fmla="*/ 2147483647 h 85"/>
              <a:gd name="T38" fmla="*/ 2147483647 w 868"/>
              <a:gd name="T39" fmla="*/ 2147483647 h 85"/>
              <a:gd name="T40" fmla="*/ 2147483647 w 868"/>
              <a:gd name="T41" fmla="*/ 2147483647 h 85"/>
              <a:gd name="T42" fmla="*/ 2147483647 w 868"/>
              <a:gd name="T43" fmla="*/ 2147483647 h 85"/>
              <a:gd name="T44" fmla="*/ 2147483647 w 868"/>
              <a:gd name="T45" fmla="*/ 2147483647 h 85"/>
              <a:gd name="T46" fmla="*/ 2147483647 w 868"/>
              <a:gd name="T47" fmla="*/ 2147483647 h 85"/>
              <a:gd name="T48" fmla="*/ 2147483647 w 868"/>
              <a:gd name="T49" fmla="*/ 2147483647 h 85"/>
              <a:gd name="T50" fmla="*/ 2147483647 w 868"/>
              <a:gd name="T51" fmla="*/ 2147483647 h 85"/>
              <a:gd name="T52" fmla="*/ 2147483647 w 868"/>
              <a:gd name="T53" fmla="*/ 2147483647 h 85"/>
              <a:gd name="T54" fmla="*/ 2147483647 w 868"/>
              <a:gd name="T55" fmla="*/ 2147483647 h 85"/>
              <a:gd name="T56" fmla="*/ 2147483647 w 868"/>
              <a:gd name="T57" fmla="*/ 2147483647 h 85"/>
              <a:gd name="T58" fmla="*/ 2147483647 w 868"/>
              <a:gd name="T59" fmla="*/ 2147483647 h 85"/>
              <a:gd name="T60" fmla="*/ 2147483647 w 868"/>
              <a:gd name="T61" fmla="*/ 2147483647 h 85"/>
              <a:gd name="T62" fmla="*/ 2147483647 w 868"/>
              <a:gd name="T63" fmla="*/ 2147483647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68" h="85">
                <a:moveTo>
                  <a:pt x="0" y="0"/>
                </a:moveTo>
                <a:lnTo>
                  <a:pt x="9" y="3"/>
                </a:lnTo>
                <a:lnTo>
                  <a:pt x="18" y="4"/>
                </a:lnTo>
                <a:lnTo>
                  <a:pt x="41" y="5"/>
                </a:lnTo>
                <a:lnTo>
                  <a:pt x="50" y="7"/>
                </a:lnTo>
                <a:lnTo>
                  <a:pt x="54" y="8"/>
                </a:lnTo>
                <a:lnTo>
                  <a:pt x="69" y="10"/>
                </a:lnTo>
                <a:lnTo>
                  <a:pt x="201" y="26"/>
                </a:lnTo>
                <a:lnTo>
                  <a:pt x="257" y="32"/>
                </a:lnTo>
                <a:lnTo>
                  <a:pt x="284" y="34"/>
                </a:lnTo>
                <a:lnTo>
                  <a:pt x="306" y="36"/>
                </a:lnTo>
                <a:lnTo>
                  <a:pt x="340" y="38"/>
                </a:lnTo>
                <a:lnTo>
                  <a:pt x="366" y="38"/>
                </a:lnTo>
                <a:lnTo>
                  <a:pt x="411" y="39"/>
                </a:lnTo>
                <a:lnTo>
                  <a:pt x="639" y="39"/>
                </a:lnTo>
                <a:lnTo>
                  <a:pt x="658" y="41"/>
                </a:lnTo>
                <a:lnTo>
                  <a:pt x="668" y="42"/>
                </a:lnTo>
                <a:lnTo>
                  <a:pt x="702" y="45"/>
                </a:lnTo>
                <a:lnTo>
                  <a:pt x="739" y="48"/>
                </a:lnTo>
                <a:lnTo>
                  <a:pt x="765" y="49"/>
                </a:lnTo>
                <a:lnTo>
                  <a:pt x="783" y="51"/>
                </a:lnTo>
                <a:lnTo>
                  <a:pt x="790" y="53"/>
                </a:lnTo>
                <a:lnTo>
                  <a:pt x="797" y="55"/>
                </a:lnTo>
                <a:lnTo>
                  <a:pt x="803" y="56"/>
                </a:lnTo>
                <a:lnTo>
                  <a:pt x="809" y="58"/>
                </a:lnTo>
                <a:lnTo>
                  <a:pt x="828" y="61"/>
                </a:lnTo>
                <a:lnTo>
                  <a:pt x="832" y="63"/>
                </a:lnTo>
                <a:lnTo>
                  <a:pt x="836" y="64"/>
                </a:lnTo>
                <a:lnTo>
                  <a:pt x="839" y="66"/>
                </a:lnTo>
                <a:lnTo>
                  <a:pt x="842" y="67"/>
                </a:lnTo>
                <a:lnTo>
                  <a:pt x="848" y="72"/>
                </a:lnTo>
                <a:lnTo>
                  <a:pt x="867"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7" name="SMARTPenAnnotation188"/>
          <p:cNvSpPr>
            <a:spLocks/>
          </p:cNvSpPr>
          <p:nvPr/>
        </p:nvSpPr>
        <p:spPr bwMode="auto">
          <a:xfrm>
            <a:off x="776288" y="3790950"/>
            <a:ext cx="2976562" cy="41275"/>
          </a:xfrm>
          <a:custGeom>
            <a:avLst/>
            <a:gdLst>
              <a:gd name="T0" fmla="*/ 0 w 1875"/>
              <a:gd name="T1" fmla="*/ 2147483647 h 26"/>
              <a:gd name="T2" fmla="*/ 2147483647 w 1875"/>
              <a:gd name="T3" fmla="*/ 2147483647 h 26"/>
              <a:gd name="T4" fmla="*/ 2147483647 w 1875"/>
              <a:gd name="T5" fmla="*/ 2147483647 h 26"/>
              <a:gd name="T6" fmla="*/ 2147483647 w 1875"/>
              <a:gd name="T7" fmla="*/ 2147483647 h 26"/>
              <a:gd name="T8" fmla="*/ 2147483647 w 1875"/>
              <a:gd name="T9" fmla="*/ 2147483647 h 26"/>
              <a:gd name="T10" fmla="*/ 2147483647 w 1875"/>
              <a:gd name="T11" fmla="*/ 2147483647 h 26"/>
              <a:gd name="T12" fmla="*/ 2147483647 w 1875"/>
              <a:gd name="T13" fmla="*/ 2147483647 h 26"/>
              <a:gd name="T14" fmla="*/ 2147483647 w 1875"/>
              <a:gd name="T15" fmla="*/ 2147483647 h 26"/>
              <a:gd name="T16" fmla="*/ 2147483647 w 1875"/>
              <a:gd name="T17" fmla="*/ 2147483647 h 26"/>
              <a:gd name="T18" fmla="*/ 2147483647 w 1875"/>
              <a:gd name="T19" fmla="*/ 2147483647 h 26"/>
              <a:gd name="T20" fmla="*/ 2147483647 w 1875"/>
              <a:gd name="T21" fmla="*/ 2147483647 h 26"/>
              <a:gd name="T22" fmla="*/ 2147483647 w 1875"/>
              <a:gd name="T23" fmla="*/ 2147483647 h 26"/>
              <a:gd name="T24" fmla="*/ 2147483647 w 1875"/>
              <a:gd name="T25" fmla="*/ 2147483647 h 26"/>
              <a:gd name="T26" fmla="*/ 2147483647 w 1875"/>
              <a:gd name="T27" fmla="*/ 2147483647 h 26"/>
              <a:gd name="T28" fmla="*/ 2147483647 w 1875"/>
              <a:gd name="T29" fmla="*/ 2147483647 h 26"/>
              <a:gd name="T30" fmla="*/ 2147483647 w 1875"/>
              <a:gd name="T31" fmla="*/ 2147483647 h 26"/>
              <a:gd name="T32" fmla="*/ 2147483647 w 1875"/>
              <a:gd name="T33" fmla="*/ 2147483647 h 26"/>
              <a:gd name="T34" fmla="*/ 2147483647 w 1875"/>
              <a:gd name="T35" fmla="*/ 2147483647 h 26"/>
              <a:gd name="T36" fmla="*/ 2147483647 w 1875"/>
              <a:gd name="T37" fmla="*/ 2147483647 h 26"/>
              <a:gd name="T38" fmla="*/ 2147483647 w 1875"/>
              <a:gd name="T39" fmla="*/ 2147483647 h 26"/>
              <a:gd name="T40" fmla="*/ 2147483647 w 1875"/>
              <a:gd name="T41" fmla="*/ 2147483647 h 26"/>
              <a:gd name="T42" fmla="*/ 2147483647 w 1875"/>
              <a:gd name="T43" fmla="*/ 2147483647 h 26"/>
              <a:gd name="T44" fmla="*/ 2147483647 w 1875"/>
              <a:gd name="T45" fmla="*/ 2147483647 h 26"/>
              <a:gd name="T46" fmla="*/ 2147483647 w 1875"/>
              <a:gd name="T47" fmla="*/ 2147483647 h 26"/>
              <a:gd name="T48" fmla="*/ 2147483647 w 1875"/>
              <a:gd name="T49" fmla="*/ 2147483647 h 26"/>
              <a:gd name="T50" fmla="*/ 2147483647 w 1875"/>
              <a:gd name="T51" fmla="*/ 2147483647 h 26"/>
              <a:gd name="T52" fmla="*/ 2147483647 w 1875"/>
              <a:gd name="T53" fmla="*/ 2147483647 h 26"/>
              <a:gd name="T54" fmla="*/ 2147483647 w 1875"/>
              <a:gd name="T55" fmla="*/ 2147483647 h 26"/>
              <a:gd name="T56" fmla="*/ 2147483647 w 1875"/>
              <a:gd name="T57" fmla="*/ 2147483647 h 26"/>
              <a:gd name="T58" fmla="*/ 2147483647 w 1875"/>
              <a:gd name="T59" fmla="*/ 2147483647 h 26"/>
              <a:gd name="T60" fmla="*/ 2147483647 w 1875"/>
              <a:gd name="T61" fmla="*/ 2147483647 h 26"/>
              <a:gd name="T62" fmla="*/ 2147483647 w 1875"/>
              <a:gd name="T63" fmla="*/ 2147483647 h 26"/>
              <a:gd name="T64" fmla="*/ 2147483647 w 1875"/>
              <a:gd name="T65" fmla="*/ 2147483647 h 26"/>
              <a:gd name="T66" fmla="*/ 2147483647 w 1875"/>
              <a:gd name="T67" fmla="*/ 0 h 26"/>
              <a:gd name="T68" fmla="*/ 2147483647 w 1875"/>
              <a:gd name="T69" fmla="*/ 0 h 26"/>
              <a:gd name="T70" fmla="*/ 2147483647 w 1875"/>
              <a:gd name="T71" fmla="*/ 2147483647 h 26"/>
              <a:gd name="T72" fmla="*/ 2147483647 w 1875"/>
              <a:gd name="T73" fmla="*/ 2147483647 h 26"/>
              <a:gd name="T74" fmla="*/ 2147483647 w 1875"/>
              <a:gd name="T75" fmla="*/ 2147483647 h 26"/>
              <a:gd name="T76" fmla="*/ 2147483647 w 1875"/>
              <a:gd name="T77" fmla="*/ 2147483647 h 26"/>
              <a:gd name="T78" fmla="*/ 2147483647 w 1875"/>
              <a:gd name="T79" fmla="*/ 2147483647 h 26"/>
              <a:gd name="T80" fmla="*/ 2147483647 w 1875"/>
              <a:gd name="T81" fmla="*/ 2147483647 h 26"/>
              <a:gd name="T82" fmla="*/ 2147483647 w 1875"/>
              <a:gd name="T83" fmla="*/ 2147483647 h 26"/>
              <a:gd name="T84" fmla="*/ 2147483647 w 1875"/>
              <a:gd name="T85" fmla="*/ 2147483647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75" h="26">
                <a:moveTo>
                  <a:pt x="0" y="3"/>
                </a:moveTo>
                <a:lnTo>
                  <a:pt x="93" y="3"/>
                </a:lnTo>
                <a:lnTo>
                  <a:pt x="102" y="3"/>
                </a:lnTo>
                <a:lnTo>
                  <a:pt x="113" y="4"/>
                </a:lnTo>
                <a:lnTo>
                  <a:pt x="124" y="6"/>
                </a:lnTo>
                <a:lnTo>
                  <a:pt x="134" y="6"/>
                </a:lnTo>
                <a:lnTo>
                  <a:pt x="143" y="7"/>
                </a:lnTo>
                <a:lnTo>
                  <a:pt x="161" y="8"/>
                </a:lnTo>
                <a:lnTo>
                  <a:pt x="204" y="8"/>
                </a:lnTo>
                <a:lnTo>
                  <a:pt x="212" y="9"/>
                </a:lnTo>
                <a:lnTo>
                  <a:pt x="221" y="10"/>
                </a:lnTo>
                <a:lnTo>
                  <a:pt x="230" y="11"/>
                </a:lnTo>
                <a:lnTo>
                  <a:pt x="239" y="12"/>
                </a:lnTo>
                <a:lnTo>
                  <a:pt x="248" y="13"/>
                </a:lnTo>
                <a:lnTo>
                  <a:pt x="267" y="13"/>
                </a:lnTo>
                <a:lnTo>
                  <a:pt x="285" y="14"/>
                </a:lnTo>
                <a:lnTo>
                  <a:pt x="298" y="14"/>
                </a:lnTo>
                <a:lnTo>
                  <a:pt x="328" y="17"/>
                </a:lnTo>
                <a:lnTo>
                  <a:pt x="349" y="18"/>
                </a:lnTo>
                <a:lnTo>
                  <a:pt x="399" y="19"/>
                </a:lnTo>
                <a:lnTo>
                  <a:pt x="828" y="19"/>
                </a:lnTo>
                <a:lnTo>
                  <a:pt x="849" y="19"/>
                </a:lnTo>
                <a:lnTo>
                  <a:pt x="931" y="15"/>
                </a:lnTo>
                <a:lnTo>
                  <a:pt x="977" y="14"/>
                </a:lnTo>
                <a:lnTo>
                  <a:pt x="1216" y="14"/>
                </a:lnTo>
                <a:lnTo>
                  <a:pt x="1231" y="13"/>
                </a:lnTo>
                <a:lnTo>
                  <a:pt x="1246" y="12"/>
                </a:lnTo>
                <a:lnTo>
                  <a:pt x="1260" y="11"/>
                </a:lnTo>
                <a:lnTo>
                  <a:pt x="1273" y="10"/>
                </a:lnTo>
                <a:lnTo>
                  <a:pt x="1286" y="9"/>
                </a:lnTo>
                <a:lnTo>
                  <a:pt x="1498" y="4"/>
                </a:lnTo>
                <a:lnTo>
                  <a:pt x="1522" y="3"/>
                </a:lnTo>
                <a:lnTo>
                  <a:pt x="1577" y="1"/>
                </a:lnTo>
                <a:lnTo>
                  <a:pt x="1606" y="0"/>
                </a:lnTo>
                <a:lnTo>
                  <a:pt x="1662" y="0"/>
                </a:lnTo>
                <a:lnTo>
                  <a:pt x="1715" y="1"/>
                </a:lnTo>
                <a:lnTo>
                  <a:pt x="1761" y="2"/>
                </a:lnTo>
                <a:lnTo>
                  <a:pt x="1779" y="3"/>
                </a:lnTo>
                <a:lnTo>
                  <a:pt x="1794" y="4"/>
                </a:lnTo>
                <a:lnTo>
                  <a:pt x="1808" y="5"/>
                </a:lnTo>
                <a:lnTo>
                  <a:pt x="1820" y="8"/>
                </a:lnTo>
                <a:lnTo>
                  <a:pt x="1832" y="10"/>
                </a:lnTo>
                <a:lnTo>
                  <a:pt x="1874"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8378" name="SMARTPenAnnotation189"/>
          <p:cNvSpPr>
            <a:spLocks/>
          </p:cNvSpPr>
          <p:nvPr/>
        </p:nvSpPr>
        <p:spPr bwMode="auto">
          <a:xfrm>
            <a:off x="839788" y="4260850"/>
            <a:ext cx="1465262" cy="49213"/>
          </a:xfrm>
          <a:custGeom>
            <a:avLst/>
            <a:gdLst>
              <a:gd name="T0" fmla="*/ 0 w 923"/>
              <a:gd name="T1" fmla="*/ 2147483647 h 31"/>
              <a:gd name="T2" fmla="*/ 2147483647 w 923"/>
              <a:gd name="T3" fmla="*/ 2147483647 h 31"/>
              <a:gd name="T4" fmla="*/ 2147483647 w 923"/>
              <a:gd name="T5" fmla="*/ 2147483647 h 31"/>
              <a:gd name="T6" fmla="*/ 2147483647 w 923"/>
              <a:gd name="T7" fmla="*/ 2147483647 h 31"/>
              <a:gd name="T8" fmla="*/ 2147483647 w 923"/>
              <a:gd name="T9" fmla="*/ 2147483647 h 31"/>
              <a:gd name="T10" fmla="*/ 2147483647 w 923"/>
              <a:gd name="T11" fmla="*/ 2147483647 h 31"/>
              <a:gd name="T12" fmla="*/ 2147483647 w 923"/>
              <a:gd name="T13" fmla="*/ 2147483647 h 31"/>
              <a:gd name="T14" fmla="*/ 2147483647 w 923"/>
              <a:gd name="T15" fmla="*/ 2147483647 h 31"/>
              <a:gd name="T16" fmla="*/ 2147483647 w 923"/>
              <a:gd name="T17" fmla="*/ 2147483647 h 31"/>
              <a:gd name="T18" fmla="*/ 2147483647 w 923"/>
              <a:gd name="T19" fmla="*/ 2147483647 h 31"/>
              <a:gd name="T20" fmla="*/ 2147483647 w 923"/>
              <a:gd name="T21" fmla="*/ 2147483647 h 31"/>
              <a:gd name="T22" fmla="*/ 2147483647 w 923"/>
              <a:gd name="T23" fmla="*/ 2147483647 h 31"/>
              <a:gd name="T24" fmla="*/ 2147483647 w 923"/>
              <a:gd name="T25" fmla="*/ 2147483647 h 31"/>
              <a:gd name="T26" fmla="*/ 2147483647 w 923"/>
              <a:gd name="T27" fmla="*/ 2147483647 h 31"/>
              <a:gd name="T28" fmla="*/ 2147483647 w 923"/>
              <a:gd name="T29" fmla="*/ 0 h 31"/>
              <a:gd name="T30" fmla="*/ 2147483647 w 923"/>
              <a:gd name="T31" fmla="*/ 0 h 31"/>
              <a:gd name="T32" fmla="*/ 2147483647 w 923"/>
              <a:gd name="T33" fmla="*/ 2147483647 h 31"/>
              <a:gd name="T34" fmla="*/ 2147483647 w 923"/>
              <a:gd name="T35" fmla="*/ 2147483647 h 31"/>
              <a:gd name="T36" fmla="*/ 2147483647 w 923"/>
              <a:gd name="T37" fmla="*/ 2147483647 h 31"/>
              <a:gd name="T38" fmla="*/ 2147483647 w 923"/>
              <a:gd name="T39" fmla="*/ 2147483647 h 31"/>
              <a:gd name="T40" fmla="*/ 2147483647 w 923"/>
              <a:gd name="T41" fmla="*/ 2147483647 h 31"/>
              <a:gd name="T42" fmla="*/ 2147483647 w 923"/>
              <a:gd name="T43" fmla="*/ 2147483647 h 31"/>
              <a:gd name="T44" fmla="*/ 2147483647 w 923"/>
              <a:gd name="T45" fmla="*/ 2147483647 h 31"/>
              <a:gd name="T46" fmla="*/ 2147483647 w 923"/>
              <a:gd name="T47" fmla="*/ 2147483647 h 31"/>
              <a:gd name="T48" fmla="*/ 2147483647 w 923"/>
              <a:gd name="T49" fmla="*/ 2147483647 h 31"/>
              <a:gd name="T50" fmla="*/ 2147483647 w 923"/>
              <a:gd name="T51" fmla="*/ 2147483647 h 31"/>
              <a:gd name="T52" fmla="*/ 2147483647 w 923"/>
              <a:gd name="T53" fmla="*/ 2147483647 h 31"/>
              <a:gd name="T54" fmla="*/ 2147483647 w 923"/>
              <a:gd name="T55" fmla="*/ 2147483647 h 31"/>
              <a:gd name="T56" fmla="*/ 2147483647 w 923"/>
              <a:gd name="T57" fmla="*/ 2147483647 h 31"/>
              <a:gd name="T58" fmla="*/ 2147483647 w 923"/>
              <a:gd name="T59" fmla="*/ 2147483647 h 31"/>
              <a:gd name="T60" fmla="*/ 2147483647 w 923"/>
              <a:gd name="T61" fmla="*/ 2147483647 h 31"/>
              <a:gd name="T62" fmla="*/ 2147483647 w 923"/>
              <a:gd name="T63" fmla="*/ 2147483647 h 31"/>
              <a:gd name="T64" fmla="*/ 2147483647 w 923"/>
              <a:gd name="T65" fmla="*/ 2147483647 h 31"/>
              <a:gd name="T66" fmla="*/ 2147483647 w 923"/>
              <a:gd name="T67" fmla="*/ 2147483647 h 31"/>
              <a:gd name="T68" fmla="*/ 2147483647 w 923"/>
              <a:gd name="T69" fmla="*/ 2147483647 h 31"/>
              <a:gd name="T70" fmla="*/ 2147483647 w 923"/>
              <a:gd name="T71" fmla="*/ 2147483647 h 31"/>
              <a:gd name="T72" fmla="*/ 2147483647 w 923"/>
              <a:gd name="T73" fmla="*/ 2147483647 h 31"/>
              <a:gd name="T74" fmla="*/ 2147483647 w 923"/>
              <a:gd name="T75" fmla="*/ 2147483647 h 31"/>
              <a:gd name="T76" fmla="*/ 2147483647 w 923"/>
              <a:gd name="T77" fmla="*/ 2147483647 h 31"/>
              <a:gd name="T78" fmla="*/ 2147483647 w 923"/>
              <a:gd name="T79" fmla="*/ 2147483647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31">
                <a:moveTo>
                  <a:pt x="0" y="5"/>
                </a:moveTo>
                <a:lnTo>
                  <a:pt x="11" y="5"/>
                </a:lnTo>
                <a:lnTo>
                  <a:pt x="17" y="6"/>
                </a:lnTo>
                <a:lnTo>
                  <a:pt x="24" y="8"/>
                </a:lnTo>
                <a:lnTo>
                  <a:pt x="44" y="8"/>
                </a:lnTo>
                <a:lnTo>
                  <a:pt x="56" y="7"/>
                </a:lnTo>
                <a:lnTo>
                  <a:pt x="65" y="6"/>
                </a:lnTo>
                <a:lnTo>
                  <a:pt x="87" y="5"/>
                </a:lnTo>
                <a:lnTo>
                  <a:pt x="113" y="5"/>
                </a:lnTo>
                <a:lnTo>
                  <a:pt x="150" y="5"/>
                </a:lnTo>
                <a:lnTo>
                  <a:pt x="166" y="4"/>
                </a:lnTo>
                <a:lnTo>
                  <a:pt x="180" y="3"/>
                </a:lnTo>
                <a:lnTo>
                  <a:pt x="191" y="2"/>
                </a:lnTo>
                <a:lnTo>
                  <a:pt x="201" y="1"/>
                </a:lnTo>
                <a:lnTo>
                  <a:pt x="210" y="0"/>
                </a:lnTo>
                <a:lnTo>
                  <a:pt x="227" y="0"/>
                </a:lnTo>
                <a:lnTo>
                  <a:pt x="235" y="1"/>
                </a:lnTo>
                <a:lnTo>
                  <a:pt x="243" y="2"/>
                </a:lnTo>
                <a:lnTo>
                  <a:pt x="251" y="3"/>
                </a:lnTo>
                <a:lnTo>
                  <a:pt x="266" y="4"/>
                </a:lnTo>
                <a:lnTo>
                  <a:pt x="289" y="4"/>
                </a:lnTo>
                <a:lnTo>
                  <a:pt x="303" y="5"/>
                </a:lnTo>
                <a:lnTo>
                  <a:pt x="342" y="6"/>
                </a:lnTo>
                <a:lnTo>
                  <a:pt x="383" y="9"/>
                </a:lnTo>
                <a:lnTo>
                  <a:pt x="412" y="10"/>
                </a:lnTo>
                <a:lnTo>
                  <a:pt x="446" y="10"/>
                </a:lnTo>
                <a:lnTo>
                  <a:pt x="459" y="11"/>
                </a:lnTo>
                <a:lnTo>
                  <a:pt x="490" y="13"/>
                </a:lnTo>
                <a:lnTo>
                  <a:pt x="504" y="15"/>
                </a:lnTo>
                <a:lnTo>
                  <a:pt x="517" y="16"/>
                </a:lnTo>
                <a:lnTo>
                  <a:pt x="528" y="18"/>
                </a:lnTo>
                <a:lnTo>
                  <a:pt x="551" y="20"/>
                </a:lnTo>
                <a:lnTo>
                  <a:pt x="644" y="25"/>
                </a:lnTo>
                <a:lnTo>
                  <a:pt x="689" y="29"/>
                </a:lnTo>
                <a:lnTo>
                  <a:pt x="709" y="30"/>
                </a:lnTo>
                <a:lnTo>
                  <a:pt x="727" y="30"/>
                </a:lnTo>
                <a:lnTo>
                  <a:pt x="771" y="28"/>
                </a:lnTo>
                <a:lnTo>
                  <a:pt x="797" y="27"/>
                </a:lnTo>
                <a:lnTo>
                  <a:pt x="887" y="27"/>
                </a:lnTo>
                <a:lnTo>
                  <a:pt x="92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992200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52400" y="152400"/>
            <a:ext cx="6400800" cy="6553200"/>
          </a:xfrm>
        </p:spPr>
        <p:txBody>
          <a:bodyPr/>
          <a:lstStyle/>
          <a:p>
            <a:pPr eaLnBrk="1" hangingPunct="1"/>
            <a:r>
              <a:rPr lang="en-US" altLang="en-US" smtClean="0"/>
              <a:t>Third, Duncan is his King.  It was an act against nature and against God to kill God’s chosen one, the King.</a:t>
            </a:r>
          </a:p>
          <a:p>
            <a:pPr eaLnBrk="1" hangingPunct="1"/>
            <a:r>
              <a:rPr lang="en-US" altLang="en-US" smtClean="0"/>
              <a:t>Fourth, Duncan has been a </a:t>
            </a:r>
            <a:r>
              <a:rPr lang="en-US" altLang="en-US" i="1" smtClean="0"/>
              <a:t>good </a:t>
            </a:r>
            <a:r>
              <a:rPr lang="en-US" altLang="en-US" smtClean="0"/>
              <a:t>King.  He doesn’t deserve this!</a:t>
            </a:r>
          </a:p>
          <a:p>
            <a:pPr eaLnBrk="1" hangingPunct="1"/>
            <a:r>
              <a:rPr lang="en-US" altLang="en-US" smtClean="0"/>
              <a:t>Macbeth is afraid if he kills the King, little naked cherubs will fly down from heaven, crying, and pointing out the dastardly murder Macbeth committed.</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0"/>
            <a:ext cx="2500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SMARTPenAnnotation174"/>
          <p:cNvSpPr>
            <a:spLocks/>
          </p:cNvSpPr>
          <p:nvPr/>
        </p:nvSpPr>
        <p:spPr bwMode="auto">
          <a:xfrm>
            <a:off x="803275" y="633413"/>
            <a:ext cx="4305300" cy="158750"/>
          </a:xfrm>
          <a:custGeom>
            <a:avLst/>
            <a:gdLst>
              <a:gd name="T0" fmla="*/ 2147483647 w 2712"/>
              <a:gd name="T1" fmla="*/ 2147483647 h 100"/>
              <a:gd name="T2" fmla="*/ 2147483647 w 2712"/>
              <a:gd name="T3" fmla="*/ 2147483647 h 100"/>
              <a:gd name="T4" fmla="*/ 2147483647 w 2712"/>
              <a:gd name="T5" fmla="*/ 2147483647 h 100"/>
              <a:gd name="T6" fmla="*/ 2147483647 w 2712"/>
              <a:gd name="T7" fmla="*/ 2147483647 h 100"/>
              <a:gd name="T8" fmla="*/ 2147483647 w 2712"/>
              <a:gd name="T9" fmla="*/ 2147483647 h 100"/>
              <a:gd name="T10" fmla="*/ 2147483647 w 2712"/>
              <a:gd name="T11" fmla="*/ 2147483647 h 100"/>
              <a:gd name="T12" fmla="*/ 2147483647 w 2712"/>
              <a:gd name="T13" fmla="*/ 2147483647 h 100"/>
              <a:gd name="T14" fmla="*/ 2147483647 w 2712"/>
              <a:gd name="T15" fmla="*/ 2147483647 h 100"/>
              <a:gd name="T16" fmla="*/ 2147483647 w 2712"/>
              <a:gd name="T17" fmla="*/ 2147483647 h 100"/>
              <a:gd name="T18" fmla="*/ 2147483647 w 2712"/>
              <a:gd name="T19" fmla="*/ 2147483647 h 100"/>
              <a:gd name="T20" fmla="*/ 2147483647 w 2712"/>
              <a:gd name="T21" fmla="*/ 2147483647 h 100"/>
              <a:gd name="T22" fmla="*/ 2147483647 w 2712"/>
              <a:gd name="T23" fmla="*/ 2147483647 h 100"/>
              <a:gd name="T24" fmla="*/ 2147483647 w 2712"/>
              <a:gd name="T25" fmla="*/ 2147483647 h 100"/>
              <a:gd name="T26" fmla="*/ 2147483647 w 2712"/>
              <a:gd name="T27" fmla="*/ 2147483647 h 100"/>
              <a:gd name="T28" fmla="*/ 2147483647 w 2712"/>
              <a:gd name="T29" fmla="*/ 2147483647 h 100"/>
              <a:gd name="T30" fmla="*/ 2147483647 w 2712"/>
              <a:gd name="T31" fmla="*/ 2147483647 h 100"/>
              <a:gd name="T32" fmla="*/ 2147483647 w 2712"/>
              <a:gd name="T33" fmla="*/ 2147483647 h 100"/>
              <a:gd name="T34" fmla="*/ 2147483647 w 2712"/>
              <a:gd name="T35" fmla="*/ 2147483647 h 100"/>
              <a:gd name="T36" fmla="*/ 2147483647 w 2712"/>
              <a:gd name="T37" fmla="*/ 2147483647 h 100"/>
              <a:gd name="T38" fmla="*/ 2147483647 w 2712"/>
              <a:gd name="T39" fmla="*/ 2147483647 h 100"/>
              <a:gd name="T40" fmla="*/ 2147483647 w 2712"/>
              <a:gd name="T41" fmla="*/ 2147483647 h 100"/>
              <a:gd name="T42" fmla="*/ 2147483647 w 2712"/>
              <a:gd name="T43" fmla="*/ 2147483647 h 100"/>
              <a:gd name="T44" fmla="*/ 2147483647 w 2712"/>
              <a:gd name="T45" fmla="*/ 2147483647 h 100"/>
              <a:gd name="T46" fmla="*/ 2147483647 w 2712"/>
              <a:gd name="T47" fmla="*/ 2147483647 h 100"/>
              <a:gd name="T48" fmla="*/ 2147483647 w 2712"/>
              <a:gd name="T49" fmla="*/ 2147483647 h 100"/>
              <a:gd name="T50" fmla="*/ 2147483647 w 2712"/>
              <a:gd name="T51" fmla="*/ 2147483647 h 100"/>
              <a:gd name="T52" fmla="*/ 2147483647 w 2712"/>
              <a:gd name="T53" fmla="*/ 2147483647 h 100"/>
              <a:gd name="T54" fmla="*/ 2147483647 w 2712"/>
              <a:gd name="T55" fmla="*/ 2147483647 h 100"/>
              <a:gd name="T56" fmla="*/ 2147483647 w 2712"/>
              <a:gd name="T57" fmla="*/ 2147483647 h 100"/>
              <a:gd name="T58" fmla="*/ 2147483647 w 2712"/>
              <a:gd name="T59" fmla="*/ 2147483647 h 100"/>
              <a:gd name="T60" fmla="*/ 2147483647 w 2712"/>
              <a:gd name="T61" fmla="*/ 2147483647 h 100"/>
              <a:gd name="T62" fmla="*/ 2147483647 w 2712"/>
              <a:gd name="T63" fmla="*/ 2147483647 h 100"/>
              <a:gd name="T64" fmla="*/ 2147483647 w 2712"/>
              <a:gd name="T65" fmla="*/ 2147483647 h 100"/>
              <a:gd name="T66" fmla="*/ 2147483647 w 2712"/>
              <a:gd name="T67" fmla="*/ 2147483647 h 100"/>
              <a:gd name="T68" fmla="*/ 2147483647 w 2712"/>
              <a:gd name="T69" fmla="*/ 2147483647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12" h="100">
                <a:moveTo>
                  <a:pt x="0" y="0"/>
                </a:moveTo>
                <a:lnTo>
                  <a:pt x="3" y="3"/>
                </a:lnTo>
                <a:lnTo>
                  <a:pt x="5" y="4"/>
                </a:lnTo>
                <a:lnTo>
                  <a:pt x="15" y="7"/>
                </a:lnTo>
                <a:lnTo>
                  <a:pt x="24" y="10"/>
                </a:lnTo>
                <a:lnTo>
                  <a:pt x="28" y="12"/>
                </a:lnTo>
                <a:lnTo>
                  <a:pt x="36" y="15"/>
                </a:lnTo>
                <a:lnTo>
                  <a:pt x="47" y="17"/>
                </a:lnTo>
                <a:lnTo>
                  <a:pt x="55" y="20"/>
                </a:lnTo>
                <a:lnTo>
                  <a:pt x="73" y="23"/>
                </a:lnTo>
                <a:lnTo>
                  <a:pt x="82" y="26"/>
                </a:lnTo>
                <a:lnTo>
                  <a:pt x="88" y="27"/>
                </a:lnTo>
                <a:lnTo>
                  <a:pt x="97" y="29"/>
                </a:lnTo>
                <a:lnTo>
                  <a:pt x="114" y="32"/>
                </a:lnTo>
                <a:lnTo>
                  <a:pt x="138" y="34"/>
                </a:lnTo>
                <a:lnTo>
                  <a:pt x="151" y="37"/>
                </a:lnTo>
                <a:lnTo>
                  <a:pt x="189" y="39"/>
                </a:lnTo>
                <a:lnTo>
                  <a:pt x="208" y="41"/>
                </a:lnTo>
                <a:lnTo>
                  <a:pt x="230" y="44"/>
                </a:lnTo>
                <a:lnTo>
                  <a:pt x="239" y="46"/>
                </a:lnTo>
                <a:lnTo>
                  <a:pt x="256" y="49"/>
                </a:lnTo>
                <a:lnTo>
                  <a:pt x="283" y="51"/>
                </a:lnTo>
                <a:lnTo>
                  <a:pt x="299" y="54"/>
                </a:lnTo>
                <a:lnTo>
                  <a:pt x="337" y="56"/>
                </a:lnTo>
                <a:lnTo>
                  <a:pt x="393" y="60"/>
                </a:lnTo>
                <a:lnTo>
                  <a:pt x="509" y="69"/>
                </a:lnTo>
                <a:lnTo>
                  <a:pt x="584" y="73"/>
                </a:lnTo>
                <a:lnTo>
                  <a:pt x="690" y="77"/>
                </a:lnTo>
                <a:lnTo>
                  <a:pt x="759" y="79"/>
                </a:lnTo>
                <a:lnTo>
                  <a:pt x="872" y="85"/>
                </a:lnTo>
                <a:lnTo>
                  <a:pt x="932" y="90"/>
                </a:lnTo>
                <a:lnTo>
                  <a:pt x="953" y="92"/>
                </a:lnTo>
                <a:lnTo>
                  <a:pt x="1022" y="95"/>
                </a:lnTo>
                <a:lnTo>
                  <a:pt x="1106" y="96"/>
                </a:lnTo>
                <a:lnTo>
                  <a:pt x="1145" y="98"/>
                </a:lnTo>
                <a:lnTo>
                  <a:pt x="1182" y="99"/>
                </a:lnTo>
                <a:lnTo>
                  <a:pt x="1252" y="96"/>
                </a:lnTo>
                <a:lnTo>
                  <a:pt x="1330" y="95"/>
                </a:lnTo>
                <a:lnTo>
                  <a:pt x="1545" y="90"/>
                </a:lnTo>
                <a:lnTo>
                  <a:pt x="1631" y="86"/>
                </a:lnTo>
                <a:lnTo>
                  <a:pt x="1673" y="83"/>
                </a:lnTo>
                <a:lnTo>
                  <a:pt x="1709" y="80"/>
                </a:lnTo>
                <a:lnTo>
                  <a:pt x="1744" y="78"/>
                </a:lnTo>
                <a:lnTo>
                  <a:pt x="1778" y="75"/>
                </a:lnTo>
                <a:lnTo>
                  <a:pt x="1821" y="72"/>
                </a:lnTo>
                <a:lnTo>
                  <a:pt x="1872" y="69"/>
                </a:lnTo>
                <a:lnTo>
                  <a:pt x="1911" y="67"/>
                </a:lnTo>
                <a:lnTo>
                  <a:pt x="1944" y="64"/>
                </a:lnTo>
                <a:lnTo>
                  <a:pt x="1975" y="62"/>
                </a:lnTo>
                <a:lnTo>
                  <a:pt x="2034" y="57"/>
                </a:lnTo>
                <a:lnTo>
                  <a:pt x="2087" y="53"/>
                </a:lnTo>
                <a:lnTo>
                  <a:pt x="2127" y="51"/>
                </a:lnTo>
                <a:lnTo>
                  <a:pt x="2164" y="47"/>
                </a:lnTo>
                <a:lnTo>
                  <a:pt x="2247" y="46"/>
                </a:lnTo>
                <a:lnTo>
                  <a:pt x="2329" y="46"/>
                </a:lnTo>
                <a:lnTo>
                  <a:pt x="2361" y="49"/>
                </a:lnTo>
                <a:lnTo>
                  <a:pt x="2446" y="51"/>
                </a:lnTo>
                <a:lnTo>
                  <a:pt x="2487" y="54"/>
                </a:lnTo>
                <a:lnTo>
                  <a:pt x="2501" y="53"/>
                </a:lnTo>
                <a:lnTo>
                  <a:pt x="2520" y="55"/>
                </a:lnTo>
                <a:lnTo>
                  <a:pt x="2541" y="53"/>
                </a:lnTo>
                <a:lnTo>
                  <a:pt x="2559" y="55"/>
                </a:lnTo>
                <a:lnTo>
                  <a:pt x="2588" y="52"/>
                </a:lnTo>
                <a:lnTo>
                  <a:pt x="2664" y="51"/>
                </a:lnTo>
                <a:lnTo>
                  <a:pt x="2696" y="52"/>
                </a:lnTo>
                <a:lnTo>
                  <a:pt x="2707" y="54"/>
                </a:lnTo>
                <a:lnTo>
                  <a:pt x="2710" y="55"/>
                </a:lnTo>
                <a:lnTo>
                  <a:pt x="2711" y="55"/>
                </a:lnTo>
                <a:lnTo>
                  <a:pt x="2711" y="56"/>
                </a:lnTo>
                <a:lnTo>
                  <a:pt x="2706"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397" name="SMARTPenAnnotation175"/>
          <p:cNvSpPr>
            <a:spLocks/>
          </p:cNvSpPr>
          <p:nvPr/>
        </p:nvSpPr>
        <p:spPr bwMode="auto">
          <a:xfrm>
            <a:off x="866775" y="2706688"/>
            <a:ext cx="4822825" cy="79375"/>
          </a:xfrm>
          <a:custGeom>
            <a:avLst/>
            <a:gdLst>
              <a:gd name="T0" fmla="*/ 0 w 3038"/>
              <a:gd name="T1" fmla="*/ 2147483647 h 50"/>
              <a:gd name="T2" fmla="*/ 2147483647 w 3038"/>
              <a:gd name="T3" fmla="*/ 2147483647 h 50"/>
              <a:gd name="T4" fmla="*/ 2147483647 w 3038"/>
              <a:gd name="T5" fmla="*/ 2147483647 h 50"/>
              <a:gd name="T6" fmla="*/ 2147483647 w 3038"/>
              <a:gd name="T7" fmla="*/ 2147483647 h 50"/>
              <a:gd name="T8" fmla="*/ 2147483647 w 3038"/>
              <a:gd name="T9" fmla="*/ 2147483647 h 50"/>
              <a:gd name="T10" fmla="*/ 2147483647 w 3038"/>
              <a:gd name="T11" fmla="*/ 2147483647 h 50"/>
              <a:gd name="T12" fmla="*/ 2147483647 w 3038"/>
              <a:gd name="T13" fmla="*/ 2147483647 h 50"/>
              <a:gd name="T14" fmla="*/ 2147483647 w 3038"/>
              <a:gd name="T15" fmla="*/ 2147483647 h 50"/>
              <a:gd name="T16" fmla="*/ 2147483647 w 3038"/>
              <a:gd name="T17" fmla="*/ 2147483647 h 50"/>
              <a:gd name="T18" fmla="*/ 2147483647 w 3038"/>
              <a:gd name="T19" fmla="*/ 2147483647 h 50"/>
              <a:gd name="T20" fmla="*/ 2147483647 w 3038"/>
              <a:gd name="T21" fmla="*/ 2147483647 h 50"/>
              <a:gd name="T22" fmla="*/ 2147483647 w 3038"/>
              <a:gd name="T23" fmla="*/ 2147483647 h 50"/>
              <a:gd name="T24" fmla="*/ 2147483647 w 3038"/>
              <a:gd name="T25" fmla="*/ 2147483647 h 50"/>
              <a:gd name="T26" fmla="*/ 2147483647 w 3038"/>
              <a:gd name="T27" fmla="*/ 2147483647 h 50"/>
              <a:gd name="T28" fmla="*/ 2147483647 w 3038"/>
              <a:gd name="T29" fmla="*/ 2147483647 h 50"/>
              <a:gd name="T30" fmla="*/ 2147483647 w 3038"/>
              <a:gd name="T31" fmla="*/ 2147483647 h 50"/>
              <a:gd name="T32" fmla="*/ 2147483647 w 3038"/>
              <a:gd name="T33" fmla="*/ 2147483647 h 50"/>
              <a:gd name="T34" fmla="*/ 2147483647 w 3038"/>
              <a:gd name="T35" fmla="*/ 2147483647 h 50"/>
              <a:gd name="T36" fmla="*/ 2147483647 w 3038"/>
              <a:gd name="T37" fmla="*/ 2147483647 h 50"/>
              <a:gd name="T38" fmla="*/ 2147483647 w 3038"/>
              <a:gd name="T39" fmla="*/ 2147483647 h 50"/>
              <a:gd name="T40" fmla="*/ 2147483647 w 3038"/>
              <a:gd name="T41" fmla="*/ 2147483647 h 50"/>
              <a:gd name="T42" fmla="*/ 2147483647 w 3038"/>
              <a:gd name="T43" fmla="*/ 2147483647 h 50"/>
              <a:gd name="T44" fmla="*/ 2147483647 w 3038"/>
              <a:gd name="T45" fmla="*/ 2147483647 h 50"/>
              <a:gd name="T46" fmla="*/ 2147483647 w 3038"/>
              <a:gd name="T47" fmla="*/ 2147483647 h 50"/>
              <a:gd name="T48" fmla="*/ 2147483647 w 3038"/>
              <a:gd name="T49" fmla="*/ 2147483647 h 50"/>
              <a:gd name="T50" fmla="*/ 2147483647 w 3038"/>
              <a:gd name="T51" fmla="*/ 2147483647 h 50"/>
              <a:gd name="T52" fmla="*/ 2147483647 w 3038"/>
              <a:gd name="T53" fmla="*/ 2147483647 h 50"/>
              <a:gd name="T54" fmla="*/ 2147483647 w 3038"/>
              <a:gd name="T55" fmla="*/ 2147483647 h 50"/>
              <a:gd name="T56" fmla="*/ 2147483647 w 3038"/>
              <a:gd name="T57" fmla="*/ 2147483647 h 50"/>
              <a:gd name="T58" fmla="*/ 2147483647 w 3038"/>
              <a:gd name="T59" fmla="*/ 2147483647 h 50"/>
              <a:gd name="T60" fmla="*/ 2147483647 w 3038"/>
              <a:gd name="T61" fmla="*/ 2147483647 h 50"/>
              <a:gd name="T62" fmla="*/ 2147483647 w 3038"/>
              <a:gd name="T63" fmla="*/ 2147483647 h 50"/>
              <a:gd name="T64" fmla="*/ 2147483647 w 3038"/>
              <a:gd name="T65" fmla="*/ 2147483647 h 50"/>
              <a:gd name="T66" fmla="*/ 2147483647 w 3038"/>
              <a:gd name="T67" fmla="*/ 2147483647 h 50"/>
              <a:gd name="T68" fmla="*/ 2147483647 w 3038"/>
              <a:gd name="T69" fmla="*/ 2147483647 h 50"/>
              <a:gd name="T70" fmla="*/ 2147483647 w 3038"/>
              <a:gd name="T71" fmla="*/ 2147483647 h 50"/>
              <a:gd name="T72" fmla="*/ 2147483647 w 3038"/>
              <a:gd name="T73" fmla="*/ 2147483647 h 50"/>
              <a:gd name="T74" fmla="*/ 2147483647 w 3038"/>
              <a:gd name="T75" fmla="*/ 2147483647 h 50"/>
              <a:gd name="T76" fmla="*/ 2147483647 w 3038"/>
              <a:gd name="T77" fmla="*/ 2147483647 h 50"/>
              <a:gd name="T78" fmla="*/ 2147483647 w 3038"/>
              <a:gd name="T79" fmla="*/ 2147483647 h 50"/>
              <a:gd name="T80" fmla="*/ 2147483647 w 3038"/>
              <a:gd name="T81" fmla="*/ 0 h 50"/>
              <a:gd name="T82" fmla="*/ 2147483647 w 3038"/>
              <a:gd name="T83" fmla="*/ 2147483647 h 50"/>
              <a:gd name="T84" fmla="*/ 2147483647 w 3038"/>
              <a:gd name="T85" fmla="*/ 2147483647 h 50"/>
              <a:gd name="T86" fmla="*/ 2147483647 w 3038"/>
              <a:gd name="T87" fmla="*/ 2147483647 h 50"/>
              <a:gd name="T88" fmla="*/ 2147483647 w 3038"/>
              <a:gd name="T89" fmla="*/ 2147483647 h 50"/>
              <a:gd name="T90" fmla="*/ 2147483647 w 3038"/>
              <a:gd name="T91" fmla="*/ 2147483647 h 50"/>
              <a:gd name="T92" fmla="*/ 2147483647 w 3038"/>
              <a:gd name="T93" fmla="*/ 2147483647 h 50"/>
              <a:gd name="T94" fmla="*/ 2147483647 w 3038"/>
              <a:gd name="T95" fmla="*/ 2147483647 h 50"/>
              <a:gd name="T96" fmla="*/ 2147483647 w 3038"/>
              <a:gd name="T97" fmla="*/ 2147483647 h 50"/>
              <a:gd name="T98" fmla="*/ 2147483647 w 3038"/>
              <a:gd name="T99" fmla="*/ 2147483647 h 50"/>
              <a:gd name="T100" fmla="*/ 2147483647 w 3038"/>
              <a:gd name="T101" fmla="*/ 2147483647 h 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38" h="50">
                <a:moveTo>
                  <a:pt x="0" y="39"/>
                </a:moveTo>
                <a:lnTo>
                  <a:pt x="27" y="39"/>
                </a:lnTo>
                <a:lnTo>
                  <a:pt x="30" y="38"/>
                </a:lnTo>
                <a:lnTo>
                  <a:pt x="34" y="37"/>
                </a:lnTo>
                <a:lnTo>
                  <a:pt x="37" y="36"/>
                </a:lnTo>
                <a:lnTo>
                  <a:pt x="46" y="34"/>
                </a:lnTo>
                <a:lnTo>
                  <a:pt x="67" y="33"/>
                </a:lnTo>
                <a:lnTo>
                  <a:pt x="73" y="33"/>
                </a:lnTo>
                <a:lnTo>
                  <a:pt x="79" y="32"/>
                </a:lnTo>
                <a:lnTo>
                  <a:pt x="84" y="30"/>
                </a:lnTo>
                <a:lnTo>
                  <a:pt x="109" y="29"/>
                </a:lnTo>
                <a:lnTo>
                  <a:pt x="195" y="28"/>
                </a:lnTo>
                <a:lnTo>
                  <a:pt x="259" y="29"/>
                </a:lnTo>
                <a:lnTo>
                  <a:pt x="507" y="37"/>
                </a:lnTo>
                <a:lnTo>
                  <a:pt x="574" y="38"/>
                </a:lnTo>
                <a:lnTo>
                  <a:pt x="1471" y="39"/>
                </a:lnTo>
                <a:lnTo>
                  <a:pt x="1516" y="40"/>
                </a:lnTo>
                <a:lnTo>
                  <a:pt x="1543" y="42"/>
                </a:lnTo>
                <a:lnTo>
                  <a:pt x="1817" y="48"/>
                </a:lnTo>
                <a:lnTo>
                  <a:pt x="1880" y="49"/>
                </a:lnTo>
                <a:lnTo>
                  <a:pt x="2013" y="45"/>
                </a:lnTo>
                <a:lnTo>
                  <a:pt x="2031" y="44"/>
                </a:lnTo>
                <a:lnTo>
                  <a:pt x="2048" y="43"/>
                </a:lnTo>
                <a:lnTo>
                  <a:pt x="2065" y="42"/>
                </a:lnTo>
                <a:lnTo>
                  <a:pt x="2081" y="41"/>
                </a:lnTo>
                <a:lnTo>
                  <a:pt x="2112" y="40"/>
                </a:lnTo>
                <a:lnTo>
                  <a:pt x="2127" y="39"/>
                </a:lnTo>
                <a:lnTo>
                  <a:pt x="2142" y="37"/>
                </a:lnTo>
                <a:lnTo>
                  <a:pt x="2157" y="36"/>
                </a:lnTo>
                <a:lnTo>
                  <a:pt x="2227" y="31"/>
                </a:lnTo>
                <a:lnTo>
                  <a:pt x="2268" y="29"/>
                </a:lnTo>
                <a:lnTo>
                  <a:pt x="2286" y="29"/>
                </a:lnTo>
                <a:lnTo>
                  <a:pt x="2304" y="27"/>
                </a:lnTo>
                <a:lnTo>
                  <a:pt x="2320" y="25"/>
                </a:lnTo>
                <a:lnTo>
                  <a:pt x="2336" y="22"/>
                </a:lnTo>
                <a:lnTo>
                  <a:pt x="2367" y="17"/>
                </a:lnTo>
                <a:lnTo>
                  <a:pt x="2382" y="15"/>
                </a:lnTo>
                <a:lnTo>
                  <a:pt x="2397" y="13"/>
                </a:lnTo>
                <a:lnTo>
                  <a:pt x="2413" y="13"/>
                </a:lnTo>
                <a:lnTo>
                  <a:pt x="2679" y="3"/>
                </a:lnTo>
                <a:lnTo>
                  <a:pt x="2874" y="0"/>
                </a:lnTo>
                <a:lnTo>
                  <a:pt x="2955" y="1"/>
                </a:lnTo>
                <a:lnTo>
                  <a:pt x="2965" y="2"/>
                </a:lnTo>
                <a:lnTo>
                  <a:pt x="2982" y="4"/>
                </a:lnTo>
                <a:lnTo>
                  <a:pt x="3005" y="5"/>
                </a:lnTo>
                <a:lnTo>
                  <a:pt x="3011" y="5"/>
                </a:lnTo>
                <a:lnTo>
                  <a:pt x="3017" y="7"/>
                </a:lnTo>
                <a:lnTo>
                  <a:pt x="3024" y="8"/>
                </a:lnTo>
                <a:lnTo>
                  <a:pt x="3028" y="9"/>
                </a:lnTo>
                <a:lnTo>
                  <a:pt x="3031" y="11"/>
                </a:lnTo>
                <a:lnTo>
                  <a:pt x="3037"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398" name="SMARTPenAnnotation176"/>
          <p:cNvSpPr>
            <a:spLocks/>
          </p:cNvSpPr>
          <p:nvPr/>
        </p:nvSpPr>
        <p:spPr bwMode="auto">
          <a:xfrm>
            <a:off x="785813" y="3216275"/>
            <a:ext cx="1797050" cy="53975"/>
          </a:xfrm>
          <a:custGeom>
            <a:avLst/>
            <a:gdLst>
              <a:gd name="T0" fmla="*/ 0 w 1132"/>
              <a:gd name="T1" fmla="*/ 2147483647 h 34"/>
              <a:gd name="T2" fmla="*/ 2147483647 w 1132"/>
              <a:gd name="T3" fmla="*/ 2147483647 h 34"/>
              <a:gd name="T4" fmla="*/ 2147483647 w 1132"/>
              <a:gd name="T5" fmla="*/ 2147483647 h 34"/>
              <a:gd name="T6" fmla="*/ 2147483647 w 1132"/>
              <a:gd name="T7" fmla="*/ 2147483647 h 34"/>
              <a:gd name="T8" fmla="*/ 2147483647 w 1132"/>
              <a:gd name="T9" fmla="*/ 2147483647 h 34"/>
              <a:gd name="T10" fmla="*/ 2147483647 w 1132"/>
              <a:gd name="T11" fmla="*/ 2147483647 h 34"/>
              <a:gd name="T12" fmla="*/ 2147483647 w 1132"/>
              <a:gd name="T13" fmla="*/ 2147483647 h 34"/>
              <a:gd name="T14" fmla="*/ 2147483647 w 1132"/>
              <a:gd name="T15" fmla="*/ 2147483647 h 34"/>
              <a:gd name="T16" fmla="*/ 2147483647 w 1132"/>
              <a:gd name="T17" fmla="*/ 2147483647 h 34"/>
              <a:gd name="T18" fmla="*/ 2147483647 w 1132"/>
              <a:gd name="T19" fmla="*/ 2147483647 h 34"/>
              <a:gd name="T20" fmla="*/ 2147483647 w 1132"/>
              <a:gd name="T21" fmla="*/ 2147483647 h 34"/>
              <a:gd name="T22" fmla="*/ 2147483647 w 1132"/>
              <a:gd name="T23" fmla="*/ 2147483647 h 34"/>
              <a:gd name="T24" fmla="*/ 2147483647 w 1132"/>
              <a:gd name="T25" fmla="*/ 2147483647 h 34"/>
              <a:gd name="T26" fmla="*/ 2147483647 w 1132"/>
              <a:gd name="T27" fmla="*/ 2147483647 h 34"/>
              <a:gd name="T28" fmla="*/ 2147483647 w 1132"/>
              <a:gd name="T29" fmla="*/ 2147483647 h 34"/>
              <a:gd name="T30" fmla="*/ 2147483647 w 1132"/>
              <a:gd name="T31" fmla="*/ 2147483647 h 34"/>
              <a:gd name="T32" fmla="*/ 2147483647 w 1132"/>
              <a:gd name="T33" fmla="*/ 2147483647 h 34"/>
              <a:gd name="T34" fmla="*/ 2147483647 w 1132"/>
              <a:gd name="T35" fmla="*/ 2147483647 h 34"/>
              <a:gd name="T36" fmla="*/ 2147483647 w 1132"/>
              <a:gd name="T37" fmla="*/ 2147483647 h 34"/>
              <a:gd name="T38" fmla="*/ 2147483647 w 1132"/>
              <a:gd name="T39" fmla="*/ 2147483647 h 34"/>
              <a:gd name="T40" fmla="*/ 2147483647 w 1132"/>
              <a:gd name="T41" fmla="*/ 0 h 34"/>
              <a:gd name="T42" fmla="*/ 2147483647 w 1132"/>
              <a:gd name="T43" fmla="*/ 0 h 34"/>
              <a:gd name="T44" fmla="*/ 2147483647 w 1132"/>
              <a:gd name="T45" fmla="*/ 2147483647 h 34"/>
              <a:gd name="T46" fmla="*/ 2147483647 w 1132"/>
              <a:gd name="T47" fmla="*/ 2147483647 h 34"/>
              <a:gd name="T48" fmla="*/ 2147483647 w 1132"/>
              <a:gd name="T49" fmla="*/ 2147483647 h 34"/>
              <a:gd name="T50" fmla="*/ 2147483647 w 1132"/>
              <a:gd name="T51" fmla="*/ 2147483647 h 34"/>
              <a:gd name="T52" fmla="*/ 2147483647 w 1132"/>
              <a:gd name="T53" fmla="*/ 2147483647 h 34"/>
              <a:gd name="T54" fmla="*/ 2147483647 w 1132"/>
              <a:gd name="T55" fmla="*/ 2147483647 h 34"/>
              <a:gd name="T56" fmla="*/ 2147483647 w 1132"/>
              <a:gd name="T57" fmla="*/ 2147483647 h 34"/>
              <a:gd name="T58" fmla="*/ 2147483647 w 1132"/>
              <a:gd name="T59" fmla="*/ 2147483647 h 34"/>
              <a:gd name="T60" fmla="*/ 2147483647 w 1132"/>
              <a:gd name="T61" fmla="*/ 2147483647 h 34"/>
              <a:gd name="T62" fmla="*/ 2147483647 w 1132"/>
              <a:gd name="T63" fmla="*/ 2147483647 h 34"/>
              <a:gd name="T64" fmla="*/ 2147483647 w 1132"/>
              <a:gd name="T65" fmla="*/ 2147483647 h 34"/>
              <a:gd name="T66" fmla="*/ 2147483647 w 1132"/>
              <a:gd name="T67" fmla="*/ 2147483647 h 34"/>
              <a:gd name="T68" fmla="*/ 2147483647 w 1132"/>
              <a:gd name="T69" fmla="*/ 2147483647 h 34"/>
              <a:gd name="T70" fmla="*/ 2147483647 w 1132"/>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2" h="34">
                <a:moveTo>
                  <a:pt x="0" y="33"/>
                </a:moveTo>
                <a:lnTo>
                  <a:pt x="12" y="30"/>
                </a:lnTo>
                <a:lnTo>
                  <a:pt x="17" y="29"/>
                </a:lnTo>
                <a:lnTo>
                  <a:pt x="28" y="28"/>
                </a:lnTo>
                <a:lnTo>
                  <a:pt x="34" y="27"/>
                </a:lnTo>
                <a:lnTo>
                  <a:pt x="39" y="26"/>
                </a:lnTo>
                <a:lnTo>
                  <a:pt x="45" y="24"/>
                </a:lnTo>
                <a:lnTo>
                  <a:pt x="51" y="23"/>
                </a:lnTo>
                <a:lnTo>
                  <a:pt x="56" y="23"/>
                </a:lnTo>
                <a:lnTo>
                  <a:pt x="118" y="19"/>
                </a:lnTo>
                <a:lnTo>
                  <a:pt x="158" y="17"/>
                </a:lnTo>
                <a:lnTo>
                  <a:pt x="215" y="16"/>
                </a:lnTo>
                <a:lnTo>
                  <a:pt x="269" y="16"/>
                </a:lnTo>
                <a:lnTo>
                  <a:pt x="400" y="11"/>
                </a:lnTo>
                <a:lnTo>
                  <a:pt x="414" y="10"/>
                </a:lnTo>
                <a:lnTo>
                  <a:pt x="427" y="9"/>
                </a:lnTo>
                <a:lnTo>
                  <a:pt x="438" y="7"/>
                </a:lnTo>
                <a:lnTo>
                  <a:pt x="453" y="7"/>
                </a:lnTo>
                <a:lnTo>
                  <a:pt x="540" y="3"/>
                </a:lnTo>
                <a:lnTo>
                  <a:pt x="591" y="1"/>
                </a:lnTo>
                <a:lnTo>
                  <a:pt x="626" y="0"/>
                </a:lnTo>
                <a:lnTo>
                  <a:pt x="650" y="0"/>
                </a:lnTo>
                <a:lnTo>
                  <a:pt x="714" y="2"/>
                </a:lnTo>
                <a:lnTo>
                  <a:pt x="741" y="4"/>
                </a:lnTo>
                <a:lnTo>
                  <a:pt x="762" y="5"/>
                </a:lnTo>
                <a:lnTo>
                  <a:pt x="780" y="7"/>
                </a:lnTo>
                <a:lnTo>
                  <a:pt x="845" y="10"/>
                </a:lnTo>
                <a:lnTo>
                  <a:pt x="939" y="14"/>
                </a:lnTo>
                <a:lnTo>
                  <a:pt x="996" y="16"/>
                </a:lnTo>
                <a:lnTo>
                  <a:pt x="1049" y="16"/>
                </a:lnTo>
                <a:lnTo>
                  <a:pt x="1056" y="16"/>
                </a:lnTo>
                <a:lnTo>
                  <a:pt x="1062" y="18"/>
                </a:lnTo>
                <a:lnTo>
                  <a:pt x="1068" y="19"/>
                </a:lnTo>
                <a:lnTo>
                  <a:pt x="1109" y="29"/>
                </a:lnTo>
                <a:lnTo>
                  <a:pt x="1116" y="30"/>
                </a:lnTo>
                <a:lnTo>
                  <a:pt x="1131"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399" name="SMARTPenAnnotation177"/>
          <p:cNvSpPr>
            <a:spLocks/>
          </p:cNvSpPr>
          <p:nvPr/>
        </p:nvSpPr>
        <p:spPr bwMode="auto">
          <a:xfrm>
            <a:off x="3759200" y="4241800"/>
            <a:ext cx="2270125" cy="55563"/>
          </a:xfrm>
          <a:custGeom>
            <a:avLst/>
            <a:gdLst>
              <a:gd name="T0" fmla="*/ 0 w 1430"/>
              <a:gd name="T1" fmla="*/ 0 h 35"/>
              <a:gd name="T2" fmla="*/ 2147483647 w 1430"/>
              <a:gd name="T3" fmla="*/ 0 h 35"/>
              <a:gd name="T4" fmla="*/ 2147483647 w 1430"/>
              <a:gd name="T5" fmla="*/ 2147483647 h 35"/>
              <a:gd name="T6" fmla="*/ 2147483647 w 1430"/>
              <a:gd name="T7" fmla="*/ 2147483647 h 35"/>
              <a:gd name="T8" fmla="*/ 2147483647 w 1430"/>
              <a:gd name="T9" fmla="*/ 2147483647 h 35"/>
              <a:gd name="T10" fmla="*/ 2147483647 w 1430"/>
              <a:gd name="T11" fmla="*/ 2147483647 h 35"/>
              <a:gd name="T12" fmla="*/ 2147483647 w 1430"/>
              <a:gd name="T13" fmla="*/ 2147483647 h 35"/>
              <a:gd name="T14" fmla="*/ 2147483647 w 1430"/>
              <a:gd name="T15" fmla="*/ 2147483647 h 35"/>
              <a:gd name="T16" fmla="*/ 2147483647 w 1430"/>
              <a:gd name="T17" fmla="*/ 2147483647 h 35"/>
              <a:gd name="T18" fmla="*/ 2147483647 w 1430"/>
              <a:gd name="T19" fmla="*/ 2147483647 h 35"/>
              <a:gd name="T20" fmla="*/ 2147483647 w 1430"/>
              <a:gd name="T21" fmla="*/ 2147483647 h 35"/>
              <a:gd name="T22" fmla="*/ 2147483647 w 1430"/>
              <a:gd name="T23" fmla="*/ 2147483647 h 35"/>
              <a:gd name="T24" fmla="*/ 2147483647 w 1430"/>
              <a:gd name="T25" fmla="*/ 2147483647 h 35"/>
              <a:gd name="T26" fmla="*/ 2147483647 w 1430"/>
              <a:gd name="T27" fmla="*/ 2147483647 h 35"/>
              <a:gd name="T28" fmla="*/ 2147483647 w 1430"/>
              <a:gd name="T29" fmla="*/ 0 h 35"/>
              <a:gd name="T30" fmla="*/ 2147483647 w 1430"/>
              <a:gd name="T31" fmla="*/ 0 h 35"/>
              <a:gd name="T32" fmla="*/ 2147483647 w 1430"/>
              <a:gd name="T33" fmla="*/ 2147483647 h 35"/>
              <a:gd name="T34" fmla="*/ 2147483647 w 1430"/>
              <a:gd name="T35" fmla="*/ 2147483647 h 35"/>
              <a:gd name="T36" fmla="*/ 2147483647 w 1430"/>
              <a:gd name="T37" fmla="*/ 2147483647 h 35"/>
              <a:gd name="T38" fmla="*/ 2147483647 w 1430"/>
              <a:gd name="T39" fmla="*/ 2147483647 h 35"/>
              <a:gd name="T40" fmla="*/ 2147483647 w 1430"/>
              <a:gd name="T41" fmla="*/ 2147483647 h 35"/>
              <a:gd name="T42" fmla="*/ 2147483647 w 1430"/>
              <a:gd name="T43" fmla="*/ 2147483647 h 35"/>
              <a:gd name="T44" fmla="*/ 2147483647 w 1430"/>
              <a:gd name="T45" fmla="*/ 2147483647 h 35"/>
              <a:gd name="T46" fmla="*/ 2147483647 w 1430"/>
              <a:gd name="T47" fmla="*/ 2147483647 h 35"/>
              <a:gd name="T48" fmla="*/ 2147483647 w 1430"/>
              <a:gd name="T49" fmla="*/ 2147483647 h 35"/>
              <a:gd name="T50" fmla="*/ 2147483647 w 1430"/>
              <a:gd name="T51" fmla="*/ 2147483647 h 35"/>
              <a:gd name="T52" fmla="*/ 2147483647 w 1430"/>
              <a:gd name="T53" fmla="*/ 2147483647 h 35"/>
              <a:gd name="T54" fmla="*/ 2147483647 w 1430"/>
              <a:gd name="T55" fmla="*/ 2147483647 h 35"/>
              <a:gd name="T56" fmla="*/ 2147483647 w 1430"/>
              <a:gd name="T57" fmla="*/ 2147483647 h 35"/>
              <a:gd name="T58" fmla="*/ 2147483647 w 1430"/>
              <a:gd name="T59" fmla="*/ 2147483647 h 35"/>
              <a:gd name="T60" fmla="*/ 2147483647 w 1430"/>
              <a:gd name="T61" fmla="*/ 2147483647 h 35"/>
              <a:gd name="T62" fmla="*/ 2147483647 w 1430"/>
              <a:gd name="T63" fmla="*/ 2147483647 h 35"/>
              <a:gd name="T64" fmla="*/ 2147483647 w 1430"/>
              <a:gd name="T65" fmla="*/ 2147483647 h 35"/>
              <a:gd name="T66" fmla="*/ 2147483647 w 1430"/>
              <a:gd name="T67" fmla="*/ 2147483647 h 35"/>
              <a:gd name="T68" fmla="*/ 2147483647 w 1430"/>
              <a:gd name="T69" fmla="*/ 2147483647 h 35"/>
              <a:gd name="T70" fmla="*/ 2147483647 w 1430"/>
              <a:gd name="T71" fmla="*/ 2147483647 h 35"/>
              <a:gd name="T72" fmla="*/ 2147483647 w 1430"/>
              <a:gd name="T73" fmla="*/ 2147483647 h 35"/>
              <a:gd name="T74" fmla="*/ 2147483647 w 1430"/>
              <a:gd name="T75" fmla="*/ 2147483647 h 35"/>
              <a:gd name="T76" fmla="*/ 2147483647 w 1430"/>
              <a:gd name="T77" fmla="*/ 2147483647 h 35"/>
              <a:gd name="T78" fmla="*/ 2147483647 w 1430"/>
              <a:gd name="T79" fmla="*/ 2147483647 h 35"/>
              <a:gd name="T80" fmla="*/ 2147483647 w 1430"/>
              <a:gd name="T81" fmla="*/ 2147483647 h 35"/>
              <a:gd name="T82" fmla="*/ 2147483647 w 1430"/>
              <a:gd name="T83" fmla="*/ 2147483647 h 35"/>
              <a:gd name="T84" fmla="*/ 2147483647 w 1430"/>
              <a:gd name="T85" fmla="*/ 2147483647 h 35"/>
              <a:gd name="T86" fmla="*/ 2147483647 w 1430"/>
              <a:gd name="T87" fmla="*/ 2147483647 h 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30" h="35">
                <a:moveTo>
                  <a:pt x="0" y="0"/>
                </a:moveTo>
                <a:lnTo>
                  <a:pt x="118" y="0"/>
                </a:lnTo>
                <a:lnTo>
                  <a:pt x="124" y="1"/>
                </a:lnTo>
                <a:lnTo>
                  <a:pt x="131" y="2"/>
                </a:lnTo>
                <a:lnTo>
                  <a:pt x="138" y="3"/>
                </a:lnTo>
                <a:lnTo>
                  <a:pt x="145" y="4"/>
                </a:lnTo>
                <a:lnTo>
                  <a:pt x="157" y="5"/>
                </a:lnTo>
                <a:lnTo>
                  <a:pt x="194" y="5"/>
                </a:lnTo>
                <a:lnTo>
                  <a:pt x="258" y="5"/>
                </a:lnTo>
                <a:lnTo>
                  <a:pt x="266" y="5"/>
                </a:lnTo>
                <a:lnTo>
                  <a:pt x="274" y="4"/>
                </a:lnTo>
                <a:lnTo>
                  <a:pt x="282" y="3"/>
                </a:lnTo>
                <a:lnTo>
                  <a:pt x="291" y="2"/>
                </a:lnTo>
                <a:lnTo>
                  <a:pt x="308" y="1"/>
                </a:lnTo>
                <a:lnTo>
                  <a:pt x="350" y="0"/>
                </a:lnTo>
                <a:lnTo>
                  <a:pt x="453" y="0"/>
                </a:lnTo>
                <a:lnTo>
                  <a:pt x="466" y="1"/>
                </a:lnTo>
                <a:lnTo>
                  <a:pt x="478" y="3"/>
                </a:lnTo>
                <a:lnTo>
                  <a:pt x="490" y="6"/>
                </a:lnTo>
                <a:lnTo>
                  <a:pt x="500" y="8"/>
                </a:lnTo>
                <a:lnTo>
                  <a:pt x="510" y="9"/>
                </a:lnTo>
                <a:lnTo>
                  <a:pt x="520" y="10"/>
                </a:lnTo>
                <a:lnTo>
                  <a:pt x="558" y="10"/>
                </a:lnTo>
                <a:lnTo>
                  <a:pt x="665" y="11"/>
                </a:lnTo>
                <a:lnTo>
                  <a:pt x="704" y="9"/>
                </a:lnTo>
                <a:lnTo>
                  <a:pt x="728" y="8"/>
                </a:lnTo>
                <a:lnTo>
                  <a:pt x="754" y="8"/>
                </a:lnTo>
                <a:lnTo>
                  <a:pt x="781" y="8"/>
                </a:lnTo>
                <a:lnTo>
                  <a:pt x="836" y="10"/>
                </a:lnTo>
                <a:lnTo>
                  <a:pt x="953" y="11"/>
                </a:lnTo>
                <a:lnTo>
                  <a:pt x="1140" y="11"/>
                </a:lnTo>
                <a:lnTo>
                  <a:pt x="1153" y="12"/>
                </a:lnTo>
                <a:lnTo>
                  <a:pt x="1197" y="15"/>
                </a:lnTo>
                <a:lnTo>
                  <a:pt x="1236" y="17"/>
                </a:lnTo>
                <a:lnTo>
                  <a:pt x="1293" y="20"/>
                </a:lnTo>
                <a:lnTo>
                  <a:pt x="1325" y="22"/>
                </a:lnTo>
                <a:lnTo>
                  <a:pt x="1337" y="22"/>
                </a:lnTo>
                <a:lnTo>
                  <a:pt x="1347" y="24"/>
                </a:lnTo>
                <a:lnTo>
                  <a:pt x="1356" y="25"/>
                </a:lnTo>
                <a:lnTo>
                  <a:pt x="1363" y="26"/>
                </a:lnTo>
                <a:lnTo>
                  <a:pt x="1368" y="27"/>
                </a:lnTo>
                <a:lnTo>
                  <a:pt x="1406" y="28"/>
                </a:lnTo>
                <a:lnTo>
                  <a:pt x="1413" y="30"/>
                </a:lnTo>
                <a:lnTo>
                  <a:pt x="142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400" name="SMARTPenAnnotation178"/>
          <p:cNvSpPr>
            <a:spLocks/>
          </p:cNvSpPr>
          <p:nvPr/>
        </p:nvSpPr>
        <p:spPr bwMode="auto">
          <a:xfrm>
            <a:off x="785813" y="4699000"/>
            <a:ext cx="4457700" cy="106363"/>
          </a:xfrm>
          <a:custGeom>
            <a:avLst/>
            <a:gdLst>
              <a:gd name="T0" fmla="*/ 2147483647 w 2808"/>
              <a:gd name="T1" fmla="*/ 2147483647 h 67"/>
              <a:gd name="T2" fmla="*/ 2147483647 w 2808"/>
              <a:gd name="T3" fmla="*/ 2147483647 h 67"/>
              <a:gd name="T4" fmla="*/ 2147483647 w 2808"/>
              <a:gd name="T5" fmla="*/ 2147483647 h 67"/>
              <a:gd name="T6" fmla="*/ 2147483647 w 2808"/>
              <a:gd name="T7" fmla="*/ 2147483647 h 67"/>
              <a:gd name="T8" fmla="*/ 2147483647 w 2808"/>
              <a:gd name="T9" fmla="*/ 2147483647 h 67"/>
              <a:gd name="T10" fmla="*/ 2147483647 w 2808"/>
              <a:gd name="T11" fmla="*/ 2147483647 h 67"/>
              <a:gd name="T12" fmla="*/ 2147483647 w 2808"/>
              <a:gd name="T13" fmla="*/ 2147483647 h 67"/>
              <a:gd name="T14" fmla="*/ 2147483647 w 2808"/>
              <a:gd name="T15" fmla="*/ 2147483647 h 67"/>
              <a:gd name="T16" fmla="*/ 2147483647 w 2808"/>
              <a:gd name="T17" fmla="*/ 2147483647 h 67"/>
              <a:gd name="T18" fmla="*/ 2147483647 w 2808"/>
              <a:gd name="T19" fmla="*/ 2147483647 h 67"/>
              <a:gd name="T20" fmla="*/ 2147483647 w 2808"/>
              <a:gd name="T21" fmla="*/ 2147483647 h 67"/>
              <a:gd name="T22" fmla="*/ 2147483647 w 2808"/>
              <a:gd name="T23" fmla="*/ 2147483647 h 67"/>
              <a:gd name="T24" fmla="*/ 2147483647 w 2808"/>
              <a:gd name="T25" fmla="*/ 2147483647 h 67"/>
              <a:gd name="T26" fmla="*/ 2147483647 w 2808"/>
              <a:gd name="T27" fmla="*/ 2147483647 h 67"/>
              <a:gd name="T28" fmla="*/ 2147483647 w 2808"/>
              <a:gd name="T29" fmla="*/ 2147483647 h 67"/>
              <a:gd name="T30" fmla="*/ 2147483647 w 2808"/>
              <a:gd name="T31" fmla="*/ 2147483647 h 67"/>
              <a:gd name="T32" fmla="*/ 2147483647 w 2808"/>
              <a:gd name="T33" fmla="*/ 2147483647 h 67"/>
              <a:gd name="T34" fmla="*/ 2147483647 w 2808"/>
              <a:gd name="T35" fmla="*/ 2147483647 h 67"/>
              <a:gd name="T36" fmla="*/ 2147483647 w 2808"/>
              <a:gd name="T37" fmla="*/ 2147483647 h 67"/>
              <a:gd name="T38" fmla="*/ 2147483647 w 2808"/>
              <a:gd name="T39" fmla="*/ 2147483647 h 67"/>
              <a:gd name="T40" fmla="*/ 2147483647 w 2808"/>
              <a:gd name="T41" fmla="*/ 2147483647 h 67"/>
              <a:gd name="T42" fmla="*/ 2147483647 w 2808"/>
              <a:gd name="T43" fmla="*/ 2147483647 h 67"/>
              <a:gd name="T44" fmla="*/ 2147483647 w 2808"/>
              <a:gd name="T45" fmla="*/ 2147483647 h 67"/>
              <a:gd name="T46" fmla="*/ 2147483647 w 2808"/>
              <a:gd name="T47" fmla="*/ 2147483647 h 67"/>
              <a:gd name="T48" fmla="*/ 2147483647 w 2808"/>
              <a:gd name="T49" fmla="*/ 2147483647 h 67"/>
              <a:gd name="T50" fmla="*/ 2147483647 w 2808"/>
              <a:gd name="T51" fmla="*/ 2147483647 h 67"/>
              <a:gd name="T52" fmla="*/ 2147483647 w 2808"/>
              <a:gd name="T53" fmla="*/ 2147483647 h 67"/>
              <a:gd name="T54" fmla="*/ 2147483647 w 2808"/>
              <a:gd name="T55" fmla="*/ 2147483647 h 67"/>
              <a:gd name="T56" fmla="*/ 2147483647 w 2808"/>
              <a:gd name="T57" fmla="*/ 2147483647 h 67"/>
              <a:gd name="T58" fmla="*/ 2147483647 w 2808"/>
              <a:gd name="T59" fmla="*/ 2147483647 h 67"/>
              <a:gd name="T60" fmla="*/ 2147483647 w 2808"/>
              <a:gd name="T61" fmla="*/ 2147483647 h 67"/>
              <a:gd name="T62" fmla="*/ 2147483647 w 2808"/>
              <a:gd name="T63" fmla="*/ 2147483647 h 67"/>
              <a:gd name="T64" fmla="*/ 2147483647 w 2808"/>
              <a:gd name="T65" fmla="*/ 2147483647 h 67"/>
              <a:gd name="T66" fmla="*/ 2147483647 w 2808"/>
              <a:gd name="T67" fmla="*/ 2147483647 h 67"/>
              <a:gd name="T68" fmla="*/ 2147483647 w 2808"/>
              <a:gd name="T69" fmla="*/ 2147483647 h 67"/>
              <a:gd name="T70" fmla="*/ 2147483647 w 2808"/>
              <a:gd name="T71" fmla="*/ 0 h 67"/>
              <a:gd name="T72" fmla="*/ 2147483647 w 2808"/>
              <a:gd name="T73" fmla="*/ 2147483647 h 67"/>
              <a:gd name="T74" fmla="*/ 2147483647 w 2808"/>
              <a:gd name="T75" fmla="*/ 2147483647 h 67"/>
              <a:gd name="T76" fmla="*/ 2147483647 w 2808"/>
              <a:gd name="T77" fmla="*/ 2147483647 h 67"/>
              <a:gd name="T78" fmla="*/ 2147483647 w 2808"/>
              <a:gd name="T79" fmla="*/ 2147483647 h 67"/>
              <a:gd name="T80" fmla="*/ 2147483647 w 2808"/>
              <a:gd name="T81" fmla="*/ 2147483647 h 67"/>
              <a:gd name="T82" fmla="*/ 2147483647 w 2808"/>
              <a:gd name="T83" fmla="*/ 2147483647 h 67"/>
              <a:gd name="T84" fmla="*/ 2147483647 w 2808"/>
              <a:gd name="T85" fmla="*/ 2147483647 h 67"/>
              <a:gd name="T86" fmla="*/ 2147483647 w 2808"/>
              <a:gd name="T87" fmla="*/ 2147483647 h 67"/>
              <a:gd name="T88" fmla="*/ 2147483647 w 2808"/>
              <a:gd name="T89" fmla="*/ 2147483647 h 67"/>
              <a:gd name="T90" fmla="*/ 2147483647 w 2808"/>
              <a:gd name="T91" fmla="*/ 2147483647 h 67"/>
              <a:gd name="T92" fmla="*/ 2147483647 w 2808"/>
              <a:gd name="T93" fmla="*/ 2147483647 h 67"/>
              <a:gd name="T94" fmla="*/ 2147483647 w 2808"/>
              <a:gd name="T95" fmla="*/ 2147483647 h 67"/>
              <a:gd name="T96" fmla="*/ 2147483647 w 2808"/>
              <a:gd name="T97" fmla="*/ 2147483647 h 67"/>
              <a:gd name="T98" fmla="*/ 2147483647 w 2808"/>
              <a:gd name="T99" fmla="*/ 2147483647 h 67"/>
              <a:gd name="T100" fmla="*/ 2147483647 w 2808"/>
              <a:gd name="T101" fmla="*/ 2147483647 h 67"/>
              <a:gd name="T102" fmla="*/ 2147483647 w 2808"/>
              <a:gd name="T103" fmla="*/ 2147483647 h 67"/>
              <a:gd name="T104" fmla="*/ 2147483647 w 2808"/>
              <a:gd name="T105" fmla="*/ 2147483647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08" h="67">
                <a:moveTo>
                  <a:pt x="0" y="66"/>
                </a:moveTo>
                <a:lnTo>
                  <a:pt x="64" y="65"/>
                </a:lnTo>
                <a:lnTo>
                  <a:pt x="71" y="63"/>
                </a:lnTo>
                <a:lnTo>
                  <a:pt x="95" y="61"/>
                </a:lnTo>
                <a:lnTo>
                  <a:pt x="162" y="60"/>
                </a:lnTo>
                <a:lnTo>
                  <a:pt x="213" y="57"/>
                </a:lnTo>
                <a:lnTo>
                  <a:pt x="295" y="55"/>
                </a:lnTo>
                <a:lnTo>
                  <a:pt x="342" y="57"/>
                </a:lnTo>
                <a:lnTo>
                  <a:pt x="350" y="58"/>
                </a:lnTo>
                <a:lnTo>
                  <a:pt x="397" y="60"/>
                </a:lnTo>
                <a:lnTo>
                  <a:pt x="464" y="61"/>
                </a:lnTo>
                <a:lnTo>
                  <a:pt x="601" y="56"/>
                </a:lnTo>
                <a:lnTo>
                  <a:pt x="613" y="55"/>
                </a:lnTo>
                <a:lnTo>
                  <a:pt x="625" y="54"/>
                </a:lnTo>
                <a:lnTo>
                  <a:pt x="636" y="52"/>
                </a:lnTo>
                <a:lnTo>
                  <a:pt x="664" y="50"/>
                </a:lnTo>
                <a:lnTo>
                  <a:pt x="750" y="49"/>
                </a:lnTo>
                <a:lnTo>
                  <a:pt x="916" y="49"/>
                </a:lnTo>
                <a:lnTo>
                  <a:pt x="932" y="48"/>
                </a:lnTo>
                <a:lnTo>
                  <a:pt x="940" y="46"/>
                </a:lnTo>
                <a:lnTo>
                  <a:pt x="959" y="45"/>
                </a:lnTo>
                <a:lnTo>
                  <a:pt x="1041" y="40"/>
                </a:lnTo>
                <a:lnTo>
                  <a:pt x="1073" y="39"/>
                </a:lnTo>
                <a:lnTo>
                  <a:pt x="1089" y="38"/>
                </a:lnTo>
                <a:lnTo>
                  <a:pt x="1135" y="34"/>
                </a:lnTo>
                <a:lnTo>
                  <a:pt x="1211" y="32"/>
                </a:lnTo>
                <a:lnTo>
                  <a:pt x="1222" y="31"/>
                </a:lnTo>
                <a:lnTo>
                  <a:pt x="1233" y="30"/>
                </a:lnTo>
                <a:lnTo>
                  <a:pt x="1298" y="26"/>
                </a:lnTo>
                <a:lnTo>
                  <a:pt x="1419" y="22"/>
                </a:lnTo>
                <a:lnTo>
                  <a:pt x="1479" y="21"/>
                </a:lnTo>
                <a:lnTo>
                  <a:pt x="1490" y="20"/>
                </a:lnTo>
                <a:lnTo>
                  <a:pt x="1499" y="18"/>
                </a:lnTo>
                <a:lnTo>
                  <a:pt x="1522" y="16"/>
                </a:lnTo>
                <a:lnTo>
                  <a:pt x="1536" y="18"/>
                </a:lnTo>
                <a:lnTo>
                  <a:pt x="1550" y="20"/>
                </a:lnTo>
                <a:lnTo>
                  <a:pt x="1602" y="21"/>
                </a:lnTo>
                <a:lnTo>
                  <a:pt x="1614" y="23"/>
                </a:lnTo>
                <a:lnTo>
                  <a:pt x="1620" y="24"/>
                </a:lnTo>
                <a:lnTo>
                  <a:pt x="1640" y="26"/>
                </a:lnTo>
                <a:lnTo>
                  <a:pt x="1648" y="27"/>
                </a:lnTo>
                <a:lnTo>
                  <a:pt x="1668" y="30"/>
                </a:lnTo>
                <a:lnTo>
                  <a:pt x="1699" y="33"/>
                </a:lnTo>
                <a:lnTo>
                  <a:pt x="1718" y="35"/>
                </a:lnTo>
                <a:lnTo>
                  <a:pt x="1759" y="37"/>
                </a:lnTo>
                <a:lnTo>
                  <a:pt x="1804" y="39"/>
                </a:lnTo>
                <a:lnTo>
                  <a:pt x="1832" y="41"/>
                </a:lnTo>
                <a:lnTo>
                  <a:pt x="1881" y="39"/>
                </a:lnTo>
                <a:lnTo>
                  <a:pt x="1964" y="38"/>
                </a:lnTo>
                <a:lnTo>
                  <a:pt x="1996" y="38"/>
                </a:lnTo>
                <a:lnTo>
                  <a:pt x="2002" y="36"/>
                </a:lnTo>
                <a:lnTo>
                  <a:pt x="2008" y="35"/>
                </a:lnTo>
                <a:lnTo>
                  <a:pt x="2031" y="32"/>
                </a:lnTo>
                <a:lnTo>
                  <a:pt x="2036" y="31"/>
                </a:lnTo>
                <a:lnTo>
                  <a:pt x="2042" y="30"/>
                </a:lnTo>
                <a:lnTo>
                  <a:pt x="2068" y="28"/>
                </a:lnTo>
                <a:lnTo>
                  <a:pt x="2077" y="27"/>
                </a:lnTo>
                <a:lnTo>
                  <a:pt x="2085" y="26"/>
                </a:lnTo>
                <a:lnTo>
                  <a:pt x="2093" y="24"/>
                </a:lnTo>
                <a:lnTo>
                  <a:pt x="2114" y="22"/>
                </a:lnTo>
                <a:lnTo>
                  <a:pt x="2120" y="21"/>
                </a:lnTo>
                <a:lnTo>
                  <a:pt x="2126" y="20"/>
                </a:lnTo>
                <a:lnTo>
                  <a:pt x="2131" y="19"/>
                </a:lnTo>
                <a:lnTo>
                  <a:pt x="2149" y="16"/>
                </a:lnTo>
                <a:lnTo>
                  <a:pt x="2156" y="16"/>
                </a:lnTo>
                <a:lnTo>
                  <a:pt x="2187" y="11"/>
                </a:lnTo>
                <a:lnTo>
                  <a:pt x="2215" y="8"/>
                </a:lnTo>
                <a:lnTo>
                  <a:pt x="2236" y="6"/>
                </a:lnTo>
                <a:lnTo>
                  <a:pt x="2283" y="4"/>
                </a:lnTo>
                <a:lnTo>
                  <a:pt x="2291" y="3"/>
                </a:lnTo>
                <a:lnTo>
                  <a:pt x="2298" y="1"/>
                </a:lnTo>
                <a:lnTo>
                  <a:pt x="2317" y="0"/>
                </a:lnTo>
                <a:lnTo>
                  <a:pt x="2332" y="1"/>
                </a:lnTo>
                <a:lnTo>
                  <a:pt x="2348" y="3"/>
                </a:lnTo>
                <a:lnTo>
                  <a:pt x="2361" y="4"/>
                </a:lnTo>
                <a:lnTo>
                  <a:pt x="2367" y="5"/>
                </a:lnTo>
                <a:lnTo>
                  <a:pt x="2373" y="7"/>
                </a:lnTo>
                <a:lnTo>
                  <a:pt x="2379" y="10"/>
                </a:lnTo>
                <a:lnTo>
                  <a:pt x="2384" y="12"/>
                </a:lnTo>
                <a:lnTo>
                  <a:pt x="2393" y="14"/>
                </a:lnTo>
                <a:lnTo>
                  <a:pt x="2398" y="15"/>
                </a:lnTo>
                <a:lnTo>
                  <a:pt x="2403" y="17"/>
                </a:lnTo>
                <a:lnTo>
                  <a:pt x="2408" y="18"/>
                </a:lnTo>
                <a:lnTo>
                  <a:pt x="2417" y="20"/>
                </a:lnTo>
                <a:lnTo>
                  <a:pt x="2508" y="29"/>
                </a:lnTo>
                <a:lnTo>
                  <a:pt x="2542" y="31"/>
                </a:lnTo>
                <a:lnTo>
                  <a:pt x="2600" y="32"/>
                </a:lnTo>
                <a:lnTo>
                  <a:pt x="2609" y="31"/>
                </a:lnTo>
                <a:lnTo>
                  <a:pt x="2617" y="29"/>
                </a:lnTo>
                <a:lnTo>
                  <a:pt x="2642" y="27"/>
                </a:lnTo>
                <a:lnTo>
                  <a:pt x="2724" y="28"/>
                </a:lnTo>
                <a:lnTo>
                  <a:pt x="2732" y="29"/>
                </a:lnTo>
                <a:lnTo>
                  <a:pt x="2740" y="30"/>
                </a:lnTo>
                <a:lnTo>
                  <a:pt x="2760" y="32"/>
                </a:lnTo>
                <a:lnTo>
                  <a:pt x="2765" y="33"/>
                </a:lnTo>
                <a:lnTo>
                  <a:pt x="2769" y="34"/>
                </a:lnTo>
                <a:lnTo>
                  <a:pt x="2772" y="35"/>
                </a:lnTo>
                <a:lnTo>
                  <a:pt x="2775" y="37"/>
                </a:lnTo>
                <a:lnTo>
                  <a:pt x="2778" y="39"/>
                </a:lnTo>
                <a:lnTo>
                  <a:pt x="2780" y="40"/>
                </a:lnTo>
                <a:lnTo>
                  <a:pt x="2784" y="42"/>
                </a:lnTo>
                <a:lnTo>
                  <a:pt x="2786" y="43"/>
                </a:lnTo>
                <a:lnTo>
                  <a:pt x="2788" y="44"/>
                </a:lnTo>
                <a:lnTo>
                  <a:pt x="2790" y="45"/>
                </a:lnTo>
                <a:lnTo>
                  <a:pt x="2792" y="46"/>
                </a:lnTo>
                <a:lnTo>
                  <a:pt x="2794" y="49"/>
                </a:lnTo>
                <a:lnTo>
                  <a:pt x="2807"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401" name="SMARTPenAnnotation179"/>
          <p:cNvSpPr>
            <a:spLocks/>
          </p:cNvSpPr>
          <p:nvPr/>
        </p:nvSpPr>
        <p:spPr bwMode="auto">
          <a:xfrm>
            <a:off x="5027613" y="4733925"/>
            <a:ext cx="1304925" cy="63500"/>
          </a:xfrm>
          <a:custGeom>
            <a:avLst/>
            <a:gdLst>
              <a:gd name="T0" fmla="*/ 0 w 822"/>
              <a:gd name="T1" fmla="*/ 2147483647 h 40"/>
              <a:gd name="T2" fmla="*/ 0 w 822"/>
              <a:gd name="T3" fmla="*/ 2147483647 h 40"/>
              <a:gd name="T4" fmla="*/ 2147483647 w 822"/>
              <a:gd name="T5" fmla="*/ 2147483647 h 40"/>
              <a:gd name="T6" fmla="*/ 2147483647 w 822"/>
              <a:gd name="T7" fmla="*/ 2147483647 h 40"/>
              <a:gd name="T8" fmla="*/ 2147483647 w 822"/>
              <a:gd name="T9" fmla="*/ 2147483647 h 40"/>
              <a:gd name="T10" fmla="*/ 2147483647 w 822"/>
              <a:gd name="T11" fmla="*/ 2147483647 h 40"/>
              <a:gd name="T12" fmla="*/ 2147483647 w 822"/>
              <a:gd name="T13" fmla="*/ 2147483647 h 40"/>
              <a:gd name="T14" fmla="*/ 2147483647 w 822"/>
              <a:gd name="T15" fmla="*/ 2147483647 h 40"/>
              <a:gd name="T16" fmla="*/ 2147483647 w 822"/>
              <a:gd name="T17" fmla="*/ 2147483647 h 40"/>
              <a:gd name="T18" fmla="*/ 2147483647 w 822"/>
              <a:gd name="T19" fmla="*/ 0 h 40"/>
              <a:gd name="T20" fmla="*/ 2147483647 w 822"/>
              <a:gd name="T21" fmla="*/ 0 h 40"/>
              <a:gd name="T22" fmla="*/ 2147483647 w 822"/>
              <a:gd name="T23" fmla="*/ 2147483647 h 40"/>
              <a:gd name="T24" fmla="*/ 2147483647 w 822"/>
              <a:gd name="T25" fmla="*/ 2147483647 h 40"/>
              <a:gd name="T26" fmla="*/ 2147483647 w 822"/>
              <a:gd name="T27" fmla="*/ 2147483647 h 40"/>
              <a:gd name="T28" fmla="*/ 2147483647 w 822"/>
              <a:gd name="T29" fmla="*/ 2147483647 h 40"/>
              <a:gd name="T30" fmla="*/ 2147483647 w 822"/>
              <a:gd name="T31" fmla="*/ 2147483647 h 40"/>
              <a:gd name="T32" fmla="*/ 2147483647 w 822"/>
              <a:gd name="T33" fmla="*/ 2147483647 h 40"/>
              <a:gd name="T34" fmla="*/ 2147483647 w 822"/>
              <a:gd name="T35" fmla="*/ 2147483647 h 40"/>
              <a:gd name="T36" fmla="*/ 2147483647 w 822"/>
              <a:gd name="T37" fmla="*/ 2147483647 h 40"/>
              <a:gd name="T38" fmla="*/ 2147483647 w 822"/>
              <a:gd name="T39" fmla="*/ 2147483647 h 40"/>
              <a:gd name="T40" fmla="*/ 2147483647 w 822"/>
              <a:gd name="T41" fmla="*/ 2147483647 h 40"/>
              <a:gd name="T42" fmla="*/ 2147483647 w 822"/>
              <a:gd name="T43" fmla="*/ 2147483647 h 40"/>
              <a:gd name="T44" fmla="*/ 2147483647 w 822"/>
              <a:gd name="T45" fmla="*/ 2147483647 h 40"/>
              <a:gd name="T46" fmla="*/ 2147483647 w 822"/>
              <a:gd name="T47" fmla="*/ 2147483647 h 40"/>
              <a:gd name="T48" fmla="*/ 2147483647 w 822"/>
              <a:gd name="T49" fmla="*/ 2147483647 h 40"/>
              <a:gd name="T50" fmla="*/ 2147483647 w 822"/>
              <a:gd name="T51" fmla="*/ 2147483647 h 40"/>
              <a:gd name="T52" fmla="*/ 2147483647 w 822"/>
              <a:gd name="T53" fmla="*/ 2147483647 h 40"/>
              <a:gd name="T54" fmla="*/ 2147483647 w 822"/>
              <a:gd name="T55" fmla="*/ 2147483647 h 40"/>
              <a:gd name="T56" fmla="*/ 2147483647 w 822"/>
              <a:gd name="T57" fmla="*/ 2147483647 h 40"/>
              <a:gd name="T58" fmla="*/ 2147483647 w 822"/>
              <a:gd name="T59" fmla="*/ 2147483647 h 40"/>
              <a:gd name="T60" fmla="*/ 2147483647 w 822"/>
              <a:gd name="T61" fmla="*/ 2147483647 h 40"/>
              <a:gd name="T62" fmla="*/ 2147483647 w 822"/>
              <a:gd name="T63" fmla="*/ 2147483647 h 40"/>
              <a:gd name="T64" fmla="*/ 2147483647 w 822"/>
              <a:gd name="T65" fmla="*/ 2147483647 h 40"/>
              <a:gd name="T66" fmla="*/ 2147483647 w 822"/>
              <a:gd name="T67" fmla="*/ 2147483647 h 40"/>
              <a:gd name="T68" fmla="*/ 2147483647 w 822"/>
              <a:gd name="T69" fmla="*/ 2147483647 h 40"/>
              <a:gd name="T70" fmla="*/ 2147483647 w 822"/>
              <a:gd name="T71" fmla="*/ 2147483647 h 40"/>
              <a:gd name="T72" fmla="*/ 2147483647 w 822"/>
              <a:gd name="T73" fmla="*/ 2147483647 h 40"/>
              <a:gd name="T74" fmla="*/ 2147483647 w 822"/>
              <a:gd name="T75" fmla="*/ 2147483647 h 40"/>
              <a:gd name="T76" fmla="*/ 2147483647 w 822"/>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2" h="40">
                <a:moveTo>
                  <a:pt x="0" y="11"/>
                </a:moveTo>
                <a:lnTo>
                  <a:pt x="0" y="8"/>
                </a:lnTo>
                <a:lnTo>
                  <a:pt x="1" y="7"/>
                </a:lnTo>
                <a:lnTo>
                  <a:pt x="2" y="6"/>
                </a:lnTo>
                <a:lnTo>
                  <a:pt x="4" y="5"/>
                </a:lnTo>
                <a:lnTo>
                  <a:pt x="30" y="5"/>
                </a:lnTo>
                <a:lnTo>
                  <a:pt x="117" y="5"/>
                </a:lnTo>
                <a:lnTo>
                  <a:pt x="133" y="4"/>
                </a:lnTo>
                <a:lnTo>
                  <a:pt x="185" y="1"/>
                </a:lnTo>
                <a:lnTo>
                  <a:pt x="219" y="0"/>
                </a:lnTo>
                <a:lnTo>
                  <a:pt x="236" y="0"/>
                </a:lnTo>
                <a:lnTo>
                  <a:pt x="254" y="1"/>
                </a:lnTo>
                <a:lnTo>
                  <a:pt x="287" y="3"/>
                </a:lnTo>
                <a:lnTo>
                  <a:pt x="307" y="4"/>
                </a:lnTo>
                <a:lnTo>
                  <a:pt x="344" y="5"/>
                </a:lnTo>
                <a:lnTo>
                  <a:pt x="418" y="5"/>
                </a:lnTo>
                <a:lnTo>
                  <a:pt x="436" y="6"/>
                </a:lnTo>
                <a:lnTo>
                  <a:pt x="510" y="13"/>
                </a:lnTo>
                <a:lnTo>
                  <a:pt x="541" y="15"/>
                </a:lnTo>
                <a:lnTo>
                  <a:pt x="577" y="15"/>
                </a:lnTo>
                <a:lnTo>
                  <a:pt x="599" y="16"/>
                </a:lnTo>
                <a:lnTo>
                  <a:pt x="615" y="16"/>
                </a:lnTo>
                <a:lnTo>
                  <a:pt x="627" y="18"/>
                </a:lnTo>
                <a:lnTo>
                  <a:pt x="638" y="19"/>
                </a:lnTo>
                <a:lnTo>
                  <a:pt x="646" y="20"/>
                </a:lnTo>
                <a:lnTo>
                  <a:pt x="661" y="21"/>
                </a:lnTo>
                <a:lnTo>
                  <a:pt x="680" y="22"/>
                </a:lnTo>
                <a:lnTo>
                  <a:pt x="686" y="22"/>
                </a:lnTo>
                <a:lnTo>
                  <a:pt x="691" y="23"/>
                </a:lnTo>
                <a:lnTo>
                  <a:pt x="697" y="25"/>
                </a:lnTo>
                <a:lnTo>
                  <a:pt x="703" y="26"/>
                </a:lnTo>
                <a:lnTo>
                  <a:pt x="714" y="27"/>
                </a:lnTo>
                <a:lnTo>
                  <a:pt x="738" y="27"/>
                </a:lnTo>
                <a:lnTo>
                  <a:pt x="748" y="28"/>
                </a:lnTo>
                <a:lnTo>
                  <a:pt x="752" y="29"/>
                </a:lnTo>
                <a:lnTo>
                  <a:pt x="756" y="30"/>
                </a:lnTo>
                <a:lnTo>
                  <a:pt x="764" y="32"/>
                </a:lnTo>
                <a:lnTo>
                  <a:pt x="774" y="33"/>
                </a:lnTo>
                <a:lnTo>
                  <a:pt x="82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402" name="SMARTPenAnnotation180"/>
          <p:cNvSpPr>
            <a:spLocks/>
          </p:cNvSpPr>
          <p:nvPr/>
        </p:nvSpPr>
        <p:spPr bwMode="auto">
          <a:xfrm>
            <a:off x="919163" y="5229225"/>
            <a:ext cx="2681287" cy="68263"/>
          </a:xfrm>
          <a:custGeom>
            <a:avLst/>
            <a:gdLst>
              <a:gd name="T0" fmla="*/ 0 w 1689"/>
              <a:gd name="T1" fmla="*/ 2147483647 h 43"/>
              <a:gd name="T2" fmla="*/ 2147483647 w 1689"/>
              <a:gd name="T3" fmla="*/ 2147483647 h 43"/>
              <a:gd name="T4" fmla="*/ 2147483647 w 1689"/>
              <a:gd name="T5" fmla="*/ 2147483647 h 43"/>
              <a:gd name="T6" fmla="*/ 2147483647 w 1689"/>
              <a:gd name="T7" fmla="*/ 2147483647 h 43"/>
              <a:gd name="T8" fmla="*/ 2147483647 w 1689"/>
              <a:gd name="T9" fmla="*/ 2147483647 h 43"/>
              <a:gd name="T10" fmla="*/ 2147483647 w 1689"/>
              <a:gd name="T11" fmla="*/ 2147483647 h 43"/>
              <a:gd name="T12" fmla="*/ 2147483647 w 1689"/>
              <a:gd name="T13" fmla="*/ 2147483647 h 43"/>
              <a:gd name="T14" fmla="*/ 2147483647 w 1689"/>
              <a:gd name="T15" fmla="*/ 2147483647 h 43"/>
              <a:gd name="T16" fmla="*/ 2147483647 w 1689"/>
              <a:gd name="T17" fmla="*/ 2147483647 h 43"/>
              <a:gd name="T18" fmla="*/ 2147483647 w 1689"/>
              <a:gd name="T19" fmla="*/ 2147483647 h 43"/>
              <a:gd name="T20" fmla="*/ 2147483647 w 1689"/>
              <a:gd name="T21" fmla="*/ 2147483647 h 43"/>
              <a:gd name="T22" fmla="*/ 2147483647 w 1689"/>
              <a:gd name="T23" fmla="*/ 2147483647 h 43"/>
              <a:gd name="T24" fmla="*/ 2147483647 w 1689"/>
              <a:gd name="T25" fmla="*/ 2147483647 h 43"/>
              <a:gd name="T26" fmla="*/ 2147483647 w 1689"/>
              <a:gd name="T27" fmla="*/ 2147483647 h 43"/>
              <a:gd name="T28" fmla="*/ 2147483647 w 1689"/>
              <a:gd name="T29" fmla="*/ 2147483647 h 43"/>
              <a:gd name="T30" fmla="*/ 2147483647 w 1689"/>
              <a:gd name="T31" fmla="*/ 2147483647 h 43"/>
              <a:gd name="T32" fmla="*/ 2147483647 w 1689"/>
              <a:gd name="T33" fmla="*/ 2147483647 h 43"/>
              <a:gd name="T34" fmla="*/ 2147483647 w 1689"/>
              <a:gd name="T35" fmla="*/ 2147483647 h 43"/>
              <a:gd name="T36" fmla="*/ 2147483647 w 1689"/>
              <a:gd name="T37" fmla="*/ 2147483647 h 43"/>
              <a:gd name="T38" fmla="*/ 2147483647 w 1689"/>
              <a:gd name="T39" fmla="*/ 2147483647 h 43"/>
              <a:gd name="T40" fmla="*/ 2147483647 w 1689"/>
              <a:gd name="T41" fmla="*/ 2147483647 h 43"/>
              <a:gd name="T42" fmla="*/ 2147483647 w 1689"/>
              <a:gd name="T43" fmla="*/ 2147483647 h 43"/>
              <a:gd name="T44" fmla="*/ 2147483647 w 1689"/>
              <a:gd name="T45" fmla="*/ 2147483647 h 43"/>
              <a:gd name="T46" fmla="*/ 2147483647 w 1689"/>
              <a:gd name="T47" fmla="*/ 2147483647 h 43"/>
              <a:gd name="T48" fmla="*/ 2147483647 w 1689"/>
              <a:gd name="T49" fmla="*/ 2147483647 h 43"/>
              <a:gd name="T50" fmla="*/ 2147483647 w 1689"/>
              <a:gd name="T51" fmla="*/ 2147483647 h 43"/>
              <a:gd name="T52" fmla="*/ 2147483647 w 1689"/>
              <a:gd name="T53" fmla="*/ 2147483647 h 43"/>
              <a:gd name="T54" fmla="*/ 2147483647 w 1689"/>
              <a:gd name="T55" fmla="*/ 2147483647 h 43"/>
              <a:gd name="T56" fmla="*/ 2147483647 w 1689"/>
              <a:gd name="T57" fmla="*/ 2147483647 h 43"/>
              <a:gd name="T58" fmla="*/ 2147483647 w 1689"/>
              <a:gd name="T59" fmla="*/ 2147483647 h 43"/>
              <a:gd name="T60" fmla="*/ 2147483647 w 1689"/>
              <a:gd name="T61" fmla="*/ 2147483647 h 43"/>
              <a:gd name="T62" fmla="*/ 2147483647 w 1689"/>
              <a:gd name="T63" fmla="*/ 2147483647 h 43"/>
              <a:gd name="T64" fmla="*/ 2147483647 w 1689"/>
              <a:gd name="T65" fmla="*/ 2147483647 h 43"/>
              <a:gd name="T66" fmla="*/ 2147483647 w 1689"/>
              <a:gd name="T67" fmla="*/ 2147483647 h 43"/>
              <a:gd name="T68" fmla="*/ 2147483647 w 1689"/>
              <a:gd name="T69" fmla="*/ 2147483647 h 43"/>
              <a:gd name="T70" fmla="*/ 2147483647 w 1689"/>
              <a:gd name="T71" fmla="*/ 2147483647 h 43"/>
              <a:gd name="T72" fmla="*/ 2147483647 w 1689"/>
              <a:gd name="T73" fmla="*/ 2147483647 h 43"/>
              <a:gd name="T74" fmla="*/ 2147483647 w 1689"/>
              <a:gd name="T75" fmla="*/ 2147483647 h 43"/>
              <a:gd name="T76" fmla="*/ 2147483647 w 1689"/>
              <a:gd name="T77" fmla="*/ 2147483647 h 43"/>
              <a:gd name="T78" fmla="*/ 2147483647 w 1689"/>
              <a:gd name="T79" fmla="*/ 2147483647 h 43"/>
              <a:gd name="T80" fmla="*/ 2147483647 w 1689"/>
              <a:gd name="T81" fmla="*/ 2147483647 h 43"/>
              <a:gd name="T82" fmla="*/ 2147483647 w 1689"/>
              <a:gd name="T83" fmla="*/ 0 h 43"/>
              <a:gd name="T84" fmla="*/ 2147483647 w 1689"/>
              <a:gd name="T85" fmla="*/ 2147483647 h 43"/>
              <a:gd name="T86" fmla="*/ 2147483647 w 1689"/>
              <a:gd name="T87" fmla="*/ 2147483647 h 43"/>
              <a:gd name="T88" fmla="*/ 2147483647 w 1689"/>
              <a:gd name="T89" fmla="*/ 2147483647 h 43"/>
              <a:gd name="T90" fmla="*/ 2147483647 w 1689"/>
              <a:gd name="T91" fmla="*/ 2147483647 h 43"/>
              <a:gd name="T92" fmla="*/ 2147483647 w 1689"/>
              <a:gd name="T93" fmla="*/ 2147483647 h 43"/>
              <a:gd name="T94" fmla="*/ 2147483647 w 1689"/>
              <a:gd name="T95" fmla="*/ 2147483647 h 43"/>
              <a:gd name="T96" fmla="*/ 2147483647 w 1689"/>
              <a:gd name="T97" fmla="*/ 2147483647 h 43"/>
              <a:gd name="T98" fmla="*/ 2147483647 w 1689"/>
              <a:gd name="T99" fmla="*/ 2147483647 h 43"/>
              <a:gd name="T100" fmla="*/ 2147483647 w 1689"/>
              <a:gd name="T101" fmla="*/ 2147483647 h 43"/>
              <a:gd name="T102" fmla="*/ 2147483647 w 1689"/>
              <a:gd name="T103" fmla="*/ 2147483647 h 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9" h="43">
                <a:moveTo>
                  <a:pt x="0" y="42"/>
                </a:moveTo>
                <a:lnTo>
                  <a:pt x="9" y="39"/>
                </a:lnTo>
                <a:lnTo>
                  <a:pt x="13" y="38"/>
                </a:lnTo>
                <a:lnTo>
                  <a:pt x="21" y="37"/>
                </a:lnTo>
                <a:lnTo>
                  <a:pt x="25" y="36"/>
                </a:lnTo>
                <a:lnTo>
                  <a:pt x="30" y="35"/>
                </a:lnTo>
                <a:lnTo>
                  <a:pt x="41" y="32"/>
                </a:lnTo>
                <a:lnTo>
                  <a:pt x="54" y="28"/>
                </a:lnTo>
                <a:lnTo>
                  <a:pt x="61" y="27"/>
                </a:lnTo>
                <a:lnTo>
                  <a:pt x="73" y="26"/>
                </a:lnTo>
                <a:lnTo>
                  <a:pt x="79" y="25"/>
                </a:lnTo>
                <a:lnTo>
                  <a:pt x="86" y="24"/>
                </a:lnTo>
                <a:lnTo>
                  <a:pt x="100" y="20"/>
                </a:lnTo>
                <a:lnTo>
                  <a:pt x="115" y="17"/>
                </a:lnTo>
                <a:lnTo>
                  <a:pt x="122" y="16"/>
                </a:lnTo>
                <a:lnTo>
                  <a:pt x="175" y="11"/>
                </a:lnTo>
                <a:lnTo>
                  <a:pt x="187" y="10"/>
                </a:lnTo>
                <a:lnTo>
                  <a:pt x="209" y="9"/>
                </a:lnTo>
                <a:lnTo>
                  <a:pt x="220" y="8"/>
                </a:lnTo>
                <a:lnTo>
                  <a:pt x="230" y="7"/>
                </a:lnTo>
                <a:lnTo>
                  <a:pt x="240" y="5"/>
                </a:lnTo>
                <a:lnTo>
                  <a:pt x="253" y="4"/>
                </a:lnTo>
                <a:lnTo>
                  <a:pt x="286" y="3"/>
                </a:lnTo>
                <a:lnTo>
                  <a:pt x="351" y="2"/>
                </a:lnTo>
                <a:lnTo>
                  <a:pt x="707" y="2"/>
                </a:lnTo>
                <a:lnTo>
                  <a:pt x="730" y="4"/>
                </a:lnTo>
                <a:lnTo>
                  <a:pt x="809" y="10"/>
                </a:lnTo>
                <a:lnTo>
                  <a:pt x="922" y="16"/>
                </a:lnTo>
                <a:lnTo>
                  <a:pt x="1084" y="22"/>
                </a:lnTo>
                <a:lnTo>
                  <a:pt x="1132" y="24"/>
                </a:lnTo>
                <a:lnTo>
                  <a:pt x="1185" y="23"/>
                </a:lnTo>
                <a:lnTo>
                  <a:pt x="1254" y="20"/>
                </a:lnTo>
                <a:lnTo>
                  <a:pt x="1283" y="19"/>
                </a:lnTo>
                <a:lnTo>
                  <a:pt x="1296" y="18"/>
                </a:lnTo>
                <a:lnTo>
                  <a:pt x="1309" y="16"/>
                </a:lnTo>
                <a:lnTo>
                  <a:pt x="1320" y="15"/>
                </a:lnTo>
                <a:lnTo>
                  <a:pt x="1341" y="14"/>
                </a:lnTo>
                <a:lnTo>
                  <a:pt x="1351" y="13"/>
                </a:lnTo>
                <a:lnTo>
                  <a:pt x="1361" y="12"/>
                </a:lnTo>
                <a:lnTo>
                  <a:pt x="1370" y="11"/>
                </a:lnTo>
                <a:lnTo>
                  <a:pt x="1386" y="9"/>
                </a:lnTo>
                <a:lnTo>
                  <a:pt x="1495" y="0"/>
                </a:lnTo>
                <a:lnTo>
                  <a:pt x="1537" y="1"/>
                </a:lnTo>
                <a:lnTo>
                  <a:pt x="1591" y="6"/>
                </a:lnTo>
                <a:lnTo>
                  <a:pt x="1609" y="7"/>
                </a:lnTo>
                <a:lnTo>
                  <a:pt x="1617" y="9"/>
                </a:lnTo>
                <a:lnTo>
                  <a:pt x="1625" y="11"/>
                </a:lnTo>
                <a:lnTo>
                  <a:pt x="1633" y="14"/>
                </a:lnTo>
                <a:lnTo>
                  <a:pt x="1641" y="16"/>
                </a:lnTo>
                <a:lnTo>
                  <a:pt x="1648" y="18"/>
                </a:lnTo>
                <a:lnTo>
                  <a:pt x="1663" y="23"/>
                </a:lnTo>
                <a:lnTo>
                  <a:pt x="1688" y="3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403" name="SMARTPenAnnotation181"/>
          <p:cNvSpPr>
            <a:spLocks/>
          </p:cNvSpPr>
          <p:nvPr/>
        </p:nvSpPr>
        <p:spPr bwMode="auto">
          <a:xfrm>
            <a:off x="857250" y="5670550"/>
            <a:ext cx="2474913" cy="117475"/>
          </a:xfrm>
          <a:custGeom>
            <a:avLst/>
            <a:gdLst>
              <a:gd name="T0" fmla="*/ 0 w 1559"/>
              <a:gd name="T1" fmla="*/ 2147483647 h 74"/>
              <a:gd name="T2" fmla="*/ 2147483647 w 1559"/>
              <a:gd name="T3" fmla="*/ 2147483647 h 74"/>
              <a:gd name="T4" fmla="*/ 2147483647 w 1559"/>
              <a:gd name="T5" fmla="*/ 2147483647 h 74"/>
              <a:gd name="T6" fmla="*/ 2147483647 w 1559"/>
              <a:gd name="T7" fmla="*/ 2147483647 h 74"/>
              <a:gd name="T8" fmla="*/ 2147483647 w 1559"/>
              <a:gd name="T9" fmla="*/ 2147483647 h 74"/>
              <a:gd name="T10" fmla="*/ 2147483647 w 1559"/>
              <a:gd name="T11" fmla="*/ 2147483647 h 74"/>
              <a:gd name="T12" fmla="*/ 2147483647 w 1559"/>
              <a:gd name="T13" fmla="*/ 2147483647 h 74"/>
              <a:gd name="T14" fmla="*/ 2147483647 w 1559"/>
              <a:gd name="T15" fmla="*/ 2147483647 h 74"/>
              <a:gd name="T16" fmla="*/ 2147483647 w 1559"/>
              <a:gd name="T17" fmla="*/ 2147483647 h 74"/>
              <a:gd name="T18" fmla="*/ 2147483647 w 1559"/>
              <a:gd name="T19" fmla="*/ 2147483647 h 74"/>
              <a:gd name="T20" fmla="*/ 2147483647 w 1559"/>
              <a:gd name="T21" fmla="*/ 2147483647 h 74"/>
              <a:gd name="T22" fmla="*/ 2147483647 w 1559"/>
              <a:gd name="T23" fmla="*/ 2147483647 h 74"/>
              <a:gd name="T24" fmla="*/ 2147483647 w 1559"/>
              <a:gd name="T25" fmla="*/ 2147483647 h 74"/>
              <a:gd name="T26" fmla="*/ 2147483647 w 1559"/>
              <a:gd name="T27" fmla="*/ 2147483647 h 74"/>
              <a:gd name="T28" fmla="*/ 2147483647 w 1559"/>
              <a:gd name="T29" fmla="*/ 2147483647 h 74"/>
              <a:gd name="T30" fmla="*/ 2147483647 w 1559"/>
              <a:gd name="T31" fmla="*/ 2147483647 h 74"/>
              <a:gd name="T32" fmla="*/ 2147483647 w 1559"/>
              <a:gd name="T33" fmla="*/ 2147483647 h 74"/>
              <a:gd name="T34" fmla="*/ 2147483647 w 1559"/>
              <a:gd name="T35" fmla="*/ 2147483647 h 74"/>
              <a:gd name="T36" fmla="*/ 2147483647 w 1559"/>
              <a:gd name="T37" fmla="*/ 2147483647 h 74"/>
              <a:gd name="T38" fmla="*/ 2147483647 w 1559"/>
              <a:gd name="T39" fmla="*/ 2147483647 h 74"/>
              <a:gd name="T40" fmla="*/ 2147483647 w 1559"/>
              <a:gd name="T41" fmla="*/ 2147483647 h 74"/>
              <a:gd name="T42" fmla="*/ 2147483647 w 1559"/>
              <a:gd name="T43" fmla="*/ 2147483647 h 74"/>
              <a:gd name="T44" fmla="*/ 2147483647 w 1559"/>
              <a:gd name="T45" fmla="*/ 2147483647 h 74"/>
              <a:gd name="T46" fmla="*/ 2147483647 w 1559"/>
              <a:gd name="T47" fmla="*/ 2147483647 h 74"/>
              <a:gd name="T48" fmla="*/ 2147483647 w 1559"/>
              <a:gd name="T49" fmla="*/ 2147483647 h 74"/>
              <a:gd name="T50" fmla="*/ 2147483647 w 1559"/>
              <a:gd name="T51" fmla="*/ 2147483647 h 74"/>
              <a:gd name="T52" fmla="*/ 2147483647 w 1559"/>
              <a:gd name="T53" fmla="*/ 2147483647 h 74"/>
              <a:gd name="T54" fmla="*/ 2147483647 w 1559"/>
              <a:gd name="T55" fmla="*/ 2147483647 h 74"/>
              <a:gd name="T56" fmla="*/ 2147483647 w 1559"/>
              <a:gd name="T57" fmla="*/ 2147483647 h 74"/>
              <a:gd name="T58" fmla="*/ 2147483647 w 1559"/>
              <a:gd name="T59" fmla="*/ 2147483647 h 74"/>
              <a:gd name="T60" fmla="*/ 2147483647 w 1559"/>
              <a:gd name="T61" fmla="*/ 2147483647 h 74"/>
              <a:gd name="T62" fmla="*/ 2147483647 w 1559"/>
              <a:gd name="T63" fmla="*/ 2147483647 h 74"/>
              <a:gd name="T64" fmla="*/ 2147483647 w 1559"/>
              <a:gd name="T65" fmla="*/ 2147483647 h 74"/>
              <a:gd name="T66" fmla="*/ 2147483647 w 1559"/>
              <a:gd name="T67" fmla="*/ 2147483647 h 74"/>
              <a:gd name="T68" fmla="*/ 2147483647 w 1559"/>
              <a:gd name="T69" fmla="*/ 2147483647 h 74"/>
              <a:gd name="T70" fmla="*/ 2147483647 w 1559"/>
              <a:gd name="T71" fmla="*/ 2147483647 h 74"/>
              <a:gd name="T72" fmla="*/ 2147483647 w 1559"/>
              <a:gd name="T73" fmla="*/ 2147483647 h 74"/>
              <a:gd name="T74" fmla="*/ 2147483647 w 1559"/>
              <a:gd name="T75" fmla="*/ 2147483647 h 74"/>
              <a:gd name="T76" fmla="*/ 2147483647 w 1559"/>
              <a:gd name="T77" fmla="*/ 2147483647 h 74"/>
              <a:gd name="T78" fmla="*/ 2147483647 w 1559"/>
              <a:gd name="T79" fmla="*/ 2147483647 h 74"/>
              <a:gd name="T80" fmla="*/ 2147483647 w 1559"/>
              <a:gd name="T81" fmla="*/ 2147483647 h 74"/>
              <a:gd name="T82" fmla="*/ 2147483647 w 1559"/>
              <a:gd name="T83" fmla="*/ 2147483647 h 74"/>
              <a:gd name="T84" fmla="*/ 2147483647 w 1559"/>
              <a:gd name="T85" fmla="*/ 0 h 74"/>
              <a:gd name="T86" fmla="*/ 2147483647 w 1559"/>
              <a:gd name="T87" fmla="*/ 2147483647 h 74"/>
              <a:gd name="T88" fmla="*/ 2147483647 w 1559"/>
              <a:gd name="T89" fmla="*/ 2147483647 h 74"/>
              <a:gd name="T90" fmla="*/ 2147483647 w 1559"/>
              <a:gd name="T91" fmla="*/ 2147483647 h 74"/>
              <a:gd name="T92" fmla="*/ 2147483647 w 1559"/>
              <a:gd name="T93" fmla="*/ 2147483647 h 74"/>
              <a:gd name="T94" fmla="*/ 2147483647 w 1559"/>
              <a:gd name="T95" fmla="*/ 2147483647 h 74"/>
              <a:gd name="T96" fmla="*/ 2147483647 w 1559"/>
              <a:gd name="T97" fmla="*/ 2147483647 h 74"/>
              <a:gd name="T98" fmla="*/ 2147483647 w 1559"/>
              <a:gd name="T99" fmla="*/ 2147483647 h 74"/>
              <a:gd name="T100" fmla="*/ 2147483647 w 1559"/>
              <a:gd name="T101" fmla="*/ 2147483647 h 74"/>
              <a:gd name="T102" fmla="*/ 2147483647 w 1559"/>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59" h="74">
                <a:moveTo>
                  <a:pt x="0" y="67"/>
                </a:moveTo>
                <a:lnTo>
                  <a:pt x="33" y="67"/>
                </a:lnTo>
                <a:lnTo>
                  <a:pt x="40" y="66"/>
                </a:lnTo>
                <a:lnTo>
                  <a:pt x="43" y="64"/>
                </a:lnTo>
                <a:lnTo>
                  <a:pt x="57" y="63"/>
                </a:lnTo>
                <a:lnTo>
                  <a:pt x="78" y="61"/>
                </a:lnTo>
                <a:lnTo>
                  <a:pt x="83" y="60"/>
                </a:lnTo>
                <a:lnTo>
                  <a:pt x="92" y="58"/>
                </a:lnTo>
                <a:lnTo>
                  <a:pt x="137" y="58"/>
                </a:lnTo>
                <a:lnTo>
                  <a:pt x="180" y="61"/>
                </a:lnTo>
                <a:lnTo>
                  <a:pt x="235" y="65"/>
                </a:lnTo>
                <a:lnTo>
                  <a:pt x="280" y="67"/>
                </a:lnTo>
                <a:lnTo>
                  <a:pt x="309" y="69"/>
                </a:lnTo>
                <a:lnTo>
                  <a:pt x="328" y="71"/>
                </a:lnTo>
                <a:lnTo>
                  <a:pt x="374" y="73"/>
                </a:lnTo>
                <a:lnTo>
                  <a:pt x="572" y="73"/>
                </a:lnTo>
                <a:lnTo>
                  <a:pt x="592" y="71"/>
                </a:lnTo>
                <a:lnTo>
                  <a:pt x="613" y="69"/>
                </a:lnTo>
                <a:lnTo>
                  <a:pt x="646" y="67"/>
                </a:lnTo>
                <a:lnTo>
                  <a:pt x="677" y="65"/>
                </a:lnTo>
                <a:lnTo>
                  <a:pt x="746" y="60"/>
                </a:lnTo>
                <a:lnTo>
                  <a:pt x="865" y="50"/>
                </a:lnTo>
                <a:lnTo>
                  <a:pt x="1013" y="41"/>
                </a:lnTo>
                <a:lnTo>
                  <a:pt x="1030" y="39"/>
                </a:lnTo>
                <a:lnTo>
                  <a:pt x="1045" y="37"/>
                </a:lnTo>
                <a:lnTo>
                  <a:pt x="1071" y="35"/>
                </a:lnTo>
                <a:lnTo>
                  <a:pt x="1098" y="33"/>
                </a:lnTo>
                <a:lnTo>
                  <a:pt x="1114" y="31"/>
                </a:lnTo>
                <a:lnTo>
                  <a:pt x="1131" y="28"/>
                </a:lnTo>
                <a:lnTo>
                  <a:pt x="1148" y="26"/>
                </a:lnTo>
                <a:lnTo>
                  <a:pt x="1199" y="23"/>
                </a:lnTo>
                <a:lnTo>
                  <a:pt x="1211" y="21"/>
                </a:lnTo>
                <a:lnTo>
                  <a:pt x="1222" y="20"/>
                </a:lnTo>
                <a:lnTo>
                  <a:pt x="1261" y="17"/>
                </a:lnTo>
                <a:lnTo>
                  <a:pt x="1269" y="15"/>
                </a:lnTo>
                <a:lnTo>
                  <a:pt x="1277" y="14"/>
                </a:lnTo>
                <a:lnTo>
                  <a:pt x="1304" y="12"/>
                </a:lnTo>
                <a:lnTo>
                  <a:pt x="1352" y="8"/>
                </a:lnTo>
                <a:lnTo>
                  <a:pt x="1367" y="7"/>
                </a:lnTo>
                <a:lnTo>
                  <a:pt x="1380" y="5"/>
                </a:lnTo>
                <a:lnTo>
                  <a:pt x="1390" y="3"/>
                </a:lnTo>
                <a:lnTo>
                  <a:pt x="1407" y="1"/>
                </a:lnTo>
                <a:lnTo>
                  <a:pt x="1456" y="0"/>
                </a:lnTo>
                <a:lnTo>
                  <a:pt x="1490" y="2"/>
                </a:lnTo>
                <a:lnTo>
                  <a:pt x="1507" y="4"/>
                </a:lnTo>
                <a:lnTo>
                  <a:pt x="1519" y="5"/>
                </a:lnTo>
                <a:lnTo>
                  <a:pt x="1525" y="6"/>
                </a:lnTo>
                <a:lnTo>
                  <a:pt x="1532" y="8"/>
                </a:lnTo>
                <a:lnTo>
                  <a:pt x="1539" y="11"/>
                </a:lnTo>
                <a:lnTo>
                  <a:pt x="1544" y="13"/>
                </a:lnTo>
                <a:lnTo>
                  <a:pt x="1548" y="14"/>
                </a:lnTo>
                <a:lnTo>
                  <a:pt x="1558"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9404" name="SMARTPenAnnotation182"/>
          <p:cNvSpPr>
            <a:spLocks/>
          </p:cNvSpPr>
          <p:nvPr/>
        </p:nvSpPr>
        <p:spPr bwMode="auto">
          <a:xfrm>
            <a:off x="696913" y="6296025"/>
            <a:ext cx="1260475" cy="63500"/>
          </a:xfrm>
          <a:custGeom>
            <a:avLst/>
            <a:gdLst>
              <a:gd name="T0" fmla="*/ 0 w 794"/>
              <a:gd name="T1" fmla="*/ 2147483647 h 40"/>
              <a:gd name="T2" fmla="*/ 2147483647 w 794"/>
              <a:gd name="T3" fmla="*/ 2147483647 h 40"/>
              <a:gd name="T4" fmla="*/ 2147483647 w 794"/>
              <a:gd name="T5" fmla="*/ 2147483647 h 40"/>
              <a:gd name="T6" fmla="*/ 2147483647 w 794"/>
              <a:gd name="T7" fmla="*/ 2147483647 h 40"/>
              <a:gd name="T8" fmla="*/ 2147483647 w 794"/>
              <a:gd name="T9" fmla="*/ 2147483647 h 40"/>
              <a:gd name="T10" fmla="*/ 2147483647 w 794"/>
              <a:gd name="T11" fmla="*/ 2147483647 h 40"/>
              <a:gd name="T12" fmla="*/ 2147483647 w 794"/>
              <a:gd name="T13" fmla="*/ 2147483647 h 40"/>
              <a:gd name="T14" fmla="*/ 2147483647 w 794"/>
              <a:gd name="T15" fmla="*/ 2147483647 h 40"/>
              <a:gd name="T16" fmla="*/ 2147483647 w 794"/>
              <a:gd name="T17" fmla="*/ 2147483647 h 40"/>
              <a:gd name="T18" fmla="*/ 2147483647 w 794"/>
              <a:gd name="T19" fmla="*/ 2147483647 h 40"/>
              <a:gd name="T20" fmla="*/ 2147483647 w 794"/>
              <a:gd name="T21" fmla="*/ 2147483647 h 40"/>
              <a:gd name="T22" fmla="*/ 2147483647 w 794"/>
              <a:gd name="T23" fmla="*/ 2147483647 h 40"/>
              <a:gd name="T24" fmla="*/ 2147483647 w 794"/>
              <a:gd name="T25" fmla="*/ 2147483647 h 40"/>
              <a:gd name="T26" fmla="*/ 2147483647 w 794"/>
              <a:gd name="T27" fmla="*/ 2147483647 h 40"/>
              <a:gd name="T28" fmla="*/ 2147483647 w 794"/>
              <a:gd name="T29" fmla="*/ 2147483647 h 40"/>
              <a:gd name="T30" fmla="*/ 2147483647 w 794"/>
              <a:gd name="T31" fmla="*/ 2147483647 h 40"/>
              <a:gd name="T32" fmla="*/ 2147483647 w 794"/>
              <a:gd name="T33" fmla="*/ 0 h 40"/>
              <a:gd name="T34" fmla="*/ 2147483647 w 794"/>
              <a:gd name="T35" fmla="*/ 2147483647 h 40"/>
              <a:gd name="T36" fmla="*/ 2147483647 w 794"/>
              <a:gd name="T37" fmla="*/ 2147483647 h 40"/>
              <a:gd name="T38" fmla="*/ 2147483647 w 794"/>
              <a:gd name="T39" fmla="*/ 2147483647 h 40"/>
              <a:gd name="T40" fmla="*/ 2147483647 w 794"/>
              <a:gd name="T41" fmla="*/ 2147483647 h 40"/>
              <a:gd name="T42" fmla="*/ 2147483647 w 794"/>
              <a:gd name="T43" fmla="*/ 2147483647 h 40"/>
              <a:gd name="T44" fmla="*/ 2147483647 w 794"/>
              <a:gd name="T45" fmla="*/ 2147483647 h 40"/>
              <a:gd name="T46" fmla="*/ 2147483647 w 794"/>
              <a:gd name="T47" fmla="*/ 2147483647 h 40"/>
              <a:gd name="T48" fmla="*/ 2147483647 w 794"/>
              <a:gd name="T49" fmla="*/ 2147483647 h 40"/>
              <a:gd name="T50" fmla="*/ 2147483647 w 794"/>
              <a:gd name="T51" fmla="*/ 2147483647 h 40"/>
              <a:gd name="T52" fmla="*/ 2147483647 w 794"/>
              <a:gd name="T53" fmla="*/ 2147483647 h 40"/>
              <a:gd name="T54" fmla="*/ 2147483647 w 794"/>
              <a:gd name="T55" fmla="*/ 2147483647 h 40"/>
              <a:gd name="T56" fmla="*/ 2147483647 w 794"/>
              <a:gd name="T57" fmla="*/ 2147483647 h 40"/>
              <a:gd name="T58" fmla="*/ 2147483647 w 794"/>
              <a:gd name="T59" fmla="*/ 2147483647 h 40"/>
              <a:gd name="T60" fmla="*/ 2147483647 w 794"/>
              <a:gd name="T61" fmla="*/ 2147483647 h 40"/>
              <a:gd name="T62" fmla="*/ 2147483647 w 794"/>
              <a:gd name="T63" fmla="*/ 2147483647 h 40"/>
              <a:gd name="T64" fmla="*/ 2147483647 w 794"/>
              <a:gd name="T65" fmla="*/ 2147483647 h 40"/>
              <a:gd name="T66" fmla="*/ 2147483647 w 794"/>
              <a:gd name="T67" fmla="*/ 2147483647 h 40"/>
              <a:gd name="T68" fmla="*/ 2147483647 w 794"/>
              <a:gd name="T69" fmla="*/ 2147483647 h 40"/>
              <a:gd name="T70" fmla="*/ 2147483647 w 794"/>
              <a:gd name="T71" fmla="*/ 2147483647 h 40"/>
              <a:gd name="T72" fmla="*/ 2147483647 w 794"/>
              <a:gd name="T73" fmla="*/ 2147483647 h 40"/>
              <a:gd name="T74" fmla="*/ 2147483647 w 794"/>
              <a:gd name="T75" fmla="*/ 2147483647 h 40"/>
              <a:gd name="T76" fmla="*/ 2147483647 w 794"/>
              <a:gd name="T77" fmla="*/ 2147483647 h 40"/>
              <a:gd name="T78" fmla="*/ 2147483647 w 794"/>
              <a:gd name="T79" fmla="*/ 2147483647 h 40"/>
              <a:gd name="T80" fmla="*/ 2147483647 w 794"/>
              <a:gd name="T81" fmla="*/ 2147483647 h 40"/>
              <a:gd name="T82" fmla="*/ 2147483647 w 794"/>
              <a:gd name="T83" fmla="*/ 2147483647 h 40"/>
              <a:gd name="T84" fmla="*/ 2147483647 w 794"/>
              <a:gd name="T85" fmla="*/ 2147483647 h 40"/>
              <a:gd name="T86" fmla="*/ 2147483647 w 794"/>
              <a:gd name="T87" fmla="*/ 2147483647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4" h="40">
                <a:moveTo>
                  <a:pt x="0" y="28"/>
                </a:moveTo>
                <a:lnTo>
                  <a:pt x="17" y="19"/>
                </a:lnTo>
                <a:lnTo>
                  <a:pt x="20" y="18"/>
                </a:lnTo>
                <a:lnTo>
                  <a:pt x="36" y="16"/>
                </a:lnTo>
                <a:lnTo>
                  <a:pt x="51" y="14"/>
                </a:lnTo>
                <a:lnTo>
                  <a:pt x="58" y="13"/>
                </a:lnTo>
                <a:lnTo>
                  <a:pt x="68" y="12"/>
                </a:lnTo>
                <a:lnTo>
                  <a:pt x="74" y="11"/>
                </a:lnTo>
                <a:lnTo>
                  <a:pt x="79" y="10"/>
                </a:lnTo>
                <a:lnTo>
                  <a:pt x="84" y="8"/>
                </a:lnTo>
                <a:lnTo>
                  <a:pt x="90" y="7"/>
                </a:lnTo>
                <a:lnTo>
                  <a:pt x="101" y="6"/>
                </a:lnTo>
                <a:lnTo>
                  <a:pt x="118" y="6"/>
                </a:lnTo>
                <a:lnTo>
                  <a:pt x="141" y="4"/>
                </a:lnTo>
                <a:lnTo>
                  <a:pt x="156" y="2"/>
                </a:lnTo>
                <a:lnTo>
                  <a:pt x="173" y="1"/>
                </a:lnTo>
                <a:lnTo>
                  <a:pt x="212" y="0"/>
                </a:lnTo>
                <a:lnTo>
                  <a:pt x="232" y="1"/>
                </a:lnTo>
                <a:lnTo>
                  <a:pt x="250" y="2"/>
                </a:lnTo>
                <a:lnTo>
                  <a:pt x="283" y="4"/>
                </a:lnTo>
                <a:lnTo>
                  <a:pt x="308" y="5"/>
                </a:lnTo>
                <a:lnTo>
                  <a:pt x="319" y="5"/>
                </a:lnTo>
                <a:lnTo>
                  <a:pt x="329" y="7"/>
                </a:lnTo>
                <a:lnTo>
                  <a:pt x="340" y="8"/>
                </a:lnTo>
                <a:lnTo>
                  <a:pt x="349" y="9"/>
                </a:lnTo>
                <a:lnTo>
                  <a:pt x="366" y="10"/>
                </a:lnTo>
                <a:lnTo>
                  <a:pt x="383" y="10"/>
                </a:lnTo>
                <a:lnTo>
                  <a:pt x="420" y="11"/>
                </a:lnTo>
                <a:lnTo>
                  <a:pt x="493" y="14"/>
                </a:lnTo>
                <a:lnTo>
                  <a:pt x="520" y="16"/>
                </a:lnTo>
                <a:lnTo>
                  <a:pt x="547" y="19"/>
                </a:lnTo>
                <a:lnTo>
                  <a:pt x="573" y="22"/>
                </a:lnTo>
                <a:lnTo>
                  <a:pt x="592" y="24"/>
                </a:lnTo>
                <a:lnTo>
                  <a:pt x="608" y="25"/>
                </a:lnTo>
                <a:lnTo>
                  <a:pt x="621" y="26"/>
                </a:lnTo>
                <a:lnTo>
                  <a:pt x="632" y="27"/>
                </a:lnTo>
                <a:lnTo>
                  <a:pt x="642" y="29"/>
                </a:lnTo>
                <a:lnTo>
                  <a:pt x="661" y="32"/>
                </a:lnTo>
                <a:lnTo>
                  <a:pt x="685" y="35"/>
                </a:lnTo>
                <a:lnTo>
                  <a:pt x="696" y="37"/>
                </a:lnTo>
                <a:lnTo>
                  <a:pt x="706" y="37"/>
                </a:lnTo>
                <a:lnTo>
                  <a:pt x="725" y="38"/>
                </a:lnTo>
                <a:lnTo>
                  <a:pt x="748" y="39"/>
                </a:lnTo>
                <a:lnTo>
                  <a:pt x="79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555012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52400" y="152400"/>
            <a:ext cx="2895600" cy="6400800"/>
          </a:xfrm>
        </p:spPr>
        <p:txBody>
          <a:bodyPr/>
          <a:lstStyle/>
          <a:p>
            <a:pPr eaLnBrk="1" hangingPunct="1">
              <a:lnSpc>
                <a:spcPct val="90000"/>
              </a:lnSpc>
            </a:pPr>
            <a:r>
              <a:rPr lang="en-US" altLang="en-US" sz="2400" smtClean="0"/>
              <a:t>Lady Macbeth comes out to chastise her husband for leaving the banquet.  If the guests miss him, they’ll wonder about it later, after the King’s murder is discovered.</a:t>
            </a:r>
          </a:p>
          <a:p>
            <a:pPr eaLnBrk="1" hangingPunct="1">
              <a:lnSpc>
                <a:spcPct val="90000"/>
              </a:lnSpc>
            </a:pPr>
            <a:r>
              <a:rPr lang="en-US" altLang="en-US" sz="2400" smtClean="0"/>
              <a:t>Macbeth tells his wife that he’s changed his mind—they will </a:t>
            </a:r>
            <a:r>
              <a:rPr lang="en-US" altLang="en-US" sz="2400" i="1" smtClean="0"/>
              <a:t>not </a:t>
            </a:r>
            <a:r>
              <a:rPr lang="en-US" altLang="en-US" sz="2400" smtClean="0"/>
              <a:t>kill Duncan.</a:t>
            </a: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0"/>
            <a:ext cx="5932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SMARTPenAnnotation158"/>
          <p:cNvSpPr>
            <a:spLocks/>
          </p:cNvSpPr>
          <p:nvPr/>
        </p:nvSpPr>
        <p:spPr bwMode="auto">
          <a:xfrm>
            <a:off x="795338" y="509588"/>
            <a:ext cx="1662112" cy="179387"/>
          </a:xfrm>
          <a:custGeom>
            <a:avLst/>
            <a:gdLst>
              <a:gd name="T0" fmla="*/ 0 w 1047"/>
              <a:gd name="T1" fmla="*/ 2147483647 h 113"/>
              <a:gd name="T2" fmla="*/ 2147483647 w 1047"/>
              <a:gd name="T3" fmla="*/ 2147483647 h 113"/>
              <a:gd name="T4" fmla="*/ 2147483647 w 1047"/>
              <a:gd name="T5" fmla="*/ 2147483647 h 113"/>
              <a:gd name="T6" fmla="*/ 2147483647 w 1047"/>
              <a:gd name="T7" fmla="*/ 0 h 113"/>
              <a:gd name="T8" fmla="*/ 2147483647 w 1047"/>
              <a:gd name="T9" fmla="*/ 0 h 113"/>
              <a:gd name="T10" fmla="*/ 2147483647 w 1047"/>
              <a:gd name="T11" fmla="*/ 0 h 113"/>
              <a:gd name="T12" fmla="*/ 2147483647 w 1047"/>
              <a:gd name="T13" fmla="*/ 2147483647 h 113"/>
              <a:gd name="T14" fmla="*/ 2147483647 w 1047"/>
              <a:gd name="T15" fmla="*/ 2147483647 h 113"/>
              <a:gd name="T16" fmla="*/ 2147483647 w 1047"/>
              <a:gd name="T17" fmla="*/ 2147483647 h 113"/>
              <a:gd name="T18" fmla="*/ 2147483647 w 1047"/>
              <a:gd name="T19" fmla="*/ 2147483647 h 113"/>
              <a:gd name="T20" fmla="*/ 2147483647 w 1047"/>
              <a:gd name="T21" fmla="*/ 2147483647 h 113"/>
              <a:gd name="T22" fmla="*/ 2147483647 w 1047"/>
              <a:gd name="T23" fmla="*/ 2147483647 h 113"/>
              <a:gd name="T24" fmla="*/ 2147483647 w 1047"/>
              <a:gd name="T25" fmla="*/ 2147483647 h 113"/>
              <a:gd name="T26" fmla="*/ 2147483647 w 1047"/>
              <a:gd name="T27" fmla="*/ 2147483647 h 113"/>
              <a:gd name="T28" fmla="*/ 2147483647 w 1047"/>
              <a:gd name="T29" fmla="*/ 2147483647 h 113"/>
              <a:gd name="T30" fmla="*/ 2147483647 w 1047"/>
              <a:gd name="T31" fmla="*/ 2147483647 h 113"/>
              <a:gd name="T32" fmla="*/ 2147483647 w 1047"/>
              <a:gd name="T33" fmla="*/ 2147483647 h 113"/>
              <a:gd name="T34" fmla="*/ 2147483647 w 1047"/>
              <a:gd name="T35" fmla="*/ 2147483647 h 113"/>
              <a:gd name="T36" fmla="*/ 2147483647 w 1047"/>
              <a:gd name="T37" fmla="*/ 2147483647 h 113"/>
              <a:gd name="T38" fmla="*/ 2147483647 w 1047"/>
              <a:gd name="T39" fmla="*/ 2147483647 h 113"/>
              <a:gd name="T40" fmla="*/ 2147483647 w 1047"/>
              <a:gd name="T41" fmla="*/ 2147483647 h 113"/>
              <a:gd name="T42" fmla="*/ 2147483647 w 1047"/>
              <a:gd name="T43" fmla="*/ 2147483647 h 113"/>
              <a:gd name="T44" fmla="*/ 2147483647 w 1047"/>
              <a:gd name="T45" fmla="*/ 2147483647 h 113"/>
              <a:gd name="T46" fmla="*/ 2147483647 w 1047"/>
              <a:gd name="T47" fmla="*/ 2147483647 h 113"/>
              <a:gd name="T48" fmla="*/ 2147483647 w 1047"/>
              <a:gd name="T49" fmla="*/ 2147483647 h 113"/>
              <a:gd name="T50" fmla="*/ 2147483647 w 1047"/>
              <a:gd name="T51" fmla="*/ 2147483647 h 113"/>
              <a:gd name="T52" fmla="*/ 2147483647 w 1047"/>
              <a:gd name="T53" fmla="*/ 2147483647 h 113"/>
              <a:gd name="T54" fmla="*/ 2147483647 w 1047"/>
              <a:gd name="T55" fmla="*/ 2147483647 h 113"/>
              <a:gd name="T56" fmla="*/ 2147483647 w 1047"/>
              <a:gd name="T57" fmla="*/ 2147483647 h 113"/>
              <a:gd name="T58" fmla="*/ 2147483647 w 1047"/>
              <a:gd name="T59" fmla="*/ 2147483647 h 113"/>
              <a:gd name="T60" fmla="*/ 2147483647 w 1047"/>
              <a:gd name="T61" fmla="*/ 2147483647 h 113"/>
              <a:gd name="T62" fmla="*/ 2147483647 w 1047"/>
              <a:gd name="T63" fmla="*/ 2147483647 h 113"/>
              <a:gd name="T64" fmla="*/ 2147483647 w 1047"/>
              <a:gd name="T65" fmla="*/ 2147483647 h 113"/>
              <a:gd name="T66" fmla="*/ 2147483647 w 1047"/>
              <a:gd name="T67" fmla="*/ 2147483647 h 113"/>
              <a:gd name="T68" fmla="*/ 2147483647 w 1047"/>
              <a:gd name="T69" fmla="*/ 2147483647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7" h="113">
                <a:moveTo>
                  <a:pt x="0" y="5"/>
                </a:moveTo>
                <a:lnTo>
                  <a:pt x="3" y="2"/>
                </a:lnTo>
                <a:lnTo>
                  <a:pt x="4" y="1"/>
                </a:lnTo>
                <a:lnTo>
                  <a:pt x="7" y="0"/>
                </a:lnTo>
                <a:lnTo>
                  <a:pt x="38" y="0"/>
                </a:lnTo>
                <a:lnTo>
                  <a:pt x="66" y="0"/>
                </a:lnTo>
                <a:lnTo>
                  <a:pt x="87" y="3"/>
                </a:lnTo>
                <a:lnTo>
                  <a:pt x="117" y="5"/>
                </a:lnTo>
                <a:lnTo>
                  <a:pt x="146" y="8"/>
                </a:lnTo>
                <a:lnTo>
                  <a:pt x="162" y="11"/>
                </a:lnTo>
                <a:lnTo>
                  <a:pt x="177" y="14"/>
                </a:lnTo>
                <a:lnTo>
                  <a:pt x="203" y="16"/>
                </a:lnTo>
                <a:lnTo>
                  <a:pt x="223" y="17"/>
                </a:lnTo>
                <a:lnTo>
                  <a:pt x="256" y="19"/>
                </a:lnTo>
                <a:lnTo>
                  <a:pt x="285" y="23"/>
                </a:lnTo>
                <a:lnTo>
                  <a:pt x="307" y="25"/>
                </a:lnTo>
                <a:lnTo>
                  <a:pt x="334" y="27"/>
                </a:lnTo>
                <a:lnTo>
                  <a:pt x="365" y="28"/>
                </a:lnTo>
                <a:lnTo>
                  <a:pt x="409" y="32"/>
                </a:lnTo>
                <a:lnTo>
                  <a:pt x="433" y="33"/>
                </a:lnTo>
                <a:lnTo>
                  <a:pt x="463" y="33"/>
                </a:lnTo>
                <a:lnTo>
                  <a:pt x="492" y="36"/>
                </a:lnTo>
                <a:lnTo>
                  <a:pt x="524" y="38"/>
                </a:lnTo>
                <a:lnTo>
                  <a:pt x="590" y="42"/>
                </a:lnTo>
                <a:lnTo>
                  <a:pt x="662" y="47"/>
                </a:lnTo>
                <a:lnTo>
                  <a:pt x="685" y="49"/>
                </a:lnTo>
                <a:lnTo>
                  <a:pt x="730" y="55"/>
                </a:lnTo>
                <a:lnTo>
                  <a:pt x="780" y="63"/>
                </a:lnTo>
                <a:lnTo>
                  <a:pt x="837" y="72"/>
                </a:lnTo>
                <a:lnTo>
                  <a:pt x="967" y="95"/>
                </a:lnTo>
                <a:lnTo>
                  <a:pt x="991" y="98"/>
                </a:lnTo>
                <a:lnTo>
                  <a:pt x="1016" y="102"/>
                </a:lnTo>
                <a:lnTo>
                  <a:pt x="1030" y="105"/>
                </a:lnTo>
                <a:lnTo>
                  <a:pt x="1035" y="107"/>
                </a:lnTo>
                <a:lnTo>
                  <a:pt x="1046"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1" name="SMARTPenAnnotation159"/>
          <p:cNvSpPr>
            <a:spLocks/>
          </p:cNvSpPr>
          <p:nvPr/>
        </p:nvSpPr>
        <p:spPr bwMode="auto">
          <a:xfrm>
            <a:off x="768350" y="822325"/>
            <a:ext cx="1698625" cy="73025"/>
          </a:xfrm>
          <a:custGeom>
            <a:avLst/>
            <a:gdLst>
              <a:gd name="T0" fmla="*/ 0 w 1070"/>
              <a:gd name="T1" fmla="*/ 2147483647 h 46"/>
              <a:gd name="T2" fmla="*/ 2147483647 w 1070"/>
              <a:gd name="T3" fmla="*/ 2147483647 h 46"/>
              <a:gd name="T4" fmla="*/ 2147483647 w 1070"/>
              <a:gd name="T5" fmla="*/ 2147483647 h 46"/>
              <a:gd name="T6" fmla="*/ 2147483647 w 1070"/>
              <a:gd name="T7" fmla="*/ 2147483647 h 46"/>
              <a:gd name="T8" fmla="*/ 2147483647 w 1070"/>
              <a:gd name="T9" fmla="*/ 2147483647 h 46"/>
              <a:gd name="T10" fmla="*/ 2147483647 w 1070"/>
              <a:gd name="T11" fmla="*/ 2147483647 h 46"/>
              <a:gd name="T12" fmla="*/ 2147483647 w 1070"/>
              <a:gd name="T13" fmla="*/ 2147483647 h 46"/>
              <a:gd name="T14" fmla="*/ 2147483647 w 1070"/>
              <a:gd name="T15" fmla="*/ 0 h 46"/>
              <a:gd name="T16" fmla="*/ 2147483647 w 1070"/>
              <a:gd name="T17" fmla="*/ 0 h 46"/>
              <a:gd name="T18" fmla="*/ 2147483647 w 1070"/>
              <a:gd name="T19" fmla="*/ 0 h 46"/>
              <a:gd name="T20" fmla="*/ 2147483647 w 1070"/>
              <a:gd name="T21" fmla="*/ 2147483647 h 46"/>
              <a:gd name="T22" fmla="*/ 2147483647 w 1070"/>
              <a:gd name="T23" fmla="*/ 2147483647 h 46"/>
              <a:gd name="T24" fmla="*/ 2147483647 w 1070"/>
              <a:gd name="T25" fmla="*/ 2147483647 h 46"/>
              <a:gd name="T26" fmla="*/ 2147483647 w 1070"/>
              <a:gd name="T27" fmla="*/ 2147483647 h 46"/>
              <a:gd name="T28" fmla="*/ 2147483647 w 1070"/>
              <a:gd name="T29" fmla="*/ 2147483647 h 46"/>
              <a:gd name="T30" fmla="*/ 2147483647 w 1070"/>
              <a:gd name="T31" fmla="*/ 2147483647 h 46"/>
              <a:gd name="T32" fmla="*/ 2147483647 w 1070"/>
              <a:gd name="T33" fmla="*/ 2147483647 h 46"/>
              <a:gd name="T34" fmla="*/ 2147483647 w 1070"/>
              <a:gd name="T35" fmla="*/ 2147483647 h 46"/>
              <a:gd name="T36" fmla="*/ 2147483647 w 1070"/>
              <a:gd name="T37" fmla="*/ 2147483647 h 46"/>
              <a:gd name="T38" fmla="*/ 2147483647 w 1070"/>
              <a:gd name="T39" fmla="*/ 2147483647 h 46"/>
              <a:gd name="T40" fmla="*/ 2147483647 w 1070"/>
              <a:gd name="T41" fmla="*/ 2147483647 h 46"/>
              <a:gd name="T42" fmla="*/ 2147483647 w 1070"/>
              <a:gd name="T43" fmla="*/ 2147483647 h 46"/>
              <a:gd name="T44" fmla="*/ 2147483647 w 1070"/>
              <a:gd name="T45" fmla="*/ 2147483647 h 46"/>
              <a:gd name="T46" fmla="*/ 2147483647 w 1070"/>
              <a:gd name="T47" fmla="*/ 2147483647 h 46"/>
              <a:gd name="T48" fmla="*/ 2147483647 w 1070"/>
              <a:gd name="T49" fmla="*/ 2147483647 h 46"/>
              <a:gd name="T50" fmla="*/ 2147483647 w 1070"/>
              <a:gd name="T51" fmla="*/ 2147483647 h 46"/>
              <a:gd name="T52" fmla="*/ 2147483647 w 1070"/>
              <a:gd name="T53" fmla="*/ 2147483647 h 46"/>
              <a:gd name="T54" fmla="*/ 2147483647 w 1070"/>
              <a:gd name="T55" fmla="*/ 2147483647 h 46"/>
              <a:gd name="T56" fmla="*/ 2147483647 w 1070"/>
              <a:gd name="T57" fmla="*/ 2147483647 h 46"/>
              <a:gd name="T58" fmla="*/ 2147483647 w 1070"/>
              <a:gd name="T59" fmla="*/ 2147483647 h 46"/>
              <a:gd name="T60" fmla="*/ 2147483647 w 1070"/>
              <a:gd name="T61" fmla="*/ 2147483647 h 46"/>
              <a:gd name="T62" fmla="*/ 2147483647 w 1070"/>
              <a:gd name="T63" fmla="*/ 2147483647 h 46"/>
              <a:gd name="T64" fmla="*/ 2147483647 w 1070"/>
              <a:gd name="T65" fmla="*/ 2147483647 h 46"/>
              <a:gd name="T66" fmla="*/ 2147483647 w 1070"/>
              <a:gd name="T67" fmla="*/ 2147483647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70" h="46">
                <a:moveTo>
                  <a:pt x="0" y="11"/>
                </a:moveTo>
                <a:lnTo>
                  <a:pt x="9" y="8"/>
                </a:lnTo>
                <a:lnTo>
                  <a:pt x="12" y="7"/>
                </a:lnTo>
                <a:lnTo>
                  <a:pt x="20" y="6"/>
                </a:lnTo>
                <a:lnTo>
                  <a:pt x="49" y="5"/>
                </a:lnTo>
                <a:lnTo>
                  <a:pt x="74" y="2"/>
                </a:lnTo>
                <a:lnTo>
                  <a:pt x="88" y="1"/>
                </a:lnTo>
                <a:lnTo>
                  <a:pt x="117" y="0"/>
                </a:lnTo>
                <a:lnTo>
                  <a:pt x="154" y="0"/>
                </a:lnTo>
                <a:lnTo>
                  <a:pt x="193" y="0"/>
                </a:lnTo>
                <a:lnTo>
                  <a:pt x="224" y="1"/>
                </a:lnTo>
                <a:lnTo>
                  <a:pt x="262" y="3"/>
                </a:lnTo>
                <a:lnTo>
                  <a:pt x="286" y="4"/>
                </a:lnTo>
                <a:lnTo>
                  <a:pt x="422" y="5"/>
                </a:lnTo>
                <a:lnTo>
                  <a:pt x="467" y="7"/>
                </a:lnTo>
                <a:lnTo>
                  <a:pt x="514" y="9"/>
                </a:lnTo>
                <a:lnTo>
                  <a:pt x="548" y="10"/>
                </a:lnTo>
                <a:lnTo>
                  <a:pt x="588" y="11"/>
                </a:lnTo>
                <a:lnTo>
                  <a:pt x="599" y="11"/>
                </a:lnTo>
                <a:lnTo>
                  <a:pt x="610" y="12"/>
                </a:lnTo>
                <a:lnTo>
                  <a:pt x="620" y="14"/>
                </a:lnTo>
                <a:lnTo>
                  <a:pt x="631" y="15"/>
                </a:lnTo>
                <a:lnTo>
                  <a:pt x="664" y="16"/>
                </a:lnTo>
                <a:lnTo>
                  <a:pt x="686" y="16"/>
                </a:lnTo>
                <a:lnTo>
                  <a:pt x="862" y="26"/>
                </a:lnTo>
                <a:lnTo>
                  <a:pt x="891" y="27"/>
                </a:lnTo>
                <a:lnTo>
                  <a:pt x="915" y="28"/>
                </a:lnTo>
                <a:lnTo>
                  <a:pt x="925" y="29"/>
                </a:lnTo>
                <a:lnTo>
                  <a:pt x="936" y="30"/>
                </a:lnTo>
                <a:lnTo>
                  <a:pt x="949" y="31"/>
                </a:lnTo>
                <a:lnTo>
                  <a:pt x="965" y="32"/>
                </a:lnTo>
                <a:lnTo>
                  <a:pt x="996" y="33"/>
                </a:lnTo>
                <a:lnTo>
                  <a:pt x="1007" y="35"/>
                </a:lnTo>
                <a:lnTo>
                  <a:pt x="106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2" name="SMARTPenAnnotation160"/>
          <p:cNvSpPr>
            <a:spLocks/>
          </p:cNvSpPr>
          <p:nvPr/>
        </p:nvSpPr>
        <p:spPr bwMode="auto">
          <a:xfrm>
            <a:off x="642938" y="1146175"/>
            <a:ext cx="1555750" cy="123825"/>
          </a:xfrm>
          <a:custGeom>
            <a:avLst/>
            <a:gdLst>
              <a:gd name="T0" fmla="*/ 0 w 980"/>
              <a:gd name="T1" fmla="*/ 2147483647 h 78"/>
              <a:gd name="T2" fmla="*/ 2147483647 w 980"/>
              <a:gd name="T3" fmla="*/ 2147483647 h 78"/>
              <a:gd name="T4" fmla="*/ 2147483647 w 980"/>
              <a:gd name="T5" fmla="*/ 2147483647 h 78"/>
              <a:gd name="T6" fmla="*/ 2147483647 w 980"/>
              <a:gd name="T7" fmla="*/ 0 h 78"/>
              <a:gd name="T8" fmla="*/ 2147483647 w 980"/>
              <a:gd name="T9" fmla="*/ 2147483647 h 78"/>
              <a:gd name="T10" fmla="*/ 2147483647 w 980"/>
              <a:gd name="T11" fmla="*/ 2147483647 h 78"/>
              <a:gd name="T12" fmla="*/ 2147483647 w 980"/>
              <a:gd name="T13" fmla="*/ 2147483647 h 78"/>
              <a:gd name="T14" fmla="*/ 2147483647 w 980"/>
              <a:gd name="T15" fmla="*/ 2147483647 h 78"/>
              <a:gd name="T16" fmla="*/ 2147483647 w 980"/>
              <a:gd name="T17" fmla="*/ 2147483647 h 78"/>
              <a:gd name="T18" fmla="*/ 2147483647 w 980"/>
              <a:gd name="T19" fmla="*/ 2147483647 h 78"/>
              <a:gd name="T20" fmla="*/ 2147483647 w 980"/>
              <a:gd name="T21" fmla="*/ 2147483647 h 78"/>
              <a:gd name="T22" fmla="*/ 2147483647 w 980"/>
              <a:gd name="T23" fmla="*/ 2147483647 h 78"/>
              <a:gd name="T24" fmla="*/ 2147483647 w 980"/>
              <a:gd name="T25" fmla="*/ 2147483647 h 78"/>
              <a:gd name="T26" fmla="*/ 2147483647 w 980"/>
              <a:gd name="T27" fmla="*/ 2147483647 h 78"/>
              <a:gd name="T28" fmla="*/ 2147483647 w 980"/>
              <a:gd name="T29" fmla="*/ 2147483647 h 78"/>
              <a:gd name="T30" fmla="*/ 2147483647 w 980"/>
              <a:gd name="T31" fmla="*/ 2147483647 h 78"/>
              <a:gd name="T32" fmla="*/ 2147483647 w 980"/>
              <a:gd name="T33" fmla="*/ 2147483647 h 78"/>
              <a:gd name="T34" fmla="*/ 2147483647 w 980"/>
              <a:gd name="T35" fmla="*/ 2147483647 h 78"/>
              <a:gd name="T36" fmla="*/ 2147483647 w 980"/>
              <a:gd name="T37" fmla="*/ 2147483647 h 78"/>
              <a:gd name="T38" fmla="*/ 2147483647 w 980"/>
              <a:gd name="T39" fmla="*/ 2147483647 h 78"/>
              <a:gd name="T40" fmla="*/ 2147483647 w 980"/>
              <a:gd name="T41" fmla="*/ 2147483647 h 78"/>
              <a:gd name="T42" fmla="*/ 2147483647 w 980"/>
              <a:gd name="T43" fmla="*/ 2147483647 h 78"/>
              <a:gd name="T44" fmla="*/ 2147483647 w 980"/>
              <a:gd name="T45" fmla="*/ 2147483647 h 78"/>
              <a:gd name="T46" fmla="*/ 2147483647 w 980"/>
              <a:gd name="T47" fmla="*/ 2147483647 h 78"/>
              <a:gd name="T48" fmla="*/ 2147483647 w 980"/>
              <a:gd name="T49" fmla="*/ 2147483647 h 78"/>
              <a:gd name="T50" fmla="*/ 2147483647 w 980"/>
              <a:gd name="T51" fmla="*/ 2147483647 h 78"/>
              <a:gd name="T52" fmla="*/ 2147483647 w 980"/>
              <a:gd name="T53" fmla="*/ 2147483647 h 78"/>
              <a:gd name="T54" fmla="*/ 2147483647 w 980"/>
              <a:gd name="T55" fmla="*/ 2147483647 h 78"/>
              <a:gd name="T56" fmla="*/ 2147483647 w 980"/>
              <a:gd name="T57" fmla="*/ 2147483647 h 78"/>
              <a:gd name="T58" fmla="*/ 2147483647 w 980"/>
              <a:gd name="T59" fmla="*/ 2147483647 h 78"/>
              <a:gd name="T60" fmla="*/ 2147483647 w 980"/>
              <a:gd name="T61" fmla="*/ 2147483647 h 78"/>
              <a:gd name="T62" fmla="*/ 2147483647 w 980"/>
              <a:gd name="T63" fmla="*/ 2147483647 h 78"/>
              <a:gd name="T64" fmla="*/ 2147483647 w 980"/>
              <a:gd name="T65" fmla="*/ 2147483647 h 78"/>
              <a:gd name="T66" fmla="*/ 2147483647 w 980"/>
              <a:gd name="T67" fmla="*/ 2147483647 h 78"/>
              <a:gd name="T68" fmla="*/ 2147483647 w 980"/>
              <a:gd name="T69" fmla="*/ 2147483647 h 78"/>
              <a:gd name="T70" fmla="*/ 2147483647 w 980"/>
              <a:gd name="T71" fmla="*/ 2147483647 h 78"/>
              <a:gd name="T72" fmla="*/ 2147483647 w 980"/>
              <a:gd name="T73" fmla="*/ 2147483647 h 78"/>
              <a:gd name="T74" fmla="*/ 2147483647 w 980"/>
              <a:gd name="T75" fmla="*/ 2147483647 h 78"/>
              <a:gd name="T76" fmla="*/ 2147483647 w 980"/>
              <a:gd name="T77" fmla="*/ 2147483647 h 78"/>
              <a:gd name="T78" fmla="*/ 2147483647 w 980"/>
              <a:gd name="T79" fmla="*/ 2147483647 h 78"/>
              <a:gd name="T80" fmla="*/ 2147483647 w 980"/>
              <a:gd name="T81" fmla="*/ 2147483647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0" h="78">
                <a:moveTo>
                  <a:pt x="0" y="4"/>
                </a:moveTo>
                <a:lnTo>
                  <a:pt x="17" y="3"/>
                </a:lnTo>
                <a:lnTo>
                  <a:pt x="25" y="1"/>
                </a:lnTo>
                <a:lnTo>
                  <a:pt x="29" y="0"/>
                </a:lnTo>
                <a:lnTo>
                  <a:pt x="32" y="1"/>
                </a:lnTo>
                <a:lnTo>
                  <a:pt x="37" y="2"/>
                </a:lnTo>
                <a:lnTo>
                  <a:pt x="67" y="3"/>
                </a:lnTo>
                <a:lnTo>
                  <a:pt x="81" y="5"/>
                </a:lnTo>
                <a:lnTo>
                  <a:pt x="94" y="7"/>
                </a:lnTo>
                <a:lnTo>
                  <a:pt x="113" y="9"/>
                </a:lnTo>
                <a:lnTo>
                  <a:pt x="120" y="11"/>
                </a:lnTo>
                <a:lnTo>
                  <a:pt x="127" y="12"/>
                </a:lnTo>
                <a:lnTo>
                  <a:pt x="145" y="14"/>
                </a:lnTo>
                <a:lnTo>
                  <a:pt x="165" y="16"/>
                </a:lnTo>
                <a:lnTo>
                  <a:pt x="178" y="18"/>
                </a:lnTo>
                <a:lnTo>
                  <a:pt x="194" y="19"/>
                </a:lnTo>
                <a:lnTo>
                  <a:pt x="234" y="20"/>
                </a:lnTo>
                <a:lnTo>
                  <a:pt x="264" y="22"/>
                </a:lnTo>
                <a:lnTo>
                  <a:pt x="275" y="23"/>
                </a:lnTo>
                <a:lnTo>
                  <a:pt x="295" y="24"/>
                </a:lnTo>
                <a:lnTo>
                  <a:pt x="351" y="25"/>
                </a:lnTo>
                <a:lnTo>
                  <a:pt x="374" y="26"/>
                </a:lnTo>
                <a:lnTo>
                  <a:pt x="392" y="27"/>
                </a:lnTo>
                <a:lnTo>
                  <a:pt x="408" y="29"/>
                </a:lnTo>
                <a:lnTo>
                  <a:pt x="483" y="34"/>
                </a:lnTo>
                <a:lnTo>
                  <a:pt x="525" y="36"/>
                </a:lnTo>
                <a:lnTo>
                  <a:pt x="556" y="37"/>
                </a:lnTo>
                <a:lnTo>
                  <a:pt x="621" y="37"/>
                </a:lnTo>
                <a:lnTo>
                  <a:pt x="645" y="39"/>
                </a:lnTo>
                <a:lnTo>
                  <a:pt x="711" y="43"/>
                </a:lnTo>
                <a:lnTo>
                  <a:pt x="760" y="48"/>
                </a:lnTo>
                <a:lnTo>
                  <a:pt x="779" y="50"/>
                </a:lnTo>
                <a:lnTo>
                  <a:pt x="797" y="51"/>
                </a:lnTo>
                <a:lnTo>
                  <a:pt x="816" y="52"/>
                </a:lnTo>
                <a:lnTo>
                  <a:pt x="835" y="53"/>
                </a:lnTo>
                <a:lnTo>
                  <a:pt x="862" y="55"/>
                </a:lnTo>
                <a:lnTo>
                  <a:pt x="873" y="57"/>
                </a:lnTo>
                <a:lnTo>
                  <a:pt x="900" y="59"/>
                </a:lnTo>
                <a:lnTo>
                  <a:pt x="914" y="61"/>
                </a:lnTo>
                <a:lnTo>
                  <a:pt x="930" y="65"/>
                </a:lnTo>
                <a:lnTo>
                  <a:pt x="979" y="7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3" name="SMARTPenAnnotation161"/>
          <p:cNvSpPr>
            <a:spLocks/>
          </p:cNvSpPr>
          <p:nvPr/>
        </p:nvSpPr>
        <p:spPr bwMode="auto">
          <a:xfrm>
            <a:off x="704850" y="1438275"/>
            <a:ext cx="993775" cy="100013"/>
          </a:xfrm>
          <a:custGeom>
            <a:avLst/>
            <a:gdLst>
              <a:gd name="T0" fmla="*/ 0 w 626"/>
              <a:gd name="T1" fmla="*/ 0 h 63"/>
              <a:gd name="T2" fmla="*/ 2147483647 w 626"/>
              <a:gd name="T3" fmla="*/ 2147483647 h 63"/>
              <a:gd name="T4" fmla="*/ 2147483647 w 626"/>
              <a:gd name="T5" fmla="*/ 2147483647 h 63"/>
              <a:gd name="T6" fmla="*/ 2147483647 w 626"/>
              <a:gd name="T7" fmla="*/ 2147483647 h 63"/>
              <a:gd name="T8" fmla="*/ 2147483647 w 626"/>
              <a:gd name="T9" fmla="*/ 2147483647 h 63"/>
              <a:gd name="T10" fmla="*/ 2147483647 w 626"/>
              <a:gd name="T11" fmla="*/ 2147483647 h 63"/>
              <a:gd name="T12" fmla="*/ 2147483647 w 626"/>
              <a:gd name="T13" fmla="*/ 2147483647 h 63"/>
              <a:gd name="T14" fmla="*/ 2147483647 w 626"/>
              <a:gd name="T15" fmla="*/ 2147483647 h 63"/>
              <a:gd name="T16" fmla="*/ 2147483647 w 626"/>
              <a:gd name="T17" fmla="*/ 2147483647 h 63"/>
              <a:gd name="T18" fmla="*/ 2147483647 w 626"/>
              <a:gd name="T19" fmla="*/ 2147483647 h 63"/>
              <a:gd name="T20" fmla="*/ 2147483647 w 626"/>
              <a:gd name="T21" fmla="*/ 2147483647 h 63"/>
              <a:gd name="T22" fmla="*/ 2147483647 w 626"/>
              <a:gd name="T23" fmla="*/ 2147483647 h 63"/>
              <a:gd name="T24" fmla="*/ 2147483647 w 626"/>
              <a:gd name="T25" fmla="*/ 2147483647 h 63"/>
              <a:gd name="T26" fmla="*/ 2147483647 w 626"/>
              <a:gd name="T27" fmla="*/ 2147483647 h 63"/>
              <a:gd name="T28" fmla="*/ 2147483647 w 626"/>
              <a:gd name="T29" fmla="*/ 2147483647 h 63"/>
              <a:gd name="T30" fmla="*/ 2147483647 w 626"/>
              <a:gd name="T31" fmla="*/ 2147483647 h 63"/>
              <a:gd name="T32" fmla="*/ 2147483647 w 626"/>
              <a:gd name="T33" fmla="*/ 2147483647 h 63"/>
              <a:gd name="T34" fmla="*/ 2147483647 w 626"/>
              <a:gd name="T35" fmla="*/ 2147483647 h 63"/>
              <a:gd name="T36" fmla="*/ 2147483647 w 626"/>
              <a:gd name="T37" fmla="*/ 2147483647 h 63"/>
              <a:gd name="T38" fmla="*/ 2147483647 w 626"/>
              <a:gd name="T39" fmla="*/ 2147483647 h 63"/>
              <a:gd name="T40" fmla="*/ 2147483647 w 626"/>
              <a:gd name="T41" fmla="*/ 2147483647 h 63"/>
              <a:gd name="T42" fmla="*/ 2147483647 w 626"/>
              <a:gd name="T43" fmla="*/ 2147483647 h 63"/>
              <a:gd name="T44" fmla="*/ 2147483647 w 626"/>
              <a:gd name="T45" fmla="*/ 2147483647 h 63"/>
              <a:gd name="T46" fmla="*/ 2147483647 w 626"/>
              <a:gd name="T47" fmla="*/ 2147483647 h 63"/>
              <a:gd name="T48" fmla="*/ 2147483647 w 626"/>
              <a:gd name="T49" fmla="*/ 2147483647 h 63"/>
              <a:gd name="T50" fmla="*/ 2147483647 w 626"/>
              <a:gd name="T51" fmla="*/ 2147483647 h 63"/>
              <a:gd name="T52" fmla="*/ 2147483647 w 626"/>
              <a:gd name="T53" fmla="*/ 2147483647 h 63"/>
              <a:gd name="T54" fmla="*/ 2147483647 w 626"/>
              <a:gd name="T55" fmla="*/ 2147483647 h 63"/>
              <a:gd name="T56" fmla="*/ 2147483647 w 626"/>
              <a:gd name="T57" fmla="*/ 2147483647 h 63"/>
              <a:gd name="T58" fmla="*/ 2147483647 w 626"/>
              <a:gd name="T59" fmla="*/ 2147483647 h 63"/>
              <a:gd name="T60" fmla="*/ 2147483647 w 626"/>
              <a:gd name="T61" fmla="*/ 2147483647 h 63"/>
              <a:gd name="T62" fmla="*/ 2147483647 w 626"/>
              <a:gd name="T63" fmla="*/ 2147483647 h 63"/>
              <a:gd name="T64" fmla="*/ 2147483647 w 626"/>
              <a:gd name="T65" fmla="*/ 2147483647 h 63"/>
              <a:gd name="T66" fmla="*/ 2147483647 w 626"/>
              <a:gd name="T67" fmla="*/ 2147483647 h 63"/>
              <a:gd name="T68" fmla="*/ 2147483647 w 626"/>
              <a:gd name="T69" fmla="*/ 2147483647 h 63"/>
              <a:gd name="T70" fmla="*/ 2147483647 w 626"/>
              <a:gd name="T71" fmla="*/ 2147483647 h 63"/>
              <a:gd name="T72" fmla="*/ 2147483647 w 626"/>
              <a:gd name="T73" fmla="*/ 2147483647 h 63"/>
              <a:gd name="T74" fmla="*/ 2147483647 w 626"/>
              <a:gd name="T75" fmla="*/ 2147483647 h 63"/>
              <a:gd name="T76" fmla="*/ 2147483647 w 626"/>
              <a:gd name="T77" fmla="*/ 2147483647 h 63"/>
              <a:gd name="T78" fmla="*/ 2147483647 w 626"/>
              <a:gd name="T79" fmla="*/ 2147483647 h 63"/>
              <a:gd name="T80" fmla="*/ 2147483647 w 626"/>
              <a:gd name="T81" fmla="*/ 2147483647 h 63"/>
              <a:gd name="T82" fmla="*/ 2147483647 w 626"/>
              <a:gd name="T83" fmla="*/ 2147483647 h 63"/>
              <a:gd name="T84" fmla="*/ 2147483647 w 626"/>
              <a:gd name="T85" fmla="*/ 2147483647 h 63"/>
              <a:gd name="T86" fmla="*/ 2147483647 w 626"/>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26" h="63">
                <a:moveTo>
                  <a:pt x="0" y="0"/>
                </a:moveTo>
                <a:lnTo>
                  <a:pt x="6" y="3"/>
                </a:lnTo>
                <a:lnTo>
                  <a:pt x="22" y="4"/>
                </a:lnTo>
                <a:lnTo>
                  <a:pt x="37" y="6"/>
                </a:lnTo>
                <a:lnTo>
                  <a:pt x="42" y="7"/>
                </a:lnTo>
                <a:lnTo>
                  <a:pt x="47" y="8"/>
                </a:lnTo>
                <a:lnTo>
                  <a:pt x="62" y="10"/>
                </a:lnTo>
                <a:lnTo>
                  <a:pt x="79" y="11"/>
                </a:lnTo>
                <a:lnTo>
                  <a:pt x="85" y="12"/>
                </a:lnTo>
                <a:lnTo>
                  <a:pt x="91" y="14"/>
                </a:lnTo>
                <a:lnTo>
                  <a:pt x="103" y="15"/>
                </a:lnTo>
                <a:lnTo>
                  <a:pt x="119" y="17"/>
                </a:lnTo>
                <a:lnTo>
                  <a:pt x="141" y="19"/>
                </a:lnTo>
                <a:lnTo>
                  <a:pt x="158" y="21"/>
                </a:lnTo>
                <a:lnTo>
                  <a:pt x="173" y="22"/>
                </a:lnTo>
                <a:lnTo>
                  <a:pt x="188" y="22"/>
                </a:lnTo>
                <a:lnTo>
                  <a:pt x="301" y="27"/>
                </a:lnTo>
                <a:lnTo>
                  <a:pt x="334" y="28"/>
                </a:lnTo>
                <a:lnTo>
                  <a:pt x="352" y="29"/>
                </a:lnTo>
                <a:lnTo>
                  <a:pt x="361" y="31"/>
                </a:lnTo>
                <a:lnTo>
                  <a:pt x="378" y="32"/>
                </a:lnTo>
                <a:lnTo>
                  <a:pt x="387" y="33"/>
                </a:lnTo>
                <a:lnTo>
                  <a:pt x="412" y="33"/>
                </a:lnTo>
                <a:lnTo>
                  <a:pt x="459" y="33"/>
                </a:lnTo>
                <a:lnTo>
                  <a:pt x="471" y="34"/>
                </a:lnTo>
                <a:lnTo>
                  <a:pt x="483" y="35"/>
                </a:lnTo>
                <a:lnTo>
                  <a:pt x="497" y="36"/>
                </a:lnTo>
                <a:lnTo>
                  <a:pt x="510" y="37"/>
                </a:lnTo>
                <a:lnTo>
                  <a:pt x="523" y="38"/>
                </a:lnTo>
                <a:lnTo>
                  <a:pt x="536" y="38"/>
                </a:lnTo>
                <a:lnTo>
                  <a:pt x="547" y="39"/>
                </a:lnTo>
                <a:lnTo>
                  <a:pt x="556" y="40"/>
                </a:lnTo>
                <a:lnTo>
                  <a:pt x="564" y="42"/>
                </a:lnTo>
                <a:lnTo>
                  <a:pt x="576" y="43"/>
                </a:lnTo>
                <a:lnTo>
                  <a:pt x="594" y="44"/>
                </a:lnTo>
                <a:lnTo>
                  <a:pt x="602" y="46"/>
                </a:lnTo>
                <a:lnTo>
                  <a:pt x="606" y="48"/>
                </a:lnTo>
                <a:lnTo>
                  <a:pt x="614" y="49"/>
                </a:lnTo>
                <a:lnTo>
                  <a:pt x="616" y="50"/>
                </a:lnTo>
                <a:lnTo>
                  <a:pt x="619" y="52"/>
                </a:lnTo>
                <a:lnTo>
                  <a:pt x="621" y="53"/>
                </a:lnTo>
                <a:lnTo>
                  <a:pt x="622" y="55"/>
                </a:lnTo>
                <a:lnTo>
                  <a:pt x="623" y="56"/>
                </a:lnTo>
                <a:lnTo>
                  <a:pt x="62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4" name="SMARTPenAnnotation162"/>
          <p:cNvSpPr>
            <a:spLocks/>
          </p:cNvSpPr>
          <p:nvPr/>
        </p:nvSpPr>
        <p:spPr bwMode="auto">
          <a:xfrm>
            <a:off x="1946275" y="2133600"/>
            <a:ext cx="841375" cy="92075"/>
          </a:xfrm>
          <a:custGeom>
            <a:avLst/>
            <a:gdLst>
              <a:gd name="T0" fmla="*/ 0 w 530"/>
              <a:gd name="T1" fmla="*/ 0 h 58"/>
              <a:gd name="T2" fmla="*/ 2147483647 w 530"/>
              <a:gd name="T3" fmla="*/ 2147483647 h 58"/>
              <a:gd name="T4" fmla="*/ 2147483647 w 530"/>
              <a:gd name="T5" fmla="*/ 2147483647 h 58"/>
              <a:gd name="T6" fmla="*/ 2147483647 w 530"/>
              <a:gd name="T7" fmla="*/ 2147483647 h 58"/>
              <a:gd name="T8" fmla="*/ 2147483647 w 530"/>
              <a:gd name="T9" fmla="*/ 2147483647 h 58"/>
              <a:gd name="T10" fmla="*/ 2147483647 w 530"/>
              <a:gd name="T11" fmla="*/ 2147483647 h 58"/>
              <a:gd name="T12" fmla="*/ 2147483647 w 530"/>
              <a:gd name="T13" fmla="*/ 2147483647 h 58"/>
              <a:gd name="T14" fmla="*/ 2147483647 w 530"/>
              <a:gd name="T15" fmla="*/ 2147483647 h 58"/>
              <a:gd name="T16" fmla="*/ 2147483647 w 530"/>
              <a:gd name="T17" fmla="*/ 2147483647 h 58"/>
              <a:gd name="T18" fmla="*/ 2147483647 w 530"/>
              <a:gd name="T19" fmla="*/ 2147483647 h 58"/>
              <a:gd name="T20" fmla="*/ 2147483647 w 530"/>
              <a:gd name="T21" fmla="*/ 2147483647 h 58"/>
              <a:gd name="T22" fmla="*/ 2147483647 w 530"/>
              <a:gd name="T23" fmla="*/ 2147483647 h 58"/>
              <a:gd name="T24" fmla="*/ 2147483647 w 530"/>
              <a:gd name="T25" fmla="*/ 2147483647 h 58"/>
              <a:gd name="T26" fmla="*/ 2147483647 w 530"/>
              <a:gd name="T27" fmla="*/ 2147483647 h 58"/>
              <a:gd name="T28" fmla="*/ 2147483647 w 530"/>
              <a:gd name="T29" fmla="*/ 2147483647 h 58"/>
              <a:gd name="T30" fmla="*/ 2147483647 w 530"/>
              <a:gd name="T31" fmla="*/ 2147483647 h 58"/>
              <a:gd name="T32" fmla="*/ 2147483647 w 530"/>
              <a:gd name="T33" fmla="*/ 214748364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0" h="58">
                <a:moveTo>
                  <a:pt x="0" y="0"/>
                </a:moveTo>
                <a:lnTo>
                  <a:pt x="9" y="3"/>
                </a:lnTo>
                <a:lnTo>
                  <a:pt x="15" y="5"/>
                </a:lnTo>
                <a:lnTo>
                  <a:pt x="31" y="6"/>
                </a:lnTo>
                <a:lnTo>
                  <a:pt x="85" y="6"/>
                </a:lnTo>
                <a:lnTo>
                  <a:pt x="101" y="5"/>
                </a:lnTo>
                <a:lnTo>
                  <a:pt x="169" y="2"/>
                </a:lnTo>
                <a:lnTo>
                  <a:pt x="191" y="1"/>
                </a:lnTo>
                <a:lnTo>
                  <a:pt x="211" y="1"/>
                </a:lnTo>
                <a:lnTo>
                  <a:pt x="221" y="1"/>
                </a:lnTo>
                <a:lnTo>
                  <a:pt x="230" y="2"/>
                </a:lnTo>
                <a:lnTo>
                  <a:pt x="240" y="3"/>
                </a:lnTo>
                <a:lnTo>
                  <a:pt x="324" y="13"/>
                </a:lnTo>
                <a:lnTo>
                  <a:pt x="404" y="24"/>
                </a:lnTo>
                <a:lnTo>
                  <a:pt x="425" y="28"/>
                </a:lnTo>
                <a:lnTo>
                  <a:pt x="447" y="33"/>
                </a:lnTo>
                <a:lnTo>
                  <a:pt x="529"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5" name="SMARTPenAnnotation163"/>
          <p:cNvSpPr>
            <a:spLocks/>
          </p:cNvSpPr>
          <p:nvPr/>
        </p:nvSpPr>
        <p:spPr bwMode="auto">
          <a:xfrm>
            <a:off x="704850" y="2500313"/>
            <a:ext cx="1885950" cy="55562"/>
          </a:xfrm>
          <a:custGeom>
            <a:avLst/>
            <a:gdLst>
              <a:gd name="T0" fmla="*/ 0 w 1188"/>
              <a:gd name="T1" fmla="*/ 2147483647 h 35"/>
              <a:gd name="T2" fmla="*/ 2147483647 w 1188"/>
              <a:gd name="T3" fmla="*/ 2147483647 h 35"/>
              <a:gd name="T4" fmla="*/ 2147483647 w 1188"/>
              <a:gd name="T5" fmla="*/ 2147483647 h 35"/>
              <a:gd name="T6" fmla="*/ 2147483647 w 1188"/>
              <a:gd name="T7" fmla="*/ 2147483647 h 35"/>
              <a:gd name="T8" fmla="*/ 2147483647 w 1188"/>
              <a:gd name="T9" fmla="*/ 2147483647 h 35"/>
              <a:gd name="T10" fmla="*/ 2147483647 w 1188"/>
              <a:gd name="T11" fmla="*/ 2147483647 h 35"/>
              <a:gd name="T12" fmla="*/ 2147483647 w 1188"/>
              <a:gd name="T13" fmla="*/ 2147483647 h 35"/>
              <a:gd name="T14" fmla="*/ 2147483647 w 1188"/>
              <a:gd name="T15" fmla="*/ 2147483647 h 35"/>
              <a:gd name="T16" fmla="*/ 2147483647 w 1188"/>
              <a:gd name="T17" fmla="*/ 2147483647 h 35"/>
              <a:gd name="T18" fmla="*/ 2147483647 w 1188"/>
              <a:gd name="T19" fmla="*/ 2147483647 h 35"/>
              <a:gd name="T20" fmla="*/ 2147483647 w 1188"/>
              <a:gd name="T21" fmla="*/ 2147483647 h 35"/>
              <a:gd name="T22" fmla="*/ 2147483647 w 1188"/>
              <a:gd name="T23" fmla="*/ 2147483647 h 35"/>
              <a:gd name="T24" fmla="*/ 2147483647 w 1188"/>
              <a:gd name="T25" fmla="*/ 2147483647 h 35"/>
              <a:gd name="T26" fmla="*/ 2147483647 w 1188"/>
              <a:gd name="T27" fmla="*/ 2147483647 h 35"/>
              <a:gd name="T28" fmla="*/ 2147483647 w 1188"/>
              <a:gd name="T29" fmla="*/ 2147483647 h 35"/>
              <a:gd name="T30" fmla="*/ 2147483647 w 1188"/>
              <a:gd name="T31" fmla="*/ 2147483647 h 35"/>
              <a:gd name="T32" fmla="*/ 2147483647 w 1188"/>
              <a:gd name="T33" fmla="*/ 2147483647 h 35"/>
              <a:gd name="T34" fmla="*/ 2147483647 w 1188"/>
              <a:gd name="T35" fmla="*/ 2147483647 h 35"/>
              <a:gd name="T36" fmla="*/ 2147483647 w 1188"/>
              <a:gd name="T37" fmla="*/ 2147483647 h 35"/>
              <a:gd name="T38" fmla="*/ 2147483647 w 1188"/>
              <a:gd name="T39" fmla="*/ 2147483647 h 35"/>
              <a:gd name="T40" fmla="*/ 2147483647 w 1188"/>
              <a:gd name="T41" fmla="*/ 2147483647 h 35"/>
              <a:gd name="T42" fmla="*/ 2147483647 w 1188"/>
              <a:gd name="T43" fmla="*/ 2147483647 h 35"/>
              <a:gd name="T44" fmla="*/ 2147483647 w 1188"/>
              <a:gd name="T45" fmla="*/ 0 h 35"/>
              <a:gd name="T46" fmla="*/ 2147483647 w 1188"/>
              <a:gd name="T47" fmla="*/ 2147483647 h 35"/>
              <a:gd name="T48" fmla="*/ 2147483647 w 1188"/>
              <a:gd name="T49" fmla="*/ 2147483647 h 35"/>
              <a:gd name="T50" fmla="*/ 2147483647 w 1188"/>
              <a:gd name="T51" fmla="*/ 2147483647 h 35"/>
              <a:gd name="T52" fmla="*/ 2147483647 w 1188"/>
              <a:gd name="T53" fmla="*/ 2147483647 h 35"/>
              <a:gd name="T54" fmla="*/ 2147483647 w 1188"/>
              <a:gd name="T55" fmla="*/ 2147483647 h 35"/>
              <a:gd name="T56" fmla="*/ 2147483647 w 1188"/>
              <a:gd name="T57" fmla="*/ 2147483647 h 35"/>
              <a:gd name="T58" fmla="*/ 2147483647 w 1188"/>
              <a:gd name="T59" fmla="*/ 2147483647 h 35"/>
              <a:gd name="T60" fmla="*/ 2147483647 w 1188"/>
              <a:gd name="T61" fmla="*/ 2147483647 h 35"/>
              <a:gd name="T62" fmla="*/ 2147483647 w 1188"/>
              <a:gd name="T63" fmla="*/ 2147483647 h 35"/>
              <a:gd name="T64" fmla="*/ 2147483647 w 1188"/>
              <a:gd name="T65" fmla="*/ 2147483647 h 35"/>
              <a:gd name="T66" fmla="*/ 2147483647 w 1188"/>
              <a:gd name="T67" fmla="*/ 2147483647 h 35"/>
              <a:gd name="T68" fmla="*/ 2147483647 w 1188"/>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88" h="35">
                <a:moveTo>
                  <a:pt x="0" y="23"/>
                </a:moveTo>
                <a:lnTo>
                  <a:pt x="18" y="22"/>
                </a:lnTo>
                <a:lnTo>
                  <a:pt x="23" y="21"/>
                </a:lnTo>
                <a:lnTo>
                  <a:pt x="29" y="20"/>
                </a:lnTo>
                <a:lnTo>
                  <a:pt x="34" y="19"/>
                </a:lnTo>
                <a:lnTo>
                  <a:pt x="54" y="17"/>
                </a:lnTo>
                <a:lnTo>
                  <a:pt x="74" y="14"/>
                </a:lnTo>
                <a:lnTo>
                  <a:pt x="89" y="13"/>
                </a:lnTo>
                <a:lnTo>
                  <a:pt x="106" y="13"/>
                </a:lnTo>
                <a:lnTo>
                  <a:pt x="174" y="11"/>
                </a:lnTo>
                <a:lnTo>
                  <a:pt x="263" y="11"/>
                </a:lnTo>
                <a:lnTo>
                  <a:pt x="286" y="11"/>
                </a:lnTo>
                <a:lnTo>
                  <a:pt x="304" y="10"/>
                </a:lnTo>
                <a:lnTo>
                  <a:pt x="319" y="8"/>
                </a:lnTo>
                <a:lnTo>
                  <a:pt x="336" y="7"/>
                </a:lnTo>
                <a:lnTo>
                  <a:pt x="376" y="6"/>
                </a:lnTo>
                <a:lnTo>
                  <a:pt x="440" y="6"/>
                </a:lnTo>
                <a:lnTo>
                  <a:pt x="459" y="5"/>
                </a:lnTo>
                <a:lnTo>
                  <a:pt x="475" y="4"/>
                </a:lnTo>
                <a:lnTo>
                  <a:pt x="489" y="3"/>
                </a:lnTo>
                <a:lnTo>
                  <a:pt x="510" y="2"/>
                </a:lnTo>
                <a:lnTo>
                  <a:pt x="586" y="1"/>
                </a:lnTo>
                <a:lnTo>
                  <a:pt x="623" y="0"/>
                </a:lnTo>
                <a:lnTo>
                  <a:pt x="675" y="2"/>
                </a:lnTo>
                <a:lnTo>
                  <a:pt x="748" y="4"/>
                </a:lnTo>
                <a:lnTo>
                  <a:pt x="940" y="10"/>
                </a:lnTo>
                <a:lnTo>
                  <a:pt x="957" y="11"/>
                </a:lnTo>
                <a:lnTo>
                  <a:pt x="972" y="13"/>
                </a:lnTo>
                <a:lnTo>
                  <a:pt x="985" y="14"/>
                </a:lnTo>
                <a:lnTo>
                  <a:pt x="1001" y="15"/>
                </a:lnTo>
                <a:lnTo>
                  <a:pt x="1035" y="16"/>
                </a:lnTo>
                <a:lnTo>
                  <a:pt x="1052" y="17"/>
                </a:lnTo>
                <a:lnTo>
                  <a:pt x="1086" y="20"/>
                </a:lnTo>
                <a:lnTo>
                  <a:pt x="1103" y="22"/>
                </a:lnTo>
                <a:lnTo>
                  <a:pt x="118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6" name="SMARTPenAnnotation164"/>
          <p:cNvSpPr>
            <a:spLocks/>
          </p:cNvSpPr>
          <p:nvPr/>
        </p:nvSpPr>
        <p:spPr bwMode="auto">
          <a:xfrm>
            <a:off x="615950" y="2822575"/>
            <a:ext cx="1903413" cy="46038"/>
          </a:xfrm>
          <a:custGeom>
            <a:avLst/>
            <a:gdLst>
              <a:gd name="T0" fmla="*/ 0 w 1199"/>
              <a:gd name="T1" fmla="*/ 2147483647 h 29"/>
              <a:gd name="T2" fmla="*/ 2147483647 w 1199"/>
              <a:gd name="T3" fmla="*/ 2147483647 h 29"/>
              <a:gd name="T4" fmla="*/ 2147483647 w 1199"/>
              <a:gd name="T5" fmla="*/ 2147483647 h 29"/>
              <a:gd name="T6" fmla="*/ 2147483647 w 1199"/>
              <a:gd name="T7" fmla="*/ 2147483647 h 29"/>
              <a:gd name="T8" fmla="*/ 2147483647 w 1199"/>
              <a:gd name="T9" fmla="*/ 2147483647 h 29"/>
              <a:gd name="T10" fmla="*/ 2147483647 w 1199"/>
              <a:gd name="T11" fmla="*/ 2147483647 h 29"/>
              <a:gd name="T12" fmla="*/ 2147483647 w 1199"/>
              <a:gd name="T13" fmla="*/ 2147483647 h 29"/>
              <a:gd name="T14" fmla="*/ 2147483647 w 1199"/>
              <a:gd name="T15" fmla="*/ 2147483647 h 29"/>
              <a:gd name="T16" fmla="*/ 2147483647 w 1199"/>
              <a:gd name="T17" fmla="*/ 2147483647 h 29"/>
              <a:gd name="T18" fmla="*/ 2147483647 w 1199"/>
              <a:gd name="T19" fmla="*/ 2147483647 h 29"/>
              <a:gd name="T20" fmla="*/ 2147483647 w 1199"/>
              <a:gd name="T21" fmla="*/ 2147483647 h 29"/>
              <a:gd name="T22" fmla="*/ 2147483647 w 1199"/>
              <a:gd name="T23" fmla="*/ 2147483647 h 29"/>
              <a:gd name="T24" fmla="*/ 2147483647 w 1199"/>
              <a:gd name="T25" fmla="*/ 2147483647 h 29"/>
              <a:gd name="T26" fmla="*/ 2147483647 w 1199"/>
              <a:gd name="T27" fmla="*/ 2147483647 h 29"/>
              <a:gd name="T28" fmla="*/ 2147483647 w 1199"/>
              <a:gd name="T29" fmla="*/ 2147483647 h 29"/>
              <a:gd name="T30" fmla="*/ 2147483647 w 1199"/>
              <a:gd name="T31" fmla="*/ 2147483647 h 29"/>
              <a:gd name="T32" fmla="*/ 2147483647 w 1199"/>
              <a:gd name="T33" fmla="*/ 2147483647 h 29"/>
              <a:gd name="T34" fmla="*/ 2147483647 w 1199"/>
              <a:gd name="T35" fmla="*/ 2147483647 h 29"/>
              <a:gd name="T36" fmla="*/ 2147483647 w 1199"/>
              <a:gd name="T37" fmla="*/ 2147483647 h 29"/>
              <a:gd name="T38" fmla="*/ 2147483647 w 1199"/>
              <a:gd name="T39" fmla="*/ 2147483647 h 29"/>
              <a:gd name="T40" fmla="*/ 2147483647 w 1199"/>
              <a:gd name="T41" fmla="*/ 2147483647 h 29"/>
              <a:gd name="T42" fmla="*/ 2147483647 w 1199"/>
              <a:gd name="T43" fmla="*/ 0 h 29"/>
              <a:gd name="T44" fmla="*/ 2147483647 w 1199"/>
              <a:gd name="T45" fmla="*/ 0 h 29"/>
              <a:gd name="T46" fmla="*/ 2147483647 w 1199"/>
              <a:gd name="T47" fmla="*/ 0 h 29"/>
              <a:gd name="T48" fmla="*/ 2147483647 w 1199"/>
              <a:gd name="T49" fmla="*/ 0 h 29"/>
              <a:gd name="T50" fmla="*/ 2147483647 w 1199"/>
              <a:gd name="T51" fmla="*/ 2147483647 h 29"/>
              <a:gd name="T52" fmla="*/ 2147483647 w 1199"/>
              <a:gd name="T53" fmla="*/ 2147483647 h 29"/>
              <a:gd name="T54" fmla="*/ 2147483647 w 1199"/>
              <a:gd name="T55" fmla="*/ 2147483647 h 29"/>
              <a:gd name="T56" fmla="*/ 2147483647 w 1199"/>
              <a:gd name="T57" fmla="*/ 2147483647 h 29"/>
              <a:gd name="T58" fmla="*/ 2147483647 w 1199"/>
              <a:gd name="T59" fmla="*/ 2147483647 h 29"/>
              <a:gd name="T60" fmla="*/ 2147483647 w 1199"/>
              <a:gd name="T61" fmla="*/ 2147483647 h 29"/>
              <a:gd name="T62" fmla="*/ 2147483647 w 1199"/>
              <a:gd name="T63" fmla="*/ 2147483647 h 29"/>
              <a:gd name="T64" fmla="*/ 2147483647 w 1199"/>
              <a:gd name="T65" fmla="*/ 2147483647 h 29"/>
              <a:gd name="T66" fmla="*/ 2147483647 w 1199"/>
              <a:gd name="T67" fmla="*/ 2147483647 h 29"/>
              <a:gd name="T68" fmla="*/ 2147483647 w 1199"/>
              <a:gd name="T69" fmla="*/ 2147483647 h 29"/>
              <a:gd name="T70" fmla="*/ 2147483647 w 1199"/>
              <a:gd name="T71" fmla="*/ 2147483647 h 29"/>
              <a:gd name="T72" fmla="*/ 2147483647 w 1199"/>
              <a:gd name="T73" fmla="*/ 2147483647 h 29"/>
              <a:gd name="T74" fmla="*/ 2147483647 w 1199"/>
              <a:gd name="T75" fmla="*/ 2147483647 h 29"/>
              <a:gd name="T76" fmla="*/ 2147483647 w 1199"/>
              <a:gd name="T77" fmla="*/ 2147483647 h 29"/>
              <a:gd name="T78" fmla="*/ 2147483647 w 1199"/>
              <a:gd name="T79" fmla="*/ 2147483647 h 29"/>
              <a:gd name="T80" fmla="*/ 2147483647 w 1199"/>
              <a:gd name="T81" fmla="*/ 2147483647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9" h="29">
                <a:moveTo>
                  <a:pt x="0" y="22"/>
                </a:moveTo>
                <a:lnTo>
                  <a:pt x="22" y="22"/>
                </a:lnTo>
                <a:lnTo>
                  <a:pt x="26" y="21"/>
                </a:lnTo>
                <a:lnTo>
                  <a:pt x="31" y="20"/>
                </a:lnTo>
                <a:lnTo>
                  <a:pt x="35" y="19"/>
                </a:lnTo>
                <a:lnTo>
                  <a:pt x="41" y="18"/>
                </a:lnTo>
                <a:lnTo>
                  <a:pt x="46" y="18"/>
                </a:lnTo>
                <a:lnTo>
                  <a:pt x="51" y="17"/>
                </a:lnTo>
                <a:lnTo>
                  <a:pt x="69" y="15"/>
                </a:lnTo>
                <a:lnTo>
                  <a:pt x="80" y="14"/>
                </a:lnTo>
                <a:lnTo>
                  <a:pt x="89" y="13"/>
                </a:lnTo>
                <a:lnTo>
                  <a:pt x="98" y="12"/>
                </a:lnTo>
                <a:lnTo>
                  <a:pt x="107" y="12"/>
                </a:lnTo>
                <a:lnTo>
                  <a:pt x="115" y="11"/>
                </a:lnTo>
                <a:lnTo>
                  <a:pt x="123" y="9"/>
                </a:lnTo>
                <a:lnTo>
                  <a:pt x="131" y="8"/>
                </a:lnTo>
                <a:lnTo>
                  <a:pt x="142" y="7"/>
                </a:lnTo>
                <a:lnTo>
                  <a:pt x="154" y="6"/>
                </a:lnTo>
                <a:lnTo>
                  <a:pt x="169" y="6"/>
                </a:lnTo>
                <a:lnTo>
                  <a:pt x="184" y="5"/>
                </a:lnTo>
                <a:lnTo>
                  <a:pt x="233" y="1"/>
                </a:lnTo>
                <a:lnTo>
                  <a:pt x="258" y="0"/>
                </a:lnTo>
                <a:lnTo>
                  <a:pt x="304" y="0"/>
                </a:lnTo>
                <a:lnTo>
                  <a:pt x="346" y="0"/>
                </a:lnTo>
                <a:lnTo>
                  <a:pt x="358" y="0"/>
                </a:lnTo>
                <a:lnTo>
                  <a:pt x="370" y="1"/>
                </a:lnTo>
                <a:lnTo>
                  <a:pt x="382" y="3"/>
                </a:lnTo>
                <a:lnTo>
                  <a:pt x="460" y="6"/>
                </a:lnTo>
                <a:lnTo>
                  <a:pt x="596" y="9"/>
                </a:lnTo>
                <a:lnTo>
                  <a:pt x="628" y="10"/>
                </a:lnTo>
                <a:lnTo>
                  <a:pt x="653" y="11"/>
                </a:lnTo>
                <a:lnTo>
                  <a:pt x="673" y="12"/>
                </a:lnTo>
                <a:lnTo>
                  <a:pt x="691" y="13"/>
                </a:lnTo>
                <a:lnTo>
                  <a:pt x="713" y="14"/>
                </a:lnTo>
                <a:lnTo>
                  <a:pt x="788" y="16"/>
                </a:lnTo>
                <a:lnTo>
                  <a:pt x="1066" y="16"/>
                </a:lnTo>
                <a:lnTo>
                  <a:pt x="1081" y="17"/>
                </a:lnTo>
                <a:lnTo>
                  <a:pt x="1093" y="18"/>
                </a:lnTo>
                <a:lnTo>
                  <a:pt x="1104" y="19"/>
                </a:lnTo>
                <a:lnTo>
                  <a:pt x="1137" y="22"/>
                </a:lnTo>
                <a:lnTo>
                  <a:pt x="1198"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7" name="SMARTPenAnnotation165"/>
          <p:cNvSpPr>
            <a:spLocks/>
          </p:cNvSpPr>
          <p:nvPr/>
        </p:nvSpPr>
        <p:spPr bwMode="auto">
          <a:xfrm>
            <a:off x="946150" y="3384550"/>
            <a:ext cx="1671638" cy="100013"/>
          </a:xfrm>
          <a:custGeom>
            <a:avLst/>
            <a:gdLst>
              <a:gd name="T0" fmla="*/ 0 w 1053"/>
              <a:gd name="T1" fmla="*/ 2147483647 h 63"/>
              <a:gd name="T2" fmla="*/ 2147483647 w 1053"/>
              <a:gd name="T3" fmla="*/ 2147483647 h 63"/>
              <a:gd name="T4" fmla="*/ 2147483647 w 1053"/>
              <a:gd name="T5" fmla="*/ 2147483647 h 63"/>
              <a:gd name="T6" fmla="*/ 2147483647 w 1053"/>
              <a:gd name="T7" fmla="*/ 2147483647 h 63"/>
              <a:gd name="T8" fmla="*/ 2147483647 w 1053"/>
              <a:gd name="T9" fmla="*/ 2147483647 h 63"/>
              <a:gd name="T10" fmla="*/ 2147483647 w 1053"/>
              <a:gd name="T11" fmla="*/ 2147483647 h 63"/>
              <a:gd name="T12" fmla="*/ 2147483647 w 1053"/>
              <a:gd name="T13" fmla="*/ 2147483647 h 63"/>
              <a:gd name="T14" fmla="*/ 2147483647 w 1053"/>
              <a:gd name="T15" fmla="*/ 2147483647 h 63"/>
              <a:gd name="T16" fmla="*/ 2147483647 w 1053"/>
              <a:gd name="T17" fmla="*/ 2147483647 h 63"/>
              <a:gd name="T18" fmla="*/ 2147483647 w 1053"/>
              <a:gd name="T19" fmla="*/ 2147483647 h 63"/>
              <a:gd name="T20" fmla="*/ 2147483647 w 1053"/>
              <a:gd name="T21" fmla="*/ 2147483647 h 63"/>
              <a:gd name="T22" fmla="*/ 2147483647 w 1053"/>
              <a:gd name="T23" fmla="*/ 2147483647 h 63"/>
              <a:gd name="T24" fmla="*/ 2147483647 w 1053"/>
              <a:gd name="T25" fmla="*/ 2147483647 h 63"/>
              <a:gd name="T26" fmla="*/ 2147483647 w 1053"/>
              <a:gd name="T27" fmla="*/ 2147483647 h 63"/>
              <a:gd name="T28" fmla="*/ 2147483647 w 1053"/>
              <a:gd name="T29" fmla="*/ 2147483647 h 63"/>
              <a:gd name="T30" fmla="*/ 2147483647 w 1053"/>
              <a:gd name="T31" fmla="*/ 0 h 63"/>
              <a:gd name="T32" fmla="*/ 2147483647 w 1053"/>
              <a:gd name="T33" fmla="*/ 0 h 63"/>
              <a:gd name="T34" fmla="*/ 2147483647 w 1053"/>
              <a:gd name="T35" fmla="*/ 2147483647 h 63"/>
              <a:gd name="T36" fmla="*/ 2147483647 w 1053"/>
              <a:gd name="T37" fmla="*/ 2147483647 h 63"/>
              <a:gd name="T38" fmla="*/ 2147483647 w 1053"/>
              <a:gd name="T39" fmla="*/ 2147483647 h 63"/>
              <a:gd name="T40" fmla="*/ 2147483647 w 1053"/>
              <a:gd name="T41" fmla="*/ 2147483647 h 63"/>
              <a:gd name="T42" fmla="*/ 2147483647 w 1053"/>
              <a:gd name="T43" fmla="*/ 2147483647 h 63"/>
              <a:gd name="T44" fmla="*/ 2147483647 w 1053"/>
              <a:gd name="T45" fmla="*/ 2147483647 h 63"/>
              <a:gd name="T46" fmla="*/ 2147483647 w 1053"/>
              <a:gd name="T47" fmla="*/ 2147483647 h 63"/>
              <a:gd name="T48" fmla="*/ 2147483647 w 1053"/>
              <a:gd name="T49" fmla="*/ 2147483647 h 63"/>
              <a:gd name="T50" fmla="*/ 2147483647 w 1053"/>
              <a:gd name="T51" fmla="*/ 2147483647 h 63"/>
              <a:gd name="T52" fmla="*/ 2147483647 w 1053"/>
              <a:gd name="T53" fmla="*/ 2147483647 h 63"/>
              <a:gd name="T54" fmla="*/ 2147483647 w 1053"/>
              <a:gd name="T55" fmla="*/ 2147483647 h 63"/>
              <a:gd name="T56" fmla="*/ 2147483647 w 1053"/>
              <a:gd name="T57" fmla="*/ 2147483647 h 63"/>
              <a:gd name="T58" fmla="*/ 2147483647 w 1053"/>
              <a:gd name="T59" fmla="*/ 2147483647 h 63"/>
              <a:gd name="T60" fmla="*/ 2147483647 w 1053"/>
              <a:gd name="T61" fmla="*/ 2147483647 h 63"/>
              <a:gd name="T62" fmla="*/ 2147483647 w 1053"/>
              <a:gd name="T63" fmla="*/ 2147483647 h 63"/>
              <a:gd name="T64" fmla="*/ 2147483647 w 1053"/>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3" h="63">
                <a:moveTo>
                  <a:pt x="0" y="22"/>
                </a:moveTo>
                <a:lnTo>
                  <a:pt x="12" y="22"/>
                </a:lnTo>
                <a:lnTo>
                  <a:pt x="16" y="22"/>
                </a:lnTo>
                <a:lnTo>
                  <a:pt x="20" y="21"/>
                </a:lnTo>
                <a:lnTo>
                  <a:pt x="23" y="19"/>
                </a:lnTo>
                <a:lnTo>
                  <a:pt x="27" y="18"/>
                </a:lnTo>
                <a:lnTo>
                  <a:pt x="40" y="16"/>
                </a:lnTo>
                <a:lnTo>
                  <a:pt x="78" y="11"/>
                </a:lnTo>
                <a:lnTo>
                  <a:pt x="94" y="9"/>
                </a:lnTo>
                <a:lnTo>
                  <a:pt x="107" y="8"/>
                </a:lnTo>
                <a:lnTo>
                  <a:pt x="118" y="7"/>
                </a:lnTo>
                <a:lnTo>
                  <a:pt x="128" y="6"/>
                </a:lnTo>
                <a:lnTo>
                  <a:pt x="137" y="5"/>
                </a:lnTo>
                <a:lnTo>
                  <a:pt x="146" y="3"/>
                </a:lnTo>
                <a:lnTo>
                  <a:pt x="172" y="1"/>
                </a:lnTo>
                <a:lnTo>
                  <a:pt x="205" y="0"/>
                </a:lnTo>
                <a:lnTo>
                  <a:pt x="354" y="0"/>
                </a:lnTo>
                <a:lnTo>
                  <a:pt x="377" y="2"/>
                </a:lnTo>
                <a:lnTo>
                  <a:pt x="388" y="3"/>
                </a:lnTo>
                <a:lnTo>
                  <a:pt x="411" y="4"/>
                </a:lnTo>
                <a:lnTo>
                  <a:pt x="433" y="6"/>
                </a:lnTo>
                <a:lnTo>
                  <a:pt x="445" y="7"/>
                </a:lnTo>
                <a:lnTo>
                  <a:pt x="456" y="8"/>
                </a:lnTo>
                <a:lnTo>
                  <a:pt x="478" y="10"/>
                </a:lnTo>
                <a:lnTo>
                  <a:pt x="883" y="27"/>
                </a:lnTo>
                <a:lnTo>
                  <a:pt x="905" y="27"/>
                </a:lnTo>
                <a:lnTo>
                  <a:pt x="926" y="29"/>
                </a:lnTo>
                <a:lnTo>
                  <a:pt x="944" y="31"/>
                </a:lnTo>
                <a:lnTo>
                  <a:pt x="976" y="36"/>
                </a:lnTo>
                <a:lnTo>
                  <a:pt x="1001" y="41"/>
                </a:lnTo>
                <a:lnTo>
                  <a:pt x="1011" y="44"/>
                </a:lnTo>
                <a:lnTo>
                  <a:pt x="1022" y="48"/>
                </a:lnTo>
                <a:lnTo>
                  <a:pt x="1052"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8" name="SMARTPenAnnotation166"/>
          <p:cNvSpPr>
            <a:spLocks/>
          </p:cNvSpPr>
          <p:nvPr/>
        </p:nvSpPr>
        <p:spPr bwMode="auto">
          <a:xfrm>
            <a:off x="625475" y="3795713"/>
            <a:ext cx="1277938" cy="53975"/>
          </a:xfrm>
          <a:custGeom>
            <a:avLst/>
            <a:gdLst>
              <a:gd name="T0" fmla="*/ 0 w 805"/>
              <a:gd name="T1" fmla="*/ 2147483647 h 34"/>
              <a:gd name="T2" fmla="*/ 2147483647 w 805"/>
              <a:gd name="T3" fmla="*/ 2147483647 h 34"/>
              <a:gd name="T4" fmla="*/ 2147483647 w 805"/>
              <a:gd name="T5" fmla="*/ 2147483647 h 34"/>
              <a:gd name="T6" fmla="*/ 2147483647 w 805"/>
              <a:gd name="T7" fmla="*/ 2147483647 h 34"/>
              <a:gd name="T8" fmla="*/ 2147483647 w 805"/>
              <a:gd name="T9" fmla="*/ 2147483647 h 34"/>
              <a:gd name="T10" fmla="*/ 2147483647 w 805"/>
              <a:gd name="T11" fmla="*/ 2147483647 h 34"/>
              <a:gd name="T12" fmla="*/ 2147483647 w 805"/>
              <a:gd name="T13" fmla="*/ 2147483647 h 34"/>
              <a:gd name="T14" fmla="*/ 2147483647 w 805"/>
              <a:gd name="T15" fmla="*/ 2147483647 h 34"/>
              <a:gd name="T16" fmla="*/ 2147483647 w 805"/>
              <a:gd name="T17" fmla="*/ 2147483647 h 34"/>
              <a:gd name="T18" fmla="*/ 2147483647 w 805"/>
              <a:gd name="T19" fmla="*/ 2147483647 h 34"/>
              <a:gd name="T20" fmla="*/ 2147483647 w 805"/>
              <a:gd name="T21" fmla="*/ 2147483647 h 34"/>
              <a:gd name="T22" fmla="*/ 2147483647 w 805"/>
              <a:gd name="T23" fmla="*/ 2147483647 h 34"/>
              <a:gd name="T24" fmla="*/ 2147483647 w 805"/>
              <a:gd name="T25" fmla="*/ 2147483647 h 34"/>
              <a:gd name="T26" fmla="*/ 2147483647 w 805"/>
              <a:gd name="T27" fmla="*/ 2147483647 h 34"/>
              <a:gd name="T28" fmla="*/ 2147483647 w 805"/>
              <a:gd name="T29" fmla="*/ 2147483647 h 34"/>
              <a:gd name="T30" fmla="*/ 2147483647 w 805"/>
              <a:gd name="T31" fmla="*/ 2147483647 h 34"/>
              <a:gd name="T32" fmla="*/ 2147483647 w 805"/>
              <a:gd name="T33" fmla="*/ 2147483647 h 34"/>
              <a:gd name="T34" fmla="*/ 2147483647 w 805"/>
              <a:gd name="T35" fmla="*/ 2147483647 h 34"/>
              <a:gd name="T36" fmla="*/ 2147483647 w 805"/>
              <a:gd name="T37" fmla="*/ 2147483647 h 34"/>
              <a:gd name="T38" fmla="*/ 2147483647 w 805"/>
              <a:gd name="T39" fmla="*/ 2147483647 h 34"/>
              <a:gd name="T40" fmla="*/ 2147483647 w 805"/>
              <a:gd name="T41" fmla="*/ 2147483647 h 34"/>
              <a:gd name="T42" fmla="*/ 2147483647 w 805"/>
              <a:gd name="T43" fmla="*/ 2147483647 h 34"/>
              <a:gd name="T44" fmla="*/ 2147483647 w 805"/>
              <a:gd name="T45" fmla="*/ 0 h 34"/>
              <a:gd name="T46" fmla="*/ 2147483647 w 805"/>
              <a:gd name="T47" fmla="*/ 2147483647 h 34"/>
              <a:gd name="T48" fmla="*/ 2147483647 w 805"/>
              <a:gd name="T49" fmla="*/ 2147483647 h 34"/>
              <a:gd name="T50" fmla="*/ 2147483647 w 805"/>
              <a:gd name="T51" fmla="*/ 2147483647 h 34"/>
              <a:gd name="T52" fmla="*/ 2147483647 w 805"/>
              <a:gd name="T53" fmla="*/ 2147483647 h 34"/>
              <a:gd name="T54" fmla="*/ 2147483647 w 805"/>
              <a:gd name="T55" fmla="*/ 2147483647 h 34"/>
              <a:gd name="T56" fmla="*/ 2147483647 w 805"/>
              <a:gd name="T57" fmla="*/ 2147483647 h 34"/>
              <a:gd name="T58" fmla="*/ 2147483647 w 805"/>
              <a:gd name="T59" fmla="*/ 2147483647 h 34"/>
              <a:gd name="T60" fmla="*/ 2147483647 w 805"/>
              <a:gd name="T61" fmla="*/ 2147483647 h 34"/>
              <a:gd name="T62" fmla="*/ 2147483647 w 805"/>
              <a:gd name="T63" fmla="*/ 2147483647 h 34"/>
              <a:gd name="T64" fmla="*/ 2147483647 w 805"/>
              <a:gd name="T65" fmla="*/ 2147483647 h 34"/>
              <a:gd name="T66" fmla="*/ 2147483647 w 805"/>
              <a:gd name="T67" fmla="*/ 2147483647 h 34"/>
              <a:gd name="T68" fmla="*/ 2147483647 w 805"/>
              <a:gd name="T69" fmla="*/ 2147483647 h 34"/>
              <a:gd name="T70" fmla="*/ 2147483647 w 805"/>
              <a:gd name="T71" fmla="*/ 2147483647 h 34"/>
              <a:gd name="T72" fmla="*/ 2147483647 w 805"/>
              <a:gd name="T73" fmla="*/ 2147483647 h 34"/>
              <a:gd name="T74" fmla="*/ 2147483647 w 805"/>
              <a:gd name="T75" fmla="*/ 2147483647 h 34"/>
              <a:gd name="T76" fmla="*/ 2147483647 w 805"/>
              <a:gd name="T77" fmla="*/ 2147483647 h 34"/>
              <a:gd name="T78" fmla="*/ 2147483647 w 805"/>
              <a:gd name="T79" fmla="*/ 2147483647 h 34"/>
              <a:gd name="T80" fmla="*/ 2147483647 w 805"/>
              <a:gd name="T81" fmla="*/ 2147483647 h 34"/>
              <a:gd name="T82" fmla="*/ 2147483647 w 805"/>
              <a:gd name="T83" fmla="*/ 2147483647 h 34"/>
              <a:gd name="T84" fmla="*/ 2147483647 w 805"/>
              <a:gd name="T85" fmla="*/ 2147483647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5" h="34">
                <a:moveTo>
                  <a:pt x="0" y="11"/>
                </a:moveTo>
                <a:lnTo>
                  <a:pt x="12" y="14"/>
                </a:lnTo>
                <a:lnTo>
                  <a:pt x="16" y="15"/>
                </a:lnTo>
                <a:lnTo>
                  <a:pt x="25" y="16"/>
                </a:lnTo>
                <a:lnTo>
                  <a:pt x="29" y="15"/>
                </a:lnTo>
                <a:lnTo>
                  <a:pt x="33" y="14"/>
                </a:lnTo>
                <a:lnTo>
                  <a:pt x="37" y="13"/>
                </a:lnTo>
                <a:lnTo>
                  <a:pt x="41" y="12"/>
                </a:lnTo>
                <a:lnTo>
                  <a:pt x="51" y="12"/>
                </a:lnTo>
                <a:lnTo>
                  <a:pt x="73" y="11"/>
                </a:lnTo>
                <a:lnTo>
                  <a:pt x="185" y="11"/>
                </a:lnTo>
                <a:lnTo>
                  <a:pt x="197" y="10"/>
                </a:lnTo>
                <a:lnTo>
                  <a:pt x="209" y="9"/>
                </a:lnTo>
                <a:lnTo>
                  <a:pt x="220" y="8"/>
                </a:lnTo>
                <a:lnTo>
                  <a:pt x="230" y="7"/>
                </a:lnTo>
                <a:lnTo>
                  <a:pt x="250" y="6"/>
                </a:lnTo>
                <a:lnTo>
                  <a:pt x="269" y="6"/>
                </a:lnTo>
                <a:lnTo>
                  <a:pt x="471" y="5"/>
                </a:lnTo>
                <a:lnTo>
                  <a:pt x="483" y="5"/>
                </a:lnTo>
                <a:lnTo>
                  <a:pt x="494" y="4"/>
                </a:lnTo>
                <a:lnTo>
                  <a:pt x="506" y="2"/>
                </a:lnTo>
                <a:lnTo>
                  <a:pt x="517" y="1"/>
                </a:lnTo>
                <a:lnTo>
                  <a:pt x="540" y="0"/>
                </a:lnTo>
                <a:lnTo>
                  <a:pt x="554" y="1"/>
                </a:lnTo>
                <a:lnTo>
                  <a:pt x="571" y="2"/>
                </a:lnTo>
                <a:lnTo>
                  <a:pt x="603" y="4"/>
                </a:lnTo>
                <a:lnTo>
                  <a:pt x="628" y="5"/>
                </a:lnTo>
                <a:lnTo>
                  <a:pt x="672" y="5"/>
                </a:lnTo>
                <a:lnTo>
                  <a:pt x="685" y="6"/>
                </a:lnTo>
                <a:lnTo>
                  <a:pt x="698" y="7"/>
                </a:lnTo>
                <a:lnTo>
                  <a:pt x="709" y="8"/>
                </a:lnTo>
                <a:lnTo>
                  <a:pt x="718" y="10"/>
                </a:lnTo>
                <a:lnTo>
                  <a:pt x="726" y="11"/>
                </a:lnTo>
                <a:lnTo>
                  <a:pt x="733" y="13"/>
                </a:lnTo>
                <a:lnTo>
                  <a:pt x="740" y="14"/>
                </a:lnTo>
                <a:lnTo>
                  <a:pt x="746" y="15"/>
                </a:lnTo>
                <a:lnTo>
                  <a:pt x="753" y="15"/>
                </a:lnTo>
                <a:lnTo>
                  <a:pt x="760" y="17"/>
                </a:lnTo>
                <a:lnTo>
                  <a:pt x="769" y="19"/>
                </a:lnTo>
                <a:lnTo>
                  <a:pt x="779" y="22"/>
                </a:lnTo>
                <a:lnTo>
                  <a:pt x="786" y="25"/>
                </a:lnTo>
                <a:lnTo>
                  <a:pt x="792" y="27"/>
                </a:lnTo>
                <a:lnTo>
                  <a:pt x="804"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29" name="SMARTPenAnnotation167"/>
          <p:cNvSpPr>
            <a:spLocks/>
          </p:cNvSpPr>
          <p:nvPr/>
        </p:nvSpPr>
        <p:spPr bwMode="auto">
          <a:xfrm>
            <a:off x="660400" y="4125913"/>
            <a:ext cx="1565275" cy="28575"/>
          </a:xfrm>
          <a:custGeom>
            <a:avLst/>
            <a:gdLst>
              <a:gd name="T0" fmla="*/ 0 w 986"/>
              <a:gd name="T1" fmla="*/ 2147483647 h 18"/>
              <a:gd name="T2" fmla="*/ 2147483647 w 986"/>
              <a:gd name="T3" fmla="*/ 2147483647 h 18"/>
              <a:gd name="T4" fmla="*/ 2147483647 w 986"/>
              <a:gd name="T5" fmla="*/ 2147483647 h 18"/>
              <a:gd name="T6" fmla="*/ 2147483647 w 986"/>
              <a:gd name="T7" fmla="*/ 2147483647 h 18"/>
              <a:gd name="T8" fmla="*/ 2147483647 w 986"/>
              <a:gd name="T9" fmla="*/ 2147483647 h 18"/>
              <a:gd name="T10" fmla="*/ 2147483647 w 986"/>
              <a:gd name="T11" fmla="*/ 2147483647 h 18"/>
              <a:gd name="T12" fmla="*/ 2147483647 w 986"/>
              <a:gd name="T13" fmla="*/ 2147483647 h 18"/>
              <a:gd name="T14" fmla="*/ 2147483647 w 986"/>
              <a:gd name="T15" fmla="*/ 2147483647 h 18"/>
              <a:gd name="T16" fmla="*/ 2147483647 w 986"/>
              <a:gd name="T17" fmla="*/ 2147483647 h 18"/>
              <a:gd name="T18" fmla="*/ 2147483647 w 986"/>
              <a:gd name="T19" fmla="*/ 2147483647 h 18"/>
              <a:gd name="T20" fmla="*/ 2147483647 w 986"/>
              <a:gd name="T21" fmla="*/ 2147483647 h 18"/>
              <a:gd name="T22" fmla="*/ 2147483647 w 986"/>
              <a:gd name="T23" fmla="*/ 2147483647 h 18"/>
              <a:gd name="T24" fmla="*/ 2147483647 w 986"/>
              <a:gd name="T25" fmla="*/ 2147483647 h 18"/>
              <a:gd name="T26" fmla="*/ 2147483647 w 986"/>
              <a:gd name="T27" fmla="*/ 2147483647 h 18"/>
              <a:gd name="T28" fmla="*/ 2147483647 w 986"/>
              <a:gd name="T29" fmla="*/ 2147483647 h 18"/>
              <a:gd name="T30" fmla="*/ 2147483647 w 986"/>
              <a:gd name="T31" fmla="*/ 2147483647 h 18"/>
              <a:gd name="T32" fmla="*/ 2147483647 w 986"/>
              <a:gd name="T33" fmla="*/ 2147483647 h 18"/>
              <a:gd name="T34" fmla="*/ 2147483647 w 986"/>
              <a:gd name="T35" fmla="*/ 2147483647 h 18"/>
              <a:gd name="T36" fmla="*/ 2147483647 w 986"/>
              <a:gd name="T37" fmla="*/ 2147483647 h 18"/>
              <a:gd name="T38" fmla="*/ 2147483647 w 986"/>
              <a:gd name="T39" fmla="*/ 2147483647 h 18"/>
              <a:gd name="T40" fmla="*/ 2147483647 w 986"/>
              <a:gd name="T41" fmla="*/ 2147483647 h 18"/>
              <a:gd name="T42" fmla="*/ 2147483647 w 986"/>
              <a:gd name="T43" fmla="*/ 2147483647 h 18"/>
              <a:gd name="T44" fmla="*/ 2147483647 w 986"/>
              <a:gd name="T45" fmla="*/ 2147483647 h 18"/>
              <a:gd name="T46" fmla="*/ 2147483647 w 986"/>
              <a:gd name="T47" fmla="*/ 2147483647 h 18"/>
              <a:gd name="T48" fmla="*/ 2147483647 w 986"/>
              <a:gd name="T49" fmla="*/ 2147483647 h 18"/>
              <a:gd name="T50" fmla="*/ 2147483647 w 986"/>
              <a:gd name="T51" fmla="*/ 0 h 18"/>
              <a:gd name="T52" fmla="*/ 2147483647 w 986"/>
              <a:gd name="T53" fmla="*/ 0 h 18"/>
              <a:gd name="T54" fmla="*/ 2147483647 w 986"/>
              <a:gd name="T55" fmla="*/ 0 h 18"/>
              <a:gd name="T56" fmla="*/ 2147483647 w 986"/>
              <a:gd name="T57" fmla="*/ 2147483647 h 18"/>
              <a:gd name="T58" fmla="*/ 2147483647 w 986"/>
              <a:gd name="T59" fmla="*/ 2147483647 h 18"/>
              <a:gd name="T60" fmla="*/ 2147483647 w 986"/>
              <a:gd name="T61" fmla="*/ 2147483647 h 18"/>
              <a:gd name="T62" fmla="*/ 2147483647 w 986"/>
              <a:gd name="T63" fmla="*/ 2147483647 h 18"/>
              <a:gd name="T64" fmla="*/ 2147483647 w 986"/>
              <a:gd name="T65" fmla="*/ 2147483647 h 18"/>
              <a:gd name="T66" fmla="*/ 2147483647 w 986"/>
              <a:gd name="T67" fmla="*/ 2147483647 h 18"/>
              <a:gd name="T68" fmla="*/ 2147483647 w 986"/>
              <a:gd name="T69" fmla="*/ 2147483647 h 18"/>
              <a:gd name="T70" fmla="*/ 2147483647 w 986"/>
              <a:gd name="T71" fmla="*/ 2147483647 h 18"/>
              <a:gd name="T72" fmla="*/ 2147483647 w 986"/>
              <a:gd name="T73" fmla="*/ 2147483647 h 18"/>
              <a:gd name="T74" fmla="*/ 2147483647 w 986"/>
              <a:gd name="T75" fmla="*/ 2147483647 h 18"/>
              <a:gd name="T76" fmla="*/ 2147483647 w 986"/>
              <a:gd name="T77" fmla="*/ 2147483647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6" h="18">
                <a:moveTo>
                  <a:pt x="0" y="17"/>
                </a:moveTo>
                <a:lnTo>
                  <a:pt x="9" y="14"/>
                </a:lnTo>
                <a:lnTo>
                  <a:pt x="12" y="13"/>
                </a:lnTo>
                <a:lnTo>
                  <a:pt x="15" y="12"/>
                </a:lnTo>
                <a:lnTo>
                  <a:pt x="18" y="12"/>
                </a:lnTo>
                <a:lnTo>
                  <a:pt x="24" y="11"/>
                </a:lnTo>
                <a:lnTo>
                  <a:pt x="27" y="11"/>
                </a:lnTo>
                <a:lnTo>
                  <a:pt x="33" y="11"/>
                </a:lnTo>
                <a:lnTo>
                  <a:pt x="39" y="9"/>
                </a:lnTo>
                <a:lnTo>
                  <a:pt x="47" y="8"/>
                </a:lnTo>
                <a:lnTo>
                  <a:pt x="70" y="5"/>
                </a:lnTo>
                <a:lnTo>
                  <a:pt x="84" y="3"/>
                </a:lnTo>
                <a:lnTo>
                  <a:pt x="96" y="2"/>
                </a:lnTo>
                <a:lnTo>
                  <a:pt x="107" y="1"/>
                </a:lnTo>
                <a:lnTo>
                  <a:pt x="125" y="1"/>
                </a:lnTo>
                <a:lnTo>
                  <a:pt x="134" y="2"/>
                </a:lnTo>
                <a:lnTo>
                  <a:pt x="142" y="3"/>
                </a:lnTo>
                <a:lnTo>
                  <a:pt x="149" y="4"/>
                </a:lnTo>
                <a:lnTo>
                  <a:pt x="157" y="4"/>
                </a:lnTo>
                <a:lnTo>
                  <a:pt x="165" y="5"/>
                </a:lnTo>
                <a:lnTo>
                  <a:pt x="188" y="5"/>
                </a:lnTo>
                <a:lnTo>
                  <a:pt x="417" y="5"/>
                </a:lnTo>
                <a:lnTo>
                  <a:pt x="458" y="4"/>
                </a:lnTo>
                <a:lnTo>
                  <a:pt x="504" y="2"/>
                </a:lnTo>
                <a:lnTo>
                  <a:pt x="534" y="1"/>
                </a:lnTo>
                <a:lnTo>
                  <a:pt x="572" y="0"/>
                </a:lnTo>
                <a:lnTo>
                  <a:pt x="837" y="0"/>
                </a:lnTo>
                <a:lnTo>
                  <a:pt x="848" y="0"/>
                </a:lnTo>
                <a:lnTo>
                  <a:pt x="859" y="1"/>
                </a:lnTo>
                <a:lnTo>
                  <a:pt x="869" y="3"/>
                </a:lnTo>
                <a:lnTo>
                  <a:pt x="880" y="4"/>
                </a:lnTo>
                <a:lnTo>
                  <a:pt x="892" y="4"/>
                </a:lnTo>
                <a:lnTo>
                  <a:pt x="904" y="5"/>
                </a:lnTo>
                <a:lnTo>
                  <a:pt x="917" y="6"/>
                </a:lnTo>
                <a:lnTo>
                  <a:pt x="931" y="8"/>
                </a:lnTo>
                <a:lnTo>
                  <a:pt x="945" y="11"/>
                </a:lnTo>
                <a:lnTo>
                  <a:pt x="956" y="13"/>
                </a:lnTo>
                <a:lnTo>
                  <a:pt x="964" y="14"/>
                </a:lnTo>
                <a:lnTo>
                  <a:pt x="985"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0" name="SMARTPenAnnotation168"/>
          <p:cNvSpPr>
            <a:spLocks/>
          </p:cNvSpPr>
          <p:nvPr/>
        </p:nvSpPr>
        <p:spPr bwMode="auto">
          <a:xfrm>
            <a:off x="704850" y="4510088"/>
            <a:ext cx="1957388" cy="44450"/>
          </a:xfrm>
          <a:custGeom>
            <a:avLst/>
            <a:gdLst>
              <a:gd name="T0" fmla="*/ 0 w 1233"/>
              <a:gd name="T1" fmla="*/ 2147483647 h 28"/>
              <a:gd name="T2" fmla="*/ 2147483647 w 1233"/>
              <a:gd name="T3" fmla="*/ 2147483647 h 28"/>
              <a:gd name="T4" fmla="*/ 2147483647 w 1233"/>
              <a:gd name="T5" fmla="*/ 2147483647 h 28"/>
              <a:gd name="T6" fmla="*/ 2147483647 w 1233"/>
              <a:gd name="T7" fmla="*/ 2147483647 h 28"/>
              <a:gd name="T8" fmla="*/ 2147483647 w 1233"/>
              <a:gd name="T9" fmla="*/ 2147483647 h 28"/>
              <a:gd name="T10" fmla="*/ 2147483647 w 1233"/>
              <a:gd name="T11" fmla="*/ 2147483647 h 28"/>
              <a:gd name="T12" fmla="*/ 2147483647 w 1233"/>
              <a:gd name="T13" fmla="*/ 2147483647 h 28"/>
              <a:gd name="T14" fmla="*/ 2147483647 w 1233"/>
              <a:gd name="T15" fmla="*/ 2147483647 h 28"/>
              <a:gd name="T16" fmla="*/ 2147483647 w 1233"/>
              <a:gd name="T17" fmla="*/ 2147483647 h 28"/>
              <a:gd name="T18" fmla="*/ 2147483647 w 1233"/>
              <a:gd name="T19" fmla="*/ 2147483647 h 28"/>
              <a:gd name="T20" fmla="*/ 2147483647 w 1233"/>
              <a:gd name="T21" fmla="*/ 2147483647 h 28"/>
              <a:gd name="T22" fmla="*/ 2147483647 w 1233"/>
              <a:gd name="T23" fmla="*/ 2147483647 h 28"/>
              <a:gd name="T24" fmla="*/ 2147483647 w 1233"/>
              <a:gd name="T25" fmla="*/ 2147483647 h 28"/>
              <a:gd name="T26" fmla="*/ 2147483647 w 1233"/>
              <a:gd name="T27" fmla="*/ 2147483647 h 28"/>
              <a:gd name="T28" fmla="*/ 2147483647 w 1233"/>
              <a:gd name="T29" fmla="*/ 2147483647 h 28"/>
              <a:gd name="T30" fmla="*/ 2147483647 w 1233"/>
              <a:gd name="T31" fmla="*/ 2147483647 h 28"/>
              <a:gd name="T32" fmla="*/ 2147483647 w 1233"/>
              <a:gd name="T33" fmla="*/ 2147483647 h 28"/>
              <a:gd name="T34" fmla="*/ 2147483647 w 1233"/>
              <a:gd name="T35" fmla="*/ 2147483647 h 28"/>
              <a:gd name="T36" fmla="*/ 2147483647 w 1233"/>
              <a:gd name="T37" fmla="*/ 2147483647 h 28"/>
              <a:gd name="T38" fmla="*/ 2147483647 w 1233"/>
              <a:gd name="T39" fmla="*/ 2147483647 h 28"/>
              <a:gd name="T40" fmla="*/ 2147483647 w 1233"/>
              <a:gd name="T41" fmla="*/ 2147483647 h 28"/>
              <a:gd name="T42" fmla="*/ 2147483647 w 1233"/>
              <a:gd name="T43" fmla="*/ 2147483647 h 28"/>
              <a:gd name="T44" fmla="*/ 2147483647 w 1233"/>
              <a:gd name="T45" fmla="*/ 2147483647 h 28"/>
              <a:gd name="T46" fmla="*/ 2147483647 w 1233"/>
              <a:gd name="T47" fmla="*/ 2147483647 h 28"/>
              <a:gd name="T48" fmla="*/ 2147483647 w 1233"/>
              <a:gd name="T49" fmla="*/ 0 h 28"/>
              <a:gd name="T50" fmla="*/ 2147483647 w 1233"/>
              <a:gd name="T51" fmla="*/ 0 h 28"/>
              <a:gd name="T52" fmla="*/ 2147483647 w 1233"/>
              <a:gd name="T53" fmla="*/ 0 h 28"/>
              <a:gd name="T54" fmla="*/ 2147483647 w 1233"/>
              <a:gd name="T55" fmla="*/ 2147483647 h 28"/>
              <a:gd name="T56" fmla="*/ 2147483647 w 1233"/>
              <a:gd name="T57" fmla="*/ 2147483647 h 28"/>
              <a:gd name="T58" fmla="*/ 2147483647 w 1233"/>
              <a:gd name="T59" fmla="*/ 2147483647 h 28"/>
              <a:gd name="T60" fmla="*/ 2147483647 w 1233"/>
              <a:gd name="T61" fmla="*/ 2147483647 h 28"/>
              <a:gd name="T62" fmla="*/ 2147483647 w 1233"/>
              <a:gd name="T63" fmla="*/ 2147483647 h 28"/>
              <a:gd name="T64" fmla="*/ 2147483647 w 1233"/>
              <a:gd name="T65" fmla="*/ 2147483647 h 28"/>
              <a:gd name="T66" fmla="*/ 2147483647 w 1233"/>
              <a:gd name="T67" fmla="*/ 2147483647 h 28"/>
              <a:gd name="T68" fmla="*/ 2147483647 w 1233"/>
              <a:gd name="T69" fmla="*/ 2147483647 h 28"/>
              <a:gd name="T70" fmla="*/ 2147483647 w 1233"/>
              <a:gd name="T71" fmla="*/ 2147483647 h 28"/>
              <a:gd name="T72" fmla="*/ 2147483647 w 1233"/>
              <a:gd name="T73" fmla="*/ 2147483647 h 28"/>
              <a:gd name="T74" fmla="*/ 2147483647 w 1233"/>
              <a:gd name="T75" fmla="*/ 2147483647 h 28"/>
              <a:gd name="T76" fmla="*/ 2147483647 w 1233"/>
              <a:gd name="T77" fmla="*/ 2147483647 h 28"/>
              <a:gd name="T78" fmla="*/ 2147483647 w 1233"/>
              <a:gd name="T79" fmla="*/ 2147483647 h 28"/>
              <a:gd name="T80" fmla="*/ 2147483647 w 1233"/>
              <a:gd name="T81" fmla="*/ 2147483647 h 28"/>
              <a:gd name="T82" fmla="*/ 2147483647 w 1233"/>
              <a:gd name="T83" fmla="*/ 2147483647 h 28"/>
              <a:gd name="T84" fmla="*/ 2147483647 w 1233"/>
              <a:gd name="T85" fmla="*/ 2147483647 h 28"/>
              <a:gd name="T86" fmla="*/ 2147483647 w 1233"/>
              <a:gd name="T87" fmla="*/ 2147483647 h 28"/>
              <a:gd name="T88" fmla="*/ 2147483647 w 1233"/>
              <a:gd name="T89" fmla="*/ 2147483647 h 28"/>
              <a:gd name="T90" fmla="*/ 2147483647 w 1233"/>
              <a:gd name="T91" fmla="*/ 2147483647 h 28"/>
              <a:gd name="T92" fmla="*/ 2147483647 w 1233"/>
              <a:gd name="T93" fmla="*/ 2147483647 h 28"/>
              <a:gd name="T94" fmla="*/ 2147483647 w 1233"/>
              <a:gd name="T95" fmla="*/ 2147483647 h 28"/>
              <a:gd name="T96" fmla="*/ 2147483647 w 1233"/>
              <a:gd name="T97" fmla="*/ 2147483647 h 28"/>
              <a:gd name="T98" fmla="*/ 2147483647 w 1233"/>
              <a:gd name="T99" fmla="*/ 2147483647 h 28"/>
              <a:gd name="T100" fmla="*/ 2147483647 w 1233"/>
              <a:gd name="T101" fmla="*/ 2147483647 h 28"/>
              <a:gd name="T102" fmla="*/ 2147483647 w 1233"/>
              <a:gd name="T103" fmla="*/ 2147483647 h 28"/>
              <a:gd name="T104" fmla="*/ 2147483647 w 1233"/>
              <a:gd name="T105" fmla="*/ 2147483647 h 28"/>
              <a:gd name="T106" fmla="*/ 2147483647 w 1233"/>
              <a:gd name="T107" fmla="*/ 2147483647 h 28"/>
              <a:gd name="T108" fmla="*/ 2147483647 w 1233"/>
              <a:gd name="T109" fmla="*/ 2147483647 h 28"/>
              <a:gd name="T110" fmla="*/ 2147483647 w 1233"/>
              <a:gd name="T111" fmla="*/ 2147483647 h 28"/>
              <a:gd name="T112" fmla="*/ 2147483647 w 1233"/>
              <a:gd name="T113" fmla="*/ 2147483647 h 28"/>
              <a:gd name="T114" fmla="*/ 2147483647 w 1233"/>
              <a:gd name="T115" fmla="*/ 2147483647 h 28"/>
              <a:gd name="T116" fmla="*/ 2147483647 w 1233"/>
              <a:gd name="T117" fmla="*/ 2147483647 h 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33" h="28">
                <a:moveTo>
                  <a:pt x="0" y="22"/>
                </a:moveTo>
                <a:lnTo>
                  <a:pt x="6" y="19"/>
                </a:lnTo>
                <a:lnTo>
                  <a:pt x="9" y="18"/>
                </a:lnTo>
                <a:lnTo>
                  <a:pt x="11" y="18"/>
                </a:lnTo>
                <a:lnTo>
                  <a:pt x="17" y="17"/>
                </a:lnTo>
                <a:lnTo>
                  <a:pt x="31" y="17"/>
                </a:lnTo>
                <a:lnTo>
                  <a:pt x="36" y="16"/>
                </a:lnTo>
                <a:lnTo>
                  <a:pt x="42" y="15"/>
                </a:lnTo>
                <a:lnTo>
                  <a:pt x="49" y="14"/>
                </a:lnTo>
                <a:lnTo>
                  <a:pt x="55" y="13"/>
                </a:lnTo>
                <a:lnTo>
                  <a:pt x="60" y="12"/>
                </a:lnTo>
                <a:lnTo>
                  <a:pt x="73" y="11"/>
                </a:lnTo>
                <a:lnTo>
                  <a:pt x="91" y="11"/>
                </a:lnTo>
                <a:lnTo>
                  <a:pt x="96" y="10"/>
                </a:lnTo>
                <a:lnTo>
                  <a:pt x="100" y="9"/>
                </a:lnTo>
                <a:lnTo>
                  <a:pt x="105" y="8"/>
                </a:lnTo>
                <a:lnTo>
                  <a:pt x="109" y="7"/>
                </a:lnTo>
                <a:lnTo>
                  <a:pt x="114" y="6"/>
                </a:lnTo>
                <a:lnTo>
                  <a:pt x="130" y="6"/>
                </a:lnTo>
                <a:lnTo>
                  <a:pt x="141" y="5"/>
                </a:lnTo>
                <a:lnTo>
                  <a:pt x="147" y="4"/>
                </a:lnTo>
                <a:lnTo>
                  <a:pt x="152" y="2"/>
                </a:lnTo>
                <a:lnTo>
                  <a:pt x="160" y="1"/>
                </a:lnTo>
                <a:lnTo>
                  <a:pt x="169" y="1"/>
                </a:lnTo>
                <a:lnTo>
                  <a:pt x="195" y="0"/>
                </a:lnTo>
                <a:lnTo>
                  <a:pt x="259" y="0"/>
                </a:lnTo>
                <a:lnTo>
                  <a:pt x="289" y="0"/>
                </a:lnTo>
                <a:lnTo>
                  <a:pt x="380" y="6"/>
                </a:lnTo>
                <a:lnTo>
                  <a:pt x="494" y="14"/>
                </a:lnTo>
                <a:lnTo>
                  <a:pt x="527" y="15"/>
                </a:lnTo>
                <a:lnTo>
                  <a:pt x="542" y="16"/>
                </a:lnTo>
                <a:lnTo>
                  <a:pt x="585" y="20"/>
                </a:lnTo>
                <a:lnTo>
                  <a:pt x="597" y="21"/>
                </a:lnTo>
                <a:lnTo>
                  <a:pt x="618" y="22"/>
                </a:lnTo>
                <a:lnTo>
                  <a:pt x="654" y="22"/>
                </a:lnTo>
                <a:lnTo>
                  <a:pt x="671" y="23"/>
                </a:lnTo>
                <a:lnTo>
                  <a:pt x="680" y="24"/>
                </a:lnTo>
                <a:lnTo>
                  <a:pt x="688" y="25"/>
                </a:lnTo>
                <a:lnTo>
                  <a:pt x="696" y="26"/>
                </a:lnTo>
                <a:lnTo>
                  <a:pt x="705" y="27"/>
                </a:lnTo>
                <a:lnTo>
                  <a:pt x="728" y="27"/>
                </a:lnTo>
                <a:lnTo>
                  <a:pt x="795" y="23"/>
                </a:lnTo>
                <a:lnTo>
                  <a:pt x="822" y="23"/>
                </a:lnTo>
                <a:lnTo>
                  <a:pt x="912" y="22"/>
                </a:lnTo>
                <a:lnTo>
                  <a:pt x="998" y="19"/>
                </a:lnTo>
                <a:lnTo>
                  <a:pt x="1024" y="18"/>
                </a:lnTo>
                <a:lnTo>
                  <a:pt x="1043" y="16"/>
                </a:lnTo>
                <a:lnTo>
                  <a:pt x="1057" y="14"/>
                </a:lnTo>
                <a:lnTo>
                  <a:pt x="1069" y="13"/>
                </a:lnTo>
                <a:lnTo>
                  <a:pt x="1080" y="12"/>
                </a:lnTo>
                <a:lnTo>
                  <a:pt x="1098" y="12"/>
                </a:lnTo>
                <a:lnTo>
                  <a:pt x="1131" y="11"/>
                </a:lnTo>
                <a:lnTo>
                  <a:pt x="1213" y="11"/>
                </a:lnTo>
                <a:lnTo>
                  <a:pt x="1217" y="12"/>
                </a:lnTo>
                <a:lnTo>
                  <a:pt x="1221" y="13"/>
                </a:lnTo>
                <a:lnTo>
                  <a:pt x="1225" y="14"/>
                </a:lnTo>
                <a:lnTo>
                  <a:pt x="1227" y="15"/>
                </a:lnTo>
                <a:lnTo>
                  <a:pt x="1229" y="17"/>
                </a:lnTo>
                <a:lnTo>
                  <a:pt x="123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1" name="SMARTPenAnnotation169"/>
          <p:cNvSpPr>
            <a:spLocks/>
          </p:cNvSpPr>
          <p:nvPr/>
        </p:nvSpPr>
        <p:spPr bwMode="auto">
          <a:xfrm>
            <a:off x="795338" y="4852988"/>
            <a:ext cx="1322387" cy="68262"/>
          </a:xfrm>
          <a:custGeom>
            <a:avLst/>
            <a:gdLst>
              <a:gd name="T0" fmla="*/ 0 w 833"/>
              <a:gd name="T1" fmla="*/ 2147483647 h 43"/>
              <a:gd name="T2" fmla="*/ 2147483647 w 833"/>
              <a:gd name="T3" fmla="*/ 2147483647 h 43"/>
              <a:gd name="T4" fmla="*/ 2147483647 w 833"/>
              <a:gd name="T5" fmla="*/ 2147483647 h 43"/>
              <a:gd name="T6" fmla="*/ 2147483647 w 833"/>
              <a:gd name="T7" fmla="*/ 0 h 43"/>
              <a:gd name="T8" fmla="*/ 2147483647 w 833"/>
              <a:gd name="T9" fmla="*/ 0 h 43"/>
              <a:gd name="T10" fmla="*/ 2147483647 w 833"/>
              <a:gd name="T11" fmla="*/ 2147483647 h 43"/>
              <a:gd name="T12" fmla="*/ 2147483647 w 833"/>
              <a:gd name="T13" fmla="*/ 2147483647 h 43"/>
              <a:gd name="T14" fmla="*/ 2147483647 w 833"/>
              <a:gd name="T15" fmla="*/ 2147483647 h 43"/>
              <a:gd name="T16" fmla="*/ 2147483647 w 833"/>
              <a:gd name="T17" fmla="*/ 2147483647 h 43"/>
              <a:gd name="T18" fmla="*/ 2147483647 w 833"/>
              <a:gd name="T19" fmla="*/ 2147483647 h 43"/>
              <a:gd name="T20" fmla="*/ 2147483647 w 833"/>
              <a:gd name="T21" fmla="*/ 2147483647 h 43"/>
              <a:gd name="T22" fmla="*/ 2147483647 w 833"/>
              <a:gd name="T23" fmla="*/ 2147483647 h 43"/>
              <a:gd name="T24" fmla="*/ 2147483647 w 833"/>
              <a:gd name="T25" fmla="*/ 2147483647 h 43"/>
              <a:gd name="T26" fmla="*/ 2147483647 w 833"/>
              <a:gd name="T27" fmla="*/ 2147483647 h 43"/>
              <a:gd name="T28" fmla="*/ 2147483647 w 833"/>
              <a:gd name="T29" fmla="*/ 2147483647 h 43"/>
              <a:gd name="T30" fmla="*/ 2147483647 w 833"/>
              <a:gd name="T31" fmla="*/ 2147483647 h 43"/>
              <a:gd name="T32" fmla="*/ 2147483647 w 833"/>
              <a:gd name="T33" fmla="*/ 2147483647 h 43"/>
              <a:gd name="T34" fmla="*/ 2147483647 w 833"/>
              <a:gd name="T35" fmla="*/ 2147483647 h 43"/>
              <a:gd name="T36" fmla="*/ 2147483647 w 833"/>
              <a:gd name="T37" fmla="*/ 2147483647 h 43"/>
              <a:gd name="T38" fmla="*/ 2147483647 w 833"/>
              <a:gd name="T39" fmla="*/ 2147483647 h 43"/>
              <a:gd name="T40" fmla="*/ 2147483647 w 833"/>
              <a:gd name="T41" fmla="*/ 2147483647 h 43"/>
              <a:gd name="T42" fmla="*/ 2147483647 w 833"/>
              <a:gd name="T43" fmla="*/ 2147483647 h 43"/>
              <a:gd name="T44" fmla="*/ 2147483647 w 833"/>
              <a:gd name="T45" fmla="*/ 2147483647 h 43"/>
              <a:gd name="T46" fmla="*/ 2147483647 w 833"/>
              <a:gd name="T47" fmla="*/ 2147483647 h 43"/>
              <a:gd name="T48" fmla="*/ 2147483647 w 833"/>
              <a:gd name="T49" fmla="*/ 2147483647 h 43"/>
              <a:gd name="T50" fmla="*/ 2147483647 w 833"/>
              <a:gd name="T51" fmla="*/ 2147483647 h 43"/>
              <a:gd name="T52" fmla="*/ 2147483647 w 833"/>
              <a:gd name="T53" fmla="*/ 2147483647 h 43"/>
              <a:gd name="T54" fmla="*/ 2147483647 w 833"/>
              <a:gd name="T55" fmla="*/ 2147483647 h 43"/>
              <a:gd name="T56" fmla="*/ 2147483647 w 833"/>
              <a:gd name="T57" fmla="*/ 2147483647 h 43"/>
              <a:gd name="T58" fmla="*/ 2147483647 w 833"/>
              <a:gd name="T59" fmla="*/ 2147483647 h 43"/>
              <a:gd name="T60" fmla="*/ 2147483647 w 833"/>
              <a:gd name="T61" fmla="*/ 2147483647 h 43"/>
              <a:gd name="T62" fmla="*/ 2147483647 w 833"/>
              <a:gd name="T63" fmla="*/ 2147483647 h 43"/>
              <a:gd name="T64" fmla="*/ 2147483647 w 833"/>
              <a:gd name="T65" fmla="*/ 2147483647 h 43"/>
              <a:gd name="T66" fmla="*/ 2147483647 w 833"/>
              <a:gd name="T67" fmla="*/ 2147483647 h 43"/>
              <a:gd name="T68" fmla="*/ 2147483647 w 833"/>
              <a:gd name="T69" fmla="*/ 2147483647 h 43"/>
              <a:gd name="T70" fmla="*/ 2147483647 w 833"/>
              <a:gd name="T71" fmla="*/ 2147483647 h 43"/>
              <a:gd name="T72" fmla="*/ 2147483647 w 833"/>
              <a:gd name="T73" fmla="*/ 2147483647 h 43"/>
              <a:gd name="T74" fmla="*/ 2147483647 w 833"/>
              <a:gd name="T75" fmla="*/ 2147483647 h 43"/>
              <a:gd name="T76" fmla="*/ 2147483647 w 833"/>
              <a:gd name="T77" fmla="*/ 2147483647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33" h="43">
                <a:moveTo>
                  <a:pt x="0" y="3"/>
                </a:moveTo>
                <a:lnTo>
                  <a:pt x="10" y="2"/>
                </a:lnTo>
                <a:lnTo>
                  <a:pt x="15" y="1"/>
                </a:lnTo>
                <a:lnTo>
                  <a:pt x="21" y="0"/>
                </a:lnTo>
                <a:lnTo>
                  <a:pt x="46" y="0"/>
                </a:lnTo>
                <a:lnTo>
                  <a:pt x="63" y="1"/>
                </a:lnTo>
                <a:lnTo>
                  <a:pt x="92" y="2"/>
                </a:lnTo>
                <a:lnTo>
                  <a:pt x="106" y="2"/>
                </a:lnTo>
                <a:lnTo>
                  <a:pt x="123" y="4"/>
                </a:lnTo>
                <a:lnTo>
                  <a:pt x="142" y="6"/>
                </a:lnTo>
                <a:lnTo>
                  <a:pt x="162" y="9"/>
                </a:lnTo>
                <a:lnTo>
                  <a:pt x="179" y="11"/>
                </a:lnTo>
                <a:lnTo>
                  <a:pt x="193" y="12"/>
                </a:lnTo>
                <a:lnTo>
                  <a:pt x="205" y="13"/>
                </a:lnTo>
                <a:lnTo>
                  <a:pt x="219" y="14"/>
                </a:lnTo>
                <a:lnTo>
                  <a:pt x="234" y="17"/>
                </a:lnTo>
                <a:lnTo>
                  <a:pt x="250" y="20"/>
                </a:lnTo>
                <a:lnTo>
                  <a:pt x="263" y="22"/>
                </a:lnTo>
                <a:lnTo>
                  <a:pt x="275" y="23"/>
                </a:lnTo>
                <a:lnTo>
                  <a:pt x="287" y="24"/>
                </a:lnTo>
                <a:lnTo>
                  <a:pt x="298" y="25"/>
                </a:lnTo>
                <a:lnTo>
                  <a:pt x="320" y="28"/>
                </a:lnTo>
                <a:lnTo>
                  <a:pt x="341" y="31"/>
                </a:lnTo>
                <a:lnTo>
                  <a:pt x="351" y="33"/>
                </a:lnTo>
                <a:lnTo>
                  <a:pt x="361" y="34"/>
                </a:lnTo>
                <a:lnTo>
                  <a:pt x="429" y="39"/>
                </a:lnTo>
                <a:lnTo>
                  <a:pt x="445" y="40"/>
                </a:lnTo>
                <a:lnTo>
                  <a:pt x="470" y="42"/>
                </a:lnTo>
                <a:lnTo>
                  <a:pt x="486" y="41"/>
                </a:lnTo>
                <a:lnTo>
                  <a:pt x="543" y="38"/>
                </a:lnTo>
                <a:lnTo>
                  <a:pt x="600" y="37"/>
                </a:lnTo>
                <a:lnTo>
                  <a:pt x="627" y="37"/>
                </a:lnTo>
                <a:lnTo>
                  <a:pt x="664" y="35"/>
                </a:lnTo>
                <a:lnTo>
                  <a:pt x="706" y="33"/>
                </a:lnTo>
                <a:lnTo>
                  <a:pt x="739" y="32"/>
                </a:lnTo>
                <a:lnTo>
                  <a:pt x="755" y="33"/>
                </a:lnTo>
                <a:lnTo>
                  <a:pt x="773" y="35"/>
                </a:lnTo>
                <a:lnTo>
                  <a:pt x="803" y="39"/>
                </a:lnTo>
                <a:lnTo>
                  <a:pt x="832" y="4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2" name="SMARTPenAnnotation170"/>
          <p:cNvSpPr>
            <a:spLocks/>
          </p:cNvSpPr>
          <p:nvPr/>
        </p:nvSpPr>
        <p:spPr bwMode="auto">
          <a:xfrm>
            <a:off x="633413" y="5089525"/>
            <a:ext cx="1296987" cy="127000"/>
          </a:xfrm>
          <a:custGeom>
            <a:avLst/>
            <a:gdLst>
              <a:gd name="T0" fmla="*/ 0 w 817"/>
              <a:gd name="T1" fmla="*/ 2147483647 h 80"/>
              <a:gd name="T2" fmla="*/ 2147483647 w 817"/>
              <a:gd name="T3" fmla="*/ 2147483647 h 80"/>
              <a:gd name="T4" fmla="*/ 2147483647 w 817"/>
              <a:gd name="T5" fmla="*/ 2147483647 h 80"/>
              <a:gd name="T6" fmla="*/ 2147483647 w 817"/>
              <a:gd name="T7" fmla="*/ 2147483647 h 80"/>
              <a:gd name="T8" fmla="*/ 2147483647 w 817"/>
              <a:gd name="T9" fmla="*/ 2147483647 h 80"/>
              <a:gd name="T10" fmla="*/ 2147483647 w 817"/>
              <a:gd name="T11" fmla="*/ 2147483647 h 80"/>
              <a:gd name="T12" fmla="*/ 2147483647 w 817"/>
              <a:gd name="T13" fmla="*/ 2147483647 h 80"/>
              <a:gd name="T14" fmla="*/ 2147483647 w 817"/>
              <a:gd name="T15" fmla="*/ 2147483647 h 80"/>
              <a:gd name="T16" fmla="*/ 2147483647 w 817"/>
              <a:gd name="T17" fmla="*/ 2147483647 h 80"/>
              <a:gd name="T18" fmla="*/ 2147483647 w 817"/>
              <a:gd name="T19" fmla="*/ 2147483647 h 80"/>
              <a:gd name="T20" fmla="*/ 2147483647 w 817"/>
              <a:gd name="T21" fmla="*/ 2147483647 h 80"/>
              <a:gd name="T22" fmla="*/ 2147483647 w 817"/>
              <a:gd name="T23" fmla="*/ 2147483647 h 80"/>
              <a:gd name="T24" fmla="*/ 2147483647 w 817"/>
              <a:gd name="T25" fmla="*/ 2147483647 h 80"/>
              <a:gd name="T26" fmla="*/ 2147483647 w 817"/>
              <a:gd name="T27" fmla="*/ 2147483647 h 80"/>
              <a:gd name="T28" fmla="*/ 2147483647 w 817"/>
              <a:gd name="T29" fmla="*/ 2147483647 h 80"/>
              <a:gd name="T30" fmla="*/ 2147483647 w 817"/>
              <a:gd name="T31" fmla="*/ 2147483647 h 80"/>
              <a:gd name="T32" fmla="*/ 2147483647 w 817"/>
              <a:gd name="T33" fmla="*/ 2147483647 h 80"/>
              <a:gd name="T34" fmla="*/ 2147483647 w 817"/>
              <a:gd name="T35" fmla="*/ 2147483647 h 80"/>
              <a:gd name="T36" fmla="*/ 2147483647 w 817"/>
              <a:gd name="T37" fmla="*/ 2147483647 h 80"/>
              <a:gd name="T38" fmla="*/ 2147483647 w 817"/>
              <a:gd name="T39" fmla="*/ 2147483647 h 80"/>
              <a:gd name="T40" fmla="*/ 2147483647 w 817"/>
              <a:gd name="T41" fmla="*/ 2147483647 h 80"/>
              <a:gd name="T42" fmla="*/ 2147483647 w 817"/>
              <a:gd name="T43" fmla="*/ 2147483647 h 80"/>
              <a:gd name="T44" fmla="*/ 2147483647 w 817"/>
              <a:gd name="T45" fmla="*/ 2147483647 h 80"/>
              <a:gd name="T46" fmla="*/ 2147483647 w 817"/>
              <a:gd name="T47" fmla="*/ 2147483647 h 80"/>
              <a:gd name="T48" fmla="*/ 2147483647 w 817"/>
              <a:gd name="T49" fmla="*/ 2147483647 h 80"/>
              <a:gd name="T50" fmla="*/ 2147483647 w 817"/>
              <a:gd name="T51" fmla="*/ 2147483647 h 80"/>
              <a:gd name="T52" fmla="*/ 2147483647 w 817"/>
              <a:gd name="T53" fmla="*/ 2147483647 h 80"/>
              <a:gd name="T54" fmla="*/ 2147483647 w 817"/>
              <a:gd name="T55" fmla="*/ 2147483647 h 80"/>
              <a:gd name="T56" fmla="*/ 2147483647 w 817"/>
              <a:gd name="T57" fmla="*/ 2147483647 h 80"/>
              <a:gd name="T58" fmla="*/ 2147483647 w 817"/>
              <a:gd name="T59" fmla="*/ 2147483647 h 80"/>
              <a:gd name="T60" fmla="*/ 2147483647 w 817"/>
              <a:gd name="T61" fmla="*/ 2147483647 h 80"/>
              <a:gd name="T62" fmla="*/ 2147483647 w 817"/>
              <a:gd name="T63" fmla="*/ 2147483647 h 80"/>
              <a:gd name="T64" fmla="*/ 2147483647 w 817"/>
              <a:gd name="T65" fmla="*/ 2147483647 h 80"/>
              <a:gd name="T66" fmla="*/ 2147483647 w 817"/>
              <a:gd name="T67" fmla="*/ 0 h 80"/>
              <a:gd name="T68" fmla="*/ 2147483647 w 817"/>
              <a:gd name="T69" fmla="*/ 0 h 80"/>
              <a:gd name="T70" fmla="*/ 2147483647 w 817"/>
              <a:gd name="T71" fmla="*/ 2147483647 h 80"/>
              <a:gd name="T72" fmla="*/ 2147483647 w 817"/>
              <a:gd name="T73" fmla="*/ 2147483647 h 80"/>
              <a:gd name="T74" fmla="*/ 2147483647 w 817"/>
              <a:gd name="T75" fmla="*/ 2147483647 h 80"/>
              <a:gd name="T76" fmla="*/ 2147483647 w 817"/>
              <a:gd name="T77" fmla="*/ 2147483647 h 80"/>
              <a:gd name="T78" fmla="*/ 2147483647 w 817"/>
              <a:gd name="T79" fmla="*/ 2147483647 h 80"/>
              <a:gd name="T80" fmla="*/ 2147483647 w 817"/>
              <a:gd name="T81" fmla="*/ 2147483647 h 80"/>
              <a:gd name="T82" fmla="*/ 2147483647 w 817"/>
              <a:gd name="T83" fmla="*/ 2147483647 h 80"/>
              <a:gd name="T84" fmla="*/ 2147483647 w 817"/>
              <a:gd name="T85" fmla="*/ 2147483647 h 80"/>
              <a:gd name="T86" fmla="*/ 2147483647 w 817"/>
              <a:gd name="T87" fmla="*/ 2147483647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7" h="80">
                <a:moveTo>
                  <a:pt x="0" y="79"/>
                </a:moveTo>
                <a:lnTo>
                  <a:pt x="6" y="76"/>
                </a:lnTo>
                <a:lnTo>
                  <a:pt x="11" y="75"/>
                </a:lnTo>
                <a:lnTo>
                  <a:pt x="16" y="73"/>
                </a:lnTo>
                <a:lnTo>
                  <a:pt x="19" y="72"/>
                </a:lnTo>
                <a:lnTo>
                  <a:pt x="25" y="70"/>
                </a:lnTo>
                <a:lnTo>
                  <a:pt x="30" y="69"/>
                </a:lnTo>
                <a:lnTo>
                  <a:pt x="54" y="68"/>
                </a:lnTo>
                <a:lnTo>
                  <a:pt x="79" y="66"/>
                </a:lnTo>
                <a:lnTo>
                  <a:pt x="96" y="65"/>
                </a:lnTo>
                <a:lnTo>
                  <a:pt x="114" y="64"/>
                </a:lnTo>
                <a:lnTo>
                  <a:pt x="153" y="63"/>
                </a:lnTo>
                <a:lnTo>
                  <a:pt x="222" y="62"/>
                </a:lnTo>
                <a:lnTo>
                  <a:pt x="242" y="60"/>
                </a:lnTo>
                <a:lnTo>
                  <a:pt x="263" y="58"/>
                </a:lnTo>
                <a:lnTo>
                  <a:pt x="292" y="54"/>
                </a:lnTo>
                <a:lnTo>
                  <a:pt x="308" y="52"/>
                </a:lnTo>
                <a:lnTo>
                  <a:pt x="345" y="46"/>
                </a:lnTo>
                <a:lnTo>
                  <a:pt x="422" y="32"/>
                </a:lnTo>
                <a:lnTo>
                  <a:pt x="433" y="30"/>
                </a:lnTo>
                <a:lnTo>
                  <a:pt x="445" y="27"/>
                </a:lnTo>
                <a:lnTo>
                  <a:pt x="456" y="24"/>
                </a:lnTo>
                <a:lnTo>
                  <a:pt x="467" y="21"/>
                </a:lnTo>
                <a:lnTo>
                  <a:pt x="487" y="19"/>
                </a:lnTo>
                <a:lnTo>
                  <a:pt x="497" y="17"/>
                </a:lnTo>
                <a:lnTo>
                  <a:pt x="508" y="15"/>
                </a:lnTo>
                <a:lnTo>
                  <a:pt x="519" y="12"/>
                </a:lnTo>
                <a:lnTo>
                  <a:pt x="530" y="10"/>
                </a:lnTo>
                <a:lnTo>
                  <a:pt x="562" y="6"/>
                </a:lnTo>
                <a:lnTo>
                  <a:pt x="573" y="5"/>
                </a:lnTo>
                <a:lnTo>
                  <a:pt x="582" y="3"/>
                </a:lnTo>
                <a:lnTo>
                  <a:pt x="602" y="2"/>
                </a:lnTo>
                <a:lnTo>
                  <a:pt x="621" y="1"/>
                </a:lnTo>
                <a:lnTo>
                  <a:pt x="649" y="0"/>
                </a:lnTo>
                <a:lnTo>
                  <a:pt x="693" y="0"/>
                </a:lnTo>
                <a:lnTo>
                  <a:pt x="715" y="2"/>
                </a:lnTo>
                <a:lnTo>
                  <a:pt x="739" y="4"/>
                </a:lnTo>
                <a:lnTo>
                  <a:pt x="755" y="5"/>
                </a:lnTo>
                <a:lnTo>
                  <a:pt x="764" y="7"/>
                </a:lnTo>
                <a:lnTo>
                  <a:pt x="774" y="9"/>
                </a:lnTo>
                <a:lnTo>
                  <a:pt x="784" y="12"/>
                </a:lnTo>
                <a:lnTo>
                  <a:pt x="792" y="14"/>
                </a:lnTo>
                <a:lnTo>
                  <a:pt x="799" y="16"/>
                </a:lnTo>
                <a:lnTo>
                  <a:pt x="81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3" name="SMARTPenAnnotation171"/>
          <p:cNvSpPr>
            <a:spLocks/>
          </p:cNvSpPr>
          <p:nvPr/>
        </p:nvSpPr>
        <p:spPr bwMode="auto">
          <a:xfrm>
            <a:off x="598488" y="5545138"/>
            <a:ext cx="769937" cy="71437"/>
          </a:xfrm>
          <a:custGeom>
            <a:avLst/>
            <a:gdLst>
              <a:gd name="T0" fmla="*/ 0 w 485"/>
              <a:gd name="T1" fmla="*/ 0 h 45"/>
              <a:gd name="T2" fmla="*/ 2147483647 w 485"/>
              <a:gd name="T3" fmla="*/ 2147483647 h 45"/>
              <a:gd name="T4" fmla="*/ 2147483647 w 485"/>
              <a:gd name="T5" fmla="*/ 2147483647 h 45"/>
              <a:gd name="T6" fmla="*/ 2147483647 w 485"/>
              <a:gd name="T7" fmla="*/ 2147483647 h 45"/>
              <a:gd name="T8" fmla="*/ 2147483647 w 485"/>
              <a:gd name="T9" fmla="*/ 2147483647 h 45"/>
              <a:gd name="T10" fmla="*/ 2147483647 w 485"/>
              <a:gd name="T11" fmla="*/ 2147483647 h 45"/>
              <a:gd name="T12" fmla="*/ 2147483647 w 485"/>
              <a:gd name="T13" fmla="*/ 2147483647 h 45"/>
              <a:gd name="T14" fmla="*/ 2147483647 w 485"/>
              <a:gd name="T15" fmla="*/ 2147483647 h 45"/>
              <a:gd name="T16" fmla="*/ 2147483647 w 485"/>
              <a:gd name="T17" fmla="*/ 2147483647 h 45"/>
              <a:gd name="T18" fmla="*/ 2147483647 w 485"/>
              <a:gd name="T19" fmla="*/ 2147483647 h 45"/>
              <a:gd name="T20" fmla="*/ 2147483647 w 485"/>
              <a:gd name="T21" fmla="*/ 2147483647 h 45"/>
              <a:gd name="T22" fmla="*/ 2147483647 w 485"/>
              <a:gd name="T23" fmla="*/ 2147483647 h 45"/>
              <a:gd name="T24" fmla="*/ 2147483647 w 485"/>
              <a:gd name="T25" fmla="*/ 2147483647 h 45"/>
              <a:gd name="T26" fmla="*/ 2147483647 w 485"/>
              <a:gd name="T27" fmla="*/ 2147483647 h 45"/>
              <a:gd name="T28" fmla="*/ 2147483647 w 485"/>
              <a:gd name="T29" fmla="*/ 2147483647 h 45"/>
              <a:gd name="T30" fmla="*/ 2147483647 w 485"/>
              <a:gd name="T31" fmla="*/ 2147483647 h 45"/>
              <a:gd name="T32" fmla="*/ 2147483647 w 485"/>
              <a:gd name="T33" fmla="*/ 2147483647 h 45"/>
              <a:gd name="T34" fmla="*/ 2147483647 w 485"/>
              <a:gd name="T35" fmla="*/ 2147483647 h 45"/>
              <a:gd name="T36" fmla="*/ 2147483647 w 485"/>
              <a:gd name="T37" fmla="*/ 2147483647 h 45"/>
              <a:gd name="T38" fmla="*/ 2147483647 w 485"/>
              <a:gd name="T39" fmla="*/ 2147483647 h 45"/>
              <a:gd name="T40" fmla="*/ 2147483647 w 485"/>
              <a:gd name="T41" fmla="*/ 2147483647 h 45"/>
              <a:gd name="T42" fmla="*/ 2147483647 w 485"/>
              <a:gd name="T43" fmla="*/ 2147483647 h 45"/>
              <a:gd name="T44" fmla="*/ 2147483647 w 485"/>
              <a:gd name="T45" fmla="*/ 2147483647 h 45"/>
              <a:gd name="T46" fmla="*/ 2147483647 w 485"/>
              <a:gd name="T47" fmla="*/ 2147483647 h 45"/>
              <a:gd name="T48" fmla="*/ 2147483647 w 485"/>
              <a:gd name="T49" fmla="*/ 2147483647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5" h="45">
                <a:moveTo>
                  <a:pt x="0" y="0"/>
                </a:moveTo>
                <a:lnTo>
                  <a:pt x="6" y="3"/>
                </a:lnTo>
                <a:lnTo>
                  <a:pt x="8" y="4"/>
                </a:lnTo>
                <a:lnTo>
                  <a:pt x="15" y="5"/>
                </a:lnTo>
                <a:lnTo>
                  <a:pt x="18" y="6"/>
                </a:lnTo>
                <a:lnTo>
                  <a:pt x="21" y="6"/>
                </a:lnTo>
                <a:lnTo>
                  <a:pt x="24" y="7"/>
                </a:lnTo>
                <a:lnTo>
                  <a:pt x="27" y="9"/>
                </a:lnTo>
                <a:lnTo>
                  <a:pt x="34" y="11"/>
                </a:lnTo>
                <a:lnTo>
                  <a:pt x="56" y="17"/>
                </a:lnTo>
                <a:lnTo>
                  <a:pt x="65" y="19"/>
                </a:lnTo>
                <a:lnTo>
                  <a:pt x="72" y="22"/>
                </a:lnTo>
                <a:lnTo>
                  <a:pt x="78" y="24"/>
                </a:lnTo>
                <a:lnTo>
                  <a:pt x="92" y="27"/>
                </a:lnTo>
                <a:lnTo>
                  <a:pt x="137" y="33"/>
                </a:lnTo>
                <a:lnTo>
                  <a:pt x="155" y="35"/>
                </a:lnTo>
                <a:lnTo>
                  <a:pt x="169" y="37"/>
                </a:lnTo>
                <a:lnTo>
                  <a:pt x="180" y="38"/>
                </a:lnTo>
                <a:lnTo>
                  <a:pt x="190" y="38"/>
                </a:lnTo>
                <a:lnTo>
                  <a:pt x="290" y="43"/>
                </a:lnTo>
                <a:lnTo>
                  <a:pt x="331" y="44"/>
                </a:lnTo>
                <a:lnTo>
                  <a:pt x="350" y="44"/>
                </a:lnTo>
                <a:lnTo>
                  <a:pt x="370" y="43"/>
                </a:lnTo>
                <a:lnTo>
                  <a:pt x="408" y="40"/>
                </a:lnTo>
                <a:lnTo>
                  <a:pt x="48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4" name="SMARTPenAnnotation172"/>
          <p:cNvSpPr>
            <a:spLocks/>
          </p:cNvSpPr>
          <p:nvPr/>
        </p:nvSpPr>
        <p:spPr bwMode="auto">
          <a:xfrm>
            <a:off x="1643063" y="5475288"/>
            <a:ext cx="1011237" cy="44450"/>
          </a:xfrm>
          <a:custGeom>
            <a:avLst/>
            <a:gdLst>
              <a:gd name="T0" fmla="*/ 0 w 637"/>
              <a:gd name="T1" fmla="*/ 2147483647 h 28"/>
              <a:gd name="T2" fmla="*/ 2147483647 w 637"/>
              <a:gd name="T3" fmla="*/ 2147483647 h 28"/>
              <a:gd name="T4" fmla="*/ 2147483647 w 637"/>
              <a:gd name="T5" fmla="*/ 2147483647 h 28"/>
              <a:gd name="T6" fmla="*/ 2147483647 w 637"/>
              <a:gd name="T7" fmla="*/ 2147483647 h 28"/>
              <a:gd name="T8" fmla="*/ 2147483647 w 637"/>
              <a:gd name="T9" fmla="*/ 2147483647 h 28"/>
              <a:gd name="T10" fmla="*/ 2147483647 w 637"/>
              <a:gd name="T11" fmla="*/ 2147483647 h 28"/>
              <a:gd name="T12" fmla="*/ 2147483647 w 637"/>
              <a:gd name="T13" fmla="*/ 2147483647 h 28"/>
              <a:gd name="T14" fmla="*/ 2147483647 w 637"/>
              <a:gd name="T15" fmla="*/ 2147483647 h 28"/>
              <a:gd name="T16" fmla="*/ 2147483647 w 637"/>
              <a:gd name="T17" fmla="*/ 2147483647 h 28"/>
              <a:gd name="T18" fmla="*/ 2147483647 w 637"/>
              <a:gd name="T19" fmla="*/ 2147483647 h 28"/>
              <a:gd name="T20" fmla="*/ 2147483647 w 637"/>
              <a:gd name="T21" fmla="*/ 2147483647 h 28"/>
              <a:gd name="T22" fmla="*/ 2147483647 w 637"/>
              <a:gd name="T23" fmla="*/ 2147483647 h 28"/>
              <a:gd name="T24" fmla="*/ 2147483647 w 637"/>
              <a:gd name="T25" fmla="*/ 2147483647 h 28"/>
              <a:gd name="T26" fmla="*/ 2147483647 w 637"/>
              <a:gd name="T27" fmla="*/ 2147483647 h 28"/>
              <a:gd name="T28" fmla="*/ 2147483647 w 637"/>
              <a:gd name="T29" fmla="*/ 2147483647 h 28"/>
              <a:gd name="T30" fmla="*/ 2147483647 w 637"/>
              <a:gd name="T31" fmla="*/ 2147483647 h 28"/>
              <a:gd name="T32" fmla="*/ 2147483647 w 637"/>
              <a:gd name="T33" fmla="*/ 2147483647 h 28"/>
              <a:gd name="T34" fmla="*/ 2147483647 w 637"/>
              <a:gd name="T35" fmla="*/ 2147483647 h 28"/>
              <a:gd name="T36" fmla="*/ 2147483647 w 637"/>
              <a:gd name="T37" fmla="*/ 2147483647 h 28"/>
              <a:gd name="T38" fmla="*/ 2147483647 w 637"/>
              <a:gd name="T39" fmla="*/ 0 h 28"/>
              <a:gd name="T40" fmla="*/ 2147483647 w 637"/>
              <a:gd name="T41" fmla="*/ 0 h 28"/>
              <a:gd name="T42" fmla="*/ 2147483647 w 637"/>
              <a:gd name="T43" fmla="*/ 2147483647 h 28"/>
              <a:gd name="T44" fmla="*/ 2147483647 w 637"/>
              <a:gd name="T45" fmla="*/ 2147483647 h 28"/>
              <a:gd name="T46" fmla="*/ 2147483647 w 637"/>
              <a:gd name="T47" fmla="*/ 2147483647 h 28"/>
              <a:gd name="T48" fmla="*/ 2147483647 w 637"/>
              <a:gd name="T49" fmla="*/ 2147483647 h 28"/>
              <a:gd name="T50" fmla="*/ 2147483647 w 637"/>
              <a:gd name="T51" fmla="*/ 2147483647 h 28"/>
              <a:gd name="T52" fmla="*/ 2147483647 w 637"/>
              <a:gd name="T53" fmla="*/ 2147483647 h 28"/>
              <a:gd name="T54" fmla="*/ 2147483647 w 637"/>
              <a:gd name="T55" fmla="*/ 2147483647 h 28"/>
              <a:gd name="T56" fmla="*/ 2147483647 w 637"/>
              <a:gd name="T57" fmla="*/ 2147483647 h 28"/>
              <a:gd name="T58" fmla="*/ 2147483647 w 637"/>
              <a:gd name="T59" fmla="*/ 2147483647 h 28"/>
              <a:gd name="T60" fmla="*/ 2147483647 w 637"/>
              <a:gd name="T61" fmla="*/ 2147483647 h 28"/>
              <a:gd name="T62" fmla="*/ 2147483647 w 637"/>
              <a:gd name="T63" fmla="*/ 2147483647 h 28"/>
              <a:gd name="T64" fmla="*/ 2147483647 w 637"/>
              <a:gd name="T65" fmla="*/ 2147483647 h 28"/>
              <a:gd name="T66" fmla="*/ 2147483647 w 637"/>
              <a:gd name="T67" fmla="*/ 2147483647 h 28"/>
              <a:gd name="T68" fmla="*/ 2147483647 w 637"/>
              <a:gd name="T69" fmla="*/ 2147483647 h 28"/>
              <a:gd name="T70" fmla="*/ 2147483647 w 637"/>
              <a:gd name="T71" fmla="*/ 2147483647 h 28"/>
              <a:gd name="T72" fmla="*/ 2147483647 w 637"/>
              <a:gd name="T73" fmla="*/ 2147483647 h 28"/>
              <a:gd name="T74" fmla="*/ 2147483647 w 637"/>
              <a:gd name="T75" fmla="*/ 2147483647 h 28"/>
              <a:gd name="T76" fmla="*/ 2147483647 w 637"/>
              <a:gd name="T77" fmla="*/ 2147483647 h 28"/>
              <a:gd name="T78" fmla="*/ 2147483647 w 637"/>
              <a:gd name="T79" fmla="*/ 2147483647 h 28"/>
              <a:gd name="T80" fmla="*/ 2147483647 w 637"/>
              <a:gd name="T81" fmla="*/ 2147483647 h 28"/>
              <a:gd name="T82" fmla="*/ 2147483647 w 637"/>
              <a:gd name="T83" fmla="*/ 2147483647 h 28"/>
              <a:gd name="T84" fmla="*/ 2147483647 w 637"/>
              <a:gd name="T85" fmla="*/ 2147483647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7" h="28">
                <a:moveTo>
                  <a:pt x="0" y="27"/>
                </a:moveTo>
                <a:lnTo>
                  <a:pt x="9" y="24"/>
                </a:lnTo>
                <a:lnTo>
                  <a:pt x="13" y="23"/>
                </a:lnTo>
                <a:lnTo>
                  <a:pt x="17" y="23"/>
                </a:lnTo>
                <a:lnTo>
                  <a:pt x="30" y="22"/>
                </a:lnTo>
                <a:lnTo>
                  <a:pt x="40" y="21"/>
                </a:lnTo>
                <a:lnTo>
                  <a:pt x="45" y="20"/>
                </a:lnTo>
                <a:lnTo>
                  <a:pt x="71" y="14"/>
                </a:lnTo>
                <a:lnTo>
                  <a:pt x="77" y="13"/>
                </a:lnTo>
                <a:lnTo>
                  <a:pt x="83" y="12"/>
                </a:lnTo>
                <a:lnTo>
                  <a:pt x="89" y="11"/>
                </a:lnTo>
                <a:lnTo>
                  <a:pt x="103" y="11"/>
                </a:lnTo>
                <a:lnTo>
                  <a:pt x="110" y="11"/>
                </a:lnTo>
                <a:lnTo>
                  <a:pt x="117" y="10"/>
                </a:lnTo>
                <a:lnTo>
                  <a:pt x="126" y="9"/>
                </a:lnTo>
                <a:lnTo>
                  <a:pt x="134" y="7"/>
                </a:lnTo>
                <a:lnTo>
                  <a:pt x="150" y="6"/>
                </a:lnTo>
                <a:lnTo>
                  <a:pt x="192" y="3"/>
                </a:lnTo>
                <a:lnTo>
                  <a:pt x="213" y="1"/>
                </a:lnTo>
                <a:lnTo>
                  <a:pt x="256" y="0"/>
                </a:lnTo>
                <a:lnTo>
                  <a:pt x="277" y="0"/>
                </a:lnTo>
                <a:lnTo>
                  <a:pt x="298" y="1"/>
                </a:lnTo>
                <a:lnTo>
                  <a:pt x="318" y="2"/>
                </a:lnTo>
                <a:lnTo>
                  <a:pt x="362" y="4"/>
                </a:lnTo>
                <a:lnTo>
                  <a:pt x="384" y="4"/>
                </a:lnTo>
                <a:lnTo>
                  <a:pt x="402" y="5"/>
                </a:lnTo>
                <a:lnTo>
                  <a:pt x="418" y="6"/>
                </a:lnTo>
                <a:lnTo>
                  <a:pt x="432" y="8"/>
                </a:lnTo>
                <a:lnTo>
                  <a:pt x="445" y="8"/>
                </a:lnTo>
                <a:lnTo>
                  <a:pt x="457" y="9"/>
                </a:lnTo>
                <a:lnTo>
                  <a:pt x="478" y="10"/>
                </a:lnTo>
                <a:lnTo>
                  <a:pt x="517" y="10"/>
                </a:lnTo>
                <a:lnTo>
                  <a:pt x="535" y="11"/>
                </a:lnTo>
                <a:lnTo>
                  <a:pt x="544" y="12"/>
                </a:lnTo>
                <a:lnTo>
                  <a:pt x="552" y="13"/>
                </a:lnTo>
                <a:lnTo>
                  <a:pt x="559" y="14"/>
                </a:lnTo>
                <a:lnTo>
                  <a:pt x="566" y="15"/>
                </a:lnTo>
                <a:lnTo>
                  <a:pt x="572" y="15"/>
                </a:lnTo>
                <a:lnTo>
                  <a:pt x="578" y="16"/>
                </a:lnTo>
                <a:lnTo>
                  <a:pt x="584" y="17"/>
                </a:lnTo>
                <a:lnTo>
                  <a:pt x="590" y="19"/>
                </a:lnTo>
                <a:lnTo>
                  <a:pt x="598" y="20"/>
                </a:lnTo>
                <a:lnTo>
                  <a:pt x="636"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0435" name="SMARTPenAnnotation173"/>
          <p:cNvSpPr>
            <a:spLocks/>
          </p:cNvSpPr>
          <p:nvPr/>
        </p:nvSpPr>
        <p:spPr bwMode="auto">
          <a:xfrm>
            <a:off x="625475" y="5867400"/>
            <a:ext cx="1644650" cy="100013"/>
          </a:xfrm>
          <a:custGeom>
            <a:avLst/>
            <a:gdLst>
              <a:gd name="T0" fmla="*/ 0 w 1036"/>
              <a:gd name="T1" fmla="*/ 2147483647 h 63"/>
              <a:gd name="T2" fmla="*/ 2147483647 w 1036"/>
              <a:gd name="T3" fmla="*/ 2147483647 h 63"/>
              <a:gd name="T4" fmla="*/ 2147483647 w 1036"/>
              <a:gd name="T5" fmla="*/ 2147483647 h 63"/>
              <a:gd name="T6" fmla="*/ 2147483647 w 1036"/>
              <a:gd name="T7" fmla="*/ 2147483647 h 63"/>
              <a:gd name="T8" fmla="*/ 2147483647 w 1036"/>
              <a:gd name="T9" fmla="*/ 2147483647 h 63"/>
              <a:gd name="T10" fmla="*/ 2147483647 w 1036"/>
              <a:gd name="T11" fmla="*/ 2147483647 h 63"/>
              <a:gd name="T12" fmla="*/ 2147483647 w 1036"/>
              <a:gd name="T13" fmla="*/ 2147483647 h 63"/>
              <a:gd name="T14" fmla="*/ 2147483647 w 1036"/>
              <a:gd name="T15" fmla="*/ 2147483647 h 63"/>
              <a:gd name="T16" fmla="*/ 2147483647 w 1036"/>
              <a:gd name="T17" fmla="*/ 2147483647 h 63"/>
              <a:gd name="T18" fmla="*/ 2147483647 w 1036"/>
              <a:gd name="T19" fmla="*/ 2147483647 h 63"/>
              <a:gd name="T20" fmla="*/ 2147483647 w 1036"/>
              <a:gd name="T21" fmla="*/ 2147483647 h 63"/>
              <a:gd name="T22" fmla="*/ 2147483647 w 1036"/>
              <a:gd name="T23" fmla="*/ 2147483647 h 63"/>
              <a:gd name="T24" fmla="*/ 2147483647 w 1036"/>
              <a:gd name="T25" fmla="*/ 2147483647 h 63"/>
              <a:gd name="T26" fmla="*/ 2147483647 w 1036"/>
              <a:gd name="T27" fmla="*/ 2147483647 h 63"/>
              <a:gd name="T28" fmla="*/ 2147483647 w 1036"/>
              <a:gd name="T29" fmla="*/ 2147483647 h 63"/>
              <a:gd name="T30" fmla="*/ 2147483647 w 1036"/>
              <a:gd name="T31" fmla="*/ 2147483647 h 63"/>
              <a:gd name="T32" fmla="*/ 2147483647 w 1036"/>
              <a:gd name="T33" fmla="*/ 2147483647 h 63"/>
              <a:gd name="T34" fmla="*/ 2147483647 w 1036"/>
              <a:gd name="T35" fmla="*/ 2147483647 h 63"/>
              <a:gd name="T36" fmla="*/ 2147483647 w 1036"/>
              <a:gd name="T37" fmla="*/ 2147483647 h 63"/>
              <a:gd name="T38" fmla="*/ 2147483647 w 1036"/>
              <a:gd name="T39" fmla="*/ 2147483647 h 63"/>
              <a:gd name="T40" fmla="*/ 2147483647 w 1036"/>
              <a:gd name="T41" fmla="*/ 2147483647 h 63"/>
              <a:gd name="T42" fmla="*/ 2147483647 w 1036"/>
              <a:gd name="T43" fmla="*/ 2147483647 h 63"/>
              <a:gd name="T44" fmla="*/ 2147483647 w 1036"/>
              <a:gd name="T45" fmla="*/ 2147483647 h 63"/>
              <a:gd name="T46" fmla="*/ 2147483647 w 1036"/>
              <a:gd name="T47" fmla="*/ 0 h 63"/>
              <a:gd name="T48" fmla="*/ 2147483647 w 1036"/>
              <a:gd name="T49" fmla="*/ 0 h 63"/>
              <a:gd name="T50" fmla="*/ 2147483647 w 1036"/>
              <a:gd name="T51" fmla="*/ 2147483647 h 63"/>
              <a:gd name="T52" fmla="*/ 2147483647 w 1036"/>
              <a:gd name="T53" fmla="*/ 2147483647 h 63"/>
              <a:gd name="T54" fmla="*/ 2147483647 w 1036"/>
              <a:gd name="T55" fmla="*/ 2147483647 h 63"/>
              <a:gd name="T56" fmla="*/ 2147483647 w 1036"/>
              <a:gd name="T57" fmla="*/ 2147483647 h 63"/>
              <a:gd name="T58" fmla="*/ 2147483647 w 1036"/>
              <a:gd name="T59" fmla="*/ 2147483647 h 63"/>
              <a:gd name="T60" fmla="*/ 2147483647 w 1036"/>
              <a:gd name="T61" fmla="*/ 2147483647 h 63"/>
              <a:gd name="T62" fmla="*/ 2147483647 w 1036"/>
              <a:gd name="T63" fmla="*/ 2147483647 h 63"/>
              <a:gd name="T64" fmla="*/ 2147483647 w 1036"/>
              <a:gd name="T65" fmla="*/ 2147483647 h 63"/>
              <a:gd name="T66" fmla="*/ 2147483647 w 1036"/>
              <a:gd name="T67" fmla="*/ 2147483647 h 63"/>
              <a:gd name="T68" fmla="*/ 2147483647 w 1036"/>
              <a:gd name="T69" fmla="*/ 2147483647 h 63"/>
              <a:gd name="T70" fmla="*/ 2147483647 w 1036"/>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36" h="63">
                <a:moveTo>
                  <a:pt x="0" y="28"/>
                </a:moveTo>
                <a:lnTo>
                  <a:pt x="6" y="31"/>
                </a:lnTo>
                <a:lnTo>
                  <a:pt x="12" y="32"/>
                </a:lnTo>
                <a:lnTo>
                  <a:pt x="41" y="33"/>
                </a:lnTo>
                <a:lnTo>
                  <a:pt x="59" y="33"/>
                </a:lnTo>
                <a:lnTo>
                  <a:pt x="86" y="32"/>
                </a:lnTo>
                <a:lnTo>
                  <a:pt x="97" y="30"/>
                </a:lnTo>
                <a:lnTo>
                  <a:pt x="124" y="29"/>
                </a:lnTo>
                <a:lnTo>
                  <a:pt x="150" y="28"/>
                </a:lnTo>
                <a:lnTo>
                  <a:pt x="169" y="26"/>
                </a:lnTo>
                <a:lnTo>
                  <a:pt x="178" y="25"/>
                </a:lnTo>
                <a:lnTo>
                  <a:pt x="215" y="22"/>
                </a:lnTo>
                <a:lnTo>
                  <a:pt x="225" y="21"/>
                </a:lnTo>
                <a:lnTo>
                  <a:pt x="234" y="19"/>
                </a:lnTo>
                <a:lnTo>
                  <a:pt x="255" y="18"/>
                </a:lnTo>
                <a:lnTo>
                  <a:pt x="265" y="17"/>
                </a:lnTo>
                <a:lnTo>
                  <a:pt x="442" y="8"/>
                </a:lnTo>
                <a:lnTo>
                  <a:pt x="485" y="6"/>
                </a:lnTo>
                <a:lnTo>
                  <a:pt x="519" y="6"/>
                </a:lnTo>
                <a:lnTo>
                  <a:pt x="534" y="5"/>
                </a:lnTo>
                <a:lnTo>
                  <a:pt x="548" y="4"/>
                </a:lnTo>
                <a:lnTo>
                  <a:pt x="562" y="2"/>
                </a:lnTo>
                <a:lnTo>
                  <a:pt x="590" y="1"/>
                </a:lnTo>
                <a:lnTo>
                  <a:pt x="621" y="0"/>
                </a:lnTo>
                <a:lnTo>
                  <a:pt x="790" y="0"/>
                </a:lnTo>
                <a:lnTo>
                  <a:pt x="819" y="1"/>
                </a:lnTo>
                <a:lnTo>
                  <a:pt x="833" y="3"/>
                </a:lnTo>
                <a:lnTo>
                  <a:pt x="849" y="5"/>
                </a:lnTo>
                <a:lnTo>
                  <a:pt x="885" y="10"/>
                </a:lnTo>
                <a:lnTo>
                  <a:pt x="926" y="18"/>
                </a:lnTo>
                <a:lnTo>
                  <a:pt x="937" y="20"/>
                </a:lnTo>
                <a:lnTo>
                  <a:pt x="946" y="23"/>
                </a:lnTo>
                <a:lnTo>
                  <a:pt x="992" y="40"/>
                </a:lnTo>
                <a:lnTo>
                  <a:pt x="1002" y="45"/>
                </a:lnTo>
                <a:lnTo>
                  <a:pt x="1011" y="49"/>
                </a:lnTo>
                <a:lnTo>
                  <a:pt x="103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08272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152400" y="228600"/>
            <a:ext cx="4343400" cy="6400800"/>
          </a:xfrm>
        </p:spPr>
        <p:txBody>
          <a:bodyPr/>
          <a:lstStyle/>
          <a:p>
            <a:pPr eaLnBrk="1" hangingPunct="1">
              <a:lnSpc>
                <a:spcPct val="90000"/>
              </a:lnSpc>
            </a:pPr>
            <a:r>
              <a:rPr lang="en-US" altLang="en-US" smtClean="0"/>
              <a:t>He tells his wife that Duncan has rewarded him of late, and here lately people have a new respect for him—he’s a HERO!—he should enjoy these new honors for a while rather than trying to kill the king in an attempt to gain even more glory and a higher position.</a:t>
            </a: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SMARTPenAnnotation149"/>
          <p:cNvSpPr>
            <a:spLocks/>
          </p:cNvSpPr>
          <p:nvPr/>
        </p:nvSpPr>
        <p:spPr bwMode="auto">
          <a:xfrm>
            <a:off x="1339850" y="625475"/>
            <a:ext cx="1866900" cy="171450"/>
          </a:xfrm>
          <a:custGeom>
            <a:avLst/>
            <a:gdLst>
              <a:gd name="T0" fmla="*/ 0 w 1176"/>
              <a:gd name="T1" fmla="*/ 0 h 108"/>
              <a:gd name="T2" fmla="*/ 2147483647 w 1176"/>
              <a:gd name="T3" fmla="*/ 0 h 108"/>
              <a:gd name="T4" fmla="*/ 2147483647 w 1176"/>
              <a:gd name="T5" fmla="*/ 0 h 108"/>
              <a:gd name="T6" fmla="*/ 2147483647 w 1176"/>
              <a:gd name="T7" fmla="*/ 2147483647 h 108"/>
              <a:gd name="T8" fmla="*/ 2147483647 w 1176"/>
              <a:gd name="T9" fmla="*/ 2147483647 h 108"/>
              <a:gd name="T10" fmla="*/ 2147483647 w 1176"/>
              <a:gd name="T11" fmla="*/ 2147483647 h 108"/>
              <a:gd name="T12" fmla="*/ 2147483647 w 1176"/>
              <a:gd name="T13" fmla="*/ 2147483647 h 108"/>
              <a:gd name="T14" fmla="*/ 2147483647 w 1176"/>
              <a:gd name="T15" fmla="*/ 2147483647 h 108"/>
              <a:gd name="T16" fmla="*/ 2147483647 w 1176"/>
              <a:gd name="T17" fmla="*/ 2147483647 h 108"/>
              <a:gd name="T18" fmla="*/ 2147483647 w 1176"/>
              <a:gd name="T19" fmla="*/ 2147483647 h 108"/>
              <a:gd name="T20" fmla="*/ 2147483647 w 1176"/>
              <a:gd name="T21" fmla="*/ 2147483647 h 108"/>
              <a:gd name="T22" fmla="*/ 2147483647 w 1176"/>
              <a:gd name="T23" fmla="*/ 2147483647 h 108"/>
              <a:gd name="T24" fmla="*/ 2147483647 w 1176"/>
              <a:gd name="T25" fmla="*/ 2147483647 h 108"/>
              <a:gd name="T26" fmla="*/ 2147483647 w 1176"/>
              <a:gd name="T27" fmla="*/ 2147483647 h 108"/>
              <a:gd name="T28" fmla="*/ 2147483647 w 1176"/>
              <a:gd name="T29" fmla="*/ 2147483647 h 108"/>
              <a:gd name="T30" fmla="*/ 2147483647 w 1176"/>
              <a:gd name="T31" fmla="*/ 2147483647 h 108"/>
              <a:gd name="T32" fmla="*/ 2147483647 w 1176"/>
              <a:gd name="T33" fmla="*/ 2147483647 h 108"/>
              <a:gd name="T34" fmla="*/ 2147483647 w 1176"/>
              <a:gd name="T35" fmla="*/ 2147483647 h 108"/>
              <a:gd name="T36" fmla="*/ 2147483647 w 1176"/>
              <a:gd name="T37" fmla="*/ 2147483647 h 108"/>
              <a:gd name="T38" fmla="*/ 2147483647 w 1176"/>
              <a:gd name="T39" fmla="*/ 2147483647 h 108"/>
              <a:gd name="T40" fmla="*/ 2147483647 w 1176"/>
              <a:gd name="T41" fmla="*/ 2147483647 h 108"/>
              <a:gd name="T42" fmla="*/ 2147483647 w 1176"/>
              <a:gd name="T43" fmla="*/ 2147483647 h 108"/>
              <a:gd name="T44" fmla="*/ 2147483647 w 1176"/>
              <a:gd name="T45" fmla="*/ 2147483647 h 108"/>
              <a:gd name="T46" fmla="*/ 2147483647 w 1176"/>
              <a:gd name="T47" fmla="*/ 2147483647 h 108"/>
              <a:gd name="T48" fmla="*/ 2147483647 w 1176"/>
              <a:gd name="T49" fmla="*/ 2147483647 h 108"/>
              <a:gd name="T50" fmla="*/ 2147483647 w 1176"/>
              <a:gd name="T51" fmla="*/ 2147483647 h 108"/>
              <a:gd name="T52" fmla="*/ 2147483647 w 1176"/>
              <a:gd name="T53" fmla="*/ 2147483647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6" h="108">
                <a:moveTo>
                  <a:pt x="0" y="0"/>
                </a:moveTo>
                <a:lnTo>
                  <a:pt x="12" y="0"/>
                </a:lnTo>
                <a:lnTo>
                  <a:pt x="14" y="0"/>
                </a:lnTo>
                <a:lnTo>
                  <a:pt x="20" y="4"/>
                </a:lnTo>
                <a:lnTo>
                  <a:pt x="24" y="5"/>
                </a:lnTo>
                <a:lnTo>
                  <a:pt x="45" y="7"/>
                </a:lnTo>
                <a:lnTo>
                  <a:pt x="69" y="10"/>
                </a:lnTo>
                <a:lnTo>
                  <a:pt x="84" y="12"/>
                </a:lnTo>
                <a:lnTo>
                  <a:pt x="125" y="19"/>
                </a:lnTo>
                <a:lnTo>
                  <a:pt x="155" y="22"/>
                </a:lnTo>
                <a:lnTo>
                  <a:pt x="188" y="24"/>
                </a:lnTo>
                <a:lnTo>
                  <a:pt x="200" y="25"/>
                </a:lnTo>
                <a:lnTo>
                  <a:pt x="313" y="36"/>
                </a:lnTo>
                <a:lnTo>
                  <a:pt x="352" y="40"/>
                </a:lnTo>
                <a:lnTo>
                  <a:pt x="400" y="44"/>
                </a:lnTo>
                <a:lnTo>
                  <a:pt x="428" y="46"/>
                </a:lnTo>
                <a:lnTo>
                  <a:pt x="458" y="50"/>
                </a:lnTo>
                <a:lnTo>
                  <a:pt x="521" y="58"/>
                </a:lnTo>
                <a:lnTo>
                  <a:pt x="605" y="71"/>
                </a:lnTo>
                <a:lnTo>
                  <a:pt x="668" y="78"/>
                </a:lnTo>
                <a:lnTo>
                  <a:pt x="733" y="85"/>
                </a:lnTo>
                <a:lnTo>
                  <a:pt x="792" y="90"/>
                </a:lnTo>
                <a:lnTo>
                  <a:pt x="889" y="97"/>
                </a:lnTo>
                <a:lnTo>
                  <a:pt x="970" y="99"/>
                </a:lnTo>
                <a:lnTo>
                  <a:pt x="1088" y="101"/>
                </a:lnTo>
                <a:lnTo>
                  <a:pt x="1123" y="103"/>
                </a:lnTo>
                <a:lnTo>
                  <a:pt x="1175" y="10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45" name="SMARTPenAnnotation150"/>
          <p:cNvSpPr>
            <a:spLocks/>
          </p:cNvSpPr>
          <p:nvPr/>
        </p:nvSpPr>
        <p:spPr bwMode="auto">
          <a:xfrm>
            <a:off x="874713" y="1089025"/>
            <a:ext cx="2001837" cy="153988"/>
          </a:xfrm>
          <a:custGeom>
            <a:avLst/>
            <a:gdLst>
              <a:gd name="T0" fmla="*/ 0 w 1261"/>
              <a:gd name="T1" fmla="*/ 0 h 97"/>
              <a:gd name="T2" fmla="*/ 2147483647 w 1261"/>
              <a:gd name="T3" fmla="*/ 2147483647 h 97"/>
              <a:gd name="T4" fmla="*/ 2147483647 w 1261"/>
              <a:gd name="T5" fmla="*/ 2147483647 h 97"/>
              <a:gd name="T6" fmla="*/ 2147483647 w 1261"/>
              <a:gd name="T7" fmla="*/ 2147483647 h 97"/>
              <a:gd name="T8" fmla="*/ 2147483647 w 1261"/>
              <a:gd name="T9" fmla="*/ 2147483647 h 97"/>
              <a:gd name="T10" fmla="*/ 2147483647 w 1261"/>
              <a:gd name="T11" fmla="*/ 2147483647 h 97"/>
              <a:gd name="T12" fmla="*/ 2147483647 w 1261"/>
              <a:gd name="T13" fmla="*/ 2147483647 h 97"/>
              <a:gd name="T14" fmla="*/ 2147483647 w 1261"/>
              <a:gd name="T15" fmla="*/ 2147483647 h 97"/>
              <a:gd name="T16" fmla="*/ 2147483647 w 1261"/>
              <a:gd name="T17" fmla="*/ 2147483647 h 97"/>
              <a:gd name="T18" fmla="*/ 2147483647 w 1261"/>
              <a:gd name="T19" fmla="*/ 2147483647 h 97"/>
              <a:gd name="T20" fmla="*/ 2147483647 w 1261"/>
              <a:gd name="T21" fmla="*/ 2147483647 h 97"/>
              <a:gd name="T22" fmla="*/ 2147483647 w 1261"/>
              <a:gd name="T23" fmla="*/ 2147483647 h 97"/>
              <a:gd name="T24" fmla="*/ 2147483647 w 1261"/>
              <a:gd name="T25" fmla="*/ 2147483647 h 97"/>
              <a:gd name="T26" fmla="*/ 2147483647 w 1261"/>
              <a:gd name="T27" fmla="*/ 2147483647 h 97"/>
              <a:gd name="T28" fmla="*/ 2147483647 w 1261"/>
              <a:gd name="T29" fmla="*/ 2147483647 h 97"/>
              <a:gd name="T30" fmla="*/ 2147483647 w 1261"/>
              <a:gd name="T31" fmla="*/ 2147483647 h 97"/>
              <a:gd name="T32" fmla="*/ 2147483647 w 1261"/>
              <a:gd name="T33" fmla="*/ 2147483647 h 97"/>
              <a:gd name="T34" fmla="*/ 2147483647 w 1261"/>
              <a:gd name="T35" fmla="*/ 2147483647 h 97"/>
              <a:gd name="T36" fmla="*/ 2147483647 w 1261"/>
              <a:gd name="T37" fmla="*/ 2147483647 h 97"/>
              <a:gd name="T38" fmla="*/ 2147483647 w 1261"/>
              <a:gd name="T39" fmla="*/ 2147483647 h 97"/>
              <a:gd name="T40" fmla="*/ 2147483647 w 1261"/>
              <a:gd name="T41" fmla="*/ 2147483647 h 97"/>
              <a:gd name="T42" fmla="*/ 2147483647 w 1261"/>
              <a:gd name="T43" fmla="*/ 2147483647 h 97"/>
              <a:gd name="T44" fmla="*/ 2147483647 w 1261"/>
              <a:gd name="T45" fmla="*/ 2147483647 h 97"/>
              <a:gd name="T46" fmla="*/ 2147483647 w 1261"/>
              <a:gd name="T47" fmla="*/ 2147483647 h 97"/>
              <a:gd name="T48" fmla="*/ 2147483647 w 1261"/>
              <a:gd name="T49" fmla="*/ 2147483647 h 97"/>
              <a:gd name="T50" fmla="*/ 2147483647 w 1261"/>
              <a:gd name="T51" fmla="*/ 2147483647 h 97"/>
              <a:gd name="T52" fmla="*/ 2147483647 w 1261"/>
              <a:gd name="T53" fmla="*/ 2147483647 h 97"/>
              <a:gd name="T54" fmla="*/ 2147483647 w 1261"/>
              <a:gd name="T55" fmla="*/ 2147483647 h 97"/>
              <a:gd name="T56" fmla="*/ 2147483647 w 1261"/>
              <a:gd name="T57" fmla="*/ 2147483647 h 97"/>
              <a:gd name="T58" fmla="*/ 2147483647 w 1261"/>
              <a:gd name="T59" fmla="*/ 2147483647 h 97"/>
              <a:gd name="T60" fmla="*/ 2147483647 w 1261"/>
              <a:gd name="T61" fmla="*/ 2147483647 h 97"/>
              <a:gd name="T62" fmla="*/ 2147483647 w 1261"/>
              <a:gd name="T63" fmla="*/ 2147483647 h 97"/>
              <a:gd name="T64" fmla="*/ 2147483647 w 1261"/>
              <a:gd name="T65" fmla="*/ 2147483647 h 97"/>
              <a:gd name="T66" fmla="*/ 2147483647 w 1261"/>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61" h="97">
                <a:moveTo>
                  <a:pt x="0" y="0"/>
                </a:moveTo>
                <a:lnTo>
                  <a:pt x="34" y="2"/>
                </a:lnTo>
                <a:lnTo>
                  <a:pt x="64" y="5"/>
                </a:lnTo>
                <a:lnTo>
                  <a:pt x="97" y="6"/>
                </a:lnTo>
                <a:lnTo>
                  <a:pt x="189" y="6"/>
                </a:lnTo>
                <a:lnTo>
                  <a:pt x="213" y="8"/>
                </a:lnTo>
                <a:lnTo>
                  <a:pt x="246" y="10"/>
                </a:lnTo>
                <a:lnTo>
                  <a:pt x="277" y="11"/>
                </a:lnTo>
                <a:lnTo>
                  <a:pt x="360" y="11"/>
                </a:lnTo>
                <a:lnTo>
                  <a:pt x="384" y="13"/>
                </a:lnTo>
                <a:lnTo>
                  <a:pt x="415" y="15"/>
                </a:lnTo>
                <a:lnTo>
                  <a:pt x="459" y="16"/>
                </a:lnTo>
                <a:lnTo>
                  <a:pt x="566" y="18"/>
                </a:lnTo>
                <a:lnTo>
                  <a:pt x="678" y="22"/>
                </a:lnTo>
                <a:lnTo>
                  <a:pt x="745" y="25"/>
                </a:lnTo>
                <a:lnTo>
                  <a:pt x="866" y="33"/>
                </a:lnTo>
                <a:lnTo>
                  <a:pt x="926" y="38"/>
                </a:lnTo>
                <a:lnTo>
                  <a:pt x="949" y="41"/>
                </a:lnTo>
                <a:lnTo>
                  <a:pt x="969" y="43"/>
                </a:lnTo>
                <a:lnTo>
                  <a:pt x="987" y="47"/>
                </a:lnTo>
                <a:lnTo>
                  <a:pt x="1003" y="50"/>
                </a:lnTo>
                <a:lnTo>
                  <a:pt x="1018" y="52"/>
                </a:lnTo>
                <a:lnTo>
                  <a:pt x="1047" y="55"/>
                </a:lnTo>
                <a:lnTo>
                  <a:pt x="1060" y="56"/>
                </a:lnTo>
                <a:lnTo>
                  <a:pt x="1072" y="59"/>
                </a:lnTo>
                <a:lnTo>
                  <a:pt x="1084" y="62"/>
                </a:lnTo>
                <a:lnTo>
                  <a:pt x="1096" y="64"/>
                </a:lnTo>
                <a:lnTo>
                  <a:pt x="1119" y="69"/>
                </a:lnTo>
                <a:lnTo>
                  <a:pt x="1140" y="71"/>
                </a:lnTo>
                <a:lnTo>
                  <a:pt x="1159" y="73"/>
                </a:lnTo>
                <a:lnTo>
                  <a:pt x="1176" y="76"/>
                </a:lnTo>
                <a:lnTo>
                  <a:pt x="1192" y="79"/>
                </a:lnTo>
                <a:lnTo>
                  <a:pt x="1222" y="86"/>
                </a:lnTo>
                <a:lnTo>
                  <a:pt x="1260"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46" name="SMARTPenAnnotation151"/>
          <p:cNvSpPr>
            <a:spLocks/>
          </p:cNvSpPr>
          <p:nvPr/>
        </p:nvSpPr>
        <p:spPr bwMode="auto">
          <a:xfrm>
            <a:off x="830263" y="1512888"/>
            <a:ext cx="2189162" cy="96837"/>
          </a:xfrm>
          <a:custGeom>
            <a:avLst/>
            <a:gdLst>
              <a:gd name="T0" fmla="*/ 0 w 1379"/>
              <a:gd name="T1" fmla="*/ 2147483647 h 61"/>
              <a:gd name="T2" fmla="*/ 2147483647 w 1379"/>
              <a:gd name="T3" fmla="*/ 2147483647 h 61"/>
              <a:gd name="T4" fmla="*/ 2147483647 w 1379"/>
              <a:gd name="T5" fmla="*/ 2147483647 h 61"/>
              <a:gd name="T6" fmla="*/ 2147483647 w 1379"/>
              <a:gd name="T7" fmla="*/ 2147483647 h 61"/>
              <a:gd name="T8" fmla="*/ 2147483647 w 1379"/>
              <a:gd name="T9" fmla="*/ 2147483647 h 61"/>
              <a:gd name="T10" fmla="*/ 2147483647 w 1379"/>
              <a:gd name="T11" fmla="*/ 2147483647 h 61"/>
              <a:gd name="T12" fmla="*/ 2147483647 w 1379"/>
              <a:gd name="T13" fmla="*/ 2147483647 h 61"/>
              <a:gd name="T14" fmla="*/ 2147483647 w 1379"/>
              <a:gd name="T15" fmla="*/ 2147483647 h 61"/>
              <a:gd name="T16" fmla="*/ 2147483647 w 1379"/>
              <a:gd name="T17" fmla="*/ 2147483647 h 61"/>
              <a:gd name="T18" fmla="*/ 2147483647 w 1379"/>
              <a:gd name="T19" fmla="*/ 0 h 61"/>
              <a:gd name="T20" fmla="*/ 2147483647 w 1379"/>
              <a:gd name="T21" fmla="*/ 0 h 61"/>
              <a:gd name="T22" fmla="*/ 2147483647 w 1379"/>
              <a:gd name="T23" fmla="*/ 2147483647 h 61"/>
              <a:gd name="T24" fmla="*/ 2147483647 w 1379"/>
              <a:gd name="T25" fmla="*/ 2147483647 h 61"/>
              <a:gd name="T26" fmla="*/ 2147483647 w 1379"/>
              <a:gd name="T27" fmla="*/ 2147483647 h 61"/>
              <a:gd name="T28" fmla="*/ 2147483647 w 1379"/>
              <a:gd name="T29" fmla="*/ 2147483647 h 61"/>
              <a:gd name="T30" fmla="*/ 2147483647 w 1379"/>
              <a:gd name="T31" fmla="*/ 2147483647 h 61"/>
              <a:gd name="T32" fmla="*/ 2147483647 w 1379"/>
              <a:gd name="T33" fmla="*/ 2147483647 h 61"/>
              <a:gd name="T34" fmla="*/ 2147483647 w 1379"/>
              <a:gd name="T35" fmla="*/ 2147483647 h 61"/>
              <a:gd name="T36" fmla="*/ 2147483647 w 1379"/>
              <a:gd name="T37" fmla="*/ 2147483647 h 61"/>
              <a:gd name="T38" fmla="*/ 2147483647 w 1379"/>
              <a:gd name="T39" fmla="*/ 2147483647 h 61"/>
              <a:gd name="T40" fmla="*/ 2147483647 w 1379"/>
              <a:gd name="T41" fmla="*/ 2147483647 h 61"/>
              <a:gd name="T42" fmla="*/ 2147483647 w 1379"/>
              <a:gd name="T43" fmla="*/ 2147483647 h 61"/>
              <a:gd name="T44" fmla="*/ 2147483647 w 1379"/>
              <a:gd name="T45" fmla="*/ 2147483647 h 61"/>
              <a:gd name="T46" fmla="*/ 2147483647 w 1379"/>
              <a:gd name="T47" fmla="*/ 2147483647 h 61"/>
              <a:gd name="T48" fmla="*/ 2147483647 w 1379"/>
              <a:gd name="T49" fmla="*/ 2147483647 h 61"/>
              <a:gd name="T50" fmla="*/ 2147483647 w 1379"/>
              <a:gd name="T51" fmla="*/ 2147483647 h 61"/>
              <a:gd name="T52" fmla="*/ 2147483647 w 1379"/>
              <a:gd name="T53" fmla="*/ 2147483647 h 61"/>
              <a:gd name="T54" fmla="*/ 2147483647 w 1379"/>
              <a:gd name="T55" fmla="*/ 2147483647 h 61"/>
              <a:gd name="T56" fmla="*/ 2147483647 w 1379"/>
              <a:gd name="T57" fmla="*/ 2147483647 h 61"/>
              <a:gd name="T58" fmla="*/ 2147483647 w 1379"/>
              <a:gd name="T59" fmla="*/ 2147483647 h 61"/>
              <a:gd name="T60" fmla="*/ 2147483647 w 1379"/>
              <a:gd name="T61" fmla="*/ 2147483647 h 61"/>
              <a:gd name="T62" fmla="*/ 2147483647 w 1379"/>
              <a:gd name="T63" fmla="*/ 2147483647 h 61"/>
              <a:gd name="T64" fmla="*/ 2147483647 w 1379"/>
              <a:gd name="T65" fmla="*/ 2147483647 h 61"/>
              <a:gd name="T66" fmla="*/ 2147483647 w 1379"/>
              <a:gd name="T67" fmla="*/ 2147483647 h 61"/>
              <a:gd name="T68" fmla="*/ 2147483647 w 1379"/>
              <a:gd name="T69" fmla="*/ 2147483647 h 61"/>
              <a:gd name="T70" fmla="*/ 2147483647 w 1379"/>
              <a:gd name="T71" fmla="*/ 2147483647 h 61"/>
              <a:gd name="T72" fmla="*/ 2147483647 w 1379"/>
              <a:gd name="T73" fmla="*/ 2147483647 h 61"/>
              <a:gd name="T74" fmla="*/ 2147483647 w 1379"/>
              <a:gd name="T75" fmla="*/ 2147483647 h 61"/>
              <a:gd name="T76" fmla="*/ 2147483647 w 1379"/>
              <a:gd name="T77" fmla="*/ 2147483647 h 61"/>
              <a:gd name="T78" fmla="*/ 2147483647 w 1379"/>
              <a:gd name="T79" fmla="*/ 2147483647 h 61"/>
              <a:gd name="T80" fmla="*/ 2147483647 w 1379"/>
              <a:gd name="T81" fmla="*/ 2147483647 h 61"/>
              <a:gd name="T82" fmla="*/ 2147483647 w 1379"/>
              <a:gd name="T83" fmla="*/ 2147483647 h 61"/>
              <a:gd name="T84" fmla="*/ 2147483647 w 1379"/>
              <a:gd name="T85" fmla="*/ 2147483647 h 61"/>
              <a:gd name="T86" fmla="*/ 2147483647 w 1379"/>
              <a:gd name="T87" fmla="*/ 2147483647 h 61"/>
              <a:gd name="T88" fmla="*/ 2147483647 w 1379"/>
              <a:gd name="T89" fmla="*/ 2147483647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79" h="61">
                <a:moveTo>
                  <a:pt x="0" y="15"/>
                </a:moveTo>
                <a:lnTo>
                  <a:pt x="6" y="12"/>
                </a:lnTo>
                <a:lnTo>
                  <a:pt x="11" y="10"/>
                </a:lnTo>
                <a:lnTo>
                  <a:pt x="15" y="9"/>
                </a:lnTo>
                <a:lnTo>
                  <a:pt x="18" y="8"/>
                </a:lnTo>
                <a:lnTo>
                  <a:pt x="22" y="6"/>
                </a:lnTo>
                <a:lnTo>
                  <a:pt x="29" y="5"/>
                </a:lnTo>
                <a:lnTo>
                  <a:pt x="52" y="3"/>
                </a:lnTo>
                <a:lnTo>
                  <a:pt x="59" y="2"/>
                </a:lnTo>
                <a:lnTo>
                  <a:pt x="65" y="0"/>
                </a:lnTo>
                <a:lnTo>
                  <a:pt x="95" y="0"/>
                </a:lnTo>
                <a:lnTo>
                  <a:pt x="140" y="2"/>
                </a:lnTo>
                <a:lnTo>
                  <a:pt x="175" y="3"/>
                </a:lnTo>
                <a:lnTo>
                  <a:pt x="210" y="3"/>
                </a:lnTo>
                <a:lnTo>
                  <a:pt x="233" y="5"/>
                </a:lnTo>
                <a:lnTo>
                  <a:pt x="244" y="6"/>
                </a:lnTo>
                <a:lnTo>
                  <a:pt x="262" y="8"/>
                </a:lnTo>
                <a:lnTo>
                  <a:pt x="297" y="9"/>
                </a:lnTo>
                <a:lnTo>
                  <a:pt x="335" y="9"/>
                </a:lnTo>
                <a:lnTo>
                  <a:pt x="345" y="11"/>
                </a:lnTo>
                <a:lnTo>
                  <a:pt x="356" y="12"/>
                </a:lnTo>
                <a:lnTo>
                  <a:pt x="404" y="15"/>
                </a:lnTo>
                <a:lnTo>
                  <a:pt x="585" y="24"/>
                </a:lnTo>
                <a:lnTo>
                  <a:pt x="609" y="26"/>
                </a:lnTo>
                <a:lnTo>
                  <a:pt x="629" y="28"/>
                </a:lnTo>
                <a:lnTo>
                  <a:pt x="662" y="31"/>
                </a:lnTo>
                <a:lnTo>
                  <a:pt x="675" y="33"/>
                </a:lnTo>
                <a:lnTo>
                  <a:pt x="696" y="35"/>
                </a:lnTo>
                <a:lnTo>
                  <a:pt x="827" y="45"/>
                </a:lnTo>
                <a:lnTo>
                  <a:pt x="865" y="47"/>
                </a:lnTo>
                <a:lnTo>
                  <a:pt x="899" y="48"/>
                </a:lnTo>
                <a:lnTo>
                  <a:pt x="941" y="51"/>
                </a:lnTo>
                <a:lnTo>
                  <a:pt x="964" y="52"/>
                </a:lnTo>
                <a:lnTo>
                  <a:pt x="1034" y="53"/>
                </a:lnTo>
                <a:lnTo>
                  <a:pt x="1156" y="54"/>
                </a:lnTo>
                <a:lnTo>
                  <a:pt x="1185" y="52"/>
                </a:lnTo>
                <a:lnTo>
                  <a:pt x="1197" y="51"/>
                </a:lnTo>
                <a:lnTo>
                  <a:pt x="1229" y="49"/>
                </a:lnTo>
                <a:lnTo>
                  <a:pt x="1328" y="48"/>
                </a:lnTo>
                <a:lnTo>
                  <a:pt x="1350" y="48"/>
                </a:lnTo>
                <a:lnTo>
                  <a:pt x="1357" y="50"/>
                </a:lnTo>
                <a:lnTo>
                  <a:pt x="1360" y="51"/>
                </a:lnTo>
                <a:lnTo>
                  <a:pt x="1364" y="53"/>
                </a:lnTo>
                <a:lnTo>
                  <a:pt x="1367" y="54"/>
                </a:lnTo>
                <a:lnTo>
                  <a:pt x="1378" y="6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47" name="SMARTPenAnnotation152"/>
          <p:cNvSpPr>
            <a:spLocks/>
          </p:cNvSpPr>
          <p:nvPr/>
        </p:nvSpPr>
        <p:spPr bwMode="auto">
          <a:xfrm>
            <a:off x="990600" y="2465388"/>
            <a:ext cx="2743200" cy="98425"/>
          </a:xfrm>
          <a:custGeom>
            <a:avLst/>
            <a:gdLst>
              <a:gd name="T0" fmla="*/ 0 w 1728"/>
              <a:gd name="T1" fmla="*/ 0 h 62"/>
              <a:gd name="T2" fmla="*/ 2147483647 w 1728"/>
              <a:gd name="T3" fmla="*/ 2147483647 h 62"/>
              <a:gd name="T4" fmla="*/ 2147483647 w 1728"/>
              <a:gd name="T5" fmla="*/ 2147483647 h 62"/>
              <a:gd name="T6" fmla="*/ 2147483647 w 1728"/>
              <a:gd name="T7" fmla="*/ 2147483647 h 62"/>
              <a:gd name="T8" fmla="*/ 2147483647 w 1728"/>
              <a:gd name="T9" fmla="*/ 2147483647 h 62"/>
              <a:gd name="T10" fmla="*/ 2147483647 w 1728"/>
              <a:gd name="T11" fmla="*/ 2147483647 h 62"/>
              <a:gd name="T12" fmla="*/ 2147483647 w 1728"/>
              <a:gd name="T13" fmla="*/ 2147483647 h 62"/>
              <a:gd name="T14" fmla="*/ 2147483647 w 1728"/>
              <a:gd name="T15" fmla="*/ 2147483647 h 62"/>
              <a:gd name="T16" fmla="*/ 2147483647 w 1728"/>
              <a:gd name="T17" fmla="*/ 2147483647 h 62"/>
              <a:gd name="T18" fmla="*/ 2147483647 w 1728"/>
              <a:gd name="T19" fmla="*/ 2147483647 h 62"/>
              <a:gd name="T20" fmla="*/ 2147483647 w 1728"/>
              <a:gd name="T21" fmla="*/ 2147483647 h 62"/>
              <a:gd name="T22" fmla="*/ 2147483647 w 1728"/>
              <a:gd name="T23" fmla="*/ 2147483647 h 62"/>
              <a:gd name="T24" fmla="*/ 2147483647 w 1728"/>
              <a:gd name="T25" fmla="*/ 2147483647 h 62"/>
              <a:gd name="T26" fmla="*/ 2147483647 w 1728"/>
              <a:gd name="T27" fmla="*/ 2147483647 h 62"/>
              <a:gd name="T28" fmla="*/ 2147483647 w 1728"/>
              <a:gd name="T29" fmla="*/ 2147483647 h 62"/>
              <a:gd name="T30" fmla="*/ 2147483647 w 1728"/>
              <a:gd name="T31" fmla="*/ 2147483647 h 62"/>
              <a:gd name="T32" fmla="*/ 2147483647 w 1728"/>
              <a:gd name="T33" fmla="*/ 2147483647 h 62"/>
              <a:gd name="T34" fmla="*/ 2147483647 w 1728"/>
              <a:gd name="T35" fmla="*/ 2147483647 h 62"/>
              <a:gd name="T36" fmla="*/ 2147483647 w 1728"/>
              <a:gd name="T37" fmla="*/ 2147483647 h 62"/>
              <a:gd name="T38" fmla="*/ 2147483647 w 1728"/>
              <a:gd name="T39" fmla="*/ 2147483647 h 62"/>
              <a:gd name="T40" fmla="*/ 2147483647 w 1728"/>
              <a:gd name="T41" fmla="*/ 2147483647 h 62"/>
              <a:gd name="T42" fmla="*/ 2147483647 w 1728"/>
              <a:gd name="T43" fmla="*/ 2147483647 h 62"/>
              <a:gd name="T44" fmla="*/ 2147483647 w 1728"/>
              <a:gd name="T45" fmla="*/ 2147483647 h 62"/>
              <a:gd name="T46" fmla="*/ 2147483647 w 1728"/>
              <a:gd name="T47" fmla="*/ 2147483647 h 62"/>
              <a:gd name="T48" fmla="*/ 2147483647 w 1728"/>
              <a:gd name="T49" fmla="*/ 2147483647 h 62"/>
              <a:gd name="T50" fmla="*/ 2147483647 w 1728"/>
              <a:gd name="T51" fmla="*/ 2147483647 h 62"/>
              <a:gd name="T52" fmla="*/ 2147483647 w 1728"/>
              <a:gd name="T53" fmla="*/ 2147483647 h 62"/>
              <a:gd name="T54" fmla="*/ 2147483647 w 1728"/>
              <a:gd name="T55" fmla="*/ 2147483647 h 62"/>
              <a:gd name="T56" fmla="*/ 2147483647 w 1728"/>
              <a:gd name="T57" fmla="*/ 2147483647 h 62"/>
              <a:gd name="T58" fmla="*/ 2147483647 w 1728"/>
              <a:gd name="T59" fmla="*/ 2147483647 h 62"/>
              <a:gd name="T60" fmla="*/ 2147483647 w 1728"/>
              <a:gd name="T61" fmla="*/ 2147483647 h 62"/>
              <a:gd name="T62" fmla="*/ 2147483647 w 1728"/>
              <a:gd name="T63" fmla="*/ 2147483647 h 62"/>
              <a:gd name="T64" fmla="*/ 2147483647 w 1728"/>
              <a:gd name="T65" fmla="*/ 2147483647 h 62"/>
              <a:gd name="T66" fmla="*/ 2147483647 w 1728"/>
              <a:gd name="T67" fmla="*/ 2147483647 h 62"/>
              <a:gd name="T68" fmla="*/ 2147483647 w 1728"/>
              <a:gd name="T69" fmla="*/ 2147483647 h 62"/>
              <a:gd name="T70" fmla="*/ 2147483647 w 1728"/>
              <a:gd name="T71" fmla="*/ 2147483647 h 62"/>
              <a:gd name="T72" fmla="*/ 2147483647 w 1728"/>
              <a:gd name="T73" fmla="*/ 2147483647 h 62"/>
              <a:gd name="T74" fmla="*/ 2147483647 w 1728"/>
              <a:gd name="T75" fmla="*/ 2147483647 h 62"/>
              <a:gd name="T76" fmla="*/ 2147483647 w 1728"/>
              <a:gd name="T77" fmla="*/ 2147483647 h 62"/>
              <a:gd name="T78" fmla="*/ 2147483647 w 1728"/>
              <a:gd name="T79" fmla="*/ 2147483647 h 62"/>
              <a:gd name="T80" fmla="*/ 2147483647 w 1728"/>
              <a:gd name="T81" fmla="*/ 2147483647 h 62"/>
              <a:gd name="T82" fmla="*/ 2147483647 w 1728"/>
              <a:gd name="T83" fmla="*/ 2147483647 h 62"/>
              <a:gd name="T84" fmla="*/ 2147483647 w 1728"/>
              <a:gd name="T85" fmla="*/ 2147483647 h 62"/>
              <a:gd name="T86" fmla="*/ 2147483647 w 1728"/>
              <a:gd name="T87" fmla="*/ 2147483647 h 62"/>
              <a:gd name="T88" fmla="*/ 2147483647 w 1728"/>
              <a:gd name="T89" fmla="*/ 2147483647 h 62"/>
              <a:gd name="T90" fmla="*/ 2147483647 w 1728"/>
              <a:gd name="T91" fmla="*/ 2147483647 h 62"/>
              <a:gd name="T92" fmla="*/ 2147483647 w 1728"/>
              <a:gd name="T93" fmla="*/ 2147483647 h 62"/>
              <a:gd name="T94" fmla="*/ 2147483647 w 1728"/>
              <a:gd name="T95" fmla="*/ 2147483647 h 62"/>
              <a:gd name="T96" fmla="*/ 2147483647 w 1728"/>
              <a:gd name="T97" fmla="*/ 2147483647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28" h="62">
                <a:moveTo>
                  <a:pt x="0" y="0"/>
                </a:moveTo>
                <a:lnTo>
                  <a:pt x="6" y="5"/>
                </a:lnTo>
                <a:lnTo>
                  <a:pt x="9" y="7"/>
                </a:lnTo>
                <a:lnTo>
                  <a:pt x="11" y="8"/>
                </a:lnTo>
                <a:lnTo>
                  <a:pt x="13" y="9"/>
                </a:lnTo>
                <a:lnTo>
                  <a:pt x="20" y="10"/>
                </a:lnTo>
                <a:lnTo>
                  <a:pt x="43" y="13"/>
                </a:lnTo>
                <a:lnTo>
                  <a:pt x="73" y="15"/>
                </a:lnTo>
                <a:lnTo>
                  <a:pt x="104" y="16"/>
                </a:lnTo>
                <a:lnTo>
                  <a:pt x="116" y="18"/>
                </a:lnTo>
                <a:lnTo>
                  <a:pt x="126" y="19"/>
                </a:lnTo>
                <a:lnTo>
                  <a:pt x="144" y="21"/>
                </a:lnTo>
                <a:lnTo>
                  <a:pt x="193" y="22"/>
                </a:lnTo>
                <a:lnTo>
                  <a:pt x="299" y="22"/>
                </a:lnTo>
                <a:lnTo>
                  <a:pt x="331" y="20"/>
                </a:lnTo>
                <a:lnTo>
                  <a:pt x="348" y="19"/>
                </a:lnTo>
                <a:lnTo>
                  <a:pt x="391" y="17"/>
                </a:lnTo>
                <a:lnTo>
                  <a:pt x="442" y="17"/>
                </a:lnTo>
                <a:lnTo>
                  <a:pt x="641" y="16"/>
                </a:lnTo>
                <a:lnTo>
                  <a:pt x="677" y="18"/>
                </a:lnTo>
                <a:lnTo>
                  <a:pt x="691" y="19"/>
                </a:lnTo>
                <a:lnTo>
                  <a:pt x="732" y="21"/>
                </a:lnTo>
                <a:lnTo>
                  <a:pt x="811" y="22"/>
                </a:lnTo>
                <a:lnTo>
                  <a:pt x="856" y="24"/>
                </a:lnTo>
                <a:lnTo>
                  <a:pt x="910" y="25"/>
                </a:lnTo>
                <a:lnTo>
                  <a:pt x="938" y="25"/>
                </a:lnTo>
                <a:lnTo>
                  <a:pt x="996" y="23"/>
                </a:lnTo>
                <a:lnTo>
                  <a:pt x="1058" y="23"/>
                </a:lnTo>
                <a:lnTo>
                  <a:pt x="1083" y="22"/>
                </a:lnTo>
                <a:lnTo>
                  <a:pt x="1106" y="21"/>
                </a:lnTo>
                <a:lnTo>
                  <a:pt x="1125" y="19"/>
                </a:lnTo>
                <a:lnTo>
                  <a:pt x="1176" y="18"/>
                </a:lnTo>
                <a:lnTo>
                  <a:pt x="1354" y="16"/>
                </a:lnTo>
                <a:lnTo>
                  <a:pt x="1405" y="18"/>
                </a:lnTo>
                <a:lnTo>
                  <a:pt x="1467" y="22"/>
                </a:lnTo>
                <a:lnTo>
                  <a:pt x="1563" y="30"/>
                </a:lnTo>
                <a:lnTo>
                  <a:pt x="1593" y="32"/>
                </a:lnTo>
                <a:lnTo>
                  <a:pt x="1607" y="33"/>
                </a:lnTo>
                <a:lnTo>
                  <a:pt x="1636" y="36"/>
                </a:lnTo>
                <a:lnTo>
                  <a:pt x="1647" y="37"/>
                </a:lnTo>
                <a:lnTo>
                  <a:pt x="1656" y="39"/>
                </a:lnTo>
                <a:lnTo>
                  <a:pt x="1663" y="41"/>
                </a:lnTo>
                <a:lnTo>
                  <a:pt x="1669" y="43"/>
                </a:lnTo>
                <a:lnTo>
                  <a:pt x="1681" y="46"/>
                </a:lnTo>
                <a:lnTo>
                  <a:pt x="1689" y="49"/>
                </a:lnTo>
                <a:lnTo>
                  <a:pt x="1705" y="55"/>
                </a:lnTo>
                <a:lnTo>
                  <a:pt x="1711" y="57"/>
                </a:lnTo>
                <a:lnTo>
                  <a:pt x="1716" y="59"/>
                </a:lnTo>
                <a:lnTo>
                  <a:pt x="1727"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48" name="SMARTPenAnnotation153"/>
          <p:cNvSpPr>
            <a:spLocks/>
          </p:cNvSpPr>
          <p:nvPr/>
        </p:nvSpPr>
        <p:spPr bwMode="auto">
          <a:xfrm>
            <a:off x="795338" y="2840038"/>
            <a:ext cx="2179637" cy="134937"/>
          </a:xfrm>
          <a:custGeom>
            <a:avLst/>
            <a:gdLst>
              <a:gd name="T0" fmla="*/ 0 w 1373"/>
              <a:gd name="T1" fmla="*/ 2147483647 h 85"/>
              <a:gd name="T2" fmla="*/ 2147483647 w 1373"/>
              <a:gd name="T3" fmla="*/ 2147483647 h 85"/>
              <a:gd name="T4" fmla="*/ 2147483647 w 1373"/>
              <a:gd name="T5" fmla="*/ 2147483647 h 85"/>
              <a:gd name="T6" fmla="*/ 2147483647 w 1373"/>
              <a:gd name="T7" fmla="*/ 2147483647 h 85"/>
              <a:gd name="T8" fmla="*/ 2147483647 w 1373"/>
              <a:gd name="T9" fmla="*/ 2147483647 h 85"/>
              <a:gd name="T10" fmla="*/ 2147483647 w 1373"/>
              <a:gd name="T11" fmla="*/ 2147483647 h 85"/>
              <a:gd name="T12" fmla="*/ 2147483647 w 1373"/>
              <a:gd name="T13" fmla="*/ 2147483647 h 85"/>
              <a:gd name="T14" fmla="*/ 2147483647 w 1373"/>
              <a:gd name="T15" fmla="*/ 2147483647 h 85"/>
              <a:gd name="T16" fmla="*/ 2147483647 w 1373"/>
              <a:gd name="T17" fmla="*/ 2147483647 h 85"/>
              <a:gd name="T18" fmla="*/ 2147483647 w 1373"/>
              <a:gd name="T19" fmla="*/ 2147483647 h 85"/>
              <a:gd name="T20" fmla="*/ 2147483647 w 1373"/>
              <a:gd name="T21" fmla="*/ 2147483647 h 85"/>
              <a:gd name="T22" fmla="*/ 2147483647 w 1373"/>
              <a:gd name="T23" fmla="*/ 2147483647 h 85"/>
              <a:gd name="T24" fmla="*/ 2147483647 w 1373"/>
              <a:gd name="T25" fmla="*/ 2147483647 h 85"/>
              <a:gd name="T26" fmla="*/ 2147483647 w 1373"/>
              <a:gd name="T27" fmla="*/ 2147483647 h 85"/>
              <a:gd name="T28" fmla="*/ 2147483647 w 1373"/>
              <a:gd name="T29" fmla="*/ 2147483647 h 85"/>
              <a:gd name="T30" fmla="*/ 2147483647 w 1373"/>
              <a:gd name="T31" fmla="*/ 2147483647 h 85"/>
              <a:gd name="T32" fmla="*/ 2147483647 w 1373"/>
              <a:gd name="T33" fmla="*/ 2147483647 h 85"/>
              <a:gd name="T34" fmla="*/ 2147483647 w 1373"/>
              <a:gd name="T35" fmla="*/ 2147483647 h 85"/>
              <a:gd name="T36" fmla="*/ 2147483647 w 1373"/>
              <a:gd name="T37" fmla="*/ 0 h 85"/>
              <a:gd name="T38" fmla="*/ 2147483647 w 1373"/>
              <a:gd name="T39" fmla="*/ 0 h 85"/>
              <a:gd name="T40" fmla="*/ 2147483647 w 1373"/>
              <a:gd name="T41" fmla="*/ 2147483647 h 85"/>
              <a:gd name="T42" fmla="*/ 2147483647 w 1373"/>
              <a:gd name="T43" fmla="*/ 2147483647 h 85"/>
              <a:gd name="T44" fmla="*/ 2147483647 w 1373"/>
              <a:gd name="T45" fmla="*/ 2147483647 h 85"/>
              <a:gd name="T46" fmla="*/ 2147483647 w 1373"/>
              <a:gd name="T47" fmla="*/ 2147483647 h 85"/>
              <a:gd name="T48" fmla="*/ 2147483647 w 1373"/>
              <a:gd name="T49" fmla="*/ 2147483647 h 85"/>
              <a:gd name="T50" fmla="*/ 2147483647 w 1373"/>
              <a:gd name="T51" fmla="*/ 2147483647 h 85"/>
              <a:gd name="T52" fmla="*/ 2147483647 w 1373"/>
              <a:gd name="T53" fmla="*/ 2147483647 h 85"/>
              <a:gd name="T54" fmla="*/ 2147483647 w 1373"/>
              <a:gd name="T55" fmla="*/ 2147483647 h 85"/>
              <a:gd name="T56" fmla="*/ 2147483647 w 1373"/>
              <a:gd name="T57" fmla="*/ 2147483647 h 85"/>
              <a:gd name="T58" fmla="*/ 2147483647 w 1373"/>
              <a:gd name="T59" fmla="*/ 2147483647 h 85"/>
              <a:gd name="T60" fmla="*/ 2147483647 w 1373"/>
              <a:gd name="T61" fmla="*/ 2147483647 h 85"/>
              <a:gd name="T62" fmla="*/ 2147483647 w 1373"/>
              <a:gd name="T63" fmla="*/ 2147483647 h 85"/>
              <a:gd name="T64" fmla="*/ 2147483647 w 1373"/>
              <a:gd name="T65" fmla="*/ 2147483647 h 85"/>
              <a:gd name="T66" fmla="*/ 2147483647 w 1373"/>
              <a:gd name="T67" fmla="*/ 2147483647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3" h="85">
                <a:moveTo>
                  <a:pt x="0" y="39"/>
                </a:moveTo>
                <a:lnTo>
                  <a:pt x="6" y="39"/>
                </a:lnTo>
                <a:lnTo>
                  <a:pt x="14" y="37"/>
                </a:lnTo>
                <a:lnTo>
                  <a:pt x="23" y="35"/>
                </a:lnTo>
                <a:lnTo>
                  <a:pt x="35" y="33"/>
                </a:lnTo>
                <a:lnTo>
                  <a:pt x="40" y="32"/>
                </a:lnTo>
                <a:lnTo>
                  <a:pt x="51" y="30"/>
                </a:lnTo>
                <a:lnTo>
                  <a:pt x="67" y="28"/>
                </a:lnTo>
                <a:lnTo>
                  <a:pt x="73" y="27"/>
                </a:lnTo>
                <a:lnTo>
                  <a:pt x="98" y="20"/>
                </a:lnTo>
                <a:lnTo>
                  <a:pt x="132" y="18"/>
                </a:lnTo>
                <a:lnTo>
                  <a:pt x="159" y="15"/>
                </a:lnTo>
                <a:lnTo>
                  <a:pt x="224" y="9"/>
                </a:lnTo>
                <a:lnTo>
                  <a:pt x="263" y="6"/>
                </a:lnTo>
                <a:lnTo>
                  <a:pt x="294" y="6"/>
                </a:lnTo>
                <a:lnTo>
                  <a:pt x="328" y="5"/>
                </a:lnTo>
                <a:lnTo>
                  <a:pt x="353" y="2"/>
                </a:lnTo>
                <a:lnTo>
                  <a:pt x="376" y="2"/>
                </a:lnTo>
                <a:lnTo>
                  <a:pt x="513" y="0"/>
                </a:lnTo>
                <a:lnTo>
                  <a:pt x="656" y="0"/>
                </a:lnTo>
                <a:lnTo>
                  <a:pt x="686" y="1"/>
                </a:lnTo>
                <a:lnTo>
                  <a:pt x="762" y="6"/>
                </a:lnTo>
                <a:lnTo>
                  <a:pt x="1069" y="33"/>
                </a:lnTo>
                <a:lnTo>
                  <a:pt x="1119" y="38"/>
                </a:lnTo>
                <a:lnTo>
                  <a:pt x="1194" y="46"/>
                </a:lnTo>
                <a:lnTo>
                  <a:pt x="1215" y="50"/>
                </a:lnTo>
                <a:lnTo>
                  <a:pt x="1237" y="54"/>
                </a:lnTo>
                <a:lnTo>
                  <a:pt x="1259" y="58"/>
                </a:lnTo>
                <a:lnTo>
                  <a:pt x="1276" y="61"/>
                </a:lnTo>
                <a:lnTo>
                  <a:pt x="1289" y="63"/>
                </a:lnTo>
                <a:lnTo>
                  <a:pt x="1300" y="65"/>
                </a:lnTo>
                <a:lnTo>
                  <a:pt x="1309" y="66"/>
                </a:lnTo>
                <a:lnTo>
                  <a:pt x="1317" y="68"/>
                </a:lnTo>
                <a:lnTo>
                  <a:pt x="1372"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49" name="SMARTPenAnnotation154"/>
          <p:cNvSpPr>
            <a:spLocks/>
          </p:cNvSpPr>
          <p:nvPr/>
        </p:nvSpPr>
        <p:spPr bwMode="auto">
          <a:xfrm>
            <a:off x="1946275" y="3278188"/>
            <a:ext cx="1028700" cy="46037"/>
          </a:xfrm>
          <a:custGeom>
            <a:avLst/>
            <a:gdLst>
              <a:gd name="T0" fmla="*/ 0 w 648"/>
              <a:gd name="T1" fmla="*/ 2147483647 h 29"/>
              <a:gd name="T2" fmla="*/ 2147483647 w 648"/>
              <a:gd name="T3" fmla="*/ 2147483647 h 29"/>
              <a:gd name="T4" fmla="*/ 2147483647 w 648"/>
              <a:gd name="T5" fmla="*/ 2147483647 h 29"/>
              <a:gd name="T6" fmla="*/ 2147483647 w 648"/>
              <a:gd name="T7" fmla="*/ 2147483647 h 29"/>
              <a:gd name="T8" fmla="*/ 2147483647 w 648"/>
              <a:gd name="T9" fmla="*/ 2147483647 h 29"/>
              <a:gd name="T10" fmla="*/ 2147483647 w 648"/>
              <a:gd name="T11" fmla="*/ 2147483647 h 29"/>
              <a:gd name="T12" fmla="*/ 2147483647 w 648"/>
              <a:gd name="T13" fmla="*/ 2147483647 h 29"/>
              <a:gd name="T14" fmla="*/ 2147483647 w 648"/>
              <a:gd name="T15" fmla="*/ 2147483647 h 29"/>
              <a:gd name="T16" fmla="*/ 2147483647 w 648"/>
              <a:gd name="T17" fmla="*/ 2147483647 h 29"/>
              <a:gd name="T18" fmla="*/ 2147483647 w 648"/>
              <a:gd name="T19" fmla="*/ 2147483647 h 29"/>
              <a:gd name="T20" fmla="*/ 2147483647 w 648"/>
              <a:gd name="T21" fmla="*/ 2147483647 h 29"/>
              <a:gd name="T22" fmla="*/ 2147483647 w 648"/>
              <a:gd name="T23" fmla="*/ 2147483647 h 29"/>
              <a:gd name="T24" fmla="*/ 2147483647 w 648"/>
              <a:gd name="T25" fmla="*/ 2147483647 h 29"/>
              <a:gd name="T26" fmla="*/ 2147483647 w 648"/>
              <a:gd name="T27" fmla="*/ 2147483647 h 29"/>
              <a:gd name="T28" fmla="*/ 2147483647 w 648"/>
              <a:gd name="T29" fmla="*/ 2147483647 h 29"/>
              <a:gd name="T30" fmla="*/ 2147483647 w 648"/>
              <a:gd name="T31" fmla="*/ 2147483647 h 29"/>
              <a:gd name="T32" fmla="*/ 2147483647 w 648"/>
              <a:gd name="T33" fmla="*/ 2147483647 h 29"/>
              <a:gd name="T34" fmla="*/ 2147483647 w 648"/>
              <a:gd name="T35" fmla="*/ 2147483647 h 29"/>
              <a:gd name="T36" fmla="*/ 2147483647 w 648"/>
              <a:gd name="T37" fmla="*/ 2147483647 h 29"/>
              <a:gd name="T38" fmla="*/ 2147483647 w 648"/>
              <a:gd name="T39" fmla="*/ 2147483647 h 29"/>
              <a:gd name="T40" fmla="*/ 2147483647 w 648"/>
              <a:gd name="T41" fmla="*/ 2147483647 h 29"/>
              <a:gd name="T42" fmla="*/ 2147483647 w 648"/>
              <a:gd name="T43" fmla="*/ 2147483647 h 29"/>
              <a:gd name="T44" fmla="*/ 2147483647 w 648"/>
              <a:gd name="T45" fmla="*/ 0 h 29"/>
              <a:gd name="T46" fmla="*/ 2147483647 w 648"/>
              <a:gd name="T47" fmla="*/ 0 h 29"/>
              <a:gd name="T48" fmla="*/ 2147483647 w 648"/>
              <a:gd name="T49" fmla="*/ 2147483647 h 29"/>
              <a:gd name="T50" fmla="*/ 2147483647 w 648"/>
              <a:gd name="T51" fmla="*/ 2147483647 h 29"/>
              <a:gd name="T52" fmla="*/ 2147483647 w 648"/>
              <a:gd name="T53" fmla="*/ 2147483647 h 29"/>
              <a:gd name="T54" fmla="*/ 2147483647 w 648"/>
              <a:gd name="T55" fmla="*/ 2147483647 h 29"/>
              <a:gd name="T56" fmla="*/ 2147483647 w 648"/>
              <a:gd name="T57" fmla="*/ 2147483647 h 29"/>
              <a:gd name="T58" fmla="*/ 2147483647 w 648"/>
              <a:gd name="T59" fmla="*/ 2147483647 h 29"/>
              <a:gd name="T60" fmla="*/ 2147483647 w 648"/>
              <a:gd name="T61" fmla="*/ 2147483647 h 29"/>
              <a:gd name="T62" fmla="*/ 2147483647 w 648"/>
              <a:gd name="T63" fmla="*/ 2147483647 h 29"/>
              <a:gd name="T64" fmla="*/ 2147483647 w 648"/>
              <a:gd name="T65" fmla="*/ 2147483647 h 29"/>
              <a:gd name="T66" fmla="*/ 2147483647 w 648"/>
              <a:gd name="T67" fmla="*/ 2147483647 h 29"/>
              <a:gd name="T68" fmla="*/ 2147483647 w 648"/>
              <a:gd name="T69" fmla="*/ 2147483647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8" h="29">
                <a:moveTo>
                  <a:pt x="0" y="5"/>
                </a:moveTo>
                <a:lnTo>
                  <a:pt x="6" y="11"/>
                </a:lnTo>
                <a:lnTo>
                  <a:pt x="9" y="13"/>
                </a:lnTo>
                <a:lnTo>
                  <a:pt x="11" y="14"/>
                </a:lnTo>
                <a:lnTo>
                  <a:pt x="13" y="15"/>
                </a:lnTo>
                <a:lnTo>
                  <a:pt x="15" y="15"/>
                </a:lnTo>
                <a:lnTo>
                  <a:pt x="19" y="16"/>
                </a:lnTo>
                <a:lnTo>
                  <a:pt x="21" y="17"/>
                </a:lnTo>
                <a:lnTo>
                  <a:pt x="24" y="18"/>
                </a:lnTo>
                <a:lnTo>
                  <a:pt x="28" y="19"/>
                </a:lnTo>
                <a:lnTo>
                  <a:pt x="32" y="20"/>
                </a:lnTo>
                <a:lnTo>
                  <a:pt x="36" y="21"/>
                </a:lnTo>
                <a:lnTo>
                  <a:pt x="47" y="21"/>
                </a:lnTo>
                <a:lnTo>
                  <a:pt x="63" y="22"/>
                </a:lnTo>
                <a:lnTo>
                  <a:pt x="118" y="22"/>
                </a:lnTo>
                <a:lnTo>
                  <a:pt x="128" y="21"/>
                </a:lnTo>
                <a:lnTo>
                  <a:pt x="137" y="20"/>
                </a:lnTo>
                <a:lnTo>
                  <a:pt x="146" y="19"/>
                </a:lnTo>
                <a:lnTo>
                  <a:pt x="160" y="17"/>
                </a:lnTo>
                <a:lnTo>
                  <a:pt x="282" y="6"/>
                </a:lnTo>
                <a:lnTo>
                  <a:pt x="312" y="4"/>
                </a:lnTo>
                <a:lnTo>
                  <a:pt x="341" y="2"/>
                </a:lnTo>
                <a:lnTo>
                  <a:pt x="426" y="0"/>
                </a:lnTo>
                <a:lnTo>
                  <a:pt x="441" y="0"/>
                </a:lnTo>
                <a:lnTo>
                  <a:pt x="457" y="1"/>
                </a:lnTo>
                <a:lnTo>
                  <a:pt x="545" y="8"/>
                </a:lnTo>
                <a:lnTo>
                  <a:pt x="569" y="10"/>
                </a:lnTo>
                <a:lnTo>
                  <a:pt x="577" y="11"/>
                </a:lnTo>
                <a:lnTo>
                  <a:pt x="584" y="12"/>
                </a:lnTo>
                <a:lnTo>
                  <a:pt x="590" y="13"/>
                </a:lnTo>
                <a:lnTo>
                  <a:pt x="605" y="17"/>
                </a:lnTo>
                <a:lnTo>
                  <a:pt x="614" y="18"/>
                </a:lnTo>
                <a:lnTo>
                  <a:pt x="621" y="20"/>
                </a:lnTo>
                <a:lnTo>
                  <a:pt x="628" y="22"/>
                </a:lnTo>
                <a:lnTo>
                  <a:pt x="64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50" name="SMARTPenAnnotation155"/>
          <p:cNvSpPr>
            <a:spLocks/>
          </p:cNvSpPr>
          <p:nvPr/>
        </p:nvSpPr>
        <p:spPr bwMode="auto">
          <a:xfrm>
            <a:off x="3473450" y="3303588"/>
            <a:ext cx="627063" cy="100012"/>
          </a:xfrm>
          <a:custGeom>
            <a:avLst/>
            <a:gdLst>
              <a:gd name="T0" fmla="*/ 0 w 395"/>
              <a:gd name="T1" fmla="*/ 2147483647 h 63"/>
              <a:gd name="T2" fmla="*/ 2147483647 w 395"/>
              <a:gd name="T3" fmla="*/ 2147483647 h 63"/>
              <a:gd name="T4" fmla="*/ 2147483647 w 395"/>
              <a:gd name="T5" fmla="*/ 2147483647 h 63"/>
              <a:gd name="T6" fmla="*/ 2147483647 w 395"/>
              <a:gd name="T7" fmla="*/ 2147483647 h 63"/>
              <a:gd name="T8" fmla="*/ 2147483647 w 395"/>
              <a:gd name="T9" fmla="*/ 2147483647 h 63"/>
              <a:gd name="T10" fmla="*/ 2147483647 w 395"/>
              <a:gd name="T11" fmla="*/ 2147483647 h 63"/>
              <a:gd name="T12" fmla="*/ 2147483647 w 395"/>
              <a:gd name="T13" fmla="*/ 2147483647 h 63"/>
              <a:gd name="T14" fmla="*/ 2147483647 w 395"/>
              <a:gd name="T15" fmla="*/ 2147483647 h 63"/>
              <a:gd name="T16" fmla="*/ 2147483647 w 395"/>
              <a:gd name="T17" fmla="*/ 2147483647 h 63"/>
              <a:gd name="T18" fmla="*/ 2147483647 w 395"/>
              <a:gd name="T19" fmla="*/ 2147483647 h 63"/>
              <a:gd name="T20" fmla="*/ 2147483647 w 395"/>
              <a:gd name="T21" fmla="*/ 2147483647 h 63"/>
              <a:gd name="T22" fmla="*/ 2147483647 w 395"/>
              <a:gd name="T23" fmla="*/ 2147483647 h 63"/>
              <a:gd name="T24" fmla="*/ 2147483647 w 395"/>
              <a:gd name="T25" fmla="*/ 2147483647 h 63"/>
              <a:gd name="T26" fmla="*/ 2147483647 w 395"/>
              <a:gd name="T27" fmla="*/ 2147483647 h 63"/>
              <a:gd name="T28" fmla="*/ 2147483647 w 395"/>
              <a:gd name="T29" fmla="*/ 0 h 63"/>
              <a:gd name="T30" fmla="*/ 2147483647 w 395"/>
              <a:gd name="T31" fmla="*/ 0 h 63"/>
              <a:gd name="T32" fmla="*/ 2147483647 w 395"/>
              <a:gd name="T33" fmla="*/ 2147483647 h 63"/>
              <a:gd name="T34" fmla="*/ 2147483647 w 395"/>
              <a:gd name="T35" fmla="*/ 2147483647 h 63"/>
              <a:gd name="T36" fmla="*/ 2147483647 w 395"/>
              <a:gd name="T37" fmla="*/ 2147483647 h 63"/>
              <a:gd name="T38" fmla="*/ 2147483647 w 395"/>
              <a:gd name="T39" fmla="*/ 2147483647 h 63"/>
              <a:gd name="T40" fmla="*/ 2147483647 w 395"/>
              <a:gd name="T41" fmla="*/ 2147483647 h 63"/>
              <a:gd name="T42" fmla="*/ 2147483647 w 395"/>
              <a:gd name="T43" fmla="*/ 2147483647 h 63"/>
              <a:gd name="T44" fmla="*/ 2147483647 w 395"/>
              <a:gd name="T45" fmla="*/ 2147483647 h 63"/>
              <a:gd name="T46" fmla="*/ 2147483647 w 395"/>
              <a:gd name="T47" fmla="*/ 2147483647 h 63"/>
              <a:gd name="T48" fmla="*/ 2147483647 w 395"/>
              <a:gd name="T49" fmla="*/ 2147483647 h 63"/>
              <a:gd name="T50" fmla="*/ 2147483647 w 395"/>
              <a:gd name="T51" fmla="*/ 2147483647 h 63"/>
              <a:gd name="T52" fmla="*/ 2147483647 w 395"/>
              <a:gd name="T53" fmla="*/ 2147483647 h 63"/>
              <a:gd name="T54" fmla="*/ 2147483647 w 395"/>
              <a:gd name="T55" fmla="*/ 2147483647 h 63"/>
              <a:gd name="T56" fmla="*/ 2147483647 w 395"/>
              <a:gd name="T57" fmla="*/ 2147483647 h 63"/>
              <a:gd name="T58" fmla="*/ 2147483647 w 395"/>
              <a:gd name="T59" fmla="*/ 2147483647 h 63"/>
              <a:gd name="T60" fmla="*/ 2147483647 w 395"/>
              <a:gd name="T61" fmla="*/ 2147483647 h 63"/>
              <a:gd name="T62" fmla="*/ 2147483647 w 395"/>
              <a:gd name="T63" fmla="*/ 2147483647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5" h="63">
                <a:moveTo>
                  <a:pt x="0" y="17"/>
                </a:moveTo>
                <a:lnTo>
                  <a:pt x="13" y="17"/>
                </a:lnTo>
                <a:lnTo>
                  <a:pt x="20" y="15"/>
                </a:lnTo>
                <a:lnTo>
                  <a:pt x="25" y="14"/>
                </a:lnTo>
                <a:lnTo>
                  <a:pt x="35" y="13"/>
                </a:lnTo>
                <a:lnTo>
                  <a:pt x="67" y="9"/>
                </a:lnTo>
                <a:lnTo>
                  <a:pt x="81" y="8"/>
                </a:lnTo>
                <a:lnTo>
                  <a:pt x="93" y="7"/>
                </a:lnTo>
                <a:lnTo>
                  <a:pt x="103" y="7"/>
                </a:lnTo>
                <a:lnTo>
                  <a:pt x="130" y="5"/>
                </a:lnTo>
                <a:lnTo>
                  <a:pt x="145" y="3"/>
                </a:lnTo>
                <a:lnTo>
                  <a:pt x="158" y="2"/>
                </a:lnTo>
                <a:lnTo>
                  <a:pt x="170" y="2"/>
                </a:lnTo>
                <a:lnTo>
                  <a:pt x="190" y="1"/>
                </a:lnTo>
                <a:lnTo>
                  <a:pt x="217" y="0"/>
                </a:lnTo>
                <a:lnTo>
                  <a:pt x="235" y="0"/>
                </a:lnTo>
                <a:lnTo>
                  <a:pt x="244" y="1"/>
                </a:lnTo>
                <a:lnTo>
                  <a:pt x="252" y="2"/>
                </a:lnTo>
                <a:lnTo>
                  <a:pt x="260" y="3"/>
                </a:lnTo>
                <a:lnTo>
                  <a:pt x="295" y="8"/>
                </a:lnTo>
                <a:lnTo>
                  <a:pt x="305" y="10"/>
                </a:lnTo>
                <a:lnTo>
                  <a:pt x="314" y="12"/>
                </a:lnTo>
                <a:lnTo>
                  <a:pt x="322" y="13"/>
                </a:lnTo>
                <a:lnTo>
                  <a:pt x="329" y="16"/>
                </a:lnTo>
                <a:lnTo>
                  <a:pt x="336" y="19"/>
                </a:lnTo>
                <a:lnTo>
                  <a:pt x="357" y="29"/>
                </a:lnTo>
                <a:lnTo>
                  <a:pt x="362" y="33"/>
                </a:lnTo>
                <a:lnTo>
                  <a:pt x="368" y="37"/>
                </a:lnTo>
                <a:lnTo>
                  <a:pt x="375" y="42"/>
                </a:lnTo>
                <a:lnTo>
                  <a:pt x="380" y="46"/>
                </a:lnTo>
                <a:lnTo>
                  <a:pt x="384" y="50"/>
                </a:lnTo>
                <a:lnTo>
                  <a:pt x="394"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51" name="SMARTPenAnnotation156"/>
          <p:cNvSpPr>
            <a:spLocks/>
          </p:cNvSpPr>
          <p:nvPr/>
        </p:nvSpPr>
        <p:spPr bwMode="auto">
          <a:xfrm>
            <a:off x="990600" y="3705225"/>
            <a:ext cx="2735263" cy="127000"/>
          </a:xfrm>
          <a:custGeom>
            <a:avLst/>
            <a:gdLst>
              <a:gd name="T0" fmla="*/ 0 w 1723"/>
              <a:gd name="T1" fmla="*/ 2147483647 h 80"/>
              <a:gd name="T2" fmla="*/ 2147483647 w 1723"/>
              <a:gd name="T3" fmla="*/ 2147483647 h 80"/>
              <a:gd name="T4" fmla="*/ 2147483647 w 1723"/>
              <a:gd name="T5" fmla="*/ 2147483647 h 80"/>
              <a:gd name="T6" fmla="*/ 2147483647 w 1723"/>
              <a:gd name="T7" fmla="*/ 2147483647 h 80"/>
              <a:gd name="T8" fmla="*/ 2147483647 w 1723"/>
              <a:gd name="T9" fmla="*/ 2147483647 h 80"/>
              <a:gd name="T10" fmla="*/ 2147483647 w 1723"/>
              <a:gd name="T11" fmla="*/ 2147483647 h 80"/>
              <a:gd name="T12" fmla="*/ 2147483647 w 1723"/>
              <a:gd name="T13" fmla="*/ 2147483647 h 80"/>
              <a:gd name="T14" fmla="*/ 2147483647 w 1723"/>
              <a:gd name="T15" fmla="*/ 2147483647 h 80"/>
              <a:gd name="T16" fmla="*/ 2147483647 w 1723"/>
              <a:gd name="T17" fmla="*/ 2147483647 h 80"/>
              <a:gd name="T18" fmla="*/ 2147483647 w 1723"/>
              <a:gd name="T19" fmla="*/ 2147483647 h 80"/>
              <a:gd name="T20" fmla="*/ 2147483647 w 1723"/>
              <a:gd name="T21" fmla="*/ 2147483647 h 80"/>
              <a:gd name="T22" fmla="*/ 2147483647 w 1723"/>
              <a:gd name="T23" fmla="*/ 2147483647 h 80"/>
              <a:gd name="T24" fmla="*/ 2147483647 w 1723"/>
              <a:gd name="T25" fmla="*/ 2147483647 h 80"/>
              <a:gd name="T26" fmla="*/ 2147483647 w 1723"/>
              <a:gd name="T27" fmla="*/ 2147483647 h 80"/>
              <a:gd name="T28" fmla="*/ 2147483647 w 1723"/>
              <a:gd name="T29" fmla="*/ 2147483647 h 80"/>
              <a:gd name="T30" fmla="*/ 2147483647 w 1723"/>
              <a:gd name="T31" fmla="*/ 2147483647 h 80"/>
              <a:gd name="T32" fmla="*/ 2147483647 w 1723"/>
              <a:gd name="T33" fmla="*/ 2147483647 h 80"/>
              <a:gd name="T34" fmla="*/ 2147483647 w 1723"/>
              <a:gd name="T35" fmla="*/ 2147483647 h 80"/>
              <a:gd name="T36" fmla="*/ 2147483647 w 1723"/>
              <a:gd name="T37" fmla="*/ 2147483647 h 80"/>
              <a:gd name="T38" fmla="*/ 2147483647 w 1723"/>
              <a:gd name="T39" fmla="*/ 2147483647 h 80"/>
              <a:gd name="T40" fmla="*/ 2147483647 w 1723"/>
              <a:gd name="T41" fmla="*/ 0 h 80"/>
              <a:gd name="T42" fmla="*/ 2147483647 w 1723"/>
              <a:gd name="T43" fmla="*/ 2147483647 h 80"/>
              <a:gd name="T44" fmla="*/ 2147483647 w 1723"/>
              <a:gd name="T45" fmla="*/ 2147483647 h 80"/>
              <a:gd name="T46" fmla="*/ 2147483647 w 1723"/>
              <a:gd name="T47" fmla="*/ 2147483647 h 80"/>
              <a:gd name="T48" fmla="*/ 2147483647 w 1723"/>
              <a:gd name="T49" fmla="*/ 2147483647 h 80"/>
              <a:gd name="T50" fmla="*/ 2147483647 w 1723"/>
              <a:gd name="T51" fmla="*/ 2147483647 h 80"/>
              <a:gd name="T52" fmla="*/ 2147483647 w 1723"/>
              <a:gd name="T53" fmla="*/ 2147483647 h 80"/>
              <a:gd name="T54" fmla="*/ 2147483647 w 1723"/>
              <a:gd name="T55" fmla="*/ 2147483647 h 80"/>
              <a:gd name="T56" fmla="*/ 2147483647 w 1723"/>
              <a:gd name="T57" fmla="*/ 2147483647 h 80"/>
              <a:gd name="T58" fmla="*/ 2147483647 w 1723"/>
              <a:gd name="T59" fmla="*/ 2147483647 h 80"/>
              <a:gd name="T60" fmla="*/ 2147483647 w 1723"/>
              <a:gd name="T61" fmla="*/ 2147483647 h 80"/>
              <a:gd name="T62" fmla="*/ 2147483647 w 1723"/>
              <a:gd name="T63" fmla="*/ 2147483647 h 80"/>
              <a:gd name="T64" fmla="*/ 2147483647 w 1723"/>
              <a:gd name="T65" fmla="*/ 2147483647 h 80"/>
              <a:gd name="T66" fmla="*/ 2147483647 w 1723"/>
              <a:gd name="T67" fmla="*/ 2147483647 h 80"/>
              <a:gd name="T68" fmla="*/ 2147483647 w 1723"/>
              <a:gd name="T69" fmla="*/ 2147483647 h 80"/>
              <a:gd name="T70" fmla="*/ 2147483647 w 1723"/>
              <a:gd name="T71" fmla="*/ 2147483647 h 80"/>
              <a:gd name="T72" fmla="*/ 2147483647 w 1723"/>
              <a:gd name="T73" fmla="*/ 2147483647 h 80"/>
              <a:gd name="T74" fmla="*/ 2147483647 w 1723"/>
              <a:gd name="T75" fmla="*/ 2147483647 h 80"/>
              <a:gd name="T76" fmla="*/ 2147483647 w 1723"/>
              <a:gd name="T77" fmla="*/ 2147483647 h 80"/>
              <a:gd name="T78" fmla="*/ 2147483647 w 1723"/>
              <a:gd name="T79" fmla="*/ 2147483647 h 80"/>
              <a:gd name="T80" fmla="*/ 2147483647 w 1723"/>
              <a:gd name="T81" fmla="*/ 2147483647 h 80"/>
              <a:gd name="T82" fmla="*/ 2147483647 w 1723"/>
              <a:gd name="T83" fmla="*/ 2147483647 h 80"/>
              <a:gd name="T84" fmla="*/ 2147483647 w 1723"/>
              <a:gd name="T85" fmla="*/ 2147483647 h 80"/>
              <a:gd name="T86" fmla="*/ 2147483647 w 1723"/>
              <a:gd name="T87" fmla="*/ 2147483647 h 80"/>
              <a:gd name="T88" fmla="*/ 2147483647 w 1723"/>
              <a:gd name="T89" fmla="*/ 2147483647 h 80"/>
              <a:gd name="T90" fmla="*/ 2147483647 w 1723"/>
              <a:gd name="T91" fmla="*/ 2147483647 h 80"/>
              <a:gd name="T92" fmla="*/ 2147483647 w 1723"/>
              <a:gd name="T93" fmla="*/ 2147483647 h 80"/>
              <a:gd name="T94" fmla="*/ 2147483647 w 1723"/>
              <a:gd name="T95" fmla="*/ 2147483647 h 80"/>
              <a:gd name="T96" fmla="*/ 2147483647 w 1723"/>
              <a:gd name="T97" fmla="*/ 2147483647 h 80"/>
              <a:gd name="T98" fmla="*/ 2147483647 w 1723"/>
              <a:gd name="T99" fmla="*/ 2147483647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23" h="80">
                <a:moveTo>
                  <a:pt x="0" y="34"/>
                </a:moveTo>
                <a:lnTo>
                  <a:pt x="9" y="31"/>
                </a:lnTo>
                <a:lnTo>
                  <a:pt x="29" y="29"/>
                </a:lnTo>
                <a:lnTo>
                  <a:pt x="82" y="28"/>
                </a:lnTo>
                <a:lnTo>
                  <a:pt x="102" y="26"/>
                </a:lnTo>
                <a:lnTo>
                  <a:pt x="130" y="24"/>
                </a:lnTo>
                <a:lnTo>
                  <a:pt x="146" y="22"/>
                </a:lnTo>
                <a:lnTo>
                  <a:pt x="162" y="19"/>
                </a:lnTo>
                <a:lnTo>
                  <a:pt x="204" y="18"/>
                </a:lnTo>
                <a:lnTo>
                  <a:pt x="307" y="17"/>
                </a:lnTo>
                <a:lnTo>
                  <a:pt x="337" y="16"/>
                </a:lnTo>
                <a:lnTo>
                  <a:pt x="363" y="13"/>
                </a:lnTo>
                <a:lnTo>
                  <a:pt x="410" y="12"/>
                </a:lnTo>
                <a:lnTo>
                  <a:pt x="495" y="12"/>
                </a:lnTo>
                <a:lnTo>
                  <a:pt x="538" y="10"/>
                </a:lnTo>
                <a:lnTo>
                  <a:pt x="572" y="8"/>
                </a:lnTo>
                <a:lnTo>
                  <a:pt x="615" y="6"/>
                </a:lnTo>
                <a:lnTo>
                  <a:pt x="629" y="5"/>
                </a:lnTo>
                <a:lnTo>
                  <a:pt x="657" y="2"/>
                </a:lnTo>
                <a:lnTo>
                  <a:pt x="700" y="1"/>
                </a:lnTo>
                <a:lnTo>
                  <a:pt x="883" y="0"/>
                </a:lnTo>
                <a:lnTo>
                  <a:pt x="938" y="2"/>
                </a:lnTo>
                <a:lnTo>
                  <a:pt x="991" y="4"/>
                </a:lnTo>
                <a:lnTo>
                  <a:pt x="1031" y="5"/>
                </a:lnTo>
                <a:lnTo>
                  <a:pt x="1066" y="7"/>
                </a:lnTo>
                <a:lnTo>
                  <a:pt x="1098" y="10"/>
                </a:lnTo>
                <a:lnTo>
                  <a:pt x="1143" y="12"/>
                </a:lnTo>
                <a:lnTo>
                  <a:pt x="1157" y="13"/>
                </a:lnTo>
                <a:lnTo>
                  <a:pt x="1200" y="18"/>
                </a:lnTo>
                <a:lnTo>
                  <a:pt x="1214" y="19"/>
                </a:lnTo>
                <a:lnTo>
                  <a:pt x="1254" y="23"/>
                </a:lnTo>
                <a:lnTo>
                  <a:pt x="1296" y="27"/>
                </a:lnTo>
                <a:lnTo>
                  <a:pt x="1433" y="42"/>
                </a:lnTo>
                <a:lnTo>
                  <a:pt x="1469" y="46"/>
                </a:lnTo>
                <a:lnTo>
                  <a:pt x="1483" y="48"/>
                </a:lnTo>
                <a:lnTo>
                  <a:pt x="1530" y="50"/>
                </a:lnTo>
                <a:lnTo>
                  <a:pt x="1576" y="52"/>
                </a:lnTo>
                <a:lnTo>
                  <a:pt x="1612" y="55"/>
                </a:lnTo>
                <a:lnTo>
                  <a:pt x="1648" y="57"/>
                </a:lnTo>
                <a:lnTo>
                  <a:pt x="1658" y="58"/>
                </a:lnTo>
                <a:lnTo>
                  <a:pt x="1668" y="59"/>
                </a:lnTo>
                <a:lnTo>
                  <a:pt x="1677" y="61"/>
                </a:lnTo>
                <a:lnTo>
                  <a:pt x="1686" y="63"/>
                </a:lnTo>
                <a:lnTo>
                  <a:pt x="1694" y="64"/>
                </a:lnTo>
                <a:lnTo>
                  <a:pt x="1701" y="66"/>
                </a:lnTo>
                <a:lnTo>
                  <a:pt x="1706" y="68"/>
                </a:lnTo>
                <a:lnTo>
                  <a:pt x="1711" y="70"/>
                </a:lnTo>
                <a:lnTo>
                  <a:pt x="1715" y="72"/>
                </a:lnTo>
                <a:lnTo>
                  <a:pt x="1717" y="74"/>
                </a:lnTo>
                <a:lnTo>
                  <a:pt x="1722"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1452" name="SMARTPenAnnotation157"/>
          <p:cNvSpPr>
            <a:spLocks/>
          </p:cNvSpPr>
          <p:nvPr/>
        </p:nvSpPr>
        <p:spPr bwMode="auto">
          <a:xfrm>
            <a:off x="946150" y="4179888"/>
            <a:ext cx="1582738" cy="46037"/>
          </a:xfrm>
          <a:custGeom>
            <a:avLst/>
            <a:gdLst>
              <a:gd name="T0" fmla="*/ 0 w 997"/>
              <a:gd name="T1" fmla="*/ 2147483647 h 29"/>
              <a:gd name="T2" fmla="*/ 2147483647 w 997"/>
              <a:gd name="T3" fmla="*/ 2147483647 h 29"/>
              <a:gd name="T4" fmla="*/ 2147483647 w 997"/>
              <a:gd name="T5" fmla="*/ 2147483647 h 29"/>
              <a:gd name="T6" fmla="*/ 2147483647 w 997"/>
              <a:gd name="T7" fmla="*/ 2147483647 h 29"/>
              <a:gd name="T8" fmla="*/ 2147483647 w 997"/>
              <a:gd name="T9" fmla="*/ 2147483647 h 29"/>
              <a:gd name="T10" fmla="*/ 2147483647 w 997"/>
              <a:gd name="T11" fmla="*/ 2147483647 h 29"/>
              <a:gd name="T12" fmla="*/ 2147483647 w 997"/>
              <a:gd name="T13" fmla="*/ 2147483647 h 29"/>
              <a:gd name="T14" fmla="*/ 2147483647 w 997"/>
              <a:gd name="T15" fmla="*/ 2147483647 h 29"/>
              <a:gd name="T16" fmla="*/ 2147483647 w 997"/>
              <a:gd name="T17" fmla="*/ 0 h 29"/>
              <a:gd name="T18" fmla="*/ 2147483647 w 997"/>
              <a:gd name="T19" fmla="*/ 0 h 29"/>
              <a:gd name="T20" fmla="*/ 2147483647 w 997"/>
              <a:gd name="T21" fmla="*/ 0 h 29"/>
              <a:gd name="T22" fmla="*/ 2147483647 w 997"/>
              <a:gd name="T23" fmla="*/ 2147483647 h 29"/>
              <a:gd name="T24" fmla="*/ 2147483647 w 997"/>
              <a:gd name="T25" fmla="*/ 2147483647 h 29"/>
              <a:gd name="T26" fmla="*/ 2147483647 w 997"/>
              <a:gd name="T27" fmla="*/ 2147483647 h 29"/>
              <a:gd name="T28" fmla="*/ 2147483647 w 997"/>
              <a:gd name="T29" fmla="*/ 2147483647 h 29"/>
              <a:gd name="T30" fmla="*/ 2147483647 w 997"/>
              <a:gd name="T31" fmla="*/ 2147483647 h 29"/>
              <a:gd name="T32" fmla="*/ 2147483647 w 997"/>
              <a:gd name="T33" fmla="*/ 2147483647 h 29"/>
              <a:gd name="T34" fmla="*/ 2147483647 w 997"/>
              <a:gd name="T35" fmla="*/ 2147483647 h 29"/>
              <a:gd name="T36" fmla="*/ 2147483647 w 997"/>
              <a:gd name="T37" fmla="*/ 2147483647 h 29"/>
              <a:gd name="T38" fmla="*/ 2147483647 w 997"/>
              <a:gd name="T39" fmla="*/ 2147483647 h 29"/>
              <a:gd name="T40" fmla="*/ 2147483647 w 997"/>
              <a:gd name="T41" fmla="*/ 2147483647 h 29"/>
              <a:gd name="T42" fmla="*/ 2147483647 w 997"/>
              <a:gd name="T43" fmla="*/ 2147483647 h 29"/>
              <a:gd name="T44" fmla="*/ 2147483647 w 997"/>
              <a:gd name="T45" fmla="*/ 2147483647 h 29"/>
              <a:gd name="T46" fmla="*/ 2147483647 w 997"/>
              <a:gd name="T47" fmla="*/ 2147483647 h 29"/>
              <a:gd name="T48" fmla="*/ 2147483647 w 997"/>
              <a:gd name="T49" fmla="*/ 2147483647 h 29"/>
              <a:gd name="T50" fmla="*/ 2147483647 w 997"/>
              <a:gd name="T51" fmla="*/ 2147483647 h 29"/>
              <a:gd name="T52" fmla="*/ 2147483647 w 997"/>
              <a:gd name="T53" fmla="*/ 2147483647 h 29"/>
              <a:gd name="T54" fmla="*/ 2147483647 w 997"/>
              <a:gd name="T55" fmla="*/ 2147483647 h 29"/>
              <a:gd name="T56" fmla="*/ 2147483647 w 997"/>
              <a:gd name="T57" fmla="*/ 2147483647 h 29"/>
              <a:gd name="T58" fmla="*/ 2147483647 w 997"/>
              <a:gd name="T59" fmla="*/ 2147483647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7" h="29">
                <a:moveTo>
                  <a:pt x="0" y="28"/>
                </a:moveTo>
                <a:lnTo>
                  <a:pt x="12" y="25"/>
                </a:lnTo>
                <a:lnTo>
                  <a:pt x="24" y="23"/>
                </a:lnTo>
                <a:lnTo>
                  <a:pt x="80" y="14"/>
                </a:lnTo>
                <a:lnTo>
                  <a:pt x="127" y="7"/>
                </a:lnTo>
                <a:lnTo>
                  <a:pt x="148" y="4"/>
                </a:lnTo>
                <a:lnTo>
                  <a:pt x="168" y="3"/>
                </a:lnTo>
                <a:lnTo>
                  <a:pt x="203" y="1"/>
                </a:lnTo>
                <a:lnTo>
                  <a:pt x="229" y="0"/>
                </a:lnTo>
                <a:lnTo>
                  <a:pt x="258" y="0"/>
                </a:lnTo>
                <a:lnTo>
                  <a:pt x="511" y="0"/>
                </a:lnTo>
                <a:lnTo>
                  <a:pt x="595" y="1"/>
                </a:lnTo>
                <a:lnTo>
                  <a:pt x="713" y="4"/>
                </a:lnTo>
                <a:lnTo>
                  <a:pt x="730" y="5"/>
                </a:lnTo>
                <a:lnTo>
                  <a:pt x="744" y="6"/>
                </a:lnTo>
                <a:lnTo>
                  <a:pt x="757" y="8"/>
                </a:lnTo>
                <a:lnTo>
                  <a:pt x="768" y="9"/>
                </a:lnTo>
                <a:lnTo>
                  <a:pt x="779" y="9"/>
                </a:lnTo>
                <a:lnTo>
                  <a:pt x="800" y="10"/>
                </a:lnTo>
                <a:lnTo>
                  <a:pt x="819" y="10"/>
                </a:lnTo>
                <a:lnTo>
                  <a:pt x="829" y="11"/>
                </a:lnTo>
                <a:lnTo>
                  <a:pt x="838" y="12"/>
                </a:lnTo>
                <a:lnTo>
                  <a:pt x="848" y="14"/>
                </a:lnTo>
                <a:lnTo>
                  <a:pt x="859" y="15"/>
                </a:lnTo>
                <a:lnTo>
                  <a:pt x="871" y="15"/>
                </a:lnTo>
                <a:lnTo>
                  <a:pt x="885" y="16"/>
                </a:lnTo>
                <a:lnTo>
                  <a:pt x="899" y="16"/>
                </a:lnTo>
                <a:lnTo>
                  <a:pt x="944" y="20"/>
                </a:lnTo>
                <a:lnTo>
                  <a:pt x="956" y="21"/>
                </a:lnTo>
                <a:lnTo>
                  <a:pt x="99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85143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pic>
        <p:nvPicPr>
          <p:cNvPr id="7171" name="Picture 4" descr="macbet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563"/>
            <a:ext cx="9144000"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6" name="Rectangle 6"/>
          <p:cNvSpPr>
            <a:spLocks noGrp="1" noChangeArrowheads="1"/>
          </p:cNvSpPr>
          <p:nvPr>
            <p:ph type="body" idx="1"/>
          </p:nvPr>
        </p:nvSpPr>
        <p:spPr>
          <a:xfrm>
            <a:off x="381000" y="3810000"/>
            <a:ext cx="8229600" cy="2316163"/>
          </a:xfrm>
        </p:spPr>
        <p:txBody>
          <a:bodyPr/>
          <a:lstStyle/>
          <a:p>
            <a:pPr marL="609600" indent="-609600" algn="ctr" eaLnBrk="1" hangingPunct="1">
              <a:buFontTx/>
              <a:buNone/>
              <a:defRPr/>
            </a:pPr>
            <a:r>
              <a:rPr lang="en-US" altLang="en-US" dirty="0" smtClean="0">
                <a:solidFill>
                  <a:srgbClr val="FF0066"/>
                </a:solidFill>
              </a:rPr>
              <a:t>     </a:t>
            </a:r>
            <a:r>
              <a:rPr lang="en-US" altLang="en-US" b="1" dirty="0" smtClean="0">
                <a:solidFill>
                  <a:schemeClr val="accent2">
                    <a:lumMod val="20000"/>
                    <a:lumOff val="80000"/>
                  </a:schemeClr>
                </a:solidFill>
              </a:rPr>
              <a:t>On a lonely Scottish heath, three ugly, old women—witches—appear amidst crashing thunder and lightning.</a:t>
            </a:r>
          </a:p>
        </p:txBody>
      </p:sp>
    </p:spTree>
    <p:extLst>
      <p:ext uri="{BB962C8B-B14F-4D97-AF65-F5344CB8AC3E}">
        <p14:creationId xmlns:p14="http://schemas.microsoft.com/office/powerpoint/2010/main" val="4258398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228600" y="152400"/>
            <a:ext cx="4419600" cy="6553200"/>
          </a:xfrm>
        </p:spPr>
        <p:txBody>
          <a:bodyPr/>
          <a:lstStyle/>
          <a:p>
            <a:pPr eaLnBrk="1" hangingPunct="1">
              <a:lnSpc>
                <a:spcPct val="90000"/>
              </a:lnSpc>
            </a:pPr>
            <a:r>
              <a:rPr lang="en-US" altLang="en-US" smtClean="0"/>
              <a:t>Lady Macbeth sees her husband backing down from their plan, and she pushes him, using dirty, little womanly tricks:</a:t>
            </a:r>
          </a:p>
          <a:p>
            <a:pPr eaLnBrk="1" hangingPunct="1">
              <a:lnSpc>
                <a:spcPct val="90000"/>
              </a:lnSpc>
            </a:pPr>
            <a:r>
              <a:rPr lang="en-US" altLang="en-US" smtClean="0"/>
              <a:t>She challenges his manhood.</a:t>
            </a:r>
          </a:p>
          <a:p>
            <a:pPr eaLnBrk="1" hangingPunct="1">
              <a:lnSpc>
                <a:spcPct val="90000"/>
              </a:lnSpc>
            </a:pPr>
            <a:r>
              <a:rPr lang="en-US" altLang="en-US" smtClean="0"/>
              <a:t>She tells him it was </a:t>
            </a:r>
            <a:r>
              <a:rPr lang="en-US" altLang="en-US" i="1" smtClean="0"/>
              <a:t>his </a:t>
            </a:r>
            <a:r>
              <a:rPr lang="en-US" altLang="en-US" smtClean="0"/>
              <a:t>idea in the first place!</a:t>
            </a:r>
          </a:p>
          <a:p>
            <a:pPr eaLnBrk="1" hangingPunct="1">
              <a:lnSpc>
                <a:spcPct val="90000"/>
              </a:lnSpc>
            </a:pPr>
            <a:r>
              <a:rPr lang="en-US" altLang="en-US" smtClean="0"/>
              <a:t>She questions his love for her.</a:t>
            </a:r>
          </a:p>
        </p:txBody>
      </p:sp>
      <p:pic>
        <p:nvPicPr>
          <p:cNvPr id="624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0"/>
            <a:ext cx="4354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SMARTPenAnnotation137"/>
          <p:cNvSpPr>
            <a:spLocks/>
          </p:cNvSpPr>
          <p:nvPr/>
        </p:nvSpPr>
        <p:spPr bwMode="auto">
          <a:xfrm>
            <a:off x="901700" y="581025"/>
            <a:ext cx="3073400" cy="117475"/>
          </a:xfrm>
          <a:custGeom>
            <a:avLst/>
            <a:gdLst>
              <a:gd name="T0" fmla="*/ 0 w 1936"/>
              <a:gd name="T1" fmla="*/ 0 h 74"/>
              <a:gd name="T2" fmla="*/ 2147483647 w 1936"/>
              <a:gd name="T3" fmla="*/ 2147483647 h 74"/>
              <a:gd name="T4" fmla="*/ 2147483647 w 1936"/>
              <a:gd name="T5" fmla="*/ 2147483647 h 74"/>
              <a:gd name="T6" fmla="*/ 2147483647 w 1936"/>
              <a:gd name="T7" fmla="*/ 2147483647 h 74"/>
              <a:gd name="T8" fmla="*/ 2147483647 w 1936"/>
              <a:gd name="T9" fmla="*/ 2147483647 h 74"/>
              <a:gd name="T10" fmla="*/ 2147483647 w 1936"/>
              <a:gd name="T11" fmla="*/ 2147483647 h 74"/>
              <a:gd name="T12" fmla="*/ 2147483647 w 1936"/>
              <a:gd name="T13" fmla="*/ 2147483647 h 74"/>
              <a:gd name="T14" fmla="*/ 2147483647 w 1936"/>
              <a:gd name="T15" fmla="*/ 2147483647 h 74"/>
              <a:gd name="T16" fmla="*/ 2147483647 w 1936"/>
              <a:gd name="T17" fmla="*/ 2147483647 h 74"/>
              <a:gd name="T18" fmla="*/ 2147483647 w 1936"/>
              <a:gd name="T19" fmla="*/ 2147483647 h 74"/>
              <a:gd name="T20" fmla="*/ 2147483647 w 1936"/>
              <a:gd name="T21" fmla="*/ 2147483647 h 74"/>
              <a:gd name="T22" fmla="*/ 2147483647 w 1936"/>
              <a:gd name="T23" fmla="*/ 2147483647 h 74"/>
              <a:gd name="T24" fmla="*/ 2147483647 w 1936"/>
              <a:gd name="T25" fmla="*/ 2147483647 h 74"/>
              <a:gd name="T26" fmla="*/ 2147483647 w 1936"/>
              <a:gd name="T27" fmla="*/ 2147483647 h 74"/>
              <a:gd name="T28" fmla="*/ 2147483647 w 1936"/>
              <a:gd name="T29" fmla="*/ 2147483647 h 74"/>
              <a:gd name="T30" fmla="*/ 2147483647 w 1936"/>
              <a:gd name="T31" fmla="*/ 2147483647 h 74"/>
              <a:gd name="T32" fmla="*/ 2147483647 w 1936"/>
              <a:gd name="T33" fmla="*/ 2147483647 h 74"/>
              <a:gd name="T34" fmla="*/ 2147483647 w 1936"/>
              <a:gd name="T35" fmla="*/ 2147483647 h 74"/>
              <a:gd name="T36" fmla="*/ 2147483647 w 1936"/>
              <a:gd name="T37" fmla="*/ 2147483647 h 74"/>
              <a:gd name="T38" fmla="*/ 2147483647 w 1936"/>
              <a:gd name="T39" fmla="*/ 2147483647 h 74"/>
              <a:gd name="T40" fmla="*/ 2147483647 w 1936"/>
              <a:gd name="T41" fmla="*/ 2147483647 h 74"/>
              <a:gd name="T42" fmla="*/ 2147483647 w 1936"/>
              <a:gd name="T43" fmla="*/ 2147483647 h 74"/>
              <a:gd name="T44" fmla="*/ 2147483647 w 1936"/>
              <a:gd name="T45" fmla="*/ 2147483647 h 74"/>
              <a:gd name="T46" fmla="*/ 2147483647 w 1936"/>
              <a:gd name="T47" fmla="*/ 2147483647 h 74"/>
              <a:gd name="T48" fmla="*/ 2147483647 w 1936"/>
              <a:gd name="T49" fmla="*/ 2147483647 h 74"/>
              <a:gd name="T50" fmla="*/ 2147483647 w 1936"/>
              <a:gd name="T51" fmla="*/ 2147483647 h 74"/>
              <a:gd name="T52" fmla="*/ 2147483647 w 1936"/>
              <a:gd name="T53" fmla="*/ 2147483647 h 74"/>
              <a:gd name="T54" fmla="*/ 2147483647 w 1936"/>
              <a:gd name="T55" fmla="*/ 2147483647 h 74"/>
              <a:gd name="T56" fmla="*/ 2147483647 w 1936"/>
              <a:gd name="T57" fmla="*/ 2147483647 h 74"/>
              <a:gd name="T58" fmla="*/ 2147483647 w 1936"/>
              <a:gd name="T59" fmla="*/ 2147483647 h 74"/>
              <a:gd name="T60" fmla="*/ 2147483647 w 1936"/>
              <a:gd name="T61" fmla="*/ 2147483647 h 74"/>
              <a:gd name="T62" fmla="*/ 2147483647 w 1936"/>
              <a:gd name="T63" fmla="*/ 2147483647 h 74"/>
              <a:gd name="T64" fmla="*/ 2147483647 w 1936"/>
              <a:gd name="T65" fmla="*/ 2147483647 h 74"/>
              <a:gd name="T66" fmla="*/ 2147483647 w 1936"/>
              <a:gd name="T67" fmla="*/ 2147483647 h 74"/>
              <a:gd name="T68" fmla="*/ 2147483647 w 1936"/>
              <a:gd name="T69" fmla="*/ 2147483647 h 74"/>
              <a:gd name="T70" fmla="*/ 2147483647 w 1936"/>
              <a:gd name="T71" fmla="*/ 2147483647 h 74"/>
              <a:gd name="T72" fmla="*/ 2147483647 w 1936"/>
              <a:gd name="T73" fmla="*/ 2147483647 h 74"/>
              <a:gd name="T74" fmla="*/ 2147483647 w 1936"/>
              <a:gd name="T75" fmla="*/ 2147483647 h 74"/>
              <a:gd name="T76" fmla="*/ 2147483647 w 1936"/>
              <a:gd name="T77" fmla="*/ 2147483647 h 74"/>
              <a:gd name="T78" fmla="*/ 2147483647 w 1936"/>
              <a:gd name="T79" fmla="*/ 2147483647 h 74"/>
              <a:gd name="T80" fmla="*/ 2147483647 w 1936"/>
              <a:gd name="T81" fmla="*/ 2147483647 h 74"/>
              <a:gd name="T82" fmla="*/ 2147483647 w 1936"/>
              <a:gd name="T83" fmla="*/ 2147483647 h 74"/>
              <a:gd name="T84" fmla="*/ 2147483647 w 1936"/>
              <a:gd name="T85" fmla="*/ 2147483647 h 74"/>
              <a:gd name="T86" fmla="*/ 2147483647 w 1936"/>
              <a:gd name="T87" fmla="*/ 2147483647 h 74"/>
              <a:gd name="T88" fmla="*/ 2147483647 w 1936"/>
              <a:gd name="T89" fmla="*/ 2147483647 h 74"/>
              <a:gd name="T90" fmla="*/ 2147483647 w 1936"/>
              <a:gd name="T91" fmla="*/ 2147483647 h 74"/>
              <a:gd name="T92" fmla="*/ 2147483647 w 1936"/>
              <a:gd name="T93" fmla="*/ 2147483647 h 74"/>
              <a:gd name="T94" fmla="*/ 2147483647 w 1936"/>
              <a:gd name="T95" fmla="*/ 2147483647 h 74"/>
              <a:gd name="T96" fmla="*/ 2147483647 w 1936"/>
              <a:gd name="T97" fmla="*/ 2147483647 h 74"/>
              <a:gd name="T98" fmla="*/ 2147483647 w 1936"/>
              <a:gd name="T99" fmla="*/ 2147483647 h 74"/>
              <a:gd name="T100" fmla="*/ 2147483647 w 1936"/>
              <a:gd name="T101" fmla="*/ 214748364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6" h="74">
                <a:moveTo>
                  <a:pt x="0" y="0"/>
                </a:moveTo>
                <a:lnTo>
                  <a:pt x="3" y="3"/>
                </a:lnTo>
                <a:lnTo>
                  <a:pt x="5" y="3"/>
                </a:lnTo>
                <a:lnTo>
                  <a:pt x="10" y="5"/>
                </a:lnTo>
                <a:lnTo>
                  <a:pt x="13" y="7"/>
                </a:lnTo>
                <a:lnTo>
                  <a:pt x="16" y="8"/>
                </a:lnTo>
                <a:lnTo>
                  <a:pt x="23" y="10"/>
                </a:lnTo>
                <a:lnTo>
                  <a:pt x="57" y="11"/>
                </a:lnTo>
                <a:lnTo>
                  <a:pt x="63" y="13"/>
                </a:lnTo>
                <a:lnTo>
                  <a:pt x="73" y="15"/>
                </a:lnTo>
                <a:lnTo>
                  <a:pt x="85" y="16"/>
                </a:lnTo>
                <a:lnTo>
                  <a:pt x="102" y="14"/>
                </a:lnTo>
                <a:lnTo>
                  <a:pt x="123" y="13"/>
                </a:lnTo>
                <a:lnTo>
                  <a:pt x="157" y="16"/>
                </a:lnTo>
                <a:lnTo>
                  <a:pt x="213" y="16"/>
                </a:lnTo>
                <a:lnTo>
                  <a:pt x="255" y="18"/>
                </a:lnTo>
                <a:lnTo>
                  <a:pt x="273" y="20"/>
                </a:lnTo>
                <a:lnTo>
                  <a:pt x="304" y="22"/>
                </a:lnTo>
                <a:lnTo>
                  <a:pt x="314" y="23"/>
                </a:lnTo>
                <a:lnTo>
                  <a:pt x="324" y="25"/>
                </a:lnTo>
                <a:lnTo>
                  <a:pt x="355" y="28"/>
                </a:lnTo>
                <a:lnTo>
                  <a:pt x="373" y="30"/>
                </a:lnTo>
                <a:lnTo>
                  <a:pt x="404" y="32"/>
                </a:lnTo>
                <a:lnTo>
                  <a:pt x="418" y="32"/>
                </a:lnTo>
                <a:lnTo>
                  <a:pt x="532" y="42"/>
                </a:lnTo>
                <a:lnTo>
                  <a:pt x="692" y="57"/>
                </a:lnTo>
                <a:lnTo>
                  <a:pt x="793" y="69"/>
                </a:lnTo>
                <a:lnTo>
                  <a:pt x="825" y="71"/>
                </a:lnTo>
                <a:lnTo>
                  <a:pt x="871" y="72"/>
                </a:lnTo>
                <a:lnTo>
                  <a:pt x="1175" y="73"/>
                </a:lnTo>
                <a:lnTo>
                  <a:pt x="1210" y="71"/>
                </a:lnTo>
                <a:lnTo>
                  <a:pt x="1244" y="69"/>
                </a:lnTo>
                <a:lnTo>
                  <a:pt x="1293" y="67"/>
                </a:lnTo>
                <a:lnTo>
                  <a:pt x="1309" y="66"/>
                </a:lnTo>
                <a:lnTo>
                  <a:pt x="1325" y="64"/>
                </a:lnTo>
                <a:lnTo>
                  <a:pt x="1370" y="62"/>
                </a:lnTo>
                <a:lnTo>
                  <a:pt x="1416" y="62"/>
                </a:lnTo>
                <a:lnTo>
                  <a:pt x="1457" y="60"/>
                </a:lnTo>
                <a:lnTo>
                  <a:pt x="1482" y="59"/>
                </a:lnTo>
                <a:lnTo>
                  <a:pt x="1502" y="57"/>
                </a:lnTo>
                <a:lnTo>
                  <a:pt x="1551" y="53"/>
                </a:lnTo>
                <a:lnTo>
                  <a:pt x="1634" y="48"/>
                </a:lnTo>
                <a:lnTo>
                  <a:pt x="1652" y="46"/>
                </a:lnTo>
                <a:lnTo>
                  <a:pt x="1668" y="44"/>
                </a:lnTo>
                <a:lnTo>
                  <a:pt x="1682" y="43"/>
                </a:lnTo>
                <a:lnTo>
                  <a:pt x="1708" y="41"/>
                </a:lnTo>
                <a:lnTo>
                  <a:pt x="1735" y="39"/>
                </a:lnTo>
                <a:lnTo>
                  <a:pt x="1770" y="36"/>
                </a:lnTo>
                <a:lnTo>
                  <a:pt x="1811" y="35"/>
                </a:lnTo>
                <a:lnTo>
                  <a:pt x="1886" y="34"/>
                </a:lnTo>
                <a:lnTo>
                  <a:pt x="1935"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69" name="SMARTPenAnnotation138"/>
          <p:cNvSpPr>
            <a:spLocks/>
          </p:cNvSpPr>
          <p:nvPr/>
        </p:nvSpPr>
        <p:spPr bwMode="auto">
          <a:xfrm>
            <a:off x="874713" y="1044575"/>
            <a:ext cx="3324225" cy="38100"/>
          </a:xfrm>
          <a:custGeom>
            <a:avLst/>
            <a:gdLst>
              <a:gd name="T0" fmla="*/ 0 w 2094"/>
              <a:gd name="T1" fmla="*/ 2147483647 h 24"/>
              <a:gd name="T2" fmla="*/ 2147483647 w 2094"/>
              <a:gd name="T3" fmla="*/ 2147483647 h 24"/>
              <a:gd name="T4" fmla="*/ 2147483647 w 2094"/>
              <a:gd name="T5" fmla="*/ 2147483647 h 24"/>
              <a:gd name="T6" fmla="*/ 2147483647 w 2094"/>
              <a:gd name="T7" fmla="*/ 2147483647 h 24"/>
              <a:gd name="T8" fmla="*/ 2147483647 w 2094"/>
              <a:gd name="T9" fmla="*/ 2147483647 h 24"/>
              <a:gd name="T10" fmla="*/ 2147483647 w 2094"/>
              <a:gd name="T11" fmla="*/ 0 h 24"/>
              <a:gd name="T12" fmla="*/ 2147483647 w 2094"/>
              <a:gd name="T13" fmla="*/ 2147483647 h 24"/>
              <a:gd name="T14" fmla="*/ 2147483647 w 2094"/>
              <a:gd name="T15" fmla="*/ 2147483647 h 24"/>
              <a:gd name="T16" fmla="*/ 2147483647 w 2094"/>
              <a:gd name="T17" fmla="*/ 2147483647 h 24"/>
              <a:gd name="T18" fmla="*/ 2147483647 w 2094"/>
              <a:gd name="T19" fmla="*/ 2147483647 h 24"/>
              <a:gd name="T20" fmla="*/ 2147483647 w 2094"/>
              <a:gd name="T21" fmla="*/ 2147483647 h 24"/>
              <a:gd name="T22" fmla="*/ 2147483647 w 2094"/>
              <a:gd name="T23" fmla="*/ 2147483647 h 24"/>
              <a:gd name="T24" fmla="*/ 2147483647 w 2094"/>
              <a:gd name="T25" fmla="*/ 2147483647 h 24"/>
              <a:gd name="T26" fmla="*/ 2147483647 w 2094"/>
              <a:gd name="T27" fmla="*/ 2147483647 h 24"/>
              <a:gd name="T28" fmla="*/ 2147483647 w 2094"/>
              <a:gd name="T29" fmla="*/ 2147483647 h 24"/>
              <a:gd name="T30" fmla="*/ 2147483647 w 2094"/>
              <a:gd name="T31" fmla="*/ 2147483647 h 24"/>
              <a:gd name="T32" fmla="*/ 2147483647 w 2094"/>
              <a:gd name="T33" fmla="*/ 2147483647 h 24"/>
              <a:gd name="T34" fmla="*/ 2147483647 w 2094"/>
              <a:gd name="T35" fmla="*/ 2147483647 h 24"/>
              <a:gd name="T36" fmla="*/ 2147483647 w 2094"/>
              <a:gd name="T37" fmla="*/ 2147483647 h 24"/>
              <a:gd name="T38" fmla="*/ 2147483647 w 2094"/>
              <a:gd name="T39" fmla="*/ 2147483647 h 24"/>
              <a:gd name="T40" fmla="*/ 2147483647 w 2094"/>
              <a:gd name="T41" fmla="*/ 2147483647 h 24"/>
              <a:gd name="T42" fmla="*/ 2147483647 w 2094"/>
              <a:gd name="T43" fmla="*/ 2147483647 h 24"/>
              <a:gd name="T44" fmla="*/ 2147483647 w 2094"/>
              <a:gd name="T45" fmla="*/ 2147483647 h 24"/>
              <a:gd name="T46" fmla="*/ 2147483647 w 2094"/>
              <a:gd name="T47" fmla="*/ 2147483647 h 24"/>
              <a:gd name="T48" fmla="*/ 2147483647 w 2094"/>
              <a:gd name="T49" fmla="*/ 2147483647 h 24"/>
              <a:gd name="T50" fmla="*/ 2147483647 w 2094"/>
              <a:gd name="T51" fmla="*/ 2147483647 h 24"/>
              <a:gd name="T52" fmla="*/ 2147483647 w 2094"/>
              <a:gd name="T53" fmla="*/ 2147483647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94" h="24">
                <a:moveTo>
                  <a:pt x="0" y="6"/>
                </a:moveTo>
                <a:lnTo>
                  <a:pt x="6" y="3"/>
                </a:lnTo>
                <a:lnTo>
                  <a:pt x="9" y="2"/>
                </a:lnTo>
                <a:lnTo>
                  <a:pt x="12" y="1"/>
                </a:lnTo>
                <a:lnTo>
                  <a:pt x="19" y="1"/>
                </a:lnTo>
                <a:lnTo>
                  <a:pt x="81" y="0"/>
                </a:lnTo>
                <a:lnTo>
                  <a:pt x="142" y="1"/>
                </a:lnTo>
                <a:lnTo>
                  <a:pt x="169" y="3"/>
                </a:lnTo>
                <a:lnTo>
                  <a:pt x="185" y="4"/>
                </a:lnTo>
                <a:lnTo>
                  <a:pt x="237" y="6"/>
                </a:lnTo>
                <a:lnTo>
                  <a:pt x="293" y="9"/>
                </a:lnTo>
                <a:lnTo>
                  <a:pt x="322" y="11"/>
                </a:lnTo>
                <a:lnTo>
                  <a:pt x="371" y="11"/>
                </a:lnTo>
                <a:lnTo>
                  <a:pt x="762" y="12"/>
                </a:lnTo>
                <a:lnTo>
                  <a:pt x="907" y="16"/>
                </a:lnTo>
                <a:lnTo>
                  <a:pt x="1017" y="17"/>
                </a:lnTo>
                <a:lnTo>
                  <a:pt x="1035" y="18"/>
                </a:lnTo>
                <a:lnTo>
                  <a:pt x="1053" y="19"/>
                </a:lnTo>
                <a:lnTo>
                  <a:pt x="1072" y="20"/>
                </a:lnTo>
                <a:lnTo>
                  <a:pt x="1090" y="21"/>
                </a:lnTo>
                <a:lnTo>
                  <a:pt x="1124" y="22"/>
                </a:lnTo>
                <a:lnTo>
                  <a:pt x="1267" y="23"/>
                </a:lnTo>
                <a:lnTo>
                  <a:pt x="1877" y="23"/>
                </a:lnTo>
                <a:lnTo>
                  <a:pt x="1897" y="22"/>
                </a:lnTo>
                <a:lnTo>
                  <a:pt x="1970" y="18"/>
                </a:lnTo>
                <a:lnTo>
                  <a:pt x="2001" y="18"/>
                </a:lnTo>
                <a:lnTo>
                  <a:pt x="2093"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0" name="SMARTPenAnnotation139"/>
          <p:cNvSpPr>
            <a:spLocks/>
          </p:cNvSpPr>
          <p:nvPr/>
        </p:nvSpPr>
        <p:spPr bwMode="auto">
          <a:xfrm>
            <a:off x="676275" y="1519238"/>
            <a:ext cx="1022350" cy="44450"/>
          </a:xfrm>
          <a:custGeom>
            <a:avLst/>
            <a:gdLst>
              <a:gd name="T0" fmla="*/ 2147483647 w 644"/>
              <a:gd name="T1" fmla="*/ 2147483647 h 28"/>
              <a:gd name="T2" fmla="*/ 0 w 644"/>
              <a:gd name="T3" fmla="*/ 2147483647 h 28"/>
              <a:gd name="T4" fmla="*/ 2147483647 w 644"/>
              <a:gd name="T5" fmla="*/ 2147483647 h 28"/>
              <a:gd name="T6" fmla="*/ 2147483647 w 644"/>
              <a:gd name="T7" fmla="*/ 2147483647 h 28"/>
              <a:gd name="T8" fmla="*/ 2147483647 w 644"/>
              <a:gd name="T9" fmla="*/ 2147483647 h 28"/>
              <a:gd name="T10" fmla="*/ 2147483647 w 644"/>
              <a:gd name="T11" fmla="*/ 2147483647 h 28"/>
              <a:gd name="T12" fmla="*/ 2147483647 w 644"/>
              <a:gd name="T13" fmla="*/ 2147483647 h 28"/>
              <a:gd name="T14" fmla="*/ 2147483647 w 644"/>
              <a:gd name="T15" fmla="*/ 0 h 28"/>
              <a:gd name="T16" fmla="*/ 2147483647 w 644"/>
              <a:gd name="T17" fmla="*/ 0 h 28"/>
              <a:gd name="T18" fmla="*/ 2147483647 w 644"/>
              <a:gd name="T19" fmla="*/ 2147483647 h 28"/>
              <a:gd name="T20" fmla="*/ 2147483647 w 644"/>
              <a:gd name="T21" fmla="*/ 2147483647 h 28"/>
              <a:gd name="T22" fmla="*/ 2147483647 w 644"/>
              <a:gd name="T23" fmla="*/ 2147483647 h 28"/>
              <a:gd name="T24" fmla="*/ 2147483647 w 644"/>
              <a:gd name="T25" fmla="*/ 2147483647 h 28"/>
              <a:gd name="T26" fmla="*/ 2147483647 w 644"/>
              <a:gd name="T27" fmla="*/ 2147483647 h 28"/>
              <a:gd name="T28" fmla="*/ 2147483647 w 644"/>
              <a:gd name="T29" fmla="*/ 2147483647 h 28"/>
              <a:gd name="T30" fmla="*/ 2147483647 w 644"/>
              <a:gd name="T31" fmla="*/ 2147483647 h 28"/>
              <a:gd name="T32" fmla="*/ 2147483647 w 644"/>
              <a:gd name="T33" fmla="*/ 2147483647 h 28"/>
              <a:gd name="T34" fmla="*/ 2147483647 w 644"/>
              <a:gd name="T35" fmla="*/ 2147483647 h 28"/>
              <a:gd name="T36" fmla="*/ 2147483647 w 644"/>
              <a:gd name="T37" fmla="*/ 2147483647 h 28"/>
              <a:gd name="T38" fmla="*/ 2147483647 w 644"/>
              <a:gd name="T39" fmla="*/ 2147483647 h 28"/>
              <a:gd name="T40" fmla="*/ 2147483647 w 644"/>
              <a:gd name="T41" fmla="*/ 2147483647 h 28"/>
              <a:gd name="T42" fmla="*/ 2147483647 w 644"/>
              <a:gd name="T43" fmla="*/ 2147483647 h 28"/>
              <a:gd name="T44" fmla="*/ 2147483647 w 644"/>
              <a:gd name="T45" fmla="*/ 2147483647 h 28"/>
              <a:gd name="T46" fmla="*/ 2147483647 w 644"/>
              <a:gd name="T47" fmla="*/ 2147483647 h 28"/>
              <a:gd name="T48" fmla="*/ 2147483647 w 644"/>
              <a:gd name="T49" fmla="*/ 2147483647 h 28"/>
              <a:gd name="T50" fmla="*/ 2147483647 w 644"/>
              <a:gd name="T51" fmla="*/ 2147483647 h 28"/>
              <a:gd name="T52" fmla="*/ 2147483647 w 644"/>
              <a:gd name="T53" fmla="*/ 2147483647 h 28"/>
              <a:gd name="T54" fmla="*/ 2147483647 w 644"/>
              <a:gd name="T55" fmla="*/ 2147483647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4" h="28">
                <a:moveTo>
                  <a:pt x="7" y="5"/>
                </a:moveTo>
                <a:lnTo>
                  <a:pt x="0" y="5"/>
                </a:lnTo>
                <a:lnTo>
                  <a:pt x="22" y="5"/>
                </a:lnTo>
                <a:lnTo>
                  <a:pt x="30" y="4"/>
                </a:lnTo>
                <a:lnTo>
                  <a:pt x="36" y="3"/>
                </a:lnTo>
                <a:lnTo>
                  <a:pt x="41" y="2"/>
                </a:lnTo>
                <a:lnTo>
                  <a:pt x="47" y="1"/>
                </a:lnTo>
                <a:lnTo>
                  <a:pt x="52" y="0"/>
                </a:lnTo>
                <a:lnTo>
                  <a:pt x="68" y="0"/>
                </a:lnTo>
                <a:lnTo>
                  <a:pt x="108" y="3"/>
                </a:lnTo>
                <a:lnTo>
                  <a:pt x="128" y="4"/>
                </a:lnTo>
                <a:lnTo>
                  <a:pt x="154" y="5"/>
                </a:lnTo>
                <a:lnTo>
                  <a:pt x="536" y="5"/>
                </a:lnTo>
                <a:lnTo>
                  <a:pt x="544" y="6"/>
                </a:lnTo>
                <a:lnTo>
                  <a:pt x="552" y="7"/>
                </a:lnTo>
                <a:lnTo>
                  <a:pt x="560" y="8"/>
                </a:lnTo>
                <a:lnTo>
                  <a:pt x="567" y="9"/>
                </a:lnTo>
                <a:lnTo>
                  <a:pt x="573" y="9"/>
                </a:lnTo>
                <a:lnTo>
                  <a:pt x="592" y="10"/>
                </a:lnTo>
                <a:lnTo>
                  <a:pt x="603" y="11"/>
                </a:lnTo>
                <a:lnTo>
                  <a:pt x="607" y="12"/>
                </a:lnTo>
                <a:lnTo>
                  <a:pt x="612" y="13"/>
                </a:lnTo>
                <a:lnTo>
                  <a:pt x="615" y="14"/>
                </a:lnTo>
                <a:lnTo>
                  <a:pt x="618" y="15"/>
                </a:lnTo>
                <a:lnTo>
                  <a:pt x="621" y="15"/>
                </a:lnTo>
                <a:lnTo>
                  <a:pt x="624" y="17"/>
                </a:lnTo>
                <a:lnTo>
                  <a:pt x="629" y="19"/>
                </a:lnTo>
                <a:lnTo>
                  <a:pt x="643"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1" name="SMARTPenAnnotation140"/>
          <p:cNvSpPr>
            <a:spLocks/>
          </p:cNvSpPr>
          <p:nvPr/>
        </p:nvSpPr>
        <p:spPr bwMode="auto">
          <a:xfrm>
            <a:off x="1731963" y="1938338"/>
            <a:ext cx="2582862" cy="107950"/>
          </a:xfrm>
          <a:custGeom>
            <a:avLst/>
            <a:gdLst>
              <a:gd name="T0" fmla="*/ 0 w 1627"/>
              <a:gd name="T1" fmla="*/ 0 h 68"/>
              <a:gd name="T2" fmla="*/ 2147483647 w 1627"/>
              <a:gd name="T3" fmla="*/ 2147483647 h 68"/>
              <a:gd name="T4" fmla="*/ 2147483647 w 1627"/>
              <a:gd name="T5" fmla="*/ 2147483647 h 68"/>
              <a:gd name="T6" fmla="*/ 2147483647 w 1627"/>
              <a:gd name="T7" fmla="*/ 2147483647 h 68"/>
              <a:gd name="T8" fmla="*/ 2147483647 w 1627"/>
              <a:gd name="T9" fmla="*/ 2147483647 h 68"/>
              <a:gd name="T10" fmla="*/ 2147483647 w 1627"/>
              <a:gd name="T11" fmla="*/ 2147483647 h 68"/>
              <a:gd name="T12" fmla="*/ 2147483647 w 1627"/>
              <a:gd name="T13" fmla="*/ 2147483647 h 68"/>
              <a:gd name="T14" fmla="*/ 2147483647 w 1627"/>
              <a:gd name="T15" fmla="*/ 2147483647 h 68"/>
              <a:gd name="T16" fmla="*/ 2147483647 w 1627"/>
              <a:gd name="T17" fmla="*/ 2147483647 h 68"/>
              <a:gd name="T18" fmla="*/ 2147483647 w 1627"/>
              <a:gd name="T19" fmla="*/ 2147483647 h 68"/>
              <a:gd name="T20" fmla="*/ 2147483647 w 1627"/>
              <a:gd name="T21" fmla="*/ 2147483647 h 68"/>
              <a:gd name="T22" fmla="*/ 2147483647 w 1627"/>
              <a:gd name="T23" fmla="*/ 2147483647 h 68"/>
              <a:gd name="T24" fmla="*/ 2147483647 w 1627"/>
              <a:gd name="T25" fmla="*/ 2147483647 h 68"/>
              <a:gd name="T26" fmla="*/ 2147483647 w 1627"/>
              <a:gd name="T27" fmla="*/ 2147483647 h 68"/>
              <a:gd name="T28" fmla="*/ 2147483647 w 1627"/>
              <a:gd name="T29" fmla="*/ 2147483647 h 68"/>
              <a:gd name="T30" fmla="*/ 2147483647 w 1627"/>
              <a:gd name="T31" fmla="*/ 2147483647 h 68"/>
              <a:gd name="T32" fmla="*/ 2147483647 w 1627"/>
              <a:gd name="T33" fmla="*/ 2147483647 h 68"/>
              <a:gd name="T34" fmla="*/ 2147483647 w 1627"/>
              <a:gd name="T35" fmla="*/ 2147483647 h 68"/>
              <a:gd name="T36" fmla="*/ 2147483647 w 1627"/>
              <a:gd name="T37" fmla="*/ 2147483647 h 68"/>
              <a:gd name="T38" fmla="*/ 2147483647 w 1627"/>
              <a:gd name="T39" fmla="*/ 2147483647 h 68"/>
              <a:gd name="T40" fmla="*/ 2147483647 w 1627"/>
              <a:gd name="T41" fmla="*/ 2147483647 h 68"/>
              <a:gd name="T42" fmla="*/ 2147483647 w 1627"/>
              <a:gd name="T43" fmla="*/ 2147483647 h 68"/>
              <a:gd name="T44" fmla="*/ 2147483647 w 1627"/>
              <a:gd name="T45" fmla="*/ 2147483647 h 68"/>
              <a:gd name="T46" fmla="*/ 2147483647 w 1627"/>
              <a:gd name="T47" fmla="*/ 2147483647 h 68"/>
              <a:gd name="T48" fmla="*/ 2147483647 w 1627"/>
              <a:gd name="T49" fmla="*/ 2147483647 h 68"/>
              <a:gd name="T50" fmla="*/ 2147483647 w 1627"/>
              <a:gd name="T51" fmla="*/ 2147483647 h 68"/>
              <a:gd name="T52" fmla="*/ 2147483647 w 1627"/>
              <a:gd name="T53" fmla="*/ 2147483647 h 68"/>
              <a:gd name="T54" fmla="*/ 2147483647 w 1627"/>
              <a:gd name="T55" fmla="*/ 2147483647 h 68"/>
              <a:gd name="T56" fmla="*/ 2147483647 w 1627"/>
              <a:gd name="T57" fmla="*/ 2147483647 h 68"/>
              <a:gd name="T58" fmla="*/ 2147483647 w 1627"/>
              <a:gd name="T59" fmla="*/ 2147483647 h 68"/>
              <a:gd name="T60" fmla="*/ 2147483647 w 1627"/>
              <a:gd name="T61" fmla="*/ 2147483647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27" h="68">
                <a:moveTo>
                  <a:pt x="0" y="0"/>
                </a:moveTo>
                <a:lnTo>
                  <a:pt x="5" y="4"/>
                </a:lnTo>
                <a:lnTo>
                  <a:pt x="7" y="5"/>
                </a:lnTo>
                <a:lnTo>
                  <a:pt x="14" y="5"/>
                </a:lnTo>
                <a:lnTo>
                  <a:pt x="15" y="6"/>
                </a:lnTo>
                <a:lnTo>
                  <a:pt x="17" y="7"/>
                </a:lnTo>
                <a:lnTo>
                  <a:pt x="19" y="8"/>
                </a:lnTo>
                <a:lnTo>
                  <a:pt x="23" y="10"/>
                </a:lnTo>
                <a:lnTo>
                  <a:pt x="25" y="10"/>
                </a:lnTo>
                <a:lnTo>
                  <a:pt x="45" y="9"/>
                </a:lnTo>
                <a:lnTo>
                  <a:pt x="76" y="7"/>
                </a:lnTo>
                <a:lnTo>
                  <a:pt x="121" y="6"/>
                </a:lnTo>
                <a:lnTo>
                  <a:pt x="187" y="5"/>
                </a:lnTo>
                <a:lnTo>
                  <a:pt x="336" y="5"/>
                </a:lnTo>
                <a:lnTo>
                  <a:pt x="523" y="10"/>
                </a:lnTo>
                <a:lnTo>
                  <a:pt x="560" y="12"/>
                </a:lnTo>
                <a:lnTo>
                  <a:pt x="576" y="14"/>
                </a:lnTo>
                <a:lnTo>
                  <a:pt x="622" y="16"/>
                </a:lnTo>
                <a:lnTo>
                  <a:pt x="829" y="21"/>
                </a:lnTo>
                <a:lnTo>
                  <a:pt x="1007" y="24"/>
                </a:lnTo>
                <a:lnTo>
                  <a:pt x="1144" y="27"/>
                </a:lnTo>
                <a:lnTo>
                  <a:pt x="1202" y="28"/>
                </a:lnTo>
                <a:lnTo>
                  <a:pt x="1235" y="29"/>
                </a:lnTo>
                <a:lnTo>
                  <a:pt x="1413" y="44"/>
                </a:lnTo>
                <a:lnTo>
                  <a:pt x="1451" y="48"/>
                </a:lnTo>
                <a:lnTo>
                  <a:pt x="1526" y="58"/>
                </a:lnTo>
                <a:lnTo>
                  <a:pt x="1540" y="59"/>
                </a:lnTo>
                <a:lnTo>
                  <a:pt x="1561" y="60"/>
                </a:lnTo>
                <a:lnTo>
                  <a:pt x="1572" y="61"/>
                </a:lnTo>
                <a:lnTo>
                  <a:pt x="1611" y="66"/>
                </a:lnTo>
                <a:lnTo>
                  <a:pt x="1626"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2" name="SMARTPenAnnotation141"/>
          <p:cNvSpPr>
            <a:spLocks/>
          </p:cNvSpPr>
          <p:nvPr/>
        </p:nvSpPr>
        <p:spPr bwMode="auto">
          <a:xfrm>
            <a:off x="874713" y="2332038"/>
            <a:ext cx="2501900" cy="88900"/>
          </a:xfrm>
          <a:custGeom>
            <a:avLst/>
            <a:gdLst>
              <a:gd name="T0" fmla="*/ 0 w 1576"/>
              <a:gd name="T1" fmla="*/ 2147483647 h 56"/>
              <a:gd name="T2" fmla="*/ 2147483647 w 1576"/>
              <a:gd name="T3" fmla="*/ 2147483647 h 56"/>
              <a:gd name="T4" fmla="*/ 2147483647 w 1576"/>
              <a:gd name="T5" fmla="*/ 2147483647 h 56"/>
              <a:gd name="T6" fmla="*/ 2147483647 w 1576"/>
              <a:gd name="T7" fmla="*/ 2147483647 h 56"/>
              <a:gd name="T8" fmla="*/ 2147483647 w 1576"/>
              <a:gd name="T9" fmla="*/ 2147483647 h 56"/>
              <a:gd name="T10" fmla="*/ 2147483647 w 1576"/>
              <a:gd name="T11" fmla="*/ 2147483647 h 56"/>
              <a:gd name="T12" fmla="*/ 2147483647 w 1576"/>
              <a:gd name="T13" fmla="*/ 2147483647 h 56"/>
              <a:gd name="T14" fmla="*/ 2147483647 w 1576"/>
              <a:gd name="T15" fmla="*/ 2147483647 h 56"/>
              <a:gd name="T16" fmla="*/ 2147483647 w 1576"/>
              <a:gd name="T17" fmla="*/ 2147483647 h 56"/>
              <a:gd name="T18" fmla="*/ 2147483647 w 1576"/>
              <a:gd name="T19" fmla="*/ 2147483647 h 56"/>
              <a:gd name="T20" fmla="*/ 2147483647 w 1576"/>
              <a:gd name="T21" fmla="*/ 2147483647 h 56"/>
              <a:gd name="T22" fmla="*/ 2147483647 w 1576"/>
              <a:gd name="T23" fmla="*/ 2147483647 h 56"/>
              <a:gd name="T24" fmla="*/ 2147483647 w 1576"/>
              <a:gd name="T25" fmla="*/ 2147483647 h 56"/>
              <a:gd name="T26" fmla="*/ 2147483647 w 1576"/>
              <a:gd name="T27" fmla="*/ 2147483647 h 56"/>
              <a:gd name="T28" fmla="*/ 2147483647 w 1576"/>
              <a:gd name="T29" fmla="*/ 2147483647 h 56"/>
              <a:gd name="T30" fmla="*/ 2147483647 w 1576"/>
              <a:gd name="T31" fmla="*/ 2147483647 h 56"/>
              <a:gd name="T32" fmla="*/ 2147483647 w 1576"/>
              <a:gd name="T33" fmla="*/ 2147483647 h 56"/>
              <a:gd name="T34" fmla="*/ 2147483647 w 1576"/>
              <a:gd name="T35" fmla="*/ 2147483647 h 56"/>
              <a:gd name="T36" fmla="*/ 2147483647 w 1576"/>
              <a:gd name="T37" fmla="*/ 2147483647 h 56"/>
              <a:gd name="T38" fmla="*/ 2147483647 w 1576"/>
              <a:gd name="T39" fmla="*/ 2147483647 h 56"/>
              <a:gd name="T40" fmla="*/ 2147483647 w 1576"/>
              <a:gd name="T41" fmla="*/ 2147483647 h 56"/>
              <a:gd name="T42" fmla="*/ 2147483647 w 1576"/>
              <a:gd name="T43" fmla="*/ 2147483647 h 56"/>
              <a:gd name="T44" fmla="*/ 2147483647 w 1576"/>
              <a:gd name="T45" fmla="*/ 2147483647 h 56"/>
              <a:gd name="T46" fmla="*/ 2147483647 w 1576"/>
              <a:gd name="T47" fmla="*/ 2147483647 h 56"/>
              <a:gd name="T48" fmla="*/ 2147483647 w 1576"/>
              <a:gd name="T49" fmla="*/ 2147483647 h 56"/>
              <a:gd name="T50" fmla="*/ 2147483647 w 1576"/>
              <a:gd name="T51" fmla="*/ 2147483647 h 56"/>
              <a:gd name="T52" fmla="*/ 2147483647 w 1576"/>
              <a:gd name="T53" fmla="*/ 2147483647 h 56"/>
              <a:gd name="T54" fmla="*/ 2147483647 w 1576"/>
              <a:gd name="T55" fmla="*/ 2147483647 h 56"/>
              <a:gd name="T56" fmla="*/ 2147483647 w 1576"/>
              <a:gd name="T57" fmla="*/ 2147483647 h 56"/>
              <a:gd name="T58" fmla="*/ 2147483647 w 1576"/>
              <a:gd name="T59" fmla="*/ 2147483647 h 56"/>
              <a:gd name="T60" fmla="*/ 2147483647 w 1576"/>
              <a:gd name="T61" fmla="*/ 2147483647 h 56"/>
              <a:gd name="T62" fmla="*/ 2147483647 w 1576"/>
              <a:gd name="T63" fmla="*/ 2147483647 h 56"/>
              <a:gd name="T64" fmla="*/ 2147483647 w 1576"/>
              <a:gd name="T65" fmla="*/ 0 h 56"/>
              <a:gd name="T66" fmla="*/ 2147483647 w 1576"/>
              <a:gd name="T67" fmla="*/ 0 h 56"/>
              <a:gd name="T68" fmla="*/ 2147483647 w 1576"/>
              <a:gd name="T69" fmla="*/ 2147483647 h 56"/>
              <a:gd name="T70" fmla="*/ 2147483647 w 1576"/>
              <a:gd name="T71" fmla="*/ 2147483647 h 56"/>
              <a:gd name="T72" fmla="*/ 2147483647 w 1576"/>
              <a:gd name="T73" fmla="*/ 2147483647 h 56"/>
              <a:gd name="T74" fmla="*/ 2147483647 w 1576"/>
              <a:gd name="T75" fmla="*/ 2147483647 h 56"/>
              <a:gd name="T76" fmla="*/ 2147483647 w 1576"/>
              <a:gd name="T77" fmla="*/ 2147483647 h 56"/>
              <a:gd name="T78" fmla="*/ 2147483647 w 1576"/>
              <a:gd name="T79" fmla="*/ 2147483647 h 56"/>
              <a:gd name="T80" fmla="*/ 2147483647 w 1576"/>
              <a:gd name="T81" fmla="*/ 2147483647 h 56"/>
              <a:gd name="T82" fmla="*/ 2147483647 w 1576"/>
              <a:gd name="T83" fmla="*/ 2147483647 h 56"/>
              <a:gd name="T84" fmla="*/ 2147483647 w 1576"/>
              <a:gd name="T85" fmla="*/ 2147483647 h 56"/>
              <a:gd name="T86" fmla="*/ 2147483647 w 1576"/>
              <a:gd name="T87" fmla="*/ 2147483647 h 56"/>
              <a:gd name="T88" fmla="*/ 2147483647 w 1576"/>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76" h="56">
                <a:moveTo>
                  <a:pt x="0" y="50"/>
                </a:moveTo>
                <a:lnTo>
                  <a:pt x="9" y="47"/>
                </a:lnTo>
                <a:lnTo>
                  <a:pt x="17" y="45"/>
                </a:lnTo>
                <a:lnTo>
                  <a:pt x="42" y="44"/>
                </a:lnTo>
                <a:lnTo>
                  <a:pt x="52" y="42"/>
                </a:lnTo>
                <a:lnTo>
                  <a:pt x="57" y="41"/>
                </a:lnTo>
                <a:lnTo>
                  <a:pt x="68" y="40"/>
                </a:lnTo>
                <a:lnTo>
                  <a:pt x="115" y="39"/>
                </a:lnTo>
                <a:lnTo>
                  <a:pt x="130" y="37"/>
                </a:lnTo>
                <a:lnTo>
                  <a:pt x="137" y="36"/>
                </a:lnTo>
                <a:lnTo>
                  <a:pt x="154" y="34"/>
                </a:lnTo>
                <a:lnTo>
                  <a:pt x="203" y="32"/>
                </a:lnTo>
                <a:lnTo>
                  <a:pt x="251" y="29"/>
                </a:lnTo>
                <a:lnTo>
                  <a:pt x="278" y="28"/>
                </a:lnTo>
                <a:lnTo>
                  <a:pt x="290" y="27"/>
                </a:lnTo>
                <a:lnTo>
                  <a:pt x="302" y="26"/>
                </a:lnTo>
                <a:lnTo>
                  <a:pt x="314" y="25"/>
                </a:lnTo>
                <a:lnTo>
                  <a:pt x="339" y="23"/>
                </a:lnTo>
                <a:lnTo>
                  <a:pt x="377" y="22"/>
                </a:lnTo>
                <a:lnTo>
                  <a:pt x="409" y="21"/>
                </a:lnTo>
                <a:lnTo>
                  <a:pt x="474" y="18"/>
                </a:lnTo>
                <a:lnTo>
                  <a:pt x="508" y="17"/>
                </a:lnTo>
                <a:lnTo>
                  <a:pt x="524" y="16"/>
                </a:lnTo>
                <a:lnTo>
                  <a:pt x="539" y="15"/>
                </a:lnTo>
                <a:lnTo>
                  <a:pt x="555" y="13"/>
                </a:lnTo>
                <a:lnTo>
                  <a:pt x="585" y="12"/>
                </a:lnTo>
                <a:lnTo>
                  <a:pt x="615" y="10"/>
                </a:lnTo>
                <a:lnTo>
                  <a:pt x="630" y="9"/>
                </a:lnTo>
                <a:lnTo>
                  <a:pt x="645" y="8"/>
                </a:lnTo>
                <a:lnTo>
                  <a:pt x="675" y="6"/>
                </a:lnTo>
                <a:lnTo>
                  <a:pt x="706" y="5"/>
                </a:lnTo>
                <a:lnTo>
                  <a:pt x="738" y="2"/>
                </a:lnTo>
                <a:lnTo>
                  <a:pt x="770" y="0"/>
                </a:lnTo>
                <a:lnTo>
                  <a:pt x="806" y="0"/>
                </a:lnTo>
                <a:lnTo>
                  <a:pt x="903" y="4"/>
                </a:lnTo>
                <a:lnTo>
                  <a:pt x="977" y="5"/>
                </a:lnTo>
                <a:lnTo>
                  <a:pt x="995" y="5"/>
                </a:lnTo>
                <a:lnTo>
                  <a:pt x="1012" y="6"/>
                </a:lnTo>
                <a:lnTo>
                  <a:pt x="1029" y="8"/>
                </a:lnTo>
                <a:lnTo>
                  <a:pt x="1061" y="9"/>
                </a:lnTo>
                <a:lnTo>
                  <a:pt x="1093" y="10"/>
                </a:lnTo>
                <a:lnTo>
                  <a:pt x="1326" y="28"/>
                </a:lnTo>
                <a:lnTo>
                  <a:pt x="1478" y="42"/>
                </a:lnTo>
                <a:lnTo>
                  <a:pt x="1494" y="44"/>
                </a:lnTo>
                <a:lnTo>
                  <a:pt x="1575" y="5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3" name="SMARTPenAnnotation142"/>
          <p:cNvSpPr>
            <a:spLocks/>
          </p:cNvSpPr>
          <p:nvPr/>
        </p:nvSpPr>
        <p:spPr bwMode="auto">
          <a:xfrm>
            <a:off x="839788" y="2773363"/>
            <a:ext cx="2546350" cy="58737"/>
          </a:xfrm>
          <a:custGeom>
            <a:avLst/>
            <a:gdLst>
              <a:gd name="T0" fmla="*/ 0 w 1604"/>
              <a:gd name="T1" fmla="*/ 2147483647 h 37"/>
              <a:gd name="T2" fmla="*/ 2147483647 w 1604"/>
              <a:gd name="T3" fmla="*/ 2147483647 h 37"/>
              <a:gd name="T4" fmla="*/ 2147483647 w 1604"/>
              <a:gd name="T5" fmla="*/ 2147483647 h 37"/>
              <a:gd name="T6" fmla="*/ 2147483647 w 1604"/>
              <a:gd name="T7" fmla="*/ 2147483647 h 37"/>
              <a:gd name="T8" fmla="*/ 2147483647 w 1604"/>
              <a:gd name="T9" fmla="*/ 2147483647 h 37"/>
              <a:gd name="T10" fmla="*/ 2147483647 w 1604"/>
              <a:gd name="T11" fmla="*/ 2147483647 h 37"/>
              <a:gd name="T12" fmla="*/ 2147483647 w 1604"/>
              <a:gd name="T13" fmla="*/ 2147483647 h 37"/>
              <a:gd name="T14" fmla="*/ 2147483647 w 1604"/>
              <a:gd name="T15" fmla="*/ 2147483647 h 37"/>
              <a:gd name="T16" fmla="*/ 2147483647 w 1604"/>
              <a:gd name="T17" fmla="*/ 2147483647 h 37"/>
              <a:gd name="T18" fmla="*/ 2147483647 w 1604"/>
              <a:gd name="T19" fmla="*/ 2147483647 h 37"/>
              <a:gd name="T20" fmla="*/ 2147483647 w 1604"/>
              <a:gd name="T21" fmla="*/ 2147483647 h 37"/>
              <a:gd name="T22" fmla="*/ 2147483647 w 1604"/>
              <a:gd name="T23" fmla="*/ 2147483647 h 37"/>
              <a:gd name="T24" fmla="*/ 2147483647 w 1604"/>
              <a:gd name="T25" fmla="*/ 2147483647 h 37"/>
              <a:gd name="T26" fmla="*/ 2147483647 w 1604"/>
              <a:gd name="T27" fmla="*/ 2147483647 h 37"/>
              <a:gd name="T28" fmla="*/ 2147483647 w 1604"/>
              <a:gd name="T29" fmla="*/ 2147483647 h 37"/>
              <a:gd name="T30" fmla="*/ 2147483647 w 1604"/>
              <a:gd name="T31" fmla="*/ 2147483647 h 37"/>
              <a:gd name="T32" fmla="*/ 2147483647 w 1604"/>
              <a:gd name="T33" fmla="*/ 0 h 37"/>
              <a:gd name="T34" fmla="*/ 2147483647 w 1604"/>
              <a:gd name="T35" fmla="*/ 2147483647 h 37"/>
              <a:gd name="T36" fmla="*/ 2147483647 w 1604"/>
              <a:gd name="T37" fmla="*/ 2147483647 h 37"/>
              <a:gd name="T38" fmla="*/ 2147483647 w 1604"/>
              <a:gd name="T39" fmla="*/ 2147483647 h 37"/>
              <a:gd name="T40" fmla="*/ 2147483647 w 1604"/>
              <a:gd name="T41" fmla="*/ 2147483647 h 37"/>
              <a:gd name="T42" fmla="*/ 2147483647 w 1604"/>
              <a:gd name="T43" fmla="*/ 2147483647 h 37"/>
              <a:gd name="T44" fmla="*/ 2147483647 w 1604"/>
              <a:gd name="T45" fmla="*/ 2147483647 h 37"/>
              <a:gd name="T46" fmla="*/ 2147483647 w 1604"/>
              <a:gd name="T47" fmla="*/ 2147483647 h 37"/>
              <a:gd name="T48" fmla="*/ 2147483647 w 1604"/>
              <a:gd name="T49" fmla="*/ 2147483647 h 37"/>
              <a:gd name="T50" fmla="*/ 2147483647 w 1604"/>
              <a:gd name="T51" fmla="*/ 2147483647 h 37"/>
              <a:gd name="T52" fmla="*/ 2147483647 w 1604"/>
              <a:gd name="T53" fmla="*/ 2147483647 h 37"/>
              <a:gd name="T54" fmla="*/ 2147483647 w 1604"/>
              <a:gd name="T55" fmla="*/ 2147483647 h 37"/>
              <a:gd name="T56" fmla="*/ 2147483647 w 1604"/>
              <a:gd name="T57" fmla="*/ 2147483647 h 37"/>
              <a:gd name="T58" fmla="*/ 2147483647 w 1604"/>
              <a:gd name="T59" fmla="*/ 2147483647 h 37"/>
              <a:gd name="T60" fmla="*/ 2147483647 w 1604"/>
              <a:gd name="T61" fmla="*/ 2147483647 h 37"/>
              <a:gd name="T62" fmla="*/ 2147483647 w 1604"/>
              <a:gd name="T63" fmla="*/ 2147483647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4" h="37">
                <a:moveTo>
                  <a:pt x="0" y="25"/>
                </a:moveTo>
                <a:lnTo>
                  <a:pt x="9" y="22"/>
                </a:lnTo>
                <a:lnTo>
                  <a:pt x="13" y="21"/>
                </a:lnTo>
                <a:lnTo>
                  <a:pt x="20" y="20"/>
                </a:lnTo>
                <a:lnTo>
                  <a:pt x="56" y="19"/>
                </a:lnTo>
                <a:lnTo>
                  <a:pt x="67" y="18"/>
                </a:lnTo>
                <a:lnTo>
                  <a:pt x="78" y="16"/>
                </a:lnTo>
                <a:lnTo>
                  <a:pt x="91" y="15"/>
                </a:lnTo>
                <a:lnTo>
                  <a:pt x="118" y="14"/>
                </a:lnTo>
                <a:lnTo>
                  <a:pt x="133" y="14"/>
                </a:lnTo>
                <a:lnTo>
                  <a:pt x="165" y="11"/>
                </a:lnTo>
                <a:lnTo>
                  <a:pt x="214" y="6"/>
                </a:lnTo>
                <a:lnTo>
                  <a:pt x="229" y="5"/>
                </a:lnTo>
                <a:lnTo>
                  <a:pt x="242" y="4"/>
                </a:lnTo>
                <a:lnTo>
                  <a:pt x="255" y="3"/>
                </a:lnTo>
                <a:lnTo>
                  <a:pt x="288" y="1"/>
                </a:lnTo>
                <a:lnTo>
                  <a:pt x="306" y="0"/>
                </a:lnTo>
                <a:lnTo>
                  <a:pt x="347" y="1"/>
                </a:lnTo>
                <a:lnTo>
                  <a:pt x="370" y="2"/>
                </a:lnTo>
                <a:lnTo>
                  <a:pt x="419" y="2"/>
                </a:lnTo>
                <a:lnTo>
                  <a:pt x="489" y="2"/>
                </a:lnTo>
                <a:lnTo>
                  <a:pt x="753" y="7"/>
                </a:lnTo>
                <a:lnTo>
                  <a:pt x="867" y="8"/>
                </a:lnTo>
                <a:lnTo>
                  <a:pt x="897" y="8"/>
                </a:lnTo>
                <a:lnTo>
                  <a:pt x="922" y="10"/>
                </a:lnTo>
                <a:lnTo>
                  <a:pt x="945" y="11"/>
                </a:lnTo>
                <a:lnTo>
                  <a:pt x="1251" y="18"/>
                </a:lnTo>
                <a:lnTo>
                  <a:pt x="1324" y="19"/>
                </a:lnTo>
                <a:lnTo>
                  <a:pt x="1498" y="25"/>
                </a:lnTo>
                <a:lnTo>
                  <a:pt x="1587" y="30"/>
                </a:lnTo>
                <a:lnTo>
                  <a:pt x="1591" y="30"/>
                </a:lnTo>
                <a:lnTo>
                  <a:pt x="1603" y="3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4" name="SMARTPenAnnotation143"/>
          <p:cNvSpPr>
            <a:spLocks/>
          </p:cNvSpPr>
          <p:nvPr/>
        </p:nvSpPr>
        <p:spPr bwMode="auto">
          <a:xfrm>
            <a:off x="1911350" y="3243263"/>
            <a:ext cx="2068513" cy="125412"/>
          </a:xfrm>
          <a:custGeom>
            <a:avLst/>
            <a:gdLst>
              <a:gd name="T0" fmla="*/ 0 w 1303"/>
              <a:gd name="T1" fmla="*/ 2147483647 h 79"/>
              <a:gd name="T2" fmla="*/ 2147483647 w 1303"/>
              <a:gd name="T3" fmla="*/ 2147483647 h 79"/>
              <a:gd name="T4" fmla="*/ 2147483647 w 1303"/>
              <a:gd name="T5" fmla="*/ 2147483647 h 79"/>
              <a:gd name="T6" fmla="*/ 2147483647 w 1303"/>
              <a:gd name="T7" fmla="*/ 2147483647 h 79"/>
              <a:gd name="T8" fmla="*/ 2147483647 w 1303"/>
              <a:gd name="T9" fmla="*/ 2147483647 h 79"/>
              <a:gd name="T10" fmla="*/ 2147483647 w 1303"/>
              <a:gd name="T11" fmla="*/ 2147483647 h 79"/>
              <a:gd name="T12" fmla="*/ 2147483647 w 1303"/>
              <a:gd name="T13" fmla="*/ 2147483647 h 79"/>
              <a:gd name="T14" fmla="*/ 2147483647 w 1303"/>
              <a:gd name="T15" fmla="*/ 2147483647 h 79"/>
              <a:gd name="T16" fmla="*/ 2147483647 w 1303"/>
              <a:gd name="T17" fmla="*/ 2147483647 h 79"/>
              <a:gd name="T18" fmla="*/ 2147483647 w 1303"/>
              <a:gd name="T19" fmla="*/ 2147483647 h 79"/>
              <a:gd name="T20" fmla="*/ 2147483647 w 1303"/>
              <a:gd name="T21" fmla="*/ 2147483647 h 79"/>
              <a:gd name="T22" fmla="*/ 2147483647 w 1303"/>
              <a:gd name="T23" fmla="*/ 2147483647 h 79"/>
              <a:gd name="T24" fmla="*/ 2147483647 w 1303"/>
              <a:gd name="T25" fmla="*/ 2147483647 h 79"/>
              <a:gd name="T26" fmla="*/ 2147483647 w 1303"/>
              <a:gd name="T27" fmla="*/ 2147483647 h 79"/>
              <a:gd name="T28" fmla="*/ 2147483647 w 1303"/>
              <a:gd name="T29" fmla="*/ 2147483647 h 79"/>
              <a:gd name="T30" fmla="*/ 2147483647 w 1303"/>
              <a:gd name="T31" fmla="*/ 2147483647 h 79"/>
              <a:gd name="T32" fmla="*/ 2147483647 w 1303"/>
              <a:gd name="T33" fmla="*/ 2147483647 h 79"/>
              <a:gd name="T34" fmla="*/ 2147483647 w 1303"/>
              <a:gd name="T35" fmla="*/ 2147483647 h 79"/>
              <a:gd name="T36" fmla="*/ 2147483647 w 1303"/>
              <a:gd name="T37" fmla="*/ 2147483647 h 79"/>
              <a:gd name="T38" fmla="*/ 2147483647 w 1303"/>
              <a:gd name="T39" fmla="*/ 0 h 79"/>
              <a:gd name="T40" fmla="*/ 2147483647 w 1303"/>
              <a:gd name="T41" fmla="*/ 2147483647 h 79"/>
              <a:gd name="T42" fmla="*/ 2147483647 w 1303"/>
              <a:gd name="T43" fmla="*/ 2147483647 h 79"/>
              <a:gd name="T44" fmla="*/ 2147483647 w 1303"/>
              <a:gd name="T45" fmla="*/ 2147483647 h 79"/>
              <a:gd name="T46" fmla="*/ 2147483647 w 1303"/>
              <a:gd name="T47" fmla="*/ 2147483647 h 79"/>
              <a:gd name="T48" fmla="*/ 2147483647 w 1303"/>
              <a:gd name="T49" fmla="*/ 2147483647 h 79"/>
              <a:gd name="T50" fmla="*/ 2147483647 w 1303"/>
              <a:gd name="T51" fmla="*/ 2147483647 h 79"/>
              <a:gd name="T52" fmla="*/ 2147483647 w 1303"/>
              <a:gd name="T53" fmla="*/ 2147483647 h 79"/>
              <a:gd name="T54" fmla="*/ 2147483647 w 1303"/>
              <a:gd name="T55" fmla="*/ 2147483647 h 79"/>
              <a:gd name="T56" fmla="*/ 2147483647 w 1303"/>
              <a:gd name="T57" fmla="*/ 2147483647 h 79"/>
              <a:gd name="T58" fmla="*/ 2147483647 w 1303"/>
              <a:gd name="T59" fmla="*/ 2147483647 h 79"/>
              <a:gd name="T60" fmla="*/ 2147483647 w 1303"/>
              <a:gd name="T61" fmla="*/ 2147483647 h 79"/>
              <a:gd name="T62" fmla="*/ 2147483647 w 1303"/>
              <a:gd name="T63" fmla="*/ 2147483647 h 79"/>
              <a:gd name="T64" fmla="*/ 2147483647 w 1303"/>
              <a:gd name="T65" fmla="*/ 2147483647 h 79"/>
              <a:gd name="T66" fmla="*/ 2147483647 w 1303"/>
              <a:gd name="T67" fmla="*/ 2147483647 h 79"/>
              <a:gd name="T68" fmla="*/ 2147483647 w 1303"/>
              <a:gd name="T69" fmla="*/ 2147483647 h 79"/>
              <a:gd name="T70" fmla="*/ 2147483647 w 1303"/>
              <a:gd name="T71" fmla="*/ 2147483647 h 79"/>
              <a:gd name="T72" fmla="*/ 2147483647 w 1303"/>
              <a:gd name="T73" fmla="*/ 2147483647 h 79"/>
              <a:gd name="T74" fmla="*/ 2147483647 w 1303"/>
              <a:gd name="T75" fmla="*/ 2147483647 h 79"/>
              <a:gd name="T76" fmla="*/ 2147483647 w 1303"/>
              <a:gd name="T77" fmla="*/ 2147483647 h 79"/>
              <a:gd name="T78" fmla="*/ 2147483647 w 1303"/>
              <a:gd name="T79" fmla="*/ 2147483647 h 79"/>
              <a:gd name="T80" fmla="*/ 2147483647 w 1303"/>
              <a:gd name="T81" fmla="*/ 2147483647 h 79"/>
              <a:gd name="T82" fmla="*/ 2147483647 w 1303"/>
              <a:gd name="T83" fmla="*/ 2147483647 h 79"/>
              <a:gd name="T84" fmla="*/ 2147483647 w 1303"/>
              <a:gd name="T85" fmla="*/ 2147483647 h 79"/>
              <a:gd name="T86" fmla="*/ 2147483647 w 1303"/>
              <a:gd name="T87" fmla="*/ 2147483647 h 79"/>
              <a:gd name="T88" fmla="*/ 2147483647 w 1303"/>
              <a:gd name="T89" fmla="*/ 2147483647 h 79"/>
              <a:gd name="T90" fmla="*/ 2147483647 w 1303"/>
              <a:gd name="T91" fmla="*/ 2147483647 h 79"/>
              <a:gd name="T92" fmla="*/ 2147483647 w 1303"/>
              <a:gd name="T93" fmla="*/ 2147483647 h 79"/>
              <a:gd name="T94" fmla="*/ 2147483647 w 1303"/>
              <a:gd name="T95" fmla="*/ 2147483647 h 79"/>
              <a:gd name="T96" fmla="*/ 2147483647 w 1303"/>
              <a:gd name="T97" fmla="*/ 2147483647 h 79"/>
              <a:gd name="T98" fmla="*/ 2147483647 w 1303"/>
              <a:gd name="T99" fmla="*/ 2147483647 h 79"/>
              <a:gd name="T100" fmla="*/ 2147483647 w 1303"/>
              <a:gd name="T101" fmla="*/ 2147483647 h 79"/>
              <a:gd name="T102" fmla="*/ 2147483647 w 1303"/>
              <a:gd name="T103" fmla="*/ 2147483647 h 79"/>
              <a:gd name="T104" fmla="*/ 2147483647 w 1303"/>
              <a:gd name="T105" fmla="*/ 2147483647 h 79"/>
              <a:gd name="T106" fmla="*/ 2147483647 w 1303"/>
              <a:gd name="T107" fmla="*/ 2147483647 h 79"/>
              <a:gd name="T108" fmla="*/ 2147483647 w 1303"/>
              <a:gd name="T109" fmla="*/ 2147483647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3" h="79">
                <a:moveTo>
                  <a:pt x="0" y="38"/>
                </a:moveTo>
                <a:lnTo>
                  <a:pt x="6" y="35"/>
                </a:lnTo>
                <a:lnTo>
                  <a:pt x="10" y="34"/>
                </a:lnTo>
                <a:lnTo>
                  <a:pt x="15" y="33"/>
                </a:lnTo>
                <a:lnTo>
                  <a:pt x="18" y="31"/>
                </a:lnTo>
                <a:lnTo>
                  <a:pt x="25" y="29"/>
                </a:lnTo>
                <a:lnTo>
                  <a:pt x="36" y="27"/>
                </a:lnTo>
                <a:lnTo>
                  <a:pt x="39" y="26"/>
                </a:lnTo>
                <a:lnTo>
                  <a:pt x="46" y="23"/>
                </a:lnTo>
                <a:lnTo>
                  <a:pt x="55" y="21"/>
                </a:lnTo>
                <a:lnTo>
                  <a:pt x="59" y="20"/>
                </a:lnTo>
                <a:lnTo>
                  <a:pt x="70" y="18"/>
                </a:lnTo>
                <a:lnTo>
                  <a:pt x="93" y="16"/>
                </a:lnTo>
                <a:lnTo>
                  <a:pt x="101" y="14"/>
                </a:lnTo>
                <a:lnTo>
                  <a:pt x="117" y="11"/>
                </a:lnTo>
                <a:lnTo>
                  <a:pt x="137" y="8"/>
                </a:lnTo>
                <a:lnTo>
                  <a:pt x="157" y="6"/>
                </a:lnTo>
                <a:lnTo>
                  <a:pt x="179" y="5"/>
                </a:lnTo>
                <a:lnTo>
                  <a:pt x="213" y="2"/>
                </a:lnTo>
                <a:lnTo>
                  <a:pt x="242" y="0"/>
                </a:lnTo>
                <a:lnTo>
                  <a:pt x="279" y="1"/>
                </a:lnTo>
                <a:lnTo>
                  <a:pt x="307" y="3"/>
                </a:lnTo>
                <a:lnTo>
                  <a:pt x="347" y="4"/>
                </a:lnTo>
                <a:lnTo>
                  <a:pt x="373" y="5"/>
                </a:lnTo>
                <a:lnTo>
                  <a:pt x="465" y="12"/>
                </a:lnTo>
                <a:lnTo>
                  <a:pt x="525" y="15"/>
                </a:lnTo>
                <a:lnTo>
                  <a:pt x="558" y="18"/>
                </a:lnTo>
                <a:lnTo>
                  <a:pt x="588" y="22"/>
                </a:lnTo>
                <a:lnTo>
                  <a:pt x="602" y="23"/>
                </a:lnTo>
                <a:lnTo>
                  <a:pt x="641" y="27"/>
                </a:lnTo>
                <a:lnTo>
                  <a:pt x="663" y="29"/>
                </a:lnTo>
                <a:lnTo>
                  <a:pt x="789" y="36"/>
                </a:lnTo>
                <a:lnTo>
                  <a:pt x="850" y="41"/>
                </a:lnTo>
                <a:lnTo>
                  <a:pt x="881" y="43"/>
                </a:lnTo>
                <a:lnTo>
                  <a:pt x="900" y="43"/>
                </a:lnTo>
                <a:lnTo>
                  <a:pt x="979" y="40"/>
                </a:lnTo>
                <a:lnTo>
                  <a:pt x="1150" y="38"/>
                </a:lnTo>
                <a:lnTo>
                  <a:pt x="1173" y="39"/>
                </a:lnTo>
                <a:lnTo>
                  <a:pt x="1246" y="43"/>
                </a:lnTo>
                <a:lnTo>
                  <a:pt x="1262" y="45"/>
                </a:lnTo>
                <a:lnTo>
                  <a:pt x="1269" y="47"/>
                </a:lnTo>
                <a:lnTo>
                  <a:pt x="1274" y="48"/>
                </a:lnTo>
                <a:lnTo>
                  <a:pt x="1278" y="50"/>
                </a:lnTo>
                <a:lnTo>
                  <a:pt x="1281" y="52"/>
                </a:lnTo>
                <a:lnTo>
                  <a:pt x="1284" y="53"/>
                </a:lnTo>
                <a:lnTo>
                  <a:pt x="1287" y="55"/>
                </a:lnTo>
                <a:lnTo>
                  <a:pt x="1289" y="57"/>
                </a:lnTo>
                <a:lnTo>
                  <a:pt x="1293" y="59"/>
                </a:lnTo>
                <a:lnTo>
                  <a:pt x="1295" y="60"/>
                </a:lnTo>
                <a:lnTo>
                  <a:pt x="1297" y="61"/>
                </a:lnTo>
                <a:lnTo>
                  <a:pt x="1299" y="64"/>
                </a:lnTo>
                <a:lnTo>
                  <a:pt x="1301" y="66"/>
                </a:lnTo>
                <a:lnTo>
                  <a:pt x="1302" y="69"/>
                </a:lnTo>
                <a:lnTo>
                  <a:pt x="1301" y="71"/>
                </a:lnTo>
                <a:lnTo>
                  <a:pt x="1299"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5" name="SMARTPenAnnotation144"/>
          <p:cNvSpPr>
            <a:spLocks/>
          </p:cNvSpPr>
          <p:nvPr/>
        </p:nvSpPr>
        <p:spPr bwMode="auto">
          <a:xfrm>
            <a:off x="847725" y="3770313"/>
            <a:ext cx="1619250" cy="88900"/>
          </a:xfrm>
          <a:custGeom>
            <a:avLst/>
            <a:gdLst>
              <a:gd name="T0" fmla="*/ 0 w 1020"/>
              <a:gd name="T1" fmla="*/ 2147483647 h 56"/>
              <a:gd name="T2" fmla="*/ 2147483647 w 1020"/>
              <a:gd name="T3" fmla="*/ 2147483647 h 56"/>
              <a:gd name="T4" fmla="*/ 2147483647 w 1020"/>
              <a:gd name="T5" fmla="*/ 2147483647 h 56"/>
              <a:gd name="T6" fmla="*/ 2147483647 w 1020"/>
              <a:gd name="T7" fmla="*/ 2147483647 h 56"/>
              <a:gd name="T8" fmla="*/ 2147483647 w 1020"/>
              <a:gd name="T9" fmla="*/ 2147483647 h 56"/>
              <a:gd name="T10" fmla="*/ 2147483647 w 1020"/>
              <a:gd name="T11" fmla="*/ 2147483647 h 56"/>
              <a:gd name="T12" fmla="*/ 2147483647 w 1020"/>
              <a:gd name="T13" fmla="*/ 2147483647 h 56"/>
              <a:gd name="T14" fmla="*/ 2147483647 w 1020"/>
              <a:gd name="T15" fmla="*/ 2147483647 h 56"/>
              <a:gd name="T16" fmla="*/ 2147483647 w 1020"/>
              <a:gd name="T17" fmla="*/ 2147483647 h 56"/>
              <a:gd name="T18" fmla="*/ 2147483647 w 1020"/>
              <a:gd name="T19" fmla="*/ 2147483647 h 56"/>
              <a:gd name="T20" fmla="*/ 2147483647 w 1020"/>
              <a:gd name="T21" fmla="*/ 2147483647 h 56"/>
              <a:gd name="T22" fmla="*/ 2147483647 w 1020"/>
              <a:gd name="T23" fmla="*/ 2147483647 h 56"/>
              <a:gd name="T24" fmla="*/ 2147483647 w 1020"/>
              <a:gd name="T25" fmla="*/ 2147483647 h 56"/>
              <a:gd name="T26" fmla="*/ 2147483647 w 1020"/>
              <a:gd name="T27" fmla="*/ 2147483647 h 56"/>
              <a:gd name="T28" fmla="*/ 2147483647 w 1020"/>
              <a:gd name="T29" fmla="*/ 2147483647 h 56"/>
              <a:gd name="T30" fmla="*/ 2147483647 w 1020"/>
              <a:gd name="T31" fmla="*/ 2147483647 h 56"/>
              <a:gd name="T32" fmla="*/ 2147483647 w 1020"/>
              <a:gd name="T33" fmla="*/ 2147483647 h 56"/>
              <a:gd name="T34" fmla="*/ 2147483647 w 1020"/>
              <a:gd name="T35" fmla="*/ 2147483647 h 56"/>
              <a:gd name="T36" fmla="*/ 2147483647 w 1020"/>
              <a:gd name="T37" fmla="*/ 2147483647 h 56"/>
              <a:gd name="T38" fmla="*/ 2147483647 w 1020"/>
              <a:gd name="T39" fmla="*/ 0 h 56"/>
              <a:gd name="T40" fmla="*/ 2147483647 w 1020"/>
              <a:gd name="T41" fmla="*/ 0 h 56"/>
              <a:gd name="T42" fmla="*/ 2147483647 w 1020"/>
              <a:gd name="T43" fmla="*/ 0 h 56"/>
              <a:gd name="T44" fmla="*/ 2147483647 w 1020"/>
              <a:gd name="T45" fmla="*/ 2147483647 h 56"/>
              <a:gd name="T46" fmla="*/ 2147483647 w 1020"/>
              <a:gd name="T47" fmla="*/ 2147483647 h 56"/>
              <a:gd name="T48" fmla="*/ 2147483647 w 1020"/>
              <a:gd name="T49" fmla="*/ 2147483647 h 56"/>
              <a:gd name="T50" fmla="*/ 2147483647 w 1020"/>
              <a:gd name="T51" fmla="*/ 2147483647 h 56"/>
              <a:gd name="T52" fmla="*/ 2147483647 w 1020"/>
              <a:gd name="T53" fmla="*/ 2147483647 h 56"/>
              <a:gd name="T54" fmla="*/ 2147483647 w 1020"/>
              <a:gd name="T55" fmla="*/ 2147483647 h 56"/>
              <a:gd name="T56" fmla="*/ 2147483647 w 1020"/>
              <a:gd name="T57" fmla="*/ 2147483647 h 56"/>
              <a:gd name="T58" fmla="*/ 2147483647 w 1020"/>
              <a:gd name="T59" fmla="*/ 2147483647 h 56"/>
              <a:gd name="T60" fmla="*/ 2147483647 w 1020"/>
              <a:gd name="T61" fmla="*/ 2147483647 h 56"/>
              <a:gd name="T62" fmla="*/ 2147483647 w 1020"/>
              <a:gd name="T63" fmla="*/ 2147483647 h 56"/>
              <a:gd name="T64" fmla="*/ 2147483647 w 1020"/>
              <a:gd name="T65" fmla="*/ 2147483647 h 56"/>
              <a:gd name="T66" fmla="*/ 2147483647 w 1020"/>
              <a:gd name="T67" fmla="*/ 2147483647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0" h="56">
                <a:moveTo>
                  <a:pt x="0" y="49"/>
                </a:moveTo>
                <a:lnTo>
                  <a:pt x="50" y="49"/>
                </a:lnTo>
                <a:lnTo>
                  <a:pt x="64" y="48"/>
                </a:lnTo>
                <a:lnTo>
                  <a:pt x="71" y="46"/>
                </a:lnTo>
                <a:lnTo>
                  <a:pt x="85" y="45"/>
                </a:lnTo>
                <a:lnTo>
                  <a:pt x="101" y="44"/>
                </a:lnTo>
                <a:lnTo>
                  <a:pt x="109" y="42"/>
                </a:lnTo>
                <a:lnTo>
                  <a:pt x="118" y="41"/>
                </a:lnTo>
                <a:lnTo>
                  <a:pt x="131" y="39"/>
                </a:lnTo>
                <a:lnTo>
                  <a:pt x="178" y="34"/>
                </a:lnTo>
                <a:lnTo>
                  <a:pt x="205" y="31"/>
                </a:lnTo>
                <a:lnTo>
                  <a:pt x="333" y="12"/>
                </a:lnTo>
                <a:lnTo>
                  <a:pt x="354" y="9"/>
                </a:lnTo>
                <a:lnTo>
                  <a:pt x="373" y="8"/>
                </a:lnTo>
                <a:lnTo>
                  <a:pt x="389" y="6"/>
                </a:lnTo>
                <a:lnTo>
                  <a:pt x="419" y="5"/>
                </a:lnTo>
                <a:lnTo>
                  <a:pt x="433" y="5"/>
                </a:lnTo>
                <a:lnTo>
                  <a:pt x="472" y="3"/>
                </a:lnTo>
                <a:lnTo>
                  <a:pt x="495" y="2"/>
                </a:lnTo>
                <a:lnTo>
                  <a:pt x="542" y="0"/>
                </a:lnTo>
                <a:lnTo>
                  <a:pt x="566" y="0"/>
                </a:lnTo>
                <a:lnTo>
                  <a:pt x="590" y="0"/>
                </a:lnTo>
                <a:lnTo>
                  <a:pt x="708" y="5"/>
                </a:lnTo>
                <a:lnTo>
                  <a:pt x="747" y="7"/>
                </a:lnTo>
                <a:lnTo>
                  <a:pt x="765" y="9"/>
                </a:lnTo>
                <a:lnTo>
                  <a:pt x="780" y="10"/>
                </a:lnTo>
                <a:lnTo>
                  <a:pt x="794" y="12"/>
                </a:lnTo>
                <a:lnTo>
                  <a:pt x="828" y="17"/>
                </a:lnTo>
                <a:lnTo>
                  <a:pt x="861" y="23"/>
                </a:lnTo>
                <a:lnTo>
                  <a:pt x="915" y="34"/>
                </a:lnTo>
                <a:lnTo>
                  <a:pt x="932" y="38"/>
                </a:lnTo>
                <a:lnTo>
                  <a:pt x="940" y="40"/>
                </a:lnTo>
                <a:lnTo>
                  <a:pt x="968" y="45"/>
                </a:lnTo>
                <a:lnTo>
                  <a:pt x="1019" y="5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6" name="SMARTPenAnnotation145"/>
          <p:cNvSpPr>
            <a:spLocks/>
          </p:cNvSpPr>
          <p:nvPr/>
        </p:nvSpPr>
        <p:spPr bwMode="auto">
          <a:xfrm>
            <a:off x="1670050" y="4281488"/>
            <a:ext cx="2447925" cy="23812"/>
          </a:xfrm>
          <a:custGeom>
            <a:avLst/>
            <a:gdLst>
              <a:gd name="T0" fmla="*/ 0 w 1542"/>
              <a:gd name="T1" fmla="*/ 2147483647 h 15"/>
              <a:gd name="T2" fmla="*/ 2147483647 w 1542"/>
              <a:gd name="T3" fmla="*/ 2147483647 h 15"/>
              <a:gd name="T4" fmla="*/ 2147483647 w 1542"/>
              <a:gd name="T5" fmla="*/ 2147483647 h 15"/>
              <a:gd name="T6" fmla="*/ 2147483647 w 1542"/>
              <a:gd name="T7" fmla="*/ 2147483647 h 15"/>
              <a:gd name="T8" fmla="*/ 2147483647 w 1542"/>
              <a:gd name="T9" fmla="*/ 2147483647 h 15"/>
              <a:gd name="T10" fmla="*/ 2147483647 w 1542"/>
              <a:gd name="T11" fmla="*/ 2147483647 h 15"/>
              <a:gd name="T12" fmla="*/ 2147483647 w 1542"/>
              <a:gd name="T13" fmla="*/ 2147483647 h 15"/>
              <a:gd name="T14" fmla="*/ 2147483647 w 1542"/>
              <a:gd name="T15" fmla="*/ 2147483647 h 15"/>
              <a:gd name="T16" fmla="*/ 2147483647 w 1542"/>
              <a:gd name="T17" fmla="*/ 2147483647 h 15"/>
              <a:gd name="T18" fmla="*/ 2147483647 w 1542"/>
              <a:gd name="T19" fmla="*/ 2147483647 h 15"/>
              <a:gd name="T20" fmla="*/ 2147483647 w 1542"/>
              <a:gd name="T21" fmla="*/ 2147483647 h 15"/>
              <a:gd name="T22" fmla="*/ 2147483647 w 1542"/>
              <a:gd name="T23" fmla="*/ 2147483647 h 15"/>
              <a:gd name="T24" fmla="*/ 2147483647 w 1542"/>
              <a:gd name="T25" fmla="*/ 2147483647 h 15"/>
              <a:gd name="T26" fmla="*/ 2147483647 w 1542"/>
              <a:gd name="T27" fmla="*/ 2147483647 h 15"/>
              <a:gd name="T28" fmla="*/ 2147483647 w 1542"/>
              <a:gd name="T29" fmla="*/ 2147483647 h 15"/>
              <a:gd name="T30" fmla="*/ 2147483647 w 1542"/>
              <a:gd name="T31" fmla="*/ 2147483647 h 15"/>
              <a:gd name="T32" fmla="*/ 2147483647 w 1542"/>
              <a:gd name="T33" fmla="*/ 2147483647 h 15"/>
              <a:gd name="T34" fmla="*/ 2147483647 w 1542"/>
              <a:gd name="T35" fmla="*/ 2147483647 h 15"/>
              <a:gd name="T36" fmla="*/ 2147483647 w 1542"/>
              <a:gd name="T37" fmla="*/ 2147483647 h 15"/>
              <a:gd name="T38" fmla="*/ 2147483647 w 1542"/>
              <a:gd name="T39" fmla="*/ 0 h 15"/>
              <a:gd name="T40" fmla="*/ 2147483647 w 1542"/>
              <a:gd name="T41" fmla="*/ 0 h 15"/>
              <a:gd name="T42" fmla="*/ 2147483647 w 1542"/>
              <a:gd name="T43" fmla="*/ 0 h 15"/>
              <a:gd name="T44" fmla="*/ 2147483647 w 1542"/>
              <a:gd name="T45" fmla="*/ 2147483647 h 15"/>
              <a:gd name="T46" fmla="*/ 2147483647 w 1542"/>
              <a:gd name="T47" fmla="*/ 2147483647 h 15"/>
              <a:gd name="T48" fmla="*/ 2147483647 w 1542"/>
              <a:gd name="T49" fmla="*/ 2147483647 h 15"/>
              <a:gd name="T50" fmla="*/ 2147483647 w 1542"/>
              <a:gd name="T51" fmla="*/ 2147483647 h 15"/>
              <a:gd name="T52" fmla="*/ 2147483647 w 1542"/>
              <a:gd name="T53" fmla="*/ 2147483647 h 15"/>
              <a:gd name="T54" fmla="*/ 2147483647 w 1542"/>
              <a:gd name="T55" fmla="*/ 2147483647 h 15"/>
              <a:gd name="T56" fmla="*/ 2147483647 w 1542"/>
              <a:gd name="T57" fmla="*/ 2147483647 h 15"/>
              <a:gd name="T58" fmla="*/ 2147483647 w 1542"/>
              <a:gd name="T59" fmla="*/ 2147483647 h 15"/>
              <a:gd name="T60" fmla="*/ 2147483647 w 1542"/>
              <a:gd name="T61" fmla="*/ 2147483647 h 15"/>
              <a:gd name="T62" fmla="*/ 2147483647 w 1542"/>
              <a:gd name="T63" fmla="*/ 0 h 15"/>
              <a:gd name="T64" fmla="*/ 2147483647 w 1542"/>
              <a:gd name="T65" fmla="*/ 0 h 15"/>
              <a:gd name="T66" fmla="*/ 2147483647 w 1542"/>
              <a:gd name="T67" fmla="*/ 0 h 15"/>
              <a:gd name="T68" fmla="*/ 2147483647 w 1542"/>
              <a:gd name="T69" fmla="*/ 2147483647 h 15"/>
              <a:gd name="T70" fmla="*/ 2147483647 w 1542"/>
              <a:gd name="T71" fmla="*/ 2147483647 h 15"/>
              <a:gd name="T72" fmla="*/ 2147483647 w 1542"/>
              <a:gd name="T73" fmla="*/ 2147483647 h 15"/>
              <a:gd name="T74" fmla="*/ 2147483647 w 1542"/>
              <a:gd name="T75" fmla="*/ 2147483647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2" h="15">
                <a:moveTo>
                  <a:pt x="0" y="9"/>
                </a:moveTo>
                <a:lnTo>
                  <a:pt x="3" y="12"/>
                </a:lnTo>
                <a:lnTo>
                  <a:pt x="5" y="12"/>
                </a:lnTo>
                <a:lnTo>
                  <a:pt x="8" y="13"/>
                </a:lnTo>
                <a:lnTo>
                  <a:pt x="11" y="13"/>
                </a:lnTo>
                <a:lnTo>
                  <a:pt x="16" y="14"/>
                </a:lnTo>
                <a:lnTo>
                  <a:pt x="53" y="14"/>
                </a:lnTo>
                <a:lnTo>
                  <a:pt x="104" y="14"/>
                </a:lnTo>
                <a:lnTo>
                  <a:pt x="113" y="14"/>
                </a:lnTo>
                <a:lnTo>
                  <a:pt x="121" y="13"/>
                </a:lnTo>
                <a:lnTo>
                  <a:pt x="130" y="11"/>
                </a:lnTo>
                <a:lnTo>
                  <a:pt x="138" y="10"/>
                </a:lnTo>
                <a:lnTo>
                  <a:pt x="145" y="10"/>
                </a:lnTo>
                <a:lnTo>
                  <a:pt x="153" y="9"/>
                </a:lnTo>
                <a:lnTo>
                  <a:pt x="168" y="9"/>
                </a:lnTo>
                <a:lnTo>
                  <a:pt x="215" y="9"/>
                </a:lnTo>
                <a:lnTo>
                  <a:pt x="224" y="9"/>
                </a:lnTo>
                <a:lnTo>
                  <a:pt x="415" y="4"/>
                </a:lnTo>
                <a:lnTo>
                  <a:pt x="459" y="2"/>
                </a:lnTo>
                <a:lnTo>
                  <a:pt x="482" y="0"/>
                </a:lnTo>
                <a:lnTo>
                  <a:pt x="510" y="0"/>
                </a:lnTo>
                <a:lnTo>
                  <a:pt x="540" y="0"/>
                </a:lnTo>
                <a:lnTo>
                  <a:pt x="634" y="2"/>
                </a:lnTo>
                <a:lnTo>
                  <a:pt x="814" y="3"/>
                </a:lnTo>
                <a:lnTo>
                  <a:pt x="832" y="4"/>
                </a:lnTo>
                <a:lnTo>
                  <a:pt x="848" y="5"/>
                </a:lnTo>
                <a:lnTo>
                  <a:pt x="864" y="6"/>
                </a:lnTo>
                <a:lnTo>
                  <a:pt x="881" y="7"/>
                </a:lnTo>
                <a:lnTo>
                  <a:pt x="921" y="8"/>
                </a:lnTo>
                <a:lnTo>
                  <a:pt x="1063" y="8"/>
                </a:lnTo>
                <a:lnTo>
                  <a:pt x="1166" y="7"/>
                </a:lnTo>
                <a:lnTo>
                  <a:pt x="1400" y="0"/>
                </a:lnTo>
                <a:lnTo>
                  <a:pt x="1431" y="0"/>
                </a:lnTo>
                <a:lnTo>
                  <a:pt x="1459" y="0"/>
                </a:lnTo>
                <a:lnTo>
                  <a:pt x="1485" y="1"/>
                </a:lnTo>
                <a:lnTo>
                  <a:pt x="1502" y="2"/>
                </a:lnTo>
                <a:lnTo>
                  <a:pt x="1515" y="4"/>
                </a:lnTo>
                <a:lnTo>
                  <a:pt x="1541" y="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7" name="SMARTPenAnnotation146"/>
          <p:cNvSpPr>
            <a:spLocks/>
          </p:cNvSpPr>
          <p:nvPr/>
        </p:nvSpPr>
        <p:spPr bwMode="auto">
          <a:xfrm>
            <a:off x="714375" y="4760913"/>
            <a:ext cx="1412875" cy="63500"/>
          </a:xfrm>
          <a:custGeom>
            <a:avLst/>
            <a:gdLst>
              <a:gd name="T0" fmla="*/ 0 w 890"/>
              <a:gd name="T1" fmla="*/ 2147483647 h 40"/>
              <a:gd name="T2" fmla="*/ 2147483647 w 890"/>
              <a:gd name="T3" fmla="*/ 2147483647 h 40"/>
              <a:gd name="T4" fmla="*/ 2147483647 w 890"/>
              <a:gd name="T5" fmla="*/ 2147483647 h 40"/>
              <a:gd name="T6" fmla="*/ 2147483647 w 890"/>
              <a:gd name="T7" fmla="*/ 2147483647 h 40"/>
              <a:gd name="T8" fmla="*/ 2147483647 w 890"/>
              <a:gd name="T9" fmla="*/ 2147483647 h 40"/>
              <a:gd name="T10" fmla="*/ 2147483647 w 890"/>
              <a:gd name="T11" fmla="*/ 2147483647 h 40"/>
              <a:gd name="T12" fmla="*/ 2147483647 w 890"/>
              <a:gd name="T13" fmla="*/ 2147483647 h 40"/>
              <a:gd name="T14" fmla="*/ 2147483647 w 890"/>
              <a:gd name="T15" fmla="*/ 2147483647 h 40"/>
              <a:gd name="T16" fmla="*/ 2147483647 w 890"/>
              <a:gd name="T17" fmla="*/ 2147483647 h 40"/>
              <a:gd name="T18" fmla="*/ 2147483647 w 890"/>
              <a:gd name="T19" fmla="*/ 2147483647 h 40"/>
              <a:gd name="T20" fmla="*/ 2147483647 w 890"/>
              <a:gd name="T21" fmla="*/ 2147483647 h 40"/>
              <a:gd name="T22" fmla="*/ 2147483647 w 890"/>
              <a:gd name="T23" fmla="*/ 2147483647 h 40"/>
              <a:gd name="T24" fmla="*/ 2147483647 w 890"/>
              <a:gd name="T25" fmla="*/ 2147483647 h 40"/>
              <a:gd name="T26" fmla="*/ 2147483647 w 890"/>
              <a:gd name="T27" fmla="*/ 2147483647 h 40"/>
              <a:gd name="T28" fmla="*/ 2147483647 w 890"/>
              <a:gd name="T29" fmla="*/ 2147483647 h 40"/>
              <a:gd name="T30" fmla="*/ 2147483647 w 890"/>
              <a:gd name="T31" fmla="*/ 2147483647 h 40"/>
              <a:gd name="T32" fmla="*/ 2147483647 w 890"/>
              <a:gd name="T33" fmla="*/ 2147483647 h 40"/>
              <a:gd name="T34" fmla="*/ 2147483647 w 890"/>
              <a:gd name="T35" fmla="*/ 2147483647 h 40"/>
              <a:gd name="T36" fmla="*/ 2147483647 w 890"/>
              <a:gd name="T37" fmla="*/ 2147483647 h 40"/>
              <a:gd name="T38" fmla="*/ 2147483647 w 890"/>
              <a:gd name="T39" fmla="*/ 0 h 40"/>
              <a:gd name="T40" fmla="*/ 2147483647 w 890"/>
              <a:gd name="T41" fmla="*/ 0 h 40"/>
              <a:gd name="T42" fmla="*/ 2147483647 w 890"/>
              <a:gd name="T43" fmla="*/ 2147483647 h 40"/>
              <a:gd name="T44" fmla="*/ 2147483647 w 890"/>
              <a:gd name="T45" fmla="*/ 2147483647 h 40"/>
              <a:gd name="T46" fmla="*/ 2147483647 w 890"/>
              <a:gd name="T47" fmla="*/ 2147483647 h 40"/>
              <a:gd name="T48" fmla="*/ 2147483647 w 890"/>
              <a:gd name="T49" fmla="*/ 2147483647 h 40"/>
              <a:gd name="T50" fmla="*/ 2147483647 w 890"/>
              <a:gd name="T51" fmla="*/ 2147483647 h 40"/>
              <a:gd name="T52" fmla="*/ 2147483647 w 890"/>
              <a:gd name="T53" fmla="*/ 2147483647 h 40"/>
              <a:gd name="T54" fmla="*/ 2147483647 w 890"/>
              <a:gd name="T55" fmla="*/ 2147483647 h 40"/>
              <a:gd name="T56" fmla="*/ 2147483647 w 890"/>
              <a:gd name="T57" fmla="*/ 2147483647 h 40"/>
              <a:gd name="T58" fmla="*/ 2147483647 w 890"/>
              <a:gd name="T59" fmla="*/ 2147483647 h 40"/>
              <a:gd name="T60" fmla="*/ 2147483647 w 890"/>
              <a:gd name="T61" fmla="*/ 2147483647 h 40"/>
              <a:gd name="T62" fmla="*/ 2147483647 w 890"/>
              <a:gd name="T63" fmla="*/ 2147483647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0" h="40">
                <a:moveTo>
                  <a:pt x="0" y="39"/>
                </a:moveTo>
                <a:lnTo>
                  <a:pt x="9" y="39"/>
                </a:lnTo>
                <a:lnTo>
                  <a:pt x="13" y="37"/>
                </a:lnTo>
                <a:lnTo>
                  <a:pt x="18" y="35"/>
                </a:lnTo>
                <a:lnTo>
                  <a:pt x="23" y="33"/>
                </a:lnTo>
                <a:lnTo>
                  <a:pt x="28" y="31"/>
                </a:lnTo>
                <a:lnTo>
                  <a:pt x="33" y="30"/>
                </a:lnTo>
                <a:lnTo>
                  <a:pt x="37" y="29"/>
                </a:lnTo>
                <a:lnTo>
                  <a:pt x="48" y="26"/>
                </a:lnTo>
                <a:lnTo>
                  <a:pt x="54" y="25"/>
                </a:lnTo>
                <a:lnTo>
                  <a:pt x="61" y="24"/>
                </a:lnTo>
                <a:lnTo>
                  <a:pt x="73" y="23"/>
                </a:lnTo>
                <a:lnTo>
                  <a:pt x="108" y="19"/>
                </a:lnTo>
                <a:lnTo>
                  <a:pt x="194" y="9"/>
                </a:lnTo>
                <a:lnTo>
                  <a:pt x="209" y="7"/>
                </a:lnTo>
                <a:lnTo>
                  <a:pt x="222" y="7"/>
                </a:lnTo>
                <a:lnTo>
                  <a:pt x="245" y="6"/>
                </a:lnTo>
                <a:lnTo>
                  <a:pt x="267" y="4"/>
                </a:lnTo>
                <a:lnTo>
                  <a:pt x="309" y="1"/>
                </a:lnTo>
                <a:lnTo>
                  <a:pt x="332" y="0"/>
                </a:lnTo>
                <a:lnTo>
                  <a:pt x="349" y="0"/>
                </a:lnTo>
                <a:lnTo>
                  <a:pt x="393" y="2"/>
                </a:lnTo>
                <a:lnTo>
                  <a:pt x="437" y="5"/>
                </a:lnTo>
                <a:lnTo>
                  <a:pt x="541" y="14"/>
                </a:lnTo>
                <a:lnTo>
                  <a:pt x="652" y="25"/>
                </a:lnTo>
                <a:lnTo>
                  <a:pt x="686" y="29"/>
                </a:lnTo>
                <a:lnTo>
                  <a:pt x="700" y="30"/>
                </a:lnTo>
                <a:lnTo>
                  <a:pt x="713" y="31"/>
                </a:lnTo>
                <a:lnTo>
                  <a:pt x="734" y="32"/>
                </a:lnTo>
                <a:lnTo>
                  <a:pt x="767" y="33"/>
                </a:lnTo>
                <a:lnTo>
                  <a:pt x="853" y="37"/>
                </a:lnTo>
                <a:lnTo>
                  <a:pt x="889"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8" name="SMARTPenAnnotation147"/>
          <p:cNvSpPr>
            <a:spLocks/>
          </p:cNvSpPr>
          <p:nvPr/>
        </p:nvSpPr>
        <p:spPr bwMode="auto">
          <a:xfrm>
            <a:off x="874713" y="5732463"/>
            <a:ext cx="3028950" cy="144462"/>
          </a:xfrm>
          <a:custGeom>
            <a:avLst/>
            <a:gdLst>
              <a:gd name="T0" fmla="*/ 0 w 1908"/>
              <a:gd name="T1" fmla="*/ 0 h 91"/>
              <a:gd name="T2" fmla="*/ 2147483647 w 1908"/>
              <a:gd name="T3" fmla="*/ 2147483647 h 91"/>
              <a:gd name="T4" fmla="*/ 2147483647 w 1908"/>
              <a:gd name="T5" fmla="*/ 2147483647 h 91"/>
              <a:gd name="T6" fmla="*/ 2147483647 w 1908"/>
              <a:gd name="T7" fmla="*/ 2147483647 h 91"/>
              <a:gd name="T8" fmla="*/ 2147483647 w 1908"/>
              <a:gd name="T9" fmla="*/ 2147483647 h 91"/>
              <a:gd name="T10" fmla="*/ 2147483647 w 1908"/>
              <a:gd name="T11" fmla="*/ 2147483647 h 91"/>
              <a:gd name="T12" fmla="*/ 2147483647 w 1908"/>
              <a:gd name="T13" fmla="*/ 0 h 91"/>
              <a:gd name="T14" fmla="*/ 2147483647 w 1908"/>
              <a:gd name="T15" fmla="*/ 0 h 91"/>
              <a:gd name="T16" fmla="*/ 2147483647 w 1908"/>
              <a:gd name="T17" fmla="*/ 2147483647 h 91"/>
              <a:gd name="T18" fmla="*/ 2147483647 w 1908"/>
              <a:gd name="T19" fmla="*/ 2147483647 h 91"/>
              <a:gd name="T20" fmla="*/ 2147483647 w 1908"/>
              <a:gd name="T21" fmla="*/ 2147483647 h 91"/>
              <a:gd name="T22" fmla="*/ 2147483647 w 1908"/>
              <a:gd name="T23" fmla="*/ 2147483647 h 91"/>
              <a:gd name="T24" fmla="*/ 2147483647 w 1908"/>
              <a:gd name="T25" fmla="*/ 2147483647 h 91"/>
              <a:gd name="T26" fmla="*/ 2147483647 w 1908"/>
              <a:gd name="T27" fmla="*/ 2147483647 h 91"/>
              <a:gd name="T28" fmla="*/ 2147483647 w 1908"/>
              <a:gd name="T29" fmla="*/ 2147483647 h 91"/>
              <a:gd name="T30" fmla="*/ 2147483647 w 1908"/>
              <a:gd name="T31" fmla="*/ 2147483647 h 91"/>
              <a:gd name="T32" fmla="*/ 2147483647 w 1908"/>
              <a:gd name="T33" fmla="*/ 2147483647 h 91"/>
              <a:gd name="T34" fmla="*/ 2147483647 w 1908"/>
              <a:gd name="T35" fmla="*/ 2147483647 h 91"/>
              <a:gd name="T36" fmla="*/ 2147483647 w 1908"/>
              <a:gd name="T37" fmla="*/ 2147483647 h 91"/>
              <a:gd name="T38" fmla="*/ 2147483647 w 1908"/>
              <a:gd name="T39" fmla="*/ 2147483647 h 91"/>
              <a:gd name="T40" fmla="*/ 2147483647 w 1908"/>
              <a:gd name="T41" fmla="*/ 2147483647 h 91"/>
              <a:gd name="T42" fmla="*/ 2147483647 w 1908"/>
              <a:gd name="T43" fmla="*/ 2147483647 h 91"/>
              <a:gd name="T44" fmla="*/ 2147483647 w 1908"/>
              <a:gd name="T45" fmla="*/ 2147483647 h 91"/>
              <a:gd name="T46" fmla="*/ 2147483647 w 1908"/>
              <a:gd name="T47" fmla="*/ 2147483647 h 91"/>
              <a:gd name="T48" fmla="*/ 2147483647 w 1908"/>
              <a:gd name="T49" fmla="*/ 2147483647 h 91"/>
              <a:gd name="T50" fmla="*/ 2147483647 w 1908"/>
              <a:gd name="T51" fmla="*/ 2147483647 h 91"/>
              <a:gd name="T52" fmla="*/ 2147483647 w 1908"/>
              <a:gd name="T53" fmla="*/ 2147483647 h 91"/>
              <a:gd name="T54" fmla="*/ 2147483647 w 1908"/>
              <a:gd name="T55" fmla="*/ 2147483647 h 91"/>
              <a:gd name="T56" fmla="*/ 2147483647 w 1908"/>
              <a:gd name="T57" fmla="*/ 2147483647 h 91"/>
              <a:gd name="T58" fmla="*/ 2147483647 w 1908"/>
              <a:gd name="T59" fmla="*/ 2147483647 h 91"/>
              <a:gd name="T60" fmla="*/ 2147483647 w 1908"/>
              <a:gd name="T61" fmla="*/ 2147483647 h 91"/>
              <a:gd name="T62" fmla="*/ 2147483647 w 1908"/>
              <a:gd name="T63" fmla="*/ 2147483647 h 91"/>
              <a:gd name="T64" fmla="*/ 2147483647 w 1908"/>
              <a:gd name="T65" fmla="*/ 2147483647 h 91"/>
              <a:gd name="T66" fmla="*/ 2147483647 w 1908"/>
              <a:gd name="T67" fmla="*/ 2147483647 h 91"/>
              <a:gd name="T68" fmla="*/ 2147483647 w 1908"/>
              <a:gd name="T69" fmla="*/ 2147483647 h 91"/>
              <a:gd name="T70" fmla="*/ 2147483647 w 1908"/>
              <a:gd name="T71" fmla="*/ 2147483647 h 91"/>
              <a:gd name="T72" fmla="*/ 2147483647 w 1908"/>
              <a:gd name="T73" fmla="*/ 2147483647 h 91"/>
              <a:gd name="T74" fmla="*/ 2147483647 w 1908"/>
              <a:gd name="T75" fmla="*/ 2147483647 h 91"/>
              <a:gd name="T76" fmla="*/ 2147483647 w 1908"/>
              <a:gd name="T77" fmla="*/ 2147483647 h 91"/>
              <a:gd name="T78" fmla="*/ 2147483647 w 1908"/>
              <a:gd name="T79" fmla="*/ 2147483647 h 91"/>
              <a:gd name="T80" fmla="*/ 2147483647 w 1908"/>
              <a:gd name="T81" fmla="*/ 2147483647 h 91"/>
              <a:gd name="T82" fmla="*/ 2147483647 w 1908"/>
              <a:gd name="T83" fmla="*/ 2147483647 h 91"/>
              <a:gd name="T84" fmla="*/ 2147483647 w 1908"/>
              <a:gd name="T85" fmla="*/ 2147483647 h 91"/>
              <a:gd name="T86" fmla="*/ 2147483647 w 1908"/>
              <a:gd name="T87" fmla="*/ 2147483647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8" h="91">
                <a:moveTo>
                  <a:pt x="0" y="0"/>
                </a:moveTo>
                <a:lnTo>
                  <a:pt x="6" y="3"/>
                </a:lnTo>
                <a:lnTo>
                  <a:pt x="11" y="5"/>
                </a:lnTo>
                <a:lnTo>
                  <a:pt x="19" y="6"/>
                </a:lnTo>
                <a:lnTo>
                  <a:pt x="72" y="5"/>
                </a:lnTo>
                <a:lnTo>
                  <a:pt x="101" y="2"/>
                </a:lnTo>
                <a:lnTo>
                  <a:pt x="146" y="0"/>
                </a:lnTo>
                <a:lnTo>
                  <a:pt x="273" y="0"/>
                </a:lnTo>
                <a:lnTo>
                  <a:pt x="292" y="2"/>
                </a:lnTo>
                <a:lnTo>
                  <a:pt x="321" y="5"/>
                </a:lnTo>
                <a:lnTo>
                  <a:pt x="351" y="7"/>
                </a:lnTo>
                <a:lnTo>
                  <a:pt x="372" y="10"/>
                </a:lnTo>
                <a:lnTo>
                  <a:pt x="421" y="13"/>
                </a:lnTo>
                <a:lnTo>
                  <a:pt x="438" y="14"/>
                </a:lnTo>
                <a:lnTo>
                  <a:pt x="461" y="17"/>
                </a:lnTo>
                <a:lnTo>
                  <a:pt x="543" y="29"/>
                </a:lnTo>
                <a:lnTo>
                  <a:pt x="593" y="37"/>
                </a:lnTo>
                <a:lnTo>
                  <a:pt x="617" y="41"/>
                </a:lnTo>
                <a:lnTo>
                  <a:pt x="703" y="50"/>
                </a:lnTo>
                <a:lnTo>
                  <a:pt x="760" y="58"/>
                </a:lnTo>
                <a:lnTo>
                  <a:pt x="778" y="60"/>
                </a:lnTo>
                <a:lnTo>
                  <a:pt x="916" y="73"/>
                </a:lnTo>
                <a:lnTo>
                  <a:pt x="944" y="75"/>
                </a:lnTo>
                <a:lnTo>
                  <a:pt x="1140" y="87"/>
                </a:lnTo>
                <a:lnTo>
                  <a:pt x="1194" y="87"/>
                </a:lnTo>
                <a:lnTo>
                  <a:pt x="1266" y="85"/>
                </a:lnTo>
                <a:lnTo>
                  <a:pt x="1311" y="84"/>
                </a:lnTo>
                <a:lnTo>
                  <a:pt x="1377" y="82"/>
                </a:lnTo>
                <a:lnTo>
                  <a:pt x="1404" y="80"/>
                </a:lnTo>
                <a:lnTo>
                  <a:pt x="1427" y="79"/>
                </a:lnTo>
                <a:lnTo>
                  <a:pt x="1446" y="77"/>
                </a:lnTo>
                <a:lnTo>
                  <a:pt x="1509" y="73"/>
                </a:lnTo>
                <a:lnTo>
                  <a:pt x="1537" y="71"/>
                </a:lnTo>
                <a:lnTo>
                  <a:pt x="1582" y="69"/>
                </a:lnTo>
                <a:lnTo>
                  <a:pt x="1639" y="68"/>
                </a:lnTo>
                <a:lnTo>
                  <a:pt x="1700" y="65"/>
                </a:lnTo>
                <a:lnTo>
                  <a:pt x="1749" y="65"/>
                </a:lnTo>
                <a:lnTo>
                  <a:pt x="1788" y="67"/>
                </a:lnTo>
                <a:lnTo>
                  <a:pt x="1805" y="69"/>
                </a:lnTo>
                <a:lnTo>
                  <a:pt x="1835" y="72"/>
                </a:lnTo>
                <a:lnTo>
                  <a:pt x="1863" y="75"/>
                </a:lnTo>
                <a:lnTo>
                  <a:pt x="1874" y="78"/>
                </a:lnTo>
                <a:lnTo>
                  <a:pt x="1883" y="81"/>
                </a:lnTo>
                <a:lnTo>
                  <a:pt x="1907"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2479" name="SMARTPenAnnotation148"/>
          <p:cNvSpPr>
            <a:spLocks/>
          </p:cNvSpPr>
          <p:nvPr/>
        </p:nvSpPr>
        <p:spPr bwMode="auto">
          <a:xfrm>
            <a:off x="714375" y="6215063"/>
            <a:ext cx="1814513" cy="109537"/>
          </a:xfrm>
          <a:custGeom>
            <a:avLst/>
            <a:gdLst>
              <a:gd name="T0" fmla="*/ 0 w 1143"/>
              <a:gd name="T1" fmla="*/ 2147483647 h 69"/>
              <a:gd name="T2" fmla="*/ 2147483647 w 1143"/>
              <a:gd name="T3" fmla="*/ 2147483647 h 69"/>
              <a:gd name="T4" fmla="*/ 2147483647 w 1143"/>
              <a:gd name="T5" fmla="*/ 2147483647 h 69"/>
              <a:gd name="T6" fmla="*/ 2147483647 w 1143"/>
              <a:gd name="T7" fmla="*/ 2147483647 h 69"/>
              <a:gd name="T8" fmla="*/ 2147483647 w 1143"/>
              <a:gd name="T9" fmla="*/ 2147483647 h 69"/>
              <a:gd name="T10" fmla="*/ 2147483647 w 1143"/>
              <a:gd name="T11" fmla="*/ 2147483647 h 69"/>
              <a:gd name="T12" fmla="*/ 2147483647 w 1143"/>
              <a:gd name="T13" fmla="*/ 2147483647 h 69"/>
              <a:gd name="T14" fmla="*/ 2147483647 w 1143"/>
              <a:gd name="T15" fmla="*/ 2147483647 h 69"/>
              <a:gd name="T16" fmla="*/ 2147483647 w 1143"/>
              <a:gd name="T17" fmla="*/ 2147483647 h 69"/>
              <a:gd name="T18" fmla="*/ 2147483647 w 1143"/>
              <a:gd name="T19" fmla="*/ 2147483647 h 69"/>
              <a:gd name="T20" fmla="*/ 2147483647 w 1143"/>
              <a:gd name="T21" fmla="*/ 2147483647 h 69"/>
              <a:gd name="T22" fmla="*/ 2147483647 w 1143"/>
              <a:gd name="T23" fmla="*/ 2147483647 h 69"/>
              <a:gd name="T24" fmla="*/ 2147483647 w 1143"/>
              <a:gd name="T25" fmla="*/ 2147483647 h 69"/>
              <a:gd name="T26" fmla="*/ 2147483647 w 1143"/>
              <a:gd name="T27" fmla="*/ 0 h 69"/>
              <a:gd name="T28" fmla="*/ 2147483647 w 1143"/>
              <a:gd name="T29" fmla="*/ 0 h 69"/>
              <a:gd name="T30" fmla="*/ 2147483647 w 1143"/>
              <a:gd name="T31" fmla="*/ 2147483647 h 69"/>
              <a:gd name="T32" fmla="*/ 2147483647 w 1143"/>
              <a:gd name="T33" fmla="*/ 2147483647 h 69"/>
              <a:gd name="T34" fmla="*/ 2147483647 w 1143"/>
              <a:gd name="T35" fmla="*/ 2147483647 h 69"/>
              <a:gd name="T36" fmla="*/ 2147483647 w 1143"/>
              <a:gd name="T37" fmla="*/ 2147483647 h 69"/>
              <a:gd name="T38" fmla="*/ 2147483647 w 1143"/>
              <a:gd name="T39" fmla="*/ 2147483647 h 69"/>
              <a:gd name="T40" fmla="*/ 2147483647 w 1143"/>
              <a:gd name="T41" fmla="*/ 2147483647 h 69"/>
              <a:gd name="T42" fmla="*/ 2147483647 w 1143"/>
              <a:gd name="T43" fmla="*/ 2147483647 h 69"/>
              <a:gd name="T44" fmla="*/ 2147483647 w 1143"/>
              <a:gd name="T45" fmla="*/ 2147483647 h 69"/>
              <a:gd name="T46" fmla="*/ 2147483647 w 1143"/>
              <a:gd name="T47" fmla="*/ 2147483647 h 69"/>
              <a:gd name="T48" fmla="*/ 2147483647 w 1143"/>
              <a:gd name="T49" fmla="*/ 2147483647 h 69"/>
              <a:gd name="T50" fmla="*/ 2147483647 w 1143"/>
              <a:gd name="T51" fmla="*/ 214748364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3" h="69">
                <a:moveTo>
                  <a:pt x="0" y="17"/>
                </a:moveTo>
                <a:lnTo>
                  <a:pt x="44" y="17"/>
                </a:lnTo>
                <a:lnTo>
                  <a:pt x="72" y="15"/>
                </a:lnTo>
                <a:lnTo>
                  <a:pt x="88" y="14"/>
                </a:lnTo>
                <a:lnTo>
                  <a:pt x="121" y="12"/>
                </a:lnTo>
                <a:lnTo>
                  <a:pt x="156" y="11"/>
                </a:lnTo>
                <a:lnTo>
                  <a:pt x="204" y="7"/>
                </a:lnTo>
                <a:lnTo>
                  <a:pt x="229" y="6"/>
                </a:lnTo>
                <a:lnTo>
                  <a:pt x="318" y="6"/>
                </a:lnTo>
                <a:lnTo>
                  <a:pt x="345" y="5"/>
                </a:lnTo>
                <a:lnTo>
                  <a:pt x="367" y="4"/>
                </a:lnTo>
                <a:lnTo>
                  <a:pt x="385" y="3"/>
                </a:lnTo>
                <a:lnTo>
                  <a:pt x="414" y="1"/>
                </a:lnTo>
                <a:lnTo>
                  <a:pt x="449" y="0"/>
                </a:lnTo>
                <a:lnTo>
                  <a:pt x="681" y="0"/>
                </a:lnTo>
                <a:lnTo>
                  <a:pt x="702" y="1"/>
                </a:lnTo>
                <a:lnTo>
                  <a:pt x="747" y="3"/>
                </a:lnTo>
                <a:lnTo>
                  <a:pt x="766" y="4"/>
                </a:lnTo>
                <a:lnTo>
                  <a:pt x="783" y="6"/>
                </a:lnTo>
                <a:lnTo>
                  <a:pt x="811" y="10"/>
                </a:lnTo>
                <a:lnTo>
                  <a:pt x="855" y="16"/>
                </a:lnTo>
                <a:lnTo>
                  <a:pt x="925" y="25"/>
                </a:lnTo>
                <a:lnTo>
                  <a:pt x="956" y="29"/>
                </a:lnTo>
                <a:lnTo>
                  <a:pt x="980" y="33"/>
                </a:lnTo>
                <a:lnTo>
                  <a:pt x="1036" y="44"/>
                </a:lnTo>
                <a:lnTo>
                  <a:pt x="1142"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0327390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228600" y="228600"/>
            <a:ext cx="2438400" cy="6477000"/>
          </a:xfrm>
        </p:spPr>
        <p:txBody>
          <a:bodyPr/>
          <a:lstStyle/>
          <a:p>
            <a:pPr eaLnBrk="1" hangingPunct="1">
              <a:lnSpc>
                <a:spcPct val="80000"/>
              </a:lnSpc>
            </a:pPr>
            <a:r>
              <a:rPr lang="en-US" altLang="en-US" sz="2400" smtClean="0"/>
              <a:t>She tells him that she has known the love of a mother for a small baby nursing at her breast, but if it took it to become queen, she would gladly pluck the baby’s mouth from her breast and bash its brains out.  Macbeth is stunned by her passion.</a:t>
            </a: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0"/>
            <a:ext cx="648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SMARTPenAnnotation123"/>
          <p:cNvSpPr>
            <a:spLocks/>
          </p:cNvSpPr>
          <p:nvPr/>
        </p:nvSpPr>
        <p:spPr bwMode="auto">
          <a:xfrm>
            <a:off x="803275" y="500063"/>
            <a:ext cx="1520825" cy="153987"/>
          </a:xfrm>
          <a:custGeom>
            <a:avLst/>
            <a:gdLst>
              <a:gd name="T0" fmla="*/ 0 w 958"/>
              <a:gd name="T1" fmla="*/ 0 h 97"/>
              <a:gd name="T2" fmla="*/ 2147483647 w 958"/>
              <a:gd name="T3" fmla="*/ 0 h 97"/>
              <a:gd name="T4" fmla="*/ 2147483647 w 958"/>
              <a:gd name="T5" fmla="*/ 2147483647 h 97"/>
              <a:gd name="T6" fmla="*/ 2147483647 w 958"/>
              <a:gd name="T7" fmla="*/ 2147483647 h 97"/>
              <a:gd name="T8" fmla="*/ 2147483647 w 958"/>
              <a:gd name="T9" fmla="*/ 2147483647 h 97"/>
              <a:gd name="T10" fmla="*/ 2147483647 w 958"/>
              <a:gd name="T11" fmla="*/ 2147483647 h 97"/>
              <a:gd name="T12" fmla="*/ 2147483647 w 958"/>
              <a:gd name="T13" fmla="*/ 2147483647 h 97"/>
              <a:gd name="T14" fmla="*/ 2147483647 w 958"/>
              <a:gd name="T15" fmla="*/ 2147483647 h 97"/>
              <a:gd name="T16" fmla="*/ 2147483647 w 958"/>
              <a:gd name="T17" fmla="*/ 2147483647 h 97"/>
              <a:gd name="T18" fmla="*/ 2147483647 w 958"/>
              <a:gd name="T19" fmla="*/ 2147483647 h 97"/>
              <a:gd name="T20" fmla="*/ 2147483647 w 958"/>
              <a:gd name="T21" fmla="*/ 2147483647 h 97"/>
              <a:gd name="T22" fmla="*/ 2147483647 w 958"/>
              <a:gd name="T23" fmla="*/ 2147483647 h 97"/>
              <a:gd name="T24" fmla="*/ 2147483647 w 958"/>
              <a:gd name="T25" fmla="*/ 2147483647 h 97"/>
              <a:gd name="T26" fmla="*/ 2147483647 w 958"/>
              <a:gd name="T27" fmla="*/ 2147483647 h 97"/>
              <a:gd name="T28" fmla="*/ 2147483647 w 958"/>
              <a:gd name="T29" fmla="*/ 2147483647 h 97"/>
              <a:gd name="T30" fmla="*/ 2147483647 w 958"/>
              <a:gd name="T31" fmla="*/ 2147483647 h 97"/>
              <a:gd name="T32" fmla="*/ 2147483647 w 958"/>
              <a:gd name="T33" fmla="*/ 2147483647 h 97"/>
              <a:gd name="T34" fmla="*/ 2147483647 w 958"/>
              <a:gd name="T35" fmla="*/ 2147483647 h 97"/>
              <a:gd name="T36" fmla="*/ 2147483647 w 958"/>
              <a:gd name="T37" fmla="*/ 2147483647 h 97"/>
              <a:gd name="T38" fmla="*/ 2147483647 w 958"/>
              <a:gd name="T39" fmla="*/ 2147483647 h 97"/>
              <a:gd name="T40" fmla="*/ 2147483647 w 958"/>
              <a:gd name="T41" fmla="*/ 2147483647 h 97"/>
              <a:gd name="T42" fmla="*/ 2147483647 w 958"/>
              <a:gd name="T43" fmla="*/ 2147483647 h 97"/>
              <a:gd name="T44" fmla="*/ 2147483647 w 958"/>
              <a:gd name="T45" fmla="*/ 2147483647 h 97"/>
              <a:gd name="T46" fmla="*/ 2147483647 w 958"/>
              <a:gd name="T47" fmla="*/ 2147483647 h 97"/>
              <a:gd name="T48" fmla="*/ 2147483647 w 958"/>
              <a:gd name="T49" fmla="*/ 2147483647 h 97"/>
              <a:gd name="T50" fmla="*/ 2147483647 w 958"/>
              <a:gd name="T51" fmla="*/ 2147483647 h 97"/>
              <a:gd name="T52" fmla="*/ 2147483647 w 958"/>
              <a:gd name="T53" fmla="*/ 2147483647 h 97"/>
              <a:gd name="T54" fmla="*/ 2147483647 w 958"/>
              <a:gd name="T55" fmla="*/ 2147483647 h 97"/>
              <a:gd name="T56" fmla="*/ 2147483647 w 958"/>
              <a:gd name="T57" fmla="*/ 2147483647 h 97"/>
              <a:gd name="T58" fmla="*/ 2147483647 w 958"/>
              <a:gd name="T59" fmla="*/ 2147483647 h 97"/>
              <a:gd name="T60" fmla="*/ 2147483647 w 958"/>
              <a:gd name="T61" fmla="*/ 2147483647 h 97"/>
              <a:gd name="T62" fmla="*/ 2147483647 w 958"/>
              <a:gd name="T63" fmla="*/ 2147483647 h 97"/>
              <a:gd name="T64" fmla="*/ 2147483647 w 958"/>
              <a:gd name="T65" fmla="*/ 2147483647 h 97"/>
              <a:gd name="T66" fmla="*/ 2147483647 w 958"/>
              <a:gd name="T67" fmla="*/ 2147483647 h 97"/>
              <a:gd name="T68" fmla="*/ 2147483647 w 958"/>
              <a:gd name="T69" fmla="*/ 2147483647 h 97"/>
              <a:gd name="T70" fmla="*/ 2147483647 w 958"/>
              <a:gd name="T71" fmla="*/ 2147483647 h 97"/>
              <a:gd name="T72" fmla="*/ 2147483647 w 958"/>
              <a:gd name="T73" fmla="*/ 2147483647 h 97"/>
              <a:gd name="T74" fmla="*/ 2147483647 w 958"/>
              <a:gd name="T75" fmla="*/ 2147483647 h 97"/>
              <a:gd name="T76" fmla="*/ 2147483647 w 958"/>
              <a:gd name="T77" fmla="*/ 2147483647 h 97"/>
              <a:gd name="T78" fmla="*/ 2147483647 w 958"/>
              <a:gd name="T79" fmla="*/ 2147483647 h 97"/>
              <a:gd name="T80" fmla="*/ 2147483647 w 958"/>
              <a:gd name="T81" fmla="*/ 2147483647 h 97"/>
              <a:gd name="T82" fmla="*/ 2147483647 w 958"/>
              <a:gd name="T83" fmla="*/ 2147483647 h 97"/>
              <a:gd name="T84" fmla="*/ 2147483647 w 958"/>
              <a:gd name="T85" fmla="*/ 2147483647 h 97"/>
              <a:gd name="T86" fmla="*/ 2147483647 w 958"/>
              <a:gd name="T87" fmla="*/ 2147483647 h 97"/>
              <a:gd name="T88" fmla="*/ 2147483647 w 958"/>
              <a:gd name="T89" fmla="*/ 2147483647 h 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58" h="97">
                <a:moveTo>
                  <a:pt x="0" y="0"/>
                </a:moveTo>
                <a:lnTo>
                  <a:pt x="3" y="0"/>
                </a:lnTo>
                <a:lnTo>
                  <a:pt x="5" y="1"/>
                </a:lnTo>
                <a:lnTo>
                  <a:pt x="8" y="3"/>
                </a:lnTo>
                <a:lnTo>
                  <a:pt x="10" y="4"/>
                </a:lnTo>
                <a:lnTo>
                  <a:pt x="13" y="5"/>
                </a:lnTo>
                <a:lnTo>
                  <a:pt x="33" y="6"/>
                </a:lnTo>
                <a:lnTo>
                  <a:pt x="39" y="9"/>
                </a:lnTo>
                <a:lnTo>
                  <a:pt x="46" y="10"/>
                </a:lnTo>
                <a:lnTo>
                  <a:pt x="64" y="13"/>
                </a:lnTo>
                <a:lnTo>
                  <a:pt x="77" y="16"/>
                </a:lnTo>
                <a:lnTo>
                  <a:pt x="97" y="19"/>
                </a:lnTo>
                <a:lnTo>
                  <a:pt x="118" y="21"/>
                </a:lnTo>
                <a:lnTo>
                  <a:pt x="129" y="24"/>
                </a:lnTo>
                <a:lnTo>
                  <a:pt x="135" y="25"/>
                </a:lnTo>
                <a:lnTo>
                  <a:pt x="145" y="27"/>
                </a:lnTo>
                <a:lnTo>
                  <a:pt x="170" y="30"/>
                </a:lnTo>
                <a:lnTo>
                  <a:pt x="192" y="32"/>
                </a:lnTo>
                <a:lnTo>
                  <a:pt x="216" y="35"/>
                </a:lnTo>
                <a:lnTo>
                  <a:pt x="229" y="37"/>
                </a:lnTo>
                <a:lnTo>
                  <a:pt x="274" y="42"/>
                </a:lnTo>
                <a:lnTo>
                  <a:pt x="284" y="44"/>
                </a:lnTo>
                <a:lnTo>
                  <a:pt x="294" y="45"/>
                </a:lnTo>
                <a:lnTo>
                  <a:pt x="311" y="48"/>
                </a:lnTo>
                <a:lnTo>
                  <a:pt x="328" y="50"/>
                </a:lnTo>
                <a:lnTo>
                  <a:pt x="389" y="53"/>
                </a:lnTo>
                <a:lnTo>
                  <a:pt x="408" y="55"/>
                </a:lnTo>
                <a:lnTo>
                  <a:pt x="424" y="57"/>
                </a:lnTo>
                <a:lnTo>
                  <a:pt x="448" y="60"/>
                </a:lnTo>
                <a:lnTo>
                  <a:pt x="481" y="62"/>
                </a:lnTo>
                <a:lnTo>
                  <a:pt x="510" y="65"/>
                </a:lnTo>
                <a:lnTo>
                  <a:pt x="535" y="66"/>
                </a:lnTo>
                <a:lnTo>
                  <a:pt x="557" y="67"/>
                </a:lnTo>
                <a:lnTo>
                  <a:pt x="586" y="68"/>
                </a:lnTo>
                <a:lnTo>
                  <a:pt x="606" y="70"/>
                </a:lnTo>
                <a:lnTo>
                  <a:pt x="634" y="72"/>
                </a:lnTo>
                <a:lnTo>
                  <a:pt x="662" y="73"/>
                </a:lnTo>
                <a:lnTo>
                  <a:pt x="745" y="73"/>
                </a:lnTo>
                <a:lnTo>
                  <a:pt x="763" y="74"/>
                </a:lnTo>
                <a:lnTo>
                  <a:pt x="811" y="78"/>
                </a:lnTo>
                <a:lnTo>
                  <a:pt x="837" y="78"/>
                </a:lnTo>
                <a:lnTo>
                  <a:pt x="856" y="80"/>
                </a:lnTo>
                <a:lnTo>
                  <a:pt x="870" y="82"/>
                </a:lnTo>
                <a:lnTo>
                  <a:pt x="901" y="87"/>
                </a:lnTo>
                <a:lnTo>
                  <a:pt x="957"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3" name="SMARTPenAnnotation124"/>
          <p:cNvSpPr>
            <a:spLocks/>
          </p:cNvSpPr>
          <p:nvPr/>
        </p:nvSpPr>
        <p:spPr bwMode="auto">
          <a:xfrm>
            <a:off x="884238" y="776288"/>
            <a:ext cx="1412875" cy="215900"/>
          </a:xfrm>
          <a:custGeom>
            <a:avLst/>
            <a:gdLst>
              <a:gd name="T0" fmla="*/ 0 w 890"/>
              <a:gd name="T1" fmla="*/ 2147483647 h 136"/>
              <a:gd name="T2" fmla="*/ 2147483647 w 890"/>
              <a:gd name="T3" fmla="*/ 2147483647 h 136"/>
              <a:gd name="T4" fmla="*/ 2147483647 w 890"/>
              <a:gd name="T5" fmla="*/ 2147483647 h 136"/>
              <a:gd name="T6" fmla="*/ 2147483647 w 890"/>
              <a:gd name="T7" fmla="*/ 2147483647 h 136"/>
              <a:gd name="T8" fmla="*/ 2147483647 w 890"/>
              <a:gd name="T9" fmla="*/ 2147483647 h 136"/>
              <a:gd name="T10" fmla="*/ 2147483647 w 890"/>
              <a:gd name="T11" fmla="*/ 2147483647 h 136"/>
              <a:gd name="T12" fmla="*/ 2147483647 w 890"/>
              <a:gd name="T13" fmla="*/ 2147483647 h 136"/>
              <a:gd name="T14" fmla="*/ 2147483647 w 890"/>
              <a:gd name="T15" fmla="*/ 0 h 136"/>
              <a:gd name="T16" fmla="*/ 2147483647 w 890"/>
              <a:gd name="T17" fmla="*/ 2147483647 h 136"/>
              <a:gd name="T18" fmla="*/ 2147483647 w 890"/>
              <a:gd name="T19" fmla="*/ 2147483647 h 136"/>
              <a:gd name="T20" fmla="*/ 2147483647 w 890"/>
              <a:gd name="T21" fmla="*/ 2147483647 h 136"/>
              <a:gd name="T22" fmla="*/ 2147483647 w 890"/>
              <a:gd name="T23" fmla="*/ 2147483647 h 136"/>
              <a:gd name="T24" fmla="*/ 2147483647 w 890"/>
              <a:gd name="T25" fmla="*/ 2147483647 h 136"/>
              <a:gd name="T26" fmla="*/ 2147483647 w 890"/>
              <a:gd name="T27" fmla="*/ 2147483647 h 136"/>
              <a:gd name="T28" fmla="*/ 2147483647 w 890"/>
              <a:gd name="T29" fmla="*/ 2147483647 h 136"/>
              <a:gd name="T30" fmla="*/ 2147483647 w 890"/>
              <a:gd name="T31" fmla="*/ 2147483647 h 136"/>
              <a:gd name="T32" fmla="*/ 2147483647 w 890"/>
              <a:gd name="T33" fmla="*/ 2147483647 h 136"/>
              <a:gd name="T34" fmla="*/ 2147483647 w 890"/>
              <a:gd name="T35" fmla="*/ 2147483647 h 136"/>
              <a:gd name="T36" fmla="*/ 2147483647 w 890"/>
              <a:gd name="T37" fmla="*/ 2147483647 h 136"/>
              <a:gd name="T38" fmla="*/ 2147483647 w 890"/>
              <a:gd name="T39" fmla="*/ 2147483647 h 136"/>
              <a:gd name="T40" fmla="*/ 2147483647 w 890"/>
              <a:gd name="T41" fmla="*/ 2147483647 h 136"/>
              <a:gd name="T42" fmla="*/ 2147483647 w 890"/>
              <a:gd name="T43" fmla="*/ 2147483647 h 136"/>
              <a:gd name="T44" fmla="*/ 2147483647 w 890"/>
              <a:gd name="T45" fmla="*/ 2147483647 h 136"/>
              <a:gd name="T46" fmla="*/ 2147483647 w 890"/>
              <a:gd name="T47" fmla="*/ 2147483647 h 136"/>
              <a:gd name="T48" fmla="*/ 2147483647 w 890"/>
              <a:gd name="T49" fmla="*/ 2147483647 h 136"/>
              <a:gd name="T50" fmla="*/ 2147483647 w 890"/>
              <a:gd name="T51" fmla="*/ 2147483647 h 136"/>
              <a:gd name="T52" fmla="*/ 2147483647 w 890"/>
              <a:gd name="T53" fmla="*/ 2147483647 h 136"/>
              <a:gd name="T54" fmla="*/ 2147483647 w 890"/>
              <a:gd name="T55" fmla="*/ 2147483647 h 136"/>
              <a:gd name="T56" fmla="*/ 2147483647 w 890"/>
              <a:gd name="T57" fmla="*/ 2147483647 h 136"/>
              <a:gd name="T58" fmla="*/ 2147483647 w 890"/>
              <a:gd name="T59" fmla="*/ 2147483647 h 136"/>
              <a:gd name="T60" fmla="*/ 2147483647 w 890"/>
              <a:gd name="T61" fmla="*/ 2147483647 h 136"/>
              <a:gd name="T62" fmla="*/ 2147483647 w 890"/>
              <a:gd name="T63" fmla="*/ 2147483647 h 136"/>
              <a:gd name="T64" fmla="*/ 2147483647 w 890"/>
              <a:gd name="T65" fmla="*/ 2147483647 h 136"/>
              <a:gd name="T66" fmla="*/ 2147483647 w 890"/>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0" h="136">
                <a:moveTo>
                  <a:pt x="0" y="17"/>
                </a:moveTo>
                <a:lnTo>
                  <a:pt x="16" y="9"/>
                </a:lnTo>
                <a:lnTo>
                  <a:pt x="21" y="8"/>
                </a:lnTo>
                <a:lnTo>
                  <a:pt x="29" y="6"/>
                </a:lnTo>
                <a:lnTo>
                  <a:pt x="37" y="6"/>
                </a:lnTo>
                <a:lnTo>
                  <a:pt x="57" y="2"/>
                </a:lnTo>
                <a:lnTo>
                  <a:pt x="82" y="1"/>
                </a:lnTo>
                <a:lnTo>
                  <a:pt x="103" y="0"/>
                </a:lnTo>
                <a:lnTo>
                  <a:pt x="125" y="2"/>
                </a:lnTo>
                <a:lnTo>
                  <a:pt x="185" y="8"/>
                </a:lnTo>
                <a:lnTo>
                  <a:pt x="203" y="11"/>
                </a:lnTo>
                <a:lnTo>
                  <a:pt x="283" y="24"/>
                </a:lnTo>
                <a:lnTo>
                  <a:pt x="334" y="33"/>
                </a:lnTo>
                <a:lnTo>
                  <a:pt x="350" y="37"/>
                </a:lnTo>
                <a:lnTo>
                  <a:pt x="365" y="40"/>
                </a:lnTo>
                <a:lnTo>
                  <a:pt x="378" y="44"/>
                </a:lnTo>
                <a:lnTo>
                  <a:pt x="401" y="48"/>
                </a:lnTo>
                <a:lnTo>
                  <a:pt x="423" y="51"/>
                </a:lnTo>
                <a:lnTo>
                  <a:pt x="434" y="53"/>
                </a:lnTo>
                <a:lnTo>
                  <a:pt x="445" y="56"/>
                </a:lnTo>
                <a:lnTo>
                  <a:pt x="467" y="60"/>
                </a:lnTo>
                <a:lnTo>
                  <a:pt x="489" y="62"/>
                </a:lnTo>
                <a:lnTo>
                  <a:pt x="512" y="65"/>
                </a:lnTo>
                <a:lnTo>
                  <a:pt x="644" y="83"/>
                </a:lnTo>
                <a:lnTo>
                  <a:pt x="718" y="93"/>
                </a:lnTo>
                <a:lnTo>
                  <a:pt x="748" y="97"/>
                </a:lnTo>
                <a:lnTo>
                  <a:pt x="787" y="105"/>
                </a:lnTo>
                <a:lnTo>
                  <a:pt x="810" y="109"/>
                </a:lnTo>
                <a:lnTo>
                  <a:pt x="826" y="113"/>
                </a:lnTo>
                <a:lnTo>
                  <a:pt x="838" y="116"/>
                </a:lnTo>
                <a:lnTo>
                  <a:pt x="847" y="119"/>
                </a:lnTo>
                <a:lnTo>
                  <a:pt x="856" y="122"/>
                </a:lnTo>
                <a:lnTo>
                  <a:pt x="864" y="125"/>
                </a:lnTo>
                <a:lnTo>
                  <a:pt x="889" y="13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4" name="SMARTPenAnnotation125"/>
          <p:cNvSpPr>
            <a:spLocks/>
          </p:cNvSpPr>
          <p:nvPr/>
        </p:nvSpPr>
        <p:spPr bwMode="auto">
          <a:xfrm>
            <a:off x="812800" y="1152525"/>
            <a:ext cx="1198563" cy="144463"/>
          </a:xfrm>
          <a:custGeom>
            <a:avLst/>
            <a:gdLst>
              <a:gd name="T0" fmla="*/ 0 w 755"/>
              <a:gd name="T1" fmla="*/ 2147483647 h 91"/>
              <a:gd name="T2" fmla="*/ 2147483647 w 755"/>
              <a:gd name="T3" fmla="*/ 0 h 91"/>
              <a:gd name="T4" fmla="*/ 2147483647 w 755"/>
              <a:gd name="T5" fmla="*/ 0 h 91"/>
              <a:gd name="T6" fmla="*/ 2147483647 w 755"/>
              <a:gd name="T7" fmla="*/ 0 h 91"/>
              <a:gd name="T8" fmla="*/ 2147483647 w 755"/>
              <a:gd name="T9" fmla="*/ 2147483647 h 91"/>
              <a:gd name="T10" fmla="*/ 2147483647 w 755"/>
              <a:gd name="T11" fmla="*/ 2147483647 h 91"/>
              <a:gd name="T12" fmla="*/ 2147483647 w 755"/>
              <a:gd name="T13" fmla="*/ 2147483647 h 91"/>
              <a:gd name="T14" fmla="*/ 2147483647 w 755"/>
              <a:gd name="T15" fmla="*/ 2147483647 h 91"/>
              <a:gd name="T16" fmla="*/ 2147483647 w 755"/>
              <a:gd name="T17" fmla="*/ 2147483647 h 91"/>
              <a:gd name="T18" fmla="*/ 2147483647 w 755"/>
              <a:gd name="T19" fmla="*/ 2147483647 h 91"/>
              <a:gd name="T20" fmla="*/ 2147483647 w 755"/>
              <a:gd name="T21" fmla="*/ 2147483647 h 91"/>
              <a:gd name="T22" fmla="*/ 2147483647 w 755"/>
              <a:gd name="T23" fmla="*/ 2147483647 h 91"/>
              <a:gd name="T24" fmla="*/ 2147483647 w 755"/>
              <a:gd name="T25" fmla="*/ 2147483647 h 91"/>
              <a:gd name="T26" fmla="*/ 2147483647 w 755"/>
              <a:gd name="T27" fmla="*/ 2147483647 h 91"/>
              <a:gd name="T28" fmla="*/ 2147483647 w 755"/>
              <a:gd name="T29" fmla="*/ 2147483647 h 91"/>
              <a:gd name="T30" fmla="*/ 2147483647 w 755"/>
              <a:gd name="T31" fmla="*/ 2147483647 h 91"/>
              <a:gd name="T32" fmla="*/ 2147483647 w 755"/>
              <a:gd name="T33" fmla="*/ 2147483647 h 91"/>
              <a:gd name="T34" fmla="*/ 2147483647 w 755"/>
              <a:gd name="T35" fmla="*/ 2147483647 h 91"/>
              <a:gd name="T36" fmla="*/ 2147483647 w 755"/>
              <a:gd name="T37" fmla="*/ 2147483647 h 91"/>
              <a:gd name="T38" fmla="*/ 2147483647 w 755"/>
              <a:gd name="T39" fmla="*/ 2147483647 h 91"/>
              <a:gd name="T40" fmla="*/ 2147483647 w 755"/>
              <a:gd name="T41" fmla="*/ 2147483647 h 91"/>
              <a:gd name="T42" fmla="*/ 2147483647 w 755"/>
              <a:gd name="T43" fmla="*/ 2147483647 h 91"/>
              <a:gd name="T44" fmla="*/ 2147483647 w 755"/>
              <a:gd name="T45" fmla="*/ 2147483647 h 91"/>
              <a:gd name="T46" fmla="*/ 2147483647 w 755"/>
              <a:gd name="T47" fmla="*/ 2147483647 h 91"/>
              <a:gd name="T48" fmla="*/ 2147483647 w 755"/>
              <a:gd name="T49" fmla="*/ 2147483647 h 91"/>
              <a:gd name="T50" fmla="*/ 2147483647 w 755"/>
              <a:gd name="T51" fmla="*/ 2147483647 h 91"/>
              <a:gd name="T52" fmla="*/ 2147483647 w 755"/>
              <a:gd name="T53" fmla="*/ 2147483647 h 91"/>
              <a:gd name="T54" fmla="*/ 2147483647 w 755"/>
              <a:gd name="T55" fmla="*/ 2147483647 h 91"/>
              <a:gd name="T56" fmla="*/ 2147483647 w 755"/>
              <a:gd name="T57" fmla="*/ 2147483647 h 91"/>
              <a:gd name="T58" fmla="*/ 2147483647 w 755"/>
              <a:gd name="T59" fmla="*/ 2147483647 h 91"/>
              <a:gd name="T60" fmla="*/ 2147483647 w 755"/>
              <a:gd name="T61" fmla="*/ 2147483647 h 91"/>
              <a:gd name="T62" fmla="*/ 2147483647 w 755"/>
              <a:gd name="T63" fmla="*/ 2147483647 h 91"/>
              <a:gd name="T64" fmla="*/ 2147483647 w 755"/>
              <a:gd name="T65" fmla="*/ 2147483647 h 91"/>
              <a:gd name="T66" fmla="*/ 2147483647 w 755"/>
              <a:gd name="T67" fmla="*/ 2147483647 h 91"/>
              <a:gd name="T68" fmla="*/ 2147483647 w 755"/>
              <a:gd name="T69" fmla="*/ 2147483647 h 91"/>
              <a:gd name="T70" fmla="*/ 2147483647 w 755"/>
              <a:gd name="T71" fmla="*/ 2147483647 h 91"/>
              <a:gd name="T72" fmla="*/ 2147483647 w 755"/>
              <a:gd name="T73" fmla="*/ 2147483647 h 91"/>
              <a:gd name="T74" fmla="*/ 2147483647 w 755"/>
              <a:gd name="T75" fmla="*/ 2147483647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5" h="91">
                <a:moveTo>
                  <a:pt x="0" y="5"/>
                </a:moveTo>
                <a:lnTo>
                  <a:pt x="14" y="0"/>
                </a:lnTo>
                <a:lnTo>
                  <a:pt x="37" y="0"/>
                </a:lnTo>
                <a:lnTo>
                  <a:pt x="92" y="0"/>
                </a:lnTo>
                <a:lnTo>
                  <a:pt x="115" y="1"/>
                </a:lnTo>
                <a:lnTo>
                  <a:pt x="292" y="18"/>
                </a:lnTo>
                <a:lnTo>
                  <a:pt x="309" y="20"/>
                </a:lnTo>
                <a:lnTo>
                  <a:pt x="324" y="20"/>
                </a:lnTo>
                <a:lnTo>
                  <a:pt x="338" y="21"/>
                </a:lnTo>
                <a:lnTo>
                  <a:pt x="355" y="23"/>
                </a:lnTo>
                <a:lnTo>
                  <a:pt x="373" y="25"/>
                </a:lnTo>
                <a:lnTo>
                  <a:pt x="393" y="28"/>
                </a:lnTo>
                <a:lnTo>
                  <a:pt x="410" y="30"/>
                </a:lnTo>
                <a:lnTo>
                  <a:pt x="425" y="31"/>
                </a:lnTo>
                <a:lnTo>
                  <a:pt x="439" y="32"/>
                </a:lnTo>
                <a:lnTo>
                  <a:pt x="452" y="33"/>
                </a:lnTo>
                <a:lnTo>
                  <a:pt x="464" y="34"/>
                </a:lnTo>
                <a:lnTo>
                  <a:pt x="476" y="36"/>
                </a:lnTo>
                <a:lnTo>
                  <a:pt x="511" y="39"/>
                </a:lnTo>
                <a:lnTo>
                  <a:pt x="532" y="41"/>
                </a:lnTo>
                <a:lnTo>
                  <a:pt x="549" y="43"/>
                </a:lnTo>
                <a:lnTo>
                  <a:pt x="564" y="45"/>
                </a:lnTo>
                <a:lnTo>
                  <a:pt x="576" y="47"/>
                </a:lnTo>
                <a:lnTo>
                  <a:pt x="589" y="48"/>
                </a:lnTo>
                <a:lnTo>
                  <a:pt x="600" y="49"/>
                </a:lnTo>
                <a:lnTo>
                  <a:pt x="622" y="50"/>
                </a:lnTo>
                <a:lnTo>
                  <a:pt x="641" y="53"/>
                </a:lnTo>
                <a:lnTo>
                  <a:pt x="651" y="55"/>
                </a:lnTo>
                <a:lnTo>
                  <a:pt x="677" y="61"/>
                </a:lnTo>
                <a:lnTo>
                  <a:pt x="687" y="64"/>
                </a:lnTo>
                <a:lnTo>
                  <a:pt x="696" y="66"/>
                </a:lnTo>
                <a:lnTo>
                  <a:pt x="704" y="68"/>
                </a:lnTo>
                <a:lnTo>
                  <a:pt x="713" y="71"/>
                </a:lnTo>
                <a:lnTo>
                  <a:pt x="721" y="74"/>
                </a:lnTo>
                <a:lnTo>
                  <a:pt x="730" y="77"/>
                </a:lnTo>
                <a:lnTo>
                  <a:pt x="737" y="80"/>
                </a:lnTo>
                <a:lnTo>
                  <a:pt x="742" y="83"/>
                </a:lnTo>
                <a:lnTo>
                  <a:pt x="754"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5" name="SMARTPenAnnotation126"/>
          <p:cNvSpPr>
            <a:spLocks/>
          </p:cNvSpPr>
          <p:nvPr/>
        </p:nvSpPr>
        <p:spPr bwMode="auto">
          <a:xfrm>
            <a:off x="919163" y="1446213"/>
            <a:ext cx="949325" cy="46037"/>
          </a:xfrm>
          <a:custGeom>
            <a:avLst/>
            <a:gdLst>
              <a:gd name="T0" fmla="*/ 0 w 598"/>
              <a:gd name="T1" fmla="*/ 2147483647 h 29"/>
              <a:gd name="T2" fmla="*/ 2147483647 w 598"/>
              <a:gd name="T3" fmla="*/ 2147483647 h 29"/>
              <a:gd name="T4" fmla="*/ 2147483647 w 598"/>
              <a:gd name="T5" fmla="*/ 2147483647 h 29"/>
              <a:gd name="T6" fmla="*/ 2147483647 w 598"/>
              <a:gd name="T7" fmla="*/ 2147483647 h 29"/>
              <a:gd name="T8" fmla="*/ 2147483647 w 598"/>
              <a:gd name="T9" fmla="*/ 2147483647 h 29"/>
              <a:gd name="T10" fmla="*/ 2147483647 w 598"/>
              <a:gd name="T11" fmla="*/ 0 h 29"/>
              <a:gd name="T12" fmla="*/ 2147483647 w 598"/>
              <a:gd name="T13" fmla="*/ 0 h 29"/>
              <a:gd name="T14" fmla="*/ 2147483647 w 598"/>
              <a:gd name="T15" fmla="*/ 2147483647 h 29"/>
              <a:gd name="T16" fmla="*/ 2147483647 w 598"/>
              <a:gd name="T17" fmla="*/ 2147483647 h 29"/>
              <a:gd name="T18" fmla="*/ 2147483647 w 598"/>
              <a:gd name="T19" fmla="*/ 2147483647 h 29"/>
              <a:gd name="T20" fmla="*/ 2147483647 w 598"/>
              <a:gd name="T21" fmla="*/ 2147483647 h 29"/>
              <a:gd name="T22" fmla="*/ 2147483647 w 598"/>
              <a:gd name="T23" fmla="*/ 2147483647 h 29"/>
              <a:gd name="T24" fmla="*/ 2147483647 w 598"/>
              <a:gd name="T25" fmla="*/ 2147483647 h 29"/>
              <a:gd name="T26" fmla="*/ 2147483647 w 598"/>
              <a:gd name="T27" fmla="*/ 2147483647 h 29"/>
              <a:gd name="T28" fmla="*/ 2147483647 w 598"/>
              <a:gd name="T29" fmla="*/ 2147483647 h 29"/>
              <a:gd name="T30" fmla="*/ 2147483647 w 598"/>
              <a:gd name="T31" fmla="*/ 2147483647 h 29"/>
              <a:gd name="T32" fmla="*/ 2147483647 w 598"/>
              <a:gd name="T33" fmla="*/ 2147483647 h 29"/>
              <a:gd name="T34" fmla="*/ 2147483647 w 598"/>
              <a:gd name="T35" fmla="*/ 2147483647 h 29"/>
              <a:gd name="T36" fmla="*/ 2147483647 w 598"/>
              <a:gd name="T37" fmla="*/ 2147483647 h 29"/>
              <a:gd name="T38" fmla="*/ 2147483647 w 598"/>
              <a:gd name="T39" fmla="*/ 2147483647 h 29"/>
              <a:gd name="T40" fmla="*/ 2147483647 w 598"/>
              <a:gd name="T41" fmla="*/ 2147483647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8" h="29">
                <a:moveTo>
                  <a:pt x="0" y="6"/>
                </a:moveTo>
                <a:lnTo>
                  <a:pt x="9" y="3"/>
                </a:lnTo>
                <a:lnTo>
                  <a:pt x="13" y="2"/>
                </a:lnTo>
                <a:lnTo>
                  <a:pt x="17" y="1"/>
                </a:lnTo>
                <a:lnTo>
                  <a:pt x="33" y="1"/>
                </a:lnTo>
                <a:lnTo>
                  <a:pt x="148" y="0"/>
                </a:lnTo>
                <a:lnTo>
                  <a:pt x="294" y="0"/>
                </a:lnTo>
                <a:lnTo>
                  <a:pt x="307" y="1"/>
                </a:lnTo>
                <a:lnTo>
                  <a:pt x="319" y="2"/>
                </a:lnTo>
                <a:lnTo>
                  <a:pt x="331" y="3"/>
                </a:lnTo>
                <a:lnTo>
                  <a:pt x="343" y="4"/>
                </a:lnTo>
                <a:lnTo>
                  <a:pt x="354" y="5"/>
                </a:lnTo>
                <a:lnTo>
                  <a:pt x="376" y="5"/>
                </a:lnTo>
                <a:lnTo>
                  <a:pt x="397" y="6"/>
                </a:lnTo>
                <a:lnTo>
                  <a:pt x="410" y="6"/>
                </a:lnTo>
                <a:lnTo>
                  <a:pt x="444" y="9"/>
                </a:lnTo>
                <a:lnTo>
                  <a:pt x="495" y="14"/>
                </a:lnTo>
                <a:lnTo>
                  <a:pt x="546" y="19"/>
                </a:lnTo>
                <a:lnTo>
                  <a:pt x="559" y="21"/>
                </a:lnTo>
                <a:lnTo>
                  <a:pt x="570" y="23"/>
                </a:lnTo>
                <a:lnTo>
                  <a:pt x="59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6" name="SMARTPenAnnotation127"/>
          <p:cNvSpPr>
            <a:spLocks/>
          </p:cNvSpPr>
          <p:nvPr/>
        </p:nvSpPr>
        <p:spPr bwMode="auto">
          <a:xfrm>
            <a:off x="741363" y="1697038"/>
            <a:ext cx="1536700" cy="73025"/>
          </a:xfrm>
          <a:custGeom>
            <a:avLst/>
            <a:gdLst>
              <a:gd name="T0" fmla="*/ 0 w 968"/>
              <a:gd name="T1" fmla="*/ 2147483647 h 46"/>
              <a:gd name="T2" fmla="*/ 2147483647 w 968"/>
              <a:gd name="T3" fmla="*/ 2147483647 h 46"/>
              <a:gd name="T4" fmla="*/ 2147483647 w 968"/>
              <a:gd name="T5" fmla="*/ 2147483647 h 46"/>
              <a:gd name="T6" fmla="*/ 2147483647 w 968"/>
              <a:gd name="T7" fmla="*/ 2147483647 h 46"/>
              <a:gd name="T8" fmla="*/ 2147483647 w 968"/>
              <a:gd name="T9" fmla="*/ 2147483647 h 46"/>
              <a:gd name="T10" fmla="*/ 2147483647 w 968"/>
              <a:gd name="T11" fmla="*/ 2147483647 h 46"/>
              <a:gd name="T12" fmla="*/ 2147483647 w 968"/>
              <a:gd name="T13" fmla="*/ 2147483647 h 46"/>
              <a:gd name="T14" fmla="*/ 2147483647 w 968"/>
              <a:gd name="T15" fmla="*/ 2147483647 h 46"/>
              <a:gd name="T16" fmla="*/ 2147483647 w 968"/>
              <a:gd name="T17" fmla="*/ 2147483647 h 46"/>
              <a:gd name="T18" fmla="*/ 2147483647 w 968"/>
              <a:gd name="T19" fmla="*/ 2147483647 h 46"/>
              <a:gd name="T20" fmla="*/ 2147483647 w 968"/>
              <a:gd name="T21" fmla="*/ 2147483647 h 46"/>
              <a:gd name="T22" fmla="*/ 2147483647 w 968"/>
              <a:gd name="T23" fmla="*/ 2147483647 h 46"/>
              <a:gd name="T24" fmla="*/ 2147483647 w 968"/>
              <a:gd name="T25" fmla="*/ 0 h 46"/>
              <a:gd name="T26" fmla="*/ 2147483647 w 968"/>
              <a:gd name="T27" fmla="*/ 0 h 46"/>
              <a:gd name="T28" fmla="*/ 2147483647 w 968"/>
              <a:gd name="T29" fmla="*/ 0 h 46"/>
              <a:gd name="T30" fmla="*/ 2147483647 w 968"/>
              <a:gd name="T31" fmla="*/ 2147483647 h 46"/>
              <a:gd name="T32" fmla="*/ 2147483647 w 968"/>
              <a:gd name="T33" fmla="*/ 2147483647 h 46"/>
              <a:gd name="T34" fmla="*/ 2147483647 w 968"/>
              <a:gd name="T35" fmla="*/ 2147483647 h 46"/>
              <a:gd name="T36" fmla="*/ 2147483647 w 968"/>
              <a:gd name="T37" fmla="*/ 2147483647 h 46"/>
              <a:gd name="T38" fmla="*/ 2147483647 w 968"/>
              <a:gd name="T39" fmla="*/ 2147483647 h 46"/>
              <a:gd name="T40" fmla="*/ 2147483647 w 968"/>
              <a:gd name="T41" fmla="*/ 2147483647 h 46"/>
              <a:gd name="T42" fmla="*/ 2147483647 w 968"/>
              <a:gd name="T43" fmla="*/ 2147483647 h 46"/>
              <a:gd name="T44" fmla="*/ 2147483647 w 968"/>
              <a:gd name="T45" fmla="*/ 2147483647 h 46"/>
              <a:gd name="T46" fmla="*/ 2147483647 w 968"/>
              <a:gd name="T47" fmla="*/ 2147483647 h 46"/>
              <a:gd name="T48" fmla="*/ 2147483647 w 968"/>
              <a:gd name="T49" fmla="*/ 2147483647 h 46"/>
              <a:gd name="T50" fmla="*/ 2147483647 w 968"/>
              <a:gd name="T51" fmla="*/ 2147483647 h 46"/>
              <a:gd name="T52" fmla="*/ 2147483647 w 968"/>
              <a:gd name="T53" fmla="*/ 2147483647 h 46"/>
              <a:gd name="T54" fmla="*/ 2147483647 w 968"/>
              <a:gd name="T55" fmla="*/ 2147483647 h 46"/>
              <a:gd name="T56" fmla="*/ 2147483647 w 968"/>
              <a:gd name="T57" fmla="*/ 2147483647 h 46"/>
              <a:gd name="T58" fmla="*/ 2147483647 w 968"/>
              <a:gd name="T59" fmla="*/ 2147483647 h 46"/>
              <a:gd name="T60" fmla="*/ 2147483647 w 968"/>
              <a:gd name="T61" fmla="*/ 2147483647 h 46"/>
              <a:gd name="T62" fmla="*/ 2147483647 w 968"/>
              <a:gd name="T63" fmla="*/ 2147483647 h 46"/>
              <a:gd name="T64" fmla="*/ 2147483647 w 968"/>
              <a:gd name="T65" fmla="*/ 2147483647 h 46"/>
              <a:gd name="T66" fmla="*/ 2147483647 w 968"/>
              <a:gd name="T67" fmla="*/ 2147483647 h 46"/>
              <a:gd name="T68" fmla="*/ 2147483647 w 968"/>
              <a:gd name="T69" fmla="*/ 2147483647 h 46"/>
              <a:gd name="T70" fmla="*/ 2147483647 w 968"/>
              <a:gd name="T71" fmla="*/ 2147483647 h 46"/>
              <a:gd name="T72" fmla="*/ 2147483647 w 968"/>
              <a:gd name="T73" fmla="*/ 2147483647 h 46"/>
              <a:gd name="T74" fmla="*/ 2147483647 w 968"/>
              <a:gd name="T75" fmla="*/ 2147483647 h 46"/>
              <a:gd name="T76" fmla="*/ 2147483647 w 968"/>
              <a:gd name="T77" fmla="*/ 2147483647 h 46"/>
              <a:gd name="T78" fmla="*/ 2147483647 w 968"/>
              <a:gd name="T79" fmla="*/ 2147483647 h 46"/>
              <a:gd name="T80" fmla="*/ 2147483647 w 968"/>
              <a:gd name="T81" fmla="*/ 2147483647 h 46"/>
              <a:gd name="T82" fmla="*/ 2147483647 w 968"/>
              <a:gd name="T83" fmla="*/ 2147483647 h 46"/>
              <a:gd name="T84" fmla="*/ 2147483647 w 968"/>
              <a:gd name="T85" fmla="*/ 2147483647 h 46"/>
              <a:gd name="T86" fmla="*/ 2147483647 w 968"/>
              <a:gd name="T87" fmla="*/ 2147483647 h 46"/>
              <a:gd name="T88" fmla="*/ 2147483647 w 968"/>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8" h="46">
                <a:moveTo>
                  <a:pt x="0" y="11"/>
                </a:moveTo>
                <a:lnTo>
                  <a:pt x="9" y="11"/>
                </a:lnTo>
                <a:lnTo>
                  <a:pt x="13" y="10"/>
                </a:lnTo>
                <a:lnTo>
                  <a:pt x="17" y="9"/>
                </a:lnTo>
                <a:lnTo>
                  <a:pt x="20" y="8"/>
                </a:lnTo>
                <a:lnTo>
                  <a:pt x="24" y="7"/>
                </a:lnTo>
                <a:lnTo>
                  <a:pt x="35" y="6"/>
                </a:lnTo>
                <a:lnTo>
                  <a:pt x="57" y="5"/>
                </a:lnTo>
                <a:lnTo>
                  <a:pt x="78" y="5"/>
                </a:lnTo>
                <a:lnTo>
                  <a:pt x="109" y="2"/>
                </a:lnTo>
                <a:lnTo>
                  <a:pt x="124" y="2"/>
                </a:lnTo>
                <a:lnTo>
                  <a:pt x="155" y="1"/>
                </a:lnTo>
                <a:lnTo>
                  <a:pt x="241" y="0"/>
                </a:lnTo>
                <a:lnTo>
                  <a:pt x="356" y="0"/>
                </a:lnTo>
                <a:lnTo>
                  <a:pt x="366" y="0"/>
                </a:lnTo>
                <a:lnTo>
                  <a:pt x="376" y="1"/>
                </a:lnTo>
                <a:lnTo>
                  <a:pt x="386" y="3"/>
                </a:lnTo>
                <a:lnTo>
                  <a:pt x="395" y="4"/>
                </a:lnTo>
                <a:lnTo>
                  <a:pt x="424" y="5"/>
                </a:lnTo>
                <a:lnTo>
                  <a:pt x="442" y="5"/>
                </a:lnTo>
                <a:lnTo>
                  <a:pt x="552" y="10"/>
                </a:lnTo>
                <a:lnTo>
                  <a:pt x="604" y="11"/>
                </a:lnTo>
                <a:lnTo>
                  <a:pt x="619" y="11"/>
                </a:lnTo>
                <a:lnTo>
                  <a:pt x="633" y="13"/>
                </a:lnTo>
                <a:lnTo>
                  <a:pt x="645" y="14"/>
                </a:lnTo>
                <a:lnTo>
                  <a:pt x="656" y="15"/>
                </a:lnTo>
                <a:lnTo>
                  <a:pt x="677" y="16"/>
                </a:lnTo>
                <a:lnTo>
                  <a:pt x="688" y="17"/>
                </a:lnTo>
                <a:lnTo>
                  <a:pt x="698" y="18"/>
                </a:lnTo>
                <a:lnTo>
                  <a:pt x="709" y="19"/>
                </a:lnTo>
                <a:lnTo>
                  <a:pt x="723" y="20"/>
                </a:lnTo>
                <a:lnTo>
                  <a:pt x="738" y="21"/>
                </a:lnTo>
                <a:lnTo>
                  <a:pt x="755" y="21"/>
                </a:lnTo>
                <a:lnTo>
                  <a:pt x="831" y="25"/>
                </a:lnTo>
                <a:lnTo>
                  <a:pt x="855" y="27"/>
                </a:lnTo>
                <a:lnTo>
                  <a:pt x="875" y="28"/>
                </a:lnTo>
                <a:lnTo>
                  <a:pt x="906" y="31"/>
                </a:lnTo>
                <a:lnTo>
                  <a:pt x="923" y="32"/>
                </a:lnTo>
                <a:lnTo>
                  <a:pt x="941" y="33"/>
                </a:lnTo>
                <a:lnTo>
                  <a:pt x="946" y="34"/>
                </a:lnTo>
                <a:lnTo>
                  <a:pt x="951" y="35"/>
                </a:lnTo>
                <a:lnTo>
                  <a:pt x="957" y="36"/>
                </a:lnTo>
                <a:lnTo>
                  <a:pt x="960" y="38"/>
                </a:lnTo>
                <a:lnTo>
                  <a:pt x="963" y="40"/>
                </a:lnTo>
                <a:lnTo>
                  <a:pt x="967"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7" name="SMARTPenAnnotation128"/>
          <p:cNvSpPr>
            <a:spLocks/>
          </p:cNvSpPr>
          <p:nvPr/>
        </p:nvSpPr>
        <p:spPr bwMode="auto">
          <a:xfrm>
            <a:off x="723900" y="2017713"/>
            <a:ext cx="1385888" cy="73025"/>
          </a:xfrm>
          <a:custGeom>
            <a:avLst/>
            <a:gdLst>
              <a:gd name="T0" fmla="*/ 0 w 873"/>
              <a:gd name="T1" fmla="*/ 2147483647 h 46"/>
              <a:gd name="T2" fmla="*/ 2147483647 w 873"/>
              <a:gd name="T3" fmla="*/ 2147483647 h 46"/>
              <a:gd name="T4" fmla="*/ 2147483647 w 873"/>
              <a:gd name="T5" fmla="*/ 2147483647 h 46"/>
              <a:gd name="T6" fmla="*/ 2147483647 w 873"/>
              <a:gd name="T7" fmla="*/ 2147483647 h 46"/>
              <a:gd name="T8" fmla="*/ 2147483647 w 873"/>
              <a:gd name="T9" fmla="*/ 2147483647 h 46"/>
              <a:gd name="T10" fmla="*/ 2147483647 w 873"/>
              <a:gd name="T11" fmla="*/ 0 h 46"/>
              <a:gd name="T12" fmla="*/ 2147483647 w 873"/>
              <a:gd name="T13" fmla="*/ 2147483647 h 46"/>
              <a:gd name="T14" fmla="*/ 2147483647 w 873"/>
              <a:gd name="T15" fmla="*/ 2147483647 h 46"/>
              <a:gd name="T16" fmla="*/ 2147483647 w 873"/>
              <a:gd name="T17" fmla="*/ 2147483647 h 46"/>
              <a:gd name="T18" fmla="*/ 2147483647 w 873"/>
              <a:gd name="T19" fmla="*/ 2147483647 h 46"/>
              <a:gd name="T20" fmla="*/ 2147483647 w 873"/>
              <a:gd name="T21" fmla="*/ 2147483647 h 46"/>
              <a:gd name="T22" fmla="*/ 2147483647 w 873"/>
              <a:gd name="T23" fmla="*/ 2147483647 h 46"/>
              <a:gd name="T24" fmla="*/ 2147483647 w 873"/>
              <a:gd name="T25" fmla="*/ 2147483647 h 46"/>
              <a:gd name="T26" fmla="*/ 2147483647 w 873"/>
              <a:gd name="T27" fmla="*/ 2147483647 h 46"/>
              <a:gd name="T28" fmla="*/ 2147483647 w 873"/>
              <a:gd name="T29" fmla="*/ 2147483647 h 46"/>
              <a:gd name="T30" fmla="*/ 2147483647 w 873"/>
              <a:gd name="T31" fmla="*/ 2147483647 h 46"/>
              <a:gd name="T32" fmla="*/ 2147483647 w 873"/>
              <a:gd name="T33" fmla="*/ 2147483647 h 46"/>
              <a:gd name="T34" fmla="*/ 2147483647 w 873"/>
              <a:gd name="T35" fmla="*/ 2147483647 h 46"/>
              <a:gd name="T36" fmla="*/ 2147483647 w 873"/>
              <a:gd name="T37" fmla="*/ 2147483647 h 46"/>
              <a:gd name="T38" fmla="*/ 2147483647 w 873"/>
              <a:gd name="T39" fmla="*/ 2147483647 h 46"/>
              <a:gd name="T40" fmla="*/ 2147483647 w 873"/>
              <a:gd name="T41" fmla="*/ 2147483647 h 46"/>
              <a:gd name="T42" fmla="*/ 2147483647 w 873"/>
              <a:gd name="T43" fmla="*/ 2147483647 h 46"/>
              <a:gd name="T44" fmla="*/ 2147483647 w 873"/>
              <a:gd name="T45" fmla="*/ 2147483647 h 46"/>
              <a:gd name="T46" fmla="*/ 2147483647 w 873"/>
              <a:gd name="T47" fmla="*/ 2147483647 h 46"/>
              <a:gd name="T48" fmla="*/ 2147483647 w 873"/>
              <a:gd name="T49" fmla="*/ 2147483647 h 46"/>
              <a:gd name="T50" fmla="*/ 2147483647 w 873"/>
              <a:gd name="T51" fmla="*/ 2147483647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3" h="46">
                <a:moveTo>
                  <a:pt x="0" y="12"/>
                </a:moveTo>
                <a:lnTo>
                  <a:pt x="138" y="12"/>
                </a:lnTo>
                <a:lnTo>
                  <a:pt x="179" y="10"/>
                </a:lnTo>
                <a:lnTo>
                  <a:pt x="290" y="4"/>
                </a:lnTo>
                <a:lnTo>
                  <a:pt x="369" y="2"/>
                </a:lnTo>
                <a:lnTo>
                  <a:pt x="570" y="0"/>
                </a:lnTo>
                <a:lnTo>
                  <a:pt x="597" y="1"/>
                </a:lnTo>
                <a:lnTo>
                  <a:pt x="653" y="3"/>
                </a:lnTo>
                <a:lnTo>
                  <a:pt x="731" y="8"/>
                </a:lnTo>
                <a:lnTo>
                  <a:pt x="752" y="10"/>
                </a:lnTo>
                <a:lnTo>
                  <a:pt x="771" y="13"/>
                </a:lnTo>
                <a:lnTo>
                  <a:pt x="787" y="16"/>
                </a:lnTo>
                <a:lnTo>
                  <a:pt x="800" y="19"/>
                </a:lnTo>
                <a:lnTo>
                  <a:pt x="809" y="20"/>
                </a:lnTo>
                <a:lnTo>
                  <a:pt x="817" y="21"/>
                </a:lnTo>
                <a:lnTo>
                  <a:pt x="823" y="22"/>
                </a:lnTo>
                <a:lnTo>
                  <a:pt x="829" y="24"/>
                </a:lnTo>
                <a:lnTo>
                  <a:pt x="834" y="25"/>
                </a:lnTo>
                <a:lnTo>
                  <a:pt x="838" y="27"/>
                </a:lnTo>
                <a:lnTo>
                  <a:pt x="842" y="29"/>
                </a:lnTo>
                <a:lnTo>
                  <a:pt x="846" y="30"/>
                </a:lnTo>
                <a:lnTo>
                  <a:pt x="854" y="34"/>
                </a:lnTo>
                <a:lnTo>
                  <a:pt x="858" y="36"/>
                </a:lnTo>
                <a:lnTo>
                  <a:pt x="861" y="38"/>
                </a:lnTo>
                <a:lnTo>
                  <a:pt x="864" y="40"/>
                </a:lnTo>
                <a:lnTo>
                  <a:pt x="87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8" name="SMARTPenAnnotation129"/>
          <p:cNvSpPr>
            <a:spLocks/>
          </p:cNvSpPr>
          <p:nvPr/>
        </p:nvSpPr>
        <p:spPr bwMode="auto">
          <a:xfrm>
            <a:off x="1679575" y="3394075"/>
            <a:ext cx="598488" cy="107950"/>
          </a:xfrm>
          <a:custGeom>
            <a:avLst/>
            <a:gdLst>
              <a:gd name="T0" fmla="*/ 0 w 377"/>
              <a:gd name="T1" fmla="*/ 0 h 68"/>
              <a:gd name="T2" fmla="*/ 2147483647 w 377"/>
              <a:gd name="T3" fmla="*/ 2147483647 h 68"/>
              <a:gd name="T4" fmla="*/ 2147483647 w 377"/>
              <a:gd name="T5" fmla="*/ 2147483647 h 68"/>
              <a:gd name="T6" fmla="*/ 2147483647 w 377"/>
              <a:gd name="T7" fmla="*/ 2147483647 h 68"/>
              <a:gd name="T8" fmla="*/ 2147483647 w 377"/>
              <a:gd name="T9" fmla="*/ 2147483647 h 68"/>
              <a:gd name="T10" fmla="*/ 2147483647 w 377"/>
              <a:gd name="T11" fmla="*/ 2147483647 h 68"/>
              <a:gd name="T12" fmla="*/ 2147483647 w 377"/>
              <a:gd name="T13" fmla="*/ 2147483647 h 68"/>
              <a:gd name="T14" fmla="*/ 2147483647 w 377"/>
              <a:gd name="T15" fmla="*/ 2147483647 h 68"/>
              <a:gd name="T16" fmla="*/ 2147483647 w 377"/>
              <a:gd name="T17" fmla="*/ 2147483647 h 68"/>
              <a:gd name="T18" fmla="*/ 2147483647 w 377"/>
              <a:gd name="T19" fmla="*/ 2147483647 h 68"/>
              <a:gd name="T20" fmla="*/ 2147483647 w 377"/>
              <a:gd name="T21" fmla="*/ 2147483647 h 68"/>
              <a:gd name="T22" fmla="*/ 2147483647 w 377"/>
              <a:gd name="T23" fmla="*/ 2147483647 h 68"/>
              <a:gd name="T24" fmla="*/ 2147483647 w 377"/>
              <a:gd name="T25" fmla="*/ 2147483647 h 68"/>
              <a:gd name="T26" fmla="*/ 2147483647 w 377"/>
              <a:gd name="T27" fmla="*/ 2147483647 h 68"/>
              <a:gd name="T28" fmla="*/ 2147483647 w 377"/>
              <a:gd name="T29" fmla="*/ 2147483647 h 68"/>
              <a:gd name="T30" fmla="*/ 2147483647 w 377"/>
              <a:gd name="T31" fmla="*/ 2147483647 h 68"/>
              <a:gd name="T32" fmla="*/ 2147483647 w 377"/>
              <a:gd name="T33" fmla="*/ 2147483647 h 68"/>
              <a:gd name="T34" fmla="*/ 2147483647 w 377"/>
              <a:gd name="T35" fmla="*/ 2147483647 h 68"/>
              <a:gd name="T36" fmla="*/ 2147483647 w 377"/>
              <a:gd name="T37" fmla="*/ 2147483647 h 68"/>
              <a:gd name="T38" fmla="*/ 2147483647 w 377"/>
              <a:gd name="T39" fmla="*/ 2147483647 h 68"/>
              <a:gd name="T40" fmla="*/ 2147483647 w 377"/>
              <a:gd name="T41" fmla="*/ 2147483647 h 68"/>
              <a:gd name="T42" fmla="*/ 2147483647 w 377"/>
              <a:gd name="T43" fmla="*/ 2147483647 h 68"/>
              <a:gd name="T44" fmla="*/ 2147483647 w 377"/>
              <a:gd name="T45" fmla="*/ 2147483647 h 68"/>
              <a:gd name="T46" fmla="*/ 2147483647 w 377"/>
              <a:gd name="T47" fmla="*/ 2147483647 h 68"/>
              <a:gd name="T48" fmla="*/ 2147483647 w 377"/>
              <a:gd name="T49" fmla="*/ 2147483647 h 68"/>
              <a:gd name="T50" fmla="*/ 2147483647 w 377"/>
              <a:gd name="T51" fmla="*/ 2147483647 h 68"/>
              <a:gd name="T52" fmla="*/ 2147483647 w 377"/>
              <a:gd name="T53" fmla="*/ 2147483647 h 68"/>
              <a:gd name="T54" fmla="*/ 2147483647 w 377"/>
              <a:gd name="T55" fmla="*/ 2147483647 h 68"/>
              <a:gd name="T56" fmla="*/ 2147483647 w 377"/>
              <a:gd name="T57" fmla="*/ 2147483647 h 68"/>
              <a:gd name="T58" fmla="*/ 2147483647 w 377"/>
              <a:gd name="T59" fmla="*/ 2147483647 h 68"/>
              <a:gd name="T60" fmla="*/ 2147483647 w 377"/>
              <a:gd name="T61" fmla="*/ 2147483647 h 68"/>
              <a:gd name="T62" fmla="*/ 2147483647 w 377"/>
              <a:gd name="T63" fmla="*/ 2147483647 h 68"/>
              <a:gd name="T64" fmla="*/ 2147483647 w 377"/>
              <a:gd name="T65" fmla="*/ 2147483647 h 68"/>
              <a:gd name="T66" fmla="*/ 2147483647 w 377"/>
              <a:gd name="T67" fmla="*/ 214748364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7" h="68">
                <a:moveTo>
                  <a:pt x="0" y="0"/>
                </a:moveTo>
                <a:lnTo>
                  <a:pt x="8" y="2"/>
                </a:lnTo>
                <a:lnTo>
                  <a:pt x="12" y="4"/>
                </a:lnTo>
                <a:lnTo>
                  <a:pt x="15" y="6"/>
                </a:lnTo>
                <a:lnTo>
                  <a:pt x="17" y="7"/>
                </a:lnTo>
                <a:lnTo>
                  <a:pt x="21" y="9"/>
                </a:lnTo>
                <a:lnTo>
                  <a:pt x="24" y="10"/>
                </a:lnTo>
                <a:lnTo>
                  <a:pt x="26" y="11"/>
                </a:lnTo>
                <a:lnTo>
                  <a:pt x="27" y="12"/>
                </a:lnTo>
                <a:lnTo>
                  <a:pt x="29" y="13"/>
                </a:lnTo>
                <a:lnTo>
                  <a:pt x="32" y="14"/>
                </a:lnTo>
                <a:lnTo>
                  <a:pt x="41" y="16"/>
                </a:lnTo>
                <a:lnTo>
                  <a:pt x="45" y="18"/>
                </a:lnTo>
                <a:lnTo>
                  <a:pt x="49" y="19"/>
                </a:lnTo>
                <a:lnTo>
                  <a:pt x="59" y="21"/>
                </a:lnTo>
                <a:lnTo>
                  <a:pt x="66" y="21"/>
                </a:lnTo>
                <a:lnTo>
                  <a:pt x="76" y="22"/>
                </a:lnTo>
                <a:lnTo>
                  <a:pt x="80" y="22"/>
                </a:lnTo>
                <a:lnTo>
                  <a:pt x="202" y="22"/>
                </a:lnTo>
                <a:lnTo>
                  <a:pt x="217" y="23"/>
                </a:lnTo>
                <a:lnTo>
                  <a:pt x="232" y="24"/>
                </a:lnTo>
                <a:lnTo>
                  <a:pt x="247" y="25"/>
                </a:lnTo>
                <a:lnTo>
                  <a:pt x="274" y="28"/>
                </a:lnTo>
                <a:lnTo>
                  <a:pt x="288" y="30"/>
                </a:lnTo>
                <a:lnTo>
                  <a:pt x="298" y="32"/>
                </a:lnTo>
                <a:lnTo>
                  <a:pt x="306" y="33"/>
                </a:lnTo>
                <a:lnTo>
                  <a:pt x="312" y="35"/>
                </a:lnTo>
                <a:lnTo>
                  <a:pt x="325" y="39"/>
                </a:lnTo>
                <a:lnTo>
                  <a:pt x="331" y="41"/>
                </a:lnTo>
                <a:lnTo>
                  <a:pt x="338" y="43"/>
                </a:lnTo>
                <a:lnTo>
                  <a:pt x="354" y="49"/>
                </a:lnTo>
                <a:lnTo>
                  <a:pt x="360" y="53"/>
                </a:lnTo>
                <a:lnTo>
                  <a:pt x="365" y="56"/>
                </a:lnTo>
                <a:lnTo>
                  <a:pt x="376"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499" name="SMARTPenAnnotation130"/>
          <p:cNvSpPr>
            <a:spLocks/>
          </p:cNvSpPr>
          <p:nvPr/>
        </p:nvSpPr>
        <p:spPr bwMode="auto">
          <a:xfrm>
            <a:off x="830263" y="3768725"/>
            <a:ext cx="1422400" cy="55563"/>
          </a:xfrm>
          <a:custGeom>
            <a:avLst/>
            <a:gdLst>
              <a:gd name="T0" fmla="*/ 0 w 896"/>
              <a:gd name="T1" fmla="*/ 0 h 35"/>
              <a:gd name="T2" fmla="*/ 2147483647 w 896"/>
              <a:gd name="T3" fmla="*/ 0 h 35"/>
              <a:gd name="T4" fmla="*/ 2147483647 w 896"/>
              <a:gd name="T5" fmla="*/ 2147483647 h 35"/>
              <a:gd name="T6" fmla="*/ 2147483647 w 896"/>
              <a:gd name="T7" fmla="*/ 2147483647 h 35"/>
              <a:gd name="T8" fmla="*/ 2147483647 w 896"/>
              <a:gd name="T9" fmla="*/ 2147483647 h 35"/>
              <a:gd name="T10" fmla="*/ 2147483647 w 896"/>
              <a:gd name="T11" fmla="*/ 2147483647 h 35"/>
              <a:gd name="T12" fmla="*/ 2147483647 w 896"/>
              <a:gd name="T13" fmla="*/ 2147483647 h 35"/>
              <a:gd name="T14" fmla="*/ 2147483647 w 896"/>
              <a:gd name="T15" fmla="*/ 2147483647 h 35"/>
              <a:gd name="T16" fmla="*/ 2147483647 w 896"/>
              <a:gd name="T17" fmla="*/ 2147483647 h 35"/>
              <a:gd name="T18" fmla="*/ 2147483647 w 896"/>
              <a:gd name="T19" fmla="*/ 2147483647 h 35"/>
              <a:gd name="T20" fmla="*/ 2147483647 w 896"/>
              <a:gd name="T21" fmla="*/ 2147483647 h 35"/>
              <a:gd name="T22" fmla="*/ 2147483647 w 896"/>
              <a:gd name="T23" fmla="*/ 2147483647 h 35"/>
              <a:gd name="T24" fmla="*/ 2147483647 w 896"/>
              <a:gd name="T25" fmla="*/ 2147483647 h 35"/>
              <a:gd name="T26" fmla="*/ 2147483647 w 896"/>
              <a:gd name="T27" fmla="*/ 2147483647 h 35"/>
              <a:gd name="T28" fmla="*/ 2147483647 w 896"/>
              <a:gd name="T29" fmla="*/ 2147483647 h 35"/>
              <a:gd name="T30" fmla="*/ 2147483647 w 896"/>
              <a:gd name="T31" fmla="*/ 2147483647 h 35"/>
              <a:gd name="T32" fmla="*/ 2147483647 w 896"/>
              <a:gd name="T33" fmla="*/ 2147483647 h 35"/>
              <a:gd name="T34" fmla="*/ 2147483647 w 896"/>
              <a:gd name="T35" fmla="*/ 2147483647 h 35"/>
              <a:gd name="T36" fmla="*/ 2147483647 w 896"/>
              <a:gd name="T37" fmla="*/ 2147483647 h 35"/>
              <a:gd name="T38" fmla="*/ 2147483647 w 896"/>
              <a:gd name="T39" fmla="*/ 2147483647 h 35"/>
              <a:gd name="T40" fmla="*/ 2147483647 w 896"/>
              <a:gd name="T41" fmla="*/ 2147483647 h 35"/>
              <a:gd name="T42" fmla="*/ 2147483647 w 896"/>
              <a:gd name="T43" fmla="*/ 2147483647 h 35"/>
              <a:gd name="T44" fmla="*/ 2147483647 w 896"/>
              <a:gd name="T45" fmla="*/ 2147483647 h 35"/>
              <a:gd name="T46" fmla="*/ 2147483647 w 896"/>
              <a:gd name="T47" fmla="*/ 2147483647 h 35"/>
              <a:gd name="T48" fmla="*/ 2147483647 w 896"/>
              <a:gd name="T49" fmla="*/ 2147483647 h 35"/>
              <a:gd name="T50" fmla="*/ 2147483647 w 896"/>
              <a:gd name="T51" fmla="*/ 2147483647 h 35"/>
              <a:gd name="T52" fmla="*/ 2147483647 w 896"/>
              <a:gd name="T53" fmla="*/ 2147483647 h 35"/>
              <a:gd name="T54" fmla="*/ 2147483647 w 896"/>
              <a:gd name="T55" fmla="*/ 2147483647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96" h="35">
                <a:moveTo>
                  <a:pt x="0" y="0"/>
                </a:moveTo>
                <a:lnTo>
                  <a:pt x="174" y="0"/>
                </a:lnTo>
                <a:lnTo>
                  <a:pt x="223" y="1"/>
                </a:lnTo>
                <a:lnTo>
                  <a:pt x="295" y="4"/>
                </a:lnTo>
                <a:lnTo>
                  <a:pt x="338" y="5"/>
                </a:lnTo>
                <a:lnTo>
                  <a:pt x="403" y="8"/>
                </a:lnTo>
                <a:lnTo>
                  <a:pt x="427" y="10"/>
                </a:lnTo>
                <a:lnTo>
                  <a:pt x="449" y="13"/>
                </a:lnTo>
                <a:lnTo>
                  <a:pt x="470" y="16"/>
                </a:lnTo>
                <a:lnTo>
                  <a:pt x="487" y="18"/>
                </a:lnTo>
                <a:lnTo>
                  <a:pt x="500" y="20"/>
                </a:lnTo>
                <a:lnTo>
                  <a:pt x="512" y="20"/>
                </a:lnTo>
                <a:lnTo>
                  <a:pt x="529" y="21"/>
                </a:lnTo>
                <a:lnTo>
                  <a:pt x="537" y="22"/>
                </a:lnTo>
                <a:lnTo>
                  <a:pt x="544" y="23"/>
                </a:lnTo>
                <a:lnTo>
                  <a:pt x="551" y="24"/>
                </a:lnTo>
                <a:lnTo>
                  <a:pt x="559" y="25"/>
                </a:lnTo>
                <a:lnTo>
                  <a:pt x="566" y="26"/>
                </a:lnTo>
                <a:lnTo>
                  <a:pt x="581" y="27"/>
                </a:lnTo>
                <a:lnTo>
                  <a:pt x="608" y="28"/>
                </a:lnTo>
                <a:lnTo>
                  <a:pt x="734" y="28"/>
                </a:lnTo>
                <a:lnTo>
                  <a:pt x="741" y="28"/>
                </a:lnTo>
                <a:lnTo>
                  <a:pt x="747" y="30"/>
                </a:lnTo>
                <a:lnTo>
                  <a:pt x="753" y="31"/>
                </a:lnTo>
                <a:lnTo>
                  <a:pt x="758" y="32"/>
                </a:lnTo>
                <a:lnTo>
                  <a:pt x="768" y="33"/>
                </a:lnTo>
                <a:lnTo>
                  <a:pt x="794" y="33"/>
                </a:lnTo>
                <a:lnTo>
                  <a:pt x="895"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0" name="SMARTPenAnnotation131"/>
          <p:cNvSpPr>
            <a:spLocks/>
          </p:cNvSpPr>
          <p:nvPr/>
        </p:nvSpPr>
        <p:spPr bwMode="auto">
          <a:xfrm>
            <a:off x="750888" y="4062413"/>
            <a:ext cx="1189037" cy="92075"/>
          </a:xfrm>
          <a:custGeom>
            <a:avLst/>
            <a:gdLst>
              <a:gd name="T0" fmla="*/ 0 w 749"/>
              <a:gd name="T1" fmla="*/ 2147483647 h 58"/>
              <a:gd name="T2" fmla="*/ 2147483647 w 749"/>
              <a:gd name="T3" fmla="*/ 2147483647 h 58"/>
              <a:gd name="T4" fmla="*/ 2147483647 w 749"/>
              <a:gd name="T5" fmla="*/ 2147483647 h 58"/>
              <a:gd name="T6" fmla="*/ 2147483647 w 749"/>
              <a:gd name="T7" fmla="*/ 2147483647 h 58"/>
              <a:gd name="T8" fmla="*/ 2147483647 w 749"/>
              <a:gd name="T9" fmla="*/ 2147483647 h 58"/>
              <a:gd name="T10" fmla="*/ 2147483647 w 749"/>
              <a:gd name="T11" fmla="*/ 2147483647 h 58"/>
              <a:gd name="T12" fmla="*/ 2147483647 w 749"/>
              <a:gd name="T13" fmla="*/ 2147483647 h 58"/>
              <a:gd name="T14" fmla="*/ 2147483647 w 749"/>
              <a:gd name="T15" fmla="*/ 2147483647 h 58"/>
              <a:gd name="T16" fmla="*/ 2147483647 w 749"/>
              <a:gd name="T17" fmla="*/ 2147483647 h 58"/>
              <a:gd name="T18" fmla="*/ 2147483647 w 749"/>
              <a:gd name="T19" fmla="*/ 2147483647 h 58"/>
              <a:gd name="T20" fmla="*/ 2147483647 w 749"/>
              <a:gd name="T21" fmla="*/ 0 h 58"/>
              <a:gd name="T22" fmla="*/ 2147483647 w 749"/>
              <a:gd name="T23" fmla="*/ 0 h 58"/>
              <a:gd name="T24" fmla="*/ 2147483647 w 749"/>
              <a:gd name="T25" fmla="*/ 2147483647 h 58"/>
              <a:gd name="T26" fmla="*/ 2147483647 w 749"/>
              <a:gd name="T27" fmla="*/ 2147483647 h 58"/>
              <a:gd name="T28" fmla="*/ 2147483647 w 749"/>
              <a:gd name="T29" fmla="*/ 2147483647 h 58"/>
              <a:gd name="T30" fmla="*/ 2147483647 w 749"/>
              <a:gd name="T31" fmla="*/ 2147483647 h 58"/>
              <a:gd name="T32" fmla="*/ 2147483647 w 749"/>
              <a:gd name="T33" fmla="*/ 2147483647 h 58"/>
              <a:gd name="T34" fmla="*/ 2147483647 w 749"/>
              <a:gd name="T35" fmla="*/ 2147483647 h 58"/>
              <a:gd name="T36" fmla="*/ 2147483647 w 749"/>
              <a:gd name="T37" fmla="*/ 2147483647 h 58"/>
              <a:gd name="T38" fmla="*/ 2147483647 w 749"/>
              <a:gd name="T39" fmla="*/ 2147483647 h 58"/>
              <a:gd name="T40" fmla="*/ 2147483647 w 749"/>
              <a:gd name="T41" fmla="*/ 2147483647 h 58"/>
              <a:gd name="T42" fmla="*/ 2147483647 w 749"/>
              <a:gd name="T43" fmla="*/ 2147483647 h 58"/>
              <a:gd name="T44" fmla="*/ 2147483647 w 749"/>
              <a:gd name="T45" fmla="*/ 2147483647 h 58"/>
              <a:gd name="T46" fmla="*/ 2147483647 w 749"/>
              <a:gd name="T47" fmla="*/ 2147483647 h 58"/>
              <a:gd name="T48" fmla="*/ 2147483647 w 749"/>
              <a:gd name="T49" fmla="*/ 2147483647 h 58"/>
              <a:gd name="T50" fmla="*/ 2147483647 w 749"/>
              <a:gd name="T51" fmla="*/ 2147483647 h 58"/>
              <a:gd name="T52" fmla="*/ 2147483647 w 749"/>
              <a:gd name="T53" fmla="*/ 2147483647 h 58"/>
              <a:gd name="T54" fmla="*/ 2147483647 w 749"/>
              <a:gd name="T55" fmla="*/ 2147483647 h 58"/>
              <a:gd name="T56" fmla="*/ 2147483647 w 749"/>
              <a:gd name="T57" fmla="*/ 2147483647 h 58"/>
              <a:gd name="T58" fmla="*/ 2147483647 w 749"/>
              <a:gd name="T59" fmla="*/ 2147483647 h 58"/>
              <a:gd name="T60" fmla="*/ 2147483647 w 749"/>
              <a:gd name="T61" fmla="*/ 2147483647 h 58"/>
              <a:gd name="T62" fmla="*/ 2147483647 w 749"/>
              <a:gd name="T63" fmla="*/ 2147483647 h 58"/>
              <a:gd name="T64" fmla="*/ 2147483647 w 749"/>
              <a:gd name="T65" fmla="*/ 2147483647 h 58"/>
              <a:gd name="T66" fmla="*/ 2147483647 w 749"/>
              <a:gd name="T67" fmla="*/ 2147483647 h 58"/>
              <a:gd name="T68" fmla="*/ 2147483647 w 749"/>
              <a:gd name="T69" fmla="*/ 2147483647 h 58"/>
              <a:gd name="T70" fmla="*/ 2147483647 w 749"/>
              <a:gd name="T71" fmla="*/ 2147483647 h 58"/>
              <a:gd name="T72" fmla="*/ 2147483647 w 749"/>
              <a:gd name="T73" fmla="*/ 2147483647 h 58"/>
              <a:gd name="T74" fmla="*/ 2147483647 w 749"/>
              <a:gd name="T75" fmla="*/ 2147483647 h 58"/>
              <a:gd name="T76" fmla="*/ 2147483647 w 749"/>
              <a:gd name="T77" fmla="*/ 2147483647 h 58"/>
              <a:gd name="T78" fmla="*/ 2147483647 w 749"/>
              <a:gd name="T79" fmla="*/ 2147483647 h 58"/>
              <a:gd name="T80" fmla="*/ 2147483647 w 749"/>
              <a:gd name="T81" fmla="*/ 2147483647 h 58"/>
              <a:gd name="T82" fmla="*/ 2147483647 w 749"/>
              <a:gd name="T83" fmla="*/ 21474836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9" h="58">
                <a:moveTo>
                  <a:pt x="0" y="12"/>
                </a:moveTo>
                <a:lnTo>
                  <a:pt x="2" y="9"/>
                </a:lnTo>
                <a:lnTo>
                  <a:pt x="4" y="8"/>
                </a:lnTo>
                <a:lnTo>
                  <a:pt x="7" y="7"/>
                </a:lnTo>
                <a:lnTo>
                  <a:pt x="29" y="6"/>
                </a:lnTo>
                <a:lnTo>
                  <a:pt x="32" y="6"/>
                </a:lnTo>
                <a:lnTo>
                  <a:pt x="39" y="4"/>
                </a:lnTo>
                <a:lnTo>
                  <a:pt x="43" y="3"/>
                </a:lnTo>
                <a:lnTo>
                  <a:pt x="55" y="2"/>
                </a:lnTo>
                <a:lnTo>
                  <a:pt x="78" y="1"/>
                </a:lnTo>
                <a:lnTo>
                  <a:pt x="142" y="0"/>
                </a:lnTo>
                <a:lnTo>
                  <a:pt x="191" y="0"/>
                </a:lnTo>
                <a:lnTo>
                  <a:pt x="212" y="2"/>
                </a:lnTo>
                <a:lnTo>
                  <a:pt x="226" y="3"/>
                </a:lnTo>
                <a:lnTo>
                  <a:pt x="247" y="5"/>
                </a:lnTo>
                <a:lnTo>
                  <a:pt x="265" y="5"/>
                </a:lnTo>
                <a:lnTo>
                  <a:pt x="295" y="6"/>
                </a:lnTo>
                <a:lnTo>
                  <a:pt x="410" y="6"/>
                </a:lnTo>
                <a:lnTo>
                  <a:pt x="426" y="8"/>
                </a:lnTo>
                <a:lnTo>
                  <a:pt x="434" y="9"/>
                </a:lnTo>
                <a:lnTo>
                  <a:pt x="449" y="10"/>
                </a:lnTo>
                <a:lnTo>
                  <a:pt x="465" y="11"/>
                </a:lnTo>
                <a:lnTo>
                  <a:pt x="482" y="11"/>
                </a:lnTo>
                <a:lnTo>
                  <a:pt x="517" y="13"/>
                </a:lnTo>
                <a:lnTo>
                  <a:pt x="540" y="15"/>
                </a:lnTo>
                <a:lnTo>
                  <a:pt x="558" y="16"/>
                </a:lnTo>
                <a:lnTo>
                  <a:pt x="575" y="18"/>
                </a:lnTo>
                <a:lnTo>
                  <a:pt x="589" y="19"/>
                </a:lnTo>
                <a:lnTo>
                  <a:pt x="604" y="22"/>
                </a:lnTo>
                <a:lnTo>
                  <a:pt x="619" y="25"/>
                </a:lnTo>
                <a:lnTo>
                  <a:pt x="634" y="28"/>
                </a:lnTo>
                <a:lnTo>
                  <a:pt x="645" y="30"/>
                </a:lnTo>
                <a:lnTo>
                  <a:pt x="655" y="31"/>
                </a:lnTo>
                <a:lnTo>
                  <a:pt x="663" y="32"/>
                </a:lnTo>
                <a:lnTo>
                  <a:pt x="670" y="34"/>
                </a:lnTo>
                <a:lnTo>
                  <a:pt x="676" y="35"/>
                </a:lnTo>
                <a:lnTo>
                  <a:pt x="681" y="37"/>
                </a:lnTo>
                <a:lnTo>
                  <a:pt x="686" y="38"/>
                </a:lnTo>
                <a:lnTo>
                  <a:pt x="694" y="39"/>
                </a:lnTo>
                <a:lnTo>
                  <a:pt x="698" y="40"/>
                </a:lnTo>
                <a:lnTo>
                  <a:pt x="701" y="41"/>
                </a:lnTo>
                <a:lnTo>
                  <a:pt x="748"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1" name="SMARTPenAnnotation132"/>
          <p:cNvSpPr>
            <a:spLocks/>
          </p:cNvSpPr>
          <p:nvPr/>
        </p:nvSpPr>
        <p:spPr bwMode="auto">
          <a:xfrm>
            <a:off x="795338" y="4322763"/>
            <a:ext cx="1625600" cy="63500"/>
          </a:xfrm>
          <a:custGeom>
            <a:avLst/>
            <a:gdLst>
              <a:gd name="T0" fmla="*/ 0 w 1024"/>
              <a:gd name="T1" fmla="*/ 2147483647 h 40"/>
              <a:gd name="T2" fmla="*/ 2147483647 w 1024"/>
              <a:gd name="T3" fmla="*/ 2147483647 h 40"/>
              <a:gd name="T4" fmla="*/ 2147483647 w 1024"/>
              <a:gd name="T5" fmla="*/ 2147483647 h 40"/>
              <a:gd name="T6" fmla="*/ 2147483647 w 1024"/>
              <a:gd name="T7" fmla="*/ 2147483647 h 40"/>
              <a:gd name="T8" fmla="*/ 2147483647 w 1024"/>
              <a:gd name="T9" fmla="*/ 2147483647 h 40"/>
              <a:gd name="T10" fmla="*/ 2147483647 w 1024"/>
              <a:gd name="T11" fmla="*/ 2147483647 h 40"/>
              <a:gd name="T12" fmla="*/ 2147483647 w 1024"/>
              <a:gd name="T13" fmla="*/ 2147483647 h 40"/>
              <a:gd name="T14" fmla="*/ 2147483647 w 1024"/>
              <a:gd name="T15" fmla="*/ 2147483647 h 40"/>
              <a:gd name="T16" fmla="*/ 2147483647 w 1024"/>
              <a:gd name="T17" fmla="*/ 2147483647 h 40"/>
              <a:gd name="T18" fmla="*/ 2147483647 w 1024"/>
              <a:gd name="T19" fmla="*/ 2147483647 h 40"/>
              <a:gd name="T20" fmla="*/ 2147483647 w 1024"/>
              <a:gd name="T21" fmla="*/ 2147483647 h 40"/>
              <a:gd name="T22" fmla="*/ 2147483647 w 1024"/>
              <a:gd name="T23" fmla="*/ 2147483647 h 40"/>
              <a:gd name="T24" fmla="*/ 2147483647 w 1024"/>
              <a:gd name="T25" fmla="*/ 2147483647 h 40"/>
              <a:gd name="T26" fmla="*/ 2147483647 w 1024"/>
              <a:gd name="T27" fmla="*/ 2147483647 h 40"/>
              <a:gd name="T28" fmla="*/ 2147483647 w 1024"/>
              <a:gd name="T29" fmla="*/ 2147483647 h 40"/>
              <a:gd name="T30" fmla="*/ 2147483647 w 1024"/>
              <a:gd name="T31" fmla="*/ 2147483647 h 40"/>
              <a:gd name="T32" fmla="*/ 2147483647 w 1024"/>
              <a:gd name="T33" fmla="*/ 2147483647 h 40"/>
              <a:gd name="T34" fmla="*/ 2147483647 w 1024"/>
              <a:gd name="T35" fmla="*/ 2147483647 h 40"/>
              <a:gd name="T36" fmla="*/ 2147483647 w 1024"/>
              <a:gd name="T37" fmla="*/ 2147483647 h 40"/>
              <a:gd name="T38" fmla="*/ 2147483647 w 1024"/>
              <a:gd name="T39" fmla="*/ 2147483647 h 40"/>
              <a:gd name="T40" fmla="*/ 2147483647 w 1024"/>
              <a:gd name="T41" fmla="*/ 2147483647 h 40"/>
              <a:gd name="T42" fmla="*/ 2147483647 w 1024"/>
              <a:gd name="T43" fmla="*/ 2147483647 h 40"/>
              <a:gd name="T44" fmla="*/ 2147483647 w 1024"/>
              <a:gd name="T45" fmla="*/ 2147483647 h 40"/>
              <a:gd name="T46" fmla="*/ 2147483647 w 1024"/>
              <a:gd name="T47" fmla="*/ 0 h 40"/>
              <a:gd name="T48" fmla="*/ 2147483647 w 1024"/>
              <a:gd name="T49" fmla="*/ 0 h 40"/>
              <a:gd name="T50" fmla="*/ 2147483647 w 1024"/>
              <a:gd name="T51" fmla="*/ 0 h 40"/>
              <a:gd name="T52" fmla="*/ 2147483647 w 1024"/>
              <a:gd name="T53" fmla="*/ 0 h 40"/>
              <a:gd name="T54" fmla="*/ 2147483647 w 1024"/>
              <a:gd name="T55" fmla="*/ 2147483647 h 40"/>
              <a:gd name="T56" fmla="*/ 2147483647 w 1024"/>
              <a:gd name="T57" fmla="*/ 2147483647 h 40"/>
              <a:gd name="T58" fmla="*/ 2147483647 w 1024"/>
              <a:gd name="T59" fmla="*/ 2147483647 h 40"/>
              <a:gd name="T60" fmla="*/ 2147483647 w 1024"/>
              <a:gd name="T61" fmla="*/ 2147483647 h 40"/>
              <a:gd name="T62" fmla="*/ 2147483647 w 1024"/>
              <a:gd name="T63" fmla="*/ 2147483647 h 40"/>
              <a:gd name="T64" fmla="*/ 2147483647 w 1024"/>
              <a:gd name="T65" fmla="*/ 2147483647 h 40"/>
              <a:gd name="T66" fmla="*/ 2147483647 w 1024"/>
              <a:gd name="T67" fmla="*/ 2147483647 h 40"/>
              <a:gd name="T68" fmla="*/ 2147483647 w 1024"/>
              <a:gd name="T69" fmla="*/ 2147483647 h 40"/>
              <a:gd name="T70" fmla="*/ 2147483647 w 1024"/>
              <a:gd name="T71" fmla="*/ 2147483647 h 40"/>
              <a:gd name="T72" fmla="*/ 2147483647 w 1024"/>
              <a:gd name="T73" fmla="*/ 2147483647 h 40"/>
              <a:gd name="T74" fmla="*/ 2147483647 w 1024"/>
              <a:gd name="T75" fmla="*/ 2147483647 h 40"/>
              <a:gd name="T76" fmla="*/ 2147483647 w 1024"/>
              <a:gd name="T77" fmla="*/ 2147483647 h 40"/>
              <a:gd name="T78" fmla="*/ 2147483647 w 1024"/>
              <a:gd name="T79" fmla="*/ 2147483647 h 40"/>
              <a:gd name="T80" fmla="*/ 2147483647 w 1024"/>
              <a:gd name="T81" fmla="*/ 2147483647 h 40"/>
              <a:gd name="T82" fmla="*/ 2147483647 w 1024"/>
              <a:gd name="T83" fmla="*/ 2147483647 h 40"/>
              <a:gd name="T84" fmla="*/ 2147483647 w 1024"/>
              <a:gd name="T85" fmla="*/ 2147483647 h 40"/>
              <a:gd name="T86" fmla="*/ 2147483647 w 1024"/>
              <a:gd name="T87" fmla="*/ 2147483647 h 40"/>
              <a:gd name="T88" fmla="*/ 2147483647 w 1024"/>
              <a:gd name="T89" fmla="*/ 2147483647 h 40"/>
              <a:gd name="T90" fmla="*/ 2147483647 w 1024"/>
              <a:gd name="T91" fmla="*/ 2147483647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4" h="40">
                <a:moveTo>
                  <a:pt x="0" y="39"/>
                </a:moveTo>
                <a:lnTo>
                  <a:pt x="9" y="33"/>
                </a:lnTo>
                <a:lnTo>
                  <a:pt x="12" y="31"/>
                </a:lnTo>
                <a:lnTo>
                  <a:pt x="15" y="30"/>
                </a:lnTo>
                <a:lnTo>
                  <a:pt x="17" y="29"/>
                </a:lnTo>
                <a:lnTo>
                  <a:pt x="24" y="28"/>
                </a:lnTo>
                <a:lnTo>
                  <a:pt x="26" y="27"/>
                </a:lnTo>
                <a:lnTo>
                  <a:pt x="29" y="26"/>
                </a:lnTo>
                <a:lnTo>
                  <a:pt x="33" y="25"/>
                </a:lnTo>
                <a:lnTo>
                  <a:pt x="36" y="24"/>
                </a:lnTo>
                <a:lnTo>
                  <a:pt x="43" y="23"/>
                </a:lnTo>
                <a:lnTo>
                  <a:pt x="47" y="22"/>
                </a:lnTo>
                <a:lnTo>
                  <a:pt x="50" y="21"/>
                </a:lnTo>
                <a:lnTo>
                  <a:pt x="54" y="19"/>
                </a:lnTo>
                <a:lnTo>
                  <a:pt x="58" y="18"/>
                </a:lnTo>
                <a:lnTo>
                  <a:pt x="75" y="16"/>
                </a:lnTo>
                <a:lnTo>
                  <a:pt x="90" y="14"/>
                </a:lnTo>
                <a:lnTo>
                  <a:pt x="99" y="13"/>
                </a:lnTo>
                <a:lnTo>
                  <a:pt x="120" y="12"/>
                </a:lnTo>
                <a:lnTo>
                  <a:pt x="150" y="11"/>
                </a:lnTo>
                <a:lnTo>
                  <a:pt x="239" y="11"/>
                </a:lnTo>
                <a:lnTo>
                  <a:pt x="277" y="10"/>
                </a:lnTo>
                <a:lnTo>
                  <a:pt x="440" y="1"/>
                </a:lnTo>
                <a:lnTo>
                  <a:pt x="470" y="0"/>
                </a:lnTo>
                <a:lnTo>
                  <a:pt x="514" y="0"/>
                </a:lnTo>
                <a:lnTo>
                  <a:pt x="700" y="0"/>
                </a:lnTo>
                <a:lnTo>
                  <a:pt x="710" y="0"/>
                </a:lnTo>
                <a:lnTo>
                  <a:pt x="719" y="1"/>
                </a:lnTo>
                <a:lnTo>
                  <a:pt x="729" y="2"/>
                </a:lnTo>
                <a:lnTo>
                  <a:pt x="744" y="3"/>
                </a:lnTo>
                <a:lnTo>
                  <a:pt x="784" y="4"/>
                </a:lnTo>
                <a:lnTo>
                  <a:pt x="801" y="5"/>
                </a:lnTo>
                <a:lnTo>
                  <a:pt x="814" y="6"/>
                </a:lnTo>
                <a:lnTo>
                  <a:pt x="826" y="8"/>
                </a:lnTo>
                <a:lnTo>
                  <a:pt x="837" y="9"/>
                </a:lnTo>
                <a:lnTo>
                  <a:pt x="857" y="10"/>
                </a:lnTo>
                <a:lnTo>
                  <a:pt x="866" y="11"/>
                </a:lnTo>
                <a:lnTo>
                  <a:pt x="875" y="12"/>
                </a:lnTo>
                <a:lnTo>
                  <a:pt x="945" y="24"/>
                </a:lnTo>
                <a:lnTo>
                  <a:pt x="954" y="26"/>
                </a:lnTo>
                <a:lnTo>
                  <a:pt x="961" y="28"/>
                </a:lnTo>
                <a:lnTo>
                  <a:pt x="984" y="35"/>
                </a:lnTo>
                <a:lnTo>
                  <a:pt x="988" y="36"/>
                </a:lnTo>
                <a:lnTo>
                  <a:pt x="992" y="37"/>
                </a:lnTo>
                <a:lnTo>
                  <a:pt x="1003" y="38"/>
                </a:lnTo>
                <a:lnTo>
                  <a:pt x="102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2" name="SMARTPenAnnotation133"/>
          <p:cNvSpPr>
            <a:spLocks/>
          </p:cNvSpPr>
          <p:nvPr/>
        </p:nvSpPr>
        <p:spPr bwMode="auto">
          <a:xfrm>
            <a:off x="687388" y="4608513"/>
            <a:ext cx="1252537" cy="53975"/>
          </a:xfrm>
          <a:custGeom>
            <a:avLst/>
            <a:gdLst>
              <a:gd name="T0" fmla="*/ 0 w 789"/>
              <a:gd name="T1" fmla="*/ 2147483647 h 34"/>
              <a:gd name="T2" fmla="*/ 2147483647 w 789"/>
              <a:gd name="T3" fmla="*/ 2147483647 h 34"/>
              <a:gd name="T4" fmla="*/ 2147483647 w 789"/>
              <a:gd name="T5" fmla="*/ 2147483647 h 34"/>
              <a:gd name="T6" fmla="*/ 2147483647 w 789"/>
              <a:gd name="T7" fmla="*/ 2147483647 h 34"/>
              <a:gd name="T8" fmla="*/ 2147483647 w 789"/>
              <a:gd name="T9" fmla="*/ 2147483647 h 34"/>
              <a:gd name="T10" fmla="*/ 2147483647 w 789"/>
              <a:gd name="T11" fmla="*/ 2147483647 h 34"/>
              <a:gd name="T12" fmla="*/ 2147483647 w 789"/>
              <a:gd name="T13" fmla="*/ 2147483647 h 34"/>
              <a:gd name="T14" fmla="*/ 2147483647 w 789"/>
              <a:gd name="T15" fmla="*/ 2147483647 h 34"/>
              <a:gd name="T16" fmla="*/ 2147483647 w 789"/>
              <a:gd name="T17" fmla="*/ 2147483647 h 34"/>
              <a:gd name="T18" fmla="*/ 2147483647 w 789"/>
              <a:gd name="T19" fmla="*/ 2147483647 h 34"/>
              <a:gd name="T20" fmla="*/ 2147483647 w 789"/>
              <a:gd name="T21" fmla="*/ 2147483647 h 34"/>
              <a:gd name="T22" fmla="*/ 2147483647 w 789"/>
              <a:gd name="T23" fmla="*/ 2147483647 h 34"/>
              <a:gd name="T24" fmla="*/ 2147483647 w 789"/>
              <a:gd name="T25" fmla="*/ 2147483647 h 34"/>
              <a:gd name="T26" fmla="*/ 2147483647 w 789"/>
              <a:gd name="T27" fmla="*/ 2147483647 h 34"/>
              <a:gd name="T28" fmla="*/ 2147483647 w 789"/>
              <a:gd name="T29" fmla="*/ 2147483647 h 34"/>
              <a:gd name="T30" fmla="*/ 2147483647 w 789"/>
              <a:gd name="T31" fmla="*/ 2147483647 h 34"/>
              <a:gd name="T32" fmla="*/ 2147483647 w 789"/>
              <a:gd name="T33" fmla="*/ 2147483647 h 34"/>
              <a:gd name="T34" fmla="*/ 2147483647 w 789"/>
              <a:gd name="T35" fmla="*/ 2147483647 h 34"/>
              <a:gd name="T36" fmla="*/ 2147483647 w 789"/>
              <a:gd name="T37" fmla="*/ 2147483647 h 34"/>
              <a:gd name="T38" fmla="*/ 2147483647 w 789"/>
              <a:gd name="T39" fmla="*/ 0 h 34"/>
              <a:gd name="T40" fmla="*/ 2147483647 w 789"/>
              <a:gd name="T41" fmla="*/ 0 h 34"/>
              <a:gd name="T42" fmla="*/ 2147483647 w 789"/>
              <a:gd name="T43" fmla="*/ 2147483647 h 34"/>
              <a:gd name="T44" fmla="*/ 2147483647 w 789"/>
              <a:gd name="T45" fmla="*/ 2147483647 h 34"/>
              <a:gd name="T46" fmla="*/ 2147483647 w 789"/>
              <a:gd name="T47" fmla="*/ 2147483647 h 34"/>
              <a:gd name="T48" fmla="*/ 2147483647 w 789"/>
              <a:gd name="T49" fmla="*/ 2147483647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89" h="34">
                <a:moveTo>
                  <a:pt x="0" y="33"/>
                </a:moveTo>
                <a:lnTo>
                  <a:pt x="22" y="33"/>
                </a:lnTo>
                <a:lnTo>
                  <a:pt x="26" y="33"/>
                </a:lnTo>
                <a:lnTo>
                  <a:pt x="30" y="32"/>
                </a:lnTo>
                <a:lnTo>
                  <a:pt x="35" y="30"/>
                </a:lnTo>
                <a:lnTo>
                  <a:pt x="40" y="29"/>
                </a:lnTo>
                <a:lnTo>
                  <a:pt x="48" y="28"/>
                </a:lnTo>
                <a:lnTo>
                  <a:pt x="71" y="28"/>
                </a:lnTo>
                <a:lnTo>
                  <a:pt x="245" y="28"/>
                </a:lnTo>
                <a:lnTo>
                  <a:pt x="259" y="27"/>
                </a:lnTo>
                <a:lnTo>
                  <a:pt x="272" y="26"/>
                </a:lnTo>
                <a:lnTo>
                  <a:pt x="287" y="25"/>
                </a:lnTo>
                <a:lnTo>
                  <a:pt x="425" y="14"/>
                </a:lnTo>
                <a:lnTo>
                  <a:pt x="449" y="12"/>
                </a:lnTo>
                <a:lnTo>
                  <a:pt x="468" y="10"/>
                </a:lnTo>
                <a:lnTo>
                  <a:pt x="514" y="5"/>
                </a:lnTo>
                <a:lnTo>
                  <a:pt x="540" y="3"/>
                </a:lnTo>
                <a:lnTo>
                  <a:pt x="565" y="2"/>
                </a:lnTo>
                <a:lnTo>
                  <a:pt x="614" y="1"/>
                </a:lnTo>
                <a:lnTo>
                  <a:pt x="661" y="0"/>
                </a:lnTo>
                <a:lnTo>
                  <a:pt x="674" y="0"/>
                </a:lnTo>
                <a:lnTo>
                  <a:pt x="687" y="1"/>
                </a:lnTo>
                <a:lnTo>
                  <a:pt x="700" y="3"/>
                </a:lnTo>
                <a:lnTo>
                  <a:pt x="715" y="5"/>
                </a:lnTo>
                <a:lnTo>
                  <a:pt x="788"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3" name="SMARTPenAnnotation134"/>
          <p:cNvSpPr>
            <a:spLocks/>
          </p:cNvSpPr>
          <p:nvPr/>
        </p:nvSpPr>
        <p:spPr bwMode="auto">
          <a:xfrm>
            <a:off x="723900" y="4867275"/>
            <a:ext cx="1339850" cy="80963"/>
          </a:xfrm>
          <a:custGeom>
            <a:avLst/>
            <a:gdLst>
              <a:gd name="T0" fmla="*/ 0 w 844"/>
              <a:gd name="T1" fmla="*/ 2147483647 h 51"/>
              <a:gd name="T2" fmla="*/ 2147483647 w 844"/>
              <a:gd name="T3" fmla="*/ 2147483647 h 51"/>
              <a:gd name="T4" fmla="*/ 2147483647 w 844"/>
              <a:gd name="T5" fmla="*/ 2147483647 h 51"/>
              <a:gd name="T6" fmla="*/ 2147483647 w 844"/>
              <a:gd name="T7" fmla="*/ 2147483647 h 51"/>
              <a:gd name="T8" fmla="*/ 2147483647 w 844"/>
              <a:gd name="T9" fmla="*/ 2147483647 h 51"/>
              <a:gd name="T10" fmla="*/ 2147483647 w 844"/>
              <a:gd name="T11" fmla="*/ 2147483647 h 51"/>
              <a:gd name="T12" fmla="*/ 2147483647 w 844"/>
              <a:gd name="T13" fmla="*/ 2147483647 h 51"/>
              <a:gd name="T14" fmla="*/ 2147483647 w 844"/>
              <a:gd name="T15" fmla="*/ 2147483647 h 51"/>
              <a:gd name="T16" fmla="*/ 2147483647 w 844"/>
              <a:gd name="T17" fmla="*/ 2147483647 h 51"/>
              <a:gd name="T18" fmla="*/ 2147483647 w 844"/>
              <a:gd name="T19" fmla="*/ 2147483647 h 51"/>
              <a:gd name="T20" fmla="*/ 2147483647 w 844"/>
              <a:gd name="T21" fmla="*/ 2147483647 h 51"/>
              <a:gd name="T22" fmla="*/ 2147483647 w 844"/>
              <a:gd name="T23" fmla="*/ 2147483647 h 51"/>
              <a:gd name="T24" fmla="*/ 2147483647 w 844"/>
              <a:gd name="T25" fmla="*/ 2147483647 h 51"/>
              <a:gd name="T26" fmla="*/ 2147483647 w 844"/>
              <a:gd name="T27" fmla="*/ 2147483647 h 51"/>
              <a:gd name="T28" fmla="*/ 2147483647 w 844"/>
              <a:gd name="T29" fmla="*/ 2147483647 h 51"/>
              <a:gd name="T30" fmla="*/ 2147483647 w 844"/>
              <a:gd name="T31" fmla="*/ 2147483647 h 51"/>
              <a:gd name="T32" fmla="*/ 2147483647 w 844"/>
              <a:gd name="T33" fmla="*/ 2147483647 h 51"/>
              <a:gd name="T34" fmla="*/ 2147483647 w 844"/>
              <a:gd name="T35" fmla="*/ 2147483647 h 51"/>
              <a:gd name="T36" fmla="*/ 2147483647 w 844"/>
              <a:gd name="T37" fmla="*/ 2147483647 h 51"/>
              <a:gd name="T38" fmla="*/ 2147483647 w 844"/>
              <a:gd name="T39" fmla="*/ 2147483647 h 51"/>
              <a:gd name="T40" fmla="*/ 2147483647 w 844"/>
              <a:gd name="T41" fmla="*/ 2147483647 h 51"/>
              <a:gd name="T42" fmla="*/ 2147483647 w 844"/>
              <a:gd name="T43" fmla="*/ 2147483647 h 51"/>
              <a:gd name="T44" fmla="*/ 2147483647 w 844"/>
              <a:gd name="T45" fmla="*/ 0 h 51"/>
              <a:gd name="T46" fmla="*/ 2147483647 w 844"/>
              <a:gd name="T47" fmla="*/ 0 h 51"/>
              <a:gd name="T48" fmla="*/ 2147483647 w 844"/>
              <a:gd name="T49" fmla="*/ 2147483647 h 51"/>
              <a:gd name="T50" fmla="*/ 2147483647 w 844"/>
              <a:gd name="T51" fmla="*/ 2147483647 h 51"/>
              <a:gd name="T52" fmla="*/ 2147483647 w 844"/>
              <a:gd name="T53" fmla="*/ 2147483647 h 51"/>
              <a:gd name="T54" fmla="*/ 2147483647 w 844"/>
              <a:gd name="T55" fmla="*/ 2147483647 h 51"/>
              <a:gd name="T56" fmla="*/ 2147483647 w 844"/>
              <a:gd name="T57" fmla="*/ 2147483647 h 51"/>
              <a:gd name="T58" fmla="*/ 2147483647 w 844"/>
              <a:gd name="T59" fmla="*/ 2147483647 h 51"/>
              <a:gd name="T60" fmla="*/ 2147483647 w 844"/>
              <a:gd name="T61" fmla="*/ 2147483647 h 51"/>
              <a:gd name="T62" fmla="*/ 2147483647 w 844"/>
              <a:gd name="T63" fmla="*/ 2147483647 h 51"/>
              <a:gd name="T64" fmla="*/ 2147483647 w 844"/>
              <a:gd name="T65" fmla="*/ 2147483647 h 51"/>
              <a:gd name="T66" fmla="*/ 2147483647 w 844"/>
              <a:gd name="T67" fmla="*/ 2147483647 h 51"/>
              <a:gd name="T68" fmla="*/ 2147483647 w 844"/>
              <a:gd name="T69" fmla="*/ 2147483647 h 51"/>
              <a:gd name="T70" fmla="*/ 2147483647 w 844"/>
              <a:gd name="T71" fmla="*/ 2147483647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4" h="51">
                <a:moveTo>
                  <a:pt x="0" y="45"/>
                </a:moveTo>
                <a:lnTo>
                  <a:pt x="68" y="45"/>
                </a:lnTo>
                <a:lnTo>
                  <a:pt x="77" y="44"/>
                </a:lnTo>
                <a:lnTo>
                  <a:pt x="87" y="43"/>
                </a:lnTo>
                <a:lnTo>
                  <a:pt x="97" y="42"/>
                </a:lnTo>
                <a:lnTo>
                  <a:pt x="120" y="40"/>
                </a:lnTo>
                <a:lnTo>
                  <a:pt x="143" y="39"/>
                </a:lnTo>
                <a:lnTo>
                  <a:pt x="153" y="38"/>
                </a:lnTo>
                <a:lnTo>
                  <a:pt x="162" y="36"/>
                </a:lnTo>
                <a:lnTo>
                  <a:pt x="187" y="33"/>
                </a:lnTo>
                <a:lnTo>
                  <a:pt x="262" y="24"/>
                </a:lnTo>
                <a:lnTo>
                  <a:pt x="286" y="20"/>
                </a:lnTo>
                <a:lnTo>
                  <a:pt x="304" y="18"/>
                </a:lnTo>
                <a:lnTo>
                  <a:pt x="370" y="13"/>
                </a:lnTo>
                <a:lnTo>
                  <a:pt x="402" y="9"/>
                </a:lnTo>
                <a:lnTo>
                  <a:pt x="416" y="8"/>
                </a:lnTo>
                <a:lnTo>
                  <a:pt x="439" y="6"/>
                </a:lnTo>
                <a:lnTo>
                  <a:pt x="450" y="5"/>
                </a:lnTo>
                <a:lnTo>
                  <a:pt x="461" y="4"/>
                </a:lnTo>
                <a:lnTo>
                  <a:pt x="472" y="3"/>
                </a:lnTo>
                <a:lnTo>
                  <a:pt x="483" y="2"/>
                </a:lnTo>
                <a:lnTo>
                  <a:pt x="506" y="1"/>
                </a:lnTo>
                <a:lnTo>
                  <a:pt x="555" y="0"/>
                </a:lnTo>
                <a:lnTo>
                  <a:pt x="573" y="0"/>
                </a:lnTo>
                <a:lnTo>
                  <a:pt x="591" y="1"/>
                </a:lnTo>
                <a:lnTo>
                  <a:pt x="625" y="4"/>
                </a:lnTo>
                <a:lnTo>
                  <a:pt x="650" y="4"/>
                </a:lnTo>
                <a:lnTo>
                  <a:pt x="662" y="5"/>
                </a:lnTo>
                <a:lnTo>
                  <a:pt x="672" y="7"/>
                </a:lnTo>
                <a:lnTo>
                  <a:pt x="682" y="8"/>
                </a:lnTo>
                <a:lnTo>
                  <a:pt x="697" y="11"/>
                </a:lnTo>
                <a:lnTo>
                  <a:pt x="733" y="19"/>
                </a:lnTo>
                <a:lnTo>
                  <a:pt x="758" y="26"/>
                </a:lnTo>
                <a:lnTo>
                  <a:pt x="802" y="38"/>
                </a:lnTo>
                <a:lnTo>
                  <a:pt x="821" y="43"/>
                </a:lnTo>
                <a:lnTo>
                  <a:pt x="843"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4" name="SMARTPenAnnotation135"/>
          <p:cNvSpPr>
            <a:spLocks/>
          </p:cNvSpPr>
          <p:nvPr/>
        </p:nvSpPr>
        <p:spPr bwMode="auto">
          <a:xfrm>
            <a:off x="768350" y="5183188"/>
            <a:ext cx="938213" cy="33337"/>
          </a:xfrm>
          <a:custGeom>
            <a:avLst/>
            <a:gdLst>
              <a:gd name="T0" fmla="*/ 0 w 591"/>
              <a:gd name="T1" fmla="*/ 2147483647 h 21"/>
              <a:gd name="T2" fmla="*/ 2147483647 w 591"/>
              <a:gd name="T3" fmla="*/ 2147483647 h 21"/>
              <a:gd name="T4" fmla="*/ 2147483647 w 591"/>
              <a:gd name="T5" fmla="*/ 2147483647 h 21"/>
              <a:gd name="T6" fmla="*/ 2147483647 w 591"/>
              <a:gd name="T7" fmla="*/ 2147483647 h 21"/>
              <a:gd name="T8" fmla="*/ 2147483647 w 591"/>
              <a:gd name="T9" fmla="*/ 2147483647 h 21"/>
              <a:gd name="T10" fmla="*/ 2147483647 w 591"/>
              <a:gd name="T11" fmla="*/ 2147483647 h 21"/>
              <a:gd name="T12" fmla="*/ 2147483647 w 591"/>
              <a:gd name="T13" fmla="*/ 2147483647 h 21"/>
              <a:gd name="T14" fmla="*/ 2147483647 w 591"/>
              <a:gd name="T15" fmla="*/ 2147483647 h 21"/>
              <a:gd name="T16" fmla="*/ 2147483647 w 591"/>
              <a:gd name="T17" fmla="*/ 2147483647 h 21"/>
              <a:gd name="T18" fmla="*/ 2147483647 w 591"/>
              <a:gd name="T19" fmla="*/ 2147483647 h 21"/>
              <a:gd name="T20" fmla="*/ 2147483647 w 591"/>
              <a:gd name="T21" fmla="*/ 0 h 21"/>
              <a:gd name="T22" fmla="*/ 2147483647 w 591"/>
              <a:gd name="T23" fmla="*/ 2147483647 h 21"/>
              <a:gd name="T24" fmla="*/ 2147483647 w 591"/>
              <a:gd name="T25" fmla="*/ 2147483647 h 21"/>
              <a:gd name="T26" fmla="*/ 2147483647 w 591"/>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1" h="21">
                <a:moveTo>
                  <a:pt x="0" y="20"/>
                </a:moveTo>
                <a:lnTo>
                  <a:pt x="181" y="20"/>
                </a:lnTo>
                <a:lnTo>
                  <a:pt x="226" y="17"/>
                </a:lnTo>
                <a:lnTo>
                  <a:pt x="282" y="12"/>
                </a:lnTo>
                <a:lnTo>
                  <a:pt x="317" y="10"/>
                </a:lnTo>
                <a:lnTo>
                  <a:pt x="341" y="9"/>
                </a:lnTo>
                <a:lnTo>
                  <a:pt x="351" y="9"/>
                </a:lnTo>
                <a:lnTo>
                  <a:pt x="416" y="6"/>
                </a:lnTo>
                <a:lnTo>
                  <a:pt x="457" y="3"/>
                </a:lnTo>
                <a:lnTo>
                  <a:pt x="475" y="1"/>
                </a:lnTo>
                <a:lnTo>
                  <a:pt x="494" y="0"/>
                </a:lnTo>
                <a:lnTo>
                  <a:pt x="512" y="1"/>
                </a:lnTo>
                <a:lnTo>
                  <a:pt x="546" y="2"/>
                </a:lnTo>
                <a:lnTo>
                  <a:pt x="590" y="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3505" name="SMARTPenAnnotation136"/>
          <p:cNvSpPr>
            <a:spLocks/>
          </p:cNvSpPr>
          <p:nvPr/>
        </p:nvSpPr>
        <p:spPr bwMode="auto">
          <a:xfrm>
            <a:off x="625475" y="5491163"/>
            <a:ext cx="849313" cy="47625"/>
          </a:xfrm>
          <a:custGeom>
            <a:avLst/>
            <a:gdLst>
              <a:gd name="T0" fmla="*/ 0 w 535"/>
              <a:gd name="T1" fmla="*/ 2147483647 h 30"/>
              <a:gd name="T2" fmla="*/ 2147483647 w 535"/>
              <a:gd name="T3" fmla="*/ 2147483647 h 30"/>
              <a:gd name="T4" fmla="*/ 2147483647 w 535"/>
              <a:gd name="T5" fmla="*/ 2147483647 h 30"/>
              <a:gd name="T6" fmla="*/ 2147483647 w 535"/>
              <a:gd name="T7" fmla="*/ 2147483647 h 30"/>
              <a:gd name="T8" fmla="*/ 2147483647 w 535"/>
              <a:gd name="T9" fmla="*/ 2147483647 h 30"/>
              <a:gd name="T10" fmla="*/ 2147483647 w 535"/>
              <a:gd name="T11" fmla="*/ 2147483647 h 30"/>
              <a:gd name="T12" fmla="*/ 2147483647 w 535"/>
              <a:gd name="T13" fmla="*/ 2147483647 h 30"/>
              <a:gd name="T14" fmla="*/ 2147483647 w 535"/>
              <a:gd name="T15" fmla="*/ 2147483647 h 30"/>
              <a:gd name="T16" fmla="*/ 2147483647 w 535"/>
              <a:gd name="T17" fmla="*/ 2147483647 h 30"/>
              <a:gd name="T18" fmla="*/ 2147483647 w 535"/>
              <a:gd name="T19" fmla="*/ 2147483647 h 30"/>
              <a:gd name="T20" fmla="*/ 2147483647 w 535"/>
              <a:gd name="T21" fmla="*/ 2147483647 h 30"/>
              <a:gd name="T22" fmla="*/ 2147483647 w 535"/>
              <a:gd name="T23" fmla="*/ 2147483647 h 30"/>
              <a:gd name="T24" fmla="*/ 2147483647 w 535"/>
              <a:gd name="T25" fmla="*/ 2147483647 h 30"/>
              <a:gd name="T26" fmla="*/ 2147483647 w 535"/>
              <a:gd name="T27" fmla="*/ 2147483647 h 30"/>
              <a:gd name="T28" fmla="*/ 2147483647 w 535"/>
              <a:gd name="T29" fmla="*/ 2147483647 h 30"/>
              <a:gd name="T30" fmla="*/ 2147483647 w 535"/>
              <a:gd name="T31" fmla="*/ 2147483647 h 30"/>
              <a:gd name="T32" fmla="*/ 2147483647 w 535"/>
              <a:gd name="T33" fmla="*/ 2147483647 h 30"/>
              <a:gd name="T34" fmla="*/ 2147483647 w 535"/>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5" h="30">
                <a:moveTo>
                  <a:pt x="0" y="29"/>
                </a:moveTo>
                <a:lnTo>
                  <a:pt x="34" y="29"/>
                </a:lnTo>
                <a:lnTo>
                  <a:pt x="41" y="28"/>
                </a:lnTo>
                <a:lnTo>
                  <a:pt x="62" y="26"/>
                </a:lnTo>
                <a:lnTo>
                  <a:pt x="72" y="24"/>
                </a:lnTo>
                <a:lnTo>
                  <a:pt x="104" y="19"/>
                </a:lnTo>
                <a:lnTo>
                  <a:pt x="130" y="15"/>
                </a:lnTo>
                <a:lnTo>
                  <a:pt x="167" y="12"/>
                </a:lnTo>
                <a:lnTo>
                  <a:pt x="188" y="10"/>
                </a:lnTo>
                <a:lnTo>
                  <a:pt x="207" y="9"/>
                </a:lnTo>
                <a:lnTo>
                  <a:pt x="223" y="9"/>
                </a:lnTo>
                <a:lnTo>
                  <a:pt x="251" y="11"/>
                </a:lnTo>
                <a:lnTo>
                  <a:pt x="270" y="11"/>
                </a:lnTo>
                <a:lnTo>
                  <a:pt x="346" y="12"/>
                </a:lnTo>
                <a:lnTo>
                  <a:pt x="441" y="12"/>
                </a:lnTo>
                <a:lnTo>
                  <a:pt x="453" y="11"/>
                </a:lnTo>
                <a:lnTo>
                  <a:pt x="464" y="10"/>
                </a:lnTo>
                <a:lnTo>
                  <a:pt x="534"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7232045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p:txBody>
          <a:bodyPr/>
          <a:lstStyle/>
          <a:p>
            <a:pPr eaLnBrk="1" hangingPunct="1"/>
            <a:endParaRPr lang="en-US" altLang="en-US" smtClean="0"/>
          </a:p>
        </p:txBody>
      </p:sp>
      <p:sp>
        <p:nvSpPr>
          <p:cNvPr id="64515" name="AutoShape 4" descr="Picture: Macbeth and Lady Macbeth"/>
          <p:cNvSpPr>
            <a:spLocks noChangeAspect="1" noChangeArrowheads="1"/>
          </p:cNvSpPr>
          <p:nvPr/>
        </p:nvSpPr>
        <p:spPr bwMode="auto">
          <a:xfrm>
            <a:off x="3286125" y="2638425"/>
            <a:ext cx="2571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6663"/>
            <a:ext cx="9144000"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6"/>
          <p:cNvSpPr txBox="1">
            <a:spLocks noChangeArrowheads="1"/>
          </p:cNvSpPr>
          <p:nvPr/>
        </p:nvSpPr>
        <p:spPr bwMode="auto">
          <a:xfrm>
            <a:off x="0" y="3048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b="1">
                <a:solidFill>
                  <a:srgbClr val="000000"/>
                </a:solidFill>
                <a:cs typeface="Arial" charset="0"/>
              </a:rPr>
              <a:t>“What if we fail?” he wants to know.  She tells him to screw his courage to the sticking place (an allusion to crossbows) and they won’t fail.</a:t>
            </a:r>
          </a:p>
        </p:txBody>
      </p:sp>
      <p:sp>
        <p:nvSpPr>
          <p:cNvPr id="64518" name="SMARTPenAnnotation119"/>
          <p:cNvSpPr>
            <a:spLocks/>
          </p:cNvSpPr>
          <p:nvPr/>
        </p:nvSpPr>
        <p:spPr bwMode="auto">
          <a:xfrm>
            <a:off x="446088" y="598488"/>
            <a:ext cx="1654175" cy="161925"/>
          </a:xfrm>
          <a:custGeom>
            <a:avLst/>
            <a:gdLst>
              <a:gd name="T0" fmla="*/ 0 w 1042"/>
              <a:gd name="T1" fmla="*/ 0 h 102"/>
              <a:gd name="T2" fmla="*/ 2147483647 w 1042"/>
              <a:gd name="T3" fmla="*/ 2147483647 h 102"/>
              <a:gd name="T4" fmla="*/ 2147483647 w 1042"/>
              <a:gd name="T5" fmla="*/ 2147483647 h 102"/>
              <a:gd name="T6" fmla="*/ 2147483647 w 1042"/>
              <a:gd name="T7" fmla="*/ 2147483647 h 102"/>
              <a:gd name="T8" fmla="*/ 2147483647 w 1042"/>
              <a:gd name="T9" fmla="*/ 2147483647 h 102"/>
              <a:gd name="T10" fmla="*/ 2147483647 w 1042"/>
              <a:gd name="T11" fmla="*/ 2147483647 h 102"/>
              <a:gd name="T12" fmla="*/ 2147483647 w 1042"/>
              <a:gd name="T13" fmla="*/ 2147483647 h 102"/>
              <a:gd name="T14" fmla="*/ 2147483647 w 1042"/>
              <a:gd name="T15" fmla="*/ 2147483647 h 102"/>
              <a:gd name="T16" fmla="*/ 2147483647 w 1042"/>
              <a:gd name="T17" fmla="*/ 2147483647 h 102"/>
              <a:gd name="T18" fmla="*/ 2147483647 w 1042"/>
              <a:gd name="T19" fmla="*/ 2147483647 h 102"/>
              <a:gd name="T20" fmla="*/ 2147483647 w 1042"/>
              <a:gd name="T21" fmla="*/ 2147483647 h 102"/>
              <a:gd name="T22" fmla="*/ 2147483647 w 1042"/>
              <a:gd name="T23" fmla="*/ 2147483647 h 102"/>
              <a:gd name="T24" fmla="*/ 2147483647 w 1042"/>
              <a:gd name="T25" fmla="*/ 2147483647 h 102"/>
              <a:gd name="T26" fmla="*/ 2147483647 w 1042"/>
              <a:gd name="T27" fmla="*/ 2147483647 h 102"/>
              <a:gd name="T28" fmla="*/ 2147483647 w 1042"/>
              <a:gd name="T29" fmla="*/ 2147483647 h 102"/>
              <a:gd name="T30" fmla="*/ 2147483647 w 1042"/>
              <a:gd name="T31" fmla="*/ 2147483647 h 102"/>
              <a:gd name="T32" fmla="*/ 2147483647 w 1042"/>
              <a:gd name="T33" fmla="*/ 2147483647 h 102"/>
              <a:gd name="T34" fmla="*/ 2147483647 w 1042"/>
              <a:gd name="T35" fmla="*/ 2147483647 h 102"/>
              <a:gd name="T36" fmla="*/ 2147483647 w 1042"/>
              <a:gd name="T37" fmla="*/ 2147483647 h 102"/>
              <a:gd name="T38" fmla="*/ 2147483647 w 1042"/>
              <a:gd name="T39" fmla="*/ 2147483647 h 102"/>
              <a:gd name="T40" fmla="*/ 2147483647 w 1042"/>
              <a:gd name="T41" fmla="*/ 2147483647 h 102"/>
              <a:gd name="T42" fmla="*/ 2147483647 w 1042"/>
              <a:gd name="T43" fmla="*/ 2147483647 h 102"/>
              <a:gd name="T44" fmla="*/ 2147483647 w 1042"/>
              <a:gd name="T45" fmla="*/ 2147483647 h 102"/>
              <a:gd name="T46" fmla="*/ 2147483647 w 1042"/>
              <a:gd name="T47" fmla="*/ 2147483647 h 102"/>
              <a:gd name="T48" fmla="*/ 2147483647 w 1042"/>
              <a:gd name="T49" fmla="*/ 2147483647 h 102"/>
              <a:gd name="T50" fmla="*/ 2147483647 w 1042"/>
              <a:gd name="T51" fmla="*/ 2147483647 h 102"/>
              <a:gd name="T52" fmla="*/ 2147483647 w 1042"/>
              <a:gd name="T53" fmla="*/ 2147483647 h 102"/>
              <a:gd name="T54" fmla="*/ 2147483647 w 1042"/>
              <a:gd name="T55" fmla="*/ 2147483647 h 102"/>
              <a:gd name="T56" fmla="*/ 2147483647 w 1042"/>
              <a:gd name="T57" fmla="*/ 2147483647 h 102"/>
              <a:gd name="T58" fmla="*/ 2147483647 w 1042"/>
              <a:gd name="T59" fmla="*/ 2147483647 h 102"/>
              <a:gd name="T60" fmla="*/ 2147483647 w 1042"/>
              <a:gd name="T61" fmla="*/ 2147483647 h 102"/>
              <a:gd name="T62" fmla="*/ 2147483647 w 1042"/>
              <a:gd name="T63" fmla="*/ 2147483647 h 102"/>
              <a:gd name="T64" fmla="*/ 2147483647 w 1042"/>
              <a:gd name="T65" fmla="*/ 2147483647 h 102"/>
              <a:gd name="T66" fmla="*/ 2147483647 w 1042"/>
              <a:gd name="T67" fmla="*/ 2147483647 h 102"/>
              <a:gd name="T68" fmla="*/ 2147483647 w 1042"/>
              <a:gd name="T69" fmla="*/ 2147483647 h 102"/>
              <a:gd name="T70" fmla="*/ 2147483647 w 1042"/>
              <a:gd name="T71" fmla="*/ 2147483647 h 102"/>
              <a:gd name="T72" fmla="*/ 2147483647 w 1042"/>
              <a:gd name="T73" fmla="*/ 2147483647 h 102"/>
              <a:gd name="T74" fmla="*/ 2147483647 w 1042"/>
              <a:gd name="T75" fmla="*/ 2147483647 h 102"/>
              <a:gd name="T76" fmla="*/ 2147483647 w 1042"/>
              <a:gd name="T77" fmla="*/ 2147483647 h 102"/>
              <a:gd name="T78" fmla="*/ 2147483647 w 1042"/>
              <a:gd name="T79" fmla="*/ 2147483647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42" h="102">
                <a:moveTo>
                  <a:pt x="0" y="0"/>
                </a:moveTo>
                <a:lnTo>
                  <a:pt x="3" y="3"/>
                </a:lnTo>
                <a:lnTo>
                  <a:pt x="8" y="6"/>
                </a:lnTo>
                <a:lnTo>
                  <a:pt x="14" y="9"/>
                </a:lnTo>
                <a:lnTo>
                  <a:pt x="20" y="11"/>
                </a:lnTo>
                <a:lnTo>
                  <a:pt x="24" y="14"/>
                </a:lnTo>
                <a:lnTo>
                  <a:pt x="29" y="15"/>
                </a:lnTo>
                <a:lnTo>
                  <a:pt x="37" y="17"/>
                </a:lnTo>
                <a:lnTo>
                  <a:pt x="45" y="19"/>
                </a:lnTo>
                <a:lnTo>
                  <a:pt x="52" y="21"/>
                </a:lnTo>
                <a:lnTo>
                  <a:pt x="58" y="22"/>
                </a:lnTo>
                <a:lnTo>
                  <a:pt x="68" y="26"/>
                </a:lnTo>
                <a:lnTo>
                  <a:pt x="86" y="28"/>
                </a:lnTo>
                <a:lnTo>
                  <a:pt x="113" y="28"/>
                </a:lnTo>
                <a:lnTo>
                  <a:pt x="158" y="28"/>
                </a:lnTo>
                <a:lnTo>
                  <a:pt x="177" y="29"/>
                </a:lnTo>
                <a:lnTo>
                  <a:pt x="274" y="34"/>
                </a:lnTo>
                <a:lnTo>
                  <a:pt x="322" y="37"/>
                </a:lnTo>
                <a:lnTo>
                  <a:pt x="354" y="39"/>
                </a:lnTo>
                <a:lnTo>
                  <a:pt x="372" y="42"/>
                </a:lnTo>
                <a:lnTo>
                  <a:pt x="403" y="44"/>
                </a:lnTo>
                <a:lnTo>
                  <a:pt x="431" y="45"/>
                </a:lnTo>
                <a:lnTo>
                  <a:pt x="468" y="48"/>
                </a:lnTo>
                <a:lnTo>
                  <a:pt x="483" y="49"/>
                </a:lnTo>
                <a:lnTo>
                  <a:pt x="496" y="51"/>
                </a:lnTo>
                <a:lnTo>
                  <a:pt x="517" y="54"/>
                </a:lnTo>
                <a:lnTo>
                  <a:pt x="559" y="57"/>
                </a:lnTo>
                <a:lnTo>
                  <a:pt x="603" y="62"/>
                </a:lnTo>
                <a:lnTo>
                  <a:pt x="617" y="64"/>
                </a:lnTo>
                <a:lnTo>
                  <a:pt x="630" y="66"/>
                </a:lnTo>
                <a:lnTo>
                  <a:pt x="641" y="67"/>
                </a:lnTo>
                <a:lnTo>
                  <a:pt x="650" y="69"/>
                </a:lnTo>
                <a:lnTo>
                  <a:pt x="703" y="76"/>
                </a:lnTo>
                <a:lnTo>
                  <a:pt x="770" y="84"/>
                </a:lnTo>
                <a:lnTo>
                  <a:pt x="825" y="90"/>
                </a:lnTo>
                <a:lnTo>
                  <a:pt x="847" y="92"/>
                </a:lnTo>
                <a:lnTo>
                  <a:pt x="868" y="93"/>
                </a:lnTo>
                <a:lnTo>
                  <a:pt x="911" y="95"/>
                </a:lnTo>
                <a:lnTo>
                  <a:pt x="937" y="96"/>
                </a:lnTo>
                <a:lnTo>
                  <a:pt x="1041" y="1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4519" name="SMARTPenAnnotation120"/>
          <p:cNvSpPr>
            <a:spLocks/>
          </p:cNvSpPr>
          <p:nvPr/>
        </p:nvSpPr>
        <p:spPr bwMode="auto">
          <a:xfrm>
            <a:off x="4983163" y="633413"/>
            <a:ext cx="3903662" cy="92075"/>
          </a:xfrm>
          <a:custGeom>
            <a:avLst/>
            <a:gdLst>
              <a:gd name="T0" fmla="*/ 0 w 2459"/>
              <a:gd name="T1" fmla="*/ 2147483647 h 58"/>
              <a:gd name="T2" fmla="*/ 2147483647 w 2459"/>
              <a:gd name="T3" fmla="*/ 2147483647 h 58"/>
              <a:gd name="T4" fmla="*/ 2147483647 w 2459"/>
              <a:gd name="T5" fmla="*/ 2147483647 h 58"/>
              <a:gd name="T6" fmla="*/ 2147483647 w 2459"/>
              <a:gd name="T7" fmla="*/ 2147483647 h 58"/>
              <a:gd name="T8" fmla="*/ 2147483647 w 2459"/>
              <a:gd name="T9" fmla="*/ 2147483647 h 58"/>
              <a:gd name="T10" fmla="*/ 2147483647 w 2459"/>
              <a:gd name="T11" fmla="*/ 2147483647 h 58"/>
              <a:gd name="T12" fmla="*/ 2147483647 w 2459"/>
              <a:gd name="T13" fmla="*/ 2147483647 h 58"/>
              <a:gd name="T14" fmla="*/ 2147483647 w 2459"/>
              <a:gd name="T15" fmla="*/ 2147483647 h 58"/>
              <a:gd name="T16" fmla="*/ 2147483647 w 2459"/>
              <a:gd name="T17" fmla="*/ 0 h 58"/>
              <a:gd name="T18" fmla="*/ 2147483647 w 2459"/>
              <a:gd name="T19" fmla="*/ 2147483647 h 58"/>
              <a:gd name="T20" fmla="*/ 2147483647 w 2459"/>
              <a:gd name="T21" fmla="*/ 2147483647 h 58"/>
              <a:gd name="T22" fmla="*/ 2147483647 w 2459"/>
              <a:gd name="T23" fmla="*/ 2147483647 h 58"/>
              <a:gd name="T24" fmla="*/ 2147483647 w 2459"/>
              <a:gd name="T25" fmla="*/ 2147483647 h 58"/>
              <a:gd name="T26" fmla="*/ 2147483647 w 2459"/>
              <a:gd name="T27" fmla="*/ 2147483647 h 58"/>
              <a:gd name="T28" fmla="*/ 2147483647 w 2459"/>
              <a:gd name="T29" fmla="*/ 2147483647 h 58"/>
              <a:gd name="T30" fmla="*/ 2147483647 w 2459"/>
              <a:gd name="T31" fmla="*/ 2147483647 h 58"/>
              <a:gd name="T32" fmla="*/ 2147483647 w 2459"/>
              <a:gd name="T33" fmla="*/ 2147483647 h 58"/>
              <a:gd name="T34" fmla="*/ 2147483647 w 2459"/>
              <a:gd name="T35" fmla="*/ 2147483647 h 58"/>
              <a:gd name="T36" fmla="*/ 2147483647 w 2459"/>
              <a:gd name="T37" fmla="*/ 2147483647 h 58"/>
              <a:gd name="T38" fmla="*/ 2147483647 w 2459"/>
              <a:gd name="T39" fmla="*/ 2147483647 h 58"/>
              <a:gd name="T40" fmla="*/ 2147483647 w 2459"/>
              <a:gd name="T41" fmla="*/ 2147483647 h 58"/>
              <a:gd name="T42" fmla="*/ 2147483647 w 2459"/>
              <a:gd name="T43" fmla="*/ 2147483647 h 58"/>
              <a:gd name="T44" fmla="*/ 2147483647 w 2459"/>
              <a:gd name="T45" fmla="*/ 2147483647 h 58"/>
              <a:gd name="T46" fmla="*/ 2147483647 w 2459"/>
              <a:gd name="T47" fmla="*/ 2147483647 h 58"/>
              <a:gd name="T48" fmla="*/ 2147483647 w 2459"/>
              <a:gd name="T49" fmla="*/ 2147483647 h 58"/>
              <a:gd name="T50" fmla="*/ 2147483647 w 2459"/>
              <a:gd name="T51" fmla="*/ 2147483647 h 58"/>
              <a:gd name="T52" fmla="*/ 2147483647 w 2459"/>
              <a:gd name="T53" fmla="*/ 2147483647 h 58"/>
              <a:gd name="T54" fmla="*/ 2147483647 w 2459"/>
              <a:gd name="T55" fmla="*/ 2147483647 h 58"/>
              <a:gd name="T56" fmla="*/ 2147483647 w 2459"/>
              <a:gd name="T57" fmla="*/ 2147483647 h 58"/>
              <a:gd name="T58" fmla="*/ 2147483647 w 2459"/>
              <a:gd name="T59" fmla="*/ 2147483647 h 58"/>
              <a:gd name="T60" fmla="*/ 2147483647 w 2459"/>
              <a:gd name="T61" fmla="*/ 2147483647 h 58"/>
              <a:gd name="T62" fmla="*/ 2147483647 w 2459"/>
              <a:gd name="T63" fmla="*/ 2147483647 h 58"/>
              <a:gd name="T64" fmla="*/ 2147483647 w 2459"/>
              <a:gd name="T65" fmla="*/ 2147483647 h 58"/>
              <a:gd name="T66" fmla="*/ 2147483647 w 2459"/>
              <a:gd name="T67" fmla="*/ 2147483647 h 58"/>
              <a:gd name="T68" fmla="*/ 2147483647 w 2459"/>
              <a:gd name="T69" fmla="*/ 2147483647 h 58"/>
              <a:gd name="T70" fmla="*/ 2147483647 w 2459"/>
              <a:gd name="T71" fmla="*/ 2147483647 h 58"/>
              <a:gd name="T72" fmla="*/ 2147483647 w 2459"/>
              <a:gd name="T73" fmla="*/ 2147483647 h 58"/>
              <a:gd name="T74" fmla="*/ 2147483647 w 2459"/>
              <a:gd name="T75" fmla="*/ 2147483647 h 58"/>
              <a:gd name="T76" fmla="*/ 2147483647 w 2459"/>
              <a:gd name="T77" fmla="*/ 2147483647 h 58"/>
              <a:gd name="T78" fmla="*/ 2147483647 w 2459"/>
              <a:gd name="T79" fmla="*/ 2147483647 h 58"/>
              <a:gd name="T80" fmla="*/ 2147483647 w 2459"/>
              <a:gd name="T81" fmla="*/ 2147483647 h 58"/>
              <a:gd name="T82" fmla="*/ 2147483647 w 2459"/>
              <a:gd name="T83" fmla="*/ 2147483647 h 58"/>
              <a:gd name="T84" fmla="*/ 2147483647 w 2459"/>
              <a:gd name="T85" fmla="*/ 2147483647 h 58"/>
              <a:gd name="T86" fmla="*/ 2147483647 w 2459"/>
              <a:gd name="T87" fmla="*/ 2147483647 h 58"/>
              <a:gd name="T88" fmla="*/ 2147483647 w 2459"/>
              <a:gd name="T89" fmla="*/ 2147483647 h 58"/>
              <a:gd name="T90" fmla="*/ 2147483647 w 2459"/>
              <a:gd name="T91" fmla="*/ 2147483647 h 58"/>
              <a:gd name="T92" fmla="*/ 2147483647 w 2459"/>
              <a:gd name="T93" fmla="*/ 2147483647 h 58"/>
              <a:gd name="T94" fmla="*/ 2147483647 w 2459"/>
              <a:gd name="T95" fmla="*/ 2147483647 h 58"/>
              <a:gd name="T96" fmla="*/ 2147483647 w 2459"/>
              <a:gd name="T97" fmla="*/ 2147483647 h 58"/>
              <a:gd name="T98" fmla="*/ 2147483647 w 2459"/>
              <a:gd name="T99" fmla="*/ 2147483647 h 58"/>
              <a:gd name="T100" fmla="*/ 2147483647 w 2459"/>
              <a:gd name="T101" fmla="*/ 2147483647 h 58"/>
              <a:gd name="T102" fmla="*/ 2147483647 w 2459"/>
              <a:gd name="T103" fmla="*/ 2147483647 h 58"/>
              <a:gd name="T104" fmla="*/ 2147483647 w 2459"/>
              <a:gd name="T105" fmla="*/ 2147483647 h 58"/>
              <a:gd name="T106" fmla="*/ 2147483647 w 2459"/>
              <a:gd name="T107" fmla="*/ 2147483647 h 58"/>
              <a:gd name="T108" fmla="*/ 2147483647 w 2459"/>
              <a:gd name="T109" fmla="*/ 2147483647 h 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59" h="58">
                <a:moveTo>
                  <a:pt x="0" y="12"/>
                </a:moveTo>
                <a:lnTo>
                  <a:pt x="9" y="9"/>
                </a:lnTo>
                <a:lnTo>
                  <a:pt x="15" y="7"/>
                </a:lnTo>
                <a:lnTo>
                  <a:pt x="45" y="6"/>
                </a:lnTo>
                <a:lnTo>
                  <a:pt x="157" y="6"/>
                </a:lnTo>
                <a:lnTo>
                  <a:pt x="181" y="4"/>
                </a:lnTo>
                <a:lnTo>
                  <a:pt x="190" y="3"/>
                </a:lnTo>
                <a:lnTo>
                  <a:pt x="207" y="2"/>
                </a:lnTo>
                <a:lnTo>
                  <a:pt x="280" y="0"/>
                </a:lnTo>
                <a:lnTo>
                  <a:pt x="313" y="2"/>
                </a:lnTo>
                <a:lnTo>
                  <a:pt x="329" y="3"/>
                </a:lnTo>
                <a:lnTo>
                  <a:pt x="354" y="5"/>
                </a:lnTo>
                <a:lnTo>
                  <a:pt x="429" y="6"/>
                </a:lnTo>
                <a:lnTo>
                  <a:pt x="590" y="6"/>
                </a:lnTo>
                <a:lnTo>
                  <a:pt x="614" y="8"/>
                </a:lnTo>
                <a:lnTo>
                  <a:pt x="627" y="9"/>
                </a:lnTo>
                <a:lnTo>
                  <a:pt x="651" y="10"/>
                </a:lnTo>
                <a:lnTo>
                  <a:pt x="721" y="12"/>
                </a:lnTo>
                <a:lnTo>
                  <a:pt x="964" y="12"/>
                </a:lnTo>
                <a:lnTo>
                  <a:pt x="1110" y="16"/>
                </a:lnTo>
                <a:lnTo>
                  <a:pt x="1152" y="15"/>
                </a:lnTo>
                <a:lnTo>
                  <a:pt x="1175" y="14"/>
                </a:lnTo>
                <a:lnTo>
                  <a:pt x="1249" y="12"/>
                </a:lnTo>
                <a:lnTo>
                  <a:pt x="1459" y="12"/>
                </a:lnTo>
                <a:lnTo>
                  <a:pt x="1485" y="10"/>
                </a:lnTo>
                <a:lnTo>
                  <a:pt x="1498" y="9"/>
                </a:lnTo>
                <a:lnTo>
                  <a:pt x="1523" y="7"/>
                </a:lnTo>
                <a:lnTo>
                  <a:pt x="1589" y="8"/>
                </a:lnTo>
                <a:lnTo>
                  <a:pt x="1695" y="11"/>
                </a:lnTo>
                <a:lnTo>
                  <a:pt x="1843" y="12"/>
                </a:lnTo>
                <a:lnTo>
                  <a:pt x="2002" y="16"/>
                </a:lnTo>
                <a:lnTo>
                  <a:pt x="2020" y="17"/>
                </a:lnTo>
                <a:lnTo>
                  <a:pt x="2035" y="19"/>
                </a:lnTo>
                <a:lnTo>
                  <a:pt x="2049" y="20"/>
                </a:lnTo>
                <a:lnTo>
                  <a:pt x="2072" y="22"/>
                </a:lnTo>
                <a:lnTo>
                  <a:pt x="2093" y="23"/>
                </a:lnTo>
                <a:lnTo>
                  <a:pt x="2102" y="24"/>
                </a:lnTo>
                <a:lnTo>
                  <a:pt x="2112" y="26"/>
                </a:lnTo>
                <a:lnTo>
                  <a:pt x="2131" y="27"/>
                </a:lnTo>
                <a:lnTo>
                  <a:pt x="2153" y="29"/>
                </a:lnTo>
                <a:lnTo>
                  <a:pt x="2184" y="31"/>
                </a:lnTo>
                <a:lnTo>
                  <a:pt x="2198" y="33"/>
                </a:lnTo>
                <a:lnTo>
                  <a:pt x="2210" y="35"/>
                </a:lnTo>
                <a:lnTo>
                  <a:pt x="2221" y="36"/>
                </a:lnTo>
                <a:lnTo>
                  <a:pt x="2232" y="37"/>
                </a:lnTo>
                <a:lnTo>
                  <a:pt x="2261" y="39"/>
                </a:lnTo>
                <a:lnTo>
                  <a:pt x="2289" y="40"/>
                </a:lnTo>
                <a:lnTo>
                  <a:pt x="2317" y="43"/>
                </a:lnTo>
                <a:lnTo>
                  <a:pt x="2329" y="44"/>
                </a:lnTo>
                <a:lnTo>
                  <a:pt x="2339" y="46"/>
                </a:lnTo>
                <a:lnTo>
                  <a:pt x="2349" y="48"/>
                </a:lnTo>
                <a:lnTo>
                  <a:pt x="2361" y="49"/>
                </a:lnTo>
                <a:lnTo>
                  <a:pt x="2392" y="53"/>
                </a:lnTo>
                <a:lnTo>
                  <a:pt x="2413" y="55"/>
                </a:lnTo>
                <a:lnTo>
                  <a:pt x="2458"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4520" name="SMARTPenAnnotation121"/>
          <p:cNvSpPr>
            <a:spLocks/>
          </p:cNvSpPr>
          <p:nvPr/>
        </p:nvSpPr>
        <p:spPr bwMode="auto">
          <a:xfrm>
            <a:off x="714375" y="911225"/>
            <a:ext cx="2154238" cy="134938"/>
          </a:xfrm>
          <a:custGeom>
            <a:avLst/>
            <a:gdLst>
              <a:gd name="T0" fmla="*/ 0 w 1357"/>
              <a:gd name="T1" fmla="*/ 2147483647 h 85"/>
              <a:gd name="T2" fmla="*/ 2147483647 w 1357"/>
              <a:gd name="T3" fmla="*/ 2147483647 h 85"/>
              <a:gd name="T4" fmla="*/ 2147483647 w 1357"/>
              <a:gd name="T5" fmla="*/ 2147483647 h 85"/>
              <a:gd name="T6" fmla="*/ 2147483647 w 1357"/>
              <a:gd name="T7" fmla="*/ 2147483647 h 85"/>
              <a:gd name="T8" fmla="*/ 2147483647 w 1357"/>
              <a:gd name="T9" fmla="*/ 2147483647 h 85"/>
              <a:gd name="T10" fmla="*/ 2147483647 w 1357"/>
              <a:gd name="T11" fmla="*/ 2147483647 h 85"/>
              <a:gd name="T12" fmla="*/ 2147483647 w 1357"/>
              <a:gd name="T13" fmla="*/ 2147483647 h 85"/>
              <a:gd name="T14" fmla="*/ 2147483647 w 1357"/>
              <a:gd name="T15" fmla="*/ 2147483647 h 85"/>
              <a:gd name="T16" fmla="*/ 2147483647 w 1357"/>
              <a:gd name="T17" fmla="*/ 2147483647 h 85"/>
              <a:gd name="T18" fmla="*/ 2147483647 w 1357"/>
              <a:gd name="T19" fmla="*/ 2147483647 h 85"/>
              <a:gd name="T20" fmla="*/ 2147483647 w 1357"/>
              <a:gd name="T21" fmla="*/ 2147483647 h 85"/>
              <a:gd name="T22" fmla="*/ 2147483647 w 1357"/>
              <a:gd name="T23" fmla="*/ 2147483647 h 85"/>
              <a:gd name="T24" fmla="*/ 2147483647 w 1357"/>
              <a:gd name="T25" fmla="*/ 2147483647 h 85"/>
              <a:gd name="T26" fmla="*/ 2147483647 w 1357"/>
              <a:gd name="T27" fmla="*/ 2147483647 h 85"/>
              <a:gd name="T28" fmla="*/ 2147483647 w 1357"/>
              <a:gd name="T29" fmla="*/ 2147483647 h 85"/>
              <a:gd name="T30" fmla="*/ 2147483647 w 1357"/>
              <a:gd name="T31" fmla="*/ 2147483647 h 85"/>
              <a:gd name="T32" fmla="*/ 2147483647 w 1357"/>
              <a:gd name="T33" fmla="*/ 2147483647 h 85"/>
              <a:gd name="T34" fmla="*/ 2147483647 w 1357"/>
              <a:gd name="T35" fmla="*/ 2147483647 h 85"/>
              <a:gd name="T36" fmla="*/ 2147483647 w 1357"/>
              <a:gd name="T37" fmla="*/ 2147483647 h 85"/>
              <a:gd name="T38" fmla="*/ 2147483647 w 1357"/>
              <a:gd name="T39" fmla="*/ 2147483647 h 85"/>
              <a:gd name="T40" fmla="*/ 2147483647 w 1357"/>
              <a:gd name="T41" fmla="*/ 2147483647 h 85"/>
              <a:gd name="T42" fmla="*/ 2147483647 w 1357"/>
              <a:gd name="T43" fmla="*/ 2147483647 h 85"/>
              <a:gd name="T44" fmla="*/ 2147483647 w 1357"/>
              <a:gd name="T45" fmla="*/ 2147483647 h 85"/>
              <a:gd name="T46" fmla="*/ 2147483647 w 1357"/>
              <a:gd name="T47" fmla="*/ 2147483647 h 85"/>
              <a:gd name="T48" fmla="*/ 2147483647 w 1357"/>
              <a:gd name="T49" fmla="*/ 2147483647 h 85"/>
              <a:gd name="T50" fmla="*/ 2147483647 w 1357"/>
              <a:gd name="T51" fmla="*/ 2147483647 h 85"/>
              <a:gd name="T52" fmla="*/ 2147483647 w 1357"/>
              <a:gd name="T53" fmla="*/ 2147483647 h 85"/>
              <a:gd name="T54" fmla="*/ 2147483647 w 1357"/>
              <a:gd name="T55" fmla="*/ 2147483647 h 85"/>
              <a:gd name="T56" fmla="*/ 2147483647 w 1357"/>
              <a:gd name="T57" fmla="*/ 2147483647 h 85"/>
              <a:gd name="T58" fmla="*/ 2147483647 w 1357"/>
              <a:gd name="T59" fmla="*/ 2147483647 h 85"/>
              <a:gd name="T60" fmla="*/ 2147483647 w 1357"/>
              <a:gd name="T61" fmla="*/ 2147483647 h 85"/>
              <a:gd name="T62" fmla="*/ 2147483647 w 1357"/>
              <a:gd name="T63" fmla="*/ 2147483647 h 85"/>
              <a:gd name="T64" fmla="*/ 2147483647 w 1357"/>
              <a:gd name="T65" fmla="*/ 2147483647 h 85"/>
              <a:gd name="T66" fmla="*/ 2147483647 w 1357"/>
              <a:gd name="T67" fmla="*/ 2147483647 h 85"/>
              <a:gd name="T68" fmla="*/ 2147483647 w 1357"/>
              <a:gd name="T69" fmla="*/ 2147483647 h 85"/>
              <a:gd name="T70" fmla="*/ 2147483647 w 1357"/>
              <a:gd name="T71" fmla="*/ 2147483647 h 85"/>
              <a:gd name="T72" fmla="*/ 2147483647 w 1357"/>
              <a:gd name="T73" fmla="*/ 0 h 85"/>
              <a:gd name="T74" fmla="*/ 2147483647 w 1357"/>
              <a:gd name="T75" fmla="*/ 0 h 85"/>
              <a:gd name="T76" fmla="*/ 2147483647 w 1357"/>
              <a:gd name="T77" fmla="*/ 0 h 85"/>
              <a:gd name="T78" fmla="*/ 2147483647 w 1357"/>
              <a:gd name="T79" fmla="*/ 2147483647 h 85"/>
              <a:gd name="T80" fmla="*/ 2147483647 w 1357"/>
              <a:gd name="T81" fmla="*/ 2147483647 h 85"/>
              <a:gd name="T82" fmla="*/ 2147483647 w 1357"/>
              <a:gd name="T83" fmla="*/ 2147483647 h 85"/>
              <a:gd name="T84" fmla="*/ 2147483647 w 1357"/>
              <a:gd name="T85" fmla="*/ 2147483647 h 85"/>
              <a:gd name="T86" fmla="*/ 2147483647 w 1357"/>
              <a:gd name="T87" fmla="*/ 2147483647 h 85"/>
              <a:gd name="T88" fmla="*/ 2147483647 w 1357"/>
              <a:gd name="T89" fmla="*/ 2147483647 h 85"/>
              <a:gd name="T90" fmla="*/ 2147483647 w 1357"/>
              <a:gd name="T91" fmla="*/ 2147483647 h 85"/>
              <a:gd name="T92" fmla="*/ 2147483647 w 1357"/>
              <a:gd name="T93" fmla="*/ 2147483647 h 85"/>
              <a:gd name="T94" fmla="*/ 2147483647 w 1357"/>
              <a:gd name="T95" fmla="*/ 2147483647 h 85"/>
              <a:gd name="T96" fmla="*/ 2147483647 w 1357"/>
              <a:gd name="T97" fmla="*/ 2147483647 h 85"/>
              <a:gd name="T98" fmla="*/ 2147483647 w 1357"/>
              <a:gd name="T99" fmla="*/ 2147483647 h 85"/>
              <a:gd name="T100" fmla="*/ 2147483647 w 1357"/>
              <a:gd name="T101" fmla="*/ 2147483647 h 85"/>
              <a:gd name="T102" fmla="*/ 2147483647 w 1357"/>
              <a:gd name="T103" fmla="*/ 2147483647 h 85"/>
              <a:gd name="T104" fmla="*/ 2147483647 w 1357"/>
              <a:gd name="T105" fmla="*/ 2147483647 h 85"/>
              <a:gd name="T106" fmla="*/ 2147483647 w 1357"/>
              <a:gd name="T107" fmla="*/ 2147483647 h 85"/>
              <a:gd name="T108" fmla="*/ 2147483647 w 1357"/>
              <a:gd name="T109" fmla="*/ 2147483647 h 85"/>
              <a:gd name="T110" fmla="*/ 2147483647 w 1357"/>
              <a:gd name="T111" fmla="*/ 2147483647 h 85"/>
              <a:gd name="T112" fmla="*/ 2147483647 w 1357"/>
              <a:gd name="T113" fmla="*/ 2147483647 h 85"/>
              <a:gd name="T114" fmla="*/ 2147483647 w 1357"/>
              <a:gd name="T115" fmla="*/ 2147483647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7" h="85">
                <a:moveTo>
                  <a:pt x="0" y="84"/>
                </a:moveTo>
                <a:lnTo>
                  <a:pt x="9" y="81"/>
                </a:lnTo>
                <a:lnTo>
                  <a:pt x="12" y="80"/>
                </a:lnTo>
                <a:lnTo>
                  <a:pt x="15" y="78"/>
                </a:lnTo>
                <a:lnTo>
                  <a:pt x="18" y="76"/>
                </a:lnTo>
                <a:lnTo>
                  <a:pt x="22" y="74"/>
                </a:lnTo>
                <a:lnTo>
                  <a:pt x="27" y="73"/>
                </a:lnTo>
                <a:lnTo>
                  <a:pt x="30" y="72"/>
                </a:lnTo>
                <a:lnTo>
                  <a:pt x="33" y="70"/>
                </a:lnTo>
                <a:lnTo>
                  <a:pt x="41" y="68"/>
                </a:lnTo>
                <a:lnTo>
                  <a:pt x="79" y="59"/>
                </a:lnTo>
                <a:lnTo>
                  <a:pt x="88" y="57"/>
                </a:lnTo>
                <a:lnTo>
                  <a:pt x="96" y="55"/>
                </a:lnTo>
                <a:lnTo>
                  <a:pt x="109" y="52"/>
                </a:lnTo>
                <a:lnTo>
                  <a:pt x="135" y="50"/>
                </a:lnTo>
                <a:lnTo>
                  <a:pt x="143" y="48"/>
                </a:lnTo>
                <a:lnTo>
                  <a:pt x="153" y="45"/>
                </a:lnTo>
                <a:lnTo>
                  <a:pt x="182" y="40"/>
                </a:lnTo>
                <a:lnTo>
                  <a:pt x="195" y="38"/>
                </a:lnTo>
                <a:lnTo>
                  <a:pt x="213" y="35"/>
                </a:lnTo>
                <a:lnTo>
                  <a:pt x="246" y="34"/>
                </a:lnTo>
                <a:lnTo>
                  <a:pt x="265" y="32"/>
                </a:lnTo>
                <a:lnTo>
                  <a:pt x="279" y="30"/>
                </a:lnTo>
                <a:lnTo>
                  <a:pt x="301" y="28"/>
                </a:lnTo>
                <a:lnTo>
                  <a:pt x="308" y="27"/>
                </a:lnTo>
                <a:lnTo>
                  <a:pt x="320" y="24"/>
                </a:lnTo>
                <a:lnTo>
                  <a:pt x="364" y="20"/>
                </a:lnTo>
                <a:lnTo>
                  <a:pt x="397" y="18"/>
                </a:lnTo>
                <a:lnTo>
                  <a:pt x="437" y="17"/>
                </a:lnTo>
                <a:lnTo>
                  <a:pt x="480" y="14"/>
                </a:lnTo>
                <a:lnTo>
                  <a:pt x="496" y="12"/>
                </a:lnTo>
                <a:lnTo>
                  <a:pt x="509" y="11"/>
                </a:lnTo>
                <a:lnTo>
                  <a:pt x="519" y="9"/>
                </a:lnTo>
                <a:lnTo>
                  <a:pt x="558" y="6"/>
                </a:lnTo>
                <a:lnTo>
                  <a:pt x="586" y="4"/>
                </a:lnTo>
                <a:lnTo>
                  <a:pt x="613" y="2"/>
                </a:lnTo>
                <a:lnTo>
                  <a:pt x="651" y="0"/>
                </a:lnTo>
                <a:lnTo>
                  <a:pt x="706" y="0"/>
                </a:lnTo>
                <a:lnTo>
                  <a:pt x="780" y="0"/>
                </a:lnTo>
                <a:lnTo>
                  <a:pt x="818" y="1"/>
                </a:lnTo>
                <a:lnTo>
                  <a:pt x="860" y="4"/>
                </a:lnTo>
                <a:lnTo>
                  <a:pt x="1015" y="10"/>
                </a:lnTo>
                <a:lnTo>
                  <a:pt x="1057" y="11"/>
                </a:lnTo>
                <a:lnTo>
                  <a:pt x="1156" y="11"/>
                </a:lnTo>
                <a:lnTo>
                  <a:pt x="1177" y="13"/>
                </a:lnTo>
                <a:lnTo>
                  <a:pt x="1203" y="15"/>
                </a:lnTo>
                <a:lnTo>
                  <a:pt x="1236" y="16"/>
                </a:lnTo>
                <a:lnTo>
                  <a:pt x="1275" y="17"/>
                </a:lnTo>
                <a:lnTo>
                  <a:pt x="1282" y="18"/>
                </a:lnTo>
                <a:lnTo>
                  <a:pt x="1289" y="20"/>
                </a:lnTo>
                <a:lnTo>
                  <a:pt x="1299" y="22"/>
                </a:lnTo>
                <a:lnTo>
                  <a:pt x="1321" y="23"/>
                </a:lnTo>
                <a:lnTo>
                  <a:pt x="1329" y="25"/>
                </a:lnTo>
                <a:lnTo>
                  <a:pt x="1336" y="27"/>
                </a:lnTo>
                <a:lnTo>
                  <a:pt x="1339" y="29"/>
                </a:lnTo>
                <a:lnTo>
                  <a:pt x="1341" y="31"/>
                </a:lnTo>
                <a:lnTo>
                  <a:pt x="1343" y="33"/>
                </a:lnTo>
                <a:lnTo>
                  <a:pt x="1356"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4521" name="SMARTPenAnnotation122"/>
          <p:cNvSpPr>
            <a:spLocks/>
          </p:cNvSpPr>
          <p:nvPr/>
        </p:nvSpPr>
        <p:spPr bwMode="auto">
          <a:xfrm>
            <a:off x="3705225" y="946150"/>
            <a:ext cx="2386013" cy="55563"/>
          </a:xfrm>
          <a:custGeom>
            <a:avLst/>
            <a:gdLst>
              <a:gd name="T0" fmla="*/ 0 w 1503"/>
              <a:gd name="T1" fmla="*/ 2147483647 h 35"/>
              <a:gd name="T2" fmla="*/ 2147483647 w 1503"/>
              <a:gd name="T3" fmla="*/ 2147483647 h 35"/>
              <a:gd name="T4" fmla="*/ 2147483647 w 1503"/>
              <a:gd name="T5" fmla="*/ 2147483647 h 35"/>
              <a:gd name="T6" fmla="*/ 2147483647 w 1503"/>
              <a:gd name="T7" fmla="*/ 2147483647 h 35"/>
              <a:gd name="T8" fmla="*/ 2147483647 w 1503"/>
              <a:gd name="T9" fmla="*/ 2147483647 h 35"/>
              <a:gd name="T10" fmla="*/ 2147483647 w 1503"/>
              <a:gd name="T11" fmla="*/ 2147483647 h 35"/>
              <a:gd name="T12" fmla="*/ 2147483647 w 1503"/>
              <a:gd name="T13" fmla="*/ 2147483647 h 35"/>
              <a:gd name="T14" fmla="*/ 2147483647 w 1503"/>
              <a:gd name="T15" fmla="*/ 2147483647 h 35"/>
              <a:gd name="T16" fmla="*/ 2147483647 w 1503"/>
              <a:gd name="T17" fmla="*/ 2147483647 h 35"/>
              <a:gd name="T18" fmla="*/ 2147483647 w 1503"/>
              <a:gd name="T19" fmla="*/ 2147483647 h 35"/>
              <a:gd name="T20" fmla="*/ 2147483647 w 1503"/>
              <a:gd name="T21" fmla="*/ 2147483647 h 35"/>
              <a:gd name="T22" fmla="*/ 2147483647 w 1503"/>
              <a:gd name="T23" fmla="*/ 2147483647 h 35"/>
              <a:gd name="T24" fmla="*/ 2147483647 w 1503"/>
              <a:gd name="T25" fmla="*/ 2147483647 h 35"/>
              <a:gd name="T26" fmla="*/ 2147483647 w 1503"/>
              <a:gd name="T27" fmla="*/ 2147483647 h 35"/>
              <a:gd name="T28" fmla="*/ 2147483647 w 1503"/>
              <a:gd name="T29" fmla="*/ 2147483647 h 35"/>
              <a:gd name="T30" fmla="*/ 2147483647 w 1503"/>
              <a:gd name="T31" fmla="*/ 2147483647 h 35"/>
              <a:gd name="T32" fmla="*/ 2147483647 w 1503"/>
              <a:gd name="T33" fmla="*/ 2147483647 h 35"/>
              <a:gd name="T34" fmla="*/ 2147483647 w 1503"/>
              <a:gd name="T35" fmla="*/ 2147483647 h 35"/>
              <a:gd name="T36" fmla="*/ 2147483647 w 1503"/>
              <a:gd name="T37" fmla="*/ 2147483647 h 35"/>
              <a:gd name="T38" fmla="*/ 2147483647 w 1503"/>
              <a:gd name="T39" fmla="*/ 2147483647 h 35"/>
              <a:gd name="T40" fmla="*/ 2147483647 w 1503"/>
              <a:gd name="T41" fmla="*/ 2147483647 h 35"/>
              <a:gd name="T42" fmla="*/ 2147483647 w 1503"/>
              <a:gd name="T43" fmla="*/ 2147483647 h 35"/>
              <a:gd name="T44" fmla="*/ 2147483647 w 1503"/>
              <a:gd name="T45" fmla="*/ 2147483647 h 35"/>
              <a:gd name="T46" fmla="*/ 2147483647 w 1503"/>
              <a:gd name="T47" fmla="*/ 2147483647 h 35"/>
              <a:gd name="T48" fmla="*/ 2147483647 w 1503"/>
              <a:gd name="T49" fmla="*/ 2147483647 h 35"/>
              <a:gd name="T50" fmla="*/ 2147483647 w 1503"/>
              <a:gd name="T51" fmla="*/ 2147483647 h 35"/>
              <a:gd name="T52" fmla="*/ 2147483647 w 1503"/>
              <a:gd name="T53" fmla="*/ 2147483647 h 35"/>
              <a:gd name="T54" fmla="*/ 2147483647 w 1503"/>
              <a:gd name="T55" fmla="*/ 2147483647 h 35"/>
              <a:gd name="T56" fmla="*/ 2147483647 w 1503"/>
              <a:gd name="T57" fmla="*/ 0 h 35"/>
              <a:gd name="T58" fmla="*/ 2147483647 w 1503"/>
              <a:gd name="T59" fmla="*/ 2147483647 h 35"/>
              <a:gd name="T60" fmla="*/ 2147483647 w 1503"/>
              <a:gd name="T61" fmla="*/ 2147483647 h 35"/>
              <a:gd name="T62" fmla="*/ 2147483647 w 1503"/>
              <a:gd name="T63" fmla="*/ 2147483647 h 35"/>
              <a:gd name="T64" fmla="*/ 2147483647 w 1503"/>
              <a:gd name="T65" fmla="*/ 2147483647 h 35"/>
              <a:gd name="T66" fmla="*/ 2147483647 w 1503"/>
              <a:gd name="T67" fmla="*/ 2147483647 h 35"/>
              <a:gd name="T68" fmla="*/ 2147483647 w 1503"/>
              <a:gd name="T69" fmla="*/ 2147483647 h 35"/>
              <a:gd name="T70" fmla="*/ 2147483647 w 1503"/>
              <a:gd name="T71" fmla="*/ 2147483647 h 35"/>
              <a:gd name="T72" fmla="*/ 2147483647 w 1503"/>
              <a:gd name="T73" fmla="*/ 2147483647 h 35"/>
              <a:gd name="T74" fmla="*/ 2147483647 w 1503"/>
              <a:gd name="T75" fmla="*/ 2147483647 h 35"/>
              <a:gd name="T76" fmla="*/ 2147483647 w 1503"/>
              <a:gd name="T77" fmla="*/ 2147483647 h 35"/>
              <a:gd name="T78" fmla="*/ 2147483647 w 1503"/>
              <a:gd name="T79" fmla="*/ 2147483647 h 35"/>
              <a:gd name="T80" fmla="*/ 2147483647 w 1503"/>
              <a:gd name="T81" fmla="*/ 2147483647 h 35"/>
              <a:gd name="T82" fmla="*/ 2147483647 w 1503"/>
              <a:gd name="T83" fmla="*/ 2147483647 h 35"/>
              <a:gd name="T84" fmla="*/ 2147483647 w 1503"/>
              <a:gd name="T85" fmla="*/ 2147483647 h 35"/>
              <a:gd name="T86" fmla="*/ 2147483647 w 1503"/>
              <a:gd name="T87" fmla="*/ 2147483647 h 35"/>
              <a:gd name="T88" fmla="*/ 2147483647 w 1503"/>
              <a:gd name="T89" fmla="*/ 2147483647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03" h="35">
                <a:moveTo>
                  <a:pt x="0" y="34"/>
                </a:moveTo>
                <a:lnTo>
                  <a:pt x="124" y="34"/>
                </a:lnTo>
                <a:lnTo>
                  <a:pt x="134" y="33"/>
                </a:lnTo>
                <a:lnTo>
                  <a:pt x="147" y="32"/>
                </a:lnTo>
                <a:lnTo>
                  <a:pt x="160" y="31"/>
                </a:lnTo>
                <a:lnTo>
                  <a:pt x="171" y="30"/>
                </a:lnTo>
                <a:lnTo>
                  <a:pt x="190" y="29"/>
                </a:lnTo>
                <a:lnTo>
                  <a:pt x="231" y="28"/>
                </a:lnTo>
                <a:lnTo>
                  <a:pt x="393" y="28"/>
                </a:lnTo>
                <a:lnTo>
                  <a:pt x="402" y="28"/>
                </a:lnTo>
                <a:lnTo>
                  <a:pt x="411" y="27"/>
                </a:lnTo>
                <a:lnTo>
                  <a:pt x="421" y="25"/>
                </a:lnTo>
                <a:lnTo>
                  <a:pt x="430" y="25"/>
                </a:lnTo>
                <a:lnTo>
                  <a:pt x="449" y="24"/>
                </a:lnTo>
                <a:lnTo>
                  <a:pt x="480" y="23"/>
                </a:lnTo>
                <a:lnTo>
                  <a:pt x="493" y="22"/>
                </a:lnTo>
                <a:lnTo>
                  <a:pt x="539" y="19"/>
                </a:lnTo>
                <a:lnTo>
                  <a:pt x="565" y="18"/>
                </a:lnTo>
                <a:lnTo>
                  <a:pt x="578" y="17"/>
                </a:lnTo>
                <a:lnTo>
                  <a:pt x="590" y="16"/>
                </a:lnTo>
                <a:lnTo>
                  <a:pt x="601" y="14"/>
                </a:lnTo>
                <a:lnTo>
                  <a:pt x="613" y="13"/>
                </a:lnTo>
                <a:lnTo>
                  <a:pt x="624" y="13"/>
                </a:lnTo>
                <a:lnTo>
                  <a:pt x="667" y="12"/>
                </a:lnTo>
                <a:lnTo>
                  <a:pt x="713" y="11"/>
                </a:lnTo>
                <a:lnTo>
                  <a:pt x="766" y="8"/>
                </a:lnTo>
                <a:lnTo>
                  <a:pt x="921" y="3"/>
                </a:lnTo>
                <a:lnTo>
                  <a:pt x="1047" y="1"/>
                </a:lnTo>
                <a:lnTo>
                  <a:pt x="1116" y="0"/>
                </a:lnTo>
                <a:lnTo>
                  <a:pt x="1223" y="3"/>
                </a:lnTo>
                <a:lnTo>
                  <a:pt x="1253" y="5"/>
                </a:lnTo>
                <a:lnTo>
                  <a:pt x="1275" y="6"/>
                </a:lnTo>
                <a:lnTo>
                  <a:pt x="1293" y="8"/>
                </a:lnTo>
                <a:lnTo>
                  <a:pt x="1315" y="9"/>
                </a:lnTo>
                <a:lnTo>
                  <a:pt x="1385" y="11"/>
                </a:lnTo>
                <a:lnTo>
                  <a:pt x="1411" y="11"/>
                </a:lnTo>
                <a:lnTo>
                  <a:pt x="1421" y="12"/>
                </a:lnTo>
                <a:lnTo>
                  <a:pt x="1429" y="13"/>
                </a:lnTo>
                <a:lnTo>
                  <a:pt x="1437" y="14"/>
                </a:lnTo>
                <a:lnTo>
                  <a:pt x="1443" y="15"/>
                </a:lnTo>
                <a:lnTo>
                  <a:pt x="1453" y="16"/>
                </a:lnTo>
                <a:lnTo>
                  <a:pt x="1478" y="17"/>
                </a:lnTo>
                <a:lnTo>
                  <a:pt x="1482" y="18"/>
                </a:lnTo>
                <a:lnTo>
                  <a:pt x="1487" y="19"/>
                </a:lnTo>
                <a:lnTo>
                  <a:pt x="1502"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612756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886200" y="228600"/>
            <a:ext cx="5029200" cy="6400800"/>
          </a:xfrm>
        </p:spPr>
        <p:txBody>
          <a:bodyPr/>
          <a:lstStyle/>
          <a:p>
            <a:pPr eaLnBrk="1" hangingPunct="1">
              <a:lnSpc>
                <a:spcPct val="90000"/>
              </a:lnSpc>
            </a:pPr>
            <a:r>
              <a:rPr lang="en-US" altLang="en-US" sz="2800" smtClean="0"/>
              <a:t>Lady Macbeth reviews the plan with him:</a:t>
            </a:r>
          </a:p>
          <a:p>
            <a:pPr eaLnBrk="1" hangingPunct="1">
              <a:lnSpc>
                <a:spcPct val="90000"/>
              </a:lnSpc>
            </a:pPr>
            <a:r>
              <a:rPr lang="en-US" altLang="en-US" sz="2800" smtClean="0"/>
              <a:t>Duncan will soon go to bed and fall asleep.</a:t>
            </a:r>
          </a:p>
          <a:p>
            <a:pPr eaLnBrk="1" hangingPunct="1">
              <a:lnSpc>
                <a:spcPct val="90000"/>
              </a:lnSpc>
            </a:pPr>
            <a:r>
              <a:rPr lang="en-US" altLang="en-US" sz="2800" smtClean="0"/>
              <a:t>Two guards will be in his room—she’ll drug them to make them sleep.</a:t>
            </a:r>
          </a:p>
          <a:p>
            <a:pPr eaLnBrk="1" hangingPunct="1">
              <a:lnSpc>
                <a:spcPct val="90000"/>
              </a:lnSpc>
            </a:pPr>
            <a:r>
              <a:rPr lang="en-US" altLang="en-US" sz="2800" smtClean="0"/>
              <a:t>As the guards sleep, they will be able to kill Duncan.</a:t>
            </a:r>
          </a:p>
          <a:p>
            <a:pPr eaLnBrk="1" hangingPunct="1">
              <a:lnSpc>
                <a:spcPct val="90000"/>
              </a:lnSpc>
            </a:pPr>
            <a:r>
              <a:rPr lang="en-US" altLang="en-US" sz="2800" smtClean="0"/>
              <a:t>When the body is discovered the next morning, no one will suspect them because they will appear more upset than anyone.</a:t>
            </a: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SMARTPenAnnotation105"/>
          <p:cNvSpPr>
            <a:spLocks/>
          </p:cNvSpPr>
          <p:nvPr/>
        </p:nvSpPr>
        <p:spPr bwMode="auto">
          <a:xfrm>
            <a:off x="4375150" y="669925"/>
            <a:ext cx="4011613" cy="82550"/>
          </a:xfrm>
          <a:custGeom>
            <a:avLst/>
            <a:gdLst>
              <a:gd name="T0" fmla="*/ 0 w 2527"/>
              <a:gd name="T1" fmla="*/ 2147483647 h 52"/>
              <a:gd name="T2" fmla="*/ 2147483647 w 2527"/>
              <a:gd name="T3" fmla="*/ 2147483647 h 52"/>
              <a:gd name="T4" fmla="*/ 2147483647 w 2527"/>
              <a:gd name="T5" fmla="*/ 2147483647 h 52"/>
              <a:gd name="T6" fmla="*/ 2147483647 w 2527"/>
              <a:gd name="T7" fmla="*/ 2147483647 h 52"/>
              <a:gd name="T8" fmla="*/ 2147483647 w 2527"/>
              <a:gd name="T9" fmla="*/ 2147483647 h 52"/>
              <a:gd name="T10" fmla="*/ 2147483647 w 2527"/>
              <a:gd name="T11" fmla="*/ 2147483647 h 52"/>
              <a:gd name="T12" fmla="*/ 2147483647 w 2527"/>
              <a:gd name="T13" fmla="*/ 2147483647 h 52"/>
              <a:gd name="T14" fmla="*/ 2147483647 w 2527"/>
              <a:gd name="T15" fmla="*/ 2147483647 h 52"/>
              <a:gd name="T16" fmla="*/ 2147483647 w 2527"/>
              <a:gd name="T17" fmla="*/ 2147483647 h 52"/>
              <a:gd name="T18" fmla="*/ 2147483647 w 2527"/>
              <a:gd name="T19" fmla="*/ 2147483647 h 52"/>
              <a:gd name="T20" fmla="*/ 2147483647 w 2527"/>
              <a:gd name="T21" fmla="*/ 2147483647 h 52"/>
              <a:gd name="T22" fmla="*/ 2147483647 w 2527"/>
              <a:gd name="T23" fmla="*/ 2147483647 h 52"/>
              <a:gd name="T24" fmla="*/ 2147483647 w 2527"/>
              <a:gd name="T25" fmla="*/ 2147483647 h 52"/>
              <a:gd name="T26" fmla="*/ 2147483647 w 2527"/>
              <a:gd name="T27" fmla="*/ 2147483647 h 52"/>
              <a:gd name="T28" fmla="*/ 2147483647 w 2527"/>
              <a:gd name="T29" fmla="*/ 2147483647 h 52"/>
              <a:gd name="T30" fmla="*/ 2147483647 w 2527"/>
              <a:gd name="T31" fmla="*/ 2147483647 h 52"/>
              <a:gd name="T32" fmla="*/ 2147483647 w 2527"/>
              <a:gd name="T33" fmla="*/ 2147483647 h 52"/>
              <a:gd name="T34" fmla="*/ 2147483647 w 2527"/>
              <a:gd name="T35" fmla="*/ 2147483647 h 52"/>
              <a:gd name="T36" fmla="*/ 2147483647 w 2527"/>
              <a:gd name="T37" fmla="*/ 2147483647 h 52"/>
              <a:gd name="T38" fmla="*/ 2147483647 w 2527"/>
              <a:gd name="T39" fmla="*/ 2147483647 h 52"/>
              <a:gd name="T40" fmla="*/ 2147483647 w 2527"/>
              <a:gd name="T41" fmla="*/ 2147483647 h 52"/>
              <a:gd name="T42" fmla="*/ 2147483647 w 2527"/>
              <a:gd name="T43" fmla="*/ 2147483647 h 52"/>
              <a:gd name="T44" fmla="*/ 2147483647 w 2527"/>
              <a:gd name="T45" fmla="*/ 0 h 52"/>
              <a:gd name="T46" fmla="*/ 2147483647 w 2527"/>
              <a:gd name="T47" fmla="*/ 2147483647 h 52"/>
              <a:gd name="T48" fmla="*/ 2147483647 w 2527"/>
              <a:gd name="T49" fmla="*/ 2147483647 h 52"/>
              <a:gd name="T50" fmla="*/ 2147483647 w 2527"/>
              <a:gd name="T51" fmla="*/ 2147483647 h 52"/>
              <a:gd name="T52" fmla="*/ 2147483647 w 2527"/>
              <a:gd name="T53" fmla="*/ 2147483647 h 52"/>
              <a:gd name="T54" fmla="*/ 2147483647 w 2527"/>
              <a:gd name="T55" fmla="*/ 2147483647 h 52"/>
              <a:gd name="T56" fmla="*/ 2147483647 w 2527"/>
              <a:gd name="T57" fmla="*/ 2147483647 h 52"/>
              <a:gd name="T58" fmla="*/ 2147483647 w 2527"/>
              <a:gd name="T59" fmla="*/ 2147483647 h 52"/>
              <a:gd name="T60" fmla="*/ 2147483647 w 2527"/>
              <a:gd name="T61" fmla="*/ 2147483647 h 52"/>
              <a:gd name="T62" fmla="*/ 2147483647 w 2527"/>
              <a:gd name="T63" fmla="*/ 2147483647 h 52"/>
              <a:gd name="T64" fmla="*/ 2147483647 w 2527"/>
              <a:gd name="T65" fmla="*/ 2147483647 h 52"/>
              <a:gd name="T66" fmla="*/ 2147483647 w 2527"/>
              <a:gd name="T67" fmla="*/ 2147483647 h 52"/>
              <a:gd name="T68" fmla="*/ 2147483647 w 2527"/>
              <a:gd name="T69" fmla="*/ 2147483647 h 52"/>
              <a:gd name="T70" fmla="*/ 2147483647 w 2527"/>
              <a:gd name="T71" fmla="*/ 2147483647 h 52"/>
              <a:gd name="T72" fmla="*/ 2147483647 w 2527"/>
              <a:gd name="T73" fmla="*/ 2147483647 h 52"/>
              <a:gd name="T74" fmla="*/ 2147483647 w 2527"/>
              <a:gd name="T75" fmla="*/ 2147483647 h 52"/>
              <a:gd name="T76" fmla="*/ 2147483647 w 2527"/>
              <a:gd name="T77" fmla="*/ 2147483647 h 52"/>
              <a:gd name="T78" fmla="*/ 2147483647 w 2527"/>
              <a:gd name="T79" fmla="*/ 2147483647 h 52"/>
              <a:gd name="T80" fmla="*/ 2147483647 w 2527"/>
              <a:gd name="T81" fmla="*/ 2147483647 h 52"/>
              <a:gd name="T82" fmla="*/ 2147483647 w 2527"/>
              <a:gd name="T83" fmla="*/ 2147483647 h 52"/>
              <a:gd name="T84" fmla="*/ 2147483647 w 2527"/>
              <a:gd name="T85" fmla="*/ 2147483647 h 52"/>
              <a:gd name="T86" fmla="*/ 2147483647 w 2527"/>
              <a:gd name="T87" fmla="*/ 2147483647 h 52"/>
              <a:gd name="T88" fmla="*/ 2147483647 w 2527"/>
              <a:gd name="T89" fmla="*/ 2147483647 h 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7" h="52">
                <a:moveTo>
                  <a:pt x="0" y="6"/>
                </a:moveTo>
                <a:lnTo>
                  <a:pt x="113" y="6"/>
                </a:lnTo>
                <a:lnTo>
                  <a:pt x="134" y="6"/>
                </a:lnTo>
                <a:lnTo>
                  <a:pt x="151" y="7"/>
                </a:lnTo>
                <a:lnTo>
                  <a:pt x="164" y="8"/>
                </a:lnTo>
                <a:lnTo>
                  <a:pt x="188" y="10"/>
                </a:lnTo>
                <a:lnTo>
                  <a:pt x="253" y="11"/>
                </a:lnTo>
                <a:lnTo>
                  <a:pt x="416" y="11"/>
                </a:lnTo>
                <a:lnTo>
                  <a:pt x="428" y="12"/>
                </a:lnTo>
                <a:lnTo>
                  <a:pt x="440" y="13"/>
                </a:lnTo>
                <a:lnTo>
                  <a:pt x="453" y="14"/>
                </a:lnTo>
                <a:lnTo>
                  <a:pt x="477" y="16"/>
                </a:lnTo>
                <a:lnTo>
                  <a:pt x="554" y="17"/>
                </a:lnTo>
                <a:lnTo>
                  <a:pt x="623" y="16"/>
                </a:lnTo>
                <a:lnTo>
                  <a:pt x="637" y="15"/>
                </a:lnTo>
                <a:lnTo>
                  <a:pt x="652" y="14"/>
                </a:lnTo>
                <a:lnTo>
                  <a:pt x="680" y="12"/>
                </a:lnTo>
                <a:lnTo>
                  <a:pt x="831" y="8"/>
                </a:lnTo>
                <a:lnTo>
                  <a:pt x="861" y="7"/>
                </a:lnTo>
                <a:lnTo>
                  <a:pt x="908" y="3"/>
                </a:lnTo>
                <a:lnTo>
                  <a:pt x="933" y="2"/>
                </a:lnTo>
                <a:lnTo>
                  <a:pt x="1017" y="1"/>
                </a:lnTo>
                <a:lnTo>
                  <a:pt x="1423" y="0"/>
                </a:lnTo>
                <a:lnTo>
                  <a:pt x="1558" y="6"/>
                </a:lnTo>
                <a:lnTo>
                  <a:pt x="1632" y="10"/>
                </a:lnTo>
                <a:lnTo>
                  <a:pt x="1660" y="13"/>
                </a:lnTo>
                <a:lnTo>
                  <a:pt x="1684" y="14"/>
                </a:lnTo>
                <a:lnTo>
                  <a:pt x="1726" y="16"/>
                </a:lnTo>
                <a:lnTo>
                  <a:pt x="1804" y="17"/>
                </a:lnTo>
                <a:lnTo>
                  <a:pt x="1903" y="21"/>
                </a:lnTo>
                <a:lnTo>
                  <a:pt x="2124" y="26"/>
                </a:lnTo>
                <a:lnTo>
                  <a:pt x="2292" y="28"/>
                </a:lnTo>
                <a:lnTo>
                  <a:pt x="2336" y="30"/>
                </a:lnTo>
                <a:lnTo>
                  <a:pt x="2382" y="32"/>
                </a:lnTo>
                <a:lnTo>
                  <a:pt x="2445" y="33"/>
                </a:lnTo>
                <a:lnTo>
                  <a:pt x="2453" y="34"/>
                </a:lnTo>
                <a:lnTo>
                  <a:pt x="2461" y="35"/>
                </a:lnTo>
                <a:lnTo>
                  <a:pt x="2467" y="37"/>
                </a:lnTo>
                <a:lnTo>
                  <a:pt x="2483" y="38"/>
                </a:lnTo>
                <a:lnTo>
                  <a:pt x="2499" y="39"/>
                </a:lnTo>
                <a:lnTo>
                  <a:pt x="2506" y="41"/>
                </a:lnTo>
                <a:lnTo>
                  <a:pt x="2513" y="42"/>
                </a:lnTo>
                <a:lnTo>
                  <a:pt x="2517" y="44"/>
                </a:lnTo>
                <a:lnTo>
                  <a:pt x="2520" y="45"/>
                </a:lnTo>
                <a:lnTo>
                  <a:pt x="2526"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1" name="SMARTPenAnnotation106"/>
          <p:cNvSpPr>
            <a:spLocks/>
          </p:cNvSpPr>
          <p:nvPr/>
        </p:nvSpPr>
        <p:spPr bwMode="auto">
          <a:xfrm>
            <a:off x="4179888" y="955675"/>
            <a:ext cx="2233612" cy="198438"/>
          </a:xfrm>
          <a:custGeom>
            <a:avLst/>
            <a:gdLst>
              <a:gd name="T0" fmla="*/ 0 w 1407"/>
              <a:gd name="T1" fmla="*/ 2147483647 h 125"/>
              <a:gd name="T2" fmla="*/ 2147483647 w 1407"/>
              <a:gd name="T3" fmla="*/ 2147483647 h 125"/>
              <a:gd name="T4" fmla="*/ 2147483647 w 1407"/>
              <a:gd name="T5" fmla="*/ 2147483647 h 125"/>
              <a:gd name="T6" fmla="*/ 2147483647 w 1407"/>
              <a:gd name="T7" fmla="*/ 2147483647 h 125"/>
              <a:gd name="T8" fmla="*/ 2147483647 w 1407"/>
              <a:gd name="T9" fmla="*/ 2147483647 h 125"/>
              <a:gd name="T10" fmla="*/ 2147483647 w 1407"/>
              <a:gd name="T11" fmla="*/ 2147483647 h 125"/>
              <a:gd name="T12" fmla="*/ 2147483647 w 1407"/>
              <a:gd name="T13" fmla="*/ 2147483647 h 125"/>
              <a:gd name="T14" fmla="*/ 2147483647 w 1407"/>
              <a:gd name="T15" fmla="*/ 2147483647 h 125"/>
              <a:gd name="T16" fmla="*/ 2147483647 w 1407"/>
              <a:gd name="T17" fmla="*/ 2147483647 h 125"/>
              <a:gd name="T18" fmla="*/ 2147483647 w 1407"/>
              <a:gd name="T19" fmla="*/ 2147483647 h 125"/>
              <a:gd name="T20" fmla="*/ 2147483647 w 1407"/>
              <a:gd name="T21" fmla="*/ 2147483647 h 125"/>
              <a:gd name="T22" fmla="*/ 2147483647 w 1407"/>
              <a:gd name="T23" fmla="*/ 2147483647 h 125"/>
              <a:gd name="T24" fmla="*/ 2147483647 w 1407"/>
              <a:gd name="T25" fmla="*/ 2147483647 h 125"/>
              <a:gd name="T26" fmla="*/ 2147483647 w 1407"/>
              <a:gd name="T27" fmla="*/ 2147483647 h 125"/>
              <a:gd name="T28" fmla="*/ 2147483647 w 1407"/>
              <a:gd name="T29" fmla="*/ 2147483647 h 125"/>
              <a:gd name="T30" fmla="*/ 2147483647 w 1407"/>
              <a:gd name="T31" fmla="*/ 2147483647 h 125"/>
              <a:gd name="T32" fmla="*/ 2147483647 w 1407"/>
              <a:gd name="T33" fmla="*/ 2147483647 h 125"/>
              <a:gd name="T34" fmla="*/ 2147483647 w 1407"/>
              <a:gd name="T35" fmla="*/ 2147483647 h 125"/>
              <a:gd name="T36" fmla="*/ 2147483647 w 1407"/>
              <a:gd name="T37" fmla="*/ 2147483647 h 125"/>
              <a:gd name="T38" fmla="*/ 2147483647 w 1407"/>
              <a:gd name="T39" fmla="*/ 2147483647 h 125"/>
              <a:gd name="T40" fmla="*/ 2147483647 w 1407"/>
              <a:gd name="T41" fmla="*/ 2147483647 h 125"/>
              <a:gd name="T42" fmla="*/ 2147483647 w 1407"/>
              <a:gd name="T43" fmla="*/ 2147483647 h 125"/>
              <a:gd name="T44" fmla="*/ 2147483647 w 1407"/>
              <a:gd name="T45" fmla="*/ 2147483647 h 125"/>
              <a:gd name="T46" fmla="*/ 2147483647 w 1407"/>
              <a:gd name="T47" fmla="*/ 2147483647 h 125"/>
              <a:gd name="T48" fmla="*/ 2147483647 w 1407"/>
              <a:gd name="T49" fmla="*/ 2147483647 h 125"/>
              <a:gd name="T50" fmla="*/ 2147483647 w 1407"/>
              <a:gd name="T51" fmla="*/ 2147483647 h 125"/>
              <a:gd name="T52" fmla="*/ 2147483647 w 1407"/>
              <a:gd name="T53" fmla="*/ 2147483647 h 125"/>
              <a:gd name="T54" fmla="*/ 2147483647 w 1407"/>
              <a:gd name="T55" fmla="*/ 2147483647 h 125"/>
              <a:gd name="T56" fmla="*/ 2147483647 w 1407"/>
              <a:gd name="T57" fmla="*/ 2147483647 h 125"/>
              <a:gd name="T58" fmla="*/ 2147483647 w 1407"/>
              <a:gd name="T59" fmla="*/ 2147483647 h 125"/>
              <a:gd name="T60" fmla="*/ 2147483647 w 1407"/>
              <a:gd name="T61" fmla="*/ 0 h 125"/>
              <a:gd name="T62" fmla="*/ 2147483647 w 1407"/>
              <a:gd name="T63" fmla="*/ 2147483647 h 125"/>
              <a:gd name="T64" fmla="*/ 2147483647 w 1407"/>
              <a:gd name="T65" fmla="*/ 2147483647 h 125"/>
              <a:gd name="T66" fmla="*/ 2147483647 w 1407"/>
              <a:gd name="T67" fmla="*/ 2147483647 h 125"/>
              <a:gd name="T68" fmla="*/ 2147483647 w 1407"/>
              <a:gd name="T69" fmla="*/ 2147483647 h 125"/>
              <a:gd name="T70" fmla="*/ 2147483647 w 1407"/>
              <a:gd name="T71" fmla="*/ 2147483647 h 125"/>
              <a:gd name="T72" fmla="*/ 2147483647 w 1407"/>
              <a:gd name="T73" fmla="*/ 2147483647 h 125"/>
              <a:gd name="T74" fmla="*/ 2147483647 w 1407"/>
              <a:gd name="T75" fmla="*/ 2147483647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07" h="125">
                <a:moveTo>
                  <a:pt x="0" y="124"/>
                </a:moveTo>
                <a:lnTo>
                  <a:pt x="4" y="109"/>
                </a:lnTo>
                <a:lnTo>
                  <a:pt x="5" y="108"/>
                </a:lnTo>
                <a:lnTo>
                  <a:pt x="6" y="108"/>
                </a:lnTo>
                <a:lnTo>
                  <a:pt x="10" y="107"/>
                </a:lnTo>
                <a:lnTo>
                  <a:pt x="16" y="104"/>
                </a:lnTo>
                <a:lnTo>
                  <a:pt x="26" y="99"/>
                </a:lnTo>
                <a:lnTo>
                  <a:pt x="33" y="97"/>
                </a:lnTo>
                <a:lnTo>
                  <a:pt x="46" y="94"/>
                </a:lnTo>
                <a:lnTo>
                  <a:pt x="57" y="92"/>
                </a:lnTo>
                <a:lnTo>
                  <a:pt x="78" y="89"/>
                </a:lnTo>
                <a:lnTo>
                  <a:pt x="90" y="86"/>
                </a:lnTo>
                <a:lnTo>
                  <a:pt x="140" y="82"/>
                </a:lnTo>
                <a:lnTo>
                  <a:pt x="181" y="79"/>
                </a:lnTo>
                <a:lnTo>
                  <a:pt x="200" y="76"/>
                </a:lnTo>
                <a:lnTo>
                  <a:pt x="219" y="73"/>
                </a:lnTo>
                <a:lnTo>
                  <a:pt x="249" y="69"/>
                </a:lnTo>
                <a:lnTo>
                  <a:pt x="291" y="66"/>
                </a:lnTo>
                <a:lnTo>
                  <a:pt x="327" y="64"/>
                </a:lnTo>
                <a:lnTo>
                  <a:pt x="368" y="62"/>
                </a:lnTo>
                <a:lnTo>
                  <a:pt x="476" y="52"/>
                </a:lnTo>
                <a:lnTo>
                  <a:pt x="664" y="32"/>
                </a:lnTo>
                <a:lnTo>
                  <a:pt x="812" y="19"/>
                </a:lnTo>
                <a:lnTo>
                  <a:pt x="882" y="15"/>
                </a:lnTo>
                <a:lnTo>
                  <a:pt x="908" y="14"/>
                </a:lnTo>
                <a:lnTo>
                  <a:pt x="953" y="11"/>
                </a:lnTo>
                <a:lnTo>
                  <a:pt x="991" y="8"/>
                </a:lnTo>
                <a:lnTo>
                  <a:pt x="1074" y="4"/>
                </a:lnTo>
                <a:lnTo>
                  <a:pt x="1122" y="2"/>
                </a:lnTo>
                <a:lnTo>
                  <a:pt x="1158" y="1"/>
                </a:lnTo>
                <a:lnTo>
                  <a:pt x="1203" y="0"/>
                </a:lnTo>
                <a:lnTo>
                  <a:pt x="1245" y="2"/>
                </a:lnTo>
                <a:lnTo>
                  <a:pt x="1271" y="3"/>
                </a:lnTo>
                <a:lnTo>
                  <a:pt x="1311" y="6"/>
                </a:lnTo>
                <a:lnTo>
                  <a:pt x="1342" y="9"/>
                </a:lnTo>
                <a:lnTo>
                  <a:pt x="1369" y="13"/>
                </a:lnTo>
                <a:lnTo>
                  <a:pt x="1386" y="17"/>
                </a:lnTo>
                <a:lnTo>
                  <a:pt x="1406"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2" name="SMARTPenAnnotation107"/>
          <p:cNvSpPr>
            <a:spLocks/>
          </p:cNvSpPr>
          <p:nvPr/>
        </p:nvSpPr>
        <p:spPr bwMode="auto">
          <a:xfrm>
            <a:off x="4822825" y="1446213"/>
            <a:ext cx="3768725" cy="169862"/>
          </a:xfrm>
          <a:custGeom>
            <a:avLst/>
            <a:gdLst>
              <a:gd name="T0" fmla="*/ 0 w 2374"/>
              <a:gd name="T1" fmla="*/ 2147483647 h 107"/>
              <a:gd name="T2" fmla="*/ 2147483647 w 2374"/>
              <a:gd name="T3" fmla="*/ 2147483647 h 107"/>
              <a:gd name="T4" fmla="*/ 2147483647 w 2374"/>
              <a:gd name="T5" fmla="*/ 2147483647 h 107"/>
              <a:gd name="T6" fmla="*/ 2147483647 w 2374"/>
              <a:gd name="T7" fmla="*/ 2147483647 h 107"/>
              <a:gd name="T8" fmla="*/ 2147483647 w 2374"/>
              <a:gd name="T9" fmla="*/ 2147483647 h 107"/>
              <a:gd name="T10" fmla="*/ 2147483647 w 2374"/>
              <a:gd name="T11" fmla="*/ 0 h 107"/>
              <a:gd name="T12" fmla="*/ 2147483647 w 2374"/>
              <a:gd name="T13" fmla="*/ 0 h 107"/>
              <a:gd name="T14" fmla="*/ 2147483647 w 2374"/>
              <a:gd name="T15" fmla="*/ 2147483647 h 107"/>
              <a:gd name="T16" fmla="*/ 2147483647 w 2374"/>
              <a:gd name="T17" fmla="*/ 2147483647 h 107"/>
              <a:gd name="T18" fmla="*/ 2147483647 w 2374"/>
              <a:gd name="T19" fmla="*/ 2147483647 h 107"/>
              <a:gd name="T20" fmla="*/ 2147483647 w 2374"/>
              <a:gd name="T21" fmla="*/ 2147483647 h 107"/>
              <a:gd name="T22" fmla="*/ 2147483647 w 2374"/>
              <a:gd name="T23" fmla="*/ 2147483647 h 107"/>
              <a:gd name="T24" fmla="*/ 2147483647 w 2374"/>
              <a:gd name="T25" fmla="*/ 2147483647 h 107"/>
              <a:gd name="T26" fmla="*/ 2147483647 w 2374"/>
              <a:gd name="T27" fmla="*/ 2147483647 h 107"/>
              <a:gd name="T28" fmla="*/ 2147483647 w 2374"/>
              <a:gd name="T29" fmla="*/ 2147483647 h 107"/>
              <a:gd name="T30" fmla="*/ 2147483647 w 2374"/>
              <a:gd name="T31" fmla="*/ 2147483647 h 107"/>
              <a:gd name="T32" fmla="*/ 2147483647 w 2374"/>
              <a:gd name="T33" fmla="*/ 2147483647 h 107"/>
              <a:gd name="T34" fmla="*/ 2147483647 w 2374"/>
              <a:gd name="T35" fmla="*/ 2147483647 h 107"/>
              <a:gd name="T36" fmla="*/ 2147483647 w 2374"/>
              <a:gd name="T37" fmla="*/ 2147483647 h 107"/>
              <a:gd name="T38" fmla="*/ 2147483647 w 2374"/>
              <a:gd name="T39" fmla="*/ 2147483647 h 107"/>
              <a:gd name="T40" fmla="*/ 2147483647 w 2374"/>
              <a:gd name="T41" fmla="*/ 2147483647 h 107"/>
              <a:gd name="T42" fmla="*/ 2147483647 w 2374"/>
              <a:gd name="T43" fmla="*/ 2147483647 h 107"/>
              <a:gd name="T44" fmla="*/ 2147483647 w 2374"/>
              <a:gd name="T45" fmla="*/ 2147483647 h 107"/>
              <a:gd name="T46" fmla="*/ 2147483647 w 2374"/>
              <a:gd name="T47" fmla="*/ 2147483647 h 107"/>
              <a:gd name="T48" fmla="*/ 2147483647 w 2374"/>
              <a:gd name="T49" fmla="*/ 2147483647 h 107"/>
              <a:gd name="T50" fmla="*/ 2147483647 w 2374"/>
              <a:gd name="T51" fmla="*/ 2147483647 h 107"/>
              <a:gd name="T52" fmla="*/ 2147483647 w 2374"/>
              <a:gd name="T53" fmla="*/ 2147483647 h 107"/>
              <a:gd name="T54" fmla="*/ 2147483647 w 2374"/>
              <a:gd name="T55" fmla="*/ 2147483647 h 107"/>
              <a:gd name="T56" fmla="*/ 2147483647 w 2374"/>
              <a:gd name="T57" fmla="*/ 2147483647 h 107"/>
              <a:gd name="T58" fmla="*/ 2147483647 w 2374"/>
              <a:gd name="T59" fmla="*/ 2147483647 h 107"/>
              <a:gd name="T60" fmla="*/ 2147483647 w 2374"/>
              <a:gd name="T61" fmla="*/ 2147483647 h 107"/>
              <a:gd name="T62" fmla="*/ 2147483647 w 2374"/>
              <a:gd name="T63" fmla="*/ 2147483647 h 107"/>
              <a:gd name="T64" fmla="*/ 2147483647 w 2374"/>
              <a:gd name="T65" fmla="*/ 2147483647 h 107"/>
              <a:gd name="T66" fmla="*/ 2147483647 w 2374"/>
              <a:gd name="T67" fmla="*/ 2147483647 h 107"/>
              <a:gd name="T68" fmla="*/ 2147483647 w 2374"/>
              <a:gd name="T69" fmla="*/ 2147483647 h 107"/>
              <a:gd name="T70" fmla="*/ 2147483647 w 2374"/>
              <a:gd name="T71" fmla="*/ 2147483647 h 107"/>
              <a:gd name="T72" fmla="*/ 2147483647 w 2374"/>
              <a:gd name="T73" fmla="*/ 2147483647 h 107"/>
              <a:gd name="T74" fmla="*/ 2147483647 w 2374"/>
              <a:gd name="T75" fmla="*/ 2147483647 h 107"/>
              <a:gd name="T76" fmla="*/ 2147483647 w 2374"/>
              <a:gd name="T77" fmla="*/ 2147483647 h 107"/>
              <a:gd name="T78" fmla="*/ 2147483647 w 2374"/>
              <a:gd name="T79" fmla="*/ 2147483647 h 107"/>
              <a:gd name="T80" fmla="*/ 2147483647 w 2374"/>
              <a:gd name="T81" fmla="*/ 2147483647 h 107"/>
              <a:gd name="T82" fmla="*/ 2147483647 w 2374"/>
              <a:gd name="T83" fmla="*/ 2147483647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74" h="107">
                <a:moveTo>
                  <a:pt x="0" y="12"/>
                </a:moveTo>
                <a:lnTo>
                  <a:pt x="8" y="9"/>
                </a:lnTo>
                <a:lnTo>
                  <a:pt x="24" y="6"/>
                </a:lnTo>
                <a:lnTo>
                  <a:pt x="31" y="3"/>
                </a:lnTo>
                <a:lnTo>
                  <a:pt x="43" y="1"/>
                </a:lnTo>
                <a:lnTo>
                  <a:pt x="116" y="0"/>
                </a:lnTo>
                <a:lnTo>
                  <a:pt x="213" y="0"/>
                </a:lnTo>
                <a:lnTo>
                  <a:pt x="316" y="5"/>
                </a:lnTo>
                <a:lnTo>
                  <a:pt x="341" y="7"/>
                </a:lnTo>
                <a:lnTo>
                  <a:pt x="374" y="10"/>
                </a:lnTo>
                <a:lnTo>
                  <a:pt x="439" y="11"/>
                </a:lnTo>
                <a:lnTo>
                  <a:pt x="504" y="14"/>
                </a:lnTo>
                <a:lnTo>
                  <a:pt x="568" y="17"/>
                </a:lnTo>
                <a:lnTo>
                  <a:pt x="676" y="17"/>
                </a:lnTo>
                <a:lnTo>
                  <a:pt x="797" y="12"/>
                </a:lnTo>
                <a:lnTo>
                  <a:pt x="983" y="12"/>
                </a:lnTo>
                <a:lnTo>
                  <a:pt x="1031" y="14"/>
                </a:lnTo>
                <a:lnTo>
                  <a:pt x="1092" y="17"/>
                </a:lnTo>
                <a:lnTo>
                  <a:pt x="1168" y="17"/>
                </a:lnTo>
                <a:lnTo>
                  <a:pt x="1216" y="20"/>
                </a:lnTo>
                <a:lnTo>
                  <a:pt x="1340" y="30"/>
                </a:lnTo>
                <a:lnTo>
                  <a:pt x="1405" y="33"/>
                </a:lnTo>
                <a:lnTo>
                  <a:pt x="1439" y="36"/>
                </a:lnTo>
                <a:lnTo>
                  <a:pt x="1511" y="45"/>
                </a:lnTo>
                <a:lnTo>
                  <a:pt x="1533" y="47"/>
                </a:lnTo>
                <a:lnTo>
                  <a:pt x="1572" y="49"/>
                </a:lnTo>
                <a:lnTo>
                  <a:pt x="1594" y="51"/>
                </a:lnTo>
                <a:lnTo>
                  <a:pt x="1645" y="56"/>
                </a:lnTo>
                <a:lnTo>
                  <a:pt x="1688" y="60"/>
                </a:lnTo>
                <a:lnTo>
                  <a:pt x="1724" y="62"/>
                </a:lnTo>
                <a:lnTo>
                  <a:pt x="1756" y="65"/>
                </a:lnTo>
                <a:lnTo>
                  <a:pt x="1803" y="70"/>
                </a:lnTo>
                <a:lnTo>
                  <a:pt x="1846" y="73"/>
                </a:lnTo>
                <a:lnTo>
                  <a:pt x="1975" y="83"/>
                </a:lnTo>
                <a:lnTo>
                  <a:pt x="2012" y="87"/>
                </a:lnTo>
                <a:lnTo>
                  <a:pt x="2075" y="90"/>
                </a:lnTo>
                <a:lnTo>
                  <a:pt x="2101" y="93"/>
                </a:lnTo>
                <a:lnTo>
                  <a:pt x="2139" y="98"/>
                </a:lnTo>
                <a:lnTo>
                  <a:pt x="2178" y="100"/>
                </a:lnTo>
                <a:lnTo>
                  <a:pt x="2306" y="106"/>
                </a:lnTo>
                <a:lnTo>
                  <a:pt x="2349" y="105"/>
                </a:lnTo>
                <a:lnTo>
                  <a:pt x="2373"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3" name="SMARTPenAnnotation108"/>
          <p:cNvSpPr>
            <a:spLocks/>
          </p:cNvSpPr>
          <p:nvPr/>
        </p:nvSpPr>
        <p:spPr bwMode="auto">
          <a:xfrm>
            <a:off x="4973638" y="2243138"/>
            <a:ext cx="3171825" cy="88900"/>
          </a:xfrm>
          <a:custGeom>
            <a:avLst/>
            <a:gdLst>
              <a:gd name="T0" fmla="*/ 0 w 1998"/>
              <a:gd name="T1" fmla="*/ 2147483647 h 56"/>
              <a:gd name="T2" fmla="*/ 2147483647 w 1998"/>
              <a:gd name="T3" fmla="*/ 2147483647 h 56"/>
              <a:gd name="T4" fmla="*/ 2147483647 w 1998"/>
              <a:gd name="T5" fmla="*/ 2147483647 h 56"/>
              <a:gd name="T6" fmla="*/ 2147483647 w 1998"/>
              <a:gd name="T7" fmla="*/ 2147483647 h 56"/>
              <a:gd name="T8" fmla="*/ 2147483647 w 1998"/>
              <a:gd name="T9" fmla="*/ 2147483647 h 56"/>
              <a:gd name="T10" fmla="*/ 2147483647 w 1998"/>
              <a:gd name="T11" fmla="*/ 2147483647 h 56"/>
              <a:gd name="T12" fmla="*/ 2147483647 w 1998"/>
              <a:gd name="T13" fmla="*/ 2147483647 h 56"/>
              <a:gd name="T14" fmla="*/ 2147483647 w 1998"/>
              <a:gd name="T15" fmla="*/ 2147483647 h 56"/>
              <a:gd name="T16" fmla="*/ 2147483647 w 1998"/>
              <a:gd name="T17" fmla="*/ 2147483647 h 56"/>
              <a:gd name="T18" fmla="*/ 2147483647 w 1998"/>
              <a:gd name="T19" fmla="*/ 2147483647 h 56"/>
              <a:gd name="T20" fmla="*/ 2147483647 w 1998"/>
              <a:gd name="T21" fmla="*/ 2147483647 h 56"/>
              <a:gd name="T22" fmla="*/ 2147483647 w 1998"/>
              <a:gd name="T23" fmla="*/ 2147483647 h 56"/>
              <a:gd name="T24" fmla="*/ 2147483647 w 1998"/>
              <a:gd name="T25" fmla="*/ 2147483647 h 56"/>
              <a:gd name="T26" fmla="*/ 2147483647 w 1998"/>
              <a:gd name="T27" fmla="*/ 2147483647 h 56"/>
              <a:gd name="T28" fmla="*/ 2147483647 w 1998"/>
              <a:gd name="T29" fmla="*/ 0 h 56"/>
              <a:gd name="T30" fmla="*/ 2147483647 w 1998"/>
              <a:gd name="T31" fmla="*/ 2147483647 h 56"/>
              <a:gd name="T32" fmla="*/ 2147483647 w 1998"/>
              <a:gd name="T33" fmla="*/ 2147483647 h 56"/>
              <a:gd name="T34" fmla="*/ 2147483647 w 1998"/>
              <a:gd name="T35" fmla="*/ 2147483647 h 56"/>
              <a:gd name="T36" fmla="*/ 2147483647 w 1998"/>
              <a:gd name="T37" fmla="*/ 2147483647 h 56"/>
              <a:gd name="T38" fmla="*/ 2147483647 w 1998"/>
              <a:gd name="T39" fmla="*/ 2147483647 h 56"/>
              <a:gd name="T40" fmla="*/ 2147483647 w 1998"/>
              <a:gd name="T41" fmla="*/ 2147483647 h 56"/>
              <a:gd name="T42" fmla="*/ 2147483647 w 1998"/>
              <a:gd name="T43" fmla="*/ 2147483647 h 56"/>
              <a:gd name="T44" fmla="*/ 2147483647 w 1998"/>
              <a:gd name="T45" fmla="*/ 2147483647 h 56"/>
              <a:gd name="T46" fmla="*/ 2147483647 w 1998"/>
              <a:gd name="T47" fmla="*/ 2147483647 h 56"/>
              <a:gd name="T48" fmla="*/ 2147483647 w 1998"/>
              <a:gd name="T49" fmla="*/ 2147483647 h 56"/>
              <a:gd name="T50" fmla="*/ 2147483647 w 1998"/>
              <a:gd name="T51" fmla="*/ 2147483647 h 56"/>
              <a:gd name="T52" fmla="*/ 2147483647 w 1998"/>
              <a:gd name="T53" fmla="*/ 2147483647 h 56"/>
              <a:gd name="T54" fmla="*/ 2147483647 w 1998"/>
              <a:gd name="T55" fmla="*/ 2147483647 h 56"/>
              <a:gd name="T56" fmla="*/ 2147483647 w 1998"/>
              <a:gd name="T57" fmla="*/ 2147483647 h 56"/>
              <a:gd name="T58" fmla="*/ 2147483647 w 1998"/>
              <a:gd name="T59" fmla="*/ 2147483647 h 56"/>
              <a:gd name="T60" fmla="*/ 2147483647 w 1998"/>
              <a:gd name="T61" fmla="*/ 2147483647 h 56"/>
              <a:gd name="T62" fmla="*/ 2147483647 w 1998"/>
              <a:gd name="T63" fmla="*/ 2147483647 h 56"/>
              <a:gd name="T64" fmla="*/ 2147483647 w 1998"/>
              <a:gd name="T65" fmla="*/ 2147483647 h 56"/>
              <a:gd name="T66" fmla="*/ 2147483647 w 1998"/>
              <a:gd name="T67" fmla="*/ 2147483647 h 56"/>
              <a:gd name="T68" fmla="*/ 2147483647 w 1998"/>
              <a:gd name="T69" fmla="*/ 2147483647 h 56"/>
              <a:gd name="T70" fmla="*/ 2147483647 w 1998"/>
              <a:gd name="T71" fmla="*/ 2147483647 h 56"/>
              <a:gd name="T72" fmla="*/ 2147483647 w 1998"/>
              <a:gd name="T73" fmla="*/ 2147483647 h 56"/>
              <a:gd name="T74" fmla="*/ 2147483647 w 1998"/>
              <a:gd name="T75" fmla="*/ 2147483647 h 56"/>
              <a:gd name="T76" fmla="*/ 2147483647 w 1998"/>
              <a:gd name="T77" fmla="*/ 2147483647 h 56"/>
              <a:gd name="T78" fmla="*/ 2147483647 w 1998"/>
              <a:gd name="T79" fmla="*/ 2147483647 h 56"/>
              <a:gd name="T80" fmla="*/ 2147483647 w 1998"/>
              <a:gd name="T81" fmla="*/ 2147483647 h 56"/>
              <a:gd name="T82" fmla="*/ 2147483647 w 1998"/>
              <a:gd name="T83" fmla="*/ 2147483647 h 56"/>
              <a:gd name="T84" fmla="*/ 2147483647 w 1998"/>
              <a:gd name="T85" fmla="*/ 2147483647 h 56"/>
              <a:gd name="T86" fmla="*/ 2147483647 w 1998"/>
              <a:gd name="T87" fmla="*/ 2147483647 h 56"/>
              <a:gd name="T88" fmla="*/ 2147483647 w 1998"/>
              <a:gd name="T89" fmla="*/ 2147483647 h 56"/>
              <a:gd name="T90" fmla="*/ 2147483647 w 1998"/>
              <a:gd name="T91" fmla="*/ 2147483647 h 56"/>
              <a:gd name="T92" fmla="*/ 2147483647 w 1998"/>
              <a:gd name="T93" fmla="*/ 2147483647 h 56"/>
              <a:gd name="T94" fmla="*/ 2147483647 w 1998"/>
              <a:gd name="T95" fmla="*/ 2147483647 h 56"/>
              <a:gd name="T96" fmla="*/ 2147483647 w 1998"/>
              <a:gd name="T97" fmla="*/ 2147483647 h 56"/>
              <a:gd name="T98" fmla="*/ 2147483647 w 1998"/>
              <a:gd name="T99" fmla="*/ 2147483647 h 56"/>
              <a:gd name="T100" fmla="*/ 2147483647 w 1998"/>
              <a:gd name="T101" fmla="*/ 2147483647 h 56"/>
              <a:gd name="T102" fmla="*/ 2147483647 w 1998"/>
              <a:gd name="T103" fmla="*/ 2147483647 h 56"/>
              <a:gd name="T104" fmla="*/ 2147483647 w 1998"/>
              <a:gd name="T105" fmla="*/ 2147483647 h 56"/>
              <a:gd name="T106" fmla="*/ 2147483647 w 1998"/>
              <a:gd name="T107" fmla="*/ 2147483647 h 56"/>
              <a:gd name="T108" fmla="*/ 2147483647 w 1998"/>
              <a:gd name="T109" fmla="*/ 2147483647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8" h="56">
                <a:moveTo>
                  <a:pt x="0" y="10"/>
                </a:moveTo>
                <a:lnTo>
                  <a:pt x="12" y="13"/>
                </a:lnTo>
                <a:lnTo>
                  <a:pt x="28" y="15"/>
                </a:lnTo>
                <a:lnTo>
                  <a:pt x="81" y="15"/>
                </a:lnTo>
                <a:lnTo>
                  <a:pt x="184" y="16"/>
                </a:lnTo>
                <a:lnTo>
                  <a:pt x="220" y="14"/>
                </a:lnTo>
                <a:lnTo>
                  <a:pt x="235" y="13"/>
                </a:lnTo>
                <a:lnTo>
                  <a:pt x="261" y="11"/>
                </a:lnTo>
                <a:lnTo>
                  <a:pt x="293" y="10"/>
                </a:lnTo>
                <a:lnTo>
                  <a:pt x="367" y="6"/>
                </a:lnTo>
                <a:lnTo>
                  <a:pt x="419" y="5"/>
                </a:lnTo>
                <a:lnTo>
                  <a:pt x="580" y="5"/>
                </a:lnTo>
                <a:lnTo>
                  <a:pt x="619" y="3"/>
                </a:lnTo>
                <a:lnTo>
                  <a:pt x="636" y="2"/>
                </a:lnTo>
                <a:lnTo>
                  <a:pt x="666" y="0"/>
                </a:lnTo>
                <a:lnTo>
                  <a:pt x="708" y="1"/>
                </a:lnTo>
                <a:lnTo>
                  <a:pt x="721" y="2"/>
                </a:lnTo>
                <a:lnTo>
                  <a:pt x="761" y="4"/>
                </a:lnTo>
                <a:lnTo>
                  <a:pt x="814" y="4"/>
                </a:lnTo>
                <a:lnTo>
                  <a:pt x="853" y="5"/>
                </a:lnTo>
                <a:lnTo>
                  <a:pt x="866" y="6"/>
                </a:lnTo>
                <a:lnTo>
                  <a:pt x="879" y="7"/>
                </a:lnTo>
                <a:lnTo>
                  <a:pt x="906" y="9"/>
                </a:lnTo>
                <a:lnTo>
                  <a:pt x="958" y="10"/>
                </a:lnTo>
                <a:lnTo>
                  <a:pt x="971" y="11"/>
                </a:lnTo>
                <a:lnTo>
                  <a:pt x="985" y="12"/>
                </a:lnTo>
                <a:lnTo>
                  <a:pt x="998" y="13"/>
                </a:lnTo>
                <a:lnTo>
                  <a:pt x="1036" y="15"/>
                </a:lnTo>
                <a:lnTo>
                  <a:pt x="1125" y="16"/>
                </a:lnTo>
                <a:lnTo>
                  <a:pt x="1215" y="16"/>
                </a:lnTo>
                <a:lnTo>
                  <a:pt x="1252" y="14"/>
                </a:lnTo>
                <a:lnTo>
                  <a:pt x="1268" y="13"/>
                </a:lnTo>
                <a:lnTo>
                  <a:pt x="1299" y="11"/>
                </a:lnTo>
                <a:lnTo>
                  <a:pt x="1356" y="10"/>
                </a:lnTo>
                <a:lnTo>
                  <a:pt x="1505" y="10"/>
                </a:lnTo>
                <a:lnTo>
                  <a:pt x="1534" y="12"/>
                </a:lnTo>
                <a:lnTo>
                  <a:pt x="1547" y="13"/>
                </a:lnTo>
                <a:lnTo>
                  <a:pt x="1573" y="15"/>
                </a:lnTo>
                <a:lnTo>
                  <a:pt x="1631" y="16"/>
                </a:lnTo>
                <a:lnTo>
                  <a:pt x="1642" y="17"/>
                </a:lnTo>
                <a:lnTo>
                  <a:pt x="1654" y="19"/>
                </a:lnTo>
                <a:lnTo>
                  <a:pt x="1675" y="20"/>
                </a:lnTo>
                <a:lnTo>
                  <a:pt x="1694" y="21"/>
                </a:lnTo>
                <a:lnTo>
                  <a:pt x="1704" y="23"/>
                </a:lnTo>
                <a:lnTo>
                  <a:pt x="1714" y="24"/>
                </a:lnTo>
                <a:lnTo>
                  <a:pt x="1741" y="27"/>
                </a:lnTo>
                <a:lnTo>
                  <a:pt x="1803" y="35"/>
                </a:lnTo>
                <a:lnTo>
                  <a:pt x="1816" y="36"/>
                </a:lnTo>
                <a:lnTo>
                  <a:pt x="1827" y="38"/>
                </a:lnTo>
                <a:lnTo>
                  <a:pt x="1837" y="40"/>
                </a:lnTo>
                <a:lnTo>
                  <a:pt x="1846" y="41"/>
                </a:lnTo>
                <a:lnTo>
                  <a:pt x="1877" y="44"/>
                </a:lnTo>
                <a:lnTo>
                  <a:pt x="1935" y="51"/>
                </a:lnTo>
                <a:lnTo>
                  <a:pt x="1956" y="53"/>
                </a:lnTo>
                <a:lnTo>
                  <a:pt x="1997" y="5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4" name="SMARTPenAnnotation109"/>
          <p:cNvSpPr>
            <a:spLocks/>
          </p:cNvSpPr>
          <p:nvPr/>
        </p:nvSpPr>
        <p:spPr bwMode="auto">
          <a:xfrm>
            <a:off x="4411663" y="2643188"/>
            <a:ext cx="787400" cy="63500"/>
          </a:xfrm>
          <a:custGeom>
            <a:avLst/>
            <a:gdLst>
              <a:gd name="T0" fmla="*/ 0 w 496"/>
              <a:gd name="T1" fmla="*/ 2147483647 h 40"/>
              <a:gd name="T2" fmla="*/ 2147483647 w 496"/>
              <a:gd name="T3" fmla="*/ 2147483647 h 40"/>
              <a:gd name="T4" fmla="*/ 2147483647 w 496"/>
              <a:gd name="T5" fmla="*/ 2147483647 h 40"/>
              <a:gd name="T6" fmla="*/ 2147483647 w 496"/>
              <a:gd name="T7" fmla="*/ 2147483647 h 40"/>
              <a:gd name="T8" fmla="*/ 2147483647 w 496"/>
              <a:gd name="T9" fmla="*/ 2147483647 h 40"/>
              <a:gd name="T10" fmla="*/ 2147483647 w 496"/>
              <a:gd name="T11" fmla="*/ 2147483647 h 40"/>
              <a:gd name="T12" fmla="*/ 2147483647 w 496"/>
              <a:gd name="T13" fmla="*/ 2147483647 h 40"/>
              <a:gd name="T14" fmla="*/ 2147483647 w 496"/>
              <a:gd name="T15" fmla="*/ 2147483647 h 40"/>
              <a:gd name="T16" fmla="*/ 2147483647 w 496"/>
              <a:gd name="T17" fmla="*/ 2147483647 h 40"/>
              <a:gd name="T18" fmla="*/ 2147483647 w 496"/>
              <a:gd name="T19" fmla="*/ 2147483647 h 40"/>
              <a:gd name="T20" fmla="*/ 2147483647 w 496"/>
              <a:gd name="T21" fmla="*/ 2147483647 h 40"/>
              <a:gd name="T22" fmla="*/ 2147483647 w 496"/>
              <a:gd name="T23" fmla="*/ 2147483647 h 40"/>
              <a:gd name="T24" fmla="*/ 2147483647 w 496"/>
              <a:gd name="T25" fmla="*/ 2147483647 h 40"/>
              <a:gd name="T26" fmla="*/ 2147483647 w 496"/>
              <a:gd name="T27" fmla="*/ 2147483647 h 40"/>
              <a:gd name="T28" fmla="*/ 2147483647 w 496"/>
              <a:gd name="T29" fmla="*/ 2147483647 h 40"/>
              <a:gd name="T30" fmla="*/ 2147483647 w 496"/>
              <a:gd name="T31" fmla="*/ 2147483647 h 40"/>
              <a:gd name="T32" fmla="*/ 2147483647 w 496"/>
              <a:gd name="T33" fmla="*/ 2147483647 h 40"/>
              <a:gd name="T34" fmla="*/ 2147483647 w 496"/>
              <a:gd name="T35" fmla="*/ 2147483647 h 40"/>
              <a:gd name="T36" fmla="*/ 2147483647 w 496"/>
              <a:gd name="T37" fmla="*/ 2147483647 h 40"/>
              <a:gd name="T38" fmla="*/ 2147483647 w 496"/>
              <a:gd name="T39" fmla="*/ 0 h 40"/>
              <a:gd name="T40" fmla="*/ 2147483647 w 496"/>
              <a:gd name="T41" fmla="*/ 2147483647 h 40"/>
              <a:gd name="T42" fmla="*/ 2147483647 w 496"/>
              <a:gd name="T43" fmla="*/ 2147483647 h 40"/>
              <a:gd name="T44" fmla="*/ 2147483647 w 496"/>
              <a:gd name="T45" fmla="*/ 2147483647 h 40"/>
              <a:gd name="T46" fmla="*/ 2147483647 w 496"/>
              <a:gd name="T47" fmla="*/ 2147483647 h 40"/>
              <a:gd name="T48" fmla="*/ 2147483647 w 496"/>
              <a:gd name="T49" fmla="*/ 2147483647 h 40"/>
              <a:gd name="T50" fmla="*/ 2147483647 w 496"/>
              <a:gd name="T51" fmla="*/ 2147483647 h 40"/>
              <a:gd name="T52" fmla="*/ 2147483647 w 496"/>
              <a:gd name="T53" fmla="*/ 2147483647 h 40"/>
              <a:gd name="T54" fmla="*/ 2147483647 w 496"/>
              <a:gd name="T55" fmla="*/ 2147483647 h 40"/>
              <a:gd name="T56" fmla="*/ 2147483647 w 496"/>
              <a:gd name="T57" fmla="*/ 2147483647 h 40"/>
              <a:gd name="T58" fmla="*/ 2147483647 w 496"/>
              <a:gd name="T59" fmla="*/ 2147483647 h 40"/>
              <a:gd name="T60" fmla="*/ 2147483647 w 496"/>
              <a:gd name="T61" fmla="*/ 2147483647 h 40"/>
              <a:gd name="T62" fmla="*/ 2147483647 w 496"/>
              <a:gd name="T63" fmla="*/ 2147483647 h 40"/>
              <a:gd name="T64" fmla="*/ 2147483647 w 496"/>
              <a:gd name="T65" fmla="*/ 2147483647 h 40"/>
              <a:gd name="T66" fmla="*/ 2147483647 w 496"/>
              <a:gd name="T67" fmla="*/ 2147483647 h 40"/>
              <a:gd name="T68" fmla="*/ 2147483647 w 496"/>
              <a:gd name="T69" fmla="*/ 2147483647 h 40"/>
              <a:gd name="T70" fmla="*/ 2147483647 w 496"/>
              <a:gd name="T71" fmla="*/ 2147483647 h 40"/>
              <a:gd name="T72" fmla="*/ 2147483647 w 496"/>
              <a:gd name="T73" fmla="*/ 2147483647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6" h="40">
                <a:moveTo>
                  <a:pt x="0" y="28"/>
                </a:moveTo>
                <a:lnTo>
                  <a:pt x="9" y="25"/>
                </a:lnTo>
                <a:lnTo>
                  <a:pt x="13" y="24"/>
                </a:lnTo>
                <a:lnTo>
                  <a:pt x="20" y="23"/>
                </a:lnTo>
                <a:lnTo>
                  <a:pt x="35" y="23"/>
                </a:lnTo>
                <a:lnTo>
                  <a:pt x="40" y="22"/>
                </a:lnTo>
                <a:lnTo>
                  <a:pt x="45" y="21"/>
                </a:lnTo>
                <a:lnTo>
                  <a:pt x="51" y="20"/>
                </a:lnTo>
                <a:lnTo>
                  <a:pt x="56" y="19"/>
                </a:lnTo>
                <a:lnTo>
                  <a:pt x="67" y="18"/>
                </a:lnTo>
                <a:lnTo>
                  <a:pt x="74" y="16"/>
                </a:lnTo>
                <a:lnTo>
                  <a:pt x="80" y="14"/>
                </a:lnTo>
                <a:lnTo>
                  <a:pt x="87" y="11"/>
                </a:lnTo>
                <a:lnTo>
                  <a:pt x="95" y="9"/>
                </a:lnTo>
                <a:lnTo>
                  <a:pt x="103" y="8"/>
                </a:lnTo>
                <a:lnTo>
                  <a:pt x="154" y="3"/>
                </a:lnTo>
                <a:lnTo>
                  <a:pt x="167" y="2"/>
                </a:lnTo>
                <a:lnTo>
                  <a:pt x="180" y="1"/>
                </a:lnTo>
                <a:lnTo>
                  <a:pt x="191" y="1"/>
                </a:lnTo>
                <a:lnTo>
                  <a:pt x="240" y="0"/>
                </a:lnTo>
                <a:lnTo>
                  <a:pt x="255" y="1"/>
                </a:lnTo>
                <a:lnTo>
                  <a:pt x="270" y="2"/>
                </a:lnTo>
                <a:lnTo>
                  <a:pt x="283" y="3"/>
                </a:lnTo>
                <a:lnTo>
                  <a:pt x="295" y="4"/>
                </a:lnTo>
                <a:lnTo>
                  <a:pt x="306" y="4"/>
                </a:lnTo>
                <a:lnTo>
                  <a:pt x="316" y="5"/>
                </a:lnTo>
                <a:lnTo>
                  <a:pt x="329" y="6"/>
                </a:lnTo>
                <a:lnTo>
                  <a:pt x="343" y="9"/>
                </a:lnTo>
                <a:lnTo>
                  <a:pt x="394" y="18"/>
                </a:lnTo>
                <a:lnTo>
                  <a:pt x="404" y="20"/>
                </a:lnTo>
                <a:lnTo>
                  <a:pt x="413" y="21"/>
                </a:lnTo>
                <a:lnTo>
                  <a:pt x="421" y="21"/>
                </a:lnTo>
                <a:lnTo>
                  <a:pt x="431" y="23"/>
                </a:lnTo>
                <a:lnTo>
                  <a:pt x="443" y="25"/>
                </a:lnTo>
                <a:lnTo>
                  <a:pt x="454" y="28"/>
                </a:lnTo>
                <a:lnTo>
                  <a:pt x="464" y="31"/>
                </a:lnTo>
                <a:lnTo>
                  <a:pt x="495"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5" name="SMARTPenAnnotation110"/>
          <p:cNvSpPr>
            <a:spLocks/>
          </p:cNvSpPr>
          <p:nvPr/>
        </p:nvSpPr>
        <p:spPr bwMode="auto">
          <a:xfrm>
            <a:off x="5438775" y="2679700"/>
            <a:ext cx="2411413" cy="80963"/>
          </a:xfrm>
          <a:custGeom>
            <a:avLst/>
            <a:gdLst>
              <a:gd name="T0" fmla="*/ 0 w 1519"/>
              <a:gd name="T1" fmla="*/ 0 h 51"/>
              <a:gd name="T2" fmla="*/ 0 w 1519"/>
              <a:gd name="T3" fmla="*/ 2147483647 h 51"/>
              <a:gd name="T4" fmla="*/ 0 w 1519"/>
              <a:gd name="T5" fmla="*/ 2147483647 h 51"/>
              <a:gd name="T6" fmla="*/ 2147483647 w 1519"/>
              <a:gd name="T7" fmla="*/ 2147483647 h 51"/>
              <a:gd name="T8" fmla="*/ 2147483647 w 1519"/>
              <a:gd name="T9" fmla="*/ 2147483647 h 51"/>
              <a:gd name="T10" fmla="*/ 2147483647 w 1519"/>
              <a:gd name="T11" fmla="*/ 2147483647 h 51"/>
              <a:gd name="T12" fmla="*/ 2147483647 w 1519"/>
              <a:gd name="T13" fmla="*/ 2147483647 h 51"/>
              <a:gd name="T14" fmla="*/ 2147483647 w 1519"/>
              <a:gd name="T15" fmla="*/ 2147483647 h 51"/>
              <a:gd name="T16" fmla="*/ 2147483647 w 1519"/>
              <a:gd name="T17" fmla="*/ 2147483647 h 51"/>
              <a:gd name="T18" fmla="*/ 2147483647 w 1519"/>
              <a:gd name="T19" fmla="*/ 2147483647 h 51"/>
              <a:gd name="T20" fmla="*/ 2147483647 w 1519"/>
              <a:gd name="T21" fmla="*/ 2147483647 h 51"/>
              <a:gd name="T22" fmla="*/ 2147483647 w 1519"/>
              <a:gd name="T23" fmla="*/ 2147483647 h 51"/>
              <a:gd name="T24" fmla="*/ 2147483647 w 1519"/>
              <a:gd name="T25" fmla="*/ 2147483647 h 51"/>
              <a:gd name="T26" fmla="*/ 2147483647 w 1519"/>
              <a:gd name="T27" fmla="*/ 2147483647 h 51"/>
              <a:gd name="T28" fmla="*/ 2147483647 w 1519"/>
              <a:gd name="T29" fmla="*/ 2147483647 h 51"/>
              <a:gd name="T30" fmla="*/ 2147483647 w 1519"/>
              <a:gd name="T31" fmla="*/ 2147483647 h 51"/>
              <a:gd name="T32" fmla="*/ 2147483647 w 1519"/>
              <a:gd name="T33" fmla="*/ 2147483647 h 51"/>
              <a:gd name="T34" fmla="*/ 2147483647 w 1519"/>
              <a:gd name="T35" fmla="*/ 2147483647 h 51"/>
              <a:gd name="T36" fmla="*/ 2147483647 w 1519"/>
              <a:gd name="T37" fmla="*/ 2147483647 h 51"/>
              <a:gd name="T38" fmla="*/ 2147483647 w 1519"/>
              <a:gd name="T39" fmla="*/ 2147483647 h 51"/>
              <a:gd name="T40" fmla="*/ 2147483647 w 1519"/>
              <a:gd name="T41" fmla="*/ 2147483647 h 51"/>
              <a:gd name="T42" fmla="*/ 2147483647 w 1519"/>
              <a:gd name="T43" fmla="*/ 2147483647 h 51"/>
              <a:gd name="T44" fmla="*/ 2147483647 w 1519"/>
              <a:gd name="T45" fmla="*/ 2147483647 h 51"/>
              <a:gd name="T46" fmla="*/ 2147483647 w 1519"/>
              <a:gd name="T47" fmla="*/ 2147483647 h 51"/>
              <a:gd name="T48" fmla="*/ 2147483647 w 1519"/>
              <a:gd name="T49" fmla="*/ 2147483647 h 51"/>
              <a:gd name="T50" fmla="*/ 2147483647 w 1519"/>
              <a:gd name="T51" fmla="*/ 2147483647 h 51"/>
              <a:gd name="T52" fmla="*/ 2147483647 w 1519"/>
              <a:gd name="T53" fmla="*/ 2147483647 h 51"/>
              <a:gd name="T54" fmla="*/ 2147483647 w 1519"/>
              <a:gd name="T55" fmla="*/ 2147483647 h 51"/>
              <a:gd name="T56" fmla="*/ 2147483647 w 1519"/>
              <a:gd name="T57" fmla="*/ 2147483647 h 51"/>
              <a:gd name="T58" fmla="*/ 2147483647 w 1519"/>
              <a:gd name="T59" fmla="*/ 2147483647 h 51"/>
              <a:gd name="T60" fmla="*/ 2147483647 w 1519"/>
              <a:gd name="T61" fmla="*/ 2147483647 h 51"/>
              <a:gd name="T62" fmla="*/ 2147483647 w 1519"/>
              <a:gd name="T63" fmla="*/ 2147483647 h 51"/>
              <a:gd name="T64" fmla="*/ 2147483647 w 1519"/>
              <a:gd name="T65" fmla="*/ 2147483647 h 51"/>
              <a:gd name="T66" fmla="*/ 2147483647 w 1519"/>
              <a:gd name="T67" fmla="*/ 2147483647 h 51"/>
              <a:gd name="T68" fmla="*/ 2147483647 w 1519"/>
              <a:gd name="T69" fmla="*/ 2147483647 h 51"/>
              <a:gd name="T70" fmla="*/ 2147483647 w 1519"/>
              <a:gd name="T71" fmla="*/ 2147483647 h 51"/>
              <a:gd name="T72" fmla="*/ 2147483647 w 1519"/>
              <a:gd name="T73" fmla="*/ 2147483647 h 51"/>
              <a:gd name="T74" fmla="*/ 2147483647 w 1519"/>
              <a:gd name="T75" fmla="*/ 2147483647 h 51"/>
              <a:gd name="T76" fmla="*/ 2147483647 w 1519"/>
              <a:gd name="T77" fmla="*/ 2147483647 h 51"/>
              <a:gd name="T78" fmla="*/ 2147483647 w 1519"/>
              <a:gd name="T79" fmla="*/ 2147483647 h 51"/>
              <a:gd name="T80" fmla="*/ 2147483647 w 1519"/>
              <a:gd name="T81" fmla="*/ 2147483647 h 51"/>
              <a:gd name="T82" fmla="*/ 2147483647 w 1519"/>
              <a:gd name="T83" fmla="*/ 2147483647 h 51"/>
              <a:gd name="T84" fmla="*/ 2147483647 w 1519"/>
              <a:gd name="T85" fmla="*/ 2147483647 h 51"/>
              <a:gd name="T86" fmla="*/ 2147483647 w 1519"/>
              <a:gd name="T87" fmla="*/ 2147483647 h 51"/>
              <a:gd name="T88" fmla="*/ 2147483647 w 1519"/>
              <a:gd name="T89" fmla="*/ 2147483647 h 51"/>
              <a:gd name="T90" fmla="*/ 2147483647 w 1519"/>
              <a:gd name="T91" fmla="*/ 2147483647 h 51"/>
              <a:gd name="T92" fmla="*/ 2147483647 w 1519"/>
              <a:gd name="T93" fmla="*/ 2147483647 h 51"/>
              <a:gd name="T94" fmla="*/ 2147483647 w 1519"/>
              <a:gd name="T95" fmla="*/ 2147483647 h 51"/>
              <a:gd name="T96" fmla="*/ 2147483647 w 1519"/>
              <a:gd name="T97" fmla="*/ 2147483647 h 51"/>
              <a:gd name="T98" fmla="*/ 2147483647 w 15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19" h="51">
                <a:moveTo>
                  <a:pt x="0" y="0"/>
                </a:moveTo>
                <a:lnTo>
                  <a:pt x="0" y="2"/>
                </a:lnTo>
                <a:lnTo>
                  <a:pt x="0" y="3"/>
                </a:lnTo>
                <a:lnTo>
                  <a:pt x="1" y="4"/>
                </a:lnTo>
                <a:lnTo>
                  <a:pt x="4" y="5"/>
                </a:lnTo>
                <a:lnTo>
                  <a:pt x="43" y="5"/>
                </a:lnTo>
                <a:lnTo>
                  <a:pt x="170" y="5"/>
                </a:lnTo>
                <a:lnTo>
                  <a:pt x="182" y="6"/>
                </a:lnTo>
                <a:lnTo>
                  <a:pt x="214" y="8"/>
                </a:lnTo>
                <a:lnTo>
                  <a:pt x="227" y="10"/>
                </a:lnTo>
                <a:lnTo>
                  <a:pt x="237" y="11"/>
                </a:lnTo>
                <a:lnTo>
                  <a:pt x="246" y="13"/>
                </a:lnTo>
                <a:lnTo>
                  <a:pt x="255" y="14"/>
                </a:lnTo>
                <a:lnTo>
                  <a:pt x="271" y="15"/>
                </a:lnTo>
                <a:lnTo>
                  <a:pt x="309" y="16"/>
                </a:lnTo>
                <a:lnTo>
                  <a:pt x="321" y="17"/>
                </a:lnTo>
                <a:lnTo>
                  <a:pt x="333" y="18"/>
                </a:lnTo>
                <a:lnTo>
                  <a:pt x="344" y="19"/>
                </a:lnTo>
                <a:lnTo>
                  <a:pt x="362" y="21"/>
                </a:lnTo>
                <a:lnTo>
                  <a:pt x="380" y="22"/>
                </a:lnTo>
                <a:lnTo>
                  <a:pt x="389" y="23"/>
                </a:lnTo>
                <a:lnTo>
                  <a:pt x="398" y="25"/>
                </a:lnTo>
                <a:lnTo>
                  <a:pt x="407" y="26"/>
                </a:lnTo>
                <a:lnTo>
                  <a:pt x="444" y="27"/>
                </a:lnTo>
                <a:lnTo>
                  <a:pt x="561" y="28"/>
                </a:lnTo>
                <a:lnTo>
                  <a:pt x="634" y="31"/>
                </a:lnTo>
                <a:lnTo>
                  <a:pt x="742" y="37"/>
                </a:lnTo>
                <a:lnTo>
                  <a:pt x="814" y="40"/>
                </a:lnTo>
                <a:lnTo>
                  <a:pt x="865" y="42"/>
                </a:lnTo>
                <a:lnTo>
                  <a:pt x="911" y="44"/>
                </a:lnTo>
                <a:lnTo>
                  <a:pt x="991" y="44"/>
                </a:lnTo>
                <a:lnTo>
                  <a:pt x="1115" y="44"/>
                </a:lnTo>
                <a:lnTo>
                  <a:pt x="1276" y="40"/>
                </a:lnTo>
                <a:lnTo>
                  <a:pt x="1291" y="39"/>
                </a:lnTo>
                <a:lnTo>
                  <a:pt x="1305" y="38"/>
                </a:lnTo>
                <a:lnTo>
                  <a:pt x="1318" y="36"/>
                </a:lnTo>
                <a:lnTo>
                  <a:pt x="1330" y="35"/>
                </a:lnTo>
                <a:lnTo>
                  <a:pt x="1369" y="34"/>
                </a:lnTo>
                <a:lnTo>
                  <a:pt x="1429" y="33"/>
                </a:lnTo>
                <a:lnTo>
                  <a:pt x="1475" y="34"/>
                </a:lnTo>
                <a:lnTo>
                  <a:pt x="1484" y="35"/>
                </a:lnTo>
                <a:lnTo>
                  <a:pt x="1492" y="36"/>
                </a:lnTo>
                <a:lnTo>
                  <a:pt x="1502" y="38"/>
                </a:lnTo>
                <a:lnTo>
                  <a:pt x="1514" y="39"/>
                </a:lnTo>
                <a:lnTo>
                  <a:pt x="1515" y="39"/>
                </a:lnTo>
                <a:lnTo>
                  <a:pt x="1516" y="40"/>
                </a:lnTo>
                <a:lnTo>
                  <a:pt x="1517" y="42"/>
                </a:lnTo>
                <a:lnTo>
                  <a:pt x="1517" y="43"/>
                </a:lnTo>
                <a:lnTo>
                  <a:pt x="1518" y="45"/>
                </a:lnTo>
                <a:lnTo>
                  <a:pt x="1518"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6" name="SMARTPenAnnotation111"/>
          <p:cNvSpPr>
            <a:spLocks/>
          </p:cNvSpPr>
          <p:nvPr/>
        </p:nvSpPr>
        <p:spPr bwMode="auto">
          <a:xfrm>
            <a:off x="4751388" y="3446463"/>
            <a:ext cx="2295525" cy="196850"/>
          </a:xfrm>
          <a:custGeom>
            <a:avLst/>
            <a:gdLst>
              <a:gd name="T0" fmla="*/ 0 w 1446"/>
              <a:gd name="T1" fmla="*/ 0 h 124"/>
              <a:gd name="T2" fmla="*/ 2147483647 w 1446"/>
              <a:gd name="T3" fmla="*/ 0 h 124"/>
              <a:gd name="T4" fmla="*/ 2147483647 w 1446"/>
              <a:gd name="T5" fmla="*/ 2147483647 h 124"/>
              <a:gd name="T6" fmla="*/ 2147483647 w 1446"/>
              <a:gd name="T7" fmla="*/ 2147483647 h 124"/>
              <a:gd name="T8" fmla="*/ 2147483647 w 1446"/>
              <a:gd name="T9" fmla="*/ 2147483647 h 124"/>
              <a:gd name="T10" fmla="*/ 2147483647 w 1446"/>
              <a:gd name="T11" fmla="*/ 2147483647 h 124"/>
              <a:gd name="T12" fmla="*/ 2147483647 w 1446"/>
              <a:gd name="T13" fmla="*/ 2147483647 h 124"/>
              <a:gd name="T14" fmla="*/ 2147483647 w 1446"/>
              <a:gd name="T15" fmla="*/ 2147483647 h 124"/>
              <a:gd name="T16" fmla="*/ 2147483647 w 1446"/>
              <a:gd name="T17" fmla="*/ 2147483647 h 124"/>
              <a:gd name="T18" fmla="*/ 2147483647 w 1446"/>
              <a:gd name="T19" fmla="*/ 2147483647 h 124"/>
              <a:gd name="T20" fmla="*/ 2147483647 w 1446"/>
              <a:gd name="T21" fmla="*/ 2147483647 h 124"/>
              <a:gd name="T22" fmla="*/ 2147483647 w 1446"/>
              <a:gd name="T23" fmla="*/ 2147483647 h 124"/>
              <a:gd name="T24" fmla="*/ 2147483647 w 1446"/>
              <a:gd name="T25" fmla="*/ 2147483647 h 124"/>
              <a:gd name="T26" fmla="*/ 2147483647 w 1446"/>
              <a:gd name="T27" fmla="*/ 2147483647 h 124"/>
              <a:gd name="T28" fmla="*/ 2147483647 w 1446"/>
              <a:gd name="T29" fmla="*/ 2147483647 h 124"/>
              <a:gd name="T30" fmla="*/ 2147483647 w 1446"/>
              <a:gd name="T31" fmla="*/ 2147483647 h 124"/>
              <a:gd name="T32" fmla="*/ 2147483647 w 1446"/>
              <a:gd name="T33" fmla="*/ 2147483647 h 124"/>
              <a:gd name="T34" fmla="*/ 2147483647 w 1446"/>
              <a:gd name="T35" fmla="*/ 2147483647 h 124"/>
              <a:gd name="T36" fmla="*/ 2147483647 w 1446"/>
              <a:gd name="T37" fmla="*/ 2147483647 h 124"/>
              <a:gd name="T38" fmla="*/ 2147483647 w 1446"/>
              <a:gd name="T39" fmla="*/ 2147483647 h 124"/>
              <a:gd name="T40" fmla="*/ 2147483647 w 1446"/>
              <a:gd name="T41" fmla="*/ 2147483647 h 124"/>
              <a:gd name="T42" fmla="*/ 2147483647 w 1446"/>
              <a:gd name="T43" fmla="*/ 2147483647 h 124"/>
              <a:gd name="T44" fmla="*/ 2147483647 w 1446"/>
              <a:gd name="T45" fmla="*/ 2147483647 h 124"/>
              <a:gd name="T46" fmla="*/ 2147483647 w 1446"/>
              <a:gd name="T47" fmla="*/ 2147483647 h 124"/>
              <a:gd name="T48" fmla="*/ 2147483647 w 1446"/>
              <a:gd name="T49" fmla="*/ 2147483647 h 124"/>
              <a:gd name="T50" fmla="*/ 2147483647 w 1446"/>
              <a:gd name="T51" fmla="*/ 2147483647 h 124"/>
              <a:gd name="T52" fmla="*/ 2147483647 w 1446"/>
              <a:gd name="T53" fmla="*/ 2147483647 h 124"/>
              <a:gd name="T54" fmla="*/ 2147483647 w 1446"/>
              <a:gd name="T55" fmla="*/ 2147483647 h 124"/>
              <a:gd name="T56" fmla="*/ 2147483647 w 1446"/>
              <a:gd name="T57" fmla="*/ 2147483647 h 124"/>
              <a:gd name="T58" fmla="*/ 2147483647 w 1446"/>
              <a:gd name="T59" fmla="*/ 2147483647 h 124"/>
              <a:gd name="T60" fmla="*/ 2147483647 w 1446"/>
              <a:gd name="T61" fmla="*/ 2147483647 h 124"/>
              <a:gd name="T62" fmla="*/ 2147483647 w 1446"/>
              <a:gd name="T63" fmla="*/ 2147483647 h 124"/>
              <a:gd name="T64" fmla="*/ 2147483647 w 1446"/>
              <a:gd name="T65" fmla="*/ 2147483647 h 124"/>
              <a:gd name="T66" fmla="*/ 2147483647 w 1446"/>
              <a:gd name="T67" fmla="*/ 2147483647 h 124"/>
              <a:gd name="T68" fmla="*/ 2147483647 w 1446"/>
              <a:gd name="T69" fmla="*/ 2147483647 h 124"/>
              <a:gd name="T70" fmla="*/ 2147483647 w 1446"/>
              <a:gd name="T71" fmla="*/ 2147483647 h 124"/>
              <a:gd name="T72" fmla="*/ 2147483647 w 1446"/>
              <a:gd name="T73" fmla="*/ 2147483647 h 124"/>
              <a:gd name="T74" fmla="*/ 2147483647 w 1446"/>
              <a:gd name="T75" fmla="*/ 2147483647 h 124"/>
              <a:gd name="T76" fmla="*/ 2147483647 w 1446"/>
              <a:gd name="T77" fmla="*/ 2147483647 h 124"/>
              <a:gd name="T78" fmla="*/ 2147483647 w 1446"/>
              <a:gd name="T79" fmla="*/ 2147483647 h 124"/>
              <a:gd name="T80" fmla="*/ 2147483647 w 1446"/>
              <a:gd name="T81" fmla="*/ 214748364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46" h="124">
                <a:moveTo>
                  <a:pt x="0" y="0"/>
                </a:moveTo>
                <a:lnTo>
                  <a:pt x="49" y="0"/>
                </a:lnTo>
                <a:lnTo>
                  <a:pt x="85" y="3"/>
                </a:lnTo>
                <a:lnTo>
                  <a:pt x="123" y="6"/>
                </a:lnTo>
                <a:lnTo>
                  <a:pt x="159" y="10"/>
                </a:lnTo>
                <a:lnTo>
                  <a:pt x="190" y="13"/>
                </a:lnTo>
                <a:lnTo>
                  <a:pt x="221" y="16"/>
                </a:lnTo>
                <a:lnTo>
                  <a:pt x="243" y="20"/>
                </a:lnTo>
                <a:lnTo>
                  <a:pt x="258" y="23"/>
                </a:lnTo>
                <a:lnTo>
                  <a:pt x="288" y="30"/>
                </a:lnTo>
                <a:lnTo>
                  <a:pt x="327" y="37"/>
                </a:lnTo>
                <a:lnTo>
                  <a:pt x="353" y="42"/>
                </a:lnTo>
                <a:lnTo>
                  <a:pt x="373" y="45"/>
                </a:lnTo>
                <a:lnTo>
                  <a:pt x="417" y="50"/>
                </a:lnTo>
                <a:lnTo>
                  <a:pt x="439" y="53"/>
                </a:lnTo>
                <a:lnTo>
                  <a:pt x="459" y="57"/>
                </a:lnTo>
                <a:lnTo>
                  <a:pt x="479" y="60"/>
                </a:lnTo>
                <a:lnTo>
                  <a:pt x="514" y="63"/>
                </a:lnTo>
                <a:lnTo>
                  <a:pt x="578" y="70"/>
                </a:lnTo>
                <a:lnTo>
                  <a:pt x="621" y="73"/>
                </a:lnTo>
                <a:lnTo>
                  <a:pt x="645" y="76"/>
                </a:lnTo>
                <a:lnTo>
                  <a:pt x="690" y="79"/>
                </a:lnTo>
                <a:lnTo>
                  <a:pt x="711" y="82"/>
                </a:lnTo>
                <a:lnTo>
                  <a:pt x="750" y="85"/>
                </a:lnTo>
                <a:lnTo>
                  <a:pt x="796" y="88"/>
                </a:lnTo>
                <a:lnTo>
                  <a:pt x="829" y="89"/>
                </a:lnTo>
                <a:lnTo>
                  <a:pt x="932" y="96"/>
                </a:lnTo>
                <a:lnTo>
                  <a:pt x="962" y="98"/>
                </a:lnTo>
                <a:lnTo>
                  <a:pt x="985" y="101"/>
                </a:lnTo>
                <a:lnTo>
                  <a:pt x="1019" y="104"/>
                </a:lnTo>
                <a:lnTo>
                  <a:pt x="1055" y="106"/>
                </a:lnTo>
                <a:lnTo>
                  <a:pt x="1096" y="109"/>
                </a:lnTo>
                <a:lnTo>
                  <a:pt x="1120" y="112"/>
                </a:lnTo>
                <a:lnTo>
                  <a:pt x="1161" y="115"/>
                </a:lnTo>
                <a:lnTo>
                  <a:pt x="1185" y="116"/>
                </a:lnTo>
                <a:lnTo>
                  <a:pt x="1261" y="118"/>
                </a:lnTo>
                <a:lnTo>
                  <a:pt x="1322" y="123"/>
                </a:lnTo>
                <a:lnTo>
                  <a:pt x="1351" y="122"/>
                </a:lnTo>
                <a:lnTo>
                  <a:pt x="1395" y="119"/>
                </a:lnTo>
                <a:lnTo>
                  <a:pt x="1414" y="117"/>
                </a:lnTo>
                <a:lnTo>
                  <a:pt x="1445" y="11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7" name="SMARTPenAnnotation112"/>
          <p:cNvSpPr>
            <a:spLocks/>
          </p:cNvSpPr>
          <p:nvPr/>
        </p:nvSpPr>
        <p:spPr bwMode="auto">
          <a:xfrm>
            <a:off x="7527925" y="3544888"/>
            <a:ext cx="733425" cy="73025"/>
          </a:xfrm>
          <a:custGeom>
            <a:avLst/>
            <a:gdLst>
              <a:gd name="T0" fmla="*/ 0 w 462"/>
              <a:gd name="T1" fmla="*/ 2147483647 h 46"/>
              <a:gd name="T2" fmla="*/ 2147483647 w 462"/>
              <a:gd name="T3" fmla="*/ 2147483647 h 46"/>
              <a:gd name="T4" fmla="*/ 2147483647 w 462"/>
              <a:gd name="T5" fmla="*/ 2147483647 h 46"/>
              <a:gd name="T6" fmla="*/ 2147483647 w 462"/>
              <a:gd name="T7" fmla="*/ 2147483647 h 46"/>
              <a:gd name="T8" fmla="*/ 2147483647 w 462"/>
              <a:gd name="T9" fmla="*/ 2147483647 h 46"/>
              <a:gd name="T10" fmla="*/ 2147483647 w 462"/>
              <a:gd name="T11" fmla="*/ 2147483647 h 46"/>
              <a:gd name="T12" fmla="*/ 2147483647 w 462"/>
              <a:gd name="T13" fmla="*/ 2147483647 h 46"/>
              <a:gd name="T14" fmla="*/ 2147483647 w 462"/>
              <a:gd name="T15" fmla="*/ 2147483647 h 46"/>
              <a:gd name="T16" fmla="*/ 2147483647 w 462"/>
              <a:gd name="T17" fmla="*/ 2147483647 h 46"/>
              <a:gd name="T18" fmla="*/ 2147483647 w 462"/>
              <a:gd name="T19" fmla="*/ 2147483647 h 46"/>
              <a:gd name="T20" fmla="*/ 2147483647 w 462"/>
              <a:gd name="T21" fmla="*/ 2147483647 h 46"/>
              <a:gd name="T22" fmla="*/ 2147483647 w 462"/>
              <a:gd name="T23" fmla="*/ 2147483647 h 46"/>
              <a:gd name="T24" fmla="*/ 2147483647 w 462"/>
              <a:gd name="T25" fmla="*/ 2147483647 h 46"/>
              <a:gd name="T26" fmla="*/ 2147483647 w 462"/>
              <a:gd name="T27" fmla="*/ 2147483647 h 46"/>
              <a:gd name="T28" fmla="*/ 2147483647 w 462"/>
              <a:gd name="T29" fmla="*/ 2147483647 h 46"/>
              <a:gd name="T30" fmla="*/ 2147483647 w 462"/>
              <a:gd name="T31" fmla="*/ 2147483647 h 46"/>
              <a:gd name="T32" fmla="*/ 2147483647 w 462"/>
              <a:gd name="T33" fmla="*/ 2147483647 h 46"/>
              <a:gd name="T34" fmla="*/ 2147483647 w 462"/>
              <a:gd name="T35" fmla="*/ 0 h 46"/>
              <a:gd name="T36" fmla="*/ 2147483647 w 462"/>
              <a:gd name="T37" fmla="*/ 2147483647 h 46"/>
              <a:gd name="T38" fmla="*/ 2147483647 w 462"/>
              <a:gd name="T39" fmla="*/ 2147483647 h 46"/>
              <a:gd name="T40" fmla="*/ 2147483647 w 462"/>
              <a:gd name="T41" fmla="*/ 2147483647 h 46"/>
              <a:gd name="T42" fmla="*/ 2147483647 w 462"/>
              <a:gd name="T43" fmla="*/ 2147483647 h 46"/>
              <a:gd name="T44" fmla="*/ 2147483647 w 462"/>
              <a:gd name="T45" fmla="*/ 2147483647 h 46"/>
              <a:gd name="T46" fmla="*/ 2147483647 w 462"/>
              <a:gd name="T47" fmla="*/ 2147483647 h 46"/>
              <a:gd name="T48" fmla="*/ 2147483647 w 462"/>
              <a:gd name="T49" fmla="*/ 2147483647 h 46"/>
              <a:gd name="T50" fmla="*/ 2147483647 w 462"/>
              <a:gd name="T51" fmla="*/ 2147483647 h 46"/>
              <a:gd name="T52" fmla="*/ 2147483647 w 462"/>
              <a:gd name="T53" fmla="*/ 2147483647 h 46"/>
              <a:gd name="T54" fmla="*/ 2147483647 w 462"/>
              <a:gd name="T55" fmla="*/ 2147483647 h 46"/>
              <a:gd name="T56" fmla="*/ 2147483647 w 462"/>
              <a:gd name="T57" fmla="*/ 2147483647 h 46"/>
              <a:gd name="T58" fmla="*/ 2147483647 w 462"/>
              <a:gd name="T59" fmla="*/ 2147483647 h 46"/>
              <a:gd name="T60" fmla="*/ 2147483647 w 462"/>
              <a:gd name="T61" fmla="*/ 2147483647 h 46"/>
              <a:gd name="T62" fmla="*/ 2147483647 w 462"/>
              <a:gd name="T63" fmla="*/ 2147483647 h 46"/>
              <a:gd name="T64" fmla="*/ 2147483647 w 462"/>
              <a:gd name="T65" fmla="*/ 2147483647 h 46"/>
              <a:gd name="T66" fmla="*/ 2147483647 w 462"/>
              <a:gd name="T67" fmla="*/ 2147483647 h 46"/>
              <a:gd name="T68" fmla="*/ 2147483647 w 462"/>
              <a:gd name="T69" fmla="*/ 2147483647 h 46"/>
              <a:gd name="T70" fmla="*/ 2147483647 w 462"/>
              <a:gd name="T71" fmla="*/ 2147483647 h 46"/>
              <a:gd name="T72" fmla="*/ 2147483647 w 462"/>
              <a:gd name="T73" fmla="*/ 2147483647 h 46"/>
              <a:gd name="T74" fmla="*/ 2147483647 w 462"/>
              <a:gd name="T75" fmla="*/ 2147483647 h 46"/>
              <a:gd name="T76" fmla="*/ 2147483647 w 462"/>
              <a:gd name="T77" fmla="*/ 2147483647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2" h="46">
                <a:moveTo>
                  <a:pt x="0" y="6"/>
                </a:moveTo>
                <a:lnTo>
                  <a:pt x="6" y="9"/>
                </a:lnTo>
                <a:lnTo>
                  <a:pt x="8" y="10"/>
                </a:lnTo>
                <a:lnTo>
                  <a:pt x="13" y="11"/>
                </a:lnTo>
                <a:lnTo>
                  <a:pt x="25" y="11"/>
                </a:lnTo>
                <a:lnTo>
                  <a:pt x="62" y="11"/>
                </a:lnTo>
                <a:lnTo>
                  <a:pt x="120" y="11"/>
                </a:lnTo>
                <a:lnTo>
                  <a:pt x="128" y="11"/>
                </a:lnTo>
                <a:lnTo>
                  <a:pt x="137" y="10"/>
                </a:lnTo>
                <a:lnTo>
                  <a:pt x="145" y="8"/>
                </a:lnTo>
                <a:lnTo>
                  <a:pt x="154" y="8"/>
                </a:lnTo>
                <a:lnTo>
                  <a:pt x="162" y="7"/>
                </a:lnTo>
                <a:lnTo>
                  <a:pt x="170" y="7"/>
                </a:lnTo>
                <a:lnTo>
                  <a:pt x="195" y="4"/>
                </a:lnTo>
                <a:lnTo>
                  <a:pt x="211" y="3"/>
                </a:lnTo>
                <a:lnTo>
                  <a:pt x="227" y="2"/>
                </a:lnTo>
                <a:lnTo>
                  <a:pt x="262" y="1"/>
                </a:lnTo>
                <a:lnTo>
                  <a:pt x="302" y="0"/>
                </a:lnTo>
                <a:lnTo>
                  <a:pt x="313" y="1"/>
                </a:lnTo>
                <a:lnTo>
                  <a:pt x="324" y="2"/>
                </a:lnTo>
                <a:lnTo>
                  <a:pt x="334" y="3"/>
                </a:lnTo>
                <a:lnTo>
                  <a:pt x="343" y="4"/>
                </a:lnTo>
                <a:lnTo>
                  <a:pt x="352" y="5"/>
                </a:lnTo>
                <a:lnTo>
                  <a:pt x="360" y="5"/>
                </a:lnTo>
                <a:lnTo>
                  <a:pt x="368" y="6"/>
                </a:lnTo>
                <a:lnTo>
                  <a:pt x="376" y="7"/>
                </a:lnTo>
                <a:lnTo>
                  <a:pt x="384" y="9"/>
                </a:lnTo>
                <a:lnTo>
                  <a:pt x="391" y="10"/>
                </a:lnTo>
                <a:lnTo>
                  <a:pt x="397" y="12"/>
                </a:lnTo>
                <a:lnTo>
                  <a:pt x="404" y="14"/>
                </a:lnTo>
                <a:lnTo>
                  <a:pt x="409" y="15"/>
                </a:lnTo>
                <a:lnTo>
                  <a:pt x="414" y="17"/>
                </a:lnTo>
                <a:lnTo>
                  <a:pt x="418" y="19"/>
                </a:lnTo>
                <a:lnTo>
                  <a:pt x="425" y="22"/>
                </a:lnTo>
                <a:lnTo>
                  <a:pt x="432" y="26"/>
                </a:lnTo>
                <a:lnTo>
                  <a:pt x="440" y="30"/>
                </a:lnTo>
                <a:lnTo>
                  <a:pt x="446" y="34"/>
                </a:lnTo>
                <a:lnTo>
                  <a:pt x="450" y="37"/>
                </a:lnTo>
                <a:lnTo>
                  <a:pt x="46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8" name="SMARTPenAnnotation113"/>
          <p:cNvSpPr>
            <a:spLocks/>
          </p:cNvSpPr>
          <p:nvPr/>
        </p:nvSpPr>
        <p:spPr bwMode="auto">
          <a:xfrm>
            <a:off x="6500813" y="3990975"/>
            <a:ext cx="1403350" cy="100013"/>
          </a:xfrm>
          <a:custGeom>
            <a:avLst/>
            <a:gdLst>
              <a:gd name="T0" fmla="*/ 0 w 884"/>
              <a:gd name="T1" fmla="*/ 2147483647 h 63"/>
              <a:gd name="T2" fmla="*/ 2147483647 w 884"/>
              <a:gd name="T3" fmla="*/ 2147483647 h 63"/>
              <a:gd name="T4" fmla="*/ 2147483647 w 884"/>
              <a:gd name="T5" fmla="*/ 2147483647 h 63"/>
              <a:gd name="T6" fmla="*/ 2147483647 w 884"/>
              <a:gd name="T7" fmla="*/ 2147483647 h 63"/>
              <a:gd name="T8" fmla="*/ 2147483647 w 884"/>
              <a:gd name="T9" fmla="*/ 2147483647 h 63"/>
              <a:gd name="T10" fmla="*/ 2147483647 w 884"/>
              <a:gd name="T11" fmla="*/ 2147483647 h 63"/>
              <a:gd name="T12" fmla="*/ 2147483647 w 884"/>
              <a:gd name="T13" fmla="*/ 2147483647 h 63"/>
              <a:gd name="T14" fmla="*/ 2147483647 w 884"/>
              <a:gd name="T15" fmla="*/ 2147483647 h 63"/>
              <a:gd name="T16" fmla="*/ 2147483647 w 884"/>
              <a:gd name="T17" fmla="*/ 2147483647 h 63"/>
              <a:gd name="T18" fmla="*/ 2147483647 w 884"/>
              <a:gd name="T19" fmla="*/ 2147483647 h 63"/>
              <a:gd name="T20" fmla="*/ 2147483647 w 884"/>
              <a:gd name="T21" fmla="*/ 2147483647 h 63"/>
              <a:gd name="T22" fmla="*/ 2147483647 w 884"/>
              <a:gd name="T23" fmla="*/ 2147483647 h 63"/>
              <a:gd name="T24" fmla="*/ 2147483647 w 884"/>
              <a:gd name="T25" fmla="*/ 2147483647 h 63"/>
              <a:gd name="T26" fmla="*/ 2147483647 w 884"/>
              <a:gd name="T27" fmla="*/ 0 h 63"/>
              <a:gd name="T28" fmla="*/ 2147483647 w 884"/>
              <a:gd name="T29" fmla="*/ 2147483647 h 63"/>
              <a:gd name="T30" fmla="*/ 2147483647 w 884"/>
              <a:gd name="T31" fmla="*/ 2147483647 h 63"/>
              <a:gd name="T32" fmla="*/ 2147483647 w 884"/>
              <a:gd name="T33" fmla="*/ 2147483647 h 63"/>
              <a:gd name="T34" fmla="*/ 2147483647 w 884"/>
              <a:gd name="T35" fmla="*/ 2147483647 h 63"/>
              <a:gd name="T36" fmla="*/ 2147483647 w 884"/>
              <a:gd name="T37" fmla="*/ 2147483647 h 63"/>
              <a:gd name="T38" fmla="*/ 2147483647 w 884"/>
              <a:gd name="T39" fmla="*/ 2147483647 h 63"/>
              <a:gd name="T40" fmla="*/ 2147483647 w 884"/>
              <a:gd name="T41" fmla="*/ 2147483647 h 63"/>
              <a:gd name="T42" fmla="*/ 2147483647 w 884"/>
              <a:gd name="T43" fmla="*/ 2147483647 h 63"/>
              <a:gd name="T44" fmla="*/ 2147483647 w 884"/>
              <a:gd name="T45" fmla="*/ 2147483647 h 63"/>
              <a:gd name="T46" fmla="*/ 2147483647 w 884"/>
              <a:gd name="T47" fmla="*/ 2147483647 h 63"/>
              <a:gd name="T48" fmla="*/ 2147483647 w 884"/>
              <a:gd name="T49" fmla="*/ 2147483647 h 63"/>
              <a:gd name="T50" fmla="*/ 2147483647 w 884"/>
              <a:gd name="T51" fmla="*/ 2147483647 h 63"/>
              <a:gd name="T52" fmla="*/ 2147483647 w 884"/>
              <a:gd name="T53" fmla="*/ 2147483647 h 63"/>
              <a:gd name="T54" fmla="*/ 2147483647 w 884"/>
              <a:gd name="T55" fmla="*/ 2147483647 h 63"/>
              <a:gd name="T56" fmla="*/ 2147483647 w 884"/>
              <a:gd name="T57" fmla="*/ 2147483647 h 63"/>
              <a:gd name="T58" fmla="*/ 2147483647 w 884"/>
              <a:gd name="T59" fmla="*/ 2147483647 h 63"/>
              <a:gd name="T60" fmla="*/ 2147483647 w 884"/>
              <a:gd name="T61" fmla="*/ 2147483647 h 63"/>
              <a:gd name="T62" fmla="*/ 2147483647 w 884"/>
              <a:gd name="T63" fmla="*/ 2147483647 h 63"/>
              <a:gd name="T64" fmla="*/ 2147483647 w 884"/>
              <a:gd name="T65" fmla="*/ 2147483647 h 63"/>
              <a:gd name="T66" fmla="*/ 2147483647 w 884"/>
              <a:gd name="T67" fmla="*/ 2147483647 h 63"/>
              <a:gd name="T68" fmla="*/ 2147483647 w 884"/>
              <a:gd name="T69" fmla="*/ 2147483647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4" h="63">
                <a:moveTo>
                  <a:pt x="0" y="17"/>
                </a:moveTo>
                <a:lnTo>
                  <a:pt x="85" y="17"/>
                </a:lnTo>
                <a:lnTo>
                  <a:pt x="102" y="16"/>
                </a:lnTo>
                <a:lnTo>
                  <a:pt x="113" y="14"/>
                </a:lnTo>
                <a:lnTo>
                  <a:pt x="138" y="12"/>
                </a:lnTo>
                <a:lnTo>
                  <a:pt x="145" y="12"/>
                </a:lnTo>
                <a:lnTo>
                  <a:pt x="152" y="10"/>
                </a:lnTo>
                <a:lnTo>
                  <a:pt x="160" y="9"/>
                </a:lnTo>
                <a:lnTo>
                  <a:pt x="173" y="7"/>
                </a:lnTo>
                <a:lnTo>
                  <a:pt x="212" y="4"/>
                </a:lnTo>
                <a:lnTo>
                  <a:pt x="229" y="3"/>
                </a:lnTo>
                <a:lnTo>
                  <a:pt x="256" y="1"/>
                </a:lnTo>
                <a:lnTo>
                  <a:pt x="307" y="1"/>
                </a:lnTo>
                <a:lnTo>
                  <a:pt x="365" y="0"/>
                </a:lnTo>
                <a:lnTo>
                  <a:pt x="465" y="3"/>
                </a:lnTo>
                <a:lnTo>
                  <a:pt x="494" y="5"/>
                </a:lnTo>
                <a:lnTo>
                  <a:pt x="517" y="7"/>
                </a:lnTo>
                <a:lnTo>
                  <a:pt x="536" y="8"/>
                </a:lnTo>
                <a:lnTo>
                  <a:pt x="552" y="9"/>
                </a:lnTo>
                <a:lnTo>
                  <a:pt x="567" y="10"/>
                </a:lnTo>
                <a:lnTo>
                  <a:pt x="593" y="12"/>
                </a:lnTo>
                <a:lnTo>
                  <a:pt x="605" y="13"/>
                </a:lnTo>
                <a:lnTo>
                  <a:pt x="617" y="14"/>
                </a:lnTo>
                <a:lnTo>
                  <a:pt x="641" y="16"/>
                </a:lnTo>
                <a:lnTo>
                  <a:pt x="663" y="17"/>
                </a:lnTo>
                <a:lnTo>
                  <a:pt x="675" y="19"/>
                </a:lnTo>
                <a:lnTo>
                  <a:pt x="686" y="20"/>
                </a:lnTo>
                <a:lnTo>
                  <a:pt x="697" y="22"/>
                </a:lnTo>
                <a:lnTo>
                  <a:pt x="717" y="25"/>
                </a:lnTo>
                <a:lnTo>
                  <a:pt x="746" y="30"/>
                </a:lnTo>
                <a:lnTo>
                  <a:pt x="755" y="32"/>
                </a:lnTo>
                <a:lnTo>
                  <a:pt x="771" y="33"/>
                </a:lnTo>
                <a:lnTo>
                  <a:pt x="785" y="35"/>
                </a:lnTo>
                <a:lnTo>
                  <a:pt x="802" y="39"/>
                </a:lnTo>
                <a:lnTo>
                  <a:pt x="883"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49" name="SMARTPenAnnotation114"/>
          <p:cNvSpPr>
            <a:spLocks/>
          </p:cNvSpPr>
          <p:nvPr/>
        </p:nvSpPr>
        <p:spPr bwMode="auto">
          <a:xfrm>
            <a:off x="4643438" y="4411663"/>
            <a:ext cx="2386012" cy="46037"/>
          </a:xfrm>
          <a:custGeom>
            <a:avLst/>
            <a:gdLst>
              <a:gd name="T0" fmla="*/ 2147483647 w 1503"/>
              <a:gd name="T1" fmla="*/ 2147483647 h 29"/>
              <a:gd name="T2" fmla="*/ 2147483647 w 1503"/>
              <a:gd name="T3" fmla="*/ 2147483647 h 29"/>
              <a:gd name="T4" fmla="*/ 2147483647 w 1503"/>
              <a:gd name="T5" fmla="*/ 2147483647 h 29"/>
              <a:gd name="T6" fmla="*/ 2147483647 w 1503"/>
              <a:gd name="T7" fmla="*/ 2147483647 h 29"/>
              <a:gd name="T8" fmla="*/ 2147483647 w 1503"/>
              <a:gd name="T9" fmla="*/ 2147483647 h 29"/>
              <a:gd name="T10" fmla="*/ 2147483647 w 1503"/>
              <a:gd name="T11" fmla="*/ 2147483647 h 29"/>
              <a:gd name="T12" fmla="*/ 2147483647 w 1503"/>
              <a:gd name="T13" fmla="*/ 2147483647 h 29"/>
              <a:gd name="T14" fmla="*/ 2147483647 w 1503"/>
              <a:gd name="T15" fmla="*/ 2147483647 h 29"/>
              <a:gd name="T16" fmla="*/ 2147483647 w 1503"/>
              <a:gd name="T17" fmla="*/ 0 h 29"/>
              <a:gd name="T18" fmla="*/ 2147483647 w 1503"/>
              <a:gd name="T19" fmla="*/ 2147483647 h 29"/>
              <a:gd name="T20" fmla="*/ 2147483647 w 1503"/>
              <a:gd name="T21" fmla="*/ 2147483647 h 29"/>
              <a:gd name="T22" fmla="*/ 2147483647 w 1503"/>
              <a:gd name="T23" fmla="*/ 2147483647 h 29"/>
              <a:gd name="T24" fmla="*/ 2147483647 w 1503"/>
              <a:gd name="T25" fmla="*/ 2147483647 h 29"/>
              <a:gd name="T26" fmla="*/ 2147483647 w 1503"/>
              <a:gd name="T27" fmla="*/ 2147483647 h 29"/>
              <a:gd name="T28" fmla="*/ 2147483647 w 1503"/>
              <a:gd name="T29" fmla="*/ 2147483647 h 29"/>
              <a:gd name="T30" fmla="*/ 2147483647 w 1503"/>
              <a:gd name="T31" fmla="*/ 2147483647 h 29"/>
              <a:gd name="T32" fmla="*/ 2147483647 w 1503"/>
              <a:gd name="T33" fmla="*/ 2147483647 h 29"/>
              <a:gd name="T34" fmla="*/ 2147483647 w 1503"/>
              <a:gd name="T35" fmla="*/ 2147483647 h 29"/>
              <a:gd name="T36" fmla="*/ 2147483647 w 1503"/>
              <a:gd name="T37" fmla="*/ 2147483647 h 29"/>
              <a:gd name="T38" fmla="*/ 2147483647 w 1503"/>
              <a:gd name="T39" fmla="*/ 2147483647 h 29"/>
              <a:gd name="T40" fmla="*/ 2147483647 w 1503"/>
              <a:gd name="T41" fmla="*/ 2147483647 h 29"/>
              <a:gd name="T42" fmla="*/ 2147483647 w 1503"/>
              <a:gd name="T43" fmla="*/ 2147483647 h 29"/>
              <a:gd name="T44" fmla="*/ 2147483647 w 1503"/>
              <a:gd name="T45" fmla="*/ 2147483647 h 29"/>
              <a:gd name="T46" fmla="*/ 2147483647 w 1503"/>
              <a:gd name="T47" fmla="*/ 2147483647 h 29"/>
              <a:gd name="T48" fmla="*/ 2147483647 w 1503"/>
              <a:gd name="T49" fmla="*/ 2147483647 h 29"/>
              <a:gd name="T50" fmla="*/ 2147483647 w 1503"/>
              <a:gd name="T51" fmla="*/ 2147483647 h 29"/>
              <a:gd name="T52" fmla="*/ 2147483647 w 1503"/>
              <a:gd name="T53" fmla="*/ 2147483647 h 29"/>
              <a:gd name="T54" fmla="*/ 2147483647 w 1503"/>
              <a:gd name="T55" fmla="*/ 2147483647 h 29"/>
              <a:gd name="T56" fmla="*/ 2147483647 w 1503"/>
              <a:gd name="T57" fmla="*/ 2147483647 h 29"/>
              <a:gd name="T58" fmla="*/ 2147483647 w 1503"/>
              <a:gd name="T59" fmla="*/ 2147483647 h 29"/>
              <a:gd name="T60" fmla="*/ 2147483647 w 1503"/>
              <a:gd name="T61" fmla="*/ 2147483647 h 29"/>
              <a:gd name="T62" fmla="*/ 2147483647 w 1503"/>
              <a:gd name="T63" fmla="*/ 2147483647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3" h="29">
                <a:moveTo>
                  <a:pt x="0" y="17"/>
                </a:moveTo>
                <a:lnTo>
                  <a:pt x="3" y="14"/>
                </a:lnTo>
                <a:lnTo>
                  <a:pt x="4" y="13"/>
                </a:lnTo>
                <a:lnTo>
                  <a:pt x="6" y="12"/>
                </a:lnTo>
                <a:lnTo>
                  <a:pt x="11" y="11"/>
                </a:lnTo>
                <a:lnTo>
                  <a:pt x="22" y="11"/>
                </a:lnTo>
                <a:lnTo>
                  <a:pt x="27" y="10"/>
                </a:lnTo>
                <a:lnTo>
                  <a:pt x="34" y="9"/>
                </a:lnTo>
                <a:lnTo>
                  <a:pt x="41" y="8"/>
                </a:lnTo>
                <a:lnTo>
                  <a:pt x="48" y="7"/>
                </a:lnTo>
                <a:lnTo>
                  <a:pt x="55" y="7"/>
                </a:lnTo>
                <a:lnTo>
                  <a:pt x="73" y="6"/>
                </a:lnTo>
                <a:lnTo>
                  <a:pt x="84" y="5"/>
                </a:lnTo>
                <a:lnTo>
                  <a:pt x="90" y="4"/>
                </a:lnTo>
                <a:lnTo>
                  <a:pt x="96" y="2"/>
                </a:lnTo>
                <a:lnTo>
                  <a:pt x="102" y="2"/>
                </a:lnTo>
                <a:lnTo>
                  <a:pt x="108" y="1"/>
                </a:lnTo>
                <a:lnTo>
                  <a:pt x="130" y="0"/>
                </a:lnTo>
                <a:lnTo>
                  <a:pt x="169" y="0"/>
                </a:lnTo>
                <a:lnTo>
                  <a:pt x="181" y="1"/>
                </a:lnTo>
                <a:lnTo>
                  <a:pt x="194" y="3"/>
                </a:lnTo>
                <a:lnTo>
                  <a:pt x="207" y="4"/>
                </a:lnTo>
                <a:lnTo>
                  <a:pt x="221" y="4"/>
                </a:lnTo>
                <a:lnTo>
                  <a:pt x="236" y="5"/>
                </a:lnTo>
                <a:lnTo>
                  <a:pt x="248" y="5"/>
                </a:lnTo>
                <a:lnTo>
                  <a:pt x="258" y="7"/>
                </a:lnTo>
                <a:lnTo>
                  <a:pt x="268" y="8"/>
                </a:lnTo>
                <a:lnTo>
                  <a:pt x="277" y="9"/>
                </a:lnTo>
                <a:lnTo>
                  <a:pt x="287" y="10"/>
                </a:lnTo>
                <a:lnTo>
                  <a:pt x="296" y="10"/>
                </a:lnTo>
                <a:lnTo>
                  <a:pt x="323" y="12"/>
                </a:lnTo>
                <a:lnTo>
                  <a:pt x="339" y="14"/>
                </a:lnTo>
                <a:lnTo>
                  <a:pt x="353" y="15"/>
                </a:lnTo>
                <a:lnTo>
                  <a:pt x="365" y="17"/>
                </a:lnTo>
                <a:lnTo>
                  <a:pt x="377" y="19"/>
                </a:lnTo>
                <a:lnTo>
                  <a:pt x="387" y="20"/>
                </a:lnTo>
                <a:lnTo>
                  <a:pt x="398" y="21"/>
                </a:lnTo>
                <a:lnTo>
                  <a:pt x="429" y="21"/>
                </a:lnTo>
                <a:lnTo>
                  <a:pt x="555" y="17"/>
                </a:lnTo>
                <a:lnTo>
                  <a:pt x="615" y="19"/>
                </a:lnTo>
                <a:lnTo>
                  <a:pt x="652" y="20"/>
                </a:lnTo>
                <a:lnTo>
                  <a:pt x="680" y="20"/>
                </a:lnTo>
                <a:lnTo>
                  <a:pt x="703" y="20"/>
                </a:lnTo>
                <a:lnTo>
                  <a:pt x="738" y="18"/>
                </a:lnTo>
                <a:lnTo>
                  <a:pt x="766" y="17"/>
                </a:lnTo>
                <a:lnTo>
                  <a:pt x="821" y="19"/>
                </a:lnTo>
                <a:lnTo>
                  <a:pt x="906" y="21"/>
                </a:lnTo>
                <a:lnTo>
                  <a:pt x="969" y="22"/>
                </a:lnTo>
                <a:lnTo>
                  <a:pt x="1074" y="22"/>
                </a:lnTo>
                <a:lnTo>
                  <a:pt x="1106" y="23"/>
                </a:lnTo>
                <a:lnTo>
                  <a:pt x="1130" y="24"/>
                </a:lnTo>
                <a:lnTo>
                  <a:pt x="1149" y="25"/>
                </a:lnTo>
                <a:lnTo>
                  <a:pt x="1171" y="26"/>
                </a:lnTo>
                <a:lnTo>
                  <a:pt x="1247" y="27"/>
                </a:lnTo>
                <a:lnTo>
                  <a:pt x="1288" y="28"/>
                </a:lnTo>
                <a:lnTo>
                  <a:pt x="1307" y="27"/>
                </a:lnTo>
                <a:lnTo>
                  <a:pt x="1325" y="26"/>
                </a:lnTo>
                <a:lnTo>
                  <a:pt x="1400" y="20"/>
                </a:lnTo>
                <a:lnTo>
                  <a:pt x="1417" y="18"/>
                </a:lnTo>
                <a:lnTo>
                  <a:pt x="1431" y="16"/>
                </a:lnTo>
                <a:lnTo>
                  <a:pt x="1443" y="15"/>
                </a:lnTo>
                <a:lnTo>
                  <a:pt x="1455" y="13"/>
                </a:lnTo>
                <a:lnTo>
                  <a:pt x="1465" y="13"/>
                </a:lnTo>
                <a:lnTo>
                  <a:pt x="1489" y="11"/>
                </a:lnTo>
                <a:lnTo>
                  <a:pt x="1502"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50" name="SMARTPenAnnotation115"/>
          <p:cNvSpPr>
            <a:spLocks/>
          </p:cNvSpPr>
          <p:nvPr/>
        </p:nvSpPr>
        <p:spPr bwMode="auto">
          <a:xfrm>
            <a:off x="4322763" y="4813300"/>
            <a:ext cx="1581150" cy="104775"/>
          </a:xfrm>
          <a:custGeom>
            <a:avLst/>
            <a:gdLst>
              <a:gd name="T0" fmla="*/ 0 w 996"/>
              <a:gd name="T1" fmla="*/ 2147483647 h 66"/>
              <a:gd name="T2" fmla="*/ 2147483647 w 996"/>
              <a:gd name="T3" fmla="*/ 2147483647 h 66"/>
              <a:gd name="T4" fmla="*/ 2147483647 w 996"/>
              <a:gd name="T5" fmla="*/ 2147483647 h 66"/>
              <a:gd name="T6" fmla="*/ 2147483647 w 996"/>
              <a:gd name="T7" fmla="*/ 2147483647 h 66"/>
              <a:gd name="T8" fmla="*/ 2147483647 w 996"/>
              <a:gd name="T9" fmla="*/ 2147483647 h 66"/>
              <a:gd name="T10" fmla="*/ 2147483647 w 996"/>
              <a:gd name="T11" fmla="*/ 2147483647 h 66"/>
              <a:gd name="T12" fmla="*/ 2147483647 w 996"/>
              <a:gd name="T13" fmla="*/ 2147483647 h 66"/>
              <a:gd name="T14" fmla="*/ 2147483647 w 996"/>
              <a:gd name="T15" fmla="*/ 2147483647 h 66"/>
              <a:gd name="T16" fmla="*/ 2147483647 w 996"/>
              <a:gd name="T17" fmla="*/ 2147483647 h 66"/>
              <a:gd name="T18" fmla="*/ 2147483647 w 996"/>
              <a:gd name="T19" fmla="*/ 2147483647 h 66"/>
              <a:gd name="T20" fmla="*/ 2147483647 w 996"/>
              <a:gd name="T21" fmla="*/ 2147483647 h 66"/>
              <a:gd name="T22" fmla="*/ 2147483647 w 996"/>
              <a:gd name="T23" fmla="*/ 0 h 66"/>
              <a:gd name="T24" fmla="*/ 2147483647 w 996"/>
              <a:gd name="T25" fmla="*/ 0 h 66"/>
              <a:gd name="T26" fmla="*/ 2147483647 w 996"/>
              <a:gd name="T27" fmla="*/ 0 h 66"/>
              <a:gd name="T28" fmla="*/ 2147483647 w 996"/>
              <a:gd name="T29" fmla="*/ 2147483647 h 66"/>
              <a:gd name="T30" fmla="*/ 2147483647 w 996"/>
              <a:gd name="T31" fmla="*/ 2147483647 h 66"/>
              <a:gd name="T32" fmla="*/ 2147483647 w 996"/>
              <a:gd name="T33" fmla="*/ 2147483647 h 66"/>
              <a:gd name="T34" fmla="*/ 2147483647 w 996"/>
              <a:gd name="T35" fmla="*/ 2147483647 h 66"/>
              <a:gd name="T36" fmla="*/ 2147483647 w 996"/>
              <a:gd name="T37" fmla="*/ 2147483647 h 66"/>
              <a:gd name="T38" fmla="*/ 2147483647 w 996"/>
              <a:gd name="T39" fmla="*/ 2147483647 h 66"/>
              <a:gd name="T40" fmla="*/ 2147483647 w 996"/>
              <a:gd name="T41" fmla="*/ 2147483647 h 66"/>
              <a:gd name="T42" fmla="*/ 2147483647 w 996"/>
              <a:gd name="T43" fmla="*/ 2147483647 h 66"/>
              <a:gd name="T44" fmla="*/ 2147483647 w 996"/>
              <a:gd name="T45" fmla="*/ 2147483647 h 66"/>
              <a:gd name="T46" fmla="*/ 2147483647 w 996"/>
              <a:gd name="T47" fmla="*/ 2147483647 h 66"/>
              <a:gd name="T48" fmla="*/ 2147483647 w 996"/>
              <a:gd name="T49" fmla="*/ 2147483647 h 66"/>
              <a:gd name="T50" fmla="*/ 2147483647 w 996"/>
              <a:gd name="T51" fmla="*/ 2147483647 h 66"/>
              <a:gd name="T52" fmla="*/ 2147483647 w 996"/>
              <a:gd name="T53" fmla="*/ 2147483647 h 66"/>
              <a:gd name="T54" fmla="*/ 2147483647 w 996"/>
              <a:gd name="T55" fmla="*/ 2147483647 h 66"/>
              <a:gd name="T56" fmla="*/ 2147483647 w 996"/>
              <a:gd name="T57" fmla="*/ 2147483647 h 66"/>
              <a:gd name="T58" fmla="*/ 2147483647 w 996"/>
              <a:gd name="T59" fmla="*/ 2147483647 h 66"/>
              <a:gd name="T60" fmla="*/ 2147483647 w 996"/>
              <a:gd name="T61" fmla="*/ 2147483647 h 66"/>
              <a:gd name="T62" fmla="*/ 2147483647 w 996"/>
              <a:gd name="T63" fmla="*/ 2147483647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6" h="66">
                <a:moveTo>
                  <a:pt x="0" y="11"/>
                </a:moveTo>
                <a:lnTo>
                  <a:pt x="37" y="11"/>
                </a:lnTo>
                <a:lnTo>
                  <a:pt x="53" y="9"/>
                </a:lnTo>
                <a:lnTo>
                  <a:pt x="63" y="8"/>
                </a:lnTo>
                <a:lnTo>
                  <a:pt x="87" y="6"/>
                </a:lnTo>
                <a:lnTo>
                  <a:pt x="93" y="5"/>
                </a:lnTo>
                <a:lnTo>
                  <a:pt x="100" y="4"/>
                </a:lnTo>
                <a:lnTo>
                  <a:pt x="106" y="3"/>
                </a:lnTo>
                <a:lnTo>
                  <a:pt x="129" y="3"/>
                </a:lnTo>
                <a:lnTo>
                  <a:pt x="156" y="4"/>
                </a:lnTo>
                <a:lnTo>
                  <a:pt x="174" y="2"/>
                </a:lnTo>
                <a:lnTo>
                  <a:pt x="198" y="0"/>
                </a:lnTo>
                <a:lnTo>
                  <a:pt x="239" y="0"/>
                </a:lnTo>
                <a:lnTo>
                  <a:pt x="413" y="0"/>
                </a:lnTo>
                <a:lnTo>
                  <a:pt x="428" y="1"/>
                </a:lnTo>
                <a:lnTo>
                  <a:pt x="486" y="4"/>
                </a:lnTo>
                <a:lnTo>
                  <a:pt x="514" y="5"/>
                </a:lnTo>
                <a:lnTo>
                  <a:pt x="525" y="6"/>
                </a:lnTo>
                <a:lnTo>
                  <a:pt x="536" y="7"/>
                </a:lnTo>
                <a:lnTo>
                  <a:pt x="547" y="8"/>
                </a:lnTo>
                <a:lnTo>
                  <a:pt x="575" y="13"/>
                </a:lnTo>
                <a:lnTo>
                  <a:pt x="591" y="16"/>
                </a:lnTo>
                <a:lnTo>
                  <a:pt x="689" y="33"/>
                </a:lnTo>
                <a:lnTo>
                  <a:pt x="748" y="41"/>
                </a:lnTo>
                <a:lnTo>
                  <a:pt x="854" y="55"/>
                </a:lnTo>
                <a:lnTo>
                  <a:pt x="891" y="59"/>
                </a:lnTo>
                <a:lnTo>
                  <a:pt x="914" y="60"/>
                </a:lnTo>
                <a:lnTo>
                  <a:pt x="942" y="62"/>
                </a:lnTo>
                <a:lnTo>
                  <a:pt x="952" y="63"/>
                </a:lnTo>
                <a:lnTo>
                  <a:pt x="971" y="65"/>
                </a:lnTo>
                <a:lnTo>
                  <a:pt x="978" y="64"/>
                </a:lnTo>
                <a:lnTo>
                  <a:pt x="99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51" name="SMARTPenAnnotation116"/>
          <p:cNvSpPr>
            <a:spLocks/>
          </p:cNvSpPr>
          <p:nvPr/>
        </p:nvSpPr>
        <p:spPr bwMode="auto">
          <a:xfrm>
            <a:off x="5911850" y="5170488"/>
            <a:ext cx="2536825" cy="179387"/>
          </a:xfrm>
          <a:custGeom>
            <a:avLst/>
            <a:gdLst>
              <a:gd name="T0" fmla="*/ 0 w 1598"/>
              <a:gd name="T1" fmla="*/ 2147483647 h 113"/>
              <a:gd name="T2" fmla="*/ 2147483647 w 1598"/>
              <a:gd name="T3" fmla="*/ 2147483647 h 113"/>
              <a:gd name="T4" fmla="*/ 2147483647 w 1598"/>
              <a:gd name="T5" fmla="*/ 2147483647 h 113"/>
              <a:gd name="T6" fmla="*/ 2147483647 w 1598"/>
              <a:gd name="T7" fmla="*/ 2147483647 h 113"/>
              <a:gd name="T8" fmla="*/ 2147483647 w 1598"/>
              <a:gd name="T9" fmla="*/ 2147483647 h 113"/>
              <a:gd name="T10" fmla="*/ 2147483647 w 1598"/>
              <a:gd name="T11" fmla="*/ 2147483647 h 113"/>
              <a:gd name="T12" fmla="*/ 2147483647 w 1598"/>
              <a:gd name="T13" fmla="*/ 0 h 113"/>
              <a:gd name="T14" fmla="*/ 2147483647 w 1598"/>
              <a:gd name="T15" fmla="*/ 0 h 113"/>
              <a:gd name="T16" fmla="*/ 2147483647 w 1598"/>
              <a:gd name="T17" fmla="*/ 2147483647 h 113"/>
              <a:gd name="T18" fmla="*/ 2147483647 w 1598"/>
              <a:gd name="T19" fmla="*/ 2147483647 h 113"/>
              <a:gd name="T20" fmla="*/ 2147483647 w 1598"/>
              <a:gd name="T21" fmla="*/ 2147483647 h 113"/>
              <a:gd name="T22" fmla="*/ 2147483647 w 1598"/>
              <a:gd name="T23" fmla="*/ 2147483647 h 113"/>
              <a:gd name="T24" fmla="*/ 2147483647 w 1598"/>
              <a:gd name="T25" fmla="*/ 2147483647 h 113"/>
              <a:gd name="T26" fmla="*/ 2147483647 w 1598"/>
              <a:gd name="T27" fmla="*/ 2147483647 h 113"/>
              <a:gd name="T28" fmla="*/ 2147483647 w 1598"/>
              <a:gd name="T29" fmla="*/ 2147483647 h 113"/>
              <a:gd name="T30" fmla="*/ 2147483647 w 1598"/>
              <a:gd name="T31" fmla="*/ 2147483647 h 113"/>
              <a:gd name="T32" fmla="*/ 2147483647 w 1598"/>
              <a:gd name="T33" fmla="*/ 2147483647 h 113"/>
              <a:gd name="T34" fmla="*/ 2147483647 w 1598"/>
              <a:gd name="T35" fmla="*/ 2147483647 h 113"/>
              <a:gd name="T36" fmla="*/ 2147483647 w 1598"/>
              <a:gd name="T37" fmla="*/ 2147483647 h 113"/>
              <a:gd name="T38" fmla="*/ 2147483647 w 1598"/>
              <a:gd name="T39" fmla="*/ 2147483647 h 113"/>
              <a:gd name="T40" fmla="*/ 2147483647 w 1598"/>
              <a:gd name="T41" fmla="*/ 2147483647 h 113"/>
              <a:gd name="T42" fmla="*/ 2147483647 w 1598"/>
              <a:gd name="T43" fmla="*/ 2147483647 h 113"/>
              <a:gd name="T44" fmla="*/ 2147483647 w 1598"/>
              <a:gd name="T45" fmla="*/ 2147483647 h 113"/>
              <a:gd name="T46" fmla="*/ 2147483647 w 1598"/>
              <a:gd name="T47" fmla="*/ 2147483647 h 113"/>
              <a:gd name="T48" fmla="*/ 2147483647 w 1598"/>
              <a:gd name="T49" fmla="*/ 2147483647 h 113"/>
              <a:gd name="T50" fmla="*/ 2147483647 w 1598"/>
              <a:gd name="T51" fmla="*/ 2147483647 h 113"/>
              <a:gd name="T52" fmla="*/ 2147483647 w 1598"/>
              <a:gd name="T53" fmla="*/ 2147483647 h 113"/>
              <a:gd name="T54" fmla="*/ 2147483647 w 1598"/>
              <a:gd name="T55" fmla="*/ 2147483647 h 113"/>
              <a:gd name="T56" fmla="*/ 2147483647 w 1598"/>
              <a:gd name="T57" fmla="*/ 2147483647 h 113"/>
              <a:gd name="T58" fmla="*/ 2147483647 w 1598"/>
              <a:gd name="T59" fmla="*/ 2147483647 h 113"/>
              <a:gd name="T60" fmla="*/ 2147483647 w 1598"/>
              <a:gd name="T61" fmla="*/ 2147483647 h 113"/>
              <a:gd name="T62" fmla="*/ 2147483647 w 1598"/>
              <a:gd name="T63" fmla="*/ 2147483647 h 113"/>
              <a:gd name="T64" fmla="*/ 2147483647 w 1598"/>
              <a:gd name="T65" fmla="*/ 2147483647 h 113"/>
              <a:gd name="T66" fmla="*/ 2147483647 w 1598"/>
              <a:gd name="T67" fmla="*/ 2147483647 h 113"/>
              <a:gd name="T68" fmla="*/ 2147483647 w 1598"/>
              <a:gd name="T69" fmla="*/ 2147483647 h 113"/>
              <a:gd name="T70" fmla="*/ 2147483647 w 1598"/>
              <a:gd name="T71" fmla="*/ 2147483647 h 113"/>
              <a:gd name="T72" fmla="*/ 2147483647 w 1598"/>
              <a:gd name="T73" fmla="*/ 2147483647 h 113"/>
              <a:gd name="T74" fmla="*/ 2147483647 w 1598"/>
              <a:gd name="T75" fmla="*/ 2147483647 h 113"/>
              <a:gd name="T76" fmla="*/ 2147483647 w 1598"/>
              <a:gd name="T77" fmla="*/ 2147483647 h 113"/>
              <a:gd name="T78" fmla="*/ 2147483647 w 1598"/>
              <a:gd name="T79" fmla="*/ 2147483647 h 113"/>
              <a:gd name="T80" fmla="*/ 2147483647 w 1598"/>
              <a:gd name="T81" fmla="*/ 2147483647 h 113"/>
              <a:gd name="T82" fmla="*/ 2147483647 w 1598"/>
              <a:gd name="T83" fmla="*/ 2147483647 h 113"/>
              <a:gd name="T84" fmla="*/ 2147483647 w 1598"/>
              <a:gd name="T85" fmla="*/ 2147483647 h 113"/>
              <a:gd name="T86" fmla="*/ 2147483647 w 1598"/>
              <a:gd name="T87" fmla="*/ 214748364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98" h="113">
                <a:moveTo>
                  <a:pt x="0" y="11"/>
                </a:moveTo>
                <a:lnTo>
                  <a:pt x="12" y="8"/>
                </a:lnTo>
                <a:lnTo>
                  <a:pt x="25" y="6"/>
                </a:lnTo>
                <a:lnTo>
                  <a:pt x="73" y="6"/>
                </a:lnTo>
                <a:lnTo>
                  <a:pt x="105" y="5"/>
                </a:lnTo>
                <a:lnTo>
                  <a:pt x="188" y="1"/>
                </a:lnTo>
                <a:lnTo>
                  <a:pt x="233" y="0"/>
                </a:lnTo>
                <a:lnTo>
                  <a:pt x="349" y="0"/>
                </a:lnTo>
                <a:lnTo>
                  <a:pt x="382" y="3"/>
                </a:lnTo>
                <a:lnTo>
                  <a:pt x="404" y="4"/>
                </a:lnTo>
                <a:lnTo>
                  <a:pt x="493" y="6"/>
                </a:lnTo>
                <a:lnTo>
                  <a:pt x="548" y="9"/>
                </a:lnTo>
                <a:lnTo>
                  <a:pt x="596" y="11"/>
                </a:lnTo>
                <a:lnTo>
                  <a:pt x="637" y="11"/>
                </a:lnTo>
                <a:lnTo>
                  <a:pt x="718" y="14"/>
                </a:lnTo>
                <a:lnTo>
                  <a:pt x="808" y="19"/>
                </a:lnTo>
                <a:lnTo>
                  <a:pt x="924" y="28"/>
                </a:lnTo>
                <a:lnTo>
                  <a:pt x="987" y="32"/>
                </a:lnTo>
                <a:lnTo>
                  <a:pt x="1029" y="35"/>
                </a:lnTo>
                <a:lnTo>
                  <a:pt x="1063" y="39"/>
                </a:lnTo>
                <a:lnTo>
                  <a:pt x="1092" y="42"/>
                </a:lnTo>
                <a:lnTo>
                  <a:pt x="1133" y="45"/>
                </a:lnTo>
                <a:lnTo>
                  <a:pt x="1157" y="48"/>
                </a:lnTo>
                <a:lnTo>
                  <a:pt x="1195" y="53"/>
                </a:lnTo>
                <a:lnTo>
                  <a:pt x="1242" y="56"/>
                </a:lnTo>
                <a:lnTo>
                  <a:pt x="1265" y="59"/>
                </a:lnTo>
                <a:lnTo>
                  <a:pt x="1306" y="62"/>
                </a:lnTo>
                <a:lnTo>
                  <a:pt x="1332" y="64"/>
                </a:lnTo>
                <a:lnTo>
                  <a:pt x="1352" y="66"/>
                </a:lnTo>
                <a:lnTo>
                  <a:pt x="1367" y="67"/>
                </a:lnTo>
                <a:lnTo>
                  <a:pt x="1394" y="71"/>
                </a:lnTo>
                <a:lnTo>
                  <a:pt x="1425" y="75"/>
                </a:lnTo>
                <a:lnTo>
                  <a:pt x="1482" y="80"/>
                </a:lnTo>
                <a:lnTo>
                  <a:pt x="1494" y="81"/>
                </a:lnTo>
                <a:lnTo>
                  <a:pt x="1505" y="84"/>
                </a:lnTo>
                <a:lnTo>
                  <a:pt x="1516" y="86"/>
                </a:lnTo>
                <a:lnTo>
                  <a:pt x="1526" y="89"/>
                </a:lnTo>
                <a:lnTo>
                  <a:pt x="1534" y="92"/>
                </a:lnTo>
                <a:lnTo>
                  <a:pt x="1541" y="94"/>
                </a:lnTo>
                <a:lnTo>
                  <a:pt x="1547" y="97"/>
                </a:lnTo>
                <a:lnTo>
                  <a:pt x="1564" y="101"/>
                </a:lnTo>
                <a:lnTo>
                  <a:pt x="1570" y="104"/>
                </a:lnTo>
                <a:lnTo>
                  <a:pt x="1579" y="107"/>
                </a:lnTo>
                <a:lnTo>
                  <a:pt x="1597"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52" name="SMARTPenAnnotation117"/>
          <p:cNvSpPr>
            <a:spLocks/>
          </p:cNvSpPr>
          <p:nvPr/>
        </p:nvSpPr>
        <p:spPr bwMode="auto">
          <a:xfrm>
            <a:off x="4375150" y="5537200"/>
            <a:ext cx="3538538" cy="90488"/>
          </a:xfrm>
          <a:custGeom>
            <a:avLst/>
            <a:gdLst>
              <a:gd name="T0" fmla="*/ 2147483647 w 2229"/>
              <a:gd name="T1" fmla="*/ 2147483647 h 57"/>
              <a:gd name="T2" fmla="*/ 2147483647 w 2229"/>
              <a:gd name="T3" fmla="*/ 2147483647 h 57"/>
              <a:gd name="T4" fmla="*/ 2147483647 w 2229"/>
              <a:gd name="T5" fmla="*/ 2147483647 h 57"/>
              <a:gd name="T6" fmla="*/ 2147483647 w 2229"/>
              <a:gd name="T7" fmla="*/ 2147483647 h 57"/>
              <a:gd name="T8" fmla="*/ 2147483647 w 2229"/>
              <a:gd name="T9" fmla="*/ 2147483647 h 57"/>
              <a:gd name="T10" fmla="*/ 2147483647 w 2229"/>
              <a:gd name="T11" fmla="*/ 2147483647 h 57"/>
              <a:gd name="T12" fmla="*/ 2147483647 w 2229"/>
              <a:gd name="T13" fmla="*/ 2147483647 h 57"/>
              <a:gd name="T14" fmla="*/ 2147483647 w 2229"/>
              <a:gd name="T15" fmla="*/ 2147483647 h 57"/>
              <a:gd name="T16" fmla="*/ 2147483647 w 2229"/>
              <a:gd name="T17" fmla="*/ 2147483647 h 57"/>
              <a:gd name="T18" fmla="*/ 2147483647 w 2229"/>
              <a:gd name="T19" fmla="*/ 2147483647 h 57"/>
              <a:gd name="T20" fmla="*/ 2147483647 w 2229"/>
              <a:gd name="T21" fmla="*/ 2147483647 h 57"/>
              <a:gd name="T22" fmla="*/ 2147483647 w 2229"/>
              <a:gd name="T23" fmla="*/ 0 h 57"/>
              <a:gd name="T24" fmla="*/ 2147483647 w 2229"/>
              <a:gd name="T25" fmla="*/ 2147483647 h 57"/>
              <a:gd name="T26" fmla="*/ 2147483647 w 2229"/>
              <a:gd name="T27" fmla="*/ 2147483647 h 57"/>
              <a:gd name="T28" fmla="*/ 2147483647 w 2229"/>
              <a:gd name="T29" fmla="*/ 2147483647 h 57"/>
              <a:gd name="T30" fmla="*/ 2147483647 w 2229"/>
              <a:gd name="T31" fmla="*/ 2147483647 h 57"/>
              <a:gd name="T32" fmla="*/ 2147483647 w 2229"/>
              <a:gd name="T33" fmla="*/ 2147483647 h 57"/>
              <a:gd name="T34" fmla="*/ 2147483647 w 2229"/>
              <a:gd name="T35" fmla="*/ 2147483647 h 57"/>
              <a:gd name="T36" fmla="*/ 2147483647 w 2229"/>
              <a:gd name="T37" fmla="*/ 2147483647 h 57"/>
              <a:gd name="T38" fmla="*/ 2147483647 w 2229"/>
              <a:gd name="T39" fmla="*/ 2147483647 h 57"/>
              <a:gd name="T40" fmla="*/ 2147483647 w 2229"/>
              <a:gd name="T41" fmla="*/ 2147483647 h 57"/>
              <a:gd name="T42" fmla="*/ 2147483647 w 2229"/>
              <a:gd name="T43" fmla="*/ 2147483647 h 57"/>
              <a:gd name="T44" fmla="*/ 2147483647 w 2229"/>
              <a:gd name="T45" fmla="*/ 2147483647 h 57"/>
              <a:gd name="T46" fmla="*/ 2147483647 w 2229"/>
              <a:gd name="T47" fmla="*/ 2147483647 h 57"/>
              <a:gd name="T48" fmla="*/ 2147483647 w 2229"/>
              <a:gd name="T49" fmla="*/ 2147483647 h 57"/>
              <a:gd name="T50" fmla="*/ 2147483647 w 2229"/>
              <a:gd name="T51" fmla="*/ 2147483647 h 57"/>
              <a:gd name="T52" fmla="*/ 2147483647 w 2229"/>
              <a:gd name="T53" fmla="*/ 2147483647 h 57"/>
              <a:gd name="T54" fmla="*/ 2147483647 w 2229"/>
              <a:gd name="T55" fmla="*/ 2147483647 h 57"/>
              <a:gd name="T56" fmla="*/ 2147483647 w 2229"/>
              <a:gd name="T57" fmla="*/ 2147483647 h 57"/>
              <a:gd name="T58" fmla="*/ 2147483647 w 2229"/>
              <a:gd name="T59" fmla="*/ 2147483647 h 57"/>
              <a:gd name="T60" fmla="*/ 2147483647 w 2229"/>
              <a:gd name="T61" fmla="*/ 2147483647 h 57"/>
              <a:gd name="T62" fmla="*/ 2147483647 w 2229"/>
              <a:gd name="T63" fmla="*/ 2147483647 h 57"/>
              <a:gd name="T64" fmla="*/ 2147483647 w 2229"/>
              <a:gd name="T65" fmla="*/ 2147483647 h 57"/>
              <a:gd name="T66" fmla="*/ 2147483647 w 2229"/>
              <a:gd name="T67" fmla="*/ 2147483647 h 57"/>
              <a:gd name="T68" fmla="*/ 2147483647 w 2229"/>
              <a:gd name="T69" fmla="*/ 2147483647 h 57"/>
              <a:gd name="T70" fmla="*/ 2147483647 w 2229"/>
              <a:gd name="T71" fmla="*/ 2147483647 h 57"/>
              <a:gd name="T72" fmla="*/ 2147483647 w 2229"/>
              <a:gd name="T73" fmla="*/ 2147483647 h 57"/>
              <a:gd name="T74" fmla="*/ 2147483647 w 2229"/>
              <a:gd name="T75" fmla="*/ 2147483647 h 57"/>
              <a:gd name="T76" fmla="*/ 2147483647 w 2229"/>
              <a:gd name="T77" fmla="*/ 2147483647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29" h="57">
                <a:moveTo>
                  <a:pt x="0" y="50"/>
                </a:moveTo>
                <a:lnTo>
                  <a:pt x="3" y="50"/>
                </a:lnTo>
                <a:lnTo>
                  <a:pt x="10" y="48"/>
                </a:lnTo>
                <a:lnTo>
                  <a:pt x="19" y="46"/>
                </a:lnTo>
                <a:lnTo>
                  <a:pt x="29" y="42"/>
                </a:lnTo>
                <a:lnTo>
                  <a:pt x="34" y="41"/>
                </a:lnTo>
                <a:lnTo>
                  <a:pt x="38" y="39"/>
                </a:lnTo>
                <a:lnTo>
                  <a:pt x="69" y="25"/>
                </a:lnTo>
                <a:lnTo>
                  <a:pt x="80" y="22"/>
                </a:lnTo>
                <a:lnTo>
                  <a:pt x="91" y="20"/>
                </a:lnTo>
                <a:lnTo>
                  <a:pt x="102" y="19"/>
                </a:lnTo>
                <a:lnTo>
                  <a:pt x="112" y="18"/>
                </a:lnTo>
                <a:lnTo>
                  <a:pt x="121" y="16"/>
                </a:lnTo>
                <a:lnTo>
                  <a:pt x="129" y="14"/>
                </a:lnTo>
                <a:lnTo>
                  <a:pt x="137" y="13"/>
                </a:lnTo>
                <a:lnTo>
                  <a:pt x="150" y="12"/>
                </a:lnTo>
                <a:lnTo>
                  <a:pt x="157" y="11"/>
                </a:lnTo>
                <a:lnTo>
                  <a:pt x="164" y="10"/>
                </a:lnTo>
                <a:lnTo>
                  <a:pt x="171" y="8"/>
                </a:lnTo>
                <a:lnTo>
                  <a:pt x="181" y="6"/>
                </a:lnTo>
                <a:lnTo>
                  <a:pt x="205" y="3"/>
                </a:lnTo>
                <a:lnTo>
                  <a:pt x="217" y="2"/>
                </a:lnTo>
                <a:lnTo>
                  <a:pt x="251" y="0"/>
                </a:lnTo>
                <a:lnTo>
                  <a:pt x="331" y="0"/>
                </a:lnTo>
                <a:lnTo>
                  <a:pt x="385" y="0"/>
                </a:lnTo>
                <a:lnTo>
                  <a:pt x="407" y="1"/>
                </a:lnTo>
                <a:lnTo>
                  <a:pt x="431" y="3"/>
                </a:lnTo>
                <a:lnTo>
                  <a:pt x="456" y="5"/>
                </a:lnTo>
                <a:lnTo>
                  <a:pt x="477" y="7"/>
                </a:lnTo>
                <a:lnTo>
                  <a:pt x="494" y="8"/>
                </a:lnTo>
                <a:lnTo>
                  <a:pt x="577" y="13"/>
                </a:lnTo>
                <a:lnTo>
                  <a:pt x="678" y="19"/>
                </a:lnTo>
                <a:lnTo>
                  <a:pt x="717" y="21"/>
                </a:lnTo>
                <a:lnTo>
                  <a:pt x="789" y="22"/>
                </a:lnTo>
                <a:lnTo>
                  <a:pt x="916" y="22"/>
                </a:lnTo>
                <a:lnTo>
                  <a:pt x="936" y="20"/>
                </a:lnTo>
                <a:lnTo>
                  <a:pt x="948" y="19"/>
                </a:lnTo>
                <a:lnTo>
                  <a:pt x="969" y="18"/>
                </a:lnTo>
                <a:lnTo>
                  <a:pt x="1038" y="16"/>
                </a:lnTo>
                <a:lnTo>
                  <a:pt x="1087" y="15"/>
                </a:lnTo>
                <a:lnTo>
                  <a:pt x="1098" y="13"/>
                </a:lnTo>
                <a:lnTo>
                  <a:pt x="1113" y="12"/>
                </a:lnTo>
                <a:lnTo>
                  <a:pt x="1144" y="13"/>
                </a:lnTo>
                <a:lnTo>
                  <a:pt x="1183" y="14"/>
                </a:lnTo>
                <a:lnTo>
                  <a:pt x="1199" y="13"/>
                </a:lnTo>
                <a:lnTo>
                  <a:pt x="1210" y="14"/>
                </a:lnTo>
                <a:lnTo>
                  <a:pt x="1221" y="16"/>
                </a:lnTo>
                <a:lnTo>
                  <a:pt x="1254" y="19"/>
                </a:lnTo>
                <a:lnTo>
                  <a:pt x="1278" y="21"/>
                </a:lnTo>
                <a:lnTo>
                  <a:pt x="1343" y="22"/>
                </a:lnTo>
                <a:lnTo>
                  <a:pt x="1354" y="24"/>
                </a:lnTo>
                <a:lnTo>
                  <a:pt x="1364" y="25"/>
                </a:lnTo>
                <a:lnTo>
                  <a:pt x="1387" y="26"/>
                </a:lnTo>
                <a:lnTo>
                  <a:pt x="1512" y="31"/>
                </a:lnTo>
                <a:lnTo>
                  <a:pt x="1538" y="32"/>
                </a:lnTo>
                <a:lnTo>
                  <a:pt x="1559" y="34"/>
                </a:lnTo>
                <a:lnTo>
                  <a:pt x="1575" y="35"/>
                </a:lnTo>
                <a:lnTo>
                  <a:pt x="1595" y="37"/>
                </a:lnTo>
                <a:lnTo>
                  <a:pt x="1638" y="38"/>
                </a:lnTo>
                <a:lnTo>
                  <a:pt x="1759" y="39"/>
                </a:lnTo>
                <a:lnTo>
                  <a:pt x="1807" y="37"/>
                </a:lnTo>
                <a:lnTo>
                  <a:pt x="1857" y="34"/>
                </a:lnTo>
                <a:lnTo>
                  <a:pt x="1944" y="27"/>
                </a:lnTo>
                <a:lnTo>
                  <a:pt x="1993" y="24"/>
                </a:lnTo>
                <a:lnTo>
                  <a:pt x="2051" y="23"/>
                </a:lnTo>
                <a:lnTo>
                  <a:pt x="2111" y="24"/>
                </a:lnTo>
                <a:lnTo>
                  <a:pt x="2120" y="25"/>
                </a:lnTo>
                <a:lnTo>
                  <a:pt x="2135" y="26"/>
                </a:lnTo>
                <a:lnTo>
                  <a:pt x="2148" y="28"/>
                </a:lnTo>
                <a:lnTo>
                  <a:pt x="2154" y="29"/>
                </a:lnTo>
                <a:lnTo>
                  <a:pt x="2160" y="30"/>
                </a:lnTo>
                <a:lnTo>
                  <a:pt x="2183" y="35"/>
                </a:lnTo>
                <a:lnTo>
                  <a:pt x="2191" y="38"/>
                </a:lnTo>
                <a:lnTo>
                  <a:pt x="2199" y="41"/>
                </a:lnTo>
                <a:lnTo>
                  <a:pt x="2207" y="44"/>
                </a:lnTo>
                <a:lnTo>
                  <a:pt x="2212" y="47"/>
                </a:lnTo>
                <a:lnTo>
                  <a:pt x="2217" y="49"/>
                </a:lnTo>
                <a:lnTo>
                  <a:pt x="2228"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5553" name="SMARTPenAnnotation118"/>
          <p:cNvSpPr>
            <a:spLocks/>
          </p:cNvSpPr>
          <p:nvPr/>
        </p:nvSpPr>
        <p:spPr bwMode="auto">
          <a:xfrm>
            <a:off x="4554538" y="5840413"/>
            <a:ext cx="2492375" cy="152400"/>
          </a:xfrm>
          <a:custGeom>
            <a:avLst/>
            <a:gdLst>
              <a:gd name="T0" fmla="*/ 0 w 1570"/>
              <a:gd name="T1" fmla="*/ 0 h 96"/>
              <a:gd name="T2" fmla="*/ 2147483647 w 1570"/>
              <a:gd name="T3" fmla="*/ 2147483647 h 96"/>
              <a:gd name="T4" fmla="*/ 2147483647 w 1570"/>
              <a:gd name="T5" fmla="*/ 2147483647 h 96"/>
              <a:gd name="T6" fmla="*/ 2147483647 w 1570"/>
              <a:gd name="T7" fmla="*/ 2147483647 h 96"/>
              <a:gd name="T8" fmla="*/ 2147483647 w 1570"/>
              <a:gd name="T9" fmla="*/ 2147483647 h 96"/>
              <a:gd name="T10" fmla="*/ 2147483647 w 1570"/>
              <a:gd name="T11" fmla="*/ 2147483647 h 96"/>
              <a:gd name="T12" fmla="*/ 2147483647 w 1570"/>
              <a:gd name="T13" fmla="*/ 2147483647 h 96"/>
              <a:gd name="T14" fmla="*/ 2147483647 w 1570"/>
              <a:gd name="T15" fmla="*/ 2147483647 h 96"/>
              <a:gd name="T16" fmla="*/ 2147483647 w 1570"/>
              <a:gd name="T17" fmla="*/ 2147483647 h 96"/>
              <a:gd name="T18" fmla="*/ 2147483647 w 1570"/>
              <a:gd name="T19" fmla="*/ 2147483647 h 96"/>
              <a:gd name="T20" fmla="*/ 2147483647 w 1570"/>
              <a:gd name="T21" fmla="*/ 2147483647 h 96"/>
              <a:gd name="T22" fmla="*/ 2147483647 w 1570"/>
              <a:gd name="T23" fmla="*/ 2147483647 h 96"/>
              <a:gd name="T24" fmla="*/ 2147483647 w 1570"/>
              <a:gd name="T25" fmla="*/ 2147483647 h 96"/>
              <a:gd name="T26" fmla="*/ 2147483647 w 1570"/>
              <a:gd name="T27" fmla="*/ 2147483647 h 96"/>
              <a:gd name="T28" fmla="*/ 2147483647 w 1570"/>
              <a:gd name="T29" fmla="*/ 2147483647 h 96"/>
              <a:gd name="T30" fmla="*/ 2147483647 w 1570"/>
              <a:gd name="T31" fmla="*/ 2147483647 h 96"/>
              <a:gd name="T32" fmla="*/ 2147483647 w 1570"/>
              <a:gd name="T33" fmla="*/ 2147483647 h 96"/>
              <a:gd name="T34" fmla="*/ 2147483647 w 1570"/>
              <a:gd name="T35" fmla="*/ 2147483647 h 96"/>
              <a:gd name="T36" fmla="*/ 2147483647 w 1570"/>
              <a:gd name="T37" fmla="*/ 2147483647 h 96"/>
              <a:gd name="T38" fmla="*/ 2147483647 w 1570"/>
              <a:gd name="T39" fmla="*/ 2147483647 h 96"/>
              <a:gd name="T40" fmla="*/ 2147483647 w 1570"/>
              <a:gd name="T41" fmla="*/ 2147483647 h 96"/>
              <a:gd name="T42" fmla="*/ 2147483647 w 1570"/>
              <a:gd name="T43" fmla="*/ 2147483647 h 96"/>
              <a:gd name="T44" fmla="*/ 2147483647 w 1570"/>
              <a:gd name="T45" fmla="*/ 2147483647 h 96"/>
              <a:gd name="T46" fmla="*/ 2147483647 w 1570"/>
              <a:gd name="T47" fmla="*/ 2147483647 h 96"/>
              <a:gd name="T48" fmla="*/ 2147483647 w 1570"/>
              <a:gd name="T49" fmla="*/ 2147483647 h 96"/>
              <a:gd name="T50" fmla="*/ 2147483647 w 1570"/>
              <a:gd name="T51" fmla="*/ 2147483647 h 96"/>
              <a:gd name="T52" fmla="*/ 2147483647 w 1570"/>
              <a:gd name="T53" fmla="*/ 2147483647 h 96"/>
              <a:gd name="T54" fmla="*/ 2147483647 w 1570"/>
              <a:gd name="T55" fmla="*/ 2147483647 h 96"/>
              <a:gd name="T56" fmla="*/ 2147483647 w 1570"/>
              <a:gd name="T57" fmla="*/ 2147483647 h 96"/>
              <a:gd name="T58" fmla="*/ 2147483647 w 1570"/>
              <a:gd name="T59" fmla="*/ 2147483647 h 96"/>
              <a:gd name="T60" fmla="*/ 2147483647 w 1570"/>
              <a:gd name="T61" fmla="*/ 2147483647 h 96"/>
              <a:gd name="T62" fmla="*/ 2147483647 w 1570"/>
              <a:gd name="T63" fmla="*/ 2147483647 h 96"/>
              <a:gd name="T64" fmla="*/ 2147483647 w 1570"/>
              <a:gd name="T65" fmla="*/ 2147483647 h 96"/>
              <a:gd name="T66" fmla="*/ 2147483647 w 1570"/>
              <a:gd name="T67" fmla="*/ 2147483647 h 96"/>
              <a:gd name="T68" fmla="*/ 2147483647 w 1570"/>
              <a:gd name="T69" fmla="*/ 2147483647 h 96"/>
              <a:gd name="T70" fmla="*/ 2147483647 w 1570"/>
              <a:gd name="T71" fmla="*/ 2147483647 h 96"/>
              <a:gd name="T72" fmla="*/ 2147483647 w 1570"/>
              <a:gd name="T73" fmla="*/ 2147483647 h 96"/>
              <a:gd name="T74" fmla="*/ 2147483647 w 1570"/>
              <a:gd name="T75" fmla="*/ 2147483647 h 96"/>
              <a:gd name="T76" fmla="*/ 2147483647 w 1570"/>
              <a:gd name="T77" fmla="*/ 2147483647 h 96"/>
              <a:gd name="T78" fmla="*/ 2147483647 w 1570"/>
              <a:gd name="T79" fmla="*/ 2147483647 h 96"/>
              <a:gd name="T80" fmla="*/ 2147483647 w 1570"/>
              <a:gd name="T81" fmla="*/ 2147483647 h 96"/>
              <a:gd name="T82" fmla="*/ 2147483647 w 1570"/>
              <a:gd name="T83" fmla="*/ 2147483647 h 96"/>
              <a:gd name="T84" fmla="*/ 2147483647 w 1570"/>
              <a:gd name="T85" fmla="*/ 2147483647 h 96"/>
              <a:gd name="T86" fmla="*/ 2147483647 w 1570"/>
              <a:gd name="T87" fmla="*/ 2147483647 h 96"/>
              <a:gd name="T88" fmla="*/ 2147483647 w 1570"/>
              <a:gd name="T89" fmla="*/ 2147483647 h 96"/>
              <a:gd name="T90" fmla="*/ 2147483647 w 1570"/>
              <a:gd name="T91" fmla="*/ 2147483647 h 96"/>
              <a:gd name="T92" fmla="*/ 2147483647 w 1570"/>
              <a:gd name="T93" fmla="*/ 2147483647 h 96"/>
              <a:gd name="T94" fmla="*/ 2147483647 w 1570"/>
              <a:gd name="T95" fmla="*/ 2147483647 h 96"/>
              <a:gd name="T96" fmla="*/ 2147483647 w 1570"/>
              <a:gd name="T97" fmla="*/ 2147483647 h 96"/>
              <a:gd name="T98" fmla="*/ 2147483647 w 1570"/>
              <a:gd name="T99" fmla="*/ 2147483647 h 96"/>
              <a:gd name="T100" fmla="*/ 2147483647 w 1570"/>
              <a:gd name="T101" fmla="*/ 2147483647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70" h="96">
                <a:moveTo>
                  <a:pt x="0" y="0"/>
                </a:moveTo>
                <a:lnTo>
                  <a:pt x="6" y="6"/>
                </a:lnTo>
                <a:lnTo>
                  <a:pt x="8" y="7"/>
                </a:lnTo>
                <a:lnTo>
                  <a:pt x="12" y="9"/>
                </a:lnTo>
                <a:lnTo>
                  <a:pt x="18" y="11"/>
                </a:lnTo>
                <a:lnTo>
                  <a:pt x="55" y="13"/>
                </a:lnTo>
                <a:lnTo>
                  <a:pt x="71" y="15"/>
                </a:lnTo>
                <a:lnTo>
                  <a:pt x="110" y="17"/>
                </a:lnTo>
                <a:lnTo>
                  <a:pt x="140" y="18"/>
                </a:lnTo>
                <a:lnTo>
                  <a:pt x="161" y="21"/>
                </a:lnTo>
                <a:lnTo>
                  <a:pt x="207" y="22"/>
                </a:lnTo>
                <a:lnTo>
                  <a:pt x="275" y="25"/>
                </a:lnTo>
                <a:lnTo>
                  <a:pt x="297" y="27"/>
                </a:lnTo>
                <a:lnTo>
                  <a:pt x="313" y="28"/>
                </a:lnTo>
                <a:lnTo>
                  <a:pt x="344" y="31"/>
                </a:lnTo>
                <a:lnTo>
                  <a:pt x="385" y="32"/>
                </a:lnTo>
                <a:lnTo>
                  <a:pt x="407" y="34"/>
                </a:lnTo>
                <a:lnTo>
                  <a:pt x="430" y="36"/>
                </a:lnTo>
                <a:lnTo>
                  <a:pt x="454" y="39"/>
                </a:lnTo>
                <a:lnTo>
                  <a:pt x="472" y="42"/>
                </a:lnTo>
                <a:lnTo>
                  <a:pt x="486" y="44"/>
                </a:lnTo>
                <a:lnTo>
                  <a:pt x="520" y="50"/>
                </a:lnTo>
                <a:lnTo>
                  <a:pt x="531" y="52"/>
                </a:lnTo>
                <a:lnTo>
                  <a:pt x="557" y="55"/>
                </a:lnTo>
                <a:lnTo>
                  <a:pt x="657" y="64"/>
                </a:lnTo>
                <a:lnTo>
                  <a:pt x="693" y="65"/>
                </a:lnTo>
                <a:lnTo>
                  <a:pt x="871" y="67"/>
                </a:lnTo>
                <a:lnTo>
                  <a:pt x="923" y="65"/>
                </a:lnTo>
                <a:lnTo>
                  <a:pt x="978" y="63"/>
                </a:lnTo>
                <a:lnTo>
                  <a:pt x="1019" y="62"/>
                </a:lnTo>
                <a:lnTo>
                  <a:pt x="1227" y="62"/>
                </a:lnTo>
                <a:lnTo>
                  <a:pt x="1241" y="60"/>
                </a:lnTo>
                <a:lnTo>
                  <a:pt x="1261" y="57"/>
                </a:lnTo>
                <a:lnTo>
                  <a:pt x="1307" y="56"/>
                </a:lnTo>
                <a:lnTo>
                  <a:pt x="1397" y="56"/>
                </a:lnTo>
                <a:lnTo>
                  <a:pt x="1425" y="60"/>
                </a:lnTo>
                <a:lnTo>
                  <a:pt x="1460" y="62"/>
                </a:lnTo>
                <a:lnTo>
                  <a:pt x="1478" y="64"/>
                </a:lnTo>
                <a:lnTo>
                  <a:pt x="1488" y="67"/>
                </a:lnTo>
                <a:lnTo>
                  <a:pt x="1498" y="69"/>
                </a:lnTo>
                <a:lnTo>
                  <a:pt x="1509" y="72"/>
                </a:lnTo>
                <a:lnTo>
                  <a:pt x="1517" y="75"/>
                </a:lnTo>
                <a:lnTo>
                  <a:pt x="1524" y="77"/>
                </a:lnTo>
                <a:lnTo>
                  <a:pt x="1529" y="80"/>
                </a:lnTo>
                <a:lnTo>
                  <a:pt x="1534" y="82"/>
                </a:lnTo>
                <a:lnTo>
                  <a:pt x="1538" y="84"/>
                </a:lnTo>
                <a:lnTo>
                  <a:pt x="1541" y="86"/>
                </a:lnTo>
                <a:lnTo>
                  <a:pt x="1546" y="88"/>
                </a:lnTo>
                <a:lnTo>
                  <a:pt x="1554" y="91"/>
                </a:lnTo>
                <a:lnTo>
                  <a:pt x="1560" y="93"/>
                </a:lnTo>
                <a:lnTo>
                  <a:pt x="1569"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475079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228600" y="228600"/>
            <a:ext cx="2438400" cy="6477000"/>
          </a:xfrm>
        </p:spPr>
        <p:txBody>
          <a:bodyPr/>
          <a:lstStyle/>
          <a:p>
            <a:pPr eaLnBrk="1" hangingPunct="1">
              <a:lnSpc>
                <a:spcPct val="80000"/>
              </a:lnSpc>
            </a:pPr>
            <a:r>
              <a:rPr lang="en-US" altLang="en-US" sz="2800" smtClean="0"/>
              <a:t>Macbeth finally agrees to the plan.</a:t>
            </a:r>
          </a:p>
          <a:p>
            <a:pPr eaLnBrk="1" hangingPunct="1">
              <a:lnSpc>
                <a:spcPct val="80000"/>
              </a:lnSpc>
            </a:pPr>
            <a:r>
              <a:rPr lang="en-US" altLang="en-US" sz="2800" smtClean="0"/>
              <a:t>In the meantime, they must go back to the party and put on happy faces.  “False face must hide what the false heart doth know.”</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0"/>
            <a:ext cx="648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SMARTPenAnnotation95"/>
          <p:cNvSpPr>
            <a:spLocks/>
          </p:cNvSpPr>
          <p:nvPr/>
        </p:nvSpPr>
        <p:spPr bwMode="auto">
          <a:xfrm>
            <a:off x="822325" y="554038"/>
            <a:ext cx="1277938" cy="260350"/>
          </a:xfrm>
          <a:custGeom>
            <a:avLst/>
            <a:gdLst>
              <a:gd name="T0" fmla="*/ 0 w 805"/>
              <a:gd name="T1" fmla="*/ 0 h 164"/>
              <a:gd name="T2" fmla="*/ 2147483647 w 805"/>
              <a:gd name="T3" fmla="*/ 2147483647 h 164"/>
              <a:gd name="T4" fmla="*/ 2147483647 w 805"/>
              <a:gd name="T5" fmla="*/ 2147483647 h 164"/>
              <a:gd name="T6" fmla="*/ 2147483647 w 805"/>
              <a:gd name="T7" fmla="*/ 2147483647 h 164"/>
              <a:gd name="T8" fmla="*/ 2147483647 w 805"/>
              <a:gd name="T9" fmla="*/ 2147483647 h 164"/>
              <a:gd name="T10" fmla="*/ 2147483647 w 805"/>
              <a:gd name="T11" fmla="*/ 2147483647 h 164"/>
              <a:gd name="T12" fmla="*/ 2147483647 w 805"/>
              <a:gd name="T13" fmla="*/ 2147483647 h 164"/>
              <a:gd name="T14" fmla="*/ 2147483647 w 805"/>
              <a:gd name="T15" fmla="*/ 2147483647 h 164"/>
              <a:gd name="T16" fmla="*/ 2147483647 w 805"/>
              <a:gd name="T17" fmla="*/ 2147483647 h 164"/>
              <a:gd name="T18" fmla="*/ 2147483647 w 805"/>
              <a:gd name="T19" fmla="*/ 2147483647 h 164"/>
              <a:gd name="T20" fmla="*/ 2147483647 w 805"/>
              <a:gd name="T21" fmla="*/ 2147483647 h 164"/>
              <a:gd name="T22" fmla="*/ 2147483647 w 805"/>
              <a:gd name="T23" fmla="*/ 2147483647 h 164"/>
              <a:gd name="T24" fmla="*/ 2147483647 w 805"/>
              <a:gd name="T25" fmla="*/ 2147483647 h 164"/>
              <a:gd name="T26" fmla="*/ 2147483647 w 805"/>
              <a:gd name="T27" fmla="*/ 2147483647 h 164"/>
              <a:gd name="T28" fmla="*/ 2147483647 w 805"/>
              <a:gd name="T29" fmla="*/ 2147483647 h 164"/>
              <a:gd name="T30" fmla="*/ 2147483647 w 805"/>
              <a:gd name="T31" fmla="*/ 2147483647 h 164"/>
              <a:gd name="T32" fmla="*/ 2147483647 w 805"/>
              <a:gd name="T33" fmla="*/ 2147483647 h 164"/>
              <a:gd name="T34" fmla="*/ 2147483647 w 805"/>
              <a:gd name="T35" fmla="*/ 2147483647 h 164"/>
              <a:gd name="T36" fmla="*/ 2147483647 w 805"/>
              <a:gd name="T37" fmla="*/ 2147483647 h 164"/>
              <a:gd name="T38" fmla="*/ 2147483647 w 805"/>
              <a:gd name="T39" fmla="*/ 2147483647 h 164"/>
              <a:gd name="T40" fmla="*/ 2147483647 w 805"/>
              <a:gd name="T41" fmla="*/ 2147483647 h 164"/>
              <a:gd name="T42" fmla="*/ 2147483647 w 805"/>
              <a:gd name="T43" fmla="*/ 2147483647 h 164"/>
              <a:gd name="T44" fmla="*/ 2147483647 w 805"/>
              <a:gd name="T45" fmla="*/ 2147483647 h 164"/>
              <a:gd name="T46" fmla="*/ 2147483647 w 805"/>
              <a:gd name="T47" fmla="*/ 2147483647 h 164"/>
              <a:gd name="T48" fmla="*/ 2147483647 w 805"/>
              <a:gd name="T49" fmla="*/ 2147483647 h 164"/>
              <a:gd name="T50" fmla="*/ 2147483647 w 805"/>
              <a:gd name="T51" fmla="*/ 2147483647 h 164"/>
              <a:gd name="T52" fmla="*/ 2147483647 w 805"/>
              <a:gd name="T53" fmla="*/ 2147483647 h 164"/>
              <a:gd name="T54" fmla="*/ 2147483647 w 805"/>
              <a:gd name="T55" fmla="*/ 2147483647 h 164"/>
              <a:gd name="T56" fmla="*/ 2147483647 w 805"/>
              <a:gd name="T57" fmla="*/ 2147483647 h 164"/>
              <a:gd name="T58" fmla="*/ 2147483647 w 805"/>
              <a:gd name="T59" fmla="*/ 2147483647 h 164"/>
              <a:gd name="T60" fmla="*/ 2147483647 w 805"/>
              <a:gd name="T61" fmla="*/ 2147483647 h 164"/>
              <a:gd name="T62" fmla="*/ 2147483647 w 805"/>
              <a:gd name="T63" fmla="*/ 2147483647 h 164"/>
              <a:gd name="T64" fmla="*/ 2147483647 w 805"/>
              <a:gd name="T65" fmla="*/ 2147483647 h 164"/>
              <a:gd name="T66" fmla="*/ 2147483647 w 805"/>
              <a:gd name="T67" fmla="*/ 2147483647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5" h="164">
                <a:moveTo>
                  <a:pt x="0" y="0"/>
                </a:moveTo>
                <a:lnTo>
                  <a:pt x="2" y="3"/>
                </a:lnTo>
                <a:lnTo>
                  <a:pt x="4" y="4"/>
                </a:lnTo>
                <a:lnTo>
                  <a:pt x="7" y="5"/>
                </a:lnTo>
                <a:lnTo>
                  <a:pt x="24" y="6"/>
                </a:lnTo>
                <a:lnTo>
                  <a:pt x="33" y="10"/>
                </a:lnTo>
                <a:lnTo>
                  <a:pt x="47" y="13"/>
                </a:lnTo>
                <a:lnTo>
                  <a:pt x="67" y="17"/>
                </a:lnTo>
                <a:lnTo>
                  <a:pt x="91" y="20"/>
                </a:lnTo>
                <a:lnTo>
                  <a:pt x="106" y="21"/>
                </a:lnTo>
                <a:lnTo>
                  <a:pt x="144" y="22"/>
                </a:lnTo>
                <a:lnTo>
                  <a:pt x="180" y="22"/>
                </a:lnTo>
                <a:lnTo>
                  <a:pt x="192" y="23"/>
                </a:lnTo>
                <a:lnTo>
                  <a:pt x="221" y="25"/>
                </a:lnTo>
                <a:lnTo>
                  <a:pt x="242" y="28"/>
                </a:lnTo>
                <a:lnTo>
                  <a:pt x="385" y="52"/>
                </a:lnTo>
                <a:lnTo>
                  <a:pt x="436" y="61"/>
                </a:lnTo>
                <a:lnTo>
                  <a:pt x="455" y="65"/>
                </a:lnTo>
                <a:lnTo>
                  <a:pt x="515" y="78"/>
                </a:lnTo>
                <a:lnTo>
                  <a:pt x="545" y="84"/>
                </a:lnTo>
                <a:lnTo>
                  <a:pt x="557" y="87"/>
                </a:lnTo>
                <a:lnTo>
                  <a:pt x="569" y="91"/>
                </a:lnTo>
                <a:lnTo>
                  <a:pt x="580" y="94"/>
                </a:lnTo>
                <a:lnTo>
                  <a:pt x="591" y="97"/>
                </a:lnTo>
                <a:lnTo>
                  <a:pt x="613" y="102"/>
                </a:lnTo>
                <a:lnTo>
                  <a:pt x="629" y="106"/>
                </a:lnTo>
                <a:lnTo>
                  <a:pt x="723" y="131"/>
                </a:lnTo>
                <a:lnTo>
                  <a:pt x="738" y="136"/>
                </a:lnTo>
                <a:lnTo>
                  <a:pt x="758" y="142"/>
                </a:lnTo>
                <a:lnTo>
                  <a:pt x="777" y="146"/>
                </a:lnTo>
                <a:lnTo>
                  <a:pt x="782" y="149"/>
                </a:lnTo>
                <a:lnTo>
                  <a:pt x="788" y="152"/>
                </a:lnTo>
                <a:lnTo>
                  <a:pt x="795" y="156"/>
                </a:lnTo>
                <a:lnTo>
                  <a:pt x="804" y="16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65" name="SMARTPenAnnotation96"/>
          <p:cNvSpPr>
            <a:spLocks/>
          </p:cNvSpPr>
          <p:nvPr/>
        </p:nvSpPr>
        <p:spPr bwMode="auto">
          <a:xfrm>
            <a:off x="660400" y="1268413"/>
            <a:ext cx="1109663" cy="100012"/>
          </a:xfrm>
          <a:custGeom>
            <a:avLst/>
            <a:gdLst>
              <a:gd name="T0" fmla="*/ 0 w 699"/>
              <a:gd name="T1" fmla="*/ 0 h 63"/>
              <a:gd name="T2" fmla="*/ 2147483647 w 699"/>
              <a:gd name="T3" fmla="*/ 2147483647 h 63"/>
              <a:gd name="T4" fmla="*/ 2147483647 w 699"/>
              <a:gd name="T5" fmla="*/ 2147483647 h 63"/>
              <a:gd name="T6" fmla="*/ 2147483647 w 699"/>
              <a:gd name="T7" fmla="*/ 2147483647 h 63"/>
              <a:gd name="T8" fmla="*/ 2147483647 w 699"/>
              <a:gd name="T9" fmla="*/ 2147483647 h 63"/>
              <a:gd name="T10" fmla="*/ 2147483647 w 699"/>
              <a:gd name="T11" fmla="*/ 2147483647 h 63"/>
              <a:gd name="T12" fmla="*/ 2147483647 w 699"/>
              <a:gd name="T13" fmla="*/ 2147483647 h 63"/>
              <a:gd name="T14" fmla="*/ 2147483647 w 699"/>
              <a:gd name="T15" fmla="*/ 2147483647 h 63"/>
              <a:gd name="T16" fmla="*/ 2147483647 w 699"/>
              <a:gd name="T17" fmla="*/ 2147483647 h 63"/>
              <a:gd name="T18" fmla="*/ 2147483647 w 699"/>
              <a:gd name="T19" fmla="*/ 2147483647 h 63"/>
              <a:gd name="T20" fmla="*/ 2147483647 w 699"/>
              <a:gd name="T21" fmla="*/ 2147483647 h 63"/>
              <a:gd name="T22" fmla="*/ 2147483647 w 699"/>
              <a:gd name="T23" fmla="*/ 2147483647 h 63"/>
              <a:gd name="T24" fmla="*/ 2147483647 w 699"/>
              <a:gd name="T25" fmla="*/ 2147483647 h 63"/>
              <a:gd name="T26" fmla="*/ 2147483647 w 699"/>
              <a:gd name="T27" fmla="*/ 2147483647 h 63"/>
              <a:gd name="T28" fmla="*/ 2147483647 w 699"/>
              <a:gd name="T29" fmla="*/ 2147483647 h 63"/>
              <a:gd name="T30" fmla="*/ 2147483647 w 699"/>
              <a:gd name="T31" fmla="*/ 2147483647 h 63"/>
              <a:gd name="T32" fmla="*/ 2147483647 w 699"/>
              <a:gd name="T33" fmla="*/ 2147483647 h 63"/>
              <a:gd name="T34" fmla="*/ 2147483647 w 699"/>
              <a:gd name="T35" fmla="*/ 2147483647 h 63"/>
              <a:gd name="T36" fmla="*/ 2147483647 w 699"/>
              <a:gd name="T37" fmla="*/ 2147483647 h 63"/>
              <a:gd name="T38" fmla="*/ 2147483647 w 699"/>
              <a:gd name="T39" fmla="*/ 2147483647 h 63"/>
              <a:gd name="T40" fmla="*/ 2147483647 w 699"/>
              <a:gd name="T41" fmla="*/ 2147483647 h 63"/>
              <a:gd name="T42" fmla="*/ 2147483647 w 699"/>
              <a:gd name="T43" fmla="*/ 2147483647 h 63"/>
              <a:gd name="T44" fmla="*/ 2147483647 w 699"/>
              <a:gd name="T45" fmla="*/ 2147483647 h 63"/>
              <a:gd name="T46" fmla="*/ 2147483647 w 699"/>
              <a:gd name="T47" fmla="*/ 2147483647 h 63"/>
              <a:gd name="T48" fmla="*/ 2147483647 w 699"/>
              <a:gd name="T49" fmla="*/ 2147483647 h 63"/>
              <a:gd name="T50" fmla="*/ 2147483647 w 699"/>
              <a:gd name="T51" fmla="*/ 2147483647 h 63"/>
              <a:gd name="T52" fmla="*/ 2147483647 w 699"/>
              <a:gd name="T53" fmla="*/ 2147483647 h 63"/>
              <a:gd name="T54" fmla="*/ 2147483647 w 699"/>
              <a:gd name="T55" fmla="*/ 2147483647 h 63"/>
              <a:gd name="T56" fmla="*/ 2147483647 w 699"/>
              <a:gd name="T57" fmla="*/ 2147483647 h 63"/>
              <a:gd name="T58" fmla="*/ 2147483647 w 699"/>
              <a:gd name="T59" fmla="*/ 2147483647 h 63"/>
              <a:gd name="T60" fmla="*/ 2147483647 w 699"/>
              <a:gd name="T61" fmla="*/ 2147483647 h 63"/>
              <a:gd name="T62" fmla="*/ 2147483647 w 699"/>
              <a:gd name="T63" fmla="*/ 2147483647 h 63"/>
              <a:gd name="T64" fmla="*/ 2147483647 w 699"/>
              <a:gd name="T65" fmla="*/ 2147483647 h 63"/>
              <a:gd name="T66" fmla="*/ 2147483647 w 699"/>
              <a:gd name="T67" fmla="*/ 2147483647 h 63"/>
              <a:gd name="T68" fmla="*/ 2147483647 w 699"/>
              <a:gd name="T69" fmla="*/ 2147483647 h 63"/>
              <a:gd name="T70" fmla="*/ 2147483647 w 699"/>
              <a:gd name="T71" fmla="*/ 2147483647 h 63"/>
              <a:gd name="T72" fmla="*/ 2147483647 w 699"/>
              <a:gd name="T73" fmla="*/ 2147483647 h 63"/>
              <a:gd name="T74" fmla="*/ 2147483647 w 699"/>
              <a:gd name="T75" fmla="*/ 2147483647 h 63"/>
              <a:gd name="T76" fmla="*/ 2147483647 w 699"/>
              <a:gd name="T77" fmla="*/ 2147483647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99" h="63">
                <a:moveTo>
                  <a:pt x="0" y="0"/>
                </a:moveTo>
                <a:lnTo>
                  <a:pt x="3" y="3"/>
                </a:lnTo>
                <a:lnTo>
                  <a:pt x="5" y="4"/>
                </a:lnTo>
                <a:lnTo>
                  <a:pt x="15" y="5"/>
                </a:lnTo>
                <a:lnTo>
                  <a:pt x="19" y="7"/>
                </a:lnTo>
                <a:lnTo>
                  <a:pt x="24" y="8"/>
                </a:lnTo>
                <a:lnTo>
                  <a:pt x="36" y="11"/>
                </a:lnTo>
                <a:lnTo>
                  <a:pt x="43" y="13"/>
                </a:lnTo>
                <a:lnTo>
                  <a:pt x="49" y="15"/>
                </a:lnTo>
                <a:lnTo>
                  <a:pt x="61" y="19"/>
                </a:lnTo>
                <a:lnTo>
                  <a:pt x="79" y="24"/>
                </a:lnTo>
                <a:lnTo>
                  <a:pt x="84" y="25"/>
                </a:lnTo>
                <a:lnTo>
                  <a:pt x="101" y="27"/>
                </a:lnTo>
                <a:lnTo>
                  <a:pt x="119" y="28"/>
                </a:lnTo>
                <a:lnTo>
                  <a:pt x="126" y="29"/>
                </a:lnTo>
                <a:lnTo>
                  <a:pt x="133" y="31"/>
                </a:lnTo>
                <a:lnTo>
                  <a:pt x="154" y="33"/>
                </a:lnTo>
                <a:lnTo>
                  <a:pt x="169" y="33"/>
                </a:lnTo>
                <a:lnTo>
                  <a:pt x="199" y="33"/>
                </a:lnTo>
                <a:lnTo>
                  <a:pt x="214" y="35"/>
                </a:lnTo>
                <a:lnTo>
                  <a:pt x="222" y="36"/>
                </a:lnTo>
                <a:lnTo>
                  <a:pt x="238" y="38"/>
                </a:lnTo>
                <a:lnTo>
                  <a:pt x="255" y="39"/>
                </a:lnTo>
                <a:lnTo>
                  <a:pt x="271" y="39"/>
                </a:lnTo>
                <a:lnTo>
                  <a:pt x="288" y="41"/>
                </a:lnTo>
                <a:lnTo>
                  <a:pt x="297" y="42"/>
                </a:lnTo>
                <a:lnTo>
                  <a:pt x="316" y="44"/>
                </a:lnTo>
                <a:lnTo>
                  <a:pt x="334" y="44"/>
                </a:lnTo>
                <a:lnTo>
                  <a:pt x="358" y="45"/>
                </a:lnTo>
                <a:lnTo>
                  <a:pt x="455" y="45"/>
                </a:lnTo>
                <a:lnTo>
                  <a:pt x="466" y="45"/>
                </a:lnTo>
                <a:lnTo>
                  <a:pt x="506" y="49"/>
                </a:lnTo>
                <a:lnTo>
                  <a:pt x="527" y="50"/>
                </a:lnTo>
                <a:lnTo>
                  <a:pt x="544" y="50"/>
                </a:lnTo>
                <a:lnTo>
                  <a:pt x="576" y="50"/>
                </a:lnTo>
                <a:lnTo>
                  <a:pt x="634" y="53"/>
                </a:lnTo>
                <a:lnTo>
                  <a:pt x="652" y="55"/>
                </a:lnTo>
                <a:lnTo>
                  <a:pt x="665" y="56"/>
                </a:lnTo>
                <a:lnTo>
                  <a:pt x="698"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66" name="SMARTPenAnnotation97"/>
          <p:cNvSpPr>
            <a:spLocks/>
          </p:cNvSpPr>
          <p:nvPr/>
        </p:nvSpPr>
        <p:spPr bwMode="auto">
          <a:xfrm>
            <a:off x="857250" y="2689225"/>
            <a:ext cx="1341438" cy="125413"/>
          </a:xfrm>
          <a:custGeom>
            <a:avLst/>
            <a:gdLst>
              <a:gd name="T0" fmla="*/ 0 w 845"/>
              <a:gd name="T1" fmla="*/ 2147483647 h 79"/>
              <a:gd name="T2" fmla="*/ 2147483647 w 845"/>
              <a:gd name="T3" fmla="*/ 2147483647 h 79"/>
              <a:gd name="T4" fmla="*/ 2147483647 w 845"/>
              <a:gd name="T5" fmla="*/ 2147483647 h 79"/>
              <a:gd name="T6" fmla="*/ 2147483647 w 845"/>
              <a:gd name="T7" fmla="*/ 2147483647 h 79"/>
              <a:gd name="T8" fmla="*/ 2147483647 w 845"/>
              <a:gd name="T9" fmla="*/ 0 h 79"/>
              <a:gd name="T10" fmla="*/ 2147483647 w 845"/>
              <a:gd name="T11" fmla="*/ 0 h 79"/>
              <a:gd name="T12" fmla="*/ 2147483647 w 845"/>
              <a:gd name="T13" fmla="*/ 2147483647 h 79"/>
              <a:gd name="T14" fmla="*/ 2147483647 w 845"/>
              <a:gd name="T15" fmla="*/ 2147483647 h 79"/>
              <a:gd name="T16" fmla="*/ 2147483647 w 845"/>
              <a:gd name="T17" fmla="*/ 2147483647 h 79"/>
              <a:gd name="T18" fmla="*/ 2147483647 w 845"/>
              <a:gd name="T19" fmla="*/ 2147483647 h 79"/>
              <a:gd name="T20" fmla="*/ 2147483647 w 845"/>
              <a:gd name="T21" fmla="*/ 2147483647 h 79"/>
              <a:gd name="T22" fmla="*/ 2147483647 w 845"/>
              <a:gd name="T23" fmla="*/ 2147483647 h 79"/>
              <a:gd name="T24" fmla="*/ 2147483647 w 845"/>
              <a:gd name="T25" fmla="*/ 2147483647 h 79"/>
              <a:gd name="T26" fmla="*/ 2147483647 w 845"/>
              <a:gd name="T27" fmla="*/ 2147483647 h 79"/>
              <a:gd name="T28" fmla="*/ 2147483647 w 845"/>
              <a:gd name="T29" fmla="*/ 2147483647 h 79"/>
              <a:gd name="T30" fmla="*/ 2147483647 w 845"/>
              <a:gd name="T31" fmla="*/ 2147483647 h 79"/>
              <a:gd name="T32" fmla="*/ 2147483647 w 845"/>
              <a:gd name="T33" fmla="*/ 2147483647 h 79"/>
              <a:gd name="T34" fmla="*/ 2147483647 w 845"/>
              <a:gd name="T35" fmla="*/ 2147483647 h 79"/>
              <a:gd name="T36" fmla="*/ 2147483647 w 845"/>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5" h="79">
                <a:moveTo>
                  <a:pt x="0" y="5"/>
                </a:moveTo>
                <a:lnTo>
                  <a:pt x="87" y="5"/>
                </a:lnTo>
                <a:lnTo>
                  <a:pt x="102" y="3"/>
                </a:lnTo>
                <a:lnTo>
                  <a:pt x="119" y="1"/>
                </a:lnTo>
                <a:lnTo>
                  <a:pt x="143" y="0"/>
                </a:lnTo>
                <a:lnTo>
                  <a:pt x="158" y="0"/>
                </a:lnTo>
                <a:lnTo>
                  <a:pt x="174" y="1"/>
                </a:lnTo>
                <a:lnTo>
                  <a:pt x="687" y="35"/>
                </a:lnTo>
                <a:lnTo>
                  <a:pt x="706" y="37"/>
                </a:lnTo>
                <a:lnTo>
                  <a:pt x="725" y="40"/>
                </a:lnTo>
                <a:lnTo>
                  <a:pt x="742" y="43"/>
                </a:lnTo>
                <a:lnTo>
                  <a:pt x="755" y="45"/>
                </a:lnTo>
                <a:lnTo>
                  <a:pt x="775" y="48"/>
                </a:lnTo>
                <a:lnTo>
                  <a:pt x="784" y="50"/>
                </a:lnTo>
                <a:lnTo>
                  <a:pt x="793" y="52"/>
                </a:lnTo>
                <a:lnTo>
                  <a:pt x="803" y="55"/>
                </a:lnTo>
                <a:lnTo>
                  <a:pt x="811" y="59"/>
                </a:lnTo>
                <a:lnTo>
                  <a:pt x="820" y="63"/>
                </a:lnTo>
                <a:lnTo>
                  <a:pt x="844"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67" name="SMARTPenAnnotation98"/>
          <p:cNvSpPr>
            <a:spLocks/>
          </p:cNvSpPr>
          <p:nvPr/>
        </p:nvSpPr>
        <p:spPr bwMode="auto">
          <a:xfrm>
            <a:off x="847725" y="3027363"/>
            <a:ext cx="1314450" cy="153987"/>
          </a:xfrm>
          <a:custGeom>
            <a:avLst/>
            <a:gdLst>
              <a:gd name="T0" fmla="*/ 0 w 828"/>
              <a:gd name="T1" fmla="*/ 2147483647 h 97"/>
              <a:gd name="T2" fmla="*/ 2147483647 w 828"/>
              <a:gd name="T3" fmla="*/ 2147483647 h 97"/>
              <a:gd name="T4" fmla="*/ 2147483647 w 828"/>
              <a:gd name="T5" fmla="*/ 2147483647 h 97"/>
              <a:gd name="T6" fmla="*/ 2147483647 w 828"/>
              <a:gd name="T7" fmla="*/ 2147483647 h 97"/>
              <a:gd name="T8" fmla="*/ 2147483647 w 828"/>
              <a:gd name="T9" fmla="*/ 2147483647 h 97"/>
              <a:gd name="T10" fmla="*/ 2147483647 w 828"/>
              <a:gd name="T11" fmla="*/ 2147483647 h 97"/>
              <a:gd name="T12" fmla="*/ 2147483647 w 828"/>
              <a:gd name="T13" fmla="*/ 2147483647 h 97"/>
              <a:gd name="T14" fmla="*/ 2147483647 w 828"/>
              <a:gd name="T15" fmla="*/ 2147483647 h 97"/>
              <a:gd name="T16" fmla="*/ 2147483647 w 828"/>
              <a:gd name="T17" fmla="*/ 0 h 97"/>
              <a:gd name="T18" fmla="*/ 2147483647 w 828"/>
              <a:gd name="T19" fmla="*/ 0 h 97"/>
              <a:gd name="T20" fmla="*/ 2147483647 w 828"/>
              <a:gd name="T21" fmla="*/ 2147483647 h 97"/>
              <a:gd name="T22" fmla="*/ 2147483647 w 828"/>
              <a:gd name="T23" fmla="*/ 2147483647 h 97"/>
              <a:gd name="T24" fmla="*/ 2147483647 w 828"/>
              <a:gd name="T25" fmla="*/ 2147483647 h 97"/>
              <a:gd name="T26" fmla="*/ 2147483647 w 828"/>
              <a:gd name="T27" fmla="*/ 2147483647 h 97"/>
              <a:gd name="T28" fmla="*/ 2147483647 w 828"/>
              <a:gd name="T29" fmla="*/ 2147483647 h 97"/>
              <a:gd name="T30" fmla="*/ 2147483647 w 828"/>
              <a:gd name="T31" fmla="*/ 2147483647 h 97"/>
              <a:gd name="T32" fmla="*/ 2147483647 w 828"/>
              <a:gd name="T33" fmla="*/ 2147483647 h 97"/>
              <a:gd name="T34" fmla="*/ 2147483647 w 828"/>
              <a:gd name="T35" fmla="*/ 2147483647 h 97"/>
              <a:gd name="T36" fmla="*/ 2147483647 w 828"/>
              <a:gd name="T37" fmla="*/ 2147483647 h 97"/>
              <a:gd name="T38" fmla="*/ 2147483647 w 828"/>
              <a:gd name="T39" fmla="*/ 2147483647 h 97"/>
              <a:gd name="T40" fmla="*/ 2147483647 w 828"/>
              <a:gd name="T41" fmla="*/ 2147483647 h 97"/>
              <a:gd name="T42" fmla="*/ 2147483647 w 828"/>
              <a:gd name="T43" fmla="*/ 2147483647 h 97"/>
              <a:gd name="T44" fmla="*/ 2147483647 w 828"/>
              <a:gd name="T45" fmla="*/ 2147483647 h 97"/>
              <a:gd name="T46" fmla="*/ 2147483647 w 828"/>
              <a:gd name="T47" fmla="*/ 2147483647 h 97"/>
              <a:gd name="T48" fmla="*/ 2147483647 w 828"/>
              <a:gd name="T49" fmla="*/ 2147483647 h 97"/>
              <a:gd name="T50" fmla="*/ 2147483647 w 828"/>
              <a:gd name="T51" fmla="*/ 2147483647 h 97"/>
              <a:gd name="T52" fmla="*/ 2147483647 w 828"/>
              <a:gd name="T53" fmla="*/ 2147483647 h 97"/>
              <a:gd name="T54" fmla="*/ 2147483647 w 828"/>
              <a:gd name="T55" fmla="*/ 2147483647 h 97"/>
              <a:gd name="T56" fmla="*/ 2147483647 w 828"/>
              <a:gd name="T57" fmla="*/ 2147483647 h 97"/>
              <a:gd name="T58" fmla="*/ 2147483647 w 828"/>
              <a:gd name="T59" fmla="*/ 2147483647 h 97"/>
              <a:gd name="T60" fmla="*/ 2147483647 w 828"/>
              <a:gd name="T61" fmla="*/ 2147483647 h 97"/>
              <a:gd name="T62" fmla="*/ 2147483647 w 828"/>
              <a:gd name="T63" fmla="*/ 2147483647 h 97"/>
              <a:gd name="T64" fmla="*/ 2147483647 w 828"/>
              <a:gd name="T65" fmla="*/ 2147483647 h 97"/>
              <a:gd name="T66" fmla="*/ 2147483647 w 82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8" h="97">
                <a:moveTo>
                  <a:pt x="0" y="28"/>
                </a:moveTo>
                <a:lnTo>
                  <a:pt x="9" y="28"/>
                </a:lnTo>
                <a:lnTo>
                  <a:pt x="18" y="27"/>
                </a:lnTo>
                <a:lnTo>
                  <a:pt x="29" y="25"/>
                </a:lnTo>
                <a:lnTo>
                  <a:pt x="120" y="6"/>
                </a:lnTo>
                <a:lnTo>
                  <a:pt x="134" y="4"/>
                </a:lnTo>
                <a:lnTo>
                  <a:pt x="158" y="2"/>
                </a:lnTo>
                <a:lnTo>
                  <a:pt x="173" y="1"/>
                </a:lnTo>
                <a:lnTo>
                  <a:pt x="226" y="0"/>
                </a:lnTo>
                <a:lnTo>
                  <a:pt x="291" y="0"/>
                </a:lnTo>
                <a:lnTo>
                  <a:pt x="316" y="2"/>
                </a:lnTo>
                <a:lnTo>
                  <a:pt x="329" y="3"/>
                </a:lnTo>
                <a:lnTo>
                  <a:pt x="363" y="8"/>
                </a:lnTo>
                <a:lnTo>
                  <a:pt x="383" y="11"/>
                </a:lnTo>
                <a:lnTo>
                  <a:pt x="438" y="21"/>
                </a:lnTo>
                <a:lnTo>
                  <a:pt x="470" y="27"/>
                </a:lnTo>
                <a:lnTo>
                  <a:pt x="500" y="32"/>
                </a:lnTo>
                <a:lnTo>
                  <a:pt x="528" y="35"/>
                </a:lnTo>
                <a:lnTo>
                  <a:pt x="554" y="39"/>
                </a:lnTo>
                <a:lnTo>
                  <a:pt x="602" y="45"/>
                </a:lnTo>
                <a:lnTo>
                  <a:pt x="674" y="57"/>
                </a:lnTo>
                <a:lnTo>
                  <a:pt x="706" y="61"/>
                </a:lnTo>
                <a:lnTo>
                  <a:pt x="722" y="63"/>
                </a:lnTo>
                <a:lnTo>
                  <a:pt x="735" y="65"/>
                </a:lnTo>
                <a:lnTo>
                  <a:pt x="746" y="67"/>
                </a:lnTo>
                <a:lnTo>
                  <a:pt x="756" y="69"/>
                </a:lnTo>
                <a:lnTo>
                  <a:pt x="765" y="71"/>
                </a:lnTo>
                <a:lnTo>
                  <a:pt x="773" y="73"/>
                </a:lnTo>
                <a:lnTo>
                  <a:pt x="780" y="75"/>
                </a:lnTo>
                <a:lnTo>
                  <a:pt x="785" y="77"/>
                </a:lnTo>
                <a:lnTo>
                  <a:pt x="791" y="79"/>
                </a:lnTo>
                <a:lnTo>
                  <a:pt x="795" y="80"/>
                </a:lnTo>
                <a:lnTo>
                  <a:pt x="801" y="83"/>
                </a:lnTo>
                <a:lnTo>
                  <a:pt x="827"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68" name="SMARTPenAnnotation99"/>
          <p:cNvSpPr>
            <a:spLocks/>
          </p:cNvSpPr>
          <p:nvPr/>
        </p:nvSpPr>
        <p:spPr bwMode="auto">
          <a:xfrm>
            <a:off x="768350" y="3394075"/>
            <a:ext cx="1216025" cy="31750"/>
          </a:xfrm>
          <a:custGeom>
            <a:avLst/>
            <a:gdLst>
              <a:gd name="T0" fmla="*/ 0 w 766"/>
              <a:gd name="T1" fmla="*/ 2147483647 h 20"/>
              <a:gd name="T2" fmla="*/ 2147483647 w 766"/>
              <a:gd name="T3" fmla="*/ 2147483647 h 20"/>
              <a:gd name="T4" fmla="*/ 2147483647 w 766"/>
              <a:gd name="T5" fmla="*/ 2147483647 h 20"/>
              <a:gd name="T6" fmla="*/ 2147483647 w 766"/>
              <a:gd name="T7" fmla="*/ 2147483647 h 20"/>
              <a:gd name="T8" fmla="*/ 2147483647 w 766"/>
              <a:gd name="T9" fmla="*/ 2147483647 h 20"/>
              <a:gd name="T10" fmla="*/ 2147483647 w 766"/>
              <a:gd name="T11" fmla="*/ 2147483647 h 20"/>
              <a:gd name="T12" fmla="*/ 2147483647 w 766"/>
              <a:gd name="T13" fmla="*/ 2147483647 h 20"/>
              <a:gd name="T14" fmla="*/ 2147483647 w 766"/>
              <a:gd name="T15" fmla="*/ 2147483647 h 20"/>
              <a:gd name="T16" fmla="*/ 2147483647 w 766"/>
              <a:gd name="T17" fmla="*/ 2147483647 h 20"/>
              <a:gd name="T18" fmla="*/ 2147483647 w 766"/>
              <a:gd name="T19" fmla="*/ 2147483647 h 20"/>
              <a:gd name="T20" fmla="*/ 2147483647 w 766"/>
              <a:gd name="T21" fmla="*/ 2147483647 h 20"/>
              <a:gd name="T22" fmla="*/ 2147483647 w 766"/>
              <a:gd name="T23" fmla="*/ 2147483647 h 20"/>
              <a:gd name="T24" fmla="*/ 2147483647 w 766"/>
              <a:gd name="T25" fmla="*/ 2147483647 h 20"/>
              <a:gd name="T26" fmla="*/ 2147483647 w 766"/>
              <a:gd name="T27" fmla="*/ 2147483647 h 20"/>
              <a:gd name="T28" fmla="*/ 2147483647 w 766"/>
              <a:gd name="T29" fmla="*/ 2147483647 h 20"/>
              <a:gd name="T30" fmla="*/ 2147483647 w 766"/>
              <a:gd name="T31" fmla="*/ 2147483647 h 20"/>
              <a:gd name="T32" fmla="*/ 2147483647 w 766"/>
              <a:gd name="T33" fmla="*/ 2147483647 h 20"/>
              <a:gd name="T34" fmla="*/ 2147483647 w 766"/>
              <a:gd name="T35" fmla="*/ 2147483647 h 20"/>
              <a:gd name="T36" fmla="*/ 2147483647 w 766"/>
              <a:gd name="T37" fmla="*/ 2147483647 h 20"/>
              <a:gd name="T38" fmla="*/ 2147483647 w 766"/>
              <a:gd name="T39" fmla="*/ 2147483647 h 20"/>
              <a:gd name="T40" fmla="*/ 2147483647 w 766"/>
              <a:gd name="T41" fmla="*/ 2147483647 h 20"/>
              <a:gd name="T42" fmla="*/ 2147483647 w 766"/>
              <a:gd name="T43" fmla="*/ 2147483647 h 20"/>
              <a:gd name="T44" fmla="*/ 2147483647 w 766"/>
              <a:gd name="T45" fmla="*/ 2147483647 h 20"/>
              <a:gd name="T46" fmla="*/ 2147483647 w 766"/>
              <a:gd name="T47" fmla="*/ 2147483647 h 20"/>
              <a:gd name="T48" fmla="*/ 2147483647 w 766"/>
              <a:gd name="T49" fmla="*/ 2147483647 h 20"/>
              <a:gd name="T50" fmla="*/ 2147483647 w 766"/>
              <a:gd name="T51" fmla="*/ 2147483647 h 20"/>
              <a:gd name="T52" fmla="*/ 2147483647 w 766"/>
              <a:gd name="T53" fmla="*/ 2147483647 h 20"/>
              <a:gd name="T54" fmla="*/ 2147483647 w 766"/>
              <a:gd name="T55" fmla="*/ 2147483647 h 20"/>
              <a:gd name="T56" fmla="*/ 2147483647 w 766"/>
              <a:gd name="T57" fmla="*/ 2147483647 h 20"/>
              <a:gd name="T58" fmla="*/ 2147483647 w 766"/>
              <a:gd name="T59" fmla="*/ 2147483647 h 20"/>
              <a:gd name="T60" fmla="*/ 2147483647 w 766"/>
              <a:gd name="T61" fmla="*/ 0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6" h="20">
                <a:moveTo>
                  <a:pt x="0" y="16"/>
                </a:moveTo>
                <a:lnTo>
                  <a:pt x="20" y="16"/>
                </a:lnTo>
                <a:lnTo>
                  <a:pt x="25" y="16"/>
                </a:lnTo>
                <a:lnTo>
                  <a:pt x="29" y="15"/>
                </a:lnTo>
                <a:lnTo>
                  <a:pt x="35" y="13"/>
                </a:lnTo>
                <a:lnTo>
                  <a:pt x="45" y="14"/>
                </a:lnTo>
                <a:lnTo>
                  <a:pt x="51" y="15"/>
                </a:lnTo>
                <a:lnTo>
                  <a:pt x="56" y="15"/>
                </a:lnTo>
                <a:lnTo>
                  <a:pt x="62" y="16"/>
                </a:lnTo>
                <a:lnTo>
                  <a:pt x="79" y="16"/>
                </a:lnTo>
                <a:lnTo>
                  <a:pt x="141" y="16"/>
                </a:lnTo>
                <a:lnTo>
                  <a:pt x="198" y="16"/>
                </a:lnTo>
                <a:lnTo>
                  <a:pt x="207" y="17"/>
                </a:lnTo>
                <a:lnTo>
                  <a:pt x="216" y="18"/>
                </a:lnTo>
                <a:lnTo>
                  <a:pt x="227" y="19"/>
                </a:lnTo>
                <a:lnTo>
                  <a:pt x="246" y="19"/>
                </a:lnTo>
                <a:lnTo>
                  <a:pt x="256" y="18"/>
                </a:lnTo>
                <a:lnTo>
                  <a:pt x="266" y="18"/>
                </a:lnTo>
                <a:lnTo>
                  <a:pt x="288" y="17"/>
                </a:lnTo>
                <a:lnTo>
                  <a:pt x="321" y="17"/>
                </a:lnTo>
                <a:lnTo>
                  <a:pt x="459" y="12"/>
                </a:lnTo>
                <a:lnTo>
                  <a:pt x="502" y="11"/>
                </a:lnTo>
                <a:lnTo>
                  <a:pt x="515" y="10"/>
                </a:lnTo>
                <a:lnTo>
                  <a:pt x="527" y="9"/>
                </a:lnTo>
                <a:lnTo>
                  <a:pt x="539" y="8"/>
                </a:lnTo>
                <a:lnTo>
                  <a:pt x="560" y="7"/>
                </a:lnTo>
                <a:lnTo>
                  <a:pt x="674" y="5"/>
                </a:lnTo>
                <a:lnTo>
                  <a:pt x="718" y="5"/>
                </a:lnTo>
                <a:lnTo>
                  <a:pt x="730" y="5"/>
                </a:lnTo>
                <a:lnTo>
                  <a:pt x="740" y="3"/>
                </a:lnTo>
                <a:lnTo>
                  <a:pt x="765"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69" name="SMARTPenAnnotation100"/>
          <p:cNvSpPr>
            <a:spLocks/>
          </p:cNvSpPr>
          <p:nvPr/>
        </p:nvSpPr>
        <p:spPr bwMode="auto">
          <a:xfrm>
            <a:off x="1536700" y="3635375"/>
            <a:ext cx="1027113" cy="142875"/>
          </a:xfrm>
          <a:custGeom>
            <a:avLst/>
            <a:gdLst>
              <a:gd name="T0" fmla="*/ 0 w 647"/>
              <a:gd name="T1" fmla="*/ 2147483647 h 90"/>
              <a:gd name="T2" fmla="*/ 2147483647 w 647"/>
              <a:gd name="T3" fmla="*/ 2147483647 h 90"/>
              <a:gd name="T4" fmla="*/ 2147483647 w 647"/>
              <a:gd name="T5" fmla="*/ 2147483647 h 90"/>
              <a:gd name="T6" fmla="*/ 2147483647 w 647"/>
              <a:gd name="T7" fmla="*/ 2147483647 h 90"/>
              <a:gd name="T8" fmla="*/ 2147483647 w 647"/>
              <a:gd name="T9" fmla="*/ 2147483647 h 90"/>
              <a:gd name="T10" fmla="*/ 2147483647 w 647"/>
              <a:gd name="T11" fmla="*/ 2147483647 h 90"/>
              <a:gd name="T12" fmla="*/ 2147483647 w 647"/>
              <a:gd name="T13" fmla="*/ 2147483647 h 90"/>
              <a:gd name="T14" fmla="*/ 2147483647 w 647"/>
              <a:gd name="T15" fmla="*/ 2147483647 h 90"/>
              <a:gd name="T16" fmla="*/ 2147483647 w 647"/>
              <a:gd name="T17" fmla="*/ 2147483647 h 90"/>
              <a:gd name="T18" fmla="*/ 2147483647 w 647"/>
              <a:gd name="T19" fmla="*/ 2147483647 h 90"/>
              <a:gd name="T20" fmla="*/ 2147483647 w 647"/>
              <a:gd name="T21" fmla="*/ 2147483647 h 90"/>
              <a:gd name="T22" fmla="*/ 2147483647 w 647"/>
              <a:gd name="T23" fmla="*/ 2147483647 h 90"/>
              <a:gd name="T24" fmla="*/ 2147483647 w 647"/>
              <a:gd name="T25" fmla="*/ 2147483647 h 90"/>
              <a:gd name="T26" fmla="*/ 2147483647 w 647"/>
              <a:gd name="T27" fmla="*/ 2147483647 h 90"/>
              <a:gd name="T28" fmla="*/ 2147483647 w 647"/>
              <a:gd name="T29" fmla="*/ 2147483647 h 90"/>
              <a:gd name="T30" fmla="*/ 2147483647 w 647"/>
              <a:gd name="T31" fmla="*/ 2147483647 h 90"/>
              <a:gd name="T32" fmla="*/ 2147483647 w 647"/>
              <a:gd name="T33" fmla="*/ 2147483647 h 90"/>
              <a:gd name="T34" fmla="*/ 2147483647 w 647"/>
              <a:gd name="T35" fmla="*/ 2147483647 h 90"/>
              <a:gd name="T36" fmla="*/ 2147483647 w 647"/>
              <a:gd name="T37" fmla="*/ 2147483647 h 90"/>
              <a:gd name="T38" fmla="*/ 2147483647 w 647"/>
              <a:gd name="T39" fmla="*/ 2147483647 h 90"/>
              <a:gd name="T40" fmla="*/ 2147483647 w 647"/>
              <a:gd name="T41" fmla="*/ 2147483647 h 90"/>
              <a:gd name="T42" fmla="*/ 2147483647 w 647"/>
              <a:gd name="T43" fmla="*/ 2147483647 h 90"/>
              <a:gd name="T44" fmla="*/ 2147483647 w 647"/>
              <a:gd name="T45" fmla="*/ 2147483647 h 90"/>
              <a:gd name="T46" fmla="*/ 2147483647 w 647"/>
              <a:gd name="T47" fmla="*/ 2147483647 h 90"/>
              <a:gd name="T48" fmla="*/ 2147483647 w 647"/>
              <a:gd name="T49" fmla="*/ 2147483647 h 90"/>
              <a:gd name="T50" fmla="*/ 2147483647 w 647"/>
              <a:gd name="T51" fmla="*/ 2147483647 h 90"/>
              <a:gd name="T52" fmla="*/ 2147483647 w 647"/>
              <a:gd name="T53" fmla="*/ 2147483647 h 90"/>
              <a:gd name="T54" fmla="*/ 2147483647 w 647"/>
              <a:gd name="T55" fmla="*/ 2147483647 h 90"/>
              <a:gd name="T56" fmla="*/ 2147483647 w 647"/>
              <a:gd name="T57" fmla="*/ 2147483647 h 90"/>
              <a:gd name="T58" fmla="*/ 2147483647 w 647"/>
              <a:gd name="T59" fmla="*/ 2147483647 h 90"/>
              <a:gd name="T60" fmla="*/ 2147483647 w 647"/>
              <a:gd name="T61" fmla="*/ 2147483647 h 90"/>
              <a:gd name="T62" fmla="*/ 2147483647 w 647"/>
              <a:gd name="T63" fmla="*/ 2147483647 h 90"/>
              <a:gd name="T64" fmla="*/ 2147483647 w 647"/>
              <a:gd name="T65" fmla="*/ 2147483647 h 90"/>
              <a:gd name="T66" fmla="*/ 2147483647 w 647"/>
              <a:gd name="T67" fmla="*/ 2147483647 h 90"/>
              <a:gd name="T68" fmla="*/ 2147483647 w 647"/>
              <a:gd name="T69" fmla="*/ 2147483647 h 90"/>
              <a:gd name="T70" fmla="*/ 2147483647 w 647"/>
              <a:gd name="T71" fmla="*/ 0 h 90"/>
              <a:gd name="T72" fmla="*/ 2147483647 w 647"/>
              <a:gd name="T73" fmla="*/ 2147483647 h 90"/>
              <a:gd name="T74" fmla="*/ 2147483647 w 647"/>
              <a:gd name="T75" fmla="*/ 2147483647 h 90"/>
              <a:gd name="T76" fmla="*/ 2147483647 w 647"/>
              <a:gd name="T77" fmla="*/ 2147483647 h 90"/>
              <a:gd name="T78" fmla="*/ 2147483647 w 647"/>
              <a:gd name="T79" fmla="*/ 2147483647 h 90"/>
              <a:gd name="T80" fmla="*/ 2147483647 w 647"/>
              <a:gd name="T81" fmla="*/ 2147483647 h 90"/>
              <a:gd name="T82" fmla="*/ 2147483647 w 647"/>
              <a:gd name="T83" fmla="*/ 2147483647 h 90"/>
              <a:gd name="T84" fmla="*/ 2147483647 w 647"/>
              <a:gd name="T85" fmla="*/ 2147483647 h 90"/>
              <a:gd name="T86" fmla="*/ 2147483647 w 647"/>
              <a:gd name="T87" fmla="*/ 2147483647 h 90"/>
              <a:gd name="T88" fmla="*/ 2147483647 w 647"/>
              <a:gd name="T89" fmla="*/ 2147483647 h 90"/>
              <a:gd name="T90" fmla="*/ 2147483647 w 647"/>
              <a:gd name="T91" fmla="*/ 2147483647 h 90"/>
              <a:gd name="T92" fmla="*/ 2147483647 w 647"/>
              <a:gd name="T93" fmla="*/ 2147483647 h 90"/>
              <a:gd name="T94" fmla="*/ 2147483647 w 647"/>
              <a:gd name="T95" fmla="*/ 2147483647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7" h="90">
                <a:moveTo>
                  <a:pt x="0" y="61"/>
                </a:moveTo>
                <a:lnTo>
                  <a:pt x="2" y="67"/>
                </a:lnTo>
                <a:lnTo>
                  <a:pt x="4" y="69"/>
                </a:lnTo>
                <a:lnTo>
                  <a:pt x="6" y="70"/>
                </a:lnTo>
                <a:lnTo>
                  <a:pt x="7" y="71"/>
                </a:lnTo>
                <a:lnTo>
                  <a:pt x="8" y="72"/>
                </a:lnTo>
                <a:lnTo>
                  <a:pt x="9" y="73"/>
                </a:lnTo>
                <a:lnTo>
                  <a:pt x="10" y="75"/>
                </a:lnTo>
                <a:lnTo>
                  <a:pt x="11" y="77"/>
                </a:lnTo>
                <a:lnTo>
                  <a:pt x="12" y="78"/>
                </a:lnTo>
                <a:lnTo>
                  <a:pt x="13" y="80"/>
                </a:lnTo>
                <a:lnTo>
                  <a:pt x="16" y="81"/>
                </a:lnTo>
                <a:lnTo>
                  <a:pt x="25" y="84"/>
                </a:lnTo>
                <a:lnTo>
                  <a:pt x="32" y="86"/>
                </a:lnTo>
                <a:lnTo>
                  <a:pt x="39" y="88"/>
                </a:lnTo>
                <a:lnTo>
                  <a:pt x="54" y="89"/>
                </a:lnTo>
                <a:lnTo>
                  <a:pt x="78" y="89"/>
                </a:lnTo>
                <a:lnTo>
                  <a:pt x="91" y="88"/>
                </a:lnTo>
                <a:lnTo>
                  <a:pt x="98" y="86"/>
                </a:lnTo>
                <a:lnTo>
                  <a:pt x="105" y="85"/>
                </a:lnTo>
                <a:lnTo>
                  <a:pt x="111" y="83"/>
                </a:lnTo>
                <a:lnTo>
                  <a:pt x="117" y="82"/>
                </a:lnTo>
                <a:lnTo>
                  <a:pt x="124" y="80"/>
                </a:lnTo>
                <a:lnTo>
                  <a:pt x="215" y="59"/>
                </a:lnTo>
                <a:lnTo>
                  <a:pt x="260" y="47"/>
                </a:lnTo>
                <a:lnTo>
                  <a:pt x="278" y="43"/>
                </a:lnTo>
                <a:lnTo>
                  <a:pt x="357" y="24"/>
                </a:lnTo>
                <a:lnTo>
                  <a:pt x="400" y="15"/>
                </a:lnTo>
                <a:lnTo>
                  <a:pt x="416" y="12"/>
                </a:lnTo>
                <a:lnTo>
                  <a:pt x="431" y="9"/>
                </a:lnTo>
                <a:lnTo>
                  <a:pt x="443" y="8"/>
                </a:lnTo>
                <a:lnTo>
                  <a:pt x="455" y="7"/>
                </a:lnTo>
                <a:lnTo>
                  <a:pt x="465" y="6"/>
                </a:lnTo>
                <a:lnTo>
                  <a:pt x="476" y="4"/>
                </a:lnTo>
                <a:lnTo>
                  <a:pt x="496" y="2"/>
                </a:lnTo>
                <a:lnTo>
                  <a:pt x="515" y="0"/>
                </a:lnTo>
                <a:lnTo>
                  <a:pt x="532" y="1"/>
                </a:lnTo>
                <a:lnTo>
                  <a:pt x="548" y="3"/>
                </a:lnTo>
                <a:lnTo>
                  <a:pt x="564" y="4"/>
                </a:lnTo>
                <a:lnTo>
                  <a:pt x="583" y="5"/>
                </a:lnTo>
                <a:lnTo>
                  <a:pt x="591" y="6"/>
                </a:lnTo>
                <a:lnTo>
                  <a:pt x="599" y="8"/>
                </a:lnTo>
                <a:lnTo>
                  <a:pt x="607" y="11"/>
                </a:lnTo>
                <a:lnTo>
                  <a:pt x="613" y="13"/>
                </a:lnTo>
                <a:lnTo>
                  <a:pt x="622" y="15"/>
                </a:lnTo>
                <a:lnTo>
                  <a:pt x="626" y="16"/>
                </a:lnTo>
                <a:lnTo>
                  <a:pt x="631" y="19"/>
                </a:lnTo>
                <a:lnTo>
                  <a:pt x="64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70" name="SMARTPenAnnotation101"/>
          <p:cNvSpPr>
            <a:spLocks/>
          </p:cNvSpPr>
          <p:nvPr/>
        </p:nvSpPr>
        <p:spPr bwMode="auto">
          <a:xfrm>
            <a:off x="785813" y="4017963"/>
            <a:ext cx="876300" cy="38100"/>
          </a:xfrm>
          <a:custGeom>
            <a:avLst/>
            <a:gdLst>
              <a:gd name="T0" fmla="*/ 0 w 552"/>
              <a:gd name="T1" fmla="*/ 2147483647 h 24"/>
              <a:gd name="T2" fmla="*/ 2147483647 w 552"/>
              <a:gd name="T3" fmla="*/ 2147483647 h 24"/>
              <a:gd name="T4" fmla="*/ 2147483647 w 552"/>
              <a:gd name="T5" fmla="*/ 2147483647 h 24"/>
              <a:gd name="T6" fmla="*/ 2147483647 w 552"/>
              <a:gd name="T7" fmla="*/ 2147483647 h 24"/>
              <a:gd name="T8" fmla="*/ 2147483647 w 552"/>
              <a:gd name="T9" fmla="*/ 2147483647 h 24"/>
              <a:gd name="T10" fmla="*/ 2147483647 w 552"/>
              <a:gd name="T11" fmla="*/ 2147483647 h 24"/>
              <a:gd name="T12" fmla="*/ 2147483647 w 552"/>
              <a:gd name="T13" fmla="*/ 2147483647 h 24"/>
              <a:gd name="T14" fmla="*/ 2147483647 w 552"/>
              <a:gd name="T15" fmla="*/ 2147483647 h 24"/>
              <a:gd name="T16" fmla="*/ 2147483647 w 552"/>
              <a:gd name="T17" fmla="*/ 2147483647 h 24"/>
              <a:gd name="T18" fmla="*/ 2147483647 w 552"/>
              <a:gd name="T19" fmla="*/ 2147483647 h 24"/>
              <a:gd name="T20" fmla="*/ 2147483647 w 552"/>
              <a:gd name="T21" fmla="*/ 2147483647 h 24"/>
              <a:gd name="T22" fmla="*/ 2147483647 w 552"/>
              <a:gd name="T23" fmla="*/ 2147483647 h 24"/>
              <a:gd name="T24" fmla="*/ 2147483647 w 552"/>
              <a:gd name="T25" fmla="*/ 2147483647 h 24"/>
              <a:gd name="T26" fmla="*/ 2147483647 w 552"/>
              <a:gd name="T27" fmla="*/ 2147483647 h 24"/>
              <a:gd name="T28" fmla="*/ 2147483647 w 552"/>
              <a:gd name="T29" fmla="*/ 0 h 24"/>
              <a:gd name="T30" fmla="*/ 2147483647 w 552"/>
              <a:gd name="T31" fmla="*/ 0 h 24"/>
              <a:gd name="T32" fmla="*/ 2147483647 w 552"/>
              <a:gd name="T33" fmla="*/ 2147483647 h 24"/>
              <a:gd name="T34" fmla="*/ 2147483647 w 552"/>
              <a:gd name="T35" fmla="*/ 2147483647 h 24"/>
              <a:gd name="T36" fmla="*/ 2147483647 w 552"/>
              <a:gd name="T37" fmla="*/ 2147483647 h 24"/>
              <a:gd name="T38" fmla="*/ 2147483647 w 552"/>
              <a:gd name="T39" fmla="*/ 2147483647 h 24"/>
              <a:gd name="T40" fmla="*/ 2147483647 w 552"/>
              <a:gd name="T41" fmla="*/ 2147483647 h 24"/>
              <a:gd name="T42" fmla="*/ 2147483647 w 55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2" h="24">
                <a:moveTo>
                  <a:pt x="0" y="23"/>
                </a:moveTo>
                <a:lnTo>
                  <a:pt x="77" y="23"/>
                </a:lnTo>
                <a:lnTo>
                  <a:pt x="87" y="22"/>
                </a:lnTo>
                <a:lnTo>
                  <a:pt x="97" y="21"/>
                </a:lnTo>
                <a:lnTo>
                  <a:pt x="117" y="18"/>
                </a:lnTo>
                <a:lnTo>
                  <a:pt x="172" y="11"/>
                </a:lnTo>
                <a:lnTo>
                  <a:pt x="188" y="10"/>
                </a:lnTo>
                <a:lnTo>
                  <a:pt x="201" y="8"/>
                </a:lnTo>
                <a:lnTo>
                  <a:pt x="214" y="7"/>
                </a:lnTo>
                <a:lnTo>
                  <a:pt x="225" y="7"/>
                </a:lnTo>
                <a:lnTo>
                  <a:pt x="256" y="5"/>
                </a:lnTo>
                <a:lnTo>
                  <a:pt x="274" y="3"/>
                </a:lnTo>
                <a:lnTo>
                  <a:pt x="291" y="2"/>
                </a:lnTo>
                <a:lnTo>
                  <a:pt x="326" y="1"/>
                </a:lnTo>
                <a:lnTo>
                  <a:pt x="384" y="0"/>
                </a:lnTo>
                <a:lnTo>
                  <a:pt x="492" y="0"/>
                </a:lnTo>
                <a:lnTo>
                  <a:pt x="501" y="1"/>
                </a:lnTo>
                <a:lnTo>
                  <a:pt x="511" y="2"/>
                </a:lnTo>
                <a:lnTo>
                  <a:pt x="521" y="3"/>
                </a:lnTo>
                <a:lnTo>
                  <a:pt x="528" y="4"/>
                </a:lnTo>
                <a:lnTo>
                  <a:pt x="535" y="5"/>
                </a:lnTo>
                <a:lnTo>
                  <a:pt x="551"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71" name="SMARTPenAnnotation102"/>
          <p:cNvSpPr>
            <a:spLocks/>
          </p:cNvSpPr>
          <p:nvPr/>
        </p:nvSpPr>
        <p:spPr bwMode="auto">
          <a:xfrm>
            <a:off x="776288" y="4394200"/>
            <a:ext cx="823912" cy="9525"/>
          </a:xfrm>
          <a:custGeom>
            <a:avLst/>
            <a:gdLst>
              <a:gd name="T0" fmla="*/ 0 w 519"/>
              <a:gd name="T1" fmla="*/ 0 h 6"/>
              <a:gd name="T2" fmla="*/ 2147483647 w 519"/>
              <a:gd name="T3" fmla="*/ 0 h 6"/>
              <a:gd name="T4" fmla="*/ 2147483647 w 519"/>
              <a:gd name="T5" fmla="*/ 0 h 6"/>
              <a:gd name="T6" fmla="*/ 2147483647 w 519"/>
              <a:gd name="T7" fmla="*/ 2147483647 h 6"/>
              <a:gd name="T8" fmla="*/ 2147483647 w 519"/>
              <a:gd name="T9" fmla="*/ 2147483647 h 6"/>
              <a:gd name="T10" fmla="*/ 2147483647 w 519"/>
              <a:gd name="T11" fmla="*/ 2147483647 h 6"/>
              <a:gd name="T12" fmla="*/ 2147483647 w 519"/>
              <a:gd name="T13" fmla="*/ 2147483647 h 6"/>
              <a:gd name="T14" fmla="*/ 2147483647 w 519"/>
              <a:gd name="T15" fmla="*/ 2147483647 h 6"/>
              <a:gd name="T16" fmla="*/ 2147483647 w 519"/>
              <a:gd name="T17" fmla="*/ 0 h 6"/>
              <a:gd name="T18" fmla="*/ 2147483647 w 519"/>
              <a:gd name="T19" fmla="*/ 0 h 6"/>
              <a:gd name="T20" fmla="*/ 2147483647 w 519"/>
              <a:gd name="T21" fmla="*/ 0 h 6"/>
              <a:gd name="T22" fmla="*/ 2147483647 w 519"/>
              <a:gd name="T23" fmla="*/ 0 h 6"/>
              <a:gd name="T24" fmla="*/ 2147483647 w 519"/>
              <a:gd name="T25" fmla="*/ 2147483647 h 6"/>
              <a:gd name="T26" fmla="*/ 2147483647 w 519"/>
              <a:gd name="T27" fmla="*/ 2147483647 h 6"/>
              <a:gd name="T28" fmla="*/ 2147483647 w 519"/>
              <a:gd name="T29" fmla="*/ 2147483647 h 6"/>
              <a:gd name="T30" fmla="*/ 2147483647 w 519"/>
              <a:gd name="T31" fmla="*/ 2147483647 h 6"/>
              <a:gd name="T32" fmla="*/ 2147483647 w 519"/>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9" h="6">
                <a:moveTo>
                  <a:pt x="0" y="0"/>
                </a:moveTo>
                <a:lnTo>
                  <a:pt x="59" y="0"/>
                </a:lnTo>
                <a:lnTo>
                  <a:pt x="73" y="0"/>
                </a:lnTo>
                <a:lnTo>
                  <a:pt x="86" y="1"/>
                </a:lnTo>
                <a:lnTo>
                  <a:pt x="99" y="2"/>
                </a:lnTo>
                <a:lnTo>
                  <a:pt x="115" y="3"/>
                </a:lnTo>
                <a:lnTo>
                  <a:pt x="133" y="2"/>
                </a:lnTo>
                <a:lnTo>
                  <a:pt x="153" y="1"/>
                </a:lnTo>
                <a:lnTo>
                  <a:pt x="189" y="0"/>
                </a:lnTo>
                <a:lnTo>
                  <a:pt x="273" y="0"/>
                </a:lnTo>
                <a:lnTo>
                  <a:pt x="402" y="0"/>
                </a:lnTo>
                <a:lnTo>
                  <a:pt x="417" y="0"/>
                </a:lnTo>
                <a:lnTo>
                  <a:pt x="429" y="1"/>
                </a:lnTo>
                <a:lnTo>
                  <a:pt x="440" y="2"/>
                </a:lnTo>
                <a:lnTo>
                  <a:pt x="454" y="3"/>
                </a:lnTo>
                <a:lnTo>
                  <a:pt x="469" y="4"/>
                </a:lnTo>
                <a:lnTo>
                  <a:pt x="518"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72" name="SMARTPenAnnotation103"/>
          <p:cNvSpPr>
            <a:spLocks/>
          </p:cNvSpPr>
          <p:nvPr/>
        </p:nvSpPr>
        <p:spPr bwMode="auto">
          <a:xfrm>
            <a:off x="306388" y="4500563"/>
            <a:ext cx="336550" cy="1903412"/>
          </a:xfrm>
          <a:custGeom>
            <a:avLst/>
            <a:gdLst>
              <a:gd name="T0" fmla="*/ 2147483647 w 212"/>
              <a:gd name="T1" fmla="*/ 2147483647 h 1199"/>
              <a:gd name="T2" fmla="*/ 2147483647 w 212"/>
              <a:gd name="T3" fmla="*/ 2147483647 h 1199"/>
              <a:gd name="T4" fmla="*/ 2147483647 w 212"/>
              <a:gd name="T5" fmla="*/ 2147483647 h 1199"/>
              <a:gd name="T6" fmla="*/ 2147483647 w 212"/>
              <a:gd name="T7" fmla="*/ 2147483647 h 1199"/>
              <a:gd name="T8" fmla="*/ 2147483647 w 212"/>
              <a:gd name="T9" fmla="*/ 2147483647 h 1199"/>
              <a:gd name="T10" fmla="*/ 2147483647 w 212"/>
              <a:gd name="T11" fmla="*/ 2147483647 h 1199"/>
              <a:gd name="T12" fmla="*/ 2147483647 w 212"/>
              <a:gd name="T13" fmla="*/ 2147483647 h 1199"/>
              <a:gd name="T14" fmla="*/ 2147483647 w 212"/>
              <a:gd name="T15" fmla="*/ 2147483647 h 1199"/>
              <a:gd name="T16" fmla="*/ 2147483647 w 212"/>
              <a:gd name="T17" fmla="*/ 2147483647 h 1199"/>
              <a:gd name="T18" fmla="*/ 2147483647 w 212"/>
              <a:gd name="T19" fmla="*/ 2147483647 h 1199"/>
              <a:gd name="T20" fmla="*/ 2147483647 w 212"/>
              <a:gd name="T21" fmla="*/ 2147483647 h 1199"/>
              <a:gd name="T22" fmla="*/ 2147483647 w 212"/>
              <a:gd name="T23" fmla="*/ 2147483647 h 1199"/>
              <a:gd name="T24" fmla="*/ 2147483647 w 212"/>
              <a:gd name="T25" fmla="*/ 2147483647 h 1199"/>
              <a:gd name="T26" fmla="*/ 2147483647 w 212"/>
              <a:gd name="T27" fmla="*/ 2147483647 h 1199"/>
              <a:gd name="T28" fmla="*/ 0 w 212"/>
              <a:gd name="T29" fmla="*/ 2147483647 h 1199"/>
              <a:gd name="T30" fmla="*/ 2147483647 w 212"/>
              <a:gd name="T31" fmla="*/ 2147483647 h 1199"/>
              <a:gd name="T32" fmla="*/ 2147483647 w 212"/>
              <a:gd name="T33" fmla="*/ 2147483647 h 1199"/>
              <a:gd name="T34" fmla="*/ 2147483647 w 212"/>
              <a:gd name="T35" fmla="*/ 2147483647 h 1199"/>
              <a:gd name="T36" fmla="*/ 2147483647 w 212"/>
              <a:gd name="T37" fmla="*/ 2147483647 h 1199"/>
              <a:gd name="T38" fmla="*/ 2147483647 w 212"/>
              <a:gd name="T39" fmla="*/ 2147483647 h 1199"/>
              <a:gd name="T40" fmla="*/ 2147483647 w 212"/>
              <a:gd name="T41" fmla="*/ 2147483647 h 1199"/>
              <a:gd name="T42" fmla="*/ 2147483647 w 212"/>
              <a:gd name="T43" fmla="*/ 2147483647 h 1199"/>
              <a:gd name="T44" fmla="*/ 2147483647 w 212"/>
              <a:gd name="T45" fmla="*/ 2147483647 h 1199"/>
              <a:gd name="T46" fmla="*/ 2147483647 w 212"/>
              <a:gd name="T47" fmla="*/ 2147483647 h 1199"/>
              <a:gd name="T48" fmla="*/ 2147483647 w 212"/>
              <a:gd name="T49" fmla="*/ 2147483647 h 1199"/>
              <a:gd name="T50" fmla="*/ 2147483647 w 212"/>
              <a:gd name="T51" fmla="*/ 2147483647 h 1199"/>
              <a:gd name="T52" fmla="*/ 2147483647 w 212"/>
              <a:gd name="T53" fmla="*/ 2147483647 h 1199"/>
              <a:gd name="T54" fmla="*/ 2147483647 w 212"/>
              <a:gd name="T55" fmla="*/ 2147483647 h 1199"/>
              <a:gd name="T56" fmla="*/ 2147483647 w 212"/>
              <a:gd name="T57" fmla="*/ 2147483647 h 1199"/>
              <a:gd name="T58" fmla="*/ 2147483647 w 212"/>
              <a:gd name="T59" fmla="*/ 2147483647 h 1199"/>
              <a:gd name="T60" fmla="*/ 2147483647 w 212"/>
              <a:gd name="T61" fmla="*/ 2147483647 h 1199"/>
              <a:gd name="T62" fmla="*/ 2147483647 w 212"/>
              <a:gd name="T63" fmla="*/ 2147483647 h 1199"/>
              <a:gd name="T64" fmla="*/ 2147483647 w 212"/>
              <a:gd name="T65" fmla="*/ 2147483647 h 1199"/>
              <a:gd name="T66" fmla="*/ 2147483647 w 212"/>
              <a:gd name="T67" fmla="*/ 2147483647 h 1199"/>
              <a:gd name="T68" fmla="*/ 2147483647 w 212"/>
              <a:gd name="T69" fmla="*/ 2147483647 h 1199"/>
              <a:gd name="T70" fmla="*/ 2147483647 w 212"/>
              <a:gd name="T71" fmla="*/ 2147483647 h 1199"/>
              <a:gd name="T72" fmla="*/ 2147483647 w 212"/>
              <a:gd name="T73" fmla="*/ 2147483647 h 1199"/>
              <a:gd name="T74" fmla="*/ 2147483647 w 212"/>
              <a:gd name="T75" fmla="*/ 2147483647 h 1199"/>
              <a:gd name="T76" fmla="*/ 2147483647 w 212"/>
              <a:gd name="T77" fmla="*/ 2147483647 h 1199"/>
              <a:gd name="T78" fmla="*/ 2147483647 w 212"/>
              <a:gd name="T79" fmla="*/ 2147483647 h 1199"/>
              <a:gd name="T80" fmla="*/ 2147483647 w 212"/>
              <a:gd name="T81" fmla="*/ 2147483647 h 1199"/>
              <a:gd name="T82" fmla="*/ 2147483647 w 212"/>
              <a:gd name="T83" fmla="*/ 2147483647 h 1199"/>
              <a:gd name="T84" fmla="*/ 2147483647 w 212"/>
              <a:gd name="T85" fmla="*/ 2147483647 h 1199"/>
              <a:gd name="T86" fmla="*/ 2147483647 w 212"/>
              <a:gd name="T87" fmla="*/ 2147483647 h 1199"/>
              <a:gd name="T88" fmla="*/ 2147483647 w 212"/>
              <a:gd name="T89" fmla="*/ 2147483647 h 1199"/>
              <a:gd name="T90" fmla="*/ 2147483647 w 212"/>
              <a:gd name="T91" fmla="*/ 2147483647 h 1199"/>
              <a:gd name="T92" fmla="*/ 2147483647 w 212"/>
              <a:gd name="T93" fmla="*/ 2147483647 h 1199"/>
              <a:gd name="T94" fmla="*/ 2147483647 w 212"/>
              <a:gd name="T95" fmla="*/ 2147483647 h 1199"/>
              <a:gd name="T96" fmla="*/ 2147483647 w 212"/>
              <a:gd name="T97" fmla="*/ 2147483647 h 1199"/>
              <a:gd name="T98" fmla="*/ 2147483647 w 212"/>
              <a:gd name="T99" fmla="*/ 2147483647 h 11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2" h="1199">
                <a:moveTo>
                  <a:pt x="201" y="0"/>
                </a:moveTo>
                <a:lnTo>
                  <a:pt x="201" y="11"/>
                </a:lnTo>
                <a:lnTo>
                  <a:pt x="200" y="13"/>
                </a:lnTo>
                <a:lnTo>
                  <a:pt x="194" y="24"/>
                </a:lnTo>
                <a:lnTo>
                  <a:pt x="180" y="50"/>
                </a:lnTo>
                <a:lnTo>
                  <a:pt x="173" y="62"/>
                </a:lnTo>
                <a:lnTo>
                  <a:pt x="170" y="68"/>
                </a:lnTo>
                <a:lnTo>
                  <a:pt x="163" y="79"/>
                </a:lnTo>
                <a:lnTo>
                  <a:pt x="157" y="86"/>
                </a:lnTo>
                <a:lnTo>
                  <a:pt x="143" y="105"/>
                </a:lnTo>
                <a:lnTo>
                  <a:pt x="137" y="113"/>
                </a:lnTo>
                <a:lnTo>
                  <a:pt x="131" y="122"/>
                </a:lnTo>
                <a:lnTo>
                  <a:pt x="126" y="130"/>
                </a:lnTo>
                <a:lnTo>
                  <a:pt x="122" y="138"/>
                </a:lnTo>
                <a:lnTo>
                  <a:pt x="113" y="153"/>
                </a:lnTo>
                <a:lnTo>
                  <a:pt x="107" y="163"/>
                </a:lnTo>
                <a:lnTo>
                  <a:pt x="100" y="174"/>
                </a:lnTo>
                <a:lnTo>
                  <a:pt x="93" y="185"/>
                </a:lnTo>
                <a:lnTo>
                  <a:pt x="67" y="225"/>
                </a:lnTo>
                <a:lnTo>
                  <a:pt x="60" y="237"/>
                </a:lnTo>
                <a:lnTo>
                  <a:pt x="55" y="247"/>
                </a:lnTo>
                <a:lnTo>
                  <a:pt x="51" y="257"/>
                </a:lnTo>
                <a:lnTo>
                  <a:pt x="47" y="266"/>
                </a:lnTo>
                <a:lnTo>
                  <a:pt x="40" y="282"/>
                </a:lnTo>
                <a:lnTo>
                  <a:pt x="28" y="305"/>
                </a:lnTo>
                <a:lnTo>
                  <a:pt x="22" y="320"/>
                </a:lnTo>
                <a:lnTo>
                  <a:pt x="17" y="338"/>
                </a:lnTo>
                <a:lnTo>
                  <a:pt x="11" y="363"/>
                </a:lnTo>
                <a:lnTo>
                  <a:pt x="5" y="388"/>
                </a:lnTo>
                <a:lnTo>
                  <a:pt x="0" y="423"/>
                </a:lnTo>
                <a:lnTo>
                  <a:pt x="1" y="454"/>
                </a:lnTo>
                <a:lnTo>
                  <a:pt x="5" y="484"/>
                </a:lnTo>
                <a:lnTo>
                  <a:pt x="10" y="510"/>
                </a:lnTo>
                <a:lnTo>
                  <a:pt x="14" y="528"/>
                </a:lnTo>
                <a:lnTo>
                  <a:pt x="20" y="540"/>
                </a:lnTo>
                <a:lnTo>
                  <a:pt x="49" y="589"/>
                </a:lnTo>
                <a:lnTo>
                  <a:pt x="54" y="597"/>
                </a:lnTo>
                <a:lnTo>
                  <a:pt x="59" y="603"/>
                </a:lnTo>
                <a:lnTo>
                  <a:pt x="63" y="608"/>
                </a:lnTo>
                <a:lnTo>
                  <a:pt x="67" y="613"/>
                </a:lnTo>
                <a:lnTo>
                  <a:pt x="71" y="617"/>
                </a:lnTo>
                <a:lnTo>
                  <a:pt x="75" y="622"/>
                </a:lnTo>
                <a:lnTo>
                  <a:pt x="79" y="626"/>
                </a:lnTo>
                <a:lnTo>
                  <a:pt x="82" y="631"/>
                </a:lnTo>
                <a:lnTo>
                  <a:pt x="86" y="636"/>
                </a:lnTo>
                <a:lnTo>
                  <a:pt x="90" y="641"/>
                </a:lnTo>
                <a:lnTo>
                  <a:pt x="94" y="646"/>
                </a:lnTo>
                <a:lnTo>
                  <a:pt x="98" y="650"/>
                </a:lnTo>
                <a:lnTo>
                  <a:pt x="108" y="661"/>
                </a:lnTo>
                <a:lnTo>
                  <a:pt x="115" y="668"/>
                </a:lnTo>
                <a:lnTo>
                  <a:pt x="121" y="673"/>
                </a:lnTo>
                <a:lnTo>
                  <a:pt x="127" y="678"/>
                </a:lnTo>
                <a:lnTo>
                  <a:pt x="133" y="683"/>
                </a:lnTo>
                <a:lnTo>
                  <a:pt x="138" y="688"/>
                </a:lnTo>
                <a:lnTo>
                  <a:pt x="143" y="693"/>
                </a:lnTo>
                <a:lnTo>
                  <a:pt x="147" y="698"/>
                </a:lnTo>
                <a:lnTo>
                  <a:pt x="151" y="703"/>
                </a:lnTo>
                <a:lnTo>
                  <a:pt x="155" y="707"/>
                </a:lnTo>
                <a:lnTo>
                  <a:pt x="163" y="716"/>
                </a:lnTo>
                <a:lnTo>
                  <a:pt x="171" y="723"/>
                </a:lnTo>
                <a:lnTo>
                  <a:pt x="176" y="730"/>
                </a:lnTo>
                <a:lnTo>
                  <a:pt x="182" y="739"/>
                </a:lnTo>
                <a:lnTo>
                  <a:pt x="188" y="750"/>
                </a:lnTo>
                <a:lnTo>
                  <a:pt x="193" y="759"/>
                </a:lnTo>
                <a:lnTo>
                  <a:pt x="197" y="766"/>
                </a:lnTo>
                <a:lnTo>
                  <a:pt x="203" y="780"/>
                </a:lnTo>
                <a:lnTo>
                  <a:pt x="209" y="798"/>
                </a:lnTo>
                <a:lnTo>
                  <a:pt x="211" y="812"/>
                </a:lnTo>
                <a:lnTo>
                  <a:pt x="211" y="833"/>
                </a:lnTo>
                <a:lnTo>
                  <a:pt x="209" y="852"/>
                </a:lnTo>
                <a:lnTo>
                  <a:pt x="202" y="873"/>
                </a:lnTo>
                <a:lnTo>
                  <a:pt x="195" y="893"/>
                </a:lnTo>
                <a:lnTo>
                  <a:pt x="189" y="908"/>
                </a:lnTo>
                <a:lnTo>
                  <a:pt x="185" y="917"/>
                </a:lnTo>
                <a:lnTo>
                  <a:pt x="181" y="926"/>
                </a:lnTo>
                <a:lnTo>
                  <a:pt x="176" y="936"/>
                </a:lnTo>
                <a:lnTo>
                  <a:pt x="173" y="945"/>
                </a:lnTo>
                <a:lnTo>
                  <a:pt x="167" y="959"/>
                </a:lnTo>
                <a:lnTo>
                  <a:pt x="163" y="967"/>
                </a:lnTo>
                <a:lnTo>
                  <a:pt x="157" y="975"/>
                </a:lnTo>
                <a:lnTo>
                  <a:pt x="151" y="984"/>
                </a:lnTo>
                <a:lnTo>
                  <a:pt x="146" y="992"/>
                </a:lnTo>
                <a:lnTo>
                  <a:pt x="143" y="999"/>
                </a:lnTo>
                <a:lnTo>
                  <a:pt x="139" y="1005"/>
                </a:lnTo>
                <a:lnTo>
                  <a:pt x="135" y="1013"/>
                </a:lnTo>
                <a:lnTo>
                  <a:pt x="129" y="1022"/>
                </a:lnTo>
                <a:lnTo>
                  <a:pt x="123" y="1032"/>
                </a:lnTo>
                <a:lnTo>
                  <a:pt x="118" y="1040"/>
                </a:lnTo>
                <a:lnTo>
                  <a:pt x="115" y="1046"/>
                </a:lnTo>
                <a:lnTo>
                  <a:pt x="108" y="1058"/>
                </a:lnTo>
                <a:lnTo>
                  <a:pt x="101" y="1069"/>
                </a:lnTo>
                <a:lnTo>
                  <a:pt x="97" y="1075"/>
                </a:lnTo>
                <a:lnTo>
                  <a:pt x="94" y="1082"/>
                </a:lnTo>
                <a:lnTo>
                  <a:pt x="90" y="1089"/>
                </a:lnTo>
                <a:lnTo>
                  <a:pt x="84" y="1103"/>
                </a:lnTo>
                <a:lnTo>
                  <a:pt x="80" y="1118"/>
                </a:lnTo>
                <a:lnTo>
                  <a:pt x="77" y="1146"/>
                </a:lnTo>
                <a:lnTo>
                  <a:pt x="81" y="1155"/>
                </a:lnTo>
                <a:lnTo>
                  <a:pt x="87" y="1166"/>
                </a:lnTo>
                <a:lnTo>
                  <a:pt x="105" y="119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6573" name="SMARTPenAnnotation104"/>
          <p:cNvSpPr>
            <a:spLocks/>
          </p:cNvSpPr>
          <p:nvPr/>
        </p:nvSpPr>
        <p:spPr bwMode="auto">
          <a:xfrm>
            <a:off x="2303463" y="4367213"/>
            <a:ext cx="369887" cy="2019300"/>
          </a:xfrm>
          <a:custGeom>
            <a:avLst/>
            <a:gdLst>
              <a:gd name="T0" fmla="*/ 2147483647 w 233"/>
              <a:gd name="T1" fmla="*/ 2147483647 h 1272"/>
              <a:gd name="T2" fmla="*/ 2147483647 w 233"/>
              <a:gd name="T3" fmla="*/ 2147483647 h 1272"/>
              <a:gd name="T4" fmla="*/ 2147483647 w 233"/>
              <a:gd name="T5" fmla="*/ 2147483647 h 1272"/>
              <a:gd name="T6" fmla="*/ 2147483647 w 233"/>
              <a:gd name="T7" fmla="*/ 2147483647 h 1272"/>
              <a:gd name="T8" fmla="*/ 2147483647 w 233"/>
              <a:gd name="T9" fmla="*/ 2147483647 h 1272"/>
              <a:gd name="T10" fmla="*/ 2147483647 w 233"/>
              <a:gd name="T11" fmla="*/ 2147483647 h 1272"/>
              <a:gd name="T12" fmla="*/ 2147483647 w 233"/>
              <a:gd name="T13" fmla="*/ 2147483647 h 1272"/>
              <a:gd name="T14" fmla="*/ 2147483647 w 233"/>
              <a:gd name="T15" fmla="*/ 2147483647 h 1272"/>
              <a:gd name="T16" fmla="*/ 2147483647 w 233"/>
              <a:gd name="T17" fmla="*/ 2147483647 h 1272"/>
              <a:gd name="T18" fmla="*/ 2147483647 w 233"/>
              <a:gd name="T19" fmla="*/ 2147483647 h 1272"/>
              <a:gd name="T20" fmla="*/ 2147483647 w 233"/>
              <a:gd name="T21" fmla="*/ 2147483647 h 1272"/>
              <a:gd name="T22" fmla="*/ 2147483647 w 233"/>
              <a:gd name="T23" fmla="*/ 2147483647 h 1272"/>
              <a:gd name="T24" fmla="*/ 2147483647 w 233"/>
              <a:gd name="T25" fmla="*/ 2147483647 h 1272"/>
              <a:gd name="T26" fmla="*/ 2147483647 w 233"/>
              <a:gd name="T27" fmla="*/ 2147483647 h 1272"/>
              <a:gd name="T28" fmla="*/ 2147483647 w 233"/>
              <a:gd name="T29" fmla="*/ 2147483647 h 1272"/>
              <a:gd name="T30" fmla="*/ 2147483647 w 233"/>
              <a:gd name="T31" fmla="*/ 2147483647 h 1272"/>
              <a:gd name="T32" fmla="*/ 2147483647 w 233"/>
              <a:gd name="T33" fmla="*/ 2147483647 h 1272"/>
              <a:gd name="T34" fmla="*/ 2147483647 w 233"/>
              <a:gd name="T35" fmla="*/ 2147483647 h 1272"/>
              <a:gd name="T36" fmla="*/ 2147483647 w 233"/>
              <a:gd name="T37" fmla="*/ 2147483647 h 1272"/>
              <a:gd name="T38" fmla="*/ 2147483647 w 233"/>
              <a:gd name="T39" fmla="*/ 2147483647 h 1272"/>
              <a:gd name="T40" fmla="*/ 2147483647 w 233"/>
              <a:gd name="T41" fmla="*/ 2147483647 h 1272"/>
              <a:gd name="T42" fmla="*/ 2147483647 w 233"/>
              <a:gd name="T43" fmla="*/ 2147483647 h 1272"/>
              <a:gd name="T44" fmla="*/ 2147483647 w 233"/>
              <a:gd name="T45" fmla="*/ 2147483647 h 1272"/>
              <a:gd name="T46" fmla="*/ 2147483647 w 233"/>
              <a:gd name="T47" fmla="*/ 2147483647 h 1272"/>
              <a:gd name="T48" fmla="*/ 2147483647 w 233"/>
              <a:gd name="T49" fmla="*/ 2147483647 h 1272"/>
              <a:gd name="T50" fmla="*/ 2147483647 w 233"/>
              <a:gd name="T51" fmla="*/ 2147483647 h 1272"/>
              <a:gd name="T52" fmla="*/ 2147483647 w 233"/>
              <a:gd name="T53" fmla="*/ 2147483647 h 1272"/>
              <a:gd name="T54" fmla="*/ 2147483647 w 233"/>
              <a:gd name="T55" fmla="*/ 2147483647 h 1272"/>
              <a:gd name="T56" fmla="*/ 2147483647 w 233"/>
              <a:gd name="T57" fmla="*/ 2147483647 h 1272"/>
              <a:gd name="T58" fmla="*/ 2147483647 w 233"/>
              <a:gd name="T59" fmla="*/ 2147483647 h 1272"/>
              <a:gd name="T60" fmla="*/ 2147483647 w 233"/>
              <a:gd name="T61" fmla="*/ 2147483647 h 1272"/>
              <a:gd name="T62" fmla="*/ 2147483647 w 233"/>
              <a:gd name="T63" fmla="*/ 2147483647 h 1272"/>
              <a:gd name="T64" fmla="*/ 2147483647 w 233"/>
              <a:gd name="T65" fmla="*/ 2147483647 h 1272"/>
              <a:gd name="T66" fmla="*/ 2147483647 w 233"/>
              <a:gd name="T67" fmla="*/ 2147483647 h 1272"/>
              <a:gd name="T68" fmla="*/ 2147483647 w 233"/>
              <a:gd name="T69" fmla="*/ 2147483647 h 1272"/>
              <a:gd name="T70" fmla="*/ 2147483647 w 233"/>
              <a:gd name="T71" fmla="*/ 2147483647 h 1272"/>
              <a:gd name="T72" fmla="*/ 2147483647 w 233"/>
              <a:gd name="T73" fmla="*/ 2147483647 h 1272"/>
              <a:gd name="T74" fmla="*/ 2147483647 w 233"/>
              <a:gd name="T75" fmla="*/ 2147483647 h 1272"/>
              <a:gd name="T76" fmla="*/ 2147483647 w 233"/>
              <a:gd name="T77" fmla="*/ 2147483647 h 1272"/>
              <a:gd name="T78" fmla="*/ 2147483647 w 233"/>
              <a:gd name="T79" fmla="*/ 2147483647 h 1272"/>
              <a:gd name="T80" fmla="*/ 2147483647 w 233"/>
              <a:gd name="T81" fmla="*/ 2147483647 h 1272"/>
              <a:gd name="T82" fmla="*/ 2147483647 w 233"/>
              <a:gd name="T83" fmla="*/ 2147483647 h 1272"/>
              <a:gd name="T84" fmla="*/ 2147483647 w 233"/>
              <a:gd name="T85" fmla="*/ 2147483647 h 1272"/>
              <a:gd name="T86" fmla="*/ 2147483647 w 233"/>
              <a:gd name="T87" fmla="*/ 2147483647 h 1272"/>
              <a:gd name="T88" fmla="*/ 2147483647 w 233"/>
              <a:gd name="T89" fmla="*/ 2147483647 h 1272"/>
              <a:gd name="T90" fmla="*/ 2147483647 w 233"/>
              <a:gd name="T91" fmla="*/ 2147483647 h 1272"/>
              <a:gd name="T92" fmla="*/ 2147483647 w 233"/>
              <a:gd name="T93" fmla="*/ 2147483647 h 1272"/>
              <a:gd name="T94" fmla="*/ 2147483647 w 233"/>
              <a:gd name="T95" fmla="*/ 2147483647 h 1272"/>
              <a:gd name="T96" fmla="*/ 2147483647 w 233"/>
              <a:gd name="T97" fmla="*/ 2147483647 h 1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3" h="1272">
                <a:moveTo>
                  <a:pt x="6" y="0"/>
                </a:moveTo>
                <a:lnTo>
                  <a:pt x="11" y="9"/>
                </a:lnTo>
                <a:lnTo>
                  <a:pt x="17" y="16"/>
                </a:lnTo>
                <a:lnTo>
                  <a:pt x="30" y="29"/>
                </a:lnTo>
                <a:lnTo>
                  <a:pt x="36" y="33"/>
                </a:lnTo>
                <a:lnTo>
                  <a:pt x="42" y="37"/>
                </a:lnTo>
                <a:lnTo>
                  <a:pt x="46" y="41"/>
                </a:lnTo>
                <a:lnTo>
                  <a:pt x="52" y="46"/>
                </a:lnTo>
                <a:lnTo>
                  <a:pt x="64" y="58"/>
                </a:lnTo>
                <a:lnTo>
                  <a:pt x="69" y="63"/>
                </a:lnTo>
                <a:lnTo>
                  <a:pt x="74" y="67"/>
                </a:lnTo>
                <a:lnTo>
                  <a:pt x="78" y="70"/>
                </a:lnTo>
                <a:lnTo>
                  <a:pt x="82" y="73"/>
                </a:lnTo>
                <a:lnTo>
                  <a:pt x="86" y="76"/>
                </a:lnTo>
                <a:lnTo>
                  <a:pt x="90" y="79"/>
                </a:lnTo>
                <a:lnTo>
                  <a:pt x="94" y="83"/>
                </a:lnTo>
                <a:lnTo>
                  <a:pt x="101" y="90"/>
                </a:lnTo>
                <a:lnTo>
                  <a:pt x="133" y="121"/>
                </a:lnTo>
                <a:lnTo>
                  <a:pt x="150" y="138"/>
                </a:lnTo>
                <a:lnTo>
                  <a:pt x="156" y="147"/>
                </a:lnTo>
                <a:lnTo>
                  <a:pt x="161" y="157"/>
                </a:lnTo>
                <a:lnTo>
                  <a:pt x="168" y="166"/>
                </a:lnTo>
                <a:lnTo>
                  <a:pt x="175" y="175"/>
                </a:lnTo>
                <a:lnTo>
                  <a:pt x="182" y="186"/>
                </a:lnTo>
                <a:lnTo>
                  <a:pt x="187" y="197"/>
                </a:lnTo>
                <a:lnTo>
                  <a:pt x="193" y="206"/>
                </a:lnTo>
                <a:lnTo>
                  <a:pt x="196" y="210"/>
                </a:lnTo>
                <a:lnTo>
                  <a:pt x="203" y="225"/>
                </a:lnTo>
                <a:lnTo>
                  <a:pt x="207" y="234"/>
                </a:lnTo>
                <a:lnTo>
                  <a:pt x="216" y="260"/>
                </a:lnTo>
                <a:lnTo>
                  <a:pt x="221" y="274"/>
                </a:lnTo>
                <a:lnTo>
                  <a:pt x="225" y="291"/>
                </a:lnTo>
                <a:lnTo>
                  <a:pt x="231" y="328"/>
                </a:lnTo>
                <a:lnTo>
                  <a:pt x="232" y="366"/>
                </a:lnTo>
                <a:lnTo>
                  <a:pt x="226" y="404"/>
                </a:lnTo>
                <a:lnTo>
                  <a:pt x="217" y="440"/>
                </a:lnTo>
                <a:lnTo>
                  <a:pt x="213" y="459"/>
                </a:lnTo>
                <a:lnTo>
                  <a:pt x="207" y="476"/>
                </a:lnTo>
                <a:lnTo>
                  <a:pt x="204" y="484"/>
                </a:lnTo>
                <a:lnTo>
                  <a:pt x="186" y="531"/>
                </a:lnTo>
                <a:lnTo>
                  <a:pt x="181" y="540"/>
                </a:lnTo>
                <a:lnTo>
                  <a:pt x="177" y="550"/>
                </a:lnTo>
                <a:lnTo>
                  <a:pt x="173" y="557"/>
                </a:lnTo>
                <a:lnTo>
                  <a:pt x="169" y="565"/>
                </a:lnTo>
                <a:lnTo>
                  <a:pt x="165" y="571"/>
                </a:lnTo>
                <a:lnTo>
                  <a:pt x="155" y="589"/>
                </a:lnTo>
                <a:lnTo>
                  <a:pt x="148" y="599"/>
                </a:lnTo>
                <a:lnTo>
                  <a:pt x="143" y="607"/>
                </a:lnTo>
                <a:lnTo>
                  <a:pt x="136" y="621"/>
                </a:lnTo>
                <a:lnTo>
                  <a:pt x="132" y="629"/>
                </a:lnTo>
                <a:lnTo>
                  <a:pt x="127" y="636"/>
                </a:lnTo>
                <a:lnTo>
                  <a:pt x="123" y="643"/>
                </a:lnTo>
                <a:lnTo>
                  <a:pt x="118" y="649"/>
                </a:lnTo>
                <a:lnTo>
                  <a:pt x="114" y="655"/>
                </a:lnTo>
                <a:lnTo>
                  <a:pt x="110" y="659"/>
                </a:lnTo>
                <a:lnTo>
                  <a:pt x="103" y="670"/>
                </a:lnTo>
                <a:lnTo>
                  <a:pt x="101" y="675"/>
                </a:lnTo>
                <a:lnTo>
                  <a:pt x="95" y="683"/>
                </a:lnTo>
                <a:lnTo>
                  <a:pt x="89" y="689"/>
                </a:lnTo>
                <a:lnTo>
                  <a:pt x="84" y="696"/>
                </a:lnTo>
                <a:lnTo>
                  <a:pt x="78" y="706"/>
                </a:lnTo>
                <a:lnTo>
                  <a:pt x="72" y="719"/>
                </a:lnTo>
                <a:lnTo>
                  <a:pt x="69" y="736"/>
                </a:lnTo>
                <a:lnTo>
                  <a:pt x="68" y="748"/>
                </a:lnTo>
                <a:lnTo>
                  <a:pt x="73" y="776"/>
                </a:lnTo>
                <a:lnTo>
                  <a:pt x="74" y="778"/>
                </a:lnTo>
                <a:lnTo>
                  <a:pt x="79" y="788"/>
                </a:lnTo>
                <a:lnTo>
                  <a:pt x="86" y="804"/>
                </a:lnTo>
                <a:lnTo>
                  <a:pt x="92" y="817"/>
                </a:lnTo>
                <a:lnTo>
                  <a:pt x="103" y="836"/>
                </a:lnTo>
                <a:lnTo>
                  <a:pt x="105" y="843"/>
                </a:lnTo>
                <a:lnTo>
                  <a:pt x="106" y="847"/>
                </a:lnTo>
                <a:lnTo>
                  <a:pt x="110" y="855"/>
                </a:lnTo>
                <a:lnTo>
                  <a:pt x="113" y="858"/>
                </a:lnTo>
                <a:lnTo>
                  <a:pt x="116" y="866"/>
                </a:lnTo>
                <a:lnTo>
                  <a:pt x="119" y="877"/>
                </a:lnTo>
                <a:lnTo>
                  <a:pt x="126" y="892"/>
                </a:lnTo>
                <a:lnTo>
                  <a:pt x="137" y="915"/>
                </a:lnTo>
                <a:lnTo>
                  <a:pt x="139" y="924"/>
                </a:lnTo>
                <a:lnTo>
                  <a:pt x="145" y="968"/>
                </a:lnTo>
                <a:lnTo>
                  <a:pt x="146" y="999"/>
                </a:lnTo>
                <a:lnTo>
                  <a:pt x="142" y="1036"/>
                </a:lnTo>
                <a:lnTo>
                  <a:pt x="136" y="1060"/>
                </a:lnTo>
                <a:lnTo>
                  <a:pt x="127" y="1090"/>
                </a:lnTo>
                <a:lnTo>
                  <a:pt x="123" y="1105"/>
                </a:lnTo>
                <a:lnTo>
                  <a:pt x="118" y="1115"/>
                </a:lnTo>
                <a:lnTo>
                  <a:pt x="112" y="1128"/>
                </a:lnTo>
                <a:lnTo>
                  <a:pt x="92" y="1167"/>
                </a:lnTo>
                <a:lnTo>
                  <a:pt x="87" y="1174"/>
                </a:lnTo>
                <a:lnTo>
                  <a:pt x="83" y="1180"/>
                </a:lnTo>
                <a:lnTo>
                  <a:pt x="78" y="1186"/>
                </a:lnTo>
                <a:lnTo>
                  <a:pt x="73" y="1191"/>
                </a:lnTo>
                <a:lnTo>
                  <a:pt x="69" y="1196"/>
                </a:lnTo>
                <a:lnTo>
                  <a:pt x="65" y="1200"/>
                </a:lnTo>
                <a:lnTo>
                  <a:pt x="58" y="1208"/>
                </a:lnTo>
                <a:lnTo>
                  <a:pt x="51" y="1218"/>
                </a:lnTo>
                <a:lnTo>
                  <a:pt x="45" y="1225"/>
                </a:lnTo>
                <a:lnTo>
                  <a:pt x="41" y="1230"/>
                </a:lnTo>
                <a:lnTo>
                  <a:pt x="0" y="127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84433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sp>
        <p:nvSpPr>
          <p:cNvPr id="8195" name="Rectangle 3"/>
          <p:cNvSpPr>
            <a:spLocks noGrp="1" noChangeArrowheads="1"/>
          </p:cNvSpPr>
          <p:nvPr>
            <p:ph type="body" idx="1"/>
          </p:nvPr>
        </p:nvSpPr>
        <p:spPr>
          <a:xfrm>
            <a:off x="152400" y="4191000"/>
            <a:ext cx="8839200" cy="2514600"/>
          </a:xfrm>
        </p:spPr>
        <p:txBody>
          <a:bodyPr/>
          <a:lstStyle/>
          <a:p>
            <a:pPr eaLnBrk="1" hangingPunct="1"/>
            <a:r>
              <a:rPr lang="en-US" altLang="en-US" smtClean="0"/>
              <a:t>You may not believe in witches, but the typical Elizabethan did.  King James not only believed in them, he had written books and articles about witchcraft.</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117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5867400" cy="1143000"/>
          </a:xfrm>
        </p:spPr>
        <p:txBody>
          <a:bodyPr/>
          <a:lstStyle/>
          <a:p>
            <a:pPr eaLnBrk="1" hangingPunct="1"/>
            <a:r>
              <a:rPr lang="en-US" altLang="en-US" sz="4000" smtClean="0">
                <a:solidFill>
                  <a:schemeClr val="bg1"/>
                </a:solidFill>
              </a:rPr>
              <a:t>Things Elizabethans Believed About Witches:</a:t>
            </a:r>
          </a:p>
        </p:txBody>
      </p:sp>
      <p:sp>
        <p:nvSpPr>
          <p:cNvPr id="9219" name="Rectangle 3"/>
          <p:cNvSpPr>
            <a:spLocks noGrp="1" noChangeArrowheads="1"/>
          </p:cNvSpPr>
          <p:nvPr>
            <p:ph type="body" idx="1"/>
          </p:nvPr>
        </p:nvSpPr>
        <p:spPr>
          <a:xfrm>
            <a:off x="457200" y="1600200"/>
            <a:ext cx="6019800" cy="5029200"/>
          </a:xfrm>
        </p:spPr>
        <p:txBody>
          <a:bodyPr/>
          <a:lstStyle/>
          <a:p>
            <a:pPr eaLnBrk="1" hangingPunct="1">
              <a:lnSpc>
                <a:spcPct val="90000"/>
              </a:lnSpc>
            </a:pPr>
            <a:r>
              <a:rPr lang="en-US" altLang="en-US" sz="2800" smtClean="0">
                <a:solidFill>
                  <a:schemeClr val="bg1"/>
                </a:solidFill>
              </a:rPr>
              <a:t>They could turn themselves into any animal, but the animal wouldn’t have a tail, since humans don’t have tails.</a:t>
            </a:r>
          </a:p>
          <a:p>
            <a:pPr eaLnBrk="1" hangingPunct="1">
              <a:lnSpc>
                <a:spcPct val="90000"/>
              </a:lnSpc>
            </a:pPr>
            <a:r>
              <a:rPr lang="en-US" altLang="en-US" sz="2800" smtClean="0">
                <a:solidFill>
                  <a:schemeClr val="bg1"/>
                </a:solidFill>
              </a:rPr>
              <a:t>Witches could control the winds.</a:t>
            </a:r>
          </a:p>
          <a:p>
            <a:pPr eaLnBrk="1" hangingPunct="1">
              <a:lnSpc>
                <a:spcPct val="90000"/>
              </a:lnSpc>
            </a:pPr>
            <a:r>
              <a:rPr lang="en-US" altLang="en-US" sz="2800" smtClean="0">
                <a:solidFill>
                  <a:schemeClr val="bg1"/>
                </a:solidFill>
              </a:rPr>
              <a:t>They could travel over water in a sieve.  </a:t>
            </a:r>
          </a:p>
          <a:p>
            <a:pPr eaLnBrk="1" hangingPunct="1">
              <a:lnSpc>
                <a:spcPct val="90000"/>
              </a:lnSpc>
            </a:pPr>
            <a:r>
              <a:rPr lang="en-US" altLang="en-US" sz="2800" smtClean="0">
                <a:solidFill>
                  <a:schemeClr val="bg1"/>
                </a:solidFill>
              </a:rPr>
              <a:t>The had familiar spirits (animals who helped them communicate with the devil).</a:t>
            </a:r>
          </a:p>
          <a:p>
            <a:pPr eaLnBrk="1" hangingPunct="1">
              <a:lnSpc>
                <a:spcPct val="90000"/>
              </a:lnSpc>
            </a:pPr>
            <a:r>
              <a:rPr lang="en-US" altLang="en-US" sz="2800" smtClean="0">
                <a:solidFill>
                  <a:schemeClr val="bg1"/>
                </a:solidFill>
              </a:rPr>
              <a:t>Witches like to kill pigs.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0"/>
            <a:ext cx="2576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1152525" y="803275"/>
            <a:ext cx="4402138" cy="80963"/>
          </a:xfrm>
          <a:custGeom>
            <a:avLst/>
            <a:gdLst/>
            <a:ahLst/>
            <a:cxnLst/>
            <a:rect l="0" t="0" r="0" b="0"/>
            <a:pathLst>
              <a:path w="4402337" h="80368">
                <a:moveTo>
                  <a:pt x="0" y="17859"/>
                </a:moveTo>
                <a:lnTo>
                  <a:pt x="8929" y="17859"/>
                </a:lnTo>
                <a:lnTo>
                  <a:pt x="17859" y="17859"/>
                </a:lnTo>
                <a:lnTo>
                  <a:pt x="17859" y="17859"/>
                </a:lnTo>
                <a:lnTo>
                  <a:pt x="35718" y="17859"/>
                </a:lnTo>
                <a:lnTo>
                  <a:pt x="44648" y="17859"/>
                </a:lnTo>
                <a:lnTo>
                  <a:pt x="53578" y="17859"/>
                </a:lnTo>
                <a:lnTo>
                  <a:pt x="71437" y="17859"/>
                </a:lnTo>
                <a:lnTo>
                  <a:pt x="80367" y="17859"/>
                </a:lnTo>
                <a:lnTo>
                  <a:pt x="98226" y="17859"/>
                </a:lnTo>
                <a:lnTo>
                  <a:pt x="107156" y="8930"/>
                </a:lnTo>
                <a:lnTo>
                  <a:pt x="125015" y="8930"/>
                </a:lnTo>
                <a:lnTo>
                  <a:pt x="142875" y="8930"/>
                </a:lnTo>
                <a:lnTo>
                  <a:pt x="151804" y="8930"/>
                </a:lnTo>
                <a:lnTo>
                  <a:pt x="178593" y="8930"/>
                </a:lnTo>
                <a:lnTo>
                  <a:pt x="196453" y="8930"/>
                </a:lnTo>
                <a:lnTo>
                  <a:pt x="214312" y="8930"/>
                </a:lnTo>
                <a:lnTo>
                  <a:pt x="232172" y="8930"/>
                </a:lnTo>
                <a:lnTo>
                  <a:pt x="250031" y="8930"/>
                </a:lnTo>
                <a:lnTo>
                  <a:pt x="267890" y="8930"/>
                </a:lnTo>
                <a:lnTo>
                  <a:pt x="285750" y="8930"/>
                </a:lnTo>
                <a:lnTo>
                  <a:pt x="303609" y="8930"/>
                </a:lnTo>
                <a:lnTo>
                  <a:pt x="321468" y="8930"/>
                </a:lnTo>
                <a:lnTo>
                  <a:pt x="330398" y="8930"/>
                </a:lnTo>
                <a:lnTo>
                  <a:pt x="348257" y="8930"/>
                </a:lnTo>
                <a:lnTo>
                  <a:pt x="357187" y="17859"/>
                </a:lnTo>
                <a:lnTo>
                  <a:pt x="366117" y="17859"/>
                </a:lnTo>
                <a:lnTo>
                  <a:pt x="375046" y="17859"/>
                </a:lnTo>
                <a:lnTo>
                  <a:pt x="383976" y="17859"/>
                </a:lnTo>
                <a:lnTo>
                  <a:pt x="392906" y="17859"/>
                </a:lnTo>
                <a:lnTo>
                  <a:pt x="401836" y="17859"/>
                </a:lnTo>
                <a:lnTo>
                  <a:pt x="410765" y="17859"/>
                </a:lnTo>
                <a:lnTo>
                  <a:pt x="410765" y="17859"/>
                </a:lnTo>
                <a:lnTo>
                  <a:pt x="419695" y="17859"/>
                </a:lnTo>
                <a:lnTo>
                  <a:pt x="419695" y="17859"/>
                </a:lnTo>
                <a:lnTo>
                  <a:pt x="41969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28625" y="17859"/>
                </a:lnTo>
                <a:lnTo>
                  <a:pt x="437554" y="17859"/>
                </a:lnTo>
                <a:lnTo>
                  <a:pt x="437554" y="17859"/>
                </a:lnTo>
                <a:lnTo>
                  <a:pt x="446484" y="17859"/>
                </a:lnTo>
                <a:lnTo>
                  <a:pt x="455414" y="17859"/>
                </a:lnTo>
                <a:lnTo>
                  <a:pt x="464343" y="17859"/>
                </a:lnTo>
                <a:lnTo>
                  <a:pt x="473273" y="17859"/>
                </a:lnTo>
                <a:lnTo>
                  <a:pt x="491132" y="17859"/>
                </a:lnTo>
                <a:lnTo>
                  <a:pt x="500062" y="17859"/>
                </a:lnTo>
                <a:lnTo>
                  <a:pt x="517921" y="17859"/>
                </a:lnTo>
                <a:lnTo>
                  <a:pt x="535781" y="17859"/>
                </a:lnTo>
                <a:lnTo>
                  <a:pt x="562570" y="17859"/>
                </a:lnTo>
                <a:lnTo>
                  <a:pt x="589359" y="17859"/>
                </a:lnTo>
                <a:lnTo>
                  <a:pt x="607218" y="17859"/>
                </a:lnTo>
                <a:lnTo>
                  <a:pt x="634007" y="17859"/>
                </a:lnTo>
                <a:lnTo>
                  <a:pt x="669726" y="17859"/>
                </a:lnTo>
                <a:lnTo>
                  <a:pt x="696515" y="17859"/>
                </a:lnTo>
                <a:lnTo>
                  <a:pt x="723304" y="17859"/>
                </a:lnTo>
                <a:lnTo>
                  <a:pt x="759023" y="17859"/>
                </a:lnTo>
                <a:lnTo>
                  <a:pt x="794742" y="17859"/>
                </a:lnTo>
                <a:lnTo>
                  <a:pt x="830460" y="17859"/>
                </a:lnTo>
                <a:lnTo>
                  <a:pt x="866179" y="17859"/>
                </a:lnTo>
                <a:lnTo>
                  <a:pt x="901898" y="17859"/>
                </a:lnTo>
                <a:lnTo>
                  <a:pt x="937617" y="17859"/>
                </a:lnTo>
                <a:lnTo>
                  <a:pt x="982265" y="17859"/>
                </a:lnTo>
                <a:lnTo>
                  <a:pt x="1017984" y="17859"/>
                </a:lnTo>
                <a:lnTo>
                  <a:pt x="1053703" y="17859"/>
                </a:lnTo>
                <a:lnTo>
                  <a:pt x="1098351" y="17859"/>
                </a:lnTo>
                <a:lnTo>
                  <a:pt x="1134070" y="17859"/>
                </a:lnTo>
                <a:lnTo>
                  <a:pt x="1169789" y="17859"/>
                </a:lnTo>
                <a:lnTo>
                  <a:pt x="1214437" y="17859"/>
                </a:lnTo>
                <a:lnTo>
                  <a:pt x="1250156" y="17859"/>
                </a:lnTo>
                <a:lnTo>
                  <a:pt x="1294804" y="17859"/>
                </a:lnTo>
                <a:lnTo>
                  <a:pt x="1330523" y="17859"/>
                </a:lnTo>
                <a:lnTo>
                  <a:pt x="1375172" y="17859"/>
                </a:lnTo>
                <a:lnTo>
                  <a:pt x="1410890" y="17859"/>
                </a:lnTo>
                <a:lnTo>
                  <a:pt x="1455539" y="17859"/>
                </a:lnTo>
                <a:lnTo>
                  <a:pt x="1491258" y="8930"/>
                </a:lnTo>
                <a:lnTo>
                  <a:pt x="1535906" y="8930"/>
                </a:lnTo>
                <a:lnTo>
                  <a:pt x="1571625" y="8930"/>
                </a:lnTo>
                <a:lnTo>
                  <a:pt x="1616273" y="8930"/>
                </a:lnTo>
                <a:lnTo>
                  <a:pt x="1651992" y="8930"/>
                </a:lnTo>
                <a:lnTo>
                  <a:pt x="1696640" y="8930"/>
                </a:lnTo>
                <a:lnTo>
                  <a:pt x="1732359" y="8930"/>
                </a:lnTo>
                <a:lnTo>
                  <a:pt x="1777007" y="8930"/>
                </a:lnTo>
                <a:lnTo>
                  <a:pt x="1812726" y="8930"/>
                </a:lnTo>
                <a:lnTo>
                  <a:pt x="1857374" y="8930"/>
                </a:lnTo>
                <a:lnTo>
                  <a:pt x="1902023" y="8930"/>
                </a:lnTo>
                <a:lnTo>
                  <a:pt x="1937742" y="8930"/>
                </a:lnTo>
                <a:lnTo>
                  <a:pt x="1982390" y="8930"/>
                </a:lnTo>
                <a:lnTo>
                  <a:pt x="2027039" y="8930"/>
                </a:lnTo>
                <a:lnTo>
                  <a:pt x="2062757" y="8930"/>
                </a:lnTo>
                <a:lnTo>
                  <a:pt x="2107406" y="8930"/>
                </a:lnTo>
                <a:lnTo>
                  <a:pt x="2143124" y="8930"/>
                </a:lnTo>
                <a:lnTo>
                  <a:pt x="2187773" y="8930"/>
                </a:lnTo>
                <a:lnTo>
                  <a:pt x="2232421" y="0"/>
                </a:lnTo>
                <a:lnTo>
                  <a:pt x="2268140" y="0"/>
                </a:lnTo>
                <a:lnTo>
                  <a:pt x="2312788" y="0"/>
                </a:lnTo>
                <a:lnTo>
                  <a:pt x="2348507" y="0"/>
                </a:lnTo>
                <a:lnTo>
                  <a:pt x="2393156" y="0"/>
                </a:lnTo>
                <a:lnTo>
                  <a:pt x="2428874" y="0"/>
                </a:lnTo>
                <a:lnTo>
                  <a:pt x="2473523" y="0"/>
                </a:lnTo>
                <a:lnTo>
                  <a:pt x="2509241" y="8930"/>
                </a:lnTo>
                <a:lnTo>
                  <a:pt x="2553890" y="8930"/>
                </a:lnTo>
                <a:lnTo>
                  <a:pt x="2598538" y="8930"/>
                </a:lnTo>
                <a:lnTo>
                  <a:pt x="2634257" y="8930"/>
                </a:lnTo>
                <a:lnTo>
                  <a:pt x="2678906" y="8930"/>
                </a:lnTo>
                <a:lnTo>
                  <a:pt x="2714624" y="8930"/>
                </a:lnTo>
                <a:lnTo>
                  <a:pt x="2759273" y="8930"/>
                </a:lnTo>
                <a:lnTo>
                  <a:pt x="2794991" y="8930"/>
                </a:lnTo>
                <a:lnTo>
                  <a:pt x="2839640" y="8930"/>
                </a:lnTo>
                <a:lnTo>
                  <a:pt x="2875359" y="8930"/>
                </a:lnTo>
                <a:lnTo>
                  <a:pt x="2920007" y="8930"/>
                </a:lnTo>
                <a:lnTo>
                  <a:pt x="2955726" y="8930"/>
                </a:lnTo>
                <a:lnTo>
                  <a:pt x="3000374" y="17859"/>
                </a:lnTo>
                <a:lnTo>
                  <a:pt x="3036093" y="17859"/>
                </a:lnTo>
                <a:lnTo>
                  <a:pt x="3080741" y="17859"/>
                </a:lnTo>
                <a:lnTo>
                  <a:pt x="3116460" y="17859"/>
                </a:lnTo>
                <a:lnTo>
                  <a:pt x="3161109" y="17859"/>
                </a:lnTo>
                <a:lnTo>
                  <a:pt x="3196827" y="17859"/>
                </a:lnTo>
                <a:lnTo>
                  <a:pt x="3232546" y="17859"/>
                </a:lnTo>
                <a:lnTo>
                  <a:pt x="3268265" y="17859"/>
                </a:lnTo>
                <a:lnTo>
                  <a:pt x="3303984" y="17859"/>
                </a:lnTo>
                <a:lnTo>
                  <a:pt x="3348632" y="17859"/>
                </a:lnTo>
                <a:lnTo>
                  <a:pt x="3384351" y="17859"/>
                </a:lnTo>
                <a:lnTo>
                  <a:pt x="3411140" y="17859"/>
                </a:lnTo>
                <a:lnTo>
                  <a:pt x="3446859" y="17859"/>
                </a:lnTo>
                <a:lnTo>
                  <a:pt x="3482577" y="17859"/>
                </a:lnTo>
                <a:lnTo>
                  <a:pt x="3518296" y="17859"/>
                </a:lnTo>
                <a:lnTo>
                  <a:pt x="3554015" y="17859"/>
                </a:lnTo>
                <a:lnTo>
                  <a:pt x="3580804" y="17859"/>
                </a:lnTo>
                <a:lnTo>
                  <a:pt x="3616523" y="17859"/>
                </a:lnTo>
                <a:lnTo>
                  <a:pt x="3652241" y="17859"/>
                </a:lnTo>
                <a:lnTo>
                  <a:pt x="3679031" y="17859"/>
                </a:lnTo>
                <a:lnTo>
                  <a:pt x="3714749" y="17859"/>
                </a:lnTo>
                <a:lnTo>
                  <a:pt x="3741539" y="17859"/>
                </a:lnTo>
                <a:lnTo>
                  <a:pt x="3777258" y="17859"/>
                </a:lnTo>
                <a:lnTo>
                  <a:pt x="3804047" y="17859"/>
                </a:lnTo>
                <a:lnTo>
                  <a:pt x="3830836" y="26789"/>
                </a:lnTo>
                <a:lnTo>
                  <a:pt x="3857625" y="26789"/>
                </a:lnTo>
                <a:lnTo>
                  <a:pt x="3893343" y="26789"/>
                </a:lnTo>
                <a:lnTo>
                  <a:pt x="3920133" y="26789"/>
                </a:lnTo>
                <a:lnTo>
                  <a:pt x="3946922" y="26789"/>
                </a:lnTo>
                <a:lnTo>
                  <a:pt x="3973711" y="26789"/>
                </a:lnTo>
                <a:lnTo>
                  <a:pt x="4009429" y="26789"/>
                </a:lnTo>
                <a:lnTo>
                  <a:pt x="4036218" y="26789"/>
                </a:lnTo>
                <a:lnTo>
                  <a:pt x="4063008" y="26789"/>
                </a:lnTo>
                <a:lnTo>
                  <a:pt x="4089797" y="35719"/>
                </a:lnTo>
                <a:lnTo>
                  <a:pt x="4125515" y="35719"/>
                </a:lnTo>
                <a:lnTo>
                  <a:pt x="4152304" y="35719"/>
                </a:lnTo>
                <a:lnTo>
                  <a:pt x="4179093" y="44648"/>
                </a:lnTo>
                <a:lnTo>
                  <a:pt x="4205883" y="44648"/>
                </a:lnTo>
                <a:lnTo>
                  <a:pt x="4232672" y="44648"/>
                </a:lnTo>
                <a:lnTo>
                  <a:pt x="4259461" y="53578"/>
                </a:lnTo>
                <a:lnTo>
                  <a:pt x="4286250" y="53578"/>
                </a:lnTo>
                <a:lnTo>
                  <a:pt x="4313039" y="53578"/>
                </a:lnTo>
                <a:lnTo>
                  <a:pt x="4339828" y="62508"/>
                </a:lnTo>
                <a:lnTo>
                  <a:pt x="4357687" y="62508"/>
                </a:lnTo>
                <a:lnTo>
                  <a:pt x="4375547" y="71437"/>
                </a:lnTo>
                <a:lnTo>
                  <a:pt x="4393406" y="80367"/>
                </a:lnTo>
                <a:lnTo>
                  <a:pt x="4402336" y="80367"/>
                </a:lnTo>
                <a:lnTo>
                  <a:pt x="4402336"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3" name="Freeform 2"/>
          <p:cNvSpPr/>
          <p:nvPr/>
        </p:nvSpPr>
        <p:spPr>
          <a:xfrm>
            <a:off x="608013" y="1411288"/>
            <a:ext cx="5410200" cy="34925"/>
          </a:xfrm>
          <a:custGeom>
            <a:avLst/>
            <a:gdLst/>
            <a:ahLst/>
            <a:cxnLst/>
            <a:rect l="0" t="0" r="0" b="0"/>
            <a:pathLst>
              <a:path w="5411391" h="35719">
                <a:moveTo>
                  <a:pt x="0" y="35718"/>
                </a:moveTo>
                <a:lnTo>
                  <a:pt x="0" y="35718"/>
                </a:lnTo>
                <a:lnTo>
                  <a:pt x="8929" y="26789"/>
                </a:lnTo>
                <a:lnTo>
                  <a:pt x="8929" y="26789"/>
                </a:lnTo>
                <a:lnTo>
                  <a:pt x="26789" y="26789"/>
                </a:lnTo>
                <a:lnTo>
                  <a:pt x="44648" y="26789"/>
                </a:lnTo>
                <a:lnTo>
                  <a:pt x="62508" y="26789"/>
                </a:lnTo>
                <a:lnTo>
                  <a:pt x="80367" y="17859"/>
                </a:lnTo>
                <a:lnTo>
                  <a:pt x="98226" y="17859"/>
                </a:lnTo>
                <a:lnTo>
                  <a:pt x="125015" y="17859"/>
                </a:lnTo>
                <a:lnTo>
                  <a:pt x="151804" y="26789"/>
                </a:lnTo>
                <a:lnTo>
                  <a:pt x="178593" y="26789"/>
                </a:lnTo>
                <a:lnTo>
                  <a:pt x="205383" y="26789"/>
                </a:lnTo>
                <a:lnTo>
                  <a:pt x="232172" y="26789"/>
                </a:lnTo>
                <a:lnTo>
                  <a:pt x="267890" y="26789"/>
                </a:lnTo>
                <a:lnTo>
                  <a:pt x="303609" y="17859"/>
                </a:lnTo>
                <a:lnTo>
                  <a:pt x="339328" y="17859"/>
                </a:lnTo>
                <a:lnTo>
                  <a:pt x="375047" y="17859"/>
                </a:lnTo>
                <a:lnTo>
                  <a:pt x="410765" y="17859"/>
                </a:lnTo>
                <a:lnTo>
                  <a:pt x="446484" y="17859"/>
                </a:lnTo>
                <a:lnTo>
                  <a:pt x="491132" y="8929"/>
                </a:lnTo>
                <a:lnTo>
                  <a:pt x="526851" y="8929"/>
                </a:lnTo>
                <a:lnTo>
                  <a:pt x="571500" y="8929"/>
                </a:lnTo>
                <a:lnTo>
                  <a:pt x="616148" y="8929"/>
                </a:lnTo>
                <a:lnTo>
                  <a:pt x="660797" y="8929"/>
                </a:lnTo>
                <a:lnTo>
                  <a:pt x="705445" y="8929"/>
                </a:lnTo>
                <a:lnTo>
                  <a:pt x="750094" y="8929"/>
                </a:lnTo>
                <a:lnTo>
                  <a:pt x="803672" y="8929"/>
                </a:lnTo>
                <a:lnTo>
                  <a:pt x="848320" y="8929"/>
                </a:lnTo>
                <a:lnTo>
                  <a:pt x="901898" y="8929"/>
                </a:lnTo>
                <a:lnTo>
                  <a:pt x="946547" y="8929"/>
                </a:lnTo>
                <a:lnTo>
                  <a:pt x="1000125" y="8929"/>
                </a:lnTo>
                <a:lnTo>
                  <a:pt x="1044773" y="8929"/>
                </a:lnTo>
                <a:lnTo>
                  <a:pt x="1098351" y="8929"/>
                </a:lnTo>
                <a:lnTo>
                  <a:pt x="1151929" y="8929"/>
                </a:lnTo>
                <a:lnTo>
                  <a:pt x="1205507" y="8929"/>
                </a:lnTo>
                <a:lnTo>
                  <a:pt x="1259085" y="8929"/>
                </a:lnTo>
                <a:lnTo>
                  <a:pt x="1312664" y="17859"/>
                </a:lnTo>
                <a:lnTo>
                  <a:pt x="1366242" y="17859"/>
                </a:lnTo>
                <a:lnTo>
                  <a:pt x="1419820" y="17859"/>
                </a:lnTo>
                <a:lnTo>
                  <a:pt x="1473398" y="17859"/>
                </a:lnTo>
                <a:lnTo>
                  <a:pt x="1526976" y="17859"/>
                </a:lnTo>
                <a:lnTo>
                  <a:pt x="1580554" y="17859"/>
                </a:lnTo>
                <a:lnTo>
                  <a:pt x="1634132" y="17859"/>
                </a:lnTo>
                <a:lnTo>
                  <a:pt x="1687710" y="17859"/>
                </a:lnTo>
                <a:lnTo>
                  <a:pt x="1750218" y="17859"/>
                </a:lnTo>
                <a:lnTo>
                  <a:pt x="1803796" y="26789"/>
                </a:lnTo>
                <a:lnTo>
                  <a:pt x="1857375" y="26789"/>
                </a:lnTo>
                <a:lnTo>
                  <a:pt x="1910953" y="26789"/>
                </a:lnTo>
                <a:lnTo>
                  <a:pt x="1973461" y="26789"/>
                </a:lnTo>
                <a:lnTo>
                  <a:pt x="2027039" y="26789"/>
                </a:lnTo>
                <a:lnTo>
                  <a:pt x="2080617" y="26789"/>
                </a:lnTo>
                <a:lnTo>
                  <a:pt x="2143125" y="26789"/>
                </a:lnTo>
                <a:lnTo>
                  <a:pt x="2196703" y="26789"/>
                </a:lnTo>
                <a:lnTo>
                  <a:pt x="2259210" y="26789"/>
                </a:lnTo>
                <a:lnTo>
                  <a:pt x="2312789" y="26789"/>
                </a:lnTo>
                <a:lnTo>
                  <a:pt x="2375296" y="26789"/>
                </a:lnTo>
                <a:lnTo>
                  <a:pt x="2428875" y="26789"/>
                </a:lnTo>
                <a:lnTo>
                  <a:pt x="2491382" y="26789"/>
                </a:lnTo>
                <a:lnTo>
                  <a:pt x="2544960" y="26789"/>
                </a:lnTo>
                <a:lnTo>
                  <a:pt x="2598539" y="26789"/>
                </a:lnTo>
                <a:lnTo>
                  <a:pt x="2661046" y="26789"/>
                </a:lnTo>
                <a:lnTo>
                  <a:pt x="2714624" y="26789"/>
                </a:lnTo>
                <a:lnTo>
                  <a:pt x="2768202" y="26789"/>
                </a:lnTo>
                <a:lnTo>
                  <a:pt x="2830710" y="26789"/>
                </a:lnTo>
                <a:lnTo>
                  <a:pt x="2893218" y="26789"/>
                </a:lnTo>
                <a:lnTo>
                  <a:pt x="2946796" y="26789"/>
                </a:lnTo>
                <a:lnTo>
                  <a:pt x="3000374" y="26789"/>
                </a:lnTo>
                <a:lnTo>
                  <a:pt x="3053952" y="17859"/>
                </a:lnTo>
                <a:lnTo>
                  <a:pt x="3116460" y="17859"/>
                </a:lnTo>
                <a:lnTo>
                  <a:pt x="3170038" y="17859"/>
                </a:lnTo>
                <a:lnTo>
                  <a:pt x="3223617" y="17859"/>
                </a:lnTo>
                <a:lnTo>
                  <a:pt x="3277195" y="17859"/>
                </a:lnTo>
                <a:lnTo>
                  <a:pt x="3330773" y="17859"/>
                </a:lnTo>
                <a:lnTo>
                  <a:pt x="3384351" y="17859"/>
                </a:lnTo>
                <a:lnTo>
                  <a:pt x="3437929" y="17859"/>
                </a:lnTo>
                <a:lnTo>
                  <a:pt x="3491507" y="17859"/>
                </a:lnTo>
                <a:lnTo>
                  <a:pt x="3545085" y="17859"/>
                </a:lnTo>
                <a:lnTo>
                  <a:pt x="3589734" y="17859"/>
                </a:lnTo>
                <a:lnTo>
                  <a:pt x="3643312" y="17859"/>
                </a:lnTo>
                <a:lnTo>
                  <a:pt x="3687960" y="17859"/>
                </a:lnTo>
                <a:lnTo>
                  <a:pt x="3741538" y="17859"/>
                </a:lnTo>
                <a:lnTo>
                  <a:pt x="3786187" y="17859"/>
                </a:lnTo>
                <a:lnTo>
                  <a:pt x="3839765" y="17859"/>
                </a:lnTo>
                <a:lnTo>
                  <a:pt x="3884413" y="17859"/>
                </a:lnTo>
                <a:lnTo>
                  <a:pt x="3929062" y="17859"/>
                </a:lnTo>
                <a:lnTo>
                  <a:pt x="3973710" y="17859"/>
                </a:lnTo>
                <a:lnTo>
                  <a:pt x="4018359" y="17859"/>
                </a:lnTo>
                <a:lnTo>
                  <a:pt x="4063007" y="17859"/>
                </a:lnTo>
                <a:lnTo>
                  <a:pt x="4107656" y="8929"/>
                </a:lnTo>
                <a:lnTo>
                  <a:pt x="4152304" y="8929"/>
                </a:lnTo>
                <a:lnTo>
                  <a:pt x="4188023" y="8929"/>
                </a:lnTo>
                <a:lnTo>
                  <a:pt x="4232671" y="8929"/>
                </a:lnTo>
                <a:lnTo>
                  <a:pt x="4277320" y="8929"/>
                </a:lnTo>
                <a:lnTo>
                  <a:pt x="4313039" y="8929"/>
                </a:lnTo>
                <a:lnTo>
                  <a:pt x="4357687" y="8929"/>
                </a:lnTo>
                <a:lnTo>
                  <a:pt x="4393406" y="8929"/>
                </a:lnTo>
                <a:lnTo>
                  <a:pt x="4429125" y="8929"/>
                </a:lnTo>
                <a:lnTo>
                  <a:pt x="4473773" y="8929"/>
                </a:lnTo>
                <a:lnTo>
                  <a:pt x="4509492" y="8929"/>
                </a:lnTo>
                <a:lnTo>
                  <a:pt x="4545211" y="8929"/>
                </a:lnTo>
                <a:lnTo>
                  <a:pt x="4589859" y="8929"/>
                </a:lnTo>
                <a:lnTo>
                  <a:pt x="4625578" y="8929"/>
                </a:lnTo>
                <a:lnTo>
                  <a:pt x="4661297" y="8929"/>
                </a:lnTo>
                <a:lnTo>
                  <a:pt x="4697015" y="8929"/>
                </a:lnTo>
                <a:lnTo>
                  <a:pt x="4732734" y="0"/>
                </a:lnTo>
                <a:lnTo>
                  <a:pt x="4768453" y="0"/>
                </a:lnTo>
                <a:lnTo>
                  <a:pt x="4804172" y="0"/>
                </a:lnTo>
                <a:lnTo>
                  <a:pt x="4839890" y="0"/>
                </a:lnTo>
                <a:lnTo>
                  <a:pt x="4875609" y="0"/>
                </a:lnTo>
                <a:lnTo>
                  <a:pt x="4902398" y="0"/>
                </a:lnTo>
                <a:lnTo>
                  <a:pt x="4938117" y="0"/>
                </a:lnTo>
                <a:lnTo>
                  <a:pt x="4973835" y="0"/>
                </a:lnTo>
                <a:lnTo>
                  <a:pt x="5009554" y="0"/>
                </a:lnTo>
                <a:lnTo>
                  <a:pt x="5036343" y="0"/>
                </a:lnTo>
                <a:lnTo>
                  <a:pt x="5063132" y="0"/>
                </a:lnTo>
                <a:lnTo>
                  <a:pt x="5098851" y="0"/>
                </a:lnTo>
                <a:lnTo>
                  <a:pt x="5125640" y="0"/>
                </a:lnTo>
                <a:lnTo>
                  <a:pt x="5161359" y="8929"/>
                </a:lnTo>
                <a:lnTo>
                  <a:pt x="5188148" y="8929"/>
                </a:lnTo>
                <a:lnTo>
                  <a:pt x="5214937" y="8929"/>
                </a:lnTo>
                <a:lnTo>
                  <a:pt x="5241726" y="8929"/>
                </a:lnTo>
                <a:lnTo>
                  <a:pt x="5268515" y="8929"/>
                </a:lnTo>
                <a:lnTo>
                  <a:pt x="5295304" y="17859"/>
                </a:lnTo>
                <a:lnTo>
                  <a:pt x="5322093" y="17859"/>
                </a:lnTo>
                <a:lnTo>
                  <a:pt x="5339952" y="17859"/>
                </a:lnTo>
                <a:lnTo>
                  <a:pt x="5357812" y="17859"/>
                </a:lnTo>
                <a:lnTo>
                  <a:pt x="5384601" y="26789"/>
                </a:lnTo>
                <a:lnTo>
                  <a:pt x="5393531" y="26789"/>
                </a:lnTo>
                <a:lnTo>
                  <a:pt x="5411390" y="35718"/>
                </a:lnTo>
                <a:lnTo>
                  <a:pt x="5411390" y="35718"/>
                </a:lnTo>
                <a:lnTo>
                  <a:pt x="5411390" y="3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4" name="Freeform 3"/>
          <p:cNvSpPr/>
          <p:nvPr/>
        </p:nvSpPr>
        <p:spPr>
          <a:xfrm>
            <a:off x="938213" y="1963738"/>
            <a:ext cx="4794250" cy="98425"/>
          </a:xfrm>
          <a:custGeom>
            <a:avLst/>
            <a:gdLst/>
            <a:ahLst/>
            <a:cxnLst/>
            <a:rect l="0" t="0" r="0" b="0"/>
            <a:pathLst>
              <a:path w="4795243" h="98228">
                <a:moveTo>
                  <a:pt x="0" y="80367"/>
                </a:moveTo>
                <a:lnTo>
                  <a:pt x="0" y="80367"/>
                </a:lnTo>
                <a:lnTo>
                  <a:pt x="8930" y="80367"/>
                </a:lnTo>
                <a:lnTo>
                  <a:pt x="8930" y="80367"/>
                </a:lnTo>
                <a:lnTo>
                  <a:pt x="17859" y="80367"/>
                </a:lnTo>
                <a:lnTo>
                  <a:pt x="35719" y="80367"/>
                </a:lnTo>
                <a:lnTo>
                  <a:pt x="53578" y="80367"/>
                </a:lnTo>
                <a:lnTo>
                  <a:pt x="62508" y="80367"/>
                </a:lnTo>
                <a:lnTo>
                  <a:pt x="80367" y="80367"/>
                </a:lnTo>
                <a:lnTo>
                  <a:pt x="98227" y="89297"/>
                </a:lnTo>
                <a:lnTo>
                  <a:pt x="125016" y="89297"/>
                </a:lnTo>
                <a:lnTo>
                  <a:pt x="142875" y="89297"/>
                </a:lnTo>
                <a:lnTo>
                  <a:pt x="169664" y="89297"/>
                </a:lnTo>
                <a:lnTo>
                  <a:pt x="187524" y="89297"/>
                </a:lnTo>
                <a:lnTo>
                  <a:pt x="214313" y="89297"/>
                </a:lnTo>
                <a:lnTo>
                  <a:pt x="241102" y="98227"/>
                </a:lnTo>
                <a:lnTo>
                  <a:pt x="267891" y="98227"/>
                </a:lnTo>
                <a:lnTo>
                  <a:pt x="294680" y="98227"/>
                </a:lnTo>
                <a:lnTo>
                  <a:pt x="321469" y="98227"/>
                </a:lnTo>
                <a:lnTo>
                  <a:pt x="348258" y="98227"/>
                </a:lnTo>
                <a:lnTo>
                  <a:pt x="383977" y="89297"/>
                </a:lnTo>
                <a:lnTo>
                  <a:pt x="410766" y="89297"/>
                </a:lnTo>
                <a:lnTo>
                  <a:pt x="446485" y="89297"/>
                </a:lnTo>
                <a:lnTo>
                  <a:pt x="473274" y="89297"/>
                </a:lnTo>
                <a:lnTo>
                  <a:pt x="508992" y="89297"/>
                </a:lnTo>
                <a:lnTo>
                  <a:pt x="544711" y="89297"/>
                </a:lnTo>
                <a:lnTo>
                  <a:pt x="571500" y="80367"/>
                </a:lnTo>
                <a:lnTo>
                  <a:pt x="607219" y="80367"/>
                </a:lnTo>
                <a:lnTo>
                  <a:pt x="642938" y="80367"/>
                </a:lnTo>
                <a:lnTo>
                  <a:pt x="678656" y="80367"/>
                </a:lnTo>
                <a:lnTo>
                  <a:pt x="714375" y="71438"/>
                </a:lnTo>
                <a:lnTo>
                  <a:pt x="750094" y="71438"/>
                </a:lnTo>
                <a:lnTo>
                  <a:pt x="785812" y="71438"/>
                </a:lnTo>
                <a:lnTo>
                  <a:pt x="830461" y="71438"/>
                </a:lnTo>
                <a:lnTo>
                  <a:pt x="866180" y="71438"/>
                </a:lnTo>
                <a:lnTo>
                  <a:pt x="901898" y="71438"/>
                </a:lnTo>
                <a:lnTo>
                  <a:pt x="946547" y="71438"/>
                </a:lnTo>
                <a:lnTo>
                  <a:pt x="982266" y="71438"/>
                </a:lnTo>
                <a:lnTo>
                  <a:pt x="1026914" y="62508"/>
                </a:lnTo>
                <a:lnTo>
                  <a:pt x="1062633" y="62508"/>
                </a:lnTo>
                <a:lnTo>
                  <a:pt x="1098352" y="62508"/>
                </a:lnTo>
                <a:lnTo>
                  <a:pt x="1143000" y="62508"/>
                </a:lnTo>
                <a:lnTo>
                  <a:pt x="1187648" y="62508"/>
                </a:lnTo>
                <a:lnTo>
                  <a:pt x="1223367" y="62508"/>
                </a:lnTo>
                <a:lnTo>
                  <a:pt x="1268016" y="62508"/>
                </a:lnTo>
                <a:lnTo>
                  <a:pt x="1312664" y="62508"/>
                </a:lnTo>
                <a:lnTo>
                  <a:pt x="1357312" y="62508"/>
                </a:lnTo>
                <a:lnTo>
                  <a:pt x="1393031" y="62508"/>
                </a:lnTo>
                <a:lnTo>
                  <a:pt x="1437680" y="53578"/>
                </a:lnTo>
                <a:lnTo>
                  <a:pt x="1482328" y="53578"/>
                </a:lnTo>
                <a:lnTo>
                  <a:pt x="1526977" y="53578"/>
                </a:lnTo>
                <a:lnTo>
                  <a:pt x="1571625" y="53578"/>
                </a:lnTo>
                <a:lnTo>
                  <a:pt x="1616274" y="44648"/>
                </a:lnTo>
                <a:lnTo>
                  <a:pt x="1660922" y="44648"/>
                </a:lnTo>
                <a:lnTo>
                  <a:pt x="1705571" y="44648"/>
                </a:lnTo>
                <a:lnTo>
                  <a:pt x="1750219" y="44648"/>
                </a:lnTo>
                <a:lnTo>
                  <a:pt x="1794867" y="44648"/>
                </a:lnTo>
                <a:lnTo>
                  <a:pt x="1848446" y="44648"/>
                </a:lnTo>
                <a:lnTo>
                  <a:pt x="1893094" y="35719"/>
                </a:lnTo>
                <a:lnTo>
                  <a:pt x="1937742" y="35719"/>
                </a:lnTo>
                <a:lnTo>
                  <a:pt x="1982391" y="35719"/>
                </a:lnTo>
                <a:lnTo>
                  <a:pt x="2027039" y="35719"/>
                </a:lnTo>
                <a:lnTo>
                  <a:pt x="2071687" y="26789"/>
                </a:lnTo>
                <a:lnTo>
                  <a:pt x="2116336" y="26789"/>
                </a:lnTo>
                <a:lnTo>
                  <a:pt x="2160984" y="26789"/>
                </a:lnTo>
                <a:lnTo>
                  <a:pt x="2205633" y="26789"/>
                </a:lnTo>
                <a:lnTo>
                  <a:pt x="2250281" y="26789"/>
                </a:lnTo>
                <a:lnTo>
                  <a:pt x="2294930" y="26789"/>
                </a:lnTo>
                <a:lnTo>
                  <a:pt x="2330648" y="26789"/>
                </a:lnTo>
                <a:lnTo>
                  <a:pt x="2375297" y="17859"/>
                </a:lnTo>
                <a:lnTo>
                  <a:pt x="2419945" y="17859"/>
                </a:lnTo>
                <a:lnTo>
                  <a:pt x="2464594" y="17859"/>
                </a:lnTo>
                <a:lnTo>
                  <a:pt x="2500312" y="17859"/>
                </a:lnTo>
                <a:lnTo>
                  <a:pt x="2544961" y="17859"/>
                </a:lnTo>
                <a:lnTo>
                  <a:pt x="2589609" y="17859"/>
                </a:lnTo>
                <a:lnTo>
                  <a:pt x="2634258" y="17859"/>
                </a:lnTo>
                <a:lnTo>
                  <a:pt x="2669976" y="17859"/>
                </a:lnTo>
                <a:lnTo>
                  <a:pt x="2714625" y="17859"/>
                </a:lnTo>
                <a:lnTo>
                  <a:pt x="2759273" y="17859"/>
                </a:lnTo>
                <a:lnTo>
                  <a:pt x="2803922" y="17859"/>
                </a:lnTo>
                <a:lnTo>
                  <a:pt x="2839640" y="17859"/>
                </a:lnTo>
                <a:lnTo>
                  <a:pt x="2884289" y="17859"/>
                </a:lnTo>
                <a:lnTo>
                  <a:pt x="2928937" y="17859"/>
                </a:lnTo>
                <a:lnTo>
                  <a:pt x="2973586" y="17859"/>
                </a:lnTo>
                <a:lnTo>
                  <a:pt x="3009304" y="17859"/>
                </a:lnTo>
                <a:lnTo>
                  <a:pt x="3053953" y="17859"/>
                </a:lnTo>
                <a:lnTo>
                  <a:pt x="3098601" y="17859"/>
                </a:lnTo>
                <a:lnTo>
                  <a:pt x="3134320" y="17859"/>
                </a:lnTo>
                <a:lnTo>
                  <a:pt x="3178969" y="8930"/>
                </a:lnTo>
                <a:lnTo>
                  <a:pt x="3223617" y="8930"/>
                </a:lnTo>
                <a:lnTo>
                  <a:pt x="3259336" y="8930"/>
                </a:lnTo>
                <a:lnTo>
                  <a:pt x="3303984" y="8930"/>
                </a:lnTo>
                <a:lnTo>
                  <a:pt x="3339703" y="8930"/>
                </a:lnTo>
                <a:lnTo>
                  <a:pt x="3384351" y="8930"/>
                </a:lnTo>
                <a:lnTo>
                  <a:pt x="3420070" y="8930"/>
                </a:lnTo>
                <a:lnTo>
                  <a:pt x="3464719" y="8930"/>
                </a:lnTo>
                <a:lnTo>
                  <a:pt x="3500437" y="8930"/>
                </a:lnTo>
                <a:lnTo>
                  <a:pt x="3545086" y="8930"/>
                </a:lnTo>
                <a:lnTo>
                  <a:pt x="3580804" y="8930"/>
                </a:lnTo>
                <a:lnTo>
                  <a:pt x="3616523" y="8930"/>
                </a:lnTo>
                <a:lnTo>
                  <a:pt x="3652242" y="0"/>
                </a:lnTo>
                <a:lnTo>
                  <a:pt x="3687961" y="0"/>
                </a:lnTo>
                <a:lnTo>
                  <a:pt x="3723679" y="0"/>
                </a:lnTo>
                <a:lnTo>
                  <a:pt x="3759398" y="0"/>
                </a:lnTo>
                <a:lnTo>
                  <a:pt x="3795117" y="0"/>
                </a:lnTo>
                <a:lnTo>
                  <a:pt x="3830836" y="0"/>
                </a:lnTo>
                <a:lnTo>
                  <a:pt x="3866554" y="0"/>
                </a:lnTo>
                <a:lnTo>
                  <a:pt x="3893344" y="0"/>
                </a:lnTo>
                <a:lnTo>
                  <a:pt x="3929062" y="0"/>
                </a:lnTo>
                <a:lnTo>
                  <a:pt x="3964781" y="0"/>
                </a:lnTo>
                <a:lnTo>
                  <a:pt x="3991571" y="0"/>
                </a:lnTo>
                <a:lnTo>
                  <a:pt x="4018360" y="0"/>
                </a:lnTo>
                <a:lnTo>
                  <a:pt x="4054078" y="0"/>
                </a:lnTo>
                <a:lnTo>
                  <a:pt x="4080867" y="0"/>
                </a:lnTo>
                <a:lnTo>
                  <a:pt x="4107656" y="0"/>
                </a:lnTo>
                <a:lnTo>
                  <a:pt x="4134446" y="0"/>
                </a:lnTo>
                <a:lnTo>
                  <a:pt x="4161235" y="0"/>
                </a:lnTo>
                <a:lnTo>
                  <a:pt x="4196953" y="0"/>
                </a:lnTo>
                <a:lnTo>
                  <a:pt x="4223742" y="0"/>
                </a:lnTo>
                <a:lnTo>
                  <a:pt x="4250531" y="0"/>
                </a:lnTo>
                <a:lnTo>
                  <a:pt x="4277321" y="0"/>
                </a:lnTo>
                <a:lnTo>
                  <a:pt x="4304110" y="0"/>
                </a:lnTo>
                <a:lnTo>
                  <a:pt x="4330899" y="8930"/>
                </a:lnTo>
                <a:lnTo>
                  <a:pt x="4348758" y="8930"/>
                </a:lnTo>
                <a:lnTo>
                  <a:pt x="4375547" y="8930"/>
                </a:lnTo>
                <a:lnTo>
                  <a:pt x="4402336" y="8930"/>
                </a:lnTo>
                <a:lnTo>
                  <a:pt x="4420196" y="17859"/>
                </a:lnTo>
                <a:lnTo>
                  <a:pt x="4446985" y="17859"/>
                </a:lnTo>
                <a:lnTo>
                  <a:pt x="4473774" y="17859"/>
                </a:lnTo>
                <a:lnTo>
                  <a:pt x="4500563" y="17859"/>
                </a:lnTo>
                <a:lnTo>
                  <a:pt x="4518422" y="26789"/>
                </a:lnTo>
                <a:lnTo>
                  <a:pt x="4536281" y="26789"/>
                </a:lnTo>
                <a:lnTo>
                  <a:pt x="4563071" y="26789"/>
                </a:lnTo>
                <a:lnTo>
                  <a:pt x="4580930" y="35719"/>
                </a:lnTo>
                <a:lnTo>
                  <a:pt x="4598789" y="35719"/>
                </a:lnTo>
                <a:lnTo>
                  <a:pt x="4616649" y="35719"/>
                </a:lnTo>
                <a:lnTo>
                  <a:pt x="4634508" y="44648"/>
                </a:lnTo>
                <a:lnTo>
                  <a:pt x="4652367" y="44648"/>
                </a:lnTo>
                <a:lnTo>
                  <a:pt x="4670226" y="44648"/>
                </a:lnTo>
                <a:lnTo>
                  <a:pt x="4679156" y="44648"/>
                </a:lnTo>
                <a:lnTo>
                  <a:pt x="4697015" y="44648"/>
                </a:lnTo>
                <a:lnTo>
                  <a:pt x="4705945" y="53578"/>
                </a:lnTo>
                <a:lnTo>
                  <a:pt x="4723804" y="53578"/>
                </a:lnTo>
                <a:lnTo>
                  <a:pt x="4732734" y="53578"/>
                </a:lnTo>
                <a:lnTo>
                  <a:pt x="4741664" y="53578"/>
                </a:lnTo>
                <a:lnTo>
                  <a:pt x="4759523" y="53578"/>
                </a:lnTo>
                <a:lnTo>
                  <a:pt x="4768453" y="62508"/>
                </a:lnTo>
                <a:lnTo>
                  <a:pt x="4777383" y="62508"/>
                </a:lnTo>
                <a:lnTo>
                  <a:pt x="4786312" y="71438"/>
                </a:lnTo>
                <a:lnTo>
                  <a:pt x="4795242" y="71438"/>
                </a:lnTo>
                <a:lnTo>
                  <a:pt x="4795242" y="71438"/>
                </a:lnTo>
                <a:lnTo>
                  <a:pt x="4795242" y="71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7" name="Freeform 6"/>
          <p:cNvSpPr/>
          <p:nvPr/>
        </p:nvSpPr>
        <p:spPr>
          <a:xfrm>
            <a:off x="1017588" y="2392363"/>
            <a:ext cx="1590675" cy="46037"/>
          </a:xfrm>
          <a:custGeom>
            <a:avLst/>
            <a:gdLst/>
            <a:ahLst/>
            <a:cxnLst/>
            <a:rect l="0" t="0" r="0" b="0"/>
            <a:pathLst>
              <a:path w="1589486" h="44649">
                <a:moveTo>
                  <a:pt x="0" y="44648"/>
                </a:moveTo>
                <a:lnTo>
                  <a:pt x="0" y="44648"/>
                </a:lnTo>
                <a:lnTo>
                  <a:pt x="8930" y="44648"/>
                </a:lnTo>
                <a:lnTo>
                  <a:pt x="8930" y="44648"/>
                </a:lnTo>
                <a:lnTo>
                  <a:pt x="26789" y="44648"/>
                </a:lnTo>
                <a:lnTo>
                  <a:pt x="35719" y="44648"/>
                </a:lnTo>
                <a:lnTo>
                  <a:pt x="53578" y="44648"/>
                </a:lnTo>
                <a:lnTo>
                  <a:pt x="71438" y="44648"/>
                </a:lnTo>
                <a:lnTo>
                  <a:pt x="98227" y="44648"/>
                </a:lnTo>
                <a:lnTo>
                  <a:pt x="116086" y="44648"/>
                </a:lnTo>
                <a:lnTo>
                  <a:pt x="142875" y="44648"/>
                </a:lnTo>
                <a:lnTo>
                  <a:pt x="169664" y="35719"/>
                </a:lnTo>
                <a:lnTo>
                  <a:pt x="196453" y="35719"/>
                </a:lnTo>
                <a:lnTo>
                  <a:pt x="223243" y="35719"/>
                </a:lnTo>
                <a:lnTo>
                  <a:pt x="250032" y="35719"/>
                </a:lnTo>
                <a:lnTo>
                  <a:pt x="276821" y="35719"/>
                </a:lnTo>
                <a:lnTo>
                  <a:pt x="312539" y="35719"/>
                </a:lnTo>
                <a:lnTo>
                  <a:pt x="348258" y="35719"/>
                </a:lnTo>
                <a:lnTo>
                  <a:pt x="375047" y="26789"/>
                </a:lnTo>
                <a:lnTo>
                  <a:pt x="410766" y="26789"/>
                </a:lnTo>
                <a:lnTo>
                  <a:pt x="446485" y="26789"/>
                </a:lnTo>
                <a:lnTo>
                  <a:pt x="482203" y="26789"/>
                </a:lnTo>
                <a:lnTo>
                  <a:pt x="517922" y="26789"/>
                </a:lnTo>
                <a:lnTo>
                  <a:pt x="553641" y="26789"/>
                </a:lnTo>
                <a:lnTo>
                  <a:pt x="580430" y="17859"/>
                </a:lnTo>
                <a:lnTo>
                  <a:pt x="625078" y="17859"/>
                </a:lnTo>
                <a:lnTo>
                  <a:pt x="651867" y="17859"/>
                </a:lnTo>
                <a:lnTo>
                  <a:pt x="687586" y="17859"/>
                </a:lnTo>
                <a:lnTo>
                  <a:pt x="723305" y="17859"/>
                </a:lnTo>
                <a:lnTo>
                  <a:pt x="759024" y="17859"/>
                </a:lnTo>
                <a:lnTo>
                  <a:pt x="794742" y="17859"/>
                </a:lnTo>
                <a:lnTo>
                  <a:pt x="830461" y="17859"/>
                </a:lnTo>
                <a:lnTo>
                  <a:pt x="866180" y="17859"/>
                </a:lnTo>
                <a:lnTo>
                  <a:pt x="892969" y="17859"/>
                </a:lnTo>
                <a:lnTo>
                  <a:pt x="928688" y="17859"/>
                </a:lnTo>
                <a:lnTo>
                  <a:pt x="964406" y="17859"/>
                </a:lnTo>
                <a:lnTo>
                  <a:pt x="1000125" y="8930"/>
                </a:lnTo>
                <a:lnTo>
                  <a:pt x="1026914" y="8930"/>
                </a:lnTo>
                <a:lnTo>
                  <a:pt x="1062633" y="8930"/>
                </a:lnTo>
                <a:lnTo>
                  <a:pt x="1098352" y="8930"/>
                </a:lnTo>
                <a:lnTo>
                  <a:pt x="1134070" y="8930"/>
                </a:lnTo>
                <a:lnTo>
                  <a:pt x="1160860" y="8930"/>
                </a:lnTo>
                <a:lnTo>
                  <a:pt x="1196578" y="8930"/>
                </a:lnTo>
                <a:lnTo>
                  <a:pt x="1223367" y="8930"/>
                </a:lnTo>
                <a:lnTo>
                  <a:pt x="1259086" y="0"/>
                </a:lnTo>
                <a:lnTo>
                  <a:pt x="1285875" y="0"/>
                </a:lnTo>
                <a:lnTo>
                  <a:pt x="1312664" y="0"/>
                </a:lnTo>
                <a:lnTo>
                  <a:pt x="1339453" y="0"/>
                </a:lnTo>
                <a:lnTo>
                  <a:pt x="1375172" y="0"/>
                </a:lnTo>
                <a:lnTo>
                  <a:pt x="1393031" y="0"/>
                </a:lnTo>
                <a:lnTo>
                  <a:pt x="1419820" y="0"/>
                </a:lnTo>
                <a:lnTo>
                  <a:pt x="1446610" y="0"/>
                </a:lnTo>
                <a:lnTo>
                  <a:pt x="1473399" y="0"/>
                </a:lnTo>
                <a:lnTo>
                  <a:pt x="1491258" y="0"/>
                </a:lnTo>
                <a:lnTo>
                  <a:pt x="1518047" y="0"/>
                </a:lnTo>
                <a:lnTo>
                  <a:pt x="1535907" y="0"/>
                </a:lnTo>
                <a:lnTo>
                  <a:pt x="1553766" y="0"/>
                </a:lnTo>
                <a:lnTo>
                  <a:pt x="1571625" y="8930"/>
                </a:lnTo>
                <a:lnTo>
                  <a:pt x="1580555" y="8930"/>
                </a:lnTo>
                <a:lnTo>
                  <a:pt x="1589485" y="8930"/>
                </a:lnTo>
                <a:lnTo>
                  <a:pt x="1589485"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8" name="Freeform 7"/>
          <p:cNvSpPr/>
          <p:nvPr/>
        </p:nvSpPr>
        <p:spPr>
          <a:xfrm>
            <a:off x="4098925" y="2384425"/>
            <a:ext cx="741363" cy="9525"/>
          </a:xfrm>
          <a:custGeom>
            <a:avLst/>
            <a:gdLst/>
            <a:ahLst/>
            <a:cxnLst/>
            <a:rect l="0" t="0" r="0" b="0"/>
            <a:pathLst>
              <a:path w="741165" h="8931">
                <a:moveTo>
                  <a:pt x="0" y="8930"/>
                </a:moveTo>
                <a:lnTo>
                  <a:pt x="8930" y="8930"/>
                </a:lnTo>
                <a:lnTo>
                  <a:pt x="26789" y="8930"/>
                </a:lnTo>
                <a:lnTo>
                  <a:pt x="35719" y="8930"/>
                </a:lnTo>
                <a:lnTo>
                  <a:pt x="53578" y="8930"/>
                </a:lnTo>
                <a:lnTo>
                  <a:pt x="71438" y="0"/>
                </a:lnTo>
                <a:lnTo>
                  <a:pt x="98227" y="0"/>
                </a:lnTo>
                <a:lnTo>
                  <a:pt x="116086" y="0"/>
                </a:lnTo>
                <a:lnTo>
                  <a:pt x="142875" y="0"/>
                </a:lnTo>
                <a:lnTo>
                  <a:pt x="169664" y="0"/>
                </a:lnTo>
                <a:lnTo>
                  <a:pt x="196453" y="0"/>
                </a:lnTo>
                <a:lnTo>
                  <a:pt x="214313" y="0"/>
                </a:lnTo>
                <a:lnTo>
                  <a:pt x="241102" y="0"/>
                </a:lnTo>
                <a:lnTo>
                  <a:pt x="267891" y="0"/>
                </a:lnTo>
                <a:lnTo>
                  <a:pt x="294680" y="0"/>
                </a:lnTo>
                <a:lnTo>
                  <a:pt x="321469" y="0"/>
                </a:lnTo>
                <a:lnTo>
                  <a:pt x="348258" y="0"/>
                </a:lnTo>
                <a:lnTo>
                  <a:pt x="375047" y="0"/>
                </a:lnTo>
                <a:lnTo>
                  <a:pt x="401836" y="0"/>
                </a:lnTo>
                <a:lnTo>
                  <a:pt x="437555" y="0"/>
                </a:lnTo>
                <a:lnTo>
                  <a:pt x="464344" y="0"/>
                </a:lnTo>
                <a:lnTo>
                  <a:pt x="491133" y="0"/>
                </a:lnTo>
                <a:lnTo>
                  <a:pt x="517922" y="0"/>
                </a:lnTo>
                <a:lnTo>
                  <a:pt x="544711" y="0"/>
                </a:lnTo>
                <a:lnTo>
                  <a:pt x="571500" y="0"/>
                </a:lnTo>
                <a:lnTo>
                  <a:pt x="598289" y="0"/>
                </a:lnTo>
                <a:lnTo>
                  <a:pt x="625078" y="0"/>
                </a:lnTo>
                <a:lnTo>
                  <a:pt x="651867" y="0"/>
                </a:lnTo>
                <a:lnTo>
                  <a:pt x="669727" y="8930"/>
                </a:lnTo>
                <a:lnTo>
                  <a:pt x="696516" y="8930"/>
                </a:lnTo>
                <a:lnTo>
                  <a:pt x="714375" y="8930"/>
                </a:lnTo>
                <a:lnTo>
                  <a:pt x="732235" y="8930"/>
                </a:lnTo>
                <a:lnTo>
                  <a:pt x="741164" y="8930"/>
                </a:lnTo>
                <a:lnTo>
                  <a:pt x="741164"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9" name="Freeform 8"/>
          <p:cNvSpPr/>
          <p:nvPr/>
        </p:nvSpPr>
        <p:spPr>
          <a:xfrm>
            <a:off x="1044575" y="2759075"/>
            <a:ext cx="2768600" cy="63500"/>
          </a:xfrm>
          <a:custGeom>
            <a:avLst/>
            <a:gdLst/>
            <a:ahLst/>
            <a:cxnLst/>
            <a:rect l="0" t="0" r="0" b="0"/>
            <a:pathLst>
              <a:path w="2768204" h="62509">
                <a:moveTo>
                  <a:pt x="8930" y="0"/>
                </a:moveTo>
                <a:lnTo>
                  <a:pt x="0" y="0"/>
                </a:lnTo>
                <a:lnTo>
                  <a:pt x="8930" y="0"/>
                </a:lnTo>
                <a:lnTo>
                  <a:pt x="17860" y="0"/>
                </a:lnTo>
                <a:lnTo>
                  <a:pt x="26789" y="0"/>
                </a:lnTo>
                <a:lnTo>
                  <a:pt x="44649" y="0"/>
                </a:lnTo>
                <a:lnTo>
                  <a:pt x="62508" y="8930"/>
                </a:lnTo>
                <a:lnTo>
                  <a:pt x="80368" y="8930"/>
                </a:lnTo>
                <a:lnTo>
                  <a:pt x="107157" y="8930"/>
                </a:lnTo>
                <a:lnTo>
                  <a:pt x="133946" y="8930"/>
                </a:lnTo>
                <a:lnTo>
                  <a:pt x="160735" y="8930"/>
                </a:lnTo>
                <a:lnTo>
                  <a:pt x="196454" y="8930"/>
                </a:lnTo>
                <a:lnTo>
                  <a:pt x="223243" y="8930"/>
                </a:lnTo>
                <a:lnTo>
                  <a:pt x="258961" y="8930"/>
                </a:lnTo>
                <a:lnTo>
                  <a:pt x="303610" y="8930"/>
                </a:lnTo>
                <a:lnTo>
                  <a:pt x="339329" y="8930"/>
                </a:lnTo>
                <a:lnTo>
                  <a:pt x="375047" y="8930"/>
                </a:lnTo>
                <a:lnTo>
                  <a:pt x="410766" y="8930"/>
                </a:lnTo>
                <a:lnTo>
                  <a:pt x="455414" y="8930"/>
                </a:lnTo>
                <a:lnTo>
                  <a:pt x="500063" y="17860"/>
                </a:lnTo>
                <a:lnTo>
                  <a:pt x="544711" y="17860"/>
                </a:lnTo>
                <a:lnTo>
                  <a:pt x="589360" y="17860"/>
                </a:lnTo>
                <a:lnTo>
                  <a:pt x="625078" y="17860"/>
                </a:lnTo>
                <a:lnTo>
                  <a:pt x="669727" y="17860"/>
                </a:lnTo>
                <a:lnTo>
                  <a:pt x="723305" y="17860"/>
                </a:lnTo>
                <a:lnTo>
                  <a:pt x="767953" y="26790"/>
                </a:lnTo>
                <a:lnTo>
                  <a:pt x="812602" y="26790"/>
                </a:lnTo>
                <a:lnTo>
                  <a:pt x="857250" y="26790"/>
                </a:lnTo>
                <a:lnTo>
                  <a:pt x="901899" y="26790"/>
                </a:lnTo>
                <a:lnTo>
                  <a:pt x="946547" y="26790"/>
                </a:lnTo>
                <a:lnTo>
                  <a:pt x="991196" y="35719"/>
                </a:lnTo>
                <a:lnTo>
                  <a:pt x="1035844" y="35719"/>
                </a:lnTo>
                <a:lnTo>
                  <a:pt x="1089422" y="35719"/>
                </a:lnTo>
                <a:lnTo>
                  <a:pt x="1134071" y="44649"/>
                </a:lnTo>
                <a:lnTo>
                  <a:pt x="1178719" y="44649"/>
                </a:lnTo>
                <a:lnTo>
                  <a:pt x="1223367" y="44649"/>
                </a:lnTo>
                <a:lnTo>
                  <a:pt x="1259086" y="44649"/>
                </a:lnTo>
                <a:lnTo>
                  <a:pt x="1303735" y="44649"/>
                </a:lnTo>
                <a:lnTo>
                  <a:pt x="1348383" y="44649"/>
                </a:lnTo>
                <a:lnTo>
                  <a:pt x="1384102" y="44649"/>
                </a:lnTo>
                <a:lnTo>
                  <a:pt x="1428750" y="44649"/>
                </a:lnTo>
                <a:lnTo>
                  <a:pt x="1464469" y="44649"/>
                </a:lnTo>
                <a:lnTo>
                  <a:pt x="1509118" y="44649"/>
                </a:lnTo>
                <a:lnTo>
                  <a:pt x="1544836" y="44649"/>
                </a:lnTo>
                <a:lnTo>
                  <a:pt x="1589485" y="44649"/>
                </a:lnTo>
                <a:lnTo>
                  <a:pt x="1625204" y="35719"/>
                </a:lnTo>
                <a:lnTo>
                  <a:pt x="1660922" y="35719"/>
                </a:lnTo>
                <a:lnTo>
                  <a:pt x="1705571" y="35719"/>
                </a:lnTo>
                <a:lnTo>
                  <a:pt x="1732360" y="35719"/>
                </a:lnTo>
                <a:lnTo>
                  <a:pt x="1768078" y="35719"/>
                </a:lnTo>
                <a:lnTo>
                  <a:pt x="1803797" y="35719"/>
                </a:lnTo>
                <a:lnTo>
                  <a:pt x="1848446" y="35719"/>
                </a:lnTo>
                <a:lnTo>
                  <a:pt x="1884164" y="35719"/>
                </a:lnTo>
                <a:lnTo>
                  <a:pt x="1919883" y="35719"/>
                </a:lnTo>
                <a:lnTo>
                  <a:pt x="1955602" y="35719"/>
                </a:lnTo>
                <a:lnTo>
                  <a:pt x="1991321" y="44649"/>
                </a:lnTo>
                <a:lnTo>
                  <a:pt x="2018110" y="44649"/>
                </a:lnTo>
                <a:lnTo>
                  <a:pt x="2053828" y="44649"/>
                </a:lnTo>
                <a:lnTo>
                  <a:pt x="2089547" y="44649"/>
                </a:lnTo>
                <a:lnTo>
                  <a:pt x="2116336" y="44649"/>
                </a:lnTo>
                <a:lnTo>
                  <a:pt x="2152055" y="44649"/>
                </a:lnTo>
                <a:lnTo>
                  <a:pt x="2187774" y="44649"/>
                </a:lnTo>
                <a:lnTo>
                  <a:pt x="2214563" y="44649"/>
                </a:lnTo>
                <a:lnTo>
                  <a:pt x="2250281" y="44649"/>
                </a:lnTo>
                <a:lnTo>
                  <a:pt x="2277070" y="44649"/>
                </a:lnTo>
                <a:lnTo>
                  <a:pt x="2312789" y="53578"/>
                </a:lnTo>
                <a:lnTo>
                  <a:pt x="2348508" y="53578"/>
                </a:lnTo>
                <a:lnTo>
                  <a:pt x="2375297" y="53578"/>
                </a:lnTo>
                <a:lnTo>
                  <a:pt x="2402086" y="53578"/>
                </a:lnTo>
                <a:lnTo>
                  <a:pt x="2437805" y="44649"/>
                </a:lnTo>
                <a:lnTo>
                  <a:pt x="2464594" y="53578"/>
                </a:lnTo>
                <a:lnTo>
                  <a:pt x="2500313" y="53578"/>
                </a:lnTo>
                <a:lnTo>
                  <a:pt x="2527102" y="53578"/>
                </a:lnTo>
                <a:lnTo>
                  <a:pt x="2562820" y="53578"/>
                </a:lnTo>
                <a:lnTo>
                  <a:pt x="2589609" y="53578"/>
                </a:lnTo>
                <a:lnTo>
                  <a:pt x="2616398" y="53578"/>
                </a:lnTo>
                <a:lnTo>
                  <a:pt x="2643188" y="53578"/>
                </a:lnTo>
                <a:lnTo>
                  <a:pt x="2669977" y="53578"/>
                </a:lnTo>
                <a:lnTo>
                  <a:pt x="2687836" y="53578"/>
                </a:lnTo>
                <a:lnTo>
                  <a:pt x="2714625" y="53578"/>
                </a:lnTo>
                <a:lnTo>
                  <a:pt x="2732484" y="62508"/>
                </a:lnTo>
                <a:lnTo>
                  <a:pt x="2750344" y="62508"/>
                </a:lnTo>
                <a:lnTo>
                  <a:pt x="2759273" y="62508"/>
                </a:lnTo>
                <a:lnTo>
                  <a:pt x="2768203" y="62508"/>
                </a:lnTo>
                <a:lnTo>
                  <a:pt x="2768203"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10" name="Freeform 9"/>
          <p:cNvSpPr/>
          <p:nvPr/>
        </p:nvSpPr>
        <p:spPr>
          <a:xfrm>
            <a:off x="1027113" y="3660775"/>
            <a:ext cx="4776787" cy="71438"/>
          </a:xfrm>
          <a:custGeom>
            <a:avLst/>
            <a:gdLst/>
            <a:ahLst/>
            <a:cxnLst/>
            <a:rect l="0" t="0" r="0" b="0"/>
            <a:pathLst>
              <a:path w="4777383" h="71439">
                <a:moveTo>
                  <a:pt x="0" y="44649"/>
                </a:moveTo>
                <a:lnTo>
                  <a:pt x="8930" y="44649"/>
                </a:lnTo>
                <a:lnTo>
                  <a:pt x="8930" y="44649"/>
                </a:lnTo>
                <a:lnTo>
                  <a:pt x="17859" y="44649"/>
                </a:lnTo>
                <a:lnTo>
                  <a:pt x="26789" y="44649"/>
                </a:lnTo>
                <a:lnTo>
                  <a:pt x="35719" y="44649"/>
                </a:lnTo>
                <a:lnTo>
                  <a:pt x="44648" y="44649"/>
                </a:lnTo>
                <a:lnTo>
                  <a:pt x="62508" y="44649"/>
                </a:lnTo>
                <a:lnTo>
                  <a:pt x="80367" y="44649"/>
                </a:lnTo>
                <a:lnTo>
                  <a:pt x="98227" y="44649"/>
                </a:lnTo>
                <a:lnTo>
                  <a:pt x="116086" y="44649"/>
                </a:lnTo>
                <a:lnTo>
                  <a:pt x="142875" y="44649"/>
                </a:lnTo>
                <a:lnTo>
                  <a:pt x="169664" y="35719"/>
                </a:lnTo>
                <a:lnTo>
                  <a:pt x="187523" y="35719"/>
                </a:lnTo>
                <a:lnTo>
                  <a:pt x="214313" y="35719"/>
                </a:lnTo>
                <a:lnTo>
                  <a:pt x="241102" y="35719"/>
                </a:lnTo>
                <a:lnTo>
                  <a:pt x="267891" y="35719"/>
                </a:lnTo>
                <a:lnTo>
                  <a:pt x="294680" y="35719"/>
                </a:lnTo>
                <a:lnTo>
                  <a:pt x="330399" y="35719"/>
                </a:lnTo>
                <a:lnTo>
                  <a:pt x="357188" y="35719"/>
                </a:lnTo>
                <a:lnTo>
                  <a:pt x="392906" y="35719"/>
                </a:lnTo>
                <a:lnTo>
                  <a:pt x="428625" y="35719"/>
                </a:lnTo>
                <a:lnTo>
                  <a:pt x="455414" y="35719"/>
                </a:lnTo>
                <a:lnTo>
                  <a:pt x="491133" y="35719"/>
                </a:lnTo>
                <a:lnTo>
                  <a:pt x="526852" y="35719"/>
                </a:lnTo>
                <a:lnTo>
                  <a:pt x="562570" y="35719"/>
                </a:lnTo>
                <a:lnTo>
                  <a:pt x="607219" y="35719"/>
                </a:lnTo>
                <a:lnTo>
                  <a:pt x="642937" y="35719"/>
                </a:lnTo>
                <a:lnTo>
                  <a:pt x="678656" y="35719"/>
                </a:lnTo>
                <a:lnTo>
                  <a:pt x="723305" y="35719"/>
                </a:lnTo>
                <a:lnTo>
                  <a:pt x="767953" y="35719"/>
                </a:lnTo>
                <a:lnTo>
                  <a:pt x="812601" y="35719"/>
                </a:lnTo>
                <a:lnTo>
                  <a:pt x="848320" y="35719"/>
                </a:lnTo>
                <a:lnTo>
                  <a:pt x="892969" y="35719"/>
                </a:lnTo>
                <a:lnTo>
                  <a:pt x="937617" y="35719"/>
                </a:lnTo>
                <a:lnTo>
                  <a:pt x="982265" y="35719"/>
                </a:lnTo>
                <a:lnTo>
                  <a:pt x="1026914" y="35719"/>
                </a:lnTo>
                <a:lnTo>
                  <a:pt x="1071562" y="35719"/>
                </a:lnTo>
                <a:lnTo>
                  <a:pt x="1116211" y="35719"/>
                </a:lnTo>
                <a:lnTo>
                  <a:pt x="1160859" y="35719"/>
                </a:lnTo>
                <a:lnTo>
                  <a:pt x="1205508" y="35719"/>
                </a:lnTo>
                <a:lnTo>
                  <a:pt x="1250156" y="35719"/>
                </a:lnTo>
                <a:lnTo>
                  <a:pt x="1294805" y="35719"/>
                </a:lnTo>
                <a:lnTo>
                  <a:pt x="1348383" y="35719"/>
                </a:lnTo>
                <a:lnTo>
                  <a:pt x="1393031" y="35719"/>
                </a:lnTo>
                <a:lnTo>
                  <a:pt x="1437680" y="44649"/>
                </a:lnTo>
                <a:lnTo>
                  <a:pt x="1491258" y="44649"/>
                </a:lnTo>
                <a:lnTo>
                  <a:pt x="1535906" y="44649"/>
                </a:lnTo>
                <a:lnTo>
                  <a:pt x="1589484" y="44649"/>
                </a:lnTo>
                <a:lnTo>
                  <a:pt x="1643063" y="44649"/>
                </a:lnTo>
                <a:lnTo>
                  <a:pt x="1687711" y="44649"/>
                </a:lnTo>
                <a:lnTo>
                  <a:pt x="1741289" y="44649"/>
                </a:lnTo>
                <a:lnTo>
                  <a:pt x="1785937" y="44649"/>
                </a:lnTo>
                <a:lnTo>
                  <a:pt x="1839515" y="44649"/>
                </a:lnTo>
                <a:lnTo>
                  <a:pt x="1884164" y="35719"/>
                </a:lnTo>
                <a:lnTo>
                  <a:pt x="1937742" y="35719"/>
                </a:lnTo>
                <a:lnTo>
                  <a:pt x="1982390" y="35719"/>
                </a:lnTo>
                <a:lnTo>
                  <a:pt x="2035969" y="35719"/>
                </a:lnTo>
                <a:lnTo>
                  <a:pt x="2080617" y="35719"/>
                </a:lnTo>
                <a:lnTo>
                  <a:pt x="2134195" y="35719"/>
                </a:lnTo>
                <a:lnTo>
                  <a:pt x="2187773" y="26790"/>
                </a:lnTo>
                <a:lnTo>
                  <a:pt x="2232422" y="26790"/>
                </a:lnTo>
                <a:lnTo>
                  <a:pt x="2286000" y="26790"/>
                </a:lnTo>
                <a:lnTo>
                  <a:pt x="2330648" y="26790"/>
                </a:lnTo>
                <a:lnTo>
                  <a:pt x="2384226" y="17860"/>
                </a:lnTo>
                <a:lnTo>
                  <a:pt x="2437804" y="17860"/>
                </a:lnTo>
                <a:lnTo>
                  <a:pt x="2482453" y="17860"/>
                </a:lnTo>
                <a:lnTo>
                  <a:pt x="2536031" y="17860"/>
                </a:lnTo>
                <a:lnTo>
                  <a:pt x="2580679" y="17860"/>
                </a:lnTo>
                <a:lnTo>
                  <a:pt x="2634257" y="8930"/>
                </a:lnTo>
                <a:lnTo>
                  <a:pt x="2678906" y="8930"/>
                </a:lnTo>
                <a:lnTo>
                  <a:pt x="2723554" y="8930"/>
                </a:lnTo>
                <a:lnTo>
                  <a:pt x="2777132" y="8930"/>
                </a:lnTo>
                <a:lnTo>
                  <a:pt x="2821781" y="8930"/>
                </a:lnTo>
                <a:lnTo>
                  <a:pt x="2875359" y="0"/>
                </a:lnTo>
                <a:lnTo>
                  <a:pt x="2920007" y="0"/>
                </a:lnTo>
                <a:lnTo>
                  <a:pt x="2964656" y="0"/>
                </a:lnTo>
                <a:lnTo>
                  <a:pt x="3018234" y="0"/>
                </a:lnTo>
                <a:lnTo>
                  <a:pt x="3062882" y="0"/>
                </a:lnTo>
                <a:lnTo>
                  <a:pt x="3107531" y="0"/>
                </a:lnTo>
                <a:lnTo>
                  <a:pt x="3152179" y="0"/>
                </a:lnTo>
                <a:lnTo>
                  <a:pt x="3196828" y="0"/>
                </a:lnTo>
                <a:lnTo>
                  <a:pt x="3241476" y="0"/>
                </a:lnTo>
                <a:lnTo>
                  <a:pt x="3286125" y="0"/>
                </a:lnTo>
                <a:lnTo>
                  <a:pt x="3330773" y="0"/>
                </a:lnTo>
                <a:lnTo>
                  <a:pt x="3375422" y="0"/>
                </a:lnTo>
                <a:lnTo>
                  <a:pt x="3420070" y="0"/>
                </a:lnTo>
                <a:lnTo>
                  <a:pt x="3464718" y="0"/>
                </a:lnTo>
                <a:lnTo>
                  <a:pt x="3500437" y="0"/>
                </a:lnTo>
                <a:lnTo>
                  <a:pt x="3545086" y="0"/>
                </a:lnTo>
                <a:lnTo>
                  <a:pt x="3589734" y="0"/>
                </a:lnTo>
                <a:lnTo>
                  <a:pt x="3634382" y="0"/>
                </a:lnTo>
                <a:lnTo>
                  <a:pt x="3670101" y="0"/>
                </a:lnTo>
                <a:lnTo>
                  <a:pt x="3714750" y="0"/>
                </a:lnTo>
                <a:lnTo>
                  <a:pt x="3750468" y="8930"/>
                </a:lnTo>
                <a:lnTo>
                  <a:pt x="3795117" y="8930"/>
                </a:lnTo>
                <a:lnTo>
                  <a:pt x="3830836" y="8930"/>
                </a:lnTo>
                <a:lnTo>
                  <a:pt x="3866555" y="8930"/>
                </a:lnTo>
                <a:lnTo>
                  <a:pt x="3902274" y="8930"/>
                </a:lnTo>
                <a:lnTo>
                  <a:pt x="3937992" y="8930"/>
                </a:lnTo>
                <a:lnTo>
                  <a:pt x="3973711" y="8930"/>
                </a:lnTo>
                <a:lnTo>
                  <a:pt x="4009430" y="8930"/>
                </a:lnTo>
                <a:lnTo>
                  <a:pt x="4045149" y="8930"/>
                </a:lnTo>
                <a:lnTo>
                  <a:pt x="4080867" y="17860"/>
                </a:lnTo>
                <a:lnTo>
                  <a:pt x="4116586" y="17860"/>
                </a:lnTo>
                <a:lnTo>
                  <a:pt x="4152305" y="17860"/>
                </a:lnTo>
                <a:lnTo>
                  <a:pt x="4179094" y="17860"/>
                </a:lnTo>
                <a:lnTo>
                  <a:pt x="4214813" y="17860"/>
                </a:lnTo>
                <a:lnTo>
                  <a:pt x="4250531" y="17860"/>
                </a:lnTo>
                <a:lnTo>
                  <a:pt x="4286250" y="26790"/>
                </a:lnTo>
                <a:lnTo>
                  <a:pt x="4313039" y="26790"/>
                </a:lnTo>
                <a:lnTo>
                  <a:pt x="4348758" y="26790"/>
                </a:lnTo>
                <a:lnTo>
                  <a:pt x="4375547" y="26790"/>
                </a:lnTo>
                <a:lnTo>
                  <a:pt x="4402336" y="26790"/>
                </a:lnTo>
                <a:lnTo>
                  <a:pt x="4438055" y="35719"/>
                </a:lnTo>
                <a:lnTo>
                  <a:pt x="4464844" y="35719"/>
                </a:lnTo>
                <a:lnTo>
                  <a:pt x="4491633" y="35719"/>
                </a:lnTo>
                <a:lnTo>
                  <a:pt x="4527352" y="35719"/>
                </a:lnTo>
                <a:lnTo>
                  <a:pt x="4554140" y="44649"/>
                </a:lnTo>
                <a:lnTo>
                  <a:pt x="4580929" y="44649"/>
                </a:lnTo>
                <a:lnTo>
                  <a:pt x="4607718" y="44649"/>
                </a:lnTo>
                <a:lnTo>
                  <a:pt x="4634507" y="53579"/>
                </a:lnTo>
                <a:lnTo>
                  <a:pt x="4661297" y="53579"/>
                </a:lnTo>
                <a:lnTo>
                  <a:pt x="4688086" y="53579"/>
                </a:lnTo>
                <a:lnTo>
                  <a:pt x="4714875" y="62508"/>
                </a:lnTo>
                <a:lnTo>
                  <a:pt x="4732734" y="62508"/>
                </a:lnTo>
                <a:lnTo>
                  <a:pt x="4750593" y="62508"/>
                </a:lnTo>
                <a:lnTo>
                  <a:pt x="4768453" y="71438"/>
                </a:lnTo>
                <a:lnTo>
                  <a:pt x="4777382" y="71438"/>
                </a:lnTo>
                <a:lnTo>
                  <a:pt x="4777382" y="71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11" name="Freeform 10"/>
          <p:cNvSpPr/>
          <p:nvPr/>
        </p:nvSpPr>
        <p:spPr>
          <a:xfrm>
            <a:off x="1009650" y="4054475"/>
            <a:ext cx="4286250" cy="79375"/>
          </a:xfrm>
          <a:custGeom>
            <a:avLst/>
            <a:gdLst/>
            <a:ahLst/>
            <a:cxnLst/>
            <a:rect l="0" t="0" r="0" b="0"/>
            <a:pathLst>
              <a:path w="4286251" h="80368">
                <a:moveTo>
                  <a:pt x="0" y="80367"/>
                </a:moveTo>
                <a:lnTo>
                  <a:pt x="0" y="80367"/>
                </a:lnTo>
                <a:lnTo>
                  <a:pt x="8929" y="71437"/>
                </a:lnTo>
                <a:lnTo>
                  <a:pt x="8929" y="71437"/>
                </a:lnTo>
                <a:lnTo>
                  <a:pt x="17859" y="71437"/>
                </a:lnTo>
                <a:lnTo>
                  <a:pt x="26789" y="71437"/>
                </a:lnTo>
                <a:lnTo>
                  <a:pt x="44648" y="71437"/>
                </a:lnTo>
                <a:lnTo>
                  <a:pt x="62507" y="71437"/>
                </a:lnTo>
                <a:lnTo>
                  <a:pt x="71437" y="71437"/>
                </a:lnTo>
                <a:lnTo>
                  <a:pt x="89296" y="62508"/>
                </a:lnTo>
                <a:lnTo>
                  <a:pt x="107156" y="62508"/>
                </a:lnTo>
                <a:lnTo>
                  <a:pt x="133945" y="62508"/>
                </a:lnTo>
                <a:lnTo>
                  <a:pt x="151804" y="53578"/>
                </a:lnTo>
                <a:lnTo>
                  <a:pt x="178593" y="53578"/>
                </a:lnTo>
                <a:lnTo>
                  <a:pt x="205382" y="53578"/>
                </a:lnTo>
                <a:lnTo>
                  <a:pt x="232172" y="53578"/>
                </a:lnTo>
                <a:lnTo>
                  <a:pt x="258961" y="53578"/>
                </a:lnTo>
                <a:lnTo>
                  <a:pt x="285750" y="53578"/>
                </a:lnTo>
                <a:lnTo>
                  <a:pt x="321468" y="44648"/>
                </a:lnTo>
                <a:lnTo>
                  <a:pt x="348258" y="44648"/>
                </a:lnTo>
                <a:lnTo>
                  <a:pt x="383976" y="44648"/>
                </a:lnTo>
                <a:lnTo>
                  <a:pt x="419695" y="44648"/>
                </a:lnTo>
                <a:lnTo>
                  <a:pt x="455414" y="44648"/>
                </a:lnTo>
                <a:lnTo>
                  <a:pt x="491132" y="44648"/>
                </a:lnTo>
                <a:lnTo>
                  <a:pt x="526851" y="35718"/>
                </a:lnTo>
                <a:lnTo>
                  <a:pt x="562570" y="35718"/>
                </a:lnTo>
                <a:lnTo>
                  <a:pt x="598289" y="35718"/>
                </a:lnTo>
                <a:lnTo>
                  <a:pt x="634007" y="35718"/>
                </a:lnTo>
                <a:lnTo>
                  <a:pt x="678656" y="26789"/>
                </a:lnTo>
                <a:lnTo>
                  <a:pt x="714374" y="26789"/>
                </a:lnTo>
                <a:lnTo>
                  <a:pt x="759023" y="26789"/>
                </a:lnTo>
                <a:lnTo>
                  <a:pt x="794742" y="17859"/>
                </a:lnTo>
                <a:lnTo>
                  <a:pt x="839390" y="17859"/>
                </a:lnTo>
                <a:lnTo>
                  <a:pt x="875109" y="17859"/>
                </a:lnTo>
                <a:lnTo>
                  <a:pt x="919757" y="17859"/>
                </a:lnTo>
                <a:lnTo>
                  <a:pt x="955476" y="17859"/>
                </a:lnTo>
                <a:lnTo>
                  <a:pt x="1000124" y="17859"/>
                </a:lnTo>
                <a:lnTo>
                  <a:pt x="1035843" y="8929"/>
                </a:lnTo>
                <a:lnTo>
                  <a:pt x="1080492" y="8929"/>
                </a:lnTo>
                <a:lnTo>
                  <a:pt x="1125140" y="8929"/>
                </a:lnTo>
                <a:lnTo>
                  <a:pt x="1169789" y="8929"/>
                </a:lnTo>
                <a:lnTo>
                  <a:pt x="1214437" y="8929"/>
                </a:lnTo>
                <a:lnTo>
                  <a:pt x="1259085" y="8929"/>
                </a:lnTo>
                <a:lnTo>
                  <a:pt x="1303734" y="8929"/>
                </a:lnTo>
                <a:lnTo>
                  <a:pt x="1348382" y="0"/>
                </a:lnTo>
                <a:lnTo>
                  <a:pt x="1393031" y="0"/>
                </a:lnTo>
                <a:lnTo>
                  <a:pt x="1437679" y="0"/>
                </a:lnTo>
                <a:lnTo>
                  <a:pt x="1482328" y="0"/>
                </a:lnTo>
                <a:lnTo>
                  <a:pt x="1526976" y="0"/>
                </a:lnTo>
                <a:lnTo>
                  <a:pt x="1571625" y="0"/>
                </a:lnTo>
                <a:lnTo>
                  <a:pt x="1616273" y="0"/>
                </a:lnTo>
                <a:lnTo>
                  <a:pt x="1660922" y="0"/>
                </a:lnTo>
                <a:lnTo>
                  <a:pt x="1705570" y="0"/>
                </a:lnTo>
                <a:lnTo>
                  <a:pt x="1750218" y="0"/>
                </a:lnTo>
                <a:lnTo>
                  <a:pt x="1785937" y="0"/>
                </a:lnTo>
                <a:lnTo>
                  <a:pt x="1830585" y="0"/>
                </a:lnTo>
                <a:lnTo>
                  <a:pt x="1875234" y="0"/>
                </a:lnTo>
                <a:lnTo>
                  <a:pt x="1910953" y="8929"/>
                </a:lnTo>
                <a:lnTo>
                  <a:pt x="1955601" y="8929"/>
                </a:lnTo>
                <a:lnTo>
                  <a:pt x="1991320" y="8929"/>
                </a:lnTo>
                <a:lnTo>
                  <a:pt x="2035968" y="8929"/>
                </a:lnTo>
                <a:lnTo>
                  <a:pt x="2071687" y="8929"/>
                </a:lnTo>
                <a:lnTo>
                  <a:pt x="2107406" y="8929"/>
                </a:lnTo>
                <a:lnTo>
                  <a:pt x="2143124" y="8929"/>
                </a:lnTo>
                <a:lnTo>
                  <a:pt x="2187773" y="8929"/>
                </a:lnTo>
                <a:lnTo>
                  <a:pt x="2223492" y="8929"/>
                </a:lnTo>
                <a:lnTo>
                  <a:pt x="2259210" y="17859"/>
                </a:lnTo>
                <a:lnTo>
                  <a:pt x="2294929" y="17859"/>
                </a:lnTo>
                <a:lnTo>
                  <a:pt x="2330648" y="17859"/>
                </a:lnTo>
                <a:lnTo>
                  <a:pt x="2366366" y="17859"/>
                </a:lnTo>
                <a:lnTo>
                  <a:pt x="2402085" y="17859"/>
                </a:lnTo>
                <a:lnTo>
                  <a:pt x="2437804" y="26789"/>
                </a:lnTo>
                <a:lnTo>
                  <a:pt x="2473523" y="26789"/>
                </a:lnTo>
                <a:lnTo>
                  <a:pt x="2509241" y="26789"/>
                </a:lnTo>
                <a:lnTo>
                  <a:pt x="2544960" y="26789"/>
                </a:lnTo>
                <a:lnTo>
                  <a:pt x="2580679" y="26789"/>
                </a:lnTo>
                <a:lnTo>
                  <a:pt x="2616398" y="26789"/>
                </a:lnTo>
                <a:lnTo>
                  <a:pt x="2652116" y="35718"/>
                </a:lnTo>
                <a:lnTo>
                  <a:pt x="2687835" y="35718"/>
                </a:lnTo>
                <a:lnTo>
                  <a:pt x="2723554" y="35718"/>
                </a:lnTo>
                <a:lnTo>
                  <a:pt x="2750343" y="35718"/>
                </a:lnTo>
                <a:lnTo>
                  <a:pt x="2786062" y="35718"/>
                </a:lnTo>
                <a:lnTo>
                  <a:pt x="2821781" y="35718"/>
                </a:lnTo>
                <a:lnTo>
                  <a:pt x="2857499" y="35718"/>
                </a:lnTo>
                <a:lnTo>
                  <a:pt x="2884288" y="44648"/>
                </a:lnTo>
                <a:lnTo>
                  <a:pt x="2920007" y="44648"/>
                </a:lnTo>
                <a:lnTo>
                  <a:pt x="2955726" y="44648"/>
                </a:lnTo>
                <a:lnTo>
                  <a:pt x="2991445" y="44648"/>
                </a:lnTo>
                <a:lnTo>
                  <a:pt x="3027163" y="44648"/>
                </a:lnTo>
                <a:lnTo>
                  <a:pt x="3053952" y="44648"/>
                </a:lnTo>
                <a:lnTo>
                  <a:pt x="3089671" y="44648"/>
                </a:lnTo>
                <a:lnTo>
                  <a:pt x="3125390" y="53578"/>
                </a:lnTo>
                <a:lnTo>
                  <a:pt x="3152179" y="53578"/>
                </a:lnTo>
                <a:lnTo>
                  <a:pt x="3187898" y="53578"/>
                </a:lnTo>
                <a:lnTo>
                  <a:pt x="3214687" y="53578"/>
                </a:lnTo>
                <a:lnTo>
                  <a:pt x="3250406" y="53578"/>
                </a:lnTo>
                <a:lnTo>
                  <a:pt x="3277195" y="62508"/>
                </a:lnTo>
                <a:lnTo>
                  <a:pt x="3303984" y="62508"/>
                </a:lnTo>
                <a:lnTo>
                  <a:pt x="3339702" y="53578"/>
                </a:lnTo>
                <a:lnTo>
                  <a:pt x="3366491" y="53578"/>
                </a:lnTo>
                <a:lnTo>
                  <a:pt x="3393281" y="53578"/>
                </a:lnTo>
                <a:lnTo>
                  <a:pt x="3420070" y="53578"/>
                </a:lnTo>
                <a:lnTo>
                  <a:pt x="3446859" y="53578"/>
                </a:lnTo>
                <a:lnTo>
                  <a:pt x="3473648" y="53578"/>
                </a:lnTo>
                <a:lnTo>
                  <a:pt x="3500437" y="62508"/>
                </a:lnTo>
                <a:lnTo>
                  <a:pt x="3527226" y="62508"/>
                </a:lnTo>
                <a:lnTo>
                  <a:pt x="3554015" y="62508"/>
                </a:lnTo>
                <a:lnTo>
                  <a:pt x="3580804" y="62508"/>
                </a:lnTo>
                <a:lnTo>
                  <a:pt x="3598663" y="62508"/>
                </a:lnTo>
                <a:lnTo>
                  <a:pt x="3625452" y="62508"/>
                </a:lnTo>
                <a:lnTo>
                  <a:pt x="3652241" y="62508"/>
                </a:lnTo>
                <a:lnTo>
                  <a:pt x="3670101" y="62508"/>
                </a:lnTo>
                <a:lnTo>
                  <a:pt x="3696890" y="62508"/>
                </a:lnTo>
                <a:lnTo>
                  <a:pt x="3723679" y="62508"/>
                </a:lnTo>
                <a:lnTo>
                  <a:pt x="3741538" y="62508"/>
                </a:lnTo>
                <a:lnTo>
                  <a:pt x="3768327" y="71437"/>
                </a:lnTo>
                <a:lnTo>
                  <a:pt x="3786187" y="71437"/>
                </a:lnTo>
                <a:lnTo>
                  <a:pt x="3812976" y="71437"/>
                </a:lnTo>
                <a:lnTo>
                  <a:pt x="3830835" y="71437"/>
                </a:lnTo>
                <a:lnTo>
                  <a:pt x="3848695" y="71437"/>
                </a:lnTo>
                <a:lnTo>
                  <a:pt x="3875484" y="71437"/>
                </a:lnTo>
                <a:lnTo>
                  <a:pt x="3893343" y="71437"/>
                </a:lnTo>
                <a:lnTo>
                  <a:pt x="3911203" y="71437"/>
                </a:lnTo>
                <a:lnTo>
                  <a:pt x="3937992" y="71437"/>
                </a:lnTo>
                <a:lnTo>
                  <a:pt x="3955851" y="71437"/>
                </a:lnTo>
                <a:lnTo>
                  <a:pt x="3973711" y="71437"/>
                </a:lnTo>
                <a:lnTo>
                  <a:pt x="4000500" y="71437"/>
                </a:lnTo>
                <a:lnTo>
                  <a:pt x="4018359" y="71437"/>
                </a:lnTo>
                <a:lnTo>
                  <a:pt x="4036218" y="71437"/>
                </a:lnTo>
                <a:lnTo>
                  <a:pt x="4054078" y="71437"/>
                </a:lnTo>
                <a:lnTo>
                  <a:pt x="4071937" y="71437"/>
                </a:lnTo>
                <a:lnTo>
                  <a:pt x="4089797" y="71437"/>
                </a:lnTo>
                <a:lnTo>
                  <a:pt x="4107656" y="71437"/>
                </a:lnTo>
                <a:lnTo>
                  <a:pt x="4125515" y="62508"/>
                </a:lnTo>
                <a:lnTo>
                  <a:pt x="4143375" y="62508"/>
                </a:lnTo>
                <a:lnTo>
                  <a:pt x="4152304" y="62508"/>
                </a:lnTo>
                <a:lnTo>
                  <a:pt x="4170164" y="62508"/>
                </a:lnTo>
                <a:lnTo>
                  <a:pt x="4188023" y="62508"/>
                </a:lnTo>
                <a:lnTo>
                  <a:pt x="4196953" y="62508"/>
                </a:lnTo>
                <a:lnTo>
                  <a:pt x="4214812" y="62508"/>
                </a:lnTo>
                <a:lnTo>
                  <a:pt x="4223742" y="62508"/>
                </a:lnTo>
                <a:lnTo>
                  <a:pt x="4241601" y="62508"/>
                </a:lnTo>
                <a:lnTo>
                  <a:pt x="4250531" y="62508"/>
                </a:lnTo>
                <a:lnTo>
                  <a:pt x="4259461" y="62508"/>
                </a:lnTo>
                <a:lnTo>
                  <a:pt x="4268390" y="62508"/>
                </a:lnTo>
                <a:lnTo>
                  <a:pt x="4277320" y="62508"/>
                </a:lnTo>
                <a:lnTo>
                  <a:pt x="4277320" y="71437"/>
                </a:lnTo>
                <a:lnTo>
                  <a:pt x="4286250" y="71437"/>
                </a:lnTo>
                <a:lnTo>
                  <a:pt x="4286250" y="71437"/>
                </a:lnTo>
                <a:lnTo>
                  <a:pt x="4286250"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12" name="Freeform 11"/>
          <p:cNvSpPr/>
          <p:nvPr/>
        </p:nvSpPr>
        <p:spPr>
          <a:xfrm>
            <a:off x="963613" y="4894263"/>
            <a:ext cx="3411537" cy="71437"/>
          </a:xfrm>
          <a:custGeom>
            <a:avLst/>
            <a:gdLst/>
            <a:ahLst/>
            <a:cxnLst/>
            <a:rect l="0" t="0" r="0" b="0"/>
            <a:pathLst>
              <a:path w="3411141" h="71438">
                <a:moveTo>
                  <a:pt x="0" y="0"/>
                </a:moveTo>
                <a:lnTo>
                  <a:pt x="0" y="0"/>
                </a:lnTo>
                <a:lnTo>
                  <a:pt x="8930" y="0"/>
                </a:lnTo>
                <a:lnTo>
                  <a:pt x="8930" y="0"/>
                </a:lnTo>
                <a:lnTo>
                  <a:pt x="17860" y="0"/>
                </a:lnTo>
                <a:lnTo>
                  <a:pt x="26789" y="0"/>
                </a:lnTo>
                <a:lnTo>
                  <a:pt x="44649" y="0"/>
                </a:lnTo>
                <a:lnTo>
                  <a:pt x="53578" y="0"/>
                </a:lnTo>
                <a:lnTo>
                  <a:pt x="71438" y="0"/>
                </a:lnTo>
                <a:lnTo>
                  <a:pt x="80367" y="8929"/>
                </a:lnTo>
                <a:lnTo>
                  <a:pt x="98227" y="8929"/>
                </a:lnTo>
                <a:lnTo>
                  <a:pt x="116086" y="8929"/>
                </a:lnTo>
                <a:lnTo>
                  <a:pt x="142875" y="8929"/>
                </a:lnTo>
                <a:lnTo>
                  <a:pt x="160735" y="17859"/>
                </a:lnTo>
                <a:lnTo>
                  <a:pt x="187524" y="17859"/>
                </a:lnTo>
                <a:lnTo>
                  <a:pt x="214313" y="26789"/>
                </a:lnTo>
                <a:lnTo>
                  <a:pt x="241102" y="26789"/>
                </a:lnTo>
                <a:lnTo>
                  <a:pt x="267891" y="26789"/>
                </a:lnTo>
                <a:lnTo>
                  <a:pt x="294680" y="35719"/>
                </a:lnTo>
                <a:lnTo>
                  <a:pt x="339328" y="35719"/>
                </a:lnTo>
                <a:lnTo>
                  <a:pt x="366117" y="35719"/>
                </a:lnTo>
                <a:lnTo>
                  <a:pt x="401836" y="35719"/>
                </a:lnTo>
                <a:lnTo>
                  <a:pt x="437555" y="44648"/>
                </a:lnTo>
                <a:lnTo>
                  <a:pt x="464344" y="44648"/>
                </a:lnTo>
                <a:lnTo>
                  <a:pt x="500063" y="44648"/>
                </a:lnTo>
                <a:lnTo>
                  <a:pt x="535781" y="44648"/>
                </a:lnTo>
                <a:lnTo>
                  <a:pt x="571500" y="44648"/>
                </a:lnTo>
                <a:lnTo>
                  <a:pt x="607219" y="44648"/>
                </a:lnTo>
                <a:lnTo>
                  <a:pt x="642938" y="44648"/>
                </a:lnTo>
                <a:lnTo>
                  <a:pt x="669727" y="44648"/>
                </a:lnTo>
                <a:lnTo>
                  <a:pt x="714375" y="44648"/>
                </a:lnTo>
                <a:lnTo>
                  <a:pt x="741164" y="44648"/>
                </a:lnTo>
                <a:lnTo>
                  <a:pt x="776883" y="44648"/>
                </a:lnTo>
                <a:lnTo>
                  <a:pt x="812602" y="44648"/>
                </a:lnTo>
                <a:lnTo>
                  <a:pt x="839391" y="44648"/>
                </a:lnTo>
                <a:lnTo>
                  <a:pt x="875109" y="44648"/>
                </a:lnTo>
                <a:lnTo>
                  <a:pt x="910828" y="44648"/>
                </a:lnTo>
                <a:lnTo>
                  <a:pt x="937617" y="44648"/>
                </a:lnTo>
                <a:lnTo>
                  <a:pt x="973336" y="35719"/>
                </a:lnTo>
                <a:lnTo>
                  <a:pt x="1009055" y="35719"/>
                </a:lnTo>
                <a:lnTo>
                  <a:pt x="1044773" y="35719"/>
                </a:lnTo>
                <a:lnTo>
                  <a:pt x="1080492" y="35719"/>
                </a:lnTo>
                <a:lnTo>
                  <a:pt x="1107281" y="35719"/>
                </a:lnTo>
                <a:lnTo>
                  <a:pt x="1143000" y="35719"/>
                </a:lnTo>
                <a:lnTo>
                  <a:pt x="1178719" y="35719"/>
                </a:lnTo>
                <a:lnTo>
                  <a:pt x="1214438" y="26789"/>
                </a:lnTo>
                <a:lnTo>
                  <a:pt x="1241227" y="26789"/>
                </a:lnTo>
                <a:lnTo>
                  <a:pt x="1276945" y="26789"/>
                </a:lnTo>
                <a:lnTo>
                  <a:pt x="1303734" y="26789"/>
                </a:lnTo>
                <a:lnTo>
                  <a:pt x="1339453" y="26789"/>
                </a:lnTo>
                <a:lnTo>
                  <a:pt x="1366242" y="26789"/>
                </a:lnTo>
                <a:lnTo>
                  <a:pt x="1393031" y="17859"/>
                </a:lnTo>
                <a:lnTo>
                  <a:pt x="1428750" y="17859"/>
                </a:lnTo>
                <a:lnTo>
                  <a:pt x="1455539" y="17859"/>
                </a:lnTo>
                <a:lnTo>
                  <a:pt x="1482328" y="17859"/>
                </a:lnTo>
                <a:lnTo>
                  <a:pt x="1518047" y="17859"/>
                </a:lnTo>
                <a:lnTo>
                  <a:pt x="1544836" y="17859"/>
                </a:lnTo>
                <a:lnTo>
                  <a:pt x="1571625" y="17859"/>
                </a:lnTo>
                <a:lnTo>
                  <a:pt x="1598414" y="17859"/>
                </a:lnTo>
                <a:lnTo>
                  <a:pt x="1625203" y="17859"/>
                </a:lnTo>
                <a:lnTo>
                  <a:pt x="1660922" y="17859"/>
                </a:lnTo>
                <a:lnTo>
                  <a:pt x="1687711" y="17859"/>
                </a:lnTo>
                <a:lnTo>
                  <a:pt x="1714500" y="8929"/>
                </a:lnTo>
                <a:lnTo>
                  <a:pt x="1741289" y="8929"/>
                </a:lnTo>
                <a:lnTo>
                  <a:pt x="1768078" y="8929"/>
                </a:lnTo>
                <a:lnTo>
                  <a:pt x="1803797" y="8929"/>
                </a:lnTo>
                <a:lnTo>
                  <a:pt x="1830586" y="8929"/>
                </a:lnTo>
                <a:lnTo>
                  <a:pt x="1866305" y="8929"/>
                </a:lnTo>
                <a:lnTo>
                  <a:pt x="1893094" y="8929"/>
                </a:lnTo>
                <a:lnTo>
                  <a:pt x="1919883" y="8929"/>
                </a:lnTo>
                <a:lnTo>
                  <a:pt x="1946672" y="17859"/>
                </a:lnTo>
                <a:lnTo>
                  <a:pt x="1973461" y="17859"/>
                </a:lnTo>
                <a:lnTo>
                  <a:pt x="2009180" y="17859"/>
                </a:lnTo>
                <a:lnTo>
                  <a:pt x="2035969" y="17859"/>
                </a:lnTo>
                <a:lnTo>
                  <a:pt x="2062758" y="17859"/>
                </a:lnTo>
                <a:lnTo>
                  <a:pt x="2089547" y="17859"/>
                </a:lnTo>
                <a:lnTo>
                  <a:pt x="2125266" y="17859"/>
                </a:lnTo>
                <a:lnTo>
                  <a:pt x="2152055" y="17859"/>
                </a:lnTo>
                <a:lnTo>
                  <a:pt x="2178844" y="17859"/>
                </a:lnTo>
                <a:lnTo>
                  <a:pt x="2214563" y="26789"/>
                </a:lnTo>
                <a:lnTo>
                  <a:pt x="2241352" y="26789"/>
                </a:lnTo>
                <a:lnTo>
                  <a:pt x="2268141" y="26789"/>
                </a:lnTo>
                <a:lnTo>
                  <a:pt x="2294930" y="35719"/>
                </a:lnTo>
                <a:lnTo>
                  <a:pt x="2321719" y="35719"/>
                </a:lnTo>
                <a:lnTo>
                  <a:pt x="2357437" y="35719"/>
                </a:lnTo>
                <a:lnTo>
                  <a:pt x="2384226" y="35719"/>
                </a:lnTo>
                <a:lnTo>
                  <a:pt x="2411015" y="44648"/>
                </a:lnTo>
                <a:lnTo>
                  <a:pt x="2437805" y="44648"/>
                </a:lnTo>
                <a:lnTo>
                  <a:pt x="2464594" y="44648"/>
                </a:lnTo>
                <a:lnTo>
                  <a:pt x="2491383" y="53578"/>
                </a:lnTo>
                <a:lnTo>
                  <a:pt x="2518172" y="53578"/>
                </a:lnTo>
                <a:lnTo>
                  <a:pt x="2544961" y="53578"/>
                </a:lnTo>
                <a:lnTo>
                  <a:pt x="2571750" y="53578"/>
                </a:lnTo>
                <a:lnTo>
                  <a:pt x="2598539" y="62508"/>
                </a:lnTo>
                <a:lnTo>
                  <a:pt x="2616398" y="62508"/>
                </a:lnTo>
                <a:lnTo>
                  <a:pt x="2643187" y="62508"/>
                </a:lnTo>
                <a:lnTo>
                  <a:pt x="2669976" y="62508"/>
                </a:lnTo>
                <a:lnTo>
                  <a:pt x="2687836" y="62508"/>
                </a:lnTo>
                <a:lnTo>
                  <a:pt x="2714625" y="62508"/>
                </a:lnTo>
                <a:lnTo>
                  <a:pt x="2732484" y="62508"/>
                </a:lnTo>
                <a:lnTo>
                  <a:pt x="2759273" y="62508"/>
                </a:lnTo>
                <a:lnTo>
                  <a:pt x="2777133" y="62508"/>
                </a:lnTo>
                <a:lnTo>
                  <a:pt x="2803922" y="62508"/>
                </a:lnTo>
                <a:lnTo>
                  <a:pt x="2821781" y="62508"/>
                </a:lnTo>
                <a:lnTo>
                  <a:pt x="2848570" y="62508"/>
                </a:lnTo>
                <a:lnTo>
                  <a:pt x="2866430" y="62508"/>
                </a:lnTo>
                <a:lnTo>
                  <a:pt x="2884289" y="62508"/>
                </a:lnTo>
                <a:lnTo>
                  <a:pt x="2911078" y="53578"/>
                </a:lnTo>
                <a:lnTo>
                  <a:pt x="2928937" y="53578"/>
                </a:lnTo>
                <a:lnTo>
                  <a:pt x="2946797" y="53578"/>
                </a:lnTo>
                <a:lnTo>
                  <a:pt x="2973586" y="53578"/>
                </a:lnTo>
                <a:lnTo>
                  <a:pt x="2991445" y="53578"/>
                </a:lnTo>
                <a:lnTo>
                  <a:pt x="3009305" y="53578"/>
                </a:lnTo>
                <a:lnTo>
                  <a:pt x="3036094" y="62508"/>
                </a:lnTo>
                <a:lnTo>
                  <a:pt x="3053953" y="62508"/>
                </a:lnTo>
                <a:lnTo>
                  <a:pt x="3071812" y="62508"/>
                </a:lnTo>
                <a:lnTo>
                  <a:pt x="3089672" y="62508"/>
                </a:lnTo>
                <a:lnTo>
                  <a:pt x="3107531" y="62508"/>
                </a:lnTo>
                <a:lnTo>
                  <a:pt x="3134320" y="62508"/>
                </a:lnTo>
                <a:lnTo>
                  <a:pt x="3152180" y="71437"/>
                </a:lnTo>
                <a:lnTo>
                  <a:pt x="3170039" y="71437"/>
                </a:lnTo>
                <a:lnTo>
                  <a:pt x="3187898" y="71437"/>
                </a:lnTo>
                <a:lnTo>
                  <a:pt x="3205758" y="71437"/>
                </a:lnTo>
                <a:lnTo>
                  <a:pt x="3232547" y="71437"/>
                </a:lnTo>
                <a:lnTo>
                  <a:pt x="3250406" y="71437"/>
                </a:lnTo>
                <a:lnTo>
                  <a:pt x="3268265" y="71437"/>
                </a:lnTo>
                <a:lnTo>
                  <a:pt x="3286125" y="71437"/>
                </a:lnTo>
                <a:lnTo>
                  <a:pt x="3303984" y="71437"/>
                </a:lnTo>
                <a:lnTo>
                  <a:pt x="3321844" y="71437"/>
                </a:lnTo>
                <a:lnTo>
                  <a:pt x="3339703" y="71437"/>
                </a:lnTo>
                <a:lnTo>
                  <a:pt x="3357562" y="71437"/>
                </a:lnTo>
                <a:lnTo>
                  <a:pt x="3366492" y="71437"/>
                </a:lnTo>
                <a:lnTo>
                  <a:pt x="3384351" y="62508"/>
                </a:lnTo>
                <a:lnTo>
                  <a:pt x="3393281" y="62508"/>
                </a:lnTo>
                <a:lnTo>
                  <a:pt x="3402211" y="62508"/>
                </a:lnTo>
                <a:lnTo>
                  <a:pt x="3411140" y="62508"/>
                </a:lnTo>
                <a:lnTo>
                  <a:pt x="3411140" y="62508"/>
                </a:lnTo>
                <a:lnTo>
                  <a:pt x="3411140" y="62508"/>
                </a:lnTo>
                <a:lnTo>
                  <a:pt x="3411140"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
        <p:nvSpPr>
          <p:cNvPr id="13" name="Freeform 12"/>
          <p:cNvSpPr/>
          <p:nvPr/>
        </p:nvSpPr>
        <p:spPr>
          <a:xfrm>
            <a:off x="1098550" y="6153150"/>
            <a:ext cx="3205163" cy="106363"/>
          </a:xfrm>
          <a:custGeom>
            <a:avLst/>
            <a:gdLst/>
            <a:ahLst/>
            <a:cxnLst/>
            <a:rect l="0" t="0" r="0" b="0"/>
            <a:pathLst>
              <a:path w="3205759" h="107158">
                <a:moveTo>
                  <a:pt x="0" y="0"/>
                </a:moveTo>
                <a:lnTo>
                  <a:pt x="8930" y="0"/>
                </a:lnTo>
                <a:lnTo>
                  <a:pt x="26790" y="0"/>
                </a:lnTo>
                <a:lnTo>
                  <a:pt x="26790" y="0"/>
                </a:lnTo>
                <a:lnTo>
                  <a:pt x="44649" y="0"/>
                </a:lnTo>
                <a:lnTo>
                  <a:pt x="62508" y="0"/>
                </a:lnTo>
                <a:lnTo>
                  <a:pt x="89297" y="0"/>
                </a:lnTo>
                <a:lnTo>
                  <a:pt x="107157" y="8930"/>
                </a:lnTo>
                <a:lnTo>
                  <a:pt x="133946" y="8930"/>
                </a:lnTo>
                <a:lnTo>
                  <a:pt x="151805" y="8930"/>
                </a:lnTo>
                <a:lnTo>
                  <a:pt x="178594" y="8930"/>
                </a:lnTo>
                <a:lnTo>
                  <a:pt x="196454" y="17860"/>
                </a:lnTo>
                <a:lnTo>
                  <a:pt x="223243" y="17860"/>
                </a:lnTo>
                <a:lnTo>
                  <a:pt x="250032" y="17860"/>
                </a:lnTo>
                <a:lnTo>
                  <a:pt x="276821" y="26789"/>
                </a:lnTo>
                <a:lnTo>
                  <a:pt x="303610" y="26789"/>
                </a:lnTo>
                <a:lnTo>
                  <a:pt x="330399" y="26789"/>
                </a:lnTo>
                <a:lnTo>
                  <a:pt x="366118" y="35719"/>
                </a:lnTo>
                <a:lnTo>
                  <a:pt x="401836" y="35719"/>
                </a:lnTo>
                <a:lnTo>
                  <a:pt x="428625" y="35719"/>
                </a:lnTo>
                <a:lnTo>
                  <a:pt x="464344" y="44649"/>
                </a:lnTo>
                <a:lnTo>
                  <a:pt x="491133" y="44649"/>
                </a:lnTo>
                <a:lnTo>
                  <a:pt x="526852" y="44649"/>
                </a:lnTo>
                <a:lnTo>
                  <a:pt x="562571" y="44649"/>
                </a:lnTo>
                <a:lnTo>
                  <a:pt x="589360" y="53578"/>
                </a:lnTo>
                <a:lnTo>
                  <a:pt x="625078" y="53578"/>
                </a:lnTo>
                <a:lnTo>
                  <a:pt x="660797" y="53578"/>
                </a:lnTo>
                <a:lnTo>
                  <a:pt x="696516" y="53578"/>
                </a:lnTo>
                <a:lnTo>
                  <a:pt x="732235" y="53578"/>
                </a:lnTo>
                <a:lnTo>
                  <a:pt x="759024" y="53578"/>
                </a:lnTo>
                <a:lnTo>
                  <a:pt x="794743" y="53578"/>
                </a:lnTo>
                <a:lnTo>
                  <a:pt x="830461" y="53578"/>
                </a:lnTo>
                <a:lnTo>
                  <a:pt x="866180" y="53578"/>
                </a:lnTo>
                <a:lnTo>
                  <a:pt x="901899" y="53578"/>
                </a:lnTo>
                <a:lnTo>
                  <a:pt x="937618" y="44649"/>
                </a:lnTo>
                <a:lnTo>
                  <a:pt x="973336" y="44649"/>
                </a:lnTo>
                <a:lnTo>
                  <a:pt x="1009055" y="44649"/>
                </a:lnTo>
                <a:lnTo>
                  <a:pt x="1044774" y="44649"/>
                </a:lnTo>
                <a:lnTo>
                  <a:pt x="1080493" y="44649"/>
                </a:lnTo>
                <a:lnTo>
                  <a:pt x="1116211" y="53578"/>
                </a:lnTo>
                <a:lnTo>
                  <a:pt x="1151930" y="53578"/>
                </a:lnTo>
                <a:lnTo>
                  <a:pt x="1187649" y="53578"/>
                </a:lnTo>
                <a:lnTo>
                  <a:pt x="1223368" y="53578"/>
                </a:lnTo>
                <a:lnTo>
                  <a:pt x="1259086" y="53578"/>
                </a:lnTo>
                <a:lnTo>
                  <a:pt x="1294805" y="53578"/>
                </a:lnTo>
                <a:lnTo>
                  <a:pt x="1330524" y="53578"/>
                </a:lnTo>
                <a:lnTo>
                  <a:pt x="1366243" y="53578"/>
                </a:lnTo>
                <a:lnTo>
                  <a:pt x="1401962" y="53578"/>
                </a:lnTo>
                <a:lnTo>
                  <a:pt x="1428751" y="62508"/>
                </a:lnTo>
                <a:lnTo>
                  <a:pt x="1464469" y="62508"/>
                </a:lnTo>
                <a:lnTo>
                  <a:pt x="1500188" y="62508"/>
                </a:lnTo>
                <a:lnTo>
                  <a:pt x="1535907" y="62508"/>
                </a:lnTo>
                <a:lnTo>
                  <a:pt x="1571626" y="62508"/>
                </a:lnTo>
                <a:lnTo>
                  <a:pt x="1598415" y="62508"/>
                </a:lnTo>
                <a:lnTo>
                  <a:pt x="1634133" y="62508"/>
                </a:lnTo>
                <a:lnTo>
                  <a:pt x="1669852" y="62508"/>
                </a:lnTo>
                <a:lnTo>
                  <a:pt x="1696641" y="62508"/>
                </a:lnTo>
                <a:lnTo>
                  <a:pt x="1732360" y="62508"/>
                </a:lnTo>
                <a:lnTo>
                  <a:pt x="1768078" y="62508"/>
                </a:lnTo>
                <a:lnTo>
                  <a:pt x="1803797" y="62508"/>
                </a:lnTo>
                <a:lnTo>
                  <a:pt x="1830586" y="71438"/>
                </a:lnTo>
                <a:lnTo>
                  <a:pt x="1857375" y="71438"/>
                </a:lnTo>
                <a:lnTo>
                  <a:pt x="1893094" y="71438"/>
                </a:lnTo>
                <a:lnTo>
                  <a:pt x="1928813" y="71438"/>
                </a:lnTo>
                <a:lnTo>
                  <a:pt x="1955602" y="71438"/>
                </a:lnTo>
                <a:lnTo>
                  <a:pt x="1991321" y="71438"/>
                </a:lnTo>
                <a:lnTo>
                  <a:pt x="2027039" y="71438"/>
                </a:lnTo>
                <a:lnTo>
                  <a:pt x="2053828" y="71438"/>
                </a:lnTo>
                <a:lnTo>
                  <a:pt x="2089547" y="71438"/>
                </a:lnTo>
                <a:lnTo>
                  <a:pt x="2125266" y="71438"/>
                </a:lnTo>
                <a:lnTo>
                  <a:pt x="2152055" y="71438"/>
                </a:lnTo>
                <a:lnTo>
                  <a:pt x="2187774" y="71438"/>
                </a:lnTo>
                <a:lnTo>
                  <a:pt x="2214563" y="71438"/>
                </a:lnTo>
                <a:lnTo>
                  <a:pt x="2250281" y="71438"/>
                </a:lnTo>
                <a:lnTo>
                  <a:pt x="2277070" y="71438"/>
                </a:lnTo>
                <a:lnTo>
                  <a:pt x="2312789" y="80367"/>
                </a:lnTo>
                <a:lnTo>
                  <a:pt x="2339578" y="80367"/>
                </a:lnTo>
                <a:lnTo>
                  <a:pt x="2375297" y="80367"/>
                </a:lnTo>
                <a:lnTo>
                  <a:pt x="2402086" y="80367"/>
                </a:lnTo>
                <a:lnTo>
                  <a:pt x="2428875" y="89297"/>
                </a:lnTo>
                <a:lnTo>
                  <a:pt x="2455664" y="89297"/>
                </a:lnTo>
                <a:lnTo>
                  <a:pt x="2491383" y="89297"/>
                </a:lnTo>
                <a:lnTo>
                  <a:pt x="2518172" y="89297"/>
                </a:lnTo>
                <a:lnTo>
                  <a:pt x="2544961" y="89297"/>
                </a:lnTo>
                <a:lnTo>
                  <a:pt x="2571750" y="89297"/>
                </a:lnTo>
                <a:lnTo>
                  <a:pt x="2598539" y="89297"/>
                </a:lnTo>
                <a:lnTo>
                  <a:pt x="2625328" y="89297"/>
                </a:lnTo>
                <a:lnTo>
                  <a:pt x="2652117" y="89297"/>
                </a:lnTo>
                <a:lnTo>
                  <a:pt x="2678906" y="89297"/>
                </a:lnTo>
                <a:lnTo>
                  <a:pt x="2705695" y="89297"/>
                </a:lnTo>
                <a:lnTo>
                  <a:pt x="2732485" y="89297"/>
                </a:lnTo>
                <a:lnTo>
                  <a:pt x="2768203" y="89297"/>
                </a:lnTo>
                <a:lnTo>
                  <a:pt x="2794992" y="89297"/>
                </a:lnTo>
                <a:lnTo>
                  <a:pt x="2821781" y="80367"/>
                </a:lnTo>
                <a:lnTo>
                  <a:pt x="2848570" y="80367"/>
                </a:lnTo>
                <a:lnTo>
                  <a:pt x="2875360" y="80367"/>
                </a:lnTo>
                <a:lnTo>
                  <a:pt x="2902149" y="80367"/>
                </a:lnTo>
                <a:lnTo>
                  <a:pt x="2928938" y="71438"/>
                </a:lnTo>
                <a:lnTo>
                  <a:pt x="2955727" y="71438"/>
                </a:lnTo>
                <a:lnTo>
                  <a:pt x="2973586" y="71438"/>
                </a:lnTo>
                <a:lnTo>
                  <a:pt x="3000375" y="71438"/>
                </a:lnTo>
                <a:lnTo>
                  <a:pt x="3027164" y="71438"/>
                </a:lnTo>
                <a:lnTo>
                  <a:pt x="3053953" y="71438"/>
                </a:lnTo>
                <a:lnTo>
                  <a:pt x="3071813" y="80367"/>
                </a:lnTo>
                <a:lnTo>
                  <a:pt x="3089672" y="80367"/>
                </a:lnTo>
                <a:lnTo>
                  <a:pt x="3116461" y="80367"/>
                </a:lnTo>
                <a:lnTo>
                  <a:pt x="3134320" y="80367"/>
                </a:lnTo>
                <a:lnTo>
                  <a:pt x="3152180" y="89297"/>
                </a:lnTo>
                <a:lnTo>
                  <a:pt x="3170039" y="89297"/>
                </a:lnTo>
                <a:lnTo>
                  <a:pt x="3178969" y="98227"/>
                </a:lnTo>
                <a:lnTo>
                  <a:pt x="3196828" y="98227"/>
                </a:lnTo>
                <a:lnTo>
                  <a:pt x="3205758" y="107157"/>
                </a:lnTo>
                <a:lnTo>
                  <a:pt x="3205758" y="1071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485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410200" y="381000"/>
            <a:ext cx="3276600" cy="6324600"/>
          </a:xfrm>
        </p:spPr>
        <p:txBody>
          <a:bodyPr/>
          <a:lstStyle/>
          <a:p>
            <a:pPr eaLnBrk="1" hangingPunct="1">
              <a:buFontTx/>
              <a:buNone/>
            </a:pPr>
            <a:r>
              <a:rPr lang="en-US" altLang="en-US" smtClean="0"/>
              <a:t>   The witches make plans to meet again upon the heath, after the battle, to confront Macbeth.  As quickly as they arrive, they disappear.</a:t>
            </a:r>
          </a:p>
          <a:p>
            <a:pPr eaLnBrk="1" hangingPunct="1"/>
            <a:endParaRPr lang="en-US" altLang="en-US" smtClean="0"/>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8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5438775" y="482600"/>
            <a:ext cx="365125" cy="5214938"/>
          </a:xfrm>
          <a:custGeom>
            <a:avLst/>
            <a:gdLst/>
            <a:ahLst/>
            <a:cxnLst/>
            <a:rect l="0" t="0" r="0" b="0"/>
            <a:pathLst>
              <a:path w="366117" h="5214938">
                <a:moveTo>
                  <a:pt x="366116" y="0"/>
                </a:moveTo>
                <a:lnTo>
                  <a:pt x="357187" y="8930"/>
                </a:lnTo>
                <a:lnTo>
                  <a:pt x="339327" y="17859"/>
                </a:lnTo>
                <a:lnTo>
                  <a:pt x="339327" y="17859"/>
                </a:lnTo>
                <a:lnTo>
                  <a:pt x="312538" y="26789"/>
                </a:lnTo>
                <a:lnTo>
                  <a:pt x="294679" y="44649"/>
                </a:lnTo>
                <a:lnTo>
                  <a:pt x="267890" y="53578"/>
                </a:lnTo>
                <a:lnTo>
                  <a:pt x="250031" y="80367"/>
                </a:lnTo>
                <a:lnTo>
                  <a:pt x="223241" y="98227"/>
                </a:lnTo>
                <a:lnTo>
                  <a:pt x="205382" y="116086"/>
                </a:lnTo>
                <a:lnTo>
                  <a:pt x="178593" y="142875"/>
                </a:lnTo>
                <a:lnTo>
                  <a:pt x="151804" y="169664"/>
                </a:lnTo>
                <a:lnTo>
                  <a:pt x="133945" y="205383"/>
                </a:lnTo>
                <a:lnTo>
                  <a:pt x="107156" y="232172"/>
                </a:lnTo>
                <a:lnTo>
                  <a:pt x="89297" y="267891"/>
                </a:lnTo>
                <a:lnTo>
                  <a:pt x="62508" y="303609"/>
                </a:lnTo>
                <a:lnTo>
                  <a:pt x="44648" y="339328"/>
                </a:lnTo>
                <a:lnTo>
                  <a:pt x="26789" y="383977"/>
                </a:lnTo>
                <a:lnTo>
                  <a:pt x="17859" y="428625"/>
                </a:lnTo>
                <a:lnTo>
                  <a:pt x="8929" y="464344"/>
                </a:lnTo>
                <a:lnTo>
                  <a:pt x="0" y="508992"/>
                </a:lnTo>
                <a:lnTo>
                  <a:pt x="0" y="553641"/>
                </a:lnTo>
                <a:lnTo>
                  <a:pt x="0" y="598289"/>
                </a:lnTo>
                <a:lnTo>
                  <a:pt x="0" y="642938"/>
                </a:lnTo>
                <a:lnTo>
                  <a:pt x="8929" y="696516"/>
                </a:lnTo>
                <a:lnTo>
                  <a:pt x="17859" y="741164"/>
                </a:lnTo>
                <a:lnTo>
                  <a:pt x="35718" y="785813"/>
                </a:lnTo>
                <a:lnTo>
                  <a:pt x="44648" y="839391"/>
                </a:lnTo>
                <a:lnTo>
                  <a:pt x="62508" y="884039"/>
                </a:lnTo>
                <a:lnTo>
                  <a:pt x="89297" y="937617"/>
                </a:lnTo>
                <a:lnTo>
                  <a:pt x="107156" y="991195"/>
                </a:lnTo>
                <a:lnTo>
                  <a:pt x="133945" y="1044773"/>
                </a:lnTo>
                <a:lnTo>
                  <a:pt x="151804" y="1098352"/>
                </a:lnTo>
                <a:lnTo>
                  <a:pt x="178593" y="1151930"/>
                </a:lnTo>
                <a:lnTo>
                  <a:pt x="196452" y="1214437"/>
                </a:lnTo>
                <a:lnTo>
                  <a:pt x="214312" y="1268016"/>
                </a:lnTo>
                <a:lnTo>
                  <a:pt x="232171" y="1330523"/>
                </a:lnTo>
                <a:lnTo>
                  <a:pt x="241101" y="1384101"/>
                </a:lnTo>
                <a:lnTo>
                  <a:pt x="258960" y="1446609"/>
                </a:lnTo>
                <a:lnTo>
                  <a:pt x="267890" y="1500187"/>
                </a:lnTo>
                <a:lnTo>
                  <a:pt x="276820" y="1562695"/>
                </a:lnTo>
                <a:lnTo>
                  <a:pt x="285749" y="1625203"/>
                </a:lnTo>
                <a:lnTo>
                  <a:pt x="285749" y="1678781"/>
                </a:lnTo>
                <a:lnTo>
                  <a:pt x="285749" y="1741289"/>
                </a:lnTo>
                <a:lnTo>
                  <a:pt x="294679" y="1794867"/>
                </a:lnTo>
                <a:lnTo>
                  <a:pt x="294679" y="1857375"/>
                </a:lnTo>
                <a:lnTo>
                  <a:pt x="294679" y="1910953"/>
                </a:lnTo>
                <a:lnTo>
                  <a:pt x="294679" y="1964531"/>
                </a:lnTo>
                <a:lnTo>
                  <a:pt x="285749" y="2027039"/>
                </a:lnTo>
                <a:lnTo>
                  <a:pt x="276820" y="2080617"/>
                </a:lnTo>
                <a:lnTo>
                  <a:pt x="267890" y="2134195"/>
                </a:lnTo>
                <a:lnTo>
                  <a:pt x="258960" y="2187774"/>
                </a:lnTo>
                <a:lnTo>
                  <a:pt x="250031" y="2232422"/>
                </a:lnTo>
                <a:lnTo>
                  <a:pt x="232171" y="2286000"/>
                </a:lnTo>
                <a:lnTo>
                  <a:pt x="214312" y="2339578"/>
                </a:lnTo>
                <a:lnTo>
                  <a:pt x="196452" y="2384226"/>
                </a:lnTo>
                <a:lnTo>
                  <a:pt x="178593" y="2437805"/>
                </a:lnTo>
                <a:lnTo>
                  <a:pt x="160734" y="2482453"/>
                </a:lnTo>
                <a:lnTo>
                  <a:pt x="142874" y="2527101"/>
                </a:lnTo>
                <a:lnTo>
                  <a:pt x="125015" y="2580680"/>
                </a:lnTo>
                <a:lnTo>
                  <a:pt x="107156" y="2625328"/>
                </a:lnTo>
                <a:lnTo>
                  <a:pt x="89297" y="2669976"/>
                </a:lnTo>
                <a:lnTo>
                  <a:pt x="80367" y="2714625"/>
                </a:lnTo>
                <a:lnTo>
                  <a:pt x="71437" y="2759273"/>
                </a:lnTo>
                <a:lnTo>
                  <a:pt x="53578" y="2812851"/>
                </a:lnTo>
                <a:lnTo>
                  <a:pt x="44648" y="2857500"/>
                </a:lnTo>
                <a:lnTo>
                  <a:pt x="44648" y="2902148"/>
                </a:lnTo>
                <a:lnTo>
                  <a:pt x="53578" y="2946797"/>
                </a:lnTo>
                <a:lnTo>
                  <a:pt x="44648" y="2991445"/>
                </a:lnTo>
                <a:lnTo>
                  <a:pt x="44648" y="3036093"/>
                </a:lnTo>
                <a:lnTo>
                  <a:pt x="53578" y="3089672"/>
                </a:lnTo>
                <a:lnTo>
                  <a:pt x="53578" y="3134320"/>
                </a:lnTo>
                <a:lnTo>
                  <a:pt x="62508" y="3187898"/>
                </a:lnTo>
                <a:lnTo>
                  <a:pt x="71437" y="3250406"/>
                </a:lnTo>
                <a:lnTo>
                  <a:pt x="80367" y="3303984"/>
                </a:lnTo>
                <a:lnTo>
                  <a:pt x="89297" y="3357562"/>
                </a:lnTo>
                <a:lnTo>
                  <a:pt x="98226" y="3420070"/>
                </a:lnTo>
                <a:lnTo>
                  <a:pt x="116086" y="3473648"/>
                </a:lnTo>
                <a:lnTo>
                  <a:pt x="133945" y="3536156"/>
                </a:lnTo>
                <a:lnTo>
                  <a:pt x="151804" y="3589734"/>
                </a:lnTo>
                <a:lnTo>
                  <a:pt x="160734" y="3643312"/>
                </a:lnTo>
                <a:lnTo>
                  <a:pt x="178593" y="3705820"/>
                </a:lnTo>
                <a:lnTo>
                  <a:pt x="196452" y="3759398"/>
                </a:lnTo>
                <a:lnTo>
                  <a:pt x="205382" y="3804047"/>
                </a:lnTo>
                <a:lnTo>
                  <a:pt x="223241" y="3857625"/>
                </a:lnTo>
                <a:lnTo>
                  <a:pt x="232171" y="3911203"/>
                </a:lnTo>
                <a:lnTo>
                  <a:pt x="241101" y="3964781"/>
                </a:lnTo>
                <a:lnTo>
                  <a:pt x="250031" y="4009429"/>
                </a:lnTo>
                <a:lnTo>
                  <a:pt x="258960" y="4054078"/>
                </a:lnTo>
                <a:lnTo>
                  <a:pt x="267890" y="4098726"/>
                </a:lnTo>
                <a:lnTo>
                  <a:pt x="267890" y="4152304"/>
                </a:lnTo>
                <a:lnTo>
                  <a:pt x="276820" y="4196953"/>
                </a:lnTo>
                <a:lnTo>
                  <a:pt x="276820" y="4241601"/>
                </a:lnTo>
                <a:lnTo>
                  <a:pt x="276820" y="4277320"/>
                </a:lnTo>
                <a:lnTo>
                  <a:pt x="267890" y="4321968"/>
                </a:lnTo>
                <a:lnTo>
                  <a:pt x="267890" y="4366617"/>
                </a:lnTo>
                <a:lnTo>
                  <a:pt x="258960" y="4402336"/>
                </a:lnTo>
                <a:lnTo>
                  <a:pt x="250031" y="4438055"/>
                </a:lnTo>
                <a:lnTo>
                  <a:pt x="241101" y="4473774"/>
                </a:lnTo>
                <a:lnTo>
                  <a:pt x="232171" y="4509492"/>
                </a:lnTo>
                <a:lnTo>
                  <a:pt x="223241" y="4536281"/>
                </a:lnTo>
                <a:lnTo>
                  <a:pt x="214312" y="4572000"/>
                </a:lnTo>
                <a:lnTo>
                  <a:pt x="205382" y="4598789"/>
                </a:lnTo>
                <a:lnTo>
                  <a:pt x="196452" y="4634508"/>
                </a:lnTo>
                <a:lnTo>
                  <a:pt x="187523" y="4670227"/>
                </a:lnTo>
                <a:lnTo>
                  <a:pt x="178593" y="4697016"/>
                </a:lnTo>
                <a:lnTo>
                  <a:pt x="169663" y="4732735"/>
                </a:lnTo>
                <a:lnTo>
                  <a:pt x="169663" y="4768453"/>
                </a:lnTo>
                <a:lnTo>
                  <a:pt x="169663" y="4795242"/>
                </a:lnTo>
                <a:lnTo>
                  <a:pt x="169663" y="4830961"/>
                </a:lnTo>
                <a:lnTo>
                  <a:pt x="160734" y="4866680"/>
                </a:lnTo>
                <a:lnTo>
                  <a:pt x="160734" y="4902399"/>
                </a:lnTo>
                <a:lnTo>
                  <a:pt x="160734" y="4938117"/>
                </a:lnTo>
                <a:lnTo>
                  <a:pt x="160734" y="4964906"/>
                </a:lnTo>
                <a:lnTo>
                  <a:pt x="160734" y="5000625"/>
                </a:lnTo>
                <a:lnTo>
                  <a:pt x="169663" y="5036344"/>
                </a:lnTo>
                <a:lnTo>
                  <a:pt x="169663" y="5072063"/>
                </a:lnTo>
                <a:lnTo>
                  <a:pt x="178593" y="5107781"/>
                </a:lnTo>
                <a:lnTo>
                  <a:pt x="187523" y="5134570"/>
                </a:lnTo>
                <a:lnTo>
                  <a:pt x="196452" y="5170289"/>
                </a:lnTo>
                <a:lnTo>
                  <a:pt x="214312" y="5214937"/>
                </a:lnTo>
                <a:lnTo>
                  <a:pt x="214312" y="5214937"/>
                </a:lnTo>
                <a:lnTo>
                  <a:pt x="214312" y="52149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22198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2913</Words>
  <Application>Microsoft Office PowerPoint</Application>
  <PresentationFormat>On-screen Show (4:3)</PresentationFormat>
  <Paragraphs>223</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Design</vt:lpstr>
      <vt:lpstr>PowerPoint Presentation</vt:lpstr>
      <vt:lpstr>PowerPoint Presentation</vt:lpstr>
      <vt:lpstr>PowerPoint Presentation</vt:lpstr>
      <vt:lpstr>Setting</vt:lpstr>
      <vt:lpstr>Act One</vt:lpstr>
      <vt:lpstr>PowerPoint Presentation</vt:lpstr>
      <vt:lpstr>PowerPoint Presentation</vt:lpstr>
      <vt:lpstr>Things Elizabethans Believed About Witches:</vt:lpstr>
      <vt:lpstr>PowerPoint Presentation</vt:lpstr>
      <vt:lpstr>PowerPoint Presentation</vt:lpstr>
      <vt:lpstr>PowerPoint Presentation</vt:lpstr>
      <vt:lpstr>Act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Mini-Themes of Macbeth</vt:lpstr>
      <vt:lpstr>Act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One</vt:lpstr>
      <vt:lpstr>PowerPoint Presentation</vt:lpstr>
      <vt:lpstr>PowerPoint Presentation</vt:lpstr>
      <vt:lpstr>PowerPoint Presentation</vt:lpstr>
      <vt:lpstr>PowerPoint Presentation</vt:lpstr>
      <vt:lpstr>PowerPoint Presentation</vt:lpstr>
      <vt:lpstr>Act One</vt:lpstr>
      <vt:lpstr>PowerPoint Presentation</vt:lpstr>
      <vt:lpstr>PowerPoint Presentation</vt:lpstr>
      <vt:lpstr>Act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Tucker</dc:creator>
  <cp:lastModifiedBy>Shane Tucker</cp:lastModifiedBy>
  <cp:revision>1</cp:revision>
  <dcterms:created xsi:type="dcterms:W3CDTF">2015-10-15T11:23:22Z</dcterms:created>
  <dcterms:modified xsi:type="dcterms:W3CDTF">2015-10-15T11:24:06Z</dcterms:modified>
</cp:coreProperties>
</file>