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7D832-42C2-4501-BC6F-FB83AA21A602}" type="datetimeFigureOut">
              <a:rPr lang="en-US" smtClean="0"/>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6AEF6-638E-45CA-8D84-36EF426B09E2}" type="slidenum">
              <a:rPr lang="en-US" smtClean="0"/>
              <a:t>‹#›</a:t>
            </a:fld>
            <a:endParaRPr lang="en-US"/>
          </a:p>
        </p:txBody>
      </p:sp>
    </p:spTree>
    <p:extLst>
      <p:ext uri="{BB962C8B-B14F-4D97-AF65-F5344CB8AC3E}">
        <p14:creationId xmlns:p14="http://schemas.microsoft.com/office/powerpoint/2010/main" val="262452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7CE0A-AA49-40FD-8BE2-D523C7628636}" type="slidenum">
              <a:rPr lang="en-US" altLang="en-US">
                <a:solidFill>
                  <a:prstClr val="black"/>
                </a:solidFill>
              </a:rPr>
              <a:pPr/>
              <a:t>1</a:t>
            </a:fld>
            <a:endParaRPr lang="en-US" altLang="en-US">
              <a:solidFill>
                <a:prstClr val="black"/>
              </a:solidFill>
            </a:endParaRPr>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861A4-AE8B-44D6-BE39-ADFF0F112BF4}" type="slidenum">
              <a:rPr lang="en-US" altLang="en-US">
                <a:solidFill>
                  <a:prstClr val="black"/>
                </a:solidFill>
              </a:rPr>
              <a:pPr/>
              <a:t>10</a:t>
            </a:fld>
            <a:endParaRPr lang="en-US" altLang="en-US">
              <a:solidFill>
                <a:prstClr val="black"/>
              </a:solidFill>
            </a:endParaRPr>
          </a:p>
        </p:txBody>
      </p:sp>
      <p:sp>
        <p:nvSpPr>
          <p:cNvPr id="559106" name="Rectangle 2"/>
          <p:cNvSpPr>
            <a:spLocks noRo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C4DCF-67B1-400F-AD09-3FB7C1F72BE6}" type="slidenum">
              <a:rPr lang="en-US" altLang="en-US">
                <a:solidFill>
                  <a:prstClr val="black"/>
                </a:solidFill>
              </a:rPr>
              <a:pPr/>
              <a:t>11</a:t>
            </a:fld>
            <a:endParaRPr lang="en-US" altLang="en-US">
              <a:solidFill>
                <a:prstClr val="black"/>
              </a:solidFill>
            </a:endParaRPr>
          </a:p>
        </p:txBody>
      </p:sp>
      <p:sp>
        <p:nvSpPr>
          <p:cNvPr id="565250" name="Rectangle 2"/>
          <p:cNvSpPr>
            <a:spLocks noRo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54E1E-61B2-42E1-AA8B-ABACE7A86E45}" type="slidenum">
              <a:rPr lang="en-US" altLang="en-US">
                <a:solidFill>
                  <a:prstClr val="black"/>
                </a:solidFill>
              </a:rPr>
              <a:pPr/>
              <a:t>12</a:t>
            </a:fld>
            <a:endParaRPr lang="en-US" altLang="en-US">
              <a:solidFill>
                <a:prstClr val="black"/>
              </a:solidFill>
            </a:endParaRPr>
          </a:p>
        </p:txBody>
      </p:sp>
      <p:sp>
        <p:nvSpPr>
          <p:cNvPr id="345090" name="Rectangle 2"/>
          <p:cNvSpPr>
            <a:spLocks noRo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1534D-1998-4614-BFA6-1BB730B433BD}" type="slidenum">
              <a:rPr lang="en-US" altLang="en-US">
                <a:solidFill>
                  <a:prstClr val="black"/>
                </a:solidFill>
              </a:rPr>
              <a:pPr/>
              <a:t>13</a:t>
            </a:fld>
            <a:endParaRPr lang="en-US" altLang="en-US">
              <a:solidFill>
                <a:prstClr val="black"/>
              </a:solidFill>
            </a:endParaRPr>
          </a:p>
        </p:txBody>
      </p:sp>
      <p:sp>
        <p:nvSpPr>
          <p:cNvPr id="569346" name="Rectangle 2"/>
          <p:cNvSpPr>
            <a:spLocks noRo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F4EF5-A8D5-4A11-8751-ECB6254176B2}" type="slidenum">
              <a:rPr lang="en-US" altLang="en-US">
                <a:solidFill>
                  <a:prstClr val="black"/>
                </a:solidFill>
              </a:rPr>
              <a:pPr/>
              <a:t>14</a:t>
            </a:fld>
            <a:endParaRPr lang="en-US" altLang="en-US">
              <a:solidFill>
                <a:prstClr val="black"/>
              </a:solidFill>
            </a:endParaRPr>
          </a:p>
        </p:txBody>
      </p:sp>
      <p:sp>
        <p:nvSpPr>
          <p:cNvPr id="514050" name="Rectangle 2"/>
          <p:cNvSpPr>
            <a:spLocks noRo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DBFA8-3053-49D1-A1DA-558E8F72729F}" type="slidenum">
              <a:rPr lang="en-US" altLang="en-US">
                <a:solidFill>
                  <a:prstClr val="black"/>
                </a:solidFill>
              </a:rPr>
              <a:pPr/>
              <a:t>15</a:t>
            </a:fld>
            <a:endParaRPr lang="en-US" altLang="en-US">
              <a:solidFill>
                <a:prstClr val="black"/>
              </a:solidFill>
            </a:endParaRPr>
          </a:p>
        </p:txBody>
      </p:sp>
      <p:sp>
        <p:nvSpPr>
          <p:cNvPr id="567298" name="Rectangle 2"/>
          <p:cNvSpPr>
            <a:spLocks noRo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6AF82-665B-430D-8761-0FFB3C795D50}" type="slidenum">
              <a:rPr lang="en-US" altLang="en-US">
                <a:solidFill>
                  <a:prstClr val="black"/>
                </a:solidFill>
              </a:rPr>
              <a:pPr/>
              <a:t>16</a:t>
            </a:fld>
            <a:endParaRPr lang="en-US" altLang="en-US">
              <a:solidFill>
                <a:prstClr val="black"/>
              </a:solidFill>
            </a:endParaRPr>
          </a:p>
        </p:txBody>
      </p:sp>
      <p:sp>
        <p:nvSpPr>
          <p:cNvPr id="561154" name="Rectangle 2"/>
          <p:cNvSpPr>
            <a:spLocks noRo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F1330-BD15-4A48-837F-794CD7D7F405}" type="slidenum">
              <a:rPr lang="en-US" altLang="en-US">
                <a:solidFill>
                  <a:prstClr val="black"/>
                </a:solidFill>
              </a:rPr>
              <a:pPr/>
              <a:t>17</a:t>
            </a:fld>
            <a:endParaRPr lang="en-US" altLang="en-US">
              <a:solidFill>
                <a:prstClr val="black"/>
              </a:solidFill>
            </a:endParaRPr>
          </a:p>
        </p:txBody>
      </p:sp>
      <p:sp>
        <p:nvSpPr>
          <p:cNvPr id="563202" name="Rectangle 2"/>
          <p:cNvSpPr>
            <a:spLocks noRo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38D1E-AE87-4EE1-854D-3DEFB2E843E7}" type="slidenum">
              <a:rPr lang="en-US" altLang="en-US">
                <a:solidFill>
                  <a:prstClr val="black"/>
                </a:solidFill>
              </a:rPr>
              <a:pPr/>
              <a:t>18</a:t>
            </a:fld>
            <a:endParaRPr lang="en-US" altLang="en-US">
              <a:solidFill>
                <a:prstClr val="black"/>
              </a:solidFill>
            </a:endParaRPr>
          </a:p>
        </p:txBody>
      </p:sp>
      <p:sp>
        <p:nvSpPr>
          <p:cNvPr id="364546" name="Rectangle 2"/>
          <p:cNvSpPr>
            <a:spLocks noRo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D2A30-1CCA-4491-9AE8-615D2824FE9B}" type="slidenum">
              <a:rPr lang="en-US" altLang="en-US">
                <a:solidFill>
                  <a:prstClr val="black"/>
                </a:solidFill>
              </a:rPr>
              <a:pPr/>
              <a:t>19</a:t>
            </a:fld>
            <a:endParaRPr lang="en-US" altLang="en-US">
              <a:solidFill>
                <a:prstClr val="black"/>
              </a:solidFill>
            </a:endParaRPr>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F1BB4-C7C6-4C51-BBCB-AC4E0FCF9D87}" type="slidenum">
              <a:rPr lang="en-US" altLang="en-US">
                <a:solidFill>
                  <a:prstClr val="black"/>
                </a:solidFill>
              </a:rPr>
              <a:pPr/>
              <a:t>2</a:t>
            </a:fld>
            <a:endParaRPr lang="en-US" altLang="en-US">
              <a:solidFill>
                <a:prstClr val="black"/>
              </a:solidFill>
            </a:endParaRPr>
          </a:p>
        </p:txBody>
      </p:sp>
      <p:sp>
        <p:nvSpPr>
          <p:cNvPr id="574466" name="Rectangle 2"/>
          <p:cNvSpPr>
            <a:spLocks noRo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99931-36A0-4A84-9456-57551BA3BD38}" type="slidenum">
              <a:rPr lang="en-US" altLang="en-US">
                <a:solidFill>
                  <a:prstClr val="black"/>
                </a:solidFill>
              </a:rPr>
              <a:pPr/>
              <a:t>20</a:t>
            </a:fld>
            <a:endParaRPr lang="en-US" altLang="en-US">
              <a:solidFill>
                <a:prstClr val="black"/>
              </a:solidFill>
            </a:endParaRPr>
          </a:p>
        </p:txBody>
      </p:sp>
      <p:sp>
        <p:nvSpPr>
          <p:cNvPr id="532482" name="Rectangle 2"/>
          <p:cNvSpPr>
            <a:spLocks noRo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3E282-3F29-4089-86CD-07D48DC14886}" type="slidenum">
              <a:rPr lang="en-US" altLang="en-US">
                <a:solidFill>
                  <a:prstClr val="black"/>
                </a:solidFill>
              </a:rPr>
              <a:pPr/>
              <a:t>21</a:t>
            </a:fld>
            <a:endParaRPr lang="en-US" altLang="en-US">
              <a:solidFill>
                <a:prstClr val="black"/>
              </a:solidFill>
            </a:endParaRPr>
          </a:p>
        </p:txBody>
      </p:sp>
      <p:sp>
        <p:nvSpPr>
          <p:cNvPr id="526338" name="Rectangle 2"/>
          <p:cNvSpPr>
            <a:spLocks noRo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37773-BDF3-4878-A519-17FC880A7F2E}" type="slidenum">
              <a:rPr lang="en-US" altLang="en-US">
                <a:solidFill>
                  <a:prstClr val="black"/>
                </a:solidFill>
              </a:rPr>
              <a:pPr/>
              <a:t>22</a:t>
            </a:fld>
            <a:endParaRPr lang="en-US" altLang="en-US">
              <a:solidFill>
                <a:prstClr val="black"/>
              </a:solidFill>
            </a:endParaRPr>
          </a:p>
        </p:txBody>
      </p:sp>
      <p:sp>
        <p:nvSpPr>
          <p:cNvPr id="540674" name="Rectangle 2"/>
          <p:cNvSpPr>
            <a:spLocks noRo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DE9F4-0232-4BEE-8015-D1C69F991F80}" type="slidenum">
              <a:rPr lang="en-US" altLang="en-US">
                <a:solidFill>
                  <a:prstClr val="black"/>
                </a:solidFill>
              </a:rPr>
              <a:pPr/>
              <a:t>23</a:t>
            </a:fld>
            <a:endParaRPr lang="en-US" altLang="en-US">
              <a:solidFill>
                <a:prstClr val="black"/>
              </a:solidFill>
            </a:endParaRPr>
          </a:p>
        </p:txBody>
      </p:sp>
      <p:sp>
        <p:nvSpPr>
          <p:cNvPr id="261122" name="Rectangle 2"/>
          <p:cNvSpPr>
            <a:spLocks noRo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9D419-631E-43DB-9E19-DBF6DAA94FA1}" type="slidenum">
              <a:rPr lang="en-US" altLang="en-US">
                <a:solidFill>
                  <a:prstClr val="black"/>
                </a:solidFill>
              </a:rPr>
              <a:pPr/>
              <a:t>24</a:t>
            </a:fld>
            <a:endParaRPr lang="en-US" altLang="en-US">
              <a:solidFill>
                <a:prstClr val="black"/>
              </a:solidFill>
            </a:endParaRPr>
          </a:p>
        </p:txBody>
      </p:sp>
      <p:sp>
        <p:nvSpPr>
          <p:cNvPr id="524290" name="Rectangle 2"/>
          <p:cNvSpPr>
            <a:spLocks noRo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2FCB9-C7BC-4106-896A-7071470D7A5E}" type="slidenum">
              <a:rPr lang="en-US" altLang="en-US">
                <a:solidFill>
                  <a:prstClr val="black"/>
                </a:solidFill>
              </a:rPr>
              <a:pPr/>
              <a:t>25</a:t>
            </a:fld>
            <a:endParaRPr lang="en-US" altLang="en-US">
              <a:solidFill>
                <a:prstClr val="black"/>
              </a:solidFill>
            </a:endParaRPr>
          </a:p>
        </p:txBody>
      </p:sp>
      <p:sp>
        <p:nvSpPr>
          <p:cNvPr id="582658" name="Rectangle 2"/>
          <p:cNvSpPr>
            <a:spLocks noRo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41B76-292B-4428-A78F-33930EE93B87}" type="slidenum">
              <a:rPr lang="en-US" altLang="en-US">
                <a:solidFill>
                  <a:prstClr val="black"/>
                </a:solidFill>
              </a:rPr>
              <a:pPr/>
              <a:t>26</a:t>
            </a:fld>
            <a:endParaRPr lang="en-US" altLang="en-US">
              <a:solidFill>
                <a:prstClr val="black"/>
              </a:solidFill>
            </a:endParaRPr>
          </a:p>
        </p:txBody>
      </p:sp>
      <p:sp>
        <p:nvSpPr>
          <p:cNvPr id="542722" name="Rectangle 2"/>
          <p:cNvSpPr>
            <a:spLocks noRo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5FE8F-58EB-4D00-A2C9-78C3F1C98E86}" type="slidenum">
              <a:rPr lang="en-US" altLang="en-US">
                <a:solidFill>
                  <a:prstClr val="black"/>
                </a:solidFill>
              </a:rPr>
              <a:pPr/>
              <a:t>27</a:t>
            </a:fld>
            <a:endParaRPr lang="en-US" altLang="en-US">
              <a:solidFill>
                <a:prstClr val="black"/>
              </a:solidFill>
            </a:endParaRPr>
          </a:p>
        </p:txBody>
      </p:sp>
      <p:sp>
        <p:nvSpPr>
          <p:cNvPr id="546818" name="Rectangle 2"/>
          <p:cNvSpPr>
            <a:spLocks noRo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BD35A-8CC6-4324-B2D1-6E489BA01C93}" type="slidenum">
              <a:rPr lang="en-US" altLang="en-US">
                <a:solidFill>
                  <a:prstClr val="black"/>
                </a:solidFill>
              </a:rPr>
              <a:pPr/>
              <a:t>28</a:t>
            </a:fld>
            <a:endParaRPr lang="en-US" altLang="en-US">
              <a:solidFill>
                <a:prstClr val="black"/>
              </a:solidFill>
            </a:endParaRPr>
          </a:p>
        </p:txBody>
      </p:sp>
      <p:sp>
        <p:nvSpPr>
          <p:cNvPr id="573442" name="Rectangle 2"/>
          <p:cNvSpPr>
            <a:spLocks noRo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F9F45-4932-4F73-83BB-B762D240C327}" type="slidenum">
              <a:rPr lang="en-US" altLang="en-US">
                <a:solidFill>
                  <a:prstClr val="black"/>
                </a:solidFill>
              </a:rPr>
              <a:pPr/>
              <a:t>29</a:t>
            </a:fld>
            <a:endParaRPr lang="en-US" altLang="en-US">
              <a:solidFill>
                <a:prstClr val="black"/>
              </a:solidFill>
            </a:endParaRPr>
          </a:p>
        </p:txBody>
      </p:sp>
      <p:sp>
        <p:nvSpPr>
          <p:cNvPr id="544770" name="Rectangle 2"/>
          <p:cNvSpPr>
            <a:spLocks noRo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2EE08-615B-45A9-B3B5-9A697123F289}" type="slidenum">
              <a:rPr lang="en-US" altLang="en-US">
                <a:solidFill>
                  <a:prstClr val="black"/>
                </a:solidFill>
              </a:rPr>
              <a:pPr/>
              <a:t>3</a:t>
            </a:fld>
            <a:endParaRPr lang="en-US" altLang="en-US">
              <a:solidFill>
                <a:prstClr val="black"/>
              </a:solidFill>
            </a:endParaRPr>
          </a:p>
        </p:txBody>
      </p:sp>
      <p:sp>
        <p:nvSpPr>
          <p:cNvPr id="575490" name="Rectangle 2"/>
          <p:cNvSpPr>
            <a:spLocks noRo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9B6E6-E5DF-4531-A0DD-C9467111F575}" type="slidenum">
              <a:rPr lang="en-US" altLang="en-US">
                <a:solidFill>
                  <a:prstClr val="black"/>
                </a:solidFill>
              </a:rPr>
              <a:pPr/>
              <a:t>30</a:t>
            </a:fld>
            <a:endParaRPr lang="en-US" altLang="en-US">
              <a:solidFill>
                <a:prstClr val="black"/>
              </a:solidFill>
            </a:endParaRPr>
          </a:p>
        </p:txBody>
      </p:sp>
      <p:sp>
        <p:nvSpPr>
          <p:cNvPr id="353282" name="Rectangle 2"/>
          <p:cNvSpPr>
            <a:spLocks noRo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D20AA-B9C3-417E-AF16-1C3E7E3C877D}" type="slidenum">
              <a:rPr lang="en-US" altLang="en-US">
                <a:solidFill>
                  <a:prstClr val="black"/>
                </a:solidFill>
              </a:rPr>
              <a:pPr/>
              <a:t>31</a:t>
            </a:fld>
            <a:endParaRPr lang="en-US" altLang="en-US">
              <a:solidFill>
                <a:prstClr val="black"/>
              </a:solidFill>
            </a:endParaRPr>
          </a:p>
        </p:txBody>
      </p:sp>
      <p:sp>
        <p:nvSpPr>
          <p:cNvPr id="584706" name="Rectangle 2"/>
          <p:cNvSpPr>
            <a:spLocks noRo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43102-1EC8-4F1A-9F1D-9EBC3B75CCE5}" type="slidenum">
              <a:rPr lang="en-US" altLang="en-US">
                <a:solidFill>
                  <a:prstClr val="black"/>
                </a:solidFill>
              </a:rPr>
              <a:pPr/>
              <a:t>32</a:t>
            </a:fld>
            <a:endParaRPr lang="en-US" altLang="en-US">
              <a:solidFill>
                <a:prstClr val="black"/>
              </a:solidFill>
            </a:endParaRPr>
          </a:p>
        </p:txBody>
      </p:sp>
      <p:sp>
        <p:nvSpPr>
          <p:cNvPr id="580610" name="Rectangle 2"/>
          <p:cNvSpPr>
            <a:spLocks noRo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EC6FA-DC4C-402B-A5CF-142FAB11B056}" type="slidenum">
              <a:rPr lang="en-US" altLang="en-US">
                <a:solidFill>
                  <a:prstClr val="black"/>
                </a:solidFill>
              </a:rPr>
              <a:pPr/>
              <a:t>33</a:t>
            </a:fld>
            <a:endParaRPr lang="en-US" altLang="en-US">
              <a:solidFill>
                <a:prstClr val="black"/>
              </a:solidFill>
            </a:endParaRPr>
          </a:p>
        </p:txBody>
      </p:sp>
      <p:sp>
        <p:nvSpPr>
          <p:cNvPr id="585730" name="Rectangle 2"/>
          <p:cNvSpPr>
            <a:spLocks noRo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22A09-49B5-4C9A-B56A-2A256FCC60DC}" type="slidenum">
              <a:rPr lang="en-US" altLang="en-US">
                <a:solidFill>
                  <a:prstClr val="black"/>
                </a:solidFill>
              </a:rPr>
              <a:pPr/>
              <a:t>34</a:t>
            </a:fld>
            <a:endParaRPr lang="en-US" altLang="en-US">
              <a:solidFill>
                <a:prstClr val="black"/>
              </a:solidFill>
            </a:endParaRPr>
          </a:p>
        </p:txBody>
      </p:sp>
      <p:sp>
        <p:nvSpPr>
          <p:cNvPr id="522242" name="Rectangle 2"/>
          <p:cNvSpPr>
            <a:spLocks noRo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25734-3E4A-42B6-A5D9-B9F07C84E1A3}" type="slidenum">
              <a:rPr lang="en-US" altLang="en-US">
                <a:solidFill>
                  <a:prstClr val="black"/>
                </a:solidFill>
              </a:rPr>
              <a:pPr/>
              <a:t>35</a:t>
            </a:fld>
            <a:endParaRPr lang="en-US" altLang="en-US">
              <a:solidFill>
                <a:prstClr val="black"/>
              </a:solidFill>
            </a:endParaRPr>
          </a:p>
        </p:txBody>
      </p:sp>
      <p:sp>
        <p:nvSpPr>
          <p:cNvPr id="530434" name="Rectangle 2"/>
          <p:cNvSpPr>
            <a:spLocks noRo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28156-DB24-48FF-B793-F710C75C39F4}" type="slidenum">
              <a:rPr lang="en-US" altLang="en-US">
                <a:solidFill>
                  <a:prstClr val="black"/>
                </a:solidFill>
              </a:rPr>
              <a:pPr/>
              <a:t>36</a:t>
            </a:fld>
            <a:endParaRPr lang="en-US" altLang="en-US">
              <a:solidFill>
                <a:prstClr val="black"/>
              </a:solidFill>
            </a:endParaRPr>
          </a:p>
        </p:txBody>
      </p:sp>
      <p:sp>
        <p:nvSpPr>
          <p:cNvPr id="520194" name="Rectangle 2"/>
          <p:cNvSpPr>
            <a:spLocks noRo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E755D-8780-421A-9E7A-FC2E70BD9046}" type="slidenum">
              <a:rPr lang="en-US" altLang="en-US">
                <a:solidFill>
                  <a:prstClr val="black"/>
                </a:solidFill>
              </a:rPr>
              <a:pPr/>
              <a:t>37</a:t>
            </a:fld>
            <a:endParaRPr lang="en-US" altLang="en-US">
              <a:solidFill>
                <a:prstClr val="black"/>
              </a:solidFill>
            </a:endParaRPr>
          </a:p>
        </p:txBody>
      </p:sp>
      <p:sp>
        <p:nvSpPr>
          <p:cNvPr id="536578" name="Rectangle 2"/>
          <p:cNvSpPr>
            <a:spLocks noRo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E8D64-0C05-4F1C-9F44-54F948BF8562}" type="slidenum">
              <a:rPr lang="en-US" altLang="en-US">
                <a:solidFill>
                  <a:prstClr val="black"/>
                </a:solidFill>
              </a:rPr>
              <a:pPr/>
              <a:t>38</a:t>
            </a:fld>
            <a:endParaRPr lang="en-US" altLang="en-US">
              <a:solidFill>
                <a:prstClr val="black"/>
              </a:solidFill>
            </a:endParaRPr>
          </a:p>
        </p:txBody>
      </p:sp>
      <p:sp>
        <p:nvSpPr>
          <p:cNvPr id="534530" name="Rectangle 2"/>
          <p:cNvSpPr>
            <a:spLocks noRo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29517-FDF8-4227-8BB3-BB11409EE7E5}" type="slidenum">
              <a:rPr lang="en-US" altLang="en-US">
                <a:solidFill>
                  <a:prstClr val="black"/>
                </a:solidFill>
              </a:rPr>
              <a:pPr/>
              <a:t>39</a:t>
            </a:fld>
            <a:endParaRPr lang="en-US" altLang="en-US">
              <a:solidFill>
                <a:prstClr val="black"/>
              </a:solidFill>
            </a:endParaRPr>
          </a:p>
        </p:txBody>
      </p:sp>
      <p:sp>
        <p:nvSpPr>
          <p:cNvPr id="587778" name="Rectangle 2"/>
          <p:cNvSpPr>
            <a:spLocks noRo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D691F-F8EC-4839-8559-D7F0482C5854}" type="slidenum">
              <a:rPr lang="en-US" altLang="en-US">
                <a:solidFill>
                  <a:prstClr val="black"/>
                </a:solidFill>
              </a:rPr>
              <a:pPr/>
              <a:t>4</a:t>
            </a:fld>
            <a:endParaRPr lang="en-US" altLang="en-US">
              <a:solidFill>
                <a:prstClr val="black"/>
              </a:solidFill>
            </a:endParaRPr>
          </a:p>
        </p:txBody>
      </p:sp>
      <p:sp>
        <p:nvSpPr>
          <p:cNvPr id="550914" name="Rectangle 2"/>
          <p:cNvSpPr>
            <a:spLocks noRo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EFD8A-39B9-466C-8C23-98F404837C43}" type="slidenum">
              <a:rPr lang="en-US" altLang="en-US">
                <a:solidFill>
                  <a:prstClr val="black"/>
                </a:solidFill>
              </a:rPr>
              <a:pPr/>
              <a:t>40</a:t>
            </a:fld>
            <a:endParaRPr lang="en-US" altLang="en-US">
              <a:solidFill>
                <a:prstClr val="black"/>
              </a:solidFill>
            </a:endParaRPr>
          </a:p>
        </p:txBody>
      </p:sp>
      <p:sp>
        <p:nvSpPr>
          <p:cNvPr id="589826" name="Rectangle 2"/>
          <p:cNvSpPr>
            <a:spLocks noRo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9425E-256F-472F-BE08-2B2CD06C4129}" type="slidenum">
              <a:rPr lang="en-US" altLang="en-US">
                <a:solidFill>
                  <a:prstClr val="black"/>
                </a:solidFill>
              </a:rPr>
              <a:pPr/>
              <a:t>41</a:t>
            </a:fld>
            <a:endParaRPr lang="en-US" altLang="en-US">
              <a:solidFill>
                <a:prstClr val="black"/>
              </a:solidFill>
            </a:endParaRPr>
          </a:p>
        </p:txBody>
      </p:sp>
      <p:sp>
        <p:nvSpPr>
          <p:cNvPr id="593922" name="Rectangle 2"/>
          <p:cNvSpPr>
            <a:spLocks noRo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BBFE3-3BFE-4406-8056-49DA991FE95C}" type="slidenum">
              <a:rPr lang="en-US" altLang="en-US">
                <a:solidFill>
                  <a:prstClr val="black"/>
                </a:solidFill>
              </a:rPr>
              <a:pPr/>
              <a:t>42</a:t>
            </a:fld>
            <a:endParaRPr lang="en-US" altLang="en-US">
              <a:solidFill>
                <a:prstClr val="black"/>
              </a:solidFill>
            </a:endParaRPr>
          </a:p>
        </p:txBody>
      </p:sp>
      <p:sp>
        <p:nvSpPr>
          <p:cNvPr id="599042" name="Rectangle 2"/>
          <p:cNvSpPr>
            <a:spLocks noRo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289A2-8867-4FFC-ABF0-1E4B6E49765B}" type="slidenum">
              <a:rPr lang="en-US" altLang="en-US">
                <a:solidFill>
                  <a:prstClr val="black"/>
                </a:solidFill>
              </a:rPr>
              <a:pPr/>
              <a:t>43</a:t>
            </a:fld>
            <a:endParaRPr lang="en-US" altLang="en-US">
              <a:solidFill>
                <a:prstClr val="black"/>
              </a:solidFill>
            </a:endParaRPr>
          </a:p>
        </p:txBody>
      </p:sp>
      <p:sp>
        <p:nvSpPr>
          <p:cNvPr id="598018" name="Rectangle 2"/>
          <p:cNvSpPr>
            <a:spLocks noRo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A15B4-F8C5-4D5B-98F7-57807E2A1FAC}" type="slidenum">
              <a:rPr lang="en-US" altLang="en-US">
                <a:solidFill>
                  <a:prstClr val="black"/>
                </a:solidFill>
              </a:rPr>
              <a:pPr/>
              <a:t>5</a:t>
            </a:fld>
            <a:endParaRPr lang="en-US" altLang="en-US">
              <a:solidFill>
                <a:prstClr val="black"/>
              </a:solidFill>
            </a:endParaRPr>
          </a:p>
        </p:txBody>
      </p:sp>
      <p:sp>
        <p:nvSpPr>
          <p:cNvPr id="576514" name="Rectangle 2"/>
          <p:cNvSpPr>
            <a:spLocks noRo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B93C0-5860-419F-9C3A-88B56EAA00DB}" type="slidenum">
              <a:rPr lang="en-US" altLang="en-US">
                <a:solidFill>
                  <a:prstClr val="black"/>
                </a:solidFill>
              </a:rPr>
              <a:pPr/>
              <a:t>6</a:t>
            </a:fld>
            <a:endParaRPr lang="en-US" altLang="en-US">
              <a:solidFill>
                <a:prstClr val="black"/>
              </a:solidFill>
            </a:endParaRPr>
          </a:p>
        </p:txBody>
      </p:sp>
      <p:sp>
        <p:nvSpPr>
          <p:cNvPr id="518146" name="Rectangle 2"/>
          <p:cNvSpPr>
            <a:spLocks noRo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F911E-A8B2-4896-A138-88B0512CBEB5}" type="slidenum">
              <a:rPr lang="en-US" altLang="en-US">
                <a:solidFill>
                  <a:prstClr val="black"/>
                </a:solidFill>
              </a:rPr>
              <a:pPr/>
              <a:t>7</a:t>
            </a:fld>
            <a:endParaRPr lang="en-US" altLang="en-US">
              <a:solidFill>
                <a:prstClr val="black"/>
              </a:solidFill>
            </a:endParaRPr>
          </a:p>
        </p:txBody>
      </p:sp>
      <p:sp>
        <p:nvSpPr>
          <p:cNvPr id="577538" name="Rectangle 2"/>
          <p:cNvSpPr>
            <a:spLocks noRo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4E5F3A-FF77-4B72-AF91-F23C7EC572F8}" type="slidenum">
              <a:rPr lang="en-US" altLang="en-US">
                <a:solidFill>
                  <a:prstClr val="black"/>
                </a:solidFill>
              </a:rPr>
              <a:pPr/>
              <a:t>8</a:t>
            </a:fld>
            <a:endParaRPr lang="en-US" altLang="en-US">
              <a:solidFill>
                <a:prstClr val="black"/>
              </a:solidFill>
            </a:endParaRPr>
          </a:p>
        </p:txBody>
      </p:sp>
      <p:sp>
        <p:nvSpPr>
          <p:cNvPr id="557058" name="Rectangle 2"/>
          <p:cNvSpPr>
            <a:spLocks noRo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23A94-CB55-4E02-8B5B-87C6B24646B9}" type="slidenum">
              <a:rPr lang="en-US" altLang="en-US">
                <a:solidFill>
                  <a:prstClr val="black"/>
                </a:solidFill>
              </a:rPr>
              <a:pPr/>
              <a:t>9</a:t>
            </a:fld>
            <a:endParaRPr lang="en-US" altLang="en-US">
              <a:solidFill>
                <a:prstClr val="black"/>
              </a:solidFill>
            </a:endParaRPr>
          </a:p>
        </p:txBody>
      </p:sp>
      <p:sp>
        <p:nvSpPr>
          <p:cNvPr id="516098" name="Rectangle 2"/>
          <p:cNvSpPr>
            <a:spLocks noRo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D15C4F-1F11-4F30-8EA9-87D476914C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950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B21292-04E9-43E7-9344-BEAF4EE306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76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C07180-134D-4F86-837B-C13DCFFF30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611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C67E30-F5CD-4F34-8F04-35E7C0ED47D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12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5864A1-EF08-4FA8-B9ED-38B3B5AB0C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813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1BB6A7-0F28-474B-A5A5-F2A2160649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058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0BEF3DC-9D0A-4BB3-A8F1-F52E467FE1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717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8B9927-FE33-4A48-9AA1-F727612CBA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8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F8ECB51-3465-4C4B-B045-87F71B4ED1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77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975EA1-CA51-4D54-A3A6-8E411BA7FE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986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800F4B-06D2-479E-A038-3E39314206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903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7298AE0-8A1B-4B09-A0AA-6C569B7D4CA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154168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3505200" cy="1143000"/>
          </a:xfrm>
        </p:spPr>
        <p:txBody>
          <a:bodyPr/>
          <a:lstStyle/>
          <a:p>
            <a:r>
              <a:rPr lang="en-US" altLang="en-US">
                <a:solidFill>
                  <a:schemeClr val="bg1"/>
                </a:solidFill>
              </a:rPr>
              <a:t>Act Two</a:t>
            </a:r>
          </a:p>
        </p:txBody>
      </p:sp>
      <p:sp>
        <p:nvSpPr>
          <p:cNvPr id="3075" name="Rectangle 3"/>
          <p:cNvSpPr>
            <a:spLocks noGrp="1" noChangeArrowheads="1"/>
          </p:cNvSpPr>
          <p:nvPr>
            <p:ph type="body" idx="1"/>
          </p:nvPr>
        </p:nvSpPr>
        <p:spPr>
          <a:xfrm>
            <a:off x="304800" y="1524000"/>
            <a:ext cx="3581400" cy="4525963"/>
          </a:xfrm>
        </p:spPr>
        <p:txBody>
          <a:bodyPr/>
          <a:lstStyle/>
          <a:p>
            <a:pPr algn="ctr">
              <a:buFontTx/>
              <a:buNone/>
            </a:pPr>
            <a:r>
              <a:rPr lang="en-US" altLang="en-US">
                <a:solidFill>
                  <a:schemeClr val="bg1"/>
                </a:solidFill>
              </a:rPr>
              <a:t>Scene One</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0"/>
            <a:ext cx="4732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8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58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7200"/>
            <a:ext cx="9144000" cy="5130800"/>
          </a:xfrm>
          <a:prstGeom prst="rect">
            <a:avLst/>
          </a:prstGeom>
          <a:noFill/>
          <a:extLst>
            <a:ext uri="{909E8E84-426E-40DD-AFC4-6F175D3DCCD1}">
              <a14:hiddenFill xmlns:a14="http://schemas.microsoft.com/office/drawing/2010/main">
                <a:solidFill>
                  <a:srgbClr val="FFFFFF"/>
                </a:solidFill>
              </a14:hiddenFill>
            </a:ext>
          </a:extLst>
        </p:spPr>
      </p:pic>
      <p:sp>
        <p:nvSpPr>
          <p:cNvPr id="558085" name="Text Box 5"/>
          <p:cNvSpPr txBox="1">
            <a:spLocks noChangeArrowheads="1"/>
          </p:cNvSpPr>
          <p:nvPr/>
        </p:nvSpPr>
        <p:spPr bwMode="auto">
          <a:xfrm>
            <a:off x="152400" y="228600"/>
            <a:ext cx="8839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a:solidFill>
                  <a:srgbClr val="FFFFFF"/>
                </a:solidFill>
              </a:rPr>
              <a:t>Lady Macbeth is worried, because it’s taking her husband too long to kill Duncan.  It should be fast—everything was ready!  She is nervous.</a:t>
            </a:r>
            <a:r>
              <a:rPr lang="en-US" altLang="en-US" sz="2400">
                <a:solidFill>
                  <a:srgbClr val="FFFFFF"/>
                </a:solidFill>
              </a:rPr>
              <a:t>  </a:t>
            </a:r>
          </a:p>
        </p:txBody>
      </p:sp>
      <p:sp>
        <p:nvSpPr>
          <p:cNvPr id="558086" name="SMARTPenAnnotation102"/>
          <p:cNvSpPr>
            <a:spLocks/>
          </p:cNvSpPr>
          <p:nvPr/>
        </p:nvSpPr>
        <p:spPr bwMode="auto">
          <a:xfrm>
            <a:off x="473075" y="679450"/>
            <a:ext cx="4284663" cy="152400"/>
          </a:xfrm>
          <a:custGeom>
            <a:avLst/>
            <a:gdLst>
              <a:gd name="T0" fmla="*/ 3 w 2699"/>
              <a:gd name="T1" fmla="*/ 2 h 96"/>
              <a:gd name="T2" fmla="*/ 8 w 2699"/>
              <a:gd name="T3" fmla="*/ 4 h 96"/>
              <a:gd name="T4" fmla="*/ 50 w 2699"/>
              <a:gd name="T5" fmla="*/ 10 h 96"/>
              <a:gd name="T6" fmla="*/ 83 w 2699"/>
              <a:gd name="T7" fmla="*/ 14 h 96"/>
              <a:gd name="T8" fmla="*/ 102 w 2699"/>
              <a:gd name="T9" fmla="*/ 17 h 96"/>
              <a:gd name="T10" fmla="*/ 158 w 2699"/>
              <a:gd name="T11" fmla="*/ 26 h 96"/>
              <a:gd name="T12" fmla="*/ 195 w 2699"/>
              <a:gd name="T13" fmla="*/ 30 h 96"/>
              <a:gd name="T14" fmla="*/ 245 w 2699"/>
              <a:gd name="T15" fmla="*/ 36 h 96"/>
              <a:gd name="T16" fmla="*/ 261 w 2699"/>
              <a:gd name="T17" fmla="*/ 39 h 96"/>
              <a:gd name="T18" fmla="*/ 292 w 2699"/>
              <a:gd name="T19" fmla="*/ 44 h 96"/>
              <a:gd name="T20" fmla="*/ 326 w 2699"/>
              <a:gd name="T21" fmla="*/ 50 h 96"/>
              <a:gd name="T22" fmla="*/ 379 w 2699"/>
              <a:gd name="T23" fmla="*/ 55 h 96"/>
              <a:gd name="T24" fmla="*/ 460 w 2699"/>
              <a:gd name="T25" fmla="*/ 63 h 96"/>
              <a:gd name="T26" fmla="*/ 514 w 2699"/>
              <a:gd name="T27" fmla="*/ 68 h 96"/>
              <a:gd name="T28" fmla="*/ 547 w 2699"/>
              <a:gd name="T29" fmla="*/ 71 h 96"/>
              <a:gd name="T30" fmla="*/ 756 w 2699"/>
              <a:gd name="T31" fmla="*/ 85 h 96"/>
              <a:gd name="T32" fmla="*/ 846 w 2699"/>
              <a:gd name="T33" fmla="*/ 90 h 96"/>
              <a:gd name="T34" fmla="*/ 958 w 2699"/>
              <a:gd name="T35" fmla="*/ 95 h 96"/>
              <a:gd name="T36" fmla="*/ 1187 w 2699"/>
              <a:gd name="T37" fmla="*/ 90 h 96"/>
              <a:gd name="T38" fmla="*/ 1264 w 2699"/>
              <a:gd name="T39" fmla="*/ 86 h 96"/>
              <a:gd name="T40" fmla="*/ 1370 w 2699"/>
              <a:gd name="T41" fmla="*/ 80 h 96"/>
              <a:gd name="T42" fmla="*/ 1513 w 2699"/>
              <a:gd name="T43" fmla="*/ 77 h 96"/>
              <a:gd name="T44" fmla="*/ 1616 w 2699"/>
              <a:gd name="T45" fmla="*/ 71 h 96"/>
              <a:gd name="T46" fmla="*/ 1726 w 2699"/>
              <a:gd name="T47" fmla="*/ 67 h 96"/>
              <a:gd name="T48" fmla="*/ 1824 w 2699"/>
              <a:gd name="T49" fmla="*/ 62 h 96"/>
              <a:gd name="T50" fmla="*/ 1996 w 2699"/>
              <a:gd name="T51" fmla="*/ 57 h 96"/>
              <a:gd name="T52" fmla="*/ 2120 w 2699"/>
              <a:gd name="T53" fmla="*/ 54 h 96"/>
              <a:gd name="T54" fmla="*/ 2229 w 2699"/>
              <a:gd name="T55" fmla="*/ 50 h 96"/>
              <a:gd name="T56" fmla="*/ 2336 w 2699"/>
              <a:gd name="T57" fmla="*/ 46 h 96"/>
              <a:gd name="T58" fmla="*/ 2512 w 2699"/>
              <a:gd name="T59" fmla="*/ 45 h 96"/>
              <a:gd name="T60" fmla="*/ 2626 w 2699"/>
              <a:gd name="T61" fmla="*/ 50 h 96"/>
              <a:gd name="T62" fmla="*/ 2698 w 2699"/>
              <a:gd name="T63" fmla="*/ 49 h 96"/>
              <a:gd name="T64" fmla="*/ 2695 w 2699"/>
              <a:gd name="T6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9" h="96">
                <a:moveTo>
                  <a:pt x="0" y="0"/>
                </a:moveTo>
                <a:lnTo>
                  <a:pt x="3" y="2"/>
                </a:lnTo>
                <a:lnTo>
                  <a:pt x="5" y="3"/>
                </a:lnTo>
                <a:lnTo>
                  <a:pt x="8" y="4"/>
                </a:lnTo>
                <a:lnTo>
                  <a:pt x="36" y="7"/>
                </a:lnTo>
                <a:lnTo>
                  <a:pt x="50" y="10"/>
                </a:lnTo>
                <a:lnTo>
                  <a:pt x="72" y="12"/>
                </a:lnTo>
                <a:lnTo>
                  <a:pt x="83" y="14"/>
                </a:lnTo>
                <a:lnTo>
                  <a:pt x="93" y="15"/>
                </a:lnTo>
                <a:lnTo>
                  <a:pt x="102" y="17"/>
                </a:lnTo>
                <a:lnTo>
                  <a:pt x="115" y="20"/>
                </a:lnTo>
                <a:lnTo>
                  <a:pt x="158" y="26"/>
                </a:lnTo>
                <a:lnTo>
                  <a:pt x="177" y="28"/>
                </a:lnTo>
                <a:lnTo>
                  <a:pt x="195" y="30"/>
                </a:lnTo>
                <a:lnTo>
                  <a:pt x="225" y="33"/>
                </a:lnTo>
                <a:lnTo>
                  <a:pt x="245" y="36"/>
                </a:lnTo>
                <a:lnTo>
                  <a:pt x="253" y="38"/>
                </a:lnTo>
                <a:lnTo>
                  <a:pt x="261" y="39"/>
                </a:lnTo>
                <a:lnTo>
                  <a:pt x="274" y="42"/>
                </a:lnTo>
                <a:lnTo>
                  <a:pt x="292" y="44"/>
                </a:lnTo>
                <a:lnTo>
                  <a:pt x="304" y="47"/>
                </a:lnTo>
                <a:lnTo>
                  <a:pt x="326" y="50"/>
                </a:lnTo>
                <a:lnTo>
                  <a:pt x="338" y="53"/>
                </a:lnTo>
                <a:lnTo>
                  <a:pt x="379" y="55"/>
                </a:lnTo>
                <a:lnTo>
                  <a:pt x="395" y="57"/>
                </a:lnTo>
                <a:lnTo>
                  <a:pt x="460" y="63"/>
                </a:lnTo>
                <a:lnTo>
                  <a:pt x="490" y="65"/>
                </a:lnTo>
                <a:lnTo>
                  <a:pt x="514" y="68"/>
                </a:lnTo>
                <a:lnTo>
                  <a:pt x="524" y="70"/>
                </a:lnTo>
                <a:lnTo>
                  <a:pt x="547" y="71"/>
                </a:lnTo>
                <a:lnTo>
                  <a:pt x="651" y="77"/>
                </a:lnTo>
                <a:lnTo>
                  <a:pt x="756" y="85"/>
                </a:lnTo>
                <a:lnTo>
                  <a:pt x="830" y="89"/>
                </a:lnTo>
                <a:lnTo>
                  <a:pt x="846" y="90"/>
                </a:lnTo>
                <a:lnTo>
                  <a:pt x="877" y="93"/>
                </a:lnTo>
                <a:lnTo>
                  <a:pt x="958" y="95"/>
                </a:lnTo>
                <a:lnTo>
                  <a:pt x="1044" y="95"/>
                </a:lnTo>
                <a:lnTo>
                  <a:pt x="1187" y="90"/>
                </a:lnTo>
                <a:lnTo>
                  <a:pt x="1226" y="88"/>
                </a:lnTo>
                <a:lnTo>
                  <a:pt x="1264" y="86"/>
                </a:lnTo>
                <a:lnTo>
                  <a:pt x="1311" y="84"/>
                </a:lnTo>
                <a:lnTo>
                  <a:pt x="1370" y="80"/>
                </a:lnTo>
                <a:lnTo>
                  <a:pt x="1454" y="78"/>
                </a:lnTo>
                <a:lnTo>
                  <a:pt x="1513" y="77"/>
                </a:lnTo>
                <a:lnTo>
                  <a:pt x="1567" y="74"/>
                </a:lnTo>
                <a:lnTo>
                  <a:pt x="1616" y="71"/>
                </a:lnTo>
                <a:lnTo>
                  <a:pt x="1653" y="69"/>
                </a:lnTo>
                <a:lnTo>
                  <a:pt x="1726" y="67"/>
                </a:lnTo>
                <a:lnTo>
                  <a:pt x="1749" y="64"/>
                </a:lnTo>
                <a:lnTo>
                  <a:pt x="1824" y="62"/>
                </a:lnTo>
                <a:lnTo>
                  <a:pt x="1892" y="60"/>
                </a:lnTo>
                <a:lnTo>
                  <a:pt x="1996" y="57"/>
                </a:lnTo>
                <a:lnTo>
                  <a:pt x="2070" y="56"/>
                </a:lnTo>
                <a:lnTo>
                  <a:pt x="2120" y="54"/>
                </a:lnTo>
                <a:lnTo>
                  <a:pt x="2149" y="51"/>
                </a:lnTo>
                <a:lnTo>
                  <a:pt x="2229" y="50"/>
                </a:lnTo>
                <a:lnTo>
                  <a:pt x="2307" y="50"/>
                </a:lnTo>
                <a:lnTo>
                  <a:pt x="2336" y="46"/>
                </a:lnTo>
                <a:lnTo>
                  <a:pt x="2411" y="45"/>
                </a:lnTo>
                <a:lnTo>
                  <a:pt x="2512" y="45"/>
                </a:lnTo>
                <a:lnTo>
                  <a:pt x="2543" y="48"/>
                </a:lnTo>
                <a:lnTo>
                  <a:pt x="2626" y="50"/>
                </a:lnTo>
                <a:lnTo>
                  <a:pt x="2698" y="50"/>
                </a:lnTo>
                <a:lnTo>
                  <a:pt x="2698" y="49"/>
                </a:lnTo>
                <a:lnTo>
                  <a:pt x="2698" y="48"/>
                </a:lnTo>
                <a:lnTo>
                  <a:pt x="2695"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8087" name="SMARTPenAnnotation103"/>
          <p:cNvSpPr>
            <a:spLocks/>
          </p:cNvSpPr>
          <p:nvPr/>
        </p:nvSpPr>
        <p:spPr bwMode="auto">
          <a:xfrm>
            <a:off x="7054850" y="1196975"/>
            <a:ext cx="1735138" cy="198438"/>
          </a:xfrm>
          <a:custGeom>
            <a:avLst/>
            <a:gdLst>
              <a:gd name="T0" fmla="*/ 0 w 1093"/>
              <a:gd name="T1" fmla="*/ 5 h 125"/>
              <a:gd name="T2" fmla="*/ 12 w 1093"/>
              <a:gd name="T3" fmla="*/ 2 h 125"/>
              <a:gd name="T4" fmla="*/ 17 w 1093"/>
              <a:gd name="T5" fmla="*/ 1 h 125"/>
              <a:gd name="T6" fmla="*/ 51 w 1093"/>
              <a:gd name="T7" fmla="*/ 0 h 125"/>
              <a:gd name="T8" fmla="*/ 107 w 1093"/>
              <a:gd name="T9" fmla="*/ 0 h 125"/>
              <a:gd name="T10" fmla="*/ 131 w 1093"/>
              <a:gd name="T11" fmla="*/ 1 h 125"/>
              <a:gd name="T12" fmla="*/ 159 w 1093"/>
              <a:gd name="T13" fmla="*/ 4 h 125"/>
              <a:gd name="T14" fmla="*/ 184 w 1093"/>
              <a:gd name="T15" fmla="*/ 5 h 125"/>
              <a:gd name="T16" fmla="*/ 226 w 1093"/>
              <a:gd name="T17" fmla="*/ 9 h 125"/>
              <a:gd name="T18" fmla="*/ 259 w 1093"/>
              <a:gd name="T19" fmla="*/ 11 h 125"/>
              <a:gd name="T20" fmla="*/ 297 w 1093"/>
              <a:gd name="T21" fmla="*/ 15 h 125"/>
              <a:gd name="T22" fmla="*/ 353 w 1093"/>
              <a:gd name="T23" fmla="*/ 21 h 125"/>
              <a:gd name="T24" fmla="*/ 382 w 1093"/>
              <a:gd name="T25" fmla="*/ 24 h 125"/>
              <a:gd name="T26" fmla="*/ 410 w 1093"/>
              <a:gd name="T27" fmla="*/ 26 h 125"/>
              <a:gd name="T28" fmla="*/ 423 w 1093"/>
              <a:gd name="T29" fmla="*/ 27 h 125"/>
              <a:gd name="T30" fmla="*/ 446 w 1093"/>
              <a:gd name="T31" fmla="*/ 29 h 125"/>
              <a:gd name="T32" fmla="*/ 556 w 1093"/>
              <a:gd name="T33" fmla="*/ 43 h 125"/>
              <a:gd name="T34" fmla="*/ 672 w 1093"/>
              <a:gd name="T35" fmla="*/ 58 h 125"/>
              <a:gd name="T36" fmla="*/ 966 w 1093"/>
              <a:gd name="T37" fmla="*/ 103 h 125"/>
              <a:gd name="T38" fmla="*/ 1007 w 1093"/>
              <a:gd name="T39" fmla="*/ 106 h 125"/>
              <a:gd name="T40" fmla="*/ 1027 w 1093"/>
              <a:gd name="T41" fmla="*/ 109 h 125"/>
              <a:gd name="T42" fmla="*/ 1058 w 1093"/>
              <a:gd name="T43" fmla="*/ 114 h 125"/>
              <a:gd name="T44" fmla="*/ 1084 w 1093"/>
              <a:gd name="T45" fmla="*/ 118 h 125"/>
              <a:gd name="T46" fmla="*/ 1091 w 1093"/>
              <a:gd name="T47" fmla="*/ 121 h 125"/>
              <a:gd name="T48" fmla="*/ 1092 w 1093"/>
              <a:gd name="T49" fmla="*/ 122 h 125"/>
              <a:gd name="T50" fmla="*/ 1092 w 1093"/>
              <a:gd name="T51" fmla="*/ 122 h 125"/>
              <a:gd name="T52" fmla="*/ 1091 w 1093"/>
              <a:gd name="T53"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3" h="125">
                <a:moveTo>
                  <a:pt x="0" y="5"/>
                </a:moveTo>
                <a:lnTo>
                  <a:pt x="12" y="2"/>
                </a:lnTo>
                <a:lnTo>
                  <a:pt x="17" y="1"/>
                </a:lnTo>
                <a:lnTo>
                  <a:pt x="51" y="0"/>
                </a:lnTo>
                <a:lnTo>
                  <a:pt x="107" y="0"/>
                </a:lnTo>
                <a:lnTo>
                  <a:pt x="131" y="1"/>
                </a:lnTo>
                <a:lnTo>
                  <a:pt x="159" y="4"/>
                </a:lnTo>
                <a:lnTo>
                  <a:pt x="184" y="5"/>
                </a:lnTo>
                <a:lnTo>
                  <a:pt x="226" y="9"/>
                </a:lnTo>
                <a:lnTo>
                  <a:pt x="259" y="11"/>
                </a:lnTo>
                <a:lnTo>
                  <a:pt x="297" y="15"/>
                </a:lnTo>
                <a:lnTo>
                  <a:pt x="353" y="21"/>
                </a:lnTo>
                <a:lnTo>
                  <a:pt x="382" y="24"/>
                </a:lnTo>
                <a:lnTo>
                  <a:pt x="410" y="26"/>
                </a:lnTo>
                <a:lnTo>
                  <a:pt x="423" y="27"/>
                </a:lnTo>
                <a:lnTo>
                  <a:pt x="446" y="29"/>
                </a:lnTo>
                <a:lnTo>
                  <a:pt x="556" y="43"/>
                </a:lnTo>
                <a:lnTo>
                  <a:pt x="672" y="58"/>
                </a:lnTo>
                <a:lnTo>
                  <a:pt x="966" y="103"/>
                </a:lnTo>
                <a:lnTo>
                  <a:pt x="1007" y="106"/>
                </a:lnTo>
                <a:lnTo>
                  <a:pt x="1027" y="109"/>
                </a:lnTo>
                <a:lnTo>
                  <a:pt x="1058" y="114"/>
                </a:lnTo>
                <a:lnTo>
                  <a:pt x="1084" y="118"/>
                </a:lnTo>
                <a:lnTo>
                  <a:pt x="1091" y="121"/>
                </a:lnTo>
                <a:lnTo>
                  <a:pt x="1092" y="122"/>
                </a:lnTo>
                <a:lnTo>
                  <a:pt x="1091" y="12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8088" name="SMARTPenAnnotation104"/>
          <p:cNvSpPr>
            <a:spLocks/>
          </p:cNvSpPr>
          <p:nvPr/>
        </p:nvSpPr>
        <p:spPr bwMode="auto">
          <a:xfrm>
            <a:off x="615950" y="1795463"/>
            <a:ext cx="8404225" cy="150812"/>
          </a:xfrm>
          <a:custGeom>
            <a:avLst/>
            <a:gdLst>
              <a:gd name="T0" fmla="*/ 0 w 5294"/>
              <a:gd name="T1" fmla="*/ 33 h 95"/>
              <a:gd name="T2" fmla="*/ 9 w 5294"/>
              <a:gd name="T3" fmla="*/ 30 h 95"/>
              <a:gd name="T4" fmla="*/ 28 w 5294"/>
              <a:gd name="T5" fmla="*/ 28 h 95"/>
              <a:gd name="T6" fmla="*/ 37 w 5294"/>
              <a:gd name="T7" fmla="*/ 25 h 95"/>
              <a:gd name="T8" fmla="*/ 61 w 5294"/>
              <a:gd name="T9" fmla="*/ 22 h 95"/>
              <a:gd name="T10" fmla="*/ 89 w 5294"/>
              <a:gd name="T11" fmla="*/ 19 h 95"/>
              <a:gd name="T12" fmla="*/ 175 w 5294"/>
              <a:gd name="T13" fmla="*/ 17 h 95"/>
              <a:gd name="T14" fmla="*/ 214 w 5294"/>
              <a:gd name="T15" fmla="*/ 20 h 95"/>
              <a:gd name="T16" fmla="*/ 329 w 5294"/>
              <a:gd name="T17" fmla="*/ 23 h 95"/>
              <a:gd name="T18" fmla="*/ 478 w 5294"/>
              <a:gd name="T19" fmla="*/ 32 h 95"/>
              <a:gd name="T20" fmla="*/ 635 w 5294"/>
              <a:gd name="T21" fmla="*/ 46 h 95"/>
              <a:gd name="T22" fmla="*/ 744 w 5294"/>
              <a:gd name="T23" fmla="*/ 52 h 95"/>
              <a:gd name="T24" fmla="*/ 947 w 5294"/>
              <a:gd name="T25" fmla="*/ 60 h 95"/>
              <a:gd name="T26" fmla="*/ 1181 w 5294"/>
              <a:gd name="T27" fmla="*/ 63 h 95"/>
              <a:gd name="T28" fmla="*/ 1257 w 5294"/>
              <a:gd name="T29" fmla="*/ 66 h 95"/>
              <a:gd name="T30" fmla="*/ 1593 w 5294"/>
              <a:gd name="T31" fmla="*/ 72 h 95"/>
              <a:gd name="T32" fmla="*/ 1637 w 5294"/>
              <a:gd name="T33" fmla="*/ 74 h 95"/>
              <a:gd name="T34" fmla="*/ 1658 w 5294"/>
              <a:gd name="T35" fmla="*/ 76 h 95"/>
              <a:gd name="T36" fmla="*/ 1984 w 5294"/>
              <a:gd name="T37" fmla="*/ 88 h 95"/>
              <a:gd name="T38" fmla="*/ 2037 w 5294"/>
              <a:gd name="T39" fmla="*/ 92 h 95"/>
              <a:gd name="T40" fmla="*/ 2165 w 5294"/>
              <a:gd name="T41" fmla="*/ 94 h 95"/>
              <a:gd name="T42" fmla="*/ 2300 w 5294"/>
              <a:gd name="T43" fmla="*/ 94 h 95"/>
              <a:gd name="T44" fmla="*/ 2391 w 5294"/>
              <a:gd name="T45" fmla="*/ 89 h 95"/>
              <a:gd name="T46" fmla="*/ 2429 w 5294"/>
              <a:gd name="T47" fmla="*/ 86 h 95"/>
              <a:gd name="T48" fmla="*/ 2461 w 5294"/>
              <a:gd name="T49" fmla="*/ 83 h 95"/>
              <a:gd name="T50" fmla="*/ 2513 w 5294"/>
              <a:gd name="T51" fmla="*/ 77 h 95"/>
              <a:gd name="T52" fmla="*/ 2559 w 5294"/>
              <a:gd name="T53" fmla="*/ 72 h 95"/>
              <a:gd name="T54" fmla="*/ 2601 w 5294"/>
              <a:gd name="T55" fmla="*/ 69 h 95"/>
              <a:gd name="T56" fmla="*/ 2641 w 5294"/>
              <a:gd name="T57" fmla="*/ 67 h 95"/>
              <a:gd name="T58" fmla="*/ 2873 w 5294"/>
              <a:gd name="T59" fmla="*/ 53 h 95"/>
              <a:gd name="T60" fmla="*/ 2995 w 5294"/>
              <a:gd name="T61" fmla="*/ 50 h 95"/>
              <a:gd name="T62" fmla="*/ 3033 w 5294"/>
              <a:gd name="T63" fmla="*/ 47 h 95"/>
              <a:gd name="T64" fmla="*/ 3093 w 5294"/>
              <a:gd name="T65" fmla="*/ 42 h 95"/>
              <a:gd name="T66" fmla="*/ 3187 w 5294"/>
              <a:gd name="T67" fmla="*/ 38 h 95"/>
              <a:gd name="T68" fmla="*/ 3223 w 5294"/>
              <a:gd name="T69" fmla="*/ 35 h 95"/>
              <a:gd name="T70" fmla="*/ 3278 w 5294"/>
              <a:gd name="T71" fmla="*/ 33 h 95"/>
              <a:gd name="T72" fmla="*/ 3464 w 5294"/>
              <a:gd name="T73" fmla="*/ 21 h 95"/>
              <a:gd name="T74" fmla="*/ 3742 w 5294"/>
              <a:gd name="T75" fmla="*/ 8 h 95"/>
              <a:gd name="T76" fmla="*/ 3846 w 5294"/>
              <a:gd name="T77" fmla="*/ 4 h 95"/>
              <a:gd name="T78" fmla="*/ 3902 w 5294"/>
              <a:gd name="T79" fmla="*/ 2 h 95"/>
              <a:gd name="T80" fmla="*/ 4046 w 5294"/>
              <a:gd name="T81" fmla="*/ 0 h 95"/>
              <a:gd name="T82" fmla="*/ 4163 w 5294"/>
              <a:gd name="T83" fmla="*/ 3 h 95"/>
              <a:gd name="T84" fmla="*/ 4285 w 5294"/>
              <a:gd name="T85" fmla="*/ 7 h 95"/>
              <a:gd name="T86" fmla="*/ 4338 w 5294"/>
              <a:gd name="T87" fmla="*/ 9 h 95"/>
              <a:gd name="T88" fmla="*/ 4401 w 5294"/>
              <a:gd name="T89" fmla="*/ 11 h 95"/>
              <a:gd name="T90" fmla="*/ 4455 w 5294"/>
              <a:gd name="T91" fmla="*/ 14 h 95"/>
              <a:gd name="T92" fmla="*/ 4569 w 5294"/>
              <a:gd name="T93" fmla="*/ 22 h 95"/>
              <a:gd name="T94" fmla="*/ 4629 w 5294"/>
              <a:gd name="T95" fmla="*/ 27 h 95"/>
              <a:gd name="T96" fmla="*/ 4651 w 5294"/>
              <a:gd name="T97" fmla="*/ 29 h 95"/>
              <a:gd name="T98" fmla="*/ 4690 w 5294"/>
              <a:gd name="T99" fmla="*/ 31 h 95"/>
              <a:gd name="T100" fmla="*/ 4729 w 5294"/>
              <a:gd name="T101" fmla="*/ 34 h 95"/>
              <a:gd name="T102" fmla="*/ 4780 w 5294"/>
              <a:gd name="T103" fmla="*/ 39 h 95"/>
              <a:gd name="T104" fmla="*/ 4803 w 5294"/>
              <a:gd name="T105" fmla="*/ 41 h 95"/>
              <a:gd name="T106" fmla="*/ 4861 w 5294"/>
              <a:gd name="T107" fmla="*/ 44 h 95"/>
              <a:gd name="T108" fmla="*/ 4895 w 5294"/>
              <a:gd name="T109" fmla="*/ 47 h 95"/>
              <a:gd name="T110" fmla="*/ 5051 w 5294"/>
              <a:gd name="T111" fmla="*/ 50 h 95"/>
              <a:gd name="T112" fmla="*/ 5199 w 5294"/>
              <a:gd name="T113" fmla="*/ 47 h 95"/>
              <a:gd name="T114" fmla="*/ 5244 w 5294"/>
              <a:gd name="T115" fmla="*/ 45 h 95"/>
              <a:gd name="T116" fmla="*/ 5256 w 5294"/>
              <a:gd name="T117" fmla="*/ 43 h 95"/>
              <a:gd name="T118" fmla="*/ 5274 w 5294"/>
              <a:gd name="T119" fmla="*/ 40 h 95"/>
              <a:gd name="T120" fmla="*/ 5293 w 5294"/>
              <a:gd name="T121"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94" h="95">
                <a:moveTo>
                  <a:pt x="0" y="33"/>
                </a:moveTo>
                <a:lnTo>
                  <a:pt x="9" y="30"/>
                </a:lnTo>
                <a:lnTo>
                  <a:pt x="28" y="28"/>
                </a:lnTo>
                <a:lnTo>
                  <a:pt x="37" y="25"/>
                </a:lnTo>
                <a:lnTo>
                  <a:pt x="61" y="22"/>
                </a:lnTo>
                <a:lnTo>
                  <a:pt x="89" y="19"/>
                </a:lnTo>
                <a:lnTo>
                  <a:pt x="175" y="17"/>
                </a:lnTo>
                <a:lnTo>
                  <a:pt x="214" y="20"/>
                </a:lnTo>
                <a:lnTo>
                  <a:pt x="329" y="23"/>
                </a:lnTo>
                <a:lnTo>
                  <a:pt x="478" y="32"/>
                </a:lnTo>
                <a:lnTo>
                  <a:pt x="635" y="46"/>
                </a:lnTo>
                <a:lnTo>
                  <a:pt x="744" y="52"/>
                </a:lnTo>
                <a:lnTo>
                  <a:pt x="947" y="60"/>
                </a:lnTo>
                <a:lnTo>
                  <a:pt x="1181" y="63"/>
                </a:lnTo>
                <a:lnTo>
                  <a:pt x="1257" y="66"/>
                </a:lnTo>
                <a:lnTo>
                  <a:pt x="1593" y="72"/>
                </a:lnTo>
                <a:lnTo>
                  <a:pt x="1637" y="74"/>
                </a:lnTo>
                <a:lnTo>
                  <a:pt x="1658" y="76"/>
                </a:lnTo>
                <a:lnTo>
                  <a:pt x="1984" y="88"/>
                </a:lnTo>
                <a:lnTo>
                  <a:pt x="2037" y="92"/>
                </a:lnTo>
                <a:lnTo>
                  <a:pt x="2165" y="94"/>
                </a:lnTo>
                <a:lnTo>
                  <a:pt x="2300" y="94"/>
                </a:lnTo>
                <a:lnTo>
                  <a:pt x="2391" y="89"/>
                </a:lnTo>
                <a:lnTo>
                  <a:pt x="2429" y="86"/>
                </a:lnTo>
                <a:lnTo>
                  <a:pt x="2461" y="83"/>
                </a:lnTo>
                <a:lnTo>
                  <a:pt x="2513" y="77"/>
                </a:lnTo>
                <a:lnTo>
                  <a:pt x="2559" y="72"/>
                </a:lnTo>
                <a:lnTo>
                  <a:pt x="2601" y="69"/>
                </a:lnTo>
                <a:lnTo>
                  <a:pt x="2641" y="67"/>
                </a:lnTo>
                <a:lnTo>
                  <a:pt x="2873" y="53"/>
                </a:lnTo>
                <a:lnTo>
                  <a:pt x="2995" y="50"/>
                </a:lnTo>
                <a:lnTo>
                  <a:pt x="3033" y="47"/>
                </a:lnTo>
                <a:lnTo>
                  <a:pt x="3093" y="42"/>
                </a:lnTo>
                <a:lnTo>
                  <a:pt x="3187" y="38"/>
                </a:lnTo>
                <a:lnTo>
                  <a:pt x="3223" y="35"/>
                </a:lnTo>
                <a:lnTo>
                  <a:pt x="3278" y="33"/>
                </a:lnTo>
                <a:lnTo>
                  <a:pt x="3464" y="21"/>
                </a:lnTo>
                <a:lnTo>
                  <a:pt x="3742" y="8"/>
                </a:lnTo>
                <a:lnTo>
                  <a:pt x="3846" y="4"/>
                </a:lnTo>
                <a:lnTo>
                  <a:pt x="3902" y="2"/>
                </a:lnTo>
                <a:lnTo>
                  <a:pt x="4046" y="0"/>
                </a:lnTo>
                <a:lnTo>
                  <a:pt x="4163" y="3"/>
                </a:lnTo>
                <a:lnTo>
                  <a:pt x="4285" y="7"/>
                </a:lnTo>
                <a:lnTo>
                  <a:pt x="4338" y="9"/>
                </a:lnTo>
                <a:lnTo>
                  <a:pt x="4401" y="11"/>
                </a:lnTo>
                <a:lnTo>
                  <a:pt x="4455" y="14"/>
                </a:lnTo>
                <a:lnTo>
                  <a:pt x="4569" y="22"/>
                </a:lnTo>
                <a:lnTo>
                  <a:pt x="4629" y="27"/>
                </a:lnTo>
                <a:lnTo>
                  <a:pt x="4651" y="29"/>
                </a:lnTo>
                <a:lnTo>
                  <a:pt x="4690" y="31"/>
                </a:lnTo>
                <a:lnTo>
                  <a:pt x="4729" y="34"/>
                </a:lnTo>
                <a:lnTo>
                  <a:pt x="4780" y="39"/>
                </a:lnTo>
                <a:lnTo>
                  <a:pt x="4803" y="41"/>
                </a:lnTo>
                <a:lnTo>
                  <a:pt x="4861" y="44"/>
                </a:lnTo>
                <a:lnTo>
                  <a:pt x="4895" y="47"/>
                </a:lnTo>
                <a:lnTo>
                  <a:pt x="5051" y="50"/>
                </a:lnTo>
                <a:lnTo>
                  <a:pt x="5199" y="47"/>
                </a:lnTo>
                <a:lnTo>
                  <a:pt x="5244" y="45"/>
                </a:lnTo>
                <a:lnTo>
                  <a:pt x="5256" y="43"/>
                </a:lnTo>
                <a:lnTo>
                  <a:pt x="5274" y="40"/>
                </a:lnTo>
                <a:lnTo>
                  <a:pt x="5293"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693634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endParaRPr lang="en-US" altLang="en-US"/>
          </a:p>
        </p:txBody>
      </p:sp>
      <p:sp>
        <p:nvSpPr>
          <p:cNvPr id="564227" name="Rectangle 3"/>
          <p:cNvSpPr>
            <a:spLocks noGrp="1" noChangeArrowheads="1"/>
          </p:cNvSpPr>
          <p:nvPr>
            <p:ph type="body" idx="1"/>
          </p:nvPr>
        </p:nvSpPr>
        <p:spPr/>
        <p:txBody>
          <a:bodyPr/>
          <a:lstStyle/>
          <a:p>
            <a:endParaRPr lang="en-US" altLang="en-US"/>
          </a:p>
        </p:txBody>
      </p:sp>
      <p:pic>
        <p:nvPicPr>
          <p:cNvPr id="564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323138"/>
          </a:xfrm>
          <a:prstGeom prst="rect">
            <a:avLst/>
          </a:prstGeom>
          <a:noFill/>
          <a:extLst>
            <a:ext uri="{909E8E84-426E-40DD-AFC4-6F175D3DCCD1}">
              <a14:hiddenFill xmlns:a14="http://schemas.microsoft.com/office/drawing/2010/main">
                <a:solidFill>
                  <a:srgbClr val="FFFFFF"/>
                </a:solidFill>
              </a14:hiddenFill>
            </a:ext>
          </a:extLst>
        </p:spPr>
      </p:pic>
      <p:sp>
        <p:nvSpPr>
          <p:cNvPr id="564229" name="Text Box 5"/>
          <p:cNvSpPr txBox="1">
            <a:spLocks noChangeArrowheads="1"/>
          </p:cNvSpPr>
          <p:nvPr/>
        </p:nvSpPr>
        <p:spPr bwMode="auto">
          <a:xfrm>
            <a:off x="228600" y="4724400"/>
            <a:ext cx="6705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a:solidFill>
                  <a:srgbClr val="FFFFFF"/>
                </a:solidFill>
              </a:rPr>
              <a:t>She hears noises (owls, crickets).  She’s afraid they’ll be caught in the act.  She hears her husband’s voice, then Macbeth comes down the stairs.  He says, “I have done the deed.”</a:t>
            </a:r>
          </a:p>
        </p:txBody>
      </p:sp>
      <p:sp>
        <p:nvSpPr>
          <p:cNvPr id="564230" name="SMARTPenAnnotation94"/>
          <p:cNvSpPr>
            <a:spLocks/>
          </p:cNvSpPr>
          <p:nvPr/>
        </p:nvSpPr>
        <p:spPr bwMode="auto">
          <a:xfrm>
            <a:off x="1044575" y="5162550"/>
            <a:ext cx="2100263" cy="53975"/>
          </a:xfrm>
          <a:custGeom>
            <a:avLst/>
            <a:gdLst>
              <a:gd name="T0" fmla="*/ 0 w 1323"/>
              <a:gd name="T1" fmla="*/ 5 h 34"/>
              <a:gd name="T2" fmla="*/ 15 w 1323"/>
              <a:gd name="T3" fmla="*/ 6 h 34"/>
              <a:gd name="T4" fmla="*/ 22 w 1323"/>
              <a:gd name="T5" fmla="*/ 7 h 34"/>
              <a:gd name="T6" fmla="*/ 30 w 1323"/>
              <a:gd name="T7" fmla="*/ 8 h 34"/>
              <a:gd name="T8" fmla="*/ 37 w 1323"/>
              <a:gd name="T9" fmla="*/ 9 h 34"/>
              <a:gd name="T10" fmla="*/ 49 w 1323"/>
              <a:gd name="T11" fmla="*/ 10 h 34"/>
              <a:gd name="T12" fmla="*/ 80 w 1323"/>
              <a:gd name="T13" fmla="*/ 10 h 34"/>
              <a:gd name="T14" fmla="*/ 264 w 1323"/>
              <a:gd name="T15" fmla="*/ 10 h 34"/>
              <a:gd name="T16" fmla="*/ 387 w 1323"/>
              <a:gd name="T17" fmla="*/ 15 h 34"/>
              <a:gd name="T18" fmla="*/ 423 w 1323"/>
              <a:gd name="T19" fmla="*/ 16 h 34"/>
              <a:gd name="T20" fmla="*/ 468 w 1323"/>
              <a:gd name="T21" fmla="*/ 16 h 34"/>
              <a:gd name="T22" fmla="*/ 521 w 1323"/>
              <a:gd name="T23" fmla="*/ 14 h 34"/>
              <a:gd name="T24" fmla="*/ 554 w 1323"/>
              <a:gd name="T25" fmla="*/ 13 h 34"/>
              <a:gd name="T26" fmla="*/ 579 w 1323"/>
              <a:gd name="T27" fmla="*/ 12 h 34"/>
              <a:gd name="T28" fmla="*/ 600 w 1323"/>
              <a:gd name="T29" fmla="*/ 10 h 34"/>
              <a:gd name="T30" fmla="*/ 617 w 1323"/>
              <a:gd name="T31" fmla="*/ 8 h 34"/>
              <a:gd name="T32" fmla="*/ 640 w 1323"/>
              <a:gd name="T33" fmla="*/ 7 h 34"/>
              <a:gd name="T34" fmla="*/ 693 w 1323"/>
              <a:gd name="T35" fmla="*/ 6 h 34"/>
              <a:gd name="T36" fmla="*/ 841 w 1323"/>
              <a:gd name="T37" fmla="*/ 5 h 34"/>
              <a:gd name="T38" fmla="*/ 855 w 1323"/>
              <a:gd name="T39" fmla="*/ 5 h 34"/>
              <a:gd name="T40" fmla="*/ 1103 w 1323"/>
              <a:gd name="T41" fmla="*/ 0 h 34"/>
              <a:gd name="T42" fmla="*/ 1133 w 1323"/>
              <a:gd name="T43" fmla="*/ 0 h 34"/>
              <a:gd name="T44" fmla="*/ 1158 w 1323"/>
              <a:gd name="T45" fmla="*/ 1 h 34"/>
              <a:gd name="T46" fmla="*/ 1181 w 1323"/>
              <a:gd name="T47" fmla="*/ 2 h 34"/>
              <a:gd name="T48" fmla="*/ 1200 w 1323"/>
              <a:gd name="T49" fmla="*/ 4 h 34"/>
              <a:gd name="T50" fmla="*/ 1216 w 1323"/>
              <a:gd name="T51" fmla="*/ 5 h 34"/>
              <a:gd name="T52" fmla="*/ 1231 w 1323"/>
              <a:gd name="T53" fmla="*/ 7 h 34"/>
              <a:gd name="T54" fmla="*/ 1257 w 1323"/>
              <a:gd name="T55" fmla="*/ 11 h 34"/>
              <a:gd name="T56" fmla="*/ 1269 w 1323"/>
              <a:gd name="T57" fmla="*/ 12 h 34"/>
              <a:gd name="T58" fmla="*/ 1280 w 1323"/>
              <a:gd name="T59" fmla="*/ 15 h 34"/>
              <a:gd name="T60" fmla="*/ 1290 w 1323"/>
              <a:gd name="T61" fmla="*/ 18 h 34"/>
              <a:gd name="T62" fmla="*/ 1299 w 1323"/>
              <a:gd name="T63" fmla="*/ 21 h 34"/>
              <a:gd name="T64" fmla="*/ 1305 w 1323"/>
              <a:gd name="T65" fmla="*/ 24 h 34"/>
              <a:gd name="T66" fmla="*/ 1310 w 1323"/>
              <a:gd name="T67" fmla="*/ 26 h 34"/>
              <a:gd name="T68" fmla="*/ 1322 w 1323"/>
              <a:gd name="T6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3" h="34">
                <a:moveTo>
                  <a:pt x="0" y="5"/>
                </a:moveTo>
                <a:lnTo>
                  <a:pt x="15" y="6"/>
                </a:lnTo>
                <a:lnTo>
                  <a:pt x="22" y="7"/>
                </a:lnTo>
                <a:lnTo>
                  <a:pt x="30" y="8"/>
                </a:lnTo>
                <a:lnTo>
                  <a:pt x="37" y="9"/>
                </a:lnTo>
                <a:lnTo>
                  <a:pt x="49" y="10"/>
                </a:lnTo>
                <a:lnTo>
                  <a:pt x="80" y="10"/>
                </a:lnTo>
                <a:lnTo>
                  <a:pt x="264" y="10"/>
                </a:lnTo>
                <a:lnTo>
                  <a:pt x="387" y="15"/>
                </a:lnTo>
                <a:lnTo>
                  <a:pt x="423" y="16"/>
                </a:lnTo>
                <a:lnTo>
                  <a:pt x="468" y="16"/>
                </a:lnTo>
                <a:lnTo>
                  <a:pt x="521" y="14"/>
                </a:lnTo>
                <a:lnTo>
                  <a:pt x="554" y="13"/>
                </a:lnTo>
                <a:lnTo>
                  <a:pt x="579" y="12"/>
                </a:lnTo>
                <a:lnTo>
                  <a:pt x="600" y="10"/>
                </a:lnTo>
                <a:lnTo>
                  <a:pt x="617" y="8"/>
                </a:lnTo>
                <a:lnTo>
                  <a:pt x="640" y="7"/>
                </a:lnTo>
                <a:lnTo>
                  <a:pt x="693" y="6"/>
                </a:lnTo>
                <a:lnTo>
                  <a:pt x="841" y="5"/>
                </a:lnTo>
                <a:lnTo>
                  <a:pt x="855" y="5"/>
                </a:lnTo>
                <a:lnTo>
                  <a:pt x="1103" y="0"/>
                </a:lnTo>
                <a:lnTo>
                  <a:pt x="1133" y="0"/>
                </a:lnTo>
                <a:lnTo>
                  <a:pt x="1158" y="1"/>
                </a:lnTo>
                <a:lnTo>
                  <a:pt x="1181" y="2"/>
                </a:lnTo>
                <a:lnTo>
                  <a:pt x="1200" y="4"/>
                </a:lnTo>
                <a:lnTo>
                  <a:pt x="1216" y="5"/>
                </a:lnTo>
                <a:lnTo>
                  <a:pt x="1231" y="7"/>
                </a:lnTo>
                <a:lnTo>
                  <a:pt x="1257" y="11"/>
                </a:lnTo>
                <a:lnTo>
                  <a:pt x="1269" y="12"/>
                </a:lnTo>
                <a:lnTo>
                  <a:pt x="1280" y="15"/>
                </a:lnTo>
                <a:lnTo>
                  <a:pt x="1290" y="18"/>
                </a:lnTo>
                <a:lnTo>
                  <a:pt x="1299" y="21"/>
                </a:lnTo>
                <a:lnTo>
                  <a:pt x="1305" y="24"/>
                </a:lnTo>
                <a:lnTo>
                  <a:pt x="1310" y="26"/>
                </a:lnTo>
                <a:lnTo>
                  <a:pt x="1322"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31" name="SMARTPenAnnotation95"/>
          <p:cNvSpPr>
            <a:spLocks/>
          </p:cNvSpPr>
          <p:nvPr/>
        </p:nvSpPr>
        <p:spPr bwMode="auto">
          <a:xfrm>
            <a:off x="928688" y="5478463"/>
            <a:ext cx="2760662" cy="85725"/>
          </a:xfrm>
          <a:custGeom>
            <a:avLst/>
            <a:gdLst>
              <a:gd name="T0" fmla="*/ 13 w 1739"/>
              <a:gd name="T1" fmla="*/ 15 h 54"/>
              <a:gd name="T2" fmla="*/ 23 w 1739"/>
              <a:gd name="T3" fmla="*/ 17 h 54"/>
              <a:gd name="T4" fmla="*/ 37 w 1739"/>
              <a:gd name="T5" fmla="*/ 19 h 54"/>
              <a:gd name="T6" fmla="*/ 49 w 1739"/>
              <a:gd name="T7" fmla="*/ 16 h 54"/>
              <a:gd name="T8" fmla="*/ 106 w 1739"/>
              <a:gd name="T9" fmla="*/ 14 h 54"/>
              <a:gd name="T10" fmla="*/ 133 w 1739"/>
              <a:gd name="T11" fmla="*/ 12 h 54"/>
              <a:gd name="T12" fmla="*/ 154 w 1739"/>
              <a:gd name="T13" fmla="*/ 10 h 54"/>
              <a:gd name="T14" fmla="*/ 224 w 1739"/>
              <a:gd name="T15" fmla="*/ 5 h 54"/>
              <a:gd name="T16" fmla="*/ 295 w 1739"/>
              <a:gd name="T17" fmla="*/ 3 h 54"/>
              <a:gd name="T18" fmla="*/ 326 w 1739"/>
              <a:gd name="T19" fmla="*/ 0 h 54"/>
              <a:gd name="T20" fmla="*/ 414 w 1739"/>
              <a:gd name="T21" fmla="*/ 3 h 54"/>
              <a:gd name="T22" fmla="*/ 503 w 1739"/>
              <a:gd name="T23" fmla="*/ 4 h 54"/>
              <a:gd name="T24" fmla="*/ 557 w 1739"/>
              <a:gd name="T25" fmla="*/ 7 h 54"/>
              <a:gd name="T26" fmla="*/ 602 w 1739"/>
              <a:gd name="T27" fmla="*/ 9 h 54"/>
              <a:gd name="T28" fmla="*/ 699 w 1739"/>
              <a:gd name="T29" fmla="*/ 19 h 54"/>
              <a:gd name="T30" fmla="*/ 756 w 1739"/>
              <a:gd name="T31" fmla="*/ 27 h 54"/>
              <a:gd name="T32" fmla="*/ 827 w 1739"/>
              <a:gd name="T33" fmla="*/ 35 h 54"/>
              <a:gd name="T34" fmla="*/ 869 w 1739"/>
              <a:gd name="T35" fmla="*/ 40 h 54"/>
              <a:gd name="T36" fmla="*/ 905 w 1739"/>
              <a:gd name="T37" fmla="*/ 42 h 54"/>
              <a:gd name="T38" fmla="*/ 928 w 1739"/>
              <a:gd name="T39" fmla="*/ 45 h 54"/>
              <a:gd name="T40" fmla="*/ 977 w 1739"/>
              <a:gd name="T41" fmla="*/ 48 h 54"/>
              <a:gd name="T42" fmla="*/ 1072 w 1739"/>
              <a:gd name="T43" fmla="*/ 53 h 54"/>
              <a:gd name="T44" fmla="*/ 1234 w 1739"/>
              <a:gd name="T45" fmla="*/ 53 h 54"/>
              <a:gd name="T46" fmla="*/ 1434 w 1739"/>
              <a:gd name="T47" fmla="*/ 47 h 54"/>
              <a:gd name="T48" fmla="*/ 1521 w 1739"/>
              <a:gd name="T49" fmla="*/ 43 h 54"/>
              <a:gd name="T50" fmla="*/ 1580 w 1739"/>
              <a:gd name="T51" fmla="*/ 40 h 54"/>
              <a:gd name="T52" fmla="*/ 1599 w 1739"/>
              <a:gd name="T53" fmla="*/ 38 h 54"/>
              <a:gd name="T54" fmla="*/ 1640 w 1739"/>
              <a:gd name="T55" fmla="*/ 33 h 54"/>
              <a:gd name="T56" fmla="*/ 1656 w 1739"/>
              <a:gd name="T57" fmla="*/ 29 h 54"/>
              <a:gd name="T58" fmla="*/ 1675 w 1739"/>
              <a:gd name="T59" fmla="*/ 26 h 54"/>
              <a:gd name="T60" fmla="*/ 1685 w 1739"/>
              <a:gd name="T61" fmla="*/ 24 h 54"/>
              <a:gd name="T62" fmla="*/ 1698 w 1739"/>
              <a:gd name="T63" fmla="*/ 21 h 54"/>
              <a:gd name="T64" fmla="*/ 1705 w 1739"/>
              <a:gd name="T65" fmla="*/ 20 h 54"/>
              <a:gd name="T66" fmla="*/ 1711 w 1739"/>
              <a:gd name="T67" fmla="*/ 17 h 54"/>
              <a:gd name="T68" fmla="*/ 1738 w 1739"/>
              <a:gd name="T6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9" h="54">
                <a:moveTo>
                  <a:pt x="0" y="14"/>
                </a:moveTo>
                <a:lnTo>
                  <a:pt x="13" y="15"/>
                </a:lnTo>
                <a:lnTo>
                  <a:pt x="18" y="16"/>
                </a:lnTo>
                <a:lnTo>
                  <a:pt x="23" y="17"/>
                </a:lnTo>
                <a:lnTo>
                  <a:pt x="33" y="18"/>
                </a:lnTo>
                <a:lnTo>
                  <a:pt x="37" y="19"/>
                </a:lnTo>
                <a:lnTo>
                  <a:pt x="45" y="18"/>
                </a:lnTo>
                <a:lnTo>
                  <a:pt x="49" y="16"/>
                </a:lnTo>
                <a:lnTo>
                  <a:pt x="58" y="15"/>
                </a:lnTo>
                <a:lnTo>
                  <a:pt x="106" y="14"/>
                </a:lnTo>
                <a:lnTo>
                  <a:pt x="127" y="13"/>
                </a:lnTo>
                <a:lnTo>
                  <a:pt x="133" y="12"/>
                </a:lnTo>
                <a:lnTo>
                  <a:pt x="140" y="11"/>
                </a:lnTo>
                <a:lnTo>
                  <a:pt x="154" y="10"/>
                </a:lnTo>
                <a:lnTo>
                  <a:pt x="199" y="6"/>
                </a:lnTo>
                <a:lnTo>
                  <a:pt x="224" y="5"/>
                </a:lnTo>
                <a:lnTo>
                  <a:pt x="275" y="4"/>
                </a:lnTo>
                <a:lnTo>
                  <a:pt x="295" y="3"/>
                </a:lnTo>
                <a:lnTo>
                  <a:pt x="312" y="2"/>
                </a:lnTo>
                <a:lnTo>
                  <a:pt x="326" y="0"/>
                </a:lnTo>
                <a:lnTo>
                  <a:pt x="367" y="2"/>
                </a:lnTo>
                <a:lnTo>
                  <a:pt x="414" y="3"/>
                </a:lnTo>
                <a:lnTo>
                  <a:pt x="475" y="3"/>
                </a:lnTo>
                <a:lnTo>
                  <a:pt x="503" y="4"/>
                </a:lnTo>
                <a:lnTo>
                  <a:pt x="519" y="6"/>
                </a:lnTo>
                <a:lnTo>
                  <a:pt x="557" y="7"/>
                </a:lnTo>
                <a:lnTo>
                  <a:pt x="578" y="8"/>
                </a:lnTo>
                <a:lnTo>
                  <a:pt x="602" y="9"/>
                </a:lnTo>
                <a:lnTo>
                  <a:pt x="657" y="14"/>
                </a:lnTo>
                <a:lnTo>
                  <a:pt x="699" y="19"/>
                </a:lnTo>
                <a:lnTo>
                  <a:pt x="730" y="23"/>
                </a:lnTo>
                <a:lnTo>
                  <a:pt x="756" y="27"/>
                </a:lnTo>
                <a:lnTo>
                  <a:pt x="772" y="29"/>
                </a:lnTo>
                <a:lnTo>
                  <a:pt x="827" y="35"/>
                </a:lnTo>
                <a:lnTo>
                  <a:pt x="856" y="38"/>
                </a:lnTo>
                <a:lnTo>
                  <a:pt x="869" y="40"/>
                </a:lnTo>
                <a:lnTo>
                  <a:pt x="893" y="41"/>
                </a:lnTo>
                <a:lnTo>
                  <a:pt x="905" y="42"/>
                </a:lnTo>
                <a:lnTo>
                  <a:pt x="916" y="43"/>
                </a:lnTo>
                <a:lnTo>
                  <a:pt x="928" y="45"/>
                </a:lnTo>
                <a:lnTo>
                  <a:pt x="950" y="46"/>
                </a:lnTo>
                <a:lnTo>
                  <a:pt x="977" y="48"/>
                </a:lnTo>
                <a:lnTo>
                  <a:pt x="1030" y="51"/>
                </a:lnTo>
                <a:lnTo>
                  <a:pt x="1072" y="53"/>
                </a:lnTo>
                <a:lnTo>
                  <a:pt x="1207" y="53"/>
                </a:lnTo>
                <a:lnTo>
                  <a:pt x="1234" y="53"/>
                </a:lnTo>
                <a:lnTo>
                  <a:pt x="1365" y="50"/>
                </a:lnTo>
                <a:lnTo>
                  <a:pt x="1434" y="47"/>
                </a:lnTo>
                <a:lnTo>
                  <a:pt x="1480" y="44"/>
                </a:lnTo>
                <a:lnTo>
                  <a:pt x="1521" y="43"/>
                </a:lnTo>
                <a:lnTo>
                  <a:pt x="1572" y="42"/>
                </a:lnTo>
                <a:lnTo>
                  <a:pt x="1580" y="40"/>
                </a:lnTo>
                <a:lnTo>
                  <a:pt x="1588" y="39"/>
                </a:lnTo>
                <a:lnTo>
                  <a:pt x="1599" y="38"/>
                </a:lnTo>
                <a:lnTo>
                  <a:pt x="1628" y="34"/>
                </a:lnTo>
                <a:lnTo>
                  <a:pt x="1640" y="33"/>
                </a:lnTo>
                <a:lnTo>
                  <a:pt x="1649" y="31"/>
                </a:lnTo>
                <a:lnTo>
                  <a:pt x="1656" y="29"/>
                </a:lnTo>
                <a:lnTo>
                  <a:pt x="1663" y="28"/>
                </a:lnTo>
                <a:lnTo>
                  <a:pt x="1675" y="26"/>
                </a:lnTo>
                <a:lnTo>
                  <a:pt x="1681" y="25"/>
                </a:lnTo>
                <a:lnTo>
                  <a:pt x="1685" y="24"/>
                </a:lnTo>
                <a:lnTo>
                  <a:pt x="1690" y="23"/>
                </a:lnTo>
                <a:lnTo>
                  <a:pt x="1698" y="21"/>
                </a:lnTo>
                <a:lnTo>
                  <a:pt x="1702" y="21"/>
                </a:lnTo>
                <a:lnTo>
                  <a:pt x="1705" y="20"/>
                </a:lnTo>
                <a:lnTo>
                  <a:pt x="1708" y="18"/>
                </a:lnTo>
                <a:lnTo>
                  <a:pt x="1711" y="17"/>
                </a:lnTo>
                <a:lnTo>
                  <a:pt x="1720" y="15"/>
                </a:lnTo>
                <a:lnTo>
                  <a:pt x="1738" y="1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32" name="SMARTPenAnnotation96"/>
          <p:cNvSpPr>
            <a:spLocks/>
          </p:cNvSpPr>
          <p:nvPr/>
        </p:nvSpPr>
        <p:spPr bwMode="auto">
          <a:xfrm>
            <a:off x="5973763" y="5483225"/>
            <a:ext cx="912812" cy="63500"/>
          </a:xfrm>
          <a:custGeom>
            <a:avLst/>
            <a:gdLst>
              <a:gd name="T0" fmla="*/ 0 w 575"/>
              <a:gd name="T1" fmla="*/ 22 h 40"/>
              <a:gd name="T2" fmla="*/ 0 w 575"/>
              <a:gd name="T3" fmla="*/ 25 h 40"/>
              <a:gd name="T4" fmla="*/ 1 w 575"/>
              <a:gd name="T5" fmla="*/ 26 h 40"/>
              <a:gd name="T6" fmla="*/ 2 w 575"/>
              <a:gd name="T7" fmla="*/ 27 h 40"/>
              <a:gd name="T8" fmla="*/ 3 w 575"/>
              <a:gd name="T9" fmla="*/ 27 h 40"/>
              <a:gd name="T10" fmla="*/ 5 w 575"/>
              <a:gd name="T11" fmla="*/ 27 h 40"/>
              <a:gd name="T12" fmla="*/ 8 w 575"/>
              <a:gd name="T13" fmla="*/ 26 h 40"/>
              <a:gd name="T14" fmla="*/ 11 w 575"/>
              <a:gd name="T15" fmla="*/ 25 h 40"/>
              <a:gd name="T16" fmla="*/ 14 w 575"/>
              <a:gd name="T17" fmla="*/ 24 h 40"/>
              <a:gd name="T18" fmla="*/ 25 w 575"/>
              <a:gd name="T19" fmla="*/ 23 h 40"/>
              <a:gd name="T20" fmla="*/ 36 w 575"/>
              <a:gd name="T21" fmla="*/ 22 h 40"/>
              <a:gd name="T22" fmla="*/ 40 w 575"/>
              <a:gd name="T23" fmla="*/ 21 h 40"/>
              <a:gd name="T24" fmla="*/ 43 w 575"/>
              <a:gd name="T25" fmla="*/ 19 h 40"/>
              <a:gd name="T26" fmla="*/ 47 w 575"/>
              <a:gd name="T27" fmla="*/ 18 h 40"/>
              <a:gd name="T28" fmla="*/ 55 w 575"/>
              <a:gd name="T29" fmla="*/ 17 h 40"/>
              <a:gd name="T30" fmla="*/ 59 w 575"/>
              <a:gd name="T31" fmla="*/ 17 h 40"/>
              <a:gd name="T32" fmla="*/ 64 w 575"/>
              <a:gd name="T33" fmla="*/ 15 h 40"/>
              <a:gd name="T34" fmla="*/ 69 w 575"/>
              <a:gd name="T35" fmla="*/ 14 h 40"/>
              <a:gd name="T36" fmla="*/ 76 w 575"/>
              <a:gd name="T37" fmla="*/ 12 h 40"/>
              <a:gd name="T38" fmla="*/ 97 w 575"/>
              <a:gd name="T39" fmla="*/ 9 h 40"/>
              <a:gd name="T40" fmla="*/ 106 w 575"/>
              <a:gd name="T41" fmla="*/ 8 h 40"/>
              <a:gd name="T42" fmla="*/ 115 w 575"/>
              <a:gd name="T43" fmla="*/ 7 h 40"/>
              <a:gd name="T44" fmla="*/ 124 w 575"/>
              <a:gd name="T45" fmla="*/ 6 h 40"/>
              <a:gd name="T46" fmla="*/ 147 w 575"/>
              <a:gd name="T47" fmla="*/ 4 h 40"/>
              <a:gd name="T48" fmla="*/ 160 w 575"/>
              <a:gd name="T49" fmla="*/ 3 h 40"/>
              <a:gd name="T50" fmla="*/ 171 w 575"/>
              <a:gd name="T51" fmla="*/ 2 h 40"/>
              <a:gd name="T52" fmla="*/ 181 w 575"/>
              <a:gd name="T53" fmla="*/ 1 h 40"/>
              <a:gd name="T54" fmla="*/ 190 w 575"/>
              <a:gd name="T55" fmla="*/ 1 h 40"/>
              <a:gd name="T56" fmla="*/ 215 w 575"/>
              <a:gd name="T57" fmla="*/ 0 h 40"/>
              <a:gd name="T58" fmla="*/ 315 w 575"/>
              <a:gd name="T59" fmla="*/ 0 h 40"/>
              <a:gd name="T60" fmla="*/ 372 w 575"/>
              <a:gd name="T61" fmla="*/ 1 h 40"/>
              <a:gd name="T62" fmla="*/ 462 w 575"/>
              <a:gd name="T63" fmla="*/ 5 h 40"/>
              <a:gd name="T64" fmla="*/ 475 w 575"/>
              <a:gd name="T65" fmla="*/ 5 h 40"/>
              <a:gd name="T66" fmla="*/ 487 w 575"/>
              <a:gd name="T67" fmla="*/ 7 h 40"/>
              <a:gd name="T68" fmla="*/ 499 w 575"/>
              <a:gd name="T69" fmla="*/ 8 h 40"/>
              <a:gd name="T70" fmla="*/ 510 w 575"/>
              <a:gd name="T71" fmla="*/ 10 h 40"/>
              <a:gd name="T72" fmla="*/ 519 w 575"/>
              <a:gd name="T73" fmla="*/ 11 h 40"/>
              <a:gd name="T74" fmla="*/ 528 w 575"/>
              <a:gd name="T75" fmla="*/ 13 h 40"/>
              <a:gd name="T76" fmla="*/ 535 w 575"/>
              <a:gd name="T77" fmla="*/ 15 h 40"/>
              <a:gd name="T78" fmla="*/ 540 w 575"/>
              <a:gd name="T79" fmla="*/ 17 h 40"/>
              <a:gd name="T80" fmla="*/ 543 w 575"/>
              <a:gd name="T81" fmla="*/ 19 h 40"/>
              <a:gd name="T82" fmla="*/ 547 w 575"/>
              <a:gd name="T83" fmla="*/ 20 h 40"/>
              <a:gd name="T84" fmla="*/ 551 w 575"/>
              <a:gd name="T85" fmla="*/ 21 h 40"/>
              <a:gd name="T86" fmla="*/ 555 w 575"/>
              <a:gd name="T87" fmla="*/ 21 h 40"/>
              <a:gd name="T88" fmla="*/ 558 w 575"/>
              <a:gd name="T89" fmla="*/ 23 h 40"/>
              <a:gd name="T90" fmla="*/ 561 w 575"/>
              <a:gd name="T91" fmla="*/ 25 h 40"/>
              <a:gd name="T92" fmla="*/ 563 w 575"/>
              <a:gd name="T93" fmla="*/ 28 h 40"/>
              <a:gd name="T94" fmla="*/ 568 w 575"/>
              <a:gd name="T95" fmla="*/ 33 h 40"/>
              <a:gd name="T96" fmla="*/ 574 w 575"/>
              <a:gd name="T9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5" h="40">
                <a:moveTo>
                  <a:pt x="0" y="22"/>
                </a:moveTo>
                <a:lnTo>
                  <a:pt x="0" y="25"/>
                </a:lnTo>
                <a:lnTo>
                  <a:pt x="1" y="26"/>
                </a:lnTo>
                <a:lnTo>
                  <a:pt x="2" y="27"/>
                </a:lnTo>
                <a:lnTo>
                  <a:pt x="3" y="27"/>
                </a:lnTo>
                <a:lnTo>
                  <a:pt x="5" y="27"/>
                </a:lnTo>
                <a:lnTo>
                  <a:pt x="8" y="26"/>
                </a:lnTo>
                <a:lnTo>
                  <a:pt x="11" y="25"/>
                </a:lnTo>
                <a:lnTo>
                  <a:pt x="14" y="24"/>
                </a:lnTo>
                <a:lnTo>
                  <a:pt x="25" y="23"/>
                </a:lnTo>
                <a:lnTo>
                  <a:pt x="36" y="22"/>
                </a:lnTo>
                <a:lnTo>
                  <a:pt x="40" y="21"/>
                </a:lnTo>
                <a:lnTo>
                  <a:pt x="43" y="19"/>
                </a:lnTo>
                <a:lnTo>
                  <a:pt x="47" y="18"/>
                </a:lnTo>
                <a:lnTo>
                  <a:pt x="55" y="17"/>
                </a:lnTo>
                <a:lnTo>
                  <a:pt x="59" y="17"/>
                </a:lnTo>
                <a:lnTo>
                  <a:pt x="64" y="15"/>
                </a:lnTo>
                <a:lnTo>
                  <a:pt x="69" y="14"/>
                </a:lnTo>
                <a:lnTo>
                  <a:pt x="76" y="12"/>
                </a:lnTo>
                <a:lnTo>
                  <a:pt x="97" y="9"/>
                </a:lnTo>
                <a:lnTo>
                  <a:pt x="106" y="8"/>
                </a:lnTo>
                <a:lnTo>
                  <a:pt x="115" y="7"/>
                </a:lnTo>
                <a:lnTo>
                  <a:pt x="124" y="6"/>
                </a:lnTo>
                <a:lnTo>
                  <a:pt x="147" y="4"/>
                </a:lnTo>
                <a:lnTo>
                  <a:pt x="160" y="3"/>
                </a:lnTo>
                <a:lnTo>
                  <a:pt x="171" y="2"/>
                </a:lnTo>
                <a:lnTo>
                  <a:pt x="181" y="1"/>
                </a:lnTo>
                <a:lnTo>
                  <a:pt x="190" y="1"/>
                </a:lnTo>
                <a:lnTo>
                  <a:pt x="215" y="0"/>
                </a:lnTo>
                <a:lnTo>
                  <a:pt x="315" y="0"/>
                </a:lnTo>
                <a:lnTo>
                  <a:pt x="372" y="1"/>
                </a:lnTo>
                <a:lnTo>
                  <a:pt x="462" y="5"/>
                </a:lnTo>
                <a:lnTo>
                  <a:pt x="475" y="5"/>
                </a:lnTo>
                <a:lnTo>
                  <a:pt x="487" y="7"/>
                </a:lnTo>
                <a:lnTo>
                  <a:pt x="499" y="8"/>
                </a:lnTo>
                <a:lnTo>
                  <a:pt x="510" y="10"/>
                </a:lnTo>
                <a:lnTo>
                  <a:pt x="519" y="11"/>
                </a:lnTo>
                <a:lnTo>
                  <a:pt x="528" y="13"/>
                </a:lnTo>
                <a:lnTo>
                  <a:pt x="535" y="15"/>
                </a:lnTo>
                <a:lnTo>
                  <a:pt x="540" y="17"/>
                </a:lnTo>
                <a:lnTo>
                  <a:pt x="543" y="19"/>
                </a:lnTo>
                <a:lnTo>
                  <a:pt x="547" y="20"/>
                </a:lnTo>
                <a:lnTo>
                  <a:pt x="551" y="21"/>
                </a:lnTo>
                <a:lnTo>
                  <a:pt x="555" y="21"/>
                </a:lnTo>
                <a:lnTo>
                  <a:pt x="558" y="23"/>
                </a:lnTo>
                <a:lnTo>
                  <a:pt x="561" y="25"/>
                </a:lnTo>
                <a:lnTo>
                  <a:pt x="563" y="28"/>
                </a:lnTo>
                <a:lnTo>
                  <a:pt x="568" y="33"/>
                </a:lnTo>
                <a:lnTo>
                  <a:pt x="574"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33" name="SMARTPenAnnotation97"/>
          <p:cNvSpPr>
            <a:spLocks/>
          </p:cNvSpPr>
          <p:nvPr/>
        </p:nvSpPr>
        <p:spPr bwMode="auto">
          <a:xfrm>
            <a:off x="812800" y="5842000"/>
            <a:ext cx="2689225" cy="115888"/>
          </a:xfrm>
          <a:custGeom>
            <a:avLst/>
            <a:gdLst>
              <a:gd name="T0" fmla="*/ 0 w 1694"/>
              <a:gd name="T1" fmla="*/ 21 h 73"/>
              <a:gd name="T2" fmla="*/ 6 w 1694"/>
              <a:gd name="T3" fmla="*/ 24 h 73"/>
              <a:gd name="T4" fmla="*/ 12 w 1694"/>
              <a:gd name="T5" fmla="*/ 26 h 73"/>
              <a:gd name="T6" fmla="*/ 16 w 1694"/>
              <a:gd name="T7" fmla="*/ 26 h 73"/>
              <a:gd name="T8" fmla="*/ 23 w 1694"/>
              <a:gd name="T9" fmla="*/ 25 h 73"/>
              <a:gd name="T10" fmla="*/ 31 w 1694"/>
              <a:gd name="T11" fmla="*/ 23 h 73"/>
              <a:gd name="T12" fmla="*/ 47 w 1694"/>
              <a:gd name="T13" fmla="*/ 21 h 73"/>
              <a:gd name="T14" fmla="*/ 54 w 1694"/>
              <a:gd name="T15" fmla="*/ 20 h 73"/>
              <a:gd name="T16" fmla="*/ 92 w 1694"/>
              <a:gd name="T17" fmla="*/ 13 h 73"/>
              <a:gd name="T18" fmla="*/ 115 w 1694"/>
              <a:gd name="T19" fmla="*/ 12 h 73"/>
              <a:gd name="T20" fmla="*/ 137 w 1694"/>
              <a:gd name="T21" fmla="*/ 10 h 73"/>
              <a:gd name="T22" fmla="*/ 146 w 1694"/>
              <a:gd name="T23" fmla="*/ 9 h 73"/>
              <a:gd name="T24" fmla="*/ 153 w 1694"/>
              <a:gd name="T25" fmla="*/ 7 h 73"/>
              <a:gd name="T26" fmla="*/ 176 w 1694"/>
              <a:gd name="T27" fmla="*/ 5 h 73"/>
              <a:gd name="T28" fmla="*/ 212 w 1694"/>
              <a:gd name="T29" fmla="*/ 4 h 73"/>
              <a:gd name="T30" fmla="*/ 264 w 1694"/>
              <a:gd name="T31" fmla="*/ 1 h 73"/>
              <a:gd name="T32" fmla="*/ 310 w 1694"/>
              <a:gd name="T33" fmla="*/ 0 h 73"/>
              <a:gd name="T34" fmla="*/ 423 w 1694"/>
              <a:gd name="T35" fmla="*/ 4 h 73"/>
              <a:gd name="T36" fmla="*/ 492 w 1694"/>
              <a:gd name="T37" fmla="*/ 4 h 73"/>
              <a:gd name="T38" fmla="*/ 550 w 1694"/>
              <a:gd name="T39" fmla="*/ 4 h 73"/>
              <a:gd name="T40" fmla="*/ 573 w 1694"/>
              <a:gd name="T41" fmla="*/ 6 h 73"/>
              <a:gd name="T42" fmla="*/ 595 w 1694"/>
              <a:gd name="T43" fmla="*/ 8 h 73"/>
              <a:gd name="T44" fmla="*/ 701 w 1694"/>
              <a:gd name="T45" fmla="*/ 14 h 73"/>
              <a:gd name="T46" fmla="*/ 747 w 1694"/>
              <a:gd name="T47" fmla="*/ 15 h 73"/>
              <a:gd name="T48" fmla="*/ 804 w 1694"/>
              <a:gd name="T49" fmla="*/ 16 h 73"/>
              <a:gd name="T50" fmla="*/ 827 w 1694"/>
              <a:gd name="T51" fmla="*/ 17 h 73"/>
              <a:gd name="T52" fmla="*/ 849 w 1694"/>
              <a:gd name="T53" fmla="*/ 19 h 73"/>
              <a:gd name="T54" fmla="*/ 896 w 1694"/>
              <a:gd name="T55" fmla="*/ 21 h 73"/>
              <a:gd name="T56" fmla="*/ 932 w 1694"/>
              <a:gd name="T57" fmla="*/ 23 h 73"/>
              <a:gd name="T58" fmla="*/ 956 w 1694"/>
              <a:gd name="T59" fmla="*/ 25 h 73"/>
              <a:gd name="T60" fmla="*/ 1001 w 1694"/>
              <a:gd name="T61" fmla="*/ 27 h 73"/>
              <a:gd name="T62" fmla="*/ 1337 w 1694"/>
              <a:gd name="T63" fmla="*/ 27 h 73"/>
              <a:gd name="T64" fmla="*/ 1454 w 1694"/>
              <a:gd name="T65" fmla="*/ 32 h 73"/>
              <a:gd name="T66" fmla="*/ 1491 w 1694"/>
              <a:gd name="T67" fmla="*/ 32 h 73"/>
              <a:gd name="T68" fmla="*/ 1563 w 1694"/>
              <a:gd name="T69" fmla="*/ 32 h 73"/>
              <a:gd name="T70" fmla="*/ 1606 w 1694"/>
              <a:gd name="T71" fmla="*/ 34 h 73"/>
              <a:gd name="T72" fmla="*/ 1624 w 1694"/>
              <a:gd name="T73" fmla="*/ 35 h 73"/>
              <a:gd name="T74" fmla="*/ 1638 w 1694"/>
              <a:gd name="T75" fmla="*/ 37 h 73"/>
              <a:gd name="T76" fmla="*/ 1649 w 1694"/>
              <a:gd name="T77" fmla="*/ 39 h 73"/>
              <a:gd name="T78" fmla="*/ 1658 w 1694"/>
              <a:gd name="T79" fmla="*/ 40 h 73"/>
              <a:gd name="T80" fmla="*/ 1670 w 1694"/>
              <a:gd name="T81" fmla="*/ 42 h 73"/>
              <a:gd name="T82" fmla="*/ 1674 w 1694"/>
              <a:gd name="T83" fmla="*/ 43 h 73"/>
              <a:gd name="T84" fmla="*/ 1680 w 1694"/>
              <a:gd name="T85" fmla="*/ 45 h 73"/>
              <a:gd name="T86" fmla="*/ 1682 w 1694"/>
              <a:gd name="T87" fmla="*/ 46 h 73"/>
              <a:gd name="T88" fmla="*/ 1685 w 1694"/>
              <a:gd name="T89" fmla="*/ 50 h 73"/>
              <a:gd name="T90" fmla="*/ 1687 w 1694"/>
              <a:gd name="T91" fmla="*/ 55 h 73"/>
              <a:gd name="T92" fmla="*/ 1693 w 1694"/>
              <a:gd name="T9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4" h="73">
                <a:moveTo>
                  <a:pt x="0" y="21"/>
                </a:moveTo>
                <a:lnTo>
                  <a:pt x="6" y="24"/>
                </a:lnTo>
                <a:lnTo>
                  <a:pt x="12" y="26"/>
                </a:lnTo>
                <a:lnTo>
                  <a:pt x="16" y="26"/>
                </a:lnTo>
                <a:lnTo>
                  <a:pt x="23" y="25"/>
                </a:lnTo>
                <a:lnTo>
                  <a:pt x="31" y="23"/>
                </a:lnTo>
                <a:lnTo>
                  <a:pt x="47" y="21"/>
                </a:lnTo>
                <a:lnTo>
                  <a:pt x="54" y="20"/>
                </a:lnTo>
                <a:lnTo>
                  <a:pt x="92" y="13"/>
                </a:lnTo>
                <a:lnTo>
                  <a:pt x="115" y="12"/>
                </a:lnTo>
                <a:lnTo>
                  <a:pt x="137" y="10"/>
                </a:lnTo>
                <a:lnTo>
                  <a:pt x="146" y="9"/>
                </a:lnTo>
                <a:lnTo>
                  <a:pt x="153" y="7"/>
                </a:lnTo>
                <a:lnTo>
                  <a:pt x="176" y="5"/>
                </a:lnTo>
                <a:lnTo>
                  <a:pt x="212" y="4"/>
                </a:lnTo>
                <a:lnTo>
                  <a:pt x="264" y="1"/>
                </a:lnTo>
                <a:lnTo>
                  <a:pt x="310" y="0"/>
                </a:lnTo>
                <a:lnTo>
                  <a:pt x="423" y="4"/>
                </a:lnTo>
                <a:lnTo>
                  <a:pt x="492" y="4"/>
                </a:lnTo>
                <a:lnTo>
                  <a:pt x="550" y="4"/>
                </a:lnTo>
                <a:lnTo>
                  <a:pt x="573" y="6"/>
                </a:lnTo>
                <a:lnTo>
                  <a:pt x="595" y="8"/>
                </a:lnTo>
                <a:lnTo>
                  <a:pt x="701" y="14"/>
                </a:lnTo>
                <a:lnTo>
                  <a:pt x="747" y="15"/>
                </a:lnTo>
                <a:lnTo>
                  <a:pt x="804" y="16"/>
                </a:lnTo>
                <a:lnTo>
                  <a:pt x="827" y="17"/>
                </a:lnTo>
                <a:lnTo>
                  <a:pt x="849" y="19"/>
                </a:lnTo>
                <a:lnTo>
                  <a:pt x="896" y="21"/>
                </a:lnTo>
                <a:lnTo>
                  <a:pt x="932" y="23"/>
                </a:lnTo>
                <a:lnTo>
                  <a:pt x="956" y="25"/>
                </a:lnTo>
                <a:lnTo>
                  <a:pt x="1001" y="27"/>
                </a:lnTo>
                <a:lnTo>
                  <a:pt x="1337" y="27"/>
                </a:lnTo>
                <a:lnTo>
                  <a:pt x="1454" y="32"/>
                </a:lnTo>
                <a:lnTo>
                  <a:pt x="1491" y="32"/>
                </a:lnTo>
                <a:lnTo>
                  <a:pt x="1563" y="32"/>
                </a:lnTo>
                <a:lnTo>
                  <a:pt x="1606" y="34"/>
                </a:lnTo>
                <a:lnTo>
                  <a:pt x="1624" y="35"/>
                </a:lnTo>
                <a:lnTo>
                  <a:pt x="1638" y="37"/>
                </a:lnTo>
                <a:lnTo>
                  <a:pt x="1649" y="39"/>
                </a:lnTo>
                <a:lnTo>
                  <a:pt x="1658" y="40"/>
                </a:lnTo>
                <a:lnTo>
                  <a:pt x="1670" y="42"/>
                </a:lnTo>
                <a:lnTo>
                  <a:pt x="1674" y="43"/>
                </a:lnTo>
                <a:lnTo>
                  <a:pt x="1680" y="45"/>
                </a:lnTo>
                <a:lnTo>
                  <a:pt x="1682" y="46"/>
                </a:lnTo>
                <a:lnTo>
                  <a:pt x="1685" y="50"/>
                </a:lnTo>
                <a:lnTo>
                  <a:pt x="1687" y="55"/>
                </a:lnTo>
                <a:lnTo>
                  <a:pt x="1693" y="7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34" name="SMARTPenAnnotation98"/>
          <p:cNvSpPr>
            <a:spLocks/>
          </p:cNvSpPr>
          <p:nvPr/>
        </p:nvSpPr>
        <p:spPr bwMode="auto">
          <a:xfrm>
            <a:off x="4562475" y="5776913"/>
            <a:ext cx="1949450" cy="109537"/>
          </a:xfrm>
          <a:custGeom>
            <a:avLst/>
            <a:gdLst>
              <a:gd name="T0" fmla="*/ 0 w 1228"/>
              <a:gd name="T1" fmla="*/ 34 h 69"/>
              <a:gd name="T2" fmla="*/ 0 w 1228"/>
              <a:gd name="T3" fmla="*/ 37 h 69"/>
              <a:gd name="T4" fmla="*/ 1 w 1228"/>
              <a:gd name="T5" fmla="*/ 39 h 69"/>
              <a:gd name="T6" fmla="*/ 2 w 1228"/>
              <a:gd name="T7" fmla="*/ 40 h 69"/>
              <a:gd name="T8" fmla="*/ 3 w 1228"/>
              <a:gd name="T9" fmla="*/ 42 h 69"/>
              <a:gd name="T10" fmla="*/ 5 w 1228"/>
              <a:gd name="T11" fmla="*/ 43 h 69"/>
              <a:gd name="T12" fmla="*/ 6 w 1228"/>
              <a:gd name="T13" fmla="*/ 44 h 69"/>
              <a:gd name="T14" fmla="*/ 8 w 1228"/>
              <a:gd name="T15" fmla="*/ 44 h 69"/>
              <a:gd name="T16" fmla="*/ 20 w 1228"/>
              <a:gd name="T17" fmla="*/ 45 h 69"/>
              <a:gd name="T18" fmla="*/ 30 w 1228"/>
              <a:gd name="T19" fmla="*/ 44 h 69"/>
              <a:gd name="T20" fmla="*/ 35 w 1228"/>
              <a:gd name="T21" fmla="*/ 42 h 69"/>
              <a:gd name="T22" fmla="*/ 53 w 1228"/>
              <a:gd name="T23" fmla="*/ 40 h 69"/>
              <a:gd name="T24" fmla="*/ 68 w 1228"/>
              <a:gd name="T25" fmla="*/ 39 h 69"/>
              <a:gd name="T26" fmla="*/ 72 w 1228"/>
              <a:gd name="T27" fmla="*/ 38 h 69"/>
              <a:gd name="T28" fmla="*/ 76 w 1228"/>
              <a:gd name="T29" fmla="*/ 37 h 69"/>
              <a:gd name="T30" fmla="*/ 91 w 1228"/>
              <a:gd name="T31" fmla="*/ 35 h 69"/>
              <a:gd name="T32" fmla="*/ 97 w 1228"/>
              <a:gd name="T33" fmla="*/ 34 h 69"/>
              <a:gd name="T34" fmla="*/ 102 w 1228"/>
              <a:gd name="T35" fmla="*/ 33 h 69"/>
              <a:gd name="T36" fmla="*/ 108 w 1228"/>
              <a:gd name="T37" fmla="*/ 31 h 69"/>
              <a:gd name="T38" fmla="*/ 113 w 1228"/>
              <a:gd name="T39" fmla="*/ 30 h 69"/>
              <a:gd name="T40" fmla="*/ 124 w 1228"/>
              <a:gd name="T41" fmla="*/ 26 h 69"/>
              <a:gd name="T42" fmla="*/ 135 w 1228"/>
              <a:gd name="T43" fmla="*/ 24 h 69"/>
              <a:gd name="T44" fmla="*/ 150 w 1228"/>
              <a:gd name="T45" fmla="*/ 23 h 69"/>
              <a:gd name="T46" fmla="*/ 173 w 1228"/>
              <a:gd name="T47" fmla="*/ 20 h 69"/>
              <a:gd name="T48" fmla="*/ 226 w 1228"/>
              <a:gd name="T49" fmla="*/ 15 h 69"/>
              <a:gd name="T50" fmla="*/ 256 w 1228"/>
              <a:gd name="T51" fmla="*/ 13 h 69"/>
              <a:gd name="T52" fmla="*/ 290 w 1228"/>
              <a:gd name="T53" fmla="*/ 12 h 69"/>
              <a:gd name="T54" fmla="*/ 327 w 1228"/>
              <a:gd name="T55" fmla="*/ 12 h 69"/>
              <a:gd name="T56" fmla="*/ 344 w 1228"/>
              <a:gd name="T57" fmla="*/ 10 h 69"/>
              <a:gd name="T58" fmla="*/ 354 w 1228"/>
              <a:gd name="T59" fmla="*/ 9 h 69"/>
              <a:gd name="T60" fmla="*/ 384 w 1228"/>
              <a:gd name="T61" fmla="*/ 7 h 69"/>
              <a:gd name="T62" fmla="*/ 414 w 1228"/>
              <a:gd name="T63" fmla="*/ 6 h 69"/>
              <a:gd name="T64" fmla="*/ 564 w 1228"/>
              <a:gd name="T65" fmla="*/ 6 h 69"/>
              <a:gd name="T66" fmla="*/ 586 w 1228"/>
              <a:gd name="T67" fmla="*/ 4 h 69"/>
              <a:gd name="T68" fmla="*/ 597 w 1228"/>
              <a:gd name="T69" fmla="*/ 3 h 69"/>
              <a:gd name="T70" fmla="*/ 631 w 1228"/>
              <a:gd name="T71" fmla="*/ 1 h 69"/>
              <a:gd name="T72" fmla="*/ 664 w 1228"/>
              <a:gd name="T73" fmla="*/ 1 h 69"/>
              <a:gd name="T74" fmla="*/ 864 w 1228"/>
              <a:gd name="T75" fmla="*/ 0 h 69"/>
              <a:gd name="T76" fmla="*/ 888 w 1228"/>
              <a:gd name="T77" fmla="*/ 2 h 69"/>
              <a:gd name="T78" fmla="*/ 900 w 1228"/>
              <a:gd name="T79" fmla="*/ 3 h 69"/>
              <a:gd name="T80" fmla="*/ 951 w 1228"/>
              <a:gd name="T81" fmla="*/ 7 h 69"/>
              <a:gd name="T82" fmla="*/ 998 w 1228"/>
              <a:gd name="T83" fmla="*/ 12 h 69"/>
              <a:gd name="T84" fmla="*/ 1033 w 1228"/>
              <a:gd name="T85" fmla="*/ 16 h 69"/>
              <a:gd name="T86" fmla="*/ 1059 w 1228"/>
              <a:gd name="T87" fmla="*/ 21 h 69"/>
              <a:gd name="T88" fmla="*/ 1081 w 1228"/>
              <a:gd name="T89" fmla="*/ 25 h 69"/>
              <a:gd name="T90" fmla="*/ 1093 w 1228"/>
              <a:gd name="T91" fmla="*/ 27 h 69"/>
              <a:gd name="T92" fmla="*/ 1117 w 1228"/>
              <a:gd name="T93" fmla="*/ 33 h 69"/>
              <a:gd name="T94" fmla="*/ 1156 w 1228"/>
              <a:gd name="T95" fmla="*/ 44 h 69"/>
              <a:gd name="T96" fmla="*/ 1175 w 1228"/>
              <a:gd name="T97" fmla="*/ 49 h 69"/>
              <a:gd name="T98" fmla="*/ 1183 w 1228"/>
              <a:gd name="T99" fmla="*/ 52 h 69"/>
              <a:gd name="T100" fmla="*/ 1189 w 1228"/>
              <a:gd name="T101" fmla="*/ 54 h 69"/>
              <a:gd name="T102" fmla="*/ 1195 w 1228"/>
              <a:gd name="T103" fmla="*/ 56 h 69"/>
              <a:gd name="T104" fmla="*/ 1200 w 1228"/>
              <a:gd name="T105" fmla="*/ 58 h 69"/>
              <a:gd name="T106" fmla="*/ 1204 w 1228"/>
              <a:gd name="T107" fmla="*/ 60 h 69"/>
              <a:gd name="T108" fmla="*/ 1213 w 1228"/>
              <a:gd name="T109" fmla="*/ 64 h 69"/>
              <a:gd name="T110" fmla="*/ 1216 w 1228"/>
              <a:gd name="T111" fmla="*/ 65 h 69"/>
              <a:gd name="T112" fmla="*/ 1219 w 1228"/>
              <a:gd name="T113" fmla="*/ 66 h 69"/>
              <a:gd name="T114" fmla="*/ 1227 w 1228"/>
              <a:gd name="T115"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69">
                <a:moveTo>
                  <a:pt x="0" y="34"/>
                </a:moveTo>
                <a:lnTo>
                  <a:pt x="0" y="37"/>
                </a:lnTo>
                <a:lnTo>
                  <a:pt x="1" y="39"/>
                </a:lnTo>
                <a:lnTo>
                  <a:pt x="2" y="40"/>
                </a:lnTo>
                <a:lnTo>
                  <a:pt x="3" y="42"/>
                </a:lnTo>
                <a:lnTo>
                  <a:pt x="5" y="43"/>
                </a:lnTo>
                <a:lnTo>
                  <a:pt x="6" y="44"/>
                </a:lnTo>
                <a:lnTo>
                  <a:pt x="8" y="44"/>
                </a:lnTo>
                <a:lnTo>
                  <a:pt x="20" y="45"/>
                </a:lnTo>
                <a:lnTo>
                  <a:pt x="30" y="44"/>
                </a:lnTo>
                <a:lnTo>
                  <a:pt x="35" y="42"/>
                </a:lnTo>
                <a:lnTo>
                  <a:pt x="53" y="40"/>
                </a:lnTo>
                <a:lnTo>
                  <a:pt x="68" y="39"/>
                </a:lnTo>
                <a:lnTo>
                  <a:pt x="72" y="38"/>
                </a:lnTo>
                <a:lnTo>
                  <a:pt x="76" y="37"/>
                </a:lnTo>
                <a:lnTo>
                  <a:pt x="91" y="35"/>
                </a:lnTo>
                <a:lnTo>
                  <a:pt x="97" y="34"/>
                </a:lnTo>
                <a:lnTo>
                  <a:pt x="102" y="33"/>
                </a:lnTo>
                <a:lnTo>
                  <a:pt x="108" y="31"/>
                </a:lnTo>
                <a:lnTo>
                  <a:pt x="113" y="30"/>
                </a:lnTo>
                <a:lnTo>
                  <a:pt x="124" y="26"/>
                </a:lnTo>
                <a:lnTo>
                  <a:pt x="135" y="24"/>
                </a:lnTo>
                <a:lnTo>
                  <a:pt x="150" y="23"/>
                </a:lnTo>
                <a:lnTo>
                  <a:pt x="173" y="20"/>
                </a:lnTo>
                <a:lnTo>
                  <a:pt x="226" y="15"/>
                </a:lnTo>
                <a:lnTo>
                  <a:pt x="256" y="13"/>
                </a:lnTo>
                <a:lnTo>
                  <a:pt x="290" y="12"/>
                </a:lnTo>
                <a:lnTo>
                  <a:pt x="327" y="12"/>
                </a:lnTo>
                <a:lnTo>
                  <a:pt x="344" y="10"/>
                </a:lnTo>
                <a:lnTo>
                  <a:pt x="354" y="9"/>
                </a:lnTo>
                <a:lnTo>
                  <a:pt x="384" y="7"/>
                </a:lnTo>
                <a:lnTo>
                  <a:pt x="414" y="6"/>
                </a:lnTo>
                <a:lnTo>
                  <a:pt x="564" y="6"/>
                </a:lnTo>
                <a:lnTo>
                  <a:pt x="586" y="4"/>
                </a:lnTo>
                <a:lnTo>
                  <a:pt x="597" y="3"/>
                </a:lnTo>
                <a:lnTo>
                  <a:pt x="631" y="1"/>
                </a:lnTo>
                <a:lnTo>
                  <a:pt x="664" y="1"/>
                </a:lnTo>
                <a:lnTo>
                  <a:pt x="864" y="0"/>
                </a:lnTo>
                <a:lnTo>
                  <a:pt x="888" y="2"/>
                </a:lnTo>
                <a:lnTo>
                  <a:pt x="900" y="3"/>
                </a:lnTo>
                <a:lnTo>
                  <a:pt x="951" y="7"/>
                </a:lnTo>
                <a:lnTo>
                  <a:pt x="998" y="12"/>
                </a:lnTo>
                <a:lnTo>
                  <a:pt x="1033" y="16"/>
                </a:lnTo>
                <a:lnTo>
                  <a:pt x="1059" y="21"/>
                </a:lnTo>
                <a:lnTo>
                  <a:pt x="1081" y="25"/>
                </a:lnTo>
                <a:lnTo>
                  <a:pt x="1093" y="27"/>
                </a:lnTo>
                <a:lnTo>
                  <a:pt x="1117" y="33"/>
                </a:lnTo>
                <a:lnTo>
                  <a:pt x="1156" y="44"/>
                </a:lnTo>
                <a:lnTo>
                  <a:pt x="1175" y="49"/>
                </a:lnTo>
                <a:lnTo>
                  <a:pt x="1183" y="52"/>
                </a:lnTo>
                <a:lnTo>
                  <a:pt x="1189" y="54"/>
                </a:lnTo>
                <a:lnTo>
                  <a:pt x="1195" y="56"/>
                </a:lnTo>
                <a:lnTo>
                  <a:pt x="1200" y="58"/>
                </a:lnTo>
                <a:lnTo>
                  <a:pt x="1204" y="60"/>
                </a:lnTo>
                <a:lnTo>
                  <a:pt x="1213" y="64"/>
                </a:lnTo>
                <a:lnTo>
                  <a:pt x="1216" y="65"/>
                </a:lnTo>
                <a:lnTo>
                  <a:pt x="1219" y="66"/>
                </a:lnTo>
                <a:lnTo>
                  <a:pt x="1227"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35" name="SMARTPenAnnotation99"/>
          <p:cNvSpPr>
            <a:spLocks/>
          </p:cNvSpPr>
          <p:nvPr/>
        </p:nvSpPr>
        <p:spPr bwMode="auto">
          <a:xfrm>
            <a:off x="544513" y="6303963"/>
            <a:ext cx="1974850" cy="55562"/>
          </a:xfrm>
          <a:custGeom>
            <a:avLst/>
            <a:gdLst>
              <a:gd name="T0" fmla="*/ 0 w 1244"/>
              <a:gd name="T1" fmla="*/ 34 h 35"/>
              <a:gd name="T2" fmla="*/ 9 w 1244"/>
              <a:gd name="T3" fmla="*/ 31 h 35"/>
              <a:gd name="T4" fmla="*/ 12 w 1244"/>
              <a:gd name="T5" fmla="*/ 30 h 35"/>
              <a:gd name="T6" fmla="*/ 15 w 1244"/>
              <a:gd name="T7" fmla="*/ 28 h 35"/>
              <a:gd name="T8" fmla="*/ 18 w 1244"/>
              <a:gd name="T9" fmla="*/ 26 h 35"/>
              <a:gd name="T10" fmla="*/ 22 w 1244"/>
              <a:gd name="T11" fmla="*/ 24 h 35"/>
              <a:gd name="T12" fmla="*/ 27 w 1244"/>
              <a:gd name="T13" fmla="*/ 23 h 35"/>
              <a:gd name="T14" fmla="*/ 33 w 1244"/>
              <a:gd name="T15" fmla="*/ 21 h 35"/>
              <a:gd name="T16" fmla="*/ 41 w 1244"/>
              <a:gd name="T17" fmla="*/ 19 h 35"/>
              <a:gd name="T18" fmla="*/ 50 w 1244"/>
              <a:gd name="T19" fmla="*/ 17 h 35"/>
              <a:gd name="T20" fmla="*/ 59 w 1244"/>
              <a:gd name="T21" fmla="*/ 15 h 35"/>
              <a:gd name="T22" fmla="*/ 71 w 1244"/>
              <a:gd name="T23" fmla="*/ 13 h 35"/>
              <a:gd name="T24" fmla="*/ 109 w 1244"/>
              <a:gd name="T25" fmla="*/ 8 h 35"/>
              <a:gd name="T26" fmla="*/ 131 w 1244"/>
              <a:gd name="T27" fmla="*/ 4 h 35"/>
              <a:gd name="T28" fmla="*/ 141 w 1244"/>
              <a:gd name="T29" fmla="*/ 3 h 35"/>
              <a:gd name="T30" fmla="*/ 151 w 1244"/>
              <a:gd name="T31" fmla="*/ 2 h 35"/>
              <a:gd name="T32" fmla="*/ 174 w 1244"/>
              <a:gd name="T33" fmla="*/ 1 h 35"/>
              <a:gd name="T34" fmla="*/ 285 w 1244"/>
              <a:gd name="T35" fmla="*/ 0 h 35"/>
              <a:gd name="T36" fmla="*/ 388 w 1244"/>
              <a:gd name="T37" fmla="*/ 0 h 35"/>
              <a:gd name="T38" fmla="*/ 757 w 1244"/>
              <a:gd name="T39" fmla="*/ 11 h 35"/>
              <a:gd name="T40" fmla="*/ 1169 w 1244"/>
              <a:gd name="T41" fmla="*/ 12 h 35"/>
              <a:gd name="T42" fmla="*/ 1184 w 1244"/>
              <a:gd name="T43" fmla="*/ 13 h 35"/>
              <a:gd name="T44" fmla="*/ 1197 w 1244"/>
              <a:gd name="T45" fmla="*/ 15 h 35"/>
              <a:gd name="T46" fmla="*/ 1209 w 1244"/>
              <a:gd name="T47" fmla="*/ 17 h 35"/>
              <a:gd name="T48" fmla="*/ 1218 w 1244"/>
              <a:gd name="T49" fmla="*/ 20 h 35"/>
              <a:gd name="T50" fmla="*/ 1225 w 1244"/>
              <a:gd name="T51" fmla="*/ 22 h 35"/>
              <a:gd name="T52" fmla="*/ 1243 w 1244"/>
              <a:gd name="T53"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35">
                <a:moveTo>
                  <a:pt x="0" y="34"/>
                </a:moveTo>
                <a:lnTo>
                  <a:pt x="9" y="31"/>
                </a:lnTo>
                <a:lnTo>
                  <a:pt x="12" y="30"/>
                </a:lnTo>
                <a:lnTo>
                  <a:pt x="15" y="28"/>
                </a:lnTo>
                <a:lnTo>
                  <a:pt x="18" y="26"/>
                </a:lnTo>
                <a:lnTo>
                  <a:pt x="22" y="24"/>
                </a:lnTo>
                <a:lnTo>
                  <a:pt x="27" y="23"/>
                </a:lnTo>
                <a:lnTo>
                  <a:pt x="33" y="21"/>
                </a:lnTo>
                <a:lnTo>
                  <a:pt x="41" y="19"/>
                </a:lnTo>
                <a:lnTo>
                  <a:pt x="50" y="17"/>
                </a:lnTo>
                <a:lnTo>
                  <a:pt x="59" y="15"/>
                </a:lnTo>
                <a:lnTo>
                  <a:pt x="71" y="13"/>
                </a:lnTo>
                <a:lnTo>
                  <a:pt x="109" y="8"/>
                </a:lnTo>
                <a:lnTo>
                  <a:pt x="131" y="4"/>
                </a:lnTo>
                <a:lnTo>
                  <a:pt x="141" y="3"/>
                </a:lnTo>
                <a:lnTo>
                  <a:pt x="151" y="2"/>
                </a:lnTo>
                <a:lnTo>
                  <a:pt x="174" y="1"/>
                </a:lnTo>
                <a:lnTo>
                  <a:pt x="285" y="0"/>
                </a:lnTo>
                <a:lnTo>
                  <a:pt x="388" y="0"/>
                </a:lnTo>
                <a:lnTo>
                  <a:pt x="757" y="11"/>
                </a:lnTo>
                <a:lnTo>
                  <a:pt x="1169" y="12"/>
                </a:lnTo>
                <a:lnTo>
                  <a:pt x="1184" y="13"/>
                </a:lnTo>
                <a:lnTo>
                  <a:pt x="1197" y="15"/>
                </a:lnTo>
                <a:lnTo>
                  <a:pt x="1209" y="17"/>
                </a:lnTo>
                <a:lnTo>
                  <a:pt x="1218" y="20"/>
                </a:lnTo>
                <a:lnTo>
                  <a:pt x="1225" y="22"/>
                </a:lnTo>
                <a:lnTo>
                  <a:pt x="1243"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36" name="SMARTPenAnnotation100"/>
          <p:cNvSpPr>
            <a:spLocks/>
          </p:cNvSpPr>
          <p:nvPr/>
        </p:nvSpPr>
        <p:spPr bwMode="auto">
          <a:xfrm>
            <a:off x="4489450" y="6161088"/>
            <a:ext cx="2316163" cy="141287"/>
          </a:xfrm>
          <a:custGeom>
            <a:avLst/>
            <a:gdLst>
              <a:gd name="T0" fmla="*/ 7 w 1459"/>
              <a:gd name="T1" fmla="*/ 85 h 89"/>
              <a:gd name="T2" fmla="*/ 1 w 1459"/>
              <a:gd name="T3" fmla="*/ 88 h 89"/>
              <a:gd name="T4" fmla="*/ 0 w 1459"/>
              <a:gd name="T5" fmla="*/ 88 h 89"/>
              <a:gd name="T6" fmla="*/ 0 w 1459"/>
              <a:gd name="T7" fmla="*/ 87 h 89"/>
              <a:gd name="T8" fmla="*/ 0 w 1459"/>
              <a:gd name="T9" fmla="*/ 86 h 89"/>
              <a:gd name="T10" fmla="*/ 1 w 1459"/>
              <a:gd name="T11" fmla="*/ 86 h 89"/>
              <a:gd name="T12" fmla="*/ 4 w 1459"/>
              <a:gd name="T13" fmla="*/ 85 h 89"/>
              <a:gd name="T14" fmla="*/ 7 w 1459"/>
              <a:gd name="T15" fmla="*/ 83 h 89"/>
              <a:gd name="T16" fmla="*/ 9 w 1459"/>
              <a:gd name="T17" fmla="*/ 82 h 89"/>
              <a:gd name="T18" fmla="*/ 15 w 1459"/>
              <a:gd name="T19" fmla="*/ 80 h 89"/>
              <a:gd name="T20" fmla="*/ 24 w 1459"/>
              <a:gd name="T21" fmla="*/ 77 h 89"/>
              <a:gd name="T22" fmla="*/ 45 w 1459"/>
              <a:gd name="T23" fmla="*/ 71 h 89"/>
              <a:gd name="T24" fmla="*/ 109 w 1459"/>
              <a:gd name="T25" fmla="*/ 51 h 89"/>
              <a:gd name="T26" fmla="*/ 132 w 1459"/>
              <a:gd name="T27" fmla="*/ 46 h 89"/>
              <a:gd name="T28" fmla="*/ 157 w 1459"/>
              <a:gd name="T29" fmla="*/ 40 h 89"/>
              <a:gd name="T30" fmla="*/ 184 w 1459"/>
              <a:gd name="T31" fmla="*/ 34 h 89"/>
              <a:gd name="T32" fmla="*/ 205 w 1459"/>
              <a:gd name="T33" fmla="*/ 30 h 89"/>
              <a:gd name="T34" fmla="*/ 222 w 1459"/>
              <a:gd name="T35" fmla="*/ 28 h 89"/>
              <a:gd name="T36" fmla="*/ 250 w 1459"/>
              <a:gd name="T37" fmla="*/ 24 h 89"/>
              <a:gd name="T38" fmla="*/ 287 w 1459"/>
              <a:gd name="T39" fmla="*/ 19 h 89"/>
              <a:gd name="T40" fmla="*/ 310 w 1459"/>
              <a:gd name="T41" fmla="*/ 15 h 89"/>
              <a:gd name="T42" fmla="*/ 325 w 1459"/>
              <a:gd name="T43" fmla="*/ 13 h 89"/>
              <a:gd name="T44" fmla="*/ 362 w 1459"/>
              <a:gd name="T45" fmla="*/ 10 h 89"/>
              <a:gd name="T46" fmla="*/ 407 w 1459"/>
              <a:gd name="T47" fmla="*/ 7 h 89"/>
              <a:gd name="T48" fmla="*/ 444 w 1459"/>
              <a:gd name="T49" fmla="*/ 6 h 89"/>
              <a:gd name="T50" fmla="*/ 478 w 1459"/>
              <a:gd name="T51" fmla="*/ 4 h 89"/>
              <a:gd name="T52" fmla="*/ 514 w 1459"/>
              <a:gd name="T53" fmla="*/ 2 h 89"/>
              <a:gd name="T54" fmla="*/ 545 w 1459"/>
              <a:gd name="T55" fmla="*/ 1 h 89"/>
              <a:gd name="T56" fmla="*/ 605 w 1459"/>
              <a:gd name="T57" fmla="*/ 0 h 89"/>
              <a:gd name="T58" fmla="*/ 639 w 1459"/>
              <a:gd name="T59" fmla="*/ 2 h 89"/>
              <a:gd name="T60" fmla="*/ 868 w 1459"/>
              <a:gd name="T61" fmla="*/ 22 h 89"/>
              <a:gd name="T62" fmla="*/ 912 w 1459"/>
              <a:gd name="T63" fmla="*/ 27 h 89"/>
              <a:gd name="T64" fmla="*/ 1004 w 1459"/>
              <a:gd name="T65" fmla="*/ 39 h 89"/>
              <a:gd name="T66" fmla="*/ 1026 w 1459"/>
              <a:gd name="T67" fmla="*/ 41 h 89"/>
              <a:gd name="T68" fmla="*/ 1061 w 1459"/>
              <a:gd name="T69" fmla="*/ 43 h 89"/>
              <a:gd name="T70" fmla="*/ 1101 w 1459"/>
              <a:gd name="T71" fmla="*/ 45 h 89"/>
              <a:gd name="T72" fmla="*/ 1144 w 1459"/>
              <a:gd name="T73" fmla="*/ 46 h 89"/>
              <a:gd name="T74" fmla="*/ 1163 w 1459"/>
              <a:gd name="T75" fmla="*/ 48 h 89"/>
              <a:gd name="T76" fmla="*/ 1207 w 1459"/>
              <a:gd name="T77" fmla="*/ 50 h 89"/>
              <a:gd name="T78" fmla="*/ 1251 w 1459"/>
              <a:gd name="T79" fmla="*/ 51 h 89"/>
              <a:gd name="T80" fmla="*/ 1341 w 1459"/>
              <a:gd name="T81" fmla="*/ 62 h 89"/>
              <a:gd name="T82" fmla="*/ 1362 w 1459"/>
              <a:gd name="T83" fmla="*/ 64 h 89"/>
              <a:gd name="T84" fmla="*/ 1395 w 1459"/>
              <a:gd name="T85" fmla="*/ 66 h 89"/>
              <a:gd name="T86" fmla="*/ 1415 w 1459"/>
              <a:gd name="T87" fmla="*/ 69 h 89"/>
              <a:gd name="T88" fmla="*/ 1428 w 1459"/>
              <a:gd name="T89" fmla="*/ 71 h 89"/>
              <a:gd name="T90" fmla="*/ 1447 w 1459"/>
              <a:gd name="T91" fmla="*/ 73 h 89"/>
              <a:gd name="T92" fmla="*/ 1450 w 1459"/>
              <a:gd name="T93" fmla="*/ 74 h 89"/>
              <a:gd name="T94" fmla="*/ 1452 w 1459"/>
              <a:gd name="T95" fmla="*/ 75 h 89"/>
              <a:gd name="T96" fmla="*/ 1458 w 1459"/>
              <a:gd name="T97"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9" h="89">
                <a:moveTo>
                  <a:pt x="7" y="85"/>
                </a:moveTo>
                <a:lnTo>
                  <a:pt x="1" y="88"/>
                </a:lnTo>
                <a:lnTo>
                  <a:pt x="0" y="88"/>
                </a:lnTo>
                <a:lnTo>
                  <a:pt x="0" y="87"/>
                </a:lnTo>
                <a:lnTo>
                  <a:pt x="0" y="86"/>
                </a:lnTo>
                <a:lnTo>
                  <a:pt x="1" y="86"/>
                </a:lnTo>
                <a:lnTo>
                  <a:pt x="4" y="85"/>
                </a:lnTo>
                <a:lnTo>
                  <a:pt x="7" y="83"/>
                </a:lnTo>
                <a:lnTo>
                  <a:pt x="9" y="82"/>
                </a:lnTo>
                <a:lnTo>
                  <a:pt x="15" y="80"/>
                </a:lnTo>
                <a:lnTo>
                  <a:pt x="24" y="77"/>
                </a:lnTo>
                <a:lnTo>
                  <a:pt x="45" y="71"/>
                </a:lnTo>
                <a:lnTo>
                  <a:pt x="109" y="51"/>
                </a:lnTo>
                <a:lnTo>
                  <a:pt x="132" y="46"/>
                </a:lnTo>
                <a:lnTo>
                  <a:pt x="157" y="40"/>
                </a:lnTo>
                <a:lnTo>
                  <a:pt x="184" y="34"/>
                </a:lnTo>
                <a:lnTo>
                  <a:pt x="205" y="30"/>
                </a:lnTo>
                <a:lnTo>
                  <a:pt x="222" y="28"/>
                </a:lnTo>
                <a:lnTo>
                  <a:pt x="250" y="24"/>
                </a:lnTo>
                <a:lnTo>
                  <a:pt x="287" y="19"/>
                </a:lnTo>
                <a:lnTo>
                  <a:pt x="310" y="15"/>
                </a:lnTo>
                <a:lnTo>
                  <a:pt x="325" y="13"/>
                </a:lnTo>
                <a:lnTo>
                  <a:pt x="362" y="10"/>
                </a:lnTo>
                <a:lnTo>
                  <a:pt x="407" y="7"/>
                </a:lnTo>
                <a:lnTo>
                  <a:pt x="444" y="6"/>
                </a:lnTo>
                <a:lnTo>
                  <a:pt x="478" y="4"/>
                </a:lnTo>
                <a:lnTo>
                  <a:pt x="514" y="2"/>
                </a:lnTo>
                <a:lnTo>
                  <a:pt x="545" y="1"/>
                </a:lnTo>
                <a:lnTo>
                  <a:pt x="605" y="0"/>
                </a:lnTo>
                <a:lnTo>
                  <a:pt x="639" y="2"/>
                </a:lnTo>
                <a:lnTo>
                  <a:pt x="868" y="22"/>
                </a:lnTo>
                <a:lnTo>
                  <a:pt x="912" y="27"/>
                </a:lnTo>
                <a:lnTo>
                  <a:pt x="1004" y="39"/>
                </a:lnTo>
                <a:lnTo>
                  <a:pt x="1026" y="41"/>
                </a:lnTo>
                <a:lnTo>
                  <a:pt x="1061" y="43"/>
                </a:lnTo>
                <a:lnTo>
                  <a:pt x="1101" y="45"/>
                </a:lnTo>
                <a:lnTo>
                  <a:pt x="1144" y="46"/>
                </a:lnTo>
                <a:lnTo>
                  <a:pt x="1163" y="48"/>
                </a:lnTo>
                <a:lnTo>
                  <a:pt x="1207" y="50"/>
                </a:lnTo>
                <a:lnTo>
                  <a:pt x="1251" y="51"/>
                </a:lnTo>
                <a:lnTo>
                  <a:pt x="1341" y="62"/>
                </a:lnTo>
                <a:lnTo>
                  <a:pt x="1362" y="64"/>
                </a:lnTo>
                <a:lnTo>
                  <a:pt x="1395" y="66"/>
                </a:lnTo>
                <a:lnTo>
                  <a:pt x="1415" y="69"/>
                </a:lnTo>
                <a:lnTo>
                  <a:pt x="1428" y="71"/>
                </a:lnTo>
                <a:lnTo>
                  <a:pt x="1447" y="73"/>
                </a:lnTo>
                <a:lnTo>
                  <a:pt x="1450" y="74"/>
                </a:lnTo>
                <a:lnTo>
                  <a:pt x="1452" y="75"/>
                </a:lnTo>
                <a:lnTo>
                  <a:pt x="1458"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37" name="SMARTPenAnnotation101"/>
          <p:cNvSpPr>
            <a:spLocks/>
          </p:cNvSpPr>
          <p:nvPr/>
        </p:nvSpPr>
        <p:spPr bwMode="auto">
          <a:xfrm>
            <a:off x="2990850" y="6626225"/>
            <a:ext cx="957263" cy="134938"/>
          </a:xfrm>
          <a:custGeom>
            <a:avLst/>
            <a:gdLst>
              <a:gd name="T0" fmla="*/ 0 w 603"/>
              <a:gd name="T1" fmla="*/ 84 h 85"/>
              <a:gd name="T2" fmla="*/ 26 w 603"/>
              <a:gd name="T3" fmla="*/ 84 h 85"/>
              <a:gd name="T4" fmla="*/ 43 w 603"/>
              <a:gd name="T5" fmla="*/ 82 h 85"/>
              <a:gd name="T6" fmla="*/ 81 w 603"/>
              <a:gd name="T7" fmla="*/ 76 h 85"/>
              <a:gd name="T8" fmla="*/ 92 w 603"/>
              <a:gd name="T9" fmla="*/ 74 h 85"/>
              <a:gd name="T10" fmla="*/ 102 w 603"/>
              <a:gd name="T11" fmla="*/ 71 h 85"/>
              <a:gd name="T12" fmla="*/ 123 w 603"/>
              <a:gd name="T13" fmla="*/ 65 h 85"/>
              <a:gd name="T14" fmla="*/ 145 w 603"/>
              <a:gd name="T15" fmla="*/ 58 h 85"/>
              <a:gd name="T16" fmla="*/ 167 w 603"/>
              <a:gd name="T17" fmla="*/ 52 h 85"/>
              <a:gd name="T18" fmla="*/ 179 w 603"/>
              <a:gd name="T19" fmla="*/ 49 h 85"/>
              <a:gd name="T20" fmla="*/ 199 w 603"/>
              <a:gd name="T21" fmla="*/ 43 h 85"/>
              <a:gd name="T22" fmla="*/ 228 w 603"/>
              <a:gd name="T23" fmla="*/ 36 h 85"/>
              <a:gd name="T24" fmla="*/ 268 w 603"/>
              <a:gd name="T25" fmla="*/ 26 h 85"/>
              <a:gd name="T26" fmla="*/ 284 w 603"/>
              <a:gd name="T27" fmla="*/ 23 h 85"/>
              <a:gd name="T28" fmla="*/ 298 w 603"/>
              <a:gd name="T29" fmla="*/ 21 h 85"/>
              <a:gd name="T30" fmla="*/ 309 w 603"/>
              <a:gd name="T31" fmla="*/ 20 h 85"/>
              <a:gd name="T32" fmla="*/ 323 w 603"/>
              <a:gd name="T33" fmla="*/ 17 h 85"/>
              <a:gd name="T34" fmla="*/ 352 w 603"/>
              <a:gd name="T35" fmla="*/ 12 h 85"/>
              <a:gd name="T36" fmla="*/ 366 w 603"/>
              <a:gd name="T37" fmla="*/ 9 h 85"/>
              <a:gd name="T38" fmla="*/ 378 w 603"/>
              <a:gd name="T39" fmla="*/ 8 h 85"/>
              <a:gd name="T40" fmla="*/ 443 w 603"/>
              <a:gd name="T41" fmla="*/ 3 h 85"/>
              <a:gd name="T42" fmla="*/ 473 w 603"/>
              <a:gd name="T43" fmla="*/ 1 h 85"/>
              <a:gd name="T44" fmla="*/ 484 w 603"/>
              <a:gd name="T45" fmla="*/ 1 h 85"/>
              <a:gd name="T46" fmla="*/ 508 w 603"/>
              <a:gd name="T47" fmla="*/ 0 h 85"/>
              <a:gd name="T48" fmla="*/ 602 w 603"/>
              <a:gd name="T4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3" h="85">
                <a:moveTo>
                  <a:pt x="0" y="84"/>
                </a:moveTo>
                <a:lnTo>
                  <a:pt x="26" y="84"/>
                </a:lnTo>
                <a:lnTo>
                  <a:pt x="43" y="82"/>
                </a:lnTo>
                <a:lnTo>
                  <a:pt x="81" y="76"/>
                </a:lnTo>
                <a:lnTo>
                  <a:pt x="92" y="74"/>
                </a:lnTo>
                <a:lnTo>
                  <a:pt x="102" y="71"/>
                </a:lnTo>
                <a:lnTo>
                  <a:pt x="123" y="65"/>
                </a:lnTo>
                <a:lnTo>
                  <a:pt x="145" y="58"/>
                </a:lnTo>
                <a:lnTo>
                  <a:pt x="167" y="52"/>
                </a:lnTo>
                <a:lnTo>
                  <a:pt x="179" y="49"/>
                </a:lnTo>
                <a:lnTo>
                  <a:pt x="199" y="43"/>
                </a:lnTo>
                <a:lnTo>
                  <a:pt x="228" y="36"/>
                </a:lnTo>
                <a:lnTo>
                  <a:pt x="268" y="26"/>
                </a:lnTo>
                <a:lnTo>
                  <a:pt x="284" y="23"/>
                </a:lnTo>
                <a:lnTo>
                  <a:pt x="298" y="21"/>
                </a:lnTo>
                <a:lnTo>
                  <a:pt x="309" y="20"/>
                </a:lnTo>
                <a:lnTo>
                  <a:pt x="323" y="17"/>
                </a:lnTo>
                <a:lnTo>
                  <a:pt x="352" y="12"/>
                </a:lnTo>
                <a:lnTo>
                  <a:pt x="366" y="9"/>
                </a:lnTo>
                <a:lnTo>
                  <a:pt x="378" y="8"/>
                </a:lnTo>
                <a:lnTo>
                  <a:pt x="443" y="3"/>
                </a:lnTo>
                <a:lnTo>
                  <a:pt x="473" y="1"/>
                </a:lnTo>
                <a:lnTo>
                  <a:pt x="484" y="1"/>
                </a:lnTo>
                <a:lnTo>
                  <a:pt x="508" y="0"/>
                </a:lnTo>
                <a:lnTo>
                  <a:pt x="602"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38" name="SMARTPenAnnotation120"/>
          <p:cNvSpPr>
            <a:spLocks/>
          </p:cNvSpPr>
          <p:nvPr/>
        </p:nvSpPr>
        <p:spPr bwMode="auto">
          <a:xfrm>
            <a:off x="7269163" y="3916363"/>
            <a:ext cx="250825" cy="612775"/>
          </a:xfrm>
          <a:custGeom>
            <a:avLst/>
            <a:gdLst>
              <a:gd name="T0" fmla="*/ 0 w 158"/>
              <a:gd name="T1" fmla="*/ 159 h 386"/>
              <a:gd name="T2" fmla="*/ 11 w 158"/>
              <a:gd name="T3" fmla="*/ 185 h 386"/>
              <a:gd name="T4" fmla="*/ 24 w 158"/>
              <a:gd name="T5" fmla="*/ 213 h 386"/>
              <a:gd name="T6" fmla="*/ 33 w 158"/>
              <a:gd name="T7" fmla="*/ 229 h 386"/>
              <a:gd name="T8" fmla="*/ 41 w 158"/>
              <a:gd name="T9" fmla="*/ 242 h 386"/>
              <a:gd name="T10" fmla="*/ 48 w 158"/>
              <a:gd name="T11" fmla="*/ 252 h 386"/>
              <a:gd name="T12" fmla="*/ 54 w 158"/>
              <a:gd name="T13" fmla="*/ 262 h 386"/>
              <a:gd name="T14" fmla="*/ 60 w 158"/>
              <a:gd name="T15" fmla="*/ 273 h 386"/>
              <a:gd name="T16" fmla="*/ 66 w 158"/>
              <a:gd name="T17" fmla="*/ 284 h 386"/>
              <a:gd name="T18" fmla="*/ 73 w 158"/>
              <a:gd name="T19" fmla="*/ 293 h 386"/>
              <a:gd name="T20" fmla="*/ 80 w 158"/>
              <a:gd name="T21" fmla="*/ 302 h 386"/>
              <a:gd name="T22" fmla="*/ 87 w 158"/>
              <a:gd name="T23" fmla="*/ 317 h 386"/>
              <a:gd name="T24" fmla="*/ 101 w 158"/>
              <a:gd name="T25" fmla="*/ 344 h 386"/>
              <a:gd name="T26" fmla="*/ 108 w 158"/>
              <a:gd name="T27" fmla="*/ 356 h 386"/>
              <a:gd name="T28" fmla="*/ 115 w 158"/>
              <a:gd name="T29" fmla="*/ 365 h 386"/>
              <a:gd name="T30" fmla="*/ 115 w 158"/>
              <a:gd name="T31" fmla="*/ 367 h 386"/>
              <a:gd name="T32" fmla="*/ 113 w 158"/>
              <a:gd name="T33" fmla="*/ 367 h 386"/>
              <a:gd name="T34" fmla="*/ 113 w 158"/>
              <a:gd name="T35" fmla="*/ 365 h 386"/>
              <a:gd name="T36" fmla="*/ 109 w 158"/>
              <a:gd name="T37" fmla="*/ 360 h 386"/>
              <a:gd name="T38" fmla="*/ 94 w 158"/>
              <a:gd name="T39" fmla="*/ 332 h 386"/>
              <a:gd name="T40" fmla="*/ 67 w 158"/>
              <a:gd name="T41" fmla="*/ 269 h 386"/>
              <a:gd name="T42" fmla="*/ 38 w 158"/>
              <a:gd name="T43" fmla="*/ 196 h 386"/>
              <a:gd name="T44" fmla="*/ 30 w 158"/>
              <a:gd name="T45" fmla="*/ 172 h 386"/>
              <a:gd name="T46" fmla="*/ 26 w 158"/>
              <a:gd name="T47" fmla="*/ 152 h 386"/>
              <a:gd name="T48" fmla="*/ 20 w 158"/>
              <a:gd name="T49" fmla="*/ 115 h 386"/>
              <a:gd name="T50" fmla="*/ 16 w 158"/>
              <a:gd name="T51" fmla="*/ 83 h 386"/>
              <a:gd name="T52" fmla="*/ 16 w 158"/>
              <a:gd name="T53" fmla="*/ 56 h 386"/>
              <a:gd name="T54" fmla="*/ 18 w 158"/>
              <a:gd name="T55" fmla="*/ 39 h 386"/>
              <a:gd name="T56" fmla="*/ 23 w 158"/>
              <a:gd name="T57" fmla="*/ 22 h 386"/>
              <a:gd name="T58" fmla="*/ 30 w 158"/>
              <a:gd name="T59" fmla="*/ 8 h 386"/>
              <a:gd name="T60" fmla="*/ 35 w 158"/>
              <a:gd name="T61" fmla="*/ 3 h 386"/>
              <a:gd name="T62" fmla="*/ 42 w 158"/>
              <a:gd name="T63" fmla="*/ 0 h 386"/>
              <a:gd name="T64" fmla="*/ 49 w 158"/>
              <a:gd name="T65" fmla="*/ 1 h 386"/>
              <a:gd name="T66" fmla="*/ 56 w 158"/>
              <a:gd name="T67" fmla="*/ 2 h 386"/>
              <a:gd name="T68" fmla="*/ 64 w 158"/>
              <a:gd name="T69" fmla="*/ 3 h 386"/>
              <a:gd name="T70" fmla="*/ 74 w 158"/>
              <a:gd name="T71" fmla="*/ 8 h 386"/>
              <a:gd name="T72" fmla="*/ 83 w 158"/>
              <a:gd name="T73" fmla="*/ 15 h 386"/>
              <a:gd name="T74" fmla="*/ 91 w 158"/>
              <a:gd name="T75" fmla="*/ 22 h 386"/>
              <a:gd name="T76" fmla="*/ 103 w 158"/>
              <a:gd name="T77" fmla="*/ 34 h 386"/>
              <a:gd name="T78" fmla="*/ 113 w 158"/>
              <a:gd name="T79" fmla="*/ 46 h 386"/>
              <a:gd name="T80" fmla="*/ 121 w 158"/>
              <a:gd name="T81" fmla="*/ 58 h 386"/>
              <a:gd name="T82" fmla="*/ 136 w 158"/>
              <a:gd name="T83" fmla="*/ 91 h 386"/>
              <a:gd name="T84" fmla="*/ 141 w 158"/>
              <a:gd name="T85" fmla="*/ 106 h 386"/>
              <a:gd name="T86" fmla="*/ 148 w 158"/>
              <a:gd name="T87" fmla="*/ 128 h 386"/>
              <a:gd name="T88" fmla="*/ 153 w 158"/>
              <a:gd name="T89" fmla="*/ 154 h 386"/>
              <a:gd name="T90" fmla="*/ 156 w 158"/>
              <a:gd name="T91" fmla="*/ 170 h 386"/>
              <a:gd name="T92" fmla="*/ 156 w 158"/>
              <a:gd name="T93" fmla="*/ 186 h 386"/>
              <a:gd name="T94" fmla="*/ 157 w 158"/>
              <a:gd name="T95" fmla="*/ 227 h 386"/>
              <a:gd name="T96" fmla="*/ 156 w 158"/>
              <a:gd name="T97" fmla="*/ 243 h 386"/>
              <a:gd name="T98" fmla="*/ 153 w 158"/>
              <a:gd name="T99" fmla="*/ 258 h 386"/>
              <a:gd name="T100" fmla="*/ 141 w 158"/>
              <a:gd name="T101" fmla="*/ 301 h 386"/>
              <a:gd name="T102" fmla="*/ 134 w 158"/>
              <a:gd name="T103" fmla="*/ 325 h 386"/>
              <a:gd name="T104" fmla="*/ 125 w 158"/>
              <a:gd name="T105" fmla="*/ 3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386">
                <a:moveTo>
                  <a:pt x="0" y="137"/>
                </a:moveTo>
                <a:lnTo>
                  <a:pt x="0" y="159"/>
                </a:lnTo>
                <a:lnTo>
                  <a:pt x="0" y="162"/>
                </a:lnTo>
                <a:lnTo>
                  <a:pt x="11" y="185"/>
                </a:lnTo>
                <a:lnTo>
                  <a:pt x="14" y="193"/>
                </a:lnTo>
                <a:lnTo>
                  <a:pt x="24" y="213"/>
                </a:lnTo>
                <a:lnTo>
                  <a:pt x="28" y="221"/>
                </a:lnTo>
                <a:lnTo>
                  <a:pt x="33" y="229"/>
                </a:lnTo>
                <a:lnTo>
                  <a:pt x="37" y="236"/>
                </a:lnTo>
                <a:lnTo>
                  <a:pt x="41" y="242"/>
                </a:lnTo>
                <a:lnTo>
                  <a:pt x="44" y="247"/>
                </a:lnTo>
                <a:lnTo>
                  <a:pt x="48" y="252"/>
                </a:lnTo>
                <a:lnTo>
                  <a:pt x="51" y="257"/>
                </a:lnTo>
                <a:lnTo>
                  <a:pt x="54" y="262"/>
                </a:lnTo>
                <a:lnTo>
                  <a:pt x="57" y="267"/>
                </a:lnTo>
                <a:lnTo>
                  <a:pt x="60" y="273"/>
                </a:lnTo>
                <a:lnTo>
                  <a:pt x="63" y="278"/>
                </a:lnTo>
                <a:lnTo>
                  <a:pt x="66" y="284"/>
                </a:lnTo>
                <a:lnTo>
                  <a:pt x="70" y="289"/>
                </a:lnTo>
                <a:lnTo>
                  <a:pt x="73" y="293"/>
                </a:lnTo>
                <a:lnTo>
                  <a:pt x="77" y="298"/>
                </a:lnTo>
                <a:lnTo>
                  <a:pt x="80" y="302"/>
                </a:lnTo>
                <a:lnTo>
                  <a:pt x="83" y="307"/>
                </a:lnTo>
                <a:lnTo>
                  <a:pt x="87" y="317"/>
                </a:lnTo>
                <a:lnTo>
                  <a:pt x="97" y="338"/>
                </a:lnTo>
                <a:lnTo>
                  <a:pt x="101" y="344"/>
                </a:lnTo>
                <a:lnTo>
                  <a:pt x="105" y="349"/>
                </a:lnTo>
                <a:lnTo>
                  <a:pt x="108" y="356"/>
                </a:lnTo>
                <a:lnTo>
                  <a:pt x="111" y="360"/>
                </a:lnTo>
                <a:lnTo>
                  <a:pt x="115" y="365"/>
                </a:lnTo>
                <a:lnTo>
                  <a:pt x="115" y="366"/>
                </a:lnTo>
                <a:lnTo>
                  <a:pt x="115" y="367"/>
                </a:lnTo>
                <a:lnTo>
                  <a:pt x="114" y="367"/>
                </a:lnTo>
                <a:lnTo>
                  <a:pt x="113" y="367"/>
                </a:lnTo>
                <a:lnTo>
                  <a:pt x="113" y="366"/>
                </a:lnTo>
                <a:lnTo>
                  <a:pt x="113" y="365"/>
                </a:lnTo>
                <a:lnTo>
                  <a:pt x="111" y="362"/>
                </a:lnTo>
                <a:lnTo>
                  <a:pt x="109" y="360"/>
                </a:lnTo>
                <a:lnTo>
                  <a:pt x="105" y="352"/>
                </a:lnTo>
                <a:lnTo>
                  <a:pt x="94" y="332"/>
                </a:lnTo>
                <a:lnTo>
                  <a:pt x="87" y="315"/>
                </a:lnTo>
                <a:lnTo>
                  <a:pt x="67" y="269"/>
                </a:lnTo>
                <a:lnTo>
                  <a:pt x="44" y="213"/>
                </a:lnTo>
                <a:lnTo>
                  <a:pt x="38" y="196"/>
                </a:lnTo>
                <a:lnTo>
                  <a:pt x="33" y="183"/>
                </a:lnTo>
                <a:lnTo>
                  <a:pt x="30" y="172"/>
                </a:lnTo>
                <a:lnTo>
                  <a:pt x="27" y="161"/>
                </a:lnTo>
                <a:lnTo>
                  <a:pt x="26" y="152"/>
                </a:lnTo>
                <a:lnTo>
                  <a:pt x="24" y="143"/>
                </a:lnTo>
                <a:lnTo>
                  <a:pt x="20" y="115"/>
                </a:lnTo>
                <a:lnTo>
                  <a:pt x="17" y="98"/>
                </a:lnTo>
                <a:lnTo>
                  <a:pt x="16" y="83"/>
                </a:lnTo>
                <a:lnTo>
                  <a:pt x="15" y="69"/>
                </a:lnTo>
                <a:lnTo>
                  <a:pt x="16" y="56"/>
                </a:lnTo>
                <a:lnTo>
                  <a:pt x="17" y="47"/>
                </a:lnTo>
                <a:lnTo>
                  <a:pt x="18" y="39"/>
                </a:lnTo>
                <a:lnTo>
                  <a:pt x="19" y="32"/>
                </a:lnTo>
                <a:lnTo>
                  <a:pt x="23" y="22"/>
                </a:lnTo>
                <a:lnTo>
                  <a:pt x="26" y="13"/>
                </a:lnTo>
                <a:lnTo>
                  <a:pt x="30" y="8"/>
                </a:lnTo>
                <a:lnTo>
                  <a:pt x="32" y="5"/>
                </a:lnTo>
                <a:lnTo>
                  <a:pt x="35" y="3"/>
                </a:lnTo>
                <a:lnTo>
                  <a:pt x="38" y="1"/>
                </a:lnTo>
                <a:lnTo>
                  <a:pt x="42" y="0"/>
                </a:lnTo>
                <a:lnTo>
                  <a:pt x="45" y="0"/>
                </a:lnTo>
                <a:lnTo>
                  <a:pt x="49" y="1"/>
                </a:lnTo>
                <a:lnTo>
                  <a:pt x="52" y="1"/>
                </a:lnTo>
                <a:lnTo>
                  <a:pt x="56" y="2"/>
                </a:lnTo>
                <a:lnTo>
                  <a:pt x="60" y="2"/>
                </a:lnTo>
                <a:lnTo>
                  <a:pt x="64" y="3"/>
                </a:lnTo>
                <a:lnTo>
                  <a:pt x="69" y="6"/>
                </a:lnTo>
                <a:lnTo>
                  <a:pt x="74" y="8"/>
                </a:lnTo>
                <a:lnTo>
                  <a:pt x="79" y="11"/>
                </a:lnTo>
                <a:lnTo>
                  <a:pt x="83" y="15"/>
                </a:lnTo>
                <a:lnTo>
                  <a:pt x="87" y="18"/>
                </a:lnTo>
                <a:lnTo>
                  <a:pt x="91" y="22"/>
                </a:lnTo>
                <a:lnTo>
                  <a:pt x="99" y="29"/>
                </a:lnTo>
                <a:lnTo>
                  <a:pt x="103" y="34"/>
                </a:lnTo>
                <a:lnTo>
                  <a:pt x="108" y="40"/>
                </a:lnTo>
                <a:lnTo>
                  <a:pt x="113" y="46"/>
                </a:lnTo>
                <a:lnTo>
                  <a:pt x="117" y="52"/>
                </a:lnTo>
                <a:lnTo>
                  <a:pt x="121" y="58"/>
                </a:lnTo>
                <a:lnTo>
                  <a:pt x="133" y="84"/>
                </a:lnTo>
                <a:lnTo>
                  <a:pt x="136" y="91"/>
                </a:lnTo>
                <a:lnTo>
                  <a:pt x="139" y="98"/>
                </a:lnTo>
                <a:lnTo>
                  <a:pt x="141" y="106"/>
                </a:lnTo>
                <a:lnTo>
                  <a:pt x="143" y="113"/>
                </a:lnTo>
                <a:lnTo>
                  <a:pt x="148" y="128"/>
                </a:lnTo>
                <a:lnTo>
                  <a:pt x="150" y="136"/>
                </a:lnTo>
                <a:lnTo>
                  <a:pt x="153" y="154"/>
                </a:lnTo>
                <a:lnTo>
                  <a:pt x="155" y="162"/>
                </a:lnTo>
                <a:lnTo>
                  <a:pt x="156" y="170"/>
                </a:lnTo>
                <a:lnTo>
                  <a:pt x="156" y="178"/>
                </a:lnTo>
                <a:lnTo>
                  <a:pt x="156" y="186"/>
                </a:lnTo>
                <a:lnTo>
                  <a:pt x="157" y="201"/>
                </a:lnTo>
                <a:lnTo>
                  <a:pt x="157" y="227"/>
                </a:lnTo>
                <a:lnTo>
                  <a:pt x="157" y="235"/>
                </a:lnTo>
                <a:lnTo>
                  <a:pt x="156" y="243"/>
                </a:lnTo>
                <a:lnTo>
                  <a:pt x="154" y="251"/>
                </a:lnTo>
                <a:lnTo>
                  <a:pt x="153" y="258"/>
                </a:lnTo>
                <a:lnTo>
                  <a:pt x="151" y="265"/>
                </a:lnTo>
                <a:lnTo>
                  <a:pt x="141" y="301"/>
                </a:lnTo>
                <a:lnTo>
                  <a:pt x="136" y="318"/>
                </a:lnTo>
                <a:lnTo>
                  <a:pt x="134" y="325"/>
                </a:lnTo>
                <a:lnTo>
                  <a:pt x="129" y="337"/>
                </a:lnTo>
                <a:lnTo>
                  <a:pt x="125" y="348"/>
                </a:lnTo>
                <a:lnTo>
                  <a:pt x="112" y="385"/>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39" name="SMARTPenAnnotation121"/>
          <p:cNvSpPr>
            <a:spLocks/>
          </p:cNvSpPr>
          <p:nvPr/>
        </p:nvSpPr>
        <p:spPr bwMode="auto">
          <a:xfrm>
            <a:off x="7545388" y="3992563"/>
            <a:ext cx="296862" cy="169862"/>
          </a:xfrm>
          <a:custGeom>
            <a:avLst/>
            <a:gdLst>
              <a:gd name="T0" fmla="*/ 13 w 187"/>
              <a:gd name="T1" fmla="*/ 63 h 107"/>
              <a:gd name="T2" fmla="*/ 15 w 187"/>
              <a:gd name="T3" fmla="*/ 67 h 107"/>
              <a:gd name="T4" fmla="*/ 17 w 187"/>
              <a:gd name="T5" fmla="*/ 71 h 107"/>
              <a:gd name="T6" fmla="*/ 23 w 187"/>
              <a:gd name="T7" fmla="*/ 74 h 107"/>
              <a:gd name="T8" fmla="*/ 27 w 187"/>
              <a:gd name="T9" fmla="*/ 78 h 107"/>
              <a:gd name="T10" fmla="*/ 32 w 187"/>
              <a:gd name="T11" fmla="*/ 82 h 107"/>
              <a:gd name="T12" fmla="*/ 39 w 187"/>
              <a:gd name="T13" fmla="*/ 88 h 107"/>
              <a:gd name="T14" fmla="*/ 50 w 187"/>
              <a:gd name="T15" fmla="*/ 94 h 107"/>
              <a:gd name="T16" fmla="*/ 58 w 187"/>
              <a:gd name="T17" fmla="*/ 99 h 107"/>
              <a:gd name="T18" fmla="*/ 67 w 187"/>
              <a:gd name="T19" fmla="*/ 104 h 107"/>
              <a:gd name="T20" fmla="*/ 75 w 187"/>
              <a:gd name="T21" fmla="*/ 106 h 107"/>
              <a:gd name="T22" fmla="*/ 86 w 187"/>
              <a:gd name="T23" fmla="*/ 106 h 107"/>
              <a:gd name="T24" fmla="*/ 92 w 187"/>
              <a:gd name="T25" fmla="*/ 103 h 107"/>
              <a:gd name="T26" fmla="*/ 98 w 187"/>
              <a:gd name="T27" fmla="*/ 101 h 107"/>
              <a:gd name="T28" fmla="*/ 101 w 187"/>
              <a:gd name="T29" fmla="*/ 98 h 107"/>
              <a:gd name="T30" fmla="*/ 104 w 187"/>
              <a:gd name="T31" fmla="*/ 92 h 107"/>
              <a:gd name="T32" fmla="*/ 106 w 187"/>
              <a:gd name="T33" fmla="*/ 88 h 107"/>
              <a:gd name="T34" fmla="*/ 107 w 187"/>
              <a:gd name="T35" fmla="*/ 79 h 107"/>
              <a:gd name="T36" fmla="*/ 107 w 187"/>
              <a:gd name="T37" fmla="*/ 59 h 107"/>
              <a:gd name="T38" fmla="*/ 105 w 187"/>
              <a:gd name="T39" fmla="*/ 51 h 107"/>
              <a:gd name="T40" fmla="*/ 103 w 187"/>
              <a:gd name="T41" fmla="*/ 43 h 107"/>
              <a:gd name="T42" fmla="*/ 102 w 187"/>
              <a:gd name="T43" fmla="*/ 35 h 107"/>
              <a:gd name="T44" fmla="*/ 98 w 187"/>
              <a:gd name="T45" fmla="*/ 24 h 107"/>
              <a:gd name="T46" fmla="*/ 94 w 187"/>
              <a:gd name="T47" fmla="*/ 13 h 107"/>
              <a:gd name="T48" fmla="*/ 92 w 187"/>
              <a:gd name="T49" fmla="*/ 6 h 107"/>
              <a:gd name="T50" fmla="*/ 93 w 187"/>
              <a:gd name="T51" fmla="*/ 2 h 107"/>
              <a:gd name="T52" fmla="*/ 95 w 187"/>
              <a:gd name="T53" fmla="*/ 1 h 107"/>
              <a:gd name="T54" fmla="*/ 100 w 187"/>
              <a:gd name="T55" fmla="*/ 1 h 107"/>
              <a:gd name="T56" fmla="*/ 103 w 187"/>
              <a:gd name="T57" fmla="*/ 6 h 107"/>
              <a:gd name="T58" fmla="*/ 109 w 187"/>
              <a:gd name="T59" fmla="*/ 10 h 107"/>
              <a:gd name="T60" fmla="*/ 115 w 187"/>
              <a:gd name="T61" fmla="*/ 14 h 107"/>
              <a:gd name="T62" fmla="*/ 119 w 187"/>
              <a:gd name="T63" fmla="*/ 18 h 107"/>
              <a:gd name="T64" fmla="*/ 124 w 187"/>
              <a:gd name="T65" fmla="*/ 23 h 107"/>
              <a:gd name="T66" fmla="*/ 128 w 187"/>
              <a:gd name="T67" fmla="*/ 29 h 107"/>
              <a:gd name="T68" fmla="*/ 134 w 187"/>
              <a:gd name="T69" fmla="*/ 34 h 107"/>
              <a:gd name="T70" fmla="*/ 140 w 187"/>
              <a:gd name="T71" fmla="*/ 40 h 107"/>
              <a:gd name="T72" fmla="*/ 144 w 187"/>
              <a:gd name="T73" fmla="*/ 46 h 107"/>
              <a:gd name="T74" fmla="*/ 157 w 187"/>
              <a:gd name="T75" fmla="*/ 52 h 107"/>
              <a:gd name="T76" fmla="*/ 162 w 187"/>
              <a:gd name="T77" fmla="*/ 58 h 107"/>
              <a:gd name="T78" fmla="*/ 168 w 187"/>
              <a:gd name="T79" fmla="*/ 63 h 107"/>
              <a:gd name="T80" fmla="*/ 186 w 187"/>
              <a:gd name="T81" fmla="*/ 7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107">
                <a:moveTo>
                  <a:pt x="0" y="50"/>
                </a:moveTo>
                <a:lnTo>
                  <a:pt x="13" y="63"/>
                </a:lnTo>
                <a:lnTo>
                  <a:pt x="14" y="65"/>
                </a:lnTo>
                <a:lnTo>
                  <a:pt x="15" y="67"/>
                </a:lnTo>
                <a:lnTo>
                  <a:pt x="16" y="69"/>
                </a:lnTo>
                <a:lnTo>
                  <a:pt x="17" y="71"/>
                </a:lnTo>
                <a:lnTo>
                  <a:pt x="20" y="72"/>
                </a:lnTo>
                <a:lnTo>
                  <a:pt x="23" y="74"/>
                </a:lnTo>
                <a:lnTo>
                  <a:pt x="25" y="76"/>
                </a:lnTo>
                <a:lnTo>
                  <a:pt x="27" y="78"/>
                </a:lnTo>
                <a:lnTo>
                  <a:pt x="30" y="80"/>
                </a:lnTo>
                <a:lnTo>
                  <a:pt x="32" y="82"/>
                </a:lnTo>
                <a:lnTo>
                  <a:pt x="36" y="86"/>
                </a:lnTo>
                <a:lnTo>
                  <a:pt x="39" y="88"/>
                </a:lnTo>
                <a:lnTo>
                  <a:pt x="44" y="91"/>
                </a:lnTo>
                <a:lnTo>
                  <a:pt x="50" y="94"/>
                </a:lnTo>
                <a:lnTo>
                  <a:pt x="55" y="97"/>
                </a:lnTo>
                <a:lnTo>
                  <a:pt x="58" y="99"/>
                </a:lnTo>
                <a:lnTo>
                  <a:pt x="62" y="102"/>
                </a:lnTo>
                <a:lnTo>
                  <a:pt x="67" y="104"/>
                </a:lnTo>
                <a:lnTo>
                  <a:pt x="72" y="105"/>
                </a:lnTo>
                <a:lnTo>
                  <a:pt x="75" y="106"/>
                </a:lnTo>
                <a:lnTo>
                  <a:pt x="81" y="106"/>
                </a:lnTo>
                <a:lnTo>
                  <a:pt x="86" y="106"/>
                </a:lnTo>
                <a:lnTo>
                  <a:pt x="88" y="106"/>
                </a:lnTo>
                <a:lnTo>
                  <a:pt x="92" y="103"/>
                </a:lnTo>
                <a:lnTo>
                  <a:pt x="96" y="102"/>
                </a:lnTo>
                <a:lnTo>
                  <a:pt x="98" y="101"/>
                </a:lnTo>
                <a:lnTo>
                  <a:pt x="99" y="100"/>
                </a:lnTo>
                <a:lnTo>
                  <a:pt x="101" y="98"/>
                </a:lnTo>
                <a:lnTo>
                  <a:pt x="103" y="95"/>
                </a:lnTo>
                <a:lnTo>
                  <a:pt x="104" y="92"/>
                </a:lnTo>
                <a:lnTo>
                  <a:pt x="105" y="90"/>
                </a:lnTo>
                <a:lnTo>
                  <a:pt x="106" y="88"/>
                </a:lnTo>
                <a:lnTo>
                  <a:pt x="106" y="84"/>
                </a:lnTo>
                <a:lnTo>
                  <a:pt x="107" y="79"/>
                </a:lnTo>
                <a:lnTo>
                  <a:pt x="107" y="63"/>
                </a:lnTo>
                <a:lnTo>
                  <a:pt x="107" y="59"/>
                </a:lnTo>
                <a:lnTo>
                  <a:pt x="106" y="55"/>
                </a:lnTo>
                <a:lnTo>
                  <a:pt x="105" y="51"/>
                </a:lnTo>
                <a:lnTo>
                  <a:pt x="104" y="47"/>
                </a:lnTo>
                <a:lnTo>
                  <a:pt x="103" y="43"/>
                </a:lnTo>
                <a:lnTo>
                  <a:pt x="103" y="39"/>
                </a:lnTo>
                <a:lnTo>
                  <a:pt x="102" y="35"/>
                </a:lnTo>
                <a:lnTo>
                  <a:pt x="101" y="30"/>
                </a:lnTo>
                <a:lnTo>
                  <a:pt x="98" y="24"/>
                </a:lnTo>
                <a:lnTo>
                  <a:pt x="96" y="18"/>
                </a:lnTo>
                <a:lnTo>
                  <a:pt x="94" y="13"/>
                </a:lnTo>
                <a:lnTo>
                  <a:pt x="93" y="9"/>
                </a:lnTo>
                <a:lnTo>
                  <a:pt x="92" y="6"/>
                </a:lnTo>
                <a:lnTo>
                  <a:pt x="92" y="4"/>
                </a:lnTo>
                <a:lnTo>
                  <a:pt x="93" y="2"/>
                </a:lnTo>
                <a:lnTo>
                  <a:pt x="94" y="1"/>
                </a:lnTo>
                <a:lnTo>
                  <a:pt x="95" y="1"/>
                </a:lnTo>
                <a:lnTo>
                  <a:pt x="98" y="0"/>
                </a:lnTo>
                <a:lnTo>
                  <a:pt x="100" y="1"/>
                </a:lnTo>
                <a:lnTo>
                  <a:pt x="102" y="3"/>
                </a:lnTo>
                <a:lnTo>
                  <a:pt x="103" y="6"/>
                </a:lnTo>
                <a:lnTo>
                  <a:pt x="106" y="8"/>
                </a:lnTo>
                <a:lnTo>
                  <a:pt x="109" y="10"/>
                </a:lnTo>
                <a:lnTo>
                  <a:pt x="112" y="12"/>
                </a:lnTo>
                <a:lnTo>
                  <a:pt x="115" y="14"/>
                </a:lnTo>
                <a:lnTo>
                  <a:pt x="117" y="16"/>
                </a:lnTo>
                <a:lnTo>
                  <a:pt x="119" y="18"/>
                </a:lnTo>
                <a:lnTo>
                  <a:pt x="121" y="21"/>
                </a:lnTo>
                <a:lnTo>
                  <a:pt x="124" y="23"/>
                </a:lnTo>
                <a:lnTo>
                  <a:pt x="126" y="27"/>
                </a:lnTo>
                <a:lnTo>
                  <a:pt x="128" y="29"/>
                </a:lnTo>
                <a:lnTo>
                  <a:pt x="131" y="32"/>
                </a:lnTo>
                <a:lnTo>
                  <a:pt x="134" y="34"/>
                </a:lnTo>
                <a:lnTo>
                  <a:pt x="137" y="37"/>
                </a:lnTo>
                <a:lnTo>
                  <a:pt x="140" y="40"/>
                </a:lnTo>
                <a:lnTo>
                  <a:pt x="142" y="43"/>
                </a:lnTo>
                <a:lnTo>
                  <a:pt x="144" y="46"/>
                </a:lnTo>
                <a:lnTo>
                  <a:pt x="146" y="47"/>
                </a:lnTo>
                <a:lnTo>
                  <a:pt x="157" y="52"/>
                </a:lnTo>
                <a:lnTo>
                  <a:pt x="160" y="55"/>
                </a:lnTo>
                <a:lnTo>
                  <a:pt x="162" y="58"/>
                </a:lnTo>
                <a:lnTo>
                  <a:pt x="164" y="61"/>
                </a:lnTo>
                <a:lnTo>
                  <a:pt x="168" y="63"/>
                </a:lnTo>
                <a:lnTo>
                  <a:pt x="172" y="66"/>
                </a:lnTo>
                <a:lnTo>
                  <a:pt x="186" y="73"/>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0" name="SMARTPenAnnotation122"/>
          <p:cNvSpPr>
            <a:spLocks/>
          </p:cNvSpPr>
          <p:nvPr/>
        </p:nvSpPr>
        <p:spPr bwMode="auto">
          <a:xfrm>
            <a:off x="7796213" y="3786188"/>
            <a:ext cx="242887" cy="169862"/>
          </a:xfrm>
          <a:custGeom>
            <a:avLst/>
            <a:gdLst>
              <a:gd name="T0" fmla="*/ 3 w 153"/>
              <a:gd name="T1" fmla="*/ 40 h 107"/>
              <a:gd name="T2" fmla="*/ 6 w 153"/>
              <a:gd name="T3" fmla="*/ 43 h 107"/>
              <a:gd name="T4" fmla="*/ 13 w 153"/>
              <a:gd name="T5" fmla="*/ 48 h 107"/>
              <a:gd name="T6" fmla="*/ 18 w 153"/>
              <a:gd name="T7" fmla="*/ 51 h 107"/>
              <a:gd name="T8" fmla="*/ 24 w 153"/>
              <a:gd name="T9" fmla="*/ 55 h 107"/>
              <a:gd name="T10" fmla="*/ 29 w 153"/>
              <a:gd name="T11" fmla="*/ 61 h 107"/>
              <a:gd name="T12" fmla="*/ 33 w 153"/>
              <a:gd name="T13" fmla="*/ 66 h 107"/>
              <a:gd name="T14" fmla="*/ 39 w 153"/>
              <a:gd name="T15" fmla="*/ 73 h 107"/>
              <a:gd name="T16" fmla="*/ 69 w 153"/>
              <a:gd name="T17" fmla="*/ 98 h 107"/>
              <a:gd name="T18" fmla="*/ 77 w 153"/>
              <a:gd name="T19" fmla="*/ 105 h 107"/>
              <a:gd name="T20" fmla="*/ 78 w 153"/>
              <a:gd name="T21" fmla="*/ 102 h 107"/>
              <a:gd name="T22" fmla="*/ 78 w 153"/>
              <a:gd name="T23" fmla="*/ 94 h 107"/>
              <a:gd name="T24" fmla="*/ 77 w 153"/>
              <a:gd name="T25" fmla="*/ 88 h 107"/>
              <a:gd name="T26" fmla="*/ 74 w 153"/>
              <a:gd name="T27" fmla="*/ 80 h 107"/>
              <a:gd name="T28" fmla="*/ 71 w 153"/>
              <a:gd name="T29" fmla="*/ 69 h 107"/>
              <a:gd name="T30" fmla="*/ 67 w 153"/>
              <a:gd name="T31" fmla="*/ 58 h 107"/>
              <a:gd name="T32" fmla="*/ 64 w 153"/>
              <a:gd name="T33" fmla="*/ 50 h 107"/>
              <a:gd name="T34" fmla="*/ 63 w 153"/>
              <a:gd name="T35" fmla="*/ 42 h 107"/>
              <a:gd name="T36" fmla="*/ 62 w 153"/>
              <a:gd name="T37" fmla="*/ 34 h 107"/>
              <a:gd name="T38" fmla="*/ 62 w 153"/>
              <a:gd name="T39" fmla="*/ 21 h 107"/>
              <a:gd name="T40" fmla="*/ 62 w 153"/>
              <a:gd name="T41" fmla="*/ 4 h 107"/>
              <a:gd name="T42" fmla="*/ 64 w 153"/>
              <a:gd name="T43" fmla="*/ 2 h 107"/>
              <a:gd name="T44" fmla="*/ 71 w 153"/>
              <a:gd name="T45" fmla="*/ 0 h 107"/>
              <a:gd name="T46" fmla="*/ 77 w 153"/>
              <a:gd name="T47" fmla="*/ 1 h 107"/>
              <a:gd name="T48" fmla="*/ 92 w 153"/>
              <a:gd name="T49" fmla="*/ 11 h 107"/>
              <a:gd name="T50" fmla="*/ 99 w 153"/>
              <a:gd name="T51" fmla="*/ 18 h 107"/>
              <a:gd name="T52" fmla="*/ 104 w 153"/>
              <a:gd name="T53" fmla="*/ 24 h 107"/>
              <a:gd name="T54" fmla="*/ 111 w 153"/>
              <a:gd name="T55" fmla="*/ 29 h 107"/>
              <a:gd name="T56" fmla="*/ 116 w 153"/>
              <a:gd name="T57" fmla="*/ 33 h 107"/>
              <a:gd name="T58" fmla="*/ 122 w 153"/>
              <a:gd name="T59" fmla="*/ 39 h 107"/>
              <a:gd name="T60" fmla="*/ 128 w 153"/>
              <a:gd name="T61" fmla="*/ 47 h 107"/>
              <a:gd name="T62" fmla="*/ 135 w 153"/>
              <a:gd name="T63" fmla="*/ 54 h 107"/>
              <a:gd name="T64" fmla="*/ 142 w 153"/>
              <a:gd name="T65" fmla="*/ 58 h 107"/>
              <a:gd name="T66" fmla="*/ 152 w 153"/>
              <a:gd name="T6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07">
                <a:moveTo>
                  <a:pt x="0" y="34"/>
                </a:moveTo>
                <a:lnTo>
                  <a:pt x="3" y="40"/>
                </a:lnTo>
                <a:lnTo>
                  <a:pt x="4" y="41"/>
                </a:lnTo>
                <a:lnTo>
                  <a:pt x="6" y="43"/>
                </a:lnTo>
                <a:lnTo>
                  <a:pt x="9" y="45"/>
                </a:lnTo>
                <a:lnTo>
                  <a:pt x="13" y="48"/>
                </a:lnTo>
                <a:lnTo>
                  <a:pt x="15" y="49"/>
                </a:lnTo>
                <a:lnTo>
                  <a:pt x="18" y="51"/>
                </a:lnTo>
                <a:lnTo>
                  <a:pt x="21" y="53"/>
                </a:lnTo>
                <a:lnTo>
                  <a:pt x="24" y="55"/>
                </a:lnTo>
                <a:lnTo>
                  <a:pt x="27" y="58"/>
                </a:lnTo>
                <a:lnTo>
                  <a:pt x="29" y="61"/>
                </a:lnTo>
                <a:lnTo>
                  <a:pt x="31" y="64"/>
                </a:lnTo>
                <a:lnTo>
                  <a:pt x="33" y="66"/>
                </a:lnTo>
                <a:lnTo>
                  <a:pt x="35" y="69"/>
                </a:lnTo>
                <a:lnTo>
                  <a:pt x="39" y="73"/>
                </a:lnTo>
                <a:lnTo>
                  <a:pt x="62" y="92"/>
                </a:lnTo>
                <a:lnTo>
                  <a:pt x="69" y="98"/>
                </a:lnTo>
                <a:lnTo>
                  <a:pt x="77" y="106"/>
                </a:lnTo>
                <a:lnTo>
                  <a:pt x="77" y="105"/>
                </a:lnTo>
                <a:lnTo>
                  <a:pt x="78" y="105"/>
                </a:lnTo>
                <a:lnTo>
                  <a:pt x="78" y="102"/>
                </a:lnTo>
                <a:lnTo>
                  <a:pt x="78" y="99"/>
                </a:lnTo>
                <a:lnTo>
                  <a:pt x="78" y="94"/>
                </a:lnTo>
                <a:lnTo>
                  <a:pt x="78" y="91"/>
                </a:lnTo>
                <a:lnTo>
                  <a:pt x="77" y="88"/>
                </a:lnTo>
                <a:lnTo>
                  <a:pt x="75" y="85"/>
                </a:lnTo>
                <a:lnTo>
                  <a:pt x="74" y="80"/>
                </a:lnTo>
                <a:lnTo>
                  <a:pt x="72" y="75"/>
                </a:lnTo>
                <a:lnTo>
                  <a:pt x="71" y="69"/>
                </a:lnTo>
                <a:lnTo>
                  <a:pt x="69" y="63"/>
                </a:lnTo>
                <a:lnTo>
                  <a:pt x="67" y="58"/>
                </a:lnTo>
                <a:lnTo>
                  <a:pt x="65" y="54"/>
                </a:lnTo>
                <a:lnTo>
                  <a:pt x="64" y="50"/>
                </a:lnTo>
                <a:lnTo>
                  <a:pt x="63" y="46"/>
                </a:lnTo>
                <a:lnTo>
                  <a:pt x="63" y="42"/>
                </a:lnTo>
                <a:lnTo>
                  <a:pt x="62" y="38"/>
                </a:lnTo>
                <a:lnTo>
                  <a:pt x="62" y="34"/>
                </a:lnTo>
                <a:lnTo>
                  <a:pt x="62" y="30"/>
                </a:lnTo>
                <a:lnTo>
                  <a:pt x="62" y="21"/>
                </a:lnTo>
                <a:lnTo>
                  <a:pt x="62" y="6"/>
                </a:lnTo>
                <a:lnTo>
                  <a:pt x="62" y="4"/>
                </a:lnTo>
                <a:lnTo>
                  <a:pt x="63" y="3"/>
                </a:lnTo>
                <a:lnTo>
                  <a:pt x="64" y="2"/>
                </a:lnTo>
                <a:lnTo>
                  <a:pt x="68" y="1"/>
                </a:lnTo>
                <a:lnTo>
                  <a:pt x="71" y="0"/>
                </a:lnTo>
                <a:lnTo>
                  <a:pt x="75" y="0"/>
                </a:lnTo>
                <a:lnTo>
                  <a:pt x="77" y="1"/>
                </a:lnTo>
                <a:lnTo>
                  <a:pt x="80" y="3"/>
                </a:lnTo>
                <a:lnTo>
                  <a:pt x="92" y="11"/>
                </a:lnTo>
                <a:lnTo>
                  <a:pt x="95" y="14"/>
                </a:lnTo>
                <a:lnTo>
                  <a:pt x="99" y="18"/>
                </a:lnTo>
                <a:lnTo>
                  <a:pt x="101" y="21"/>
                </a:lnTo>
                <a:lnTo>
                  <a:pt x="104" y="24"/>
                </a:lnTo>
                <a:lnTo>
                  <a:pt x="107" y="27"/>
                </a:lnTo>
                <a:lnTo>
                  <a:pt x="111" y="29"/>
                </a:lnTo>
                <a:lnTo>
                  <a:pt x="114" y="31"/>
                </a:lnTo>
                <a:lnTo>
                  <a:pt x="116" y="33"/>
                </a:lnTo>
                <a:lnTo>
                  <a:pt x="119" y="35"/>
                </a:lnTo>
                <a:lnTo>
                  <a:pt x="122" y="39"/>
                </a:lnTo>
                <a:lnTo>
                  <a:pt x="125" y="43"/>
                </a:lnTo>
                <a:lnTo>
                  <a:pt x="128" y="47"/>
                </a:lnTo>
                <a:lnTo>
                  <a:pt x="131" y="51"/>
                </a:lnTo>
                <a:lnTo>
                  <a:pt x="135" y="54"/>
                </a:lnTo>
                <a:lnTo>
                  <a:pt x="139" y="57"/>
                </a:lnTo>
                <a:lnTo>
                  <a:pt x="142" y="58"/>
                </a:lnTo>
                <a:lnTo>
                  <a:pt x="144" y="60"/>
                </a:lnTo>
                <a:lnTo>
                  <a:pt x="152" y="62"/>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1" name="SMARTPenAnnotation123"/>
          <p:cNvSpPr>
            <a:spLocks/>
          </p:cNvSpPr>
          <p:nvPr/>
        </p:nvSpPr>
        <p:spPr bwMode="auto">
          <a:xfrm>
            <a:off x="8010525" y="3589338"/>
            <a:ext cx="134938" cy="223837"/>
          </a:xfrm>
          <a:custGeom>
            <a:avLst/>
            <a:gdLst>
              <a:gd name="T0" fmla="*/ 11 w 85"/>
              <a:gd name="T1" fmla="*/ 0 h 141"/>
              <a:gd name="T2" fmla="*/ 6 w 85"/>
              <a:gd name="T3" fmla="*/ 5 h 141"/>
              <a:gd name="T4" fmla="*/ 6 w 85"/>
              <a:gd name="T5" fmla="*/ 9 h 141"/>
              <a:gd name="T6" fmla="*/ 5 w 85"/>
              <a:gd name="T7" fmla="*/ 12 h 141"/>
              <a:gd name="T8" fmla="*/ 5 w 85"/>
              <a:gd name="T9" fmla="*/ 15 h 141"/>
              <a:gd name="T10" fmla="*/ 4 w 85"/>
              <a:gd name="T11" fmla="*/ 18 h 141"/>
              <a:gd name="T12" fmla="*/ 2 w 85"/>
              <a:gd name="T13" fmla="*/ 21 h 141"/>
              <a:gd name="T14" fmla="*/ 1 w 85"/>
              <a:gd name="T15" fmla="*/ 25 h 141"/>
              <a:gd name="T16" fmla="*/ 1 w 85"/>
              <a:gd name="T17" fmla="*/ 29 h 141"/>
              <a:gd name="T18" fmla="*/ 0 w 85"/>
              <a:gd name="T19" fmla="*/ 32 h 141"/>
              <a:gd name="T20" fmla="*/ 0 w 85"/>
              <a:gd name="T21" fmla="*/ 36 h 141"/>
              <a:gd name="T22" fmla="*/ 0 w 85"/>
              <a:gd name="T23" fmla="*/ 40 h 141"/>
              <a:gd name="T24" fmla="*/ 0 w 85"/>
              <a:gd name="T25" fmla="*/ 43 h 141"/>
              <a:gd name="T26" fmla="*/ 0 w 85"/>
              <a:gd name="T27" fmla="*/ 47 h 141"/>
              <a:gd name="T28" fmla="*/ 1 w 85"/>
              <a:gd name="T29" fmla="*/ 51 h 141"/>
              <a:gd name="T30" fmla="*/ 3 w 85"/>
              <a:gd name="T31" fmla="*/ 55 h 141"/>
              <a:gd name="T32" fmla="*/ 4 w 85"/>
              <a:gd name="T33" fmla="*/ 60 h 141"/>
              <a:gd name="T34" fmla="*/ 7 w 85"/>
              <a:gd name="T35" fmla="*/ 75 h 141"/>
              <a:gd name="T36" fmla="*/ 10 w 85"/>
              <a:gd name="T37" fmla="*/ 84 h 141"/>
              <a:gd name="T38" fmla="*/ 14 w 85"/>
              <a:gd name="T39" fmla="*/ 93 h 141"/>
              <a:gd name="T40" fmla="*/ 19 w 85"/>
              <a:gd name="T41" fmla="*/ 104 h 141"/>
              <a:gd name="T42" fmla="*/ 23 w 85"/>
              <a:gd name="T43" fmla="*/ 111 h 141"/>
              <a:gd name="T44" fmla="*/ 27 w 85"/>
              <a:gd name="T45" fmla="*/ 117 h 141"/>
              <a:gd name="T46" fmla="*/ 34 w 85"/>
              <a:gd name="T47" fmla="*/ 124 h 141"/>
              <a:gd name="T48" fmla="*/ 40 w 85"/>
              <a:gd name="T49" fmla="*/ 130 h 141"/>
              <a:gd name="T50" fmla="*/ 43 w 85"/>
              <a:gd name="T51" fmla="*/ 132 h 141"/>
              <a:gd name="T52" fmla="*/ 46 w 85"/>
              <a:gd name="T53" fmla="*/ 135 h 141"/>
              <a:gd name="T54" fmla="*/ 49 w 85"/>
              <a:gd name="T55" fmla="*/ 137 h 141"/>
              <a:gd name="T56" fmla="*/ 53 w 85"/>
              <a:gd name="T57" fmla="*/ 138 h 141"/>
              <a:gd name="T58" fmla="*/ 58 w 85"/>
              <a:gd name="T59" fmla="*/ 139 h 141"/>
              <a:gd name="T60" fmla="*/ 63 w 85"/>
              <a:gd name="T61" fmla="*/ 140 h 141"/>
              <a:gd name="T62" fmla="*/ 67 w 85"/>
              <a:gd name="T63" fmla="*/ 139 h 141"/>
              <a:gd name="T64" fmla="*/ 72 w 85"/>
              <a:gd name="T65" fmla="*/ 139 h 141"/>
              <a:gd name="T66" fmla="*/ 84 w 85"/>
              <a:gd name="T67" fmla="*/ 1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41">
                <a:moveTo>
                  <a:pt x="11" y="0"/>
                </a:moveTo>
                <a:lnTo>
                  <a:pt x="6" y="5"/>
                </a:lnTo>
                <a:lnTo>
                  <a:pt x="6" y="9"/>
                </a:lnTo>
                <a:lnTo>
                  <a:pt x="5" y="12"/>
                </a:lnTo>
                <a:lnTo>
                  <a:pt x="5" y="15"/>
                </a:lnTo>
                <a:lnTo>
                  <a:pt x="4" y="18"/>
                </a:lnTo>
                <a:lnTo>
                  <a:pt x="2" y="21"/>
                </a:lnTo>
                <a:lnTo>
                  <a:pt x="1" y="25"/>
                </a:lnTo>
                <a:lnTo>
                  <a:pt x="1" y="29"/>
                </a:lnTo>
                <a:lnTo>
                  <a:pt x="0" y="32"/>
                </a:lnTo>
                <a:lnTo>
                  <a:pt x="0" y="36"/>
                </a:lnTo>
                <a:lnTo>
                  <a:pt x="0" y="40"/>
                </a:lnTo>
                <a:lnTo>
                  <a:pt x="0" y="43"/>
                </a:lnTo>
                <a:lnTo>
                  <a:pt x="0" y="47"/>
                </a:lnTo>
                <a:lnTo>
                  <a:pt x="1" y="51"/>
                </a:lnTo>
                <a:lnTo>
                  <a:pt x="3" y="55"/>
                </a:lnTo>
                <a:lnTo>
                  <a:pt x="4" y="60"/>
                </a:lnTo>
                <a:lnTo>
                  <a:pt x="7" y="75"/>
                </a:lnTo>
                <a:lnTo>
                  <a:pt x="10" y="84"/>
                </a:lnTo>
                <a:lnTo>
                  <a:pt x="14" y="93"/>
                </a:lnTo>
                <a:lnTo>
                  <a:pt x="19" y="104"/>
                </a:lnTo>
                <a:lnTo>
                  <a:pt x="23" y="111"/>
                </a:lnTo>
                <a:lnTo>
                  <a:pt x="27" y="117"/>
                </a:lnTo>
                <a:lnTo>
                  <a:pt x="34" y="124"/>
                </a:lnTo>
                <a:lnTo>
                  <a:pt x="40" y="130"/>
                </a:lnTo>
                <a:lnTo>
                  <a:pt x="43" y="132"/>
                </a:lnTo>
                <a:lnTo>
                  <a:pt x="46" y="135"/>
                </a:lnTo>
                <a:lnTo>
                  <a:pt x="49" y="137"/>
                </a:lnTo>
                <a:lnTo>
                  <a:pt x="53" y="138"/>
                </a:lnTo>
                <a:lnTo>
                  <a:pt x="58" y="139"/>
                </a:lnTo>
                <a:lnTo>
                  <a:pt x="63" y="140"/>
                </a:lnTo>
                <a:lnTo>
                  <a:pt x="67" y="139"/>
                </a:lnTo>
                <a:lnTo>
                  <a:pt x="72" y="139"/>
                </a:lnTo>
                <a:lnTo>
                  <a:pt x="84" y="135"/>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2" name="SMARTPenAnnotation124"/>
          <p:cNvSpPr>
            <a:spLocks/>
          </p:cNvSpPr>
          <p:nvPr/>
        </p:nvSpPr>
        <p:spPr bwMode="auto">
          <a:xfrm>
            <a:off x="8156575" y="3473450"/>
            <a:ext cx="168275" cy="193675"/>
          </a:xfrm>
          <a:custGeom>
            <a:avLst/>
            <a:gdLst>
              <a:gd name="T0" fmla="*/ 7 w 106"/>
              <a:gd name="T1" fmla="*/ 8 h 122"/>
              <a:gd name="T2" fmla="*/ 4 w 106"/>
              <a:gd name="T3" fmla="*/ 13 h 122"/>
              <a:gd name="T4" fmla="*/ 4 w 106"/>
              <a:gd name="T5" fmla="*/ 19 h 122"/>
              <a:gd name="T6" fmla="*/ 3 w 106"/>
              <a:gd name="T7" fmla="*/ 32 h 122"/>
              <a:gd name="T8" fmla="*/ 3 w 106"/>
              <a:gd name="T9" fmla="*/ 44 h 122"/>
              <a:gd name="T10" fmla="*/ 0 w 106"/>
              <a:gd name="T11" fmla="*/ 53 h 122"/>
              <a:gd name="T12" fmla="*/ 0 w 106"/>
              <a:gd name="T13" fmla="*/ 61 h 122"/>
              <a:gd name="T14" fmla="*/ 4 w 106"/>
              <a:gd name="T15" fmla="*/ 80 h 122"/>
              <a:gd name="T16" fmla="*/ 7 w 106"/>
              <a:gd name="T17" fmla="*/ 96 h 122"/>
              <a:gd name="T18" fmla="*/ 8 w 106"/>
              <a:gd name="T19" fmla="*/ 105 h 122"/>
              <a:gd name="T20" fmla="*/ 10 w 106"/>
              <a:gd name="T21" fmla="*/ 111 h 122"/>
              <a:gd name="T22" fmla="*/ 13 w 106"/>
              <a:gd name="T23" fmla="*/ 115 h 122"/>
              <a:gd name="T24" fmla="*/ 17 w 106"/>
              <a:gd name="T25" fmla="*/ 117 h 122"/>
              <a:gd name="T26" fmla="*/ 20 w 106"/>
              <a:gd name="T27" fmla="*/ 119 h 122"/>
              <a:gd name="T28" fmla="*/ 24 w 106"/>
              <a:gd name="T29" fmla="*/ 121 h 122"/>
              <a:gd name="T30" fmla="*/ 28 w 106"/>
              <a:gd name="T31" fmla="*/ 120 h 122"/>
              <a:gd name="T32" fmla="*/ 31 w 106"/>
              <a:gd name="T33" fmla="*/ 117 h 122"/>
              <a:gd name="T34" fmla="*/ 35 w 106"/>
              <a:gd name="T35" fmla="*/ 114 h 122"/>
              <a:gd name="T36" fmla="*/ 41 w 106"/>
              <a:gd name="T37" fmla="*/ 107 h 122"/>
              <a:gd name="T38" fmla="*/ 45 w 106"/>
              <a:gd name="T39" fmla="*/ 96 h 122"/>
              <a:gd name="T40" fmla="*/ 47 w 106"/>
              <a:gd name="T41" fmla="*/ 86 h 122"/>
              <a:gd name="T42" fmla="*/ 48 w 106"/>
              <a:gd name="T43" fmla="*/ 77 h 122"/>
              <a:gd name="T44" fmla="*/ 48 w 106"/>
              <a:gd name="T45" fmla="*/ 64 h 122"/>
              <a:gd name="T46" fmla="*/ 46 w 106"/>
              <a:gd name="T47" fmla="*/ 52 h 122"/>
              <a:gd name="T48" fmla="*/ 44 w 106"/>
              <a:gd name="T49" fmla="*/ 41 h 122"/>
              <a:gd name="T50" fmla="*/ 43 w 106"/>
              <a:gd name="T51" fmla="*/ 34 h 122"/>
              <a:gd name="T52" fmla="*/ 41 w 106"/>
              <a:gd name="T53" fmla="*/ 29 h 122"/>
              <a:gd name="T54" fmla="*/ 38 w 106"/>
              <a:gd name="T55" fmla="*/ 24 h 122"/>
              <a:gd name="T56" fmla="*/ 41 w 106"/>
              <a:gd name="T57" fmla="*/ 27 h 122"/>
              <a:gd name="T58" fmla="*/ 44 w 106"/>
              <a:gd name="T59" fmla="*/ 34 h 122"/>
              <a:gd name="T60" fmla="*/ 49 w 106"/>
              <a:gd name="T61" fmla="*/ 40 h 122"/>
              <a:gd name="T62" fmla="*/ 72 w 106"/>
              <a:gd name="T63" fmla="*/ 63 h 122"/>
              <a:gd name="T64" fmla="*/ 76 w 106"/>
              <a:gd name="T65" fmla="*/ 66 h 122"/>
              <a:gd name="T66" fmla="*/ 87 w 106"/>
              <a:gd name="T67" fmla="*/ 6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22">
                <a:moveTo>
                  <a:pt x="15" y="0"/>
                </a:moveTo>
                <a:lnTo>
                  <a:pt x="7" y="8"/>
                </a:lnTo>
                <a:lnTo>
                  <a:pt x="6" y="10"/>
                </a:lnTo>
                <a:lnTo>
                  <a:pt x="4" y="13"/>
                </a:lnTo>
                <a:lnTo>
                  <a:pt x="4" y="16"/>
                </a:lnTo>
                <a:lnTo>
                  <a:pt x="4" y="19"/>
                </a:lnTo>
                <a:lnTo>
                  <a:pt x="4" y="22"/>
                </a:lnTo>
                <a:lnTo>
                  <a:pt x="3" y="32"/>
                </a:lnTo>
                <a:lnTo>
                  <a:pt x="3" y="38"/>
                </a:lnTo>
                <a:lnTo>
                  <a:pt x="3" y="44"/>
                </a:lnTo>
                <a:lnTo>
                  <a:pt x="2" y="49"/>
                </a:lnTo>
                <a:lnTo>
                  <a:pt x="0" y="53"/>
                </a:lnTo>
                <a:lnTo>
                  <a:pt x="0" y="57"/>
                </a:lnTo>
                <a:lnTo>
                  <a:pt x="0" y="61"/>
                </a:lnTo>
                <a:lnTo>
                  <a:pt x="1" y="65"/>
                </a:lnTo>
                <a:lnTo>
                  <a:pt x="4" y="80"/>
                </a:lnTo>
                <a:lnTo>
                  <a:pt x="6" y="89"/>
                </a:lnTo>
                <a:lnTo>
                  <a:pt x="7" y="96"/>
                </a:lnTo>
                <a:lnTo>
                  <a:pt x="7" y="101"/>
                </a:lnTo>
                <a:lnTo>
                  <a:pt x="8" y="105"/>
                </a:lnTo>
                <a:lnTo>
                  <a:pt x="9" y="108"/>
                </a:lnTo>
                <a:lnTo>
                  <a:pt x="10" y="111"/>
                </a:lnTo>
                <a:lnTo>
                  <a:pt x="12" y="113"/>
                </a:lnTo>
                <a:lnTo>
                  <a:pt x="13" y="115"/>
                </a:lnTo>
                <a:lnTo>
                  <a:pt x="15" y="116"/>
                </a:lnTo>
                <a:lnTo>
                  <a:pt x="17" y="117"/>
                </a:lnTo>
                <a:lnTo>
                  <a:pt x="18" y="118"/>
                </a:lnTo>
                <a:lnTo>
                  <a:pt x="20" y="119"/>
                </a:lnTo>
                <a:lnTo>
                  <a:pt x="22" y="121"/>
                </a:lnTo>
                <a:lnTo>
                  <a:pt x="24" y="121"/>
                </a:lnTo>
                <a:lnTo>
                  <a:pt x="26" y="121"/>
                </a:lnTo>
                <a:lnTo>
                  <a:pt x="28" y="120"/>
                </a:lnTo>
                <a:lnTo>
                  <a:pt x="30" y="119"/>
                </a:lnTo>
                <a:lnTo>
                  <a:pt x="31" y="117"/>
                </a:lnTo>
                <a:lnTo>
                  <a:pt x="33" y="116"/>
                </a:lnTo>
                <a:lnTo>
                  <a:pt x="35" y="114"/>
                </a:lnTo>
                <a:lnTo>
                  <a:pt x="39" y="111"/>
                </a:lnTo>
                <a:lnTo>
                  <a:pt x="41" y="107"/>
                </a:lnTo>
                <a:lnTo>
                  <a:pt x="43" y="102"/>
                </a:lnTo>
                <a:lnTo>
                  <a:pt x="45" y="96"/>
                </a:lnTo>
                <a:lnTo>
                  <a:pt x="46" y="91"/>
                </a:lnTo>
                <a:lnTo>
                  <a:pt x="47" y="86"/>
                </a:lnTo>
                <a:lnTo>
                  <a:pt x="47" y="82"/>
                </a:lnTo>
                <a:lnTo>
                  <a:pt x="48" y="77"/>
                </a:lnTo>
                <a:lnTo>
                  <a:pt x="48" y="70"/>
                </a:lnTo>
                <a:lnTo>
                  <a:pt x="48" y="64"/>
                </a:lnTo>
                <a:lnTo>
                  <a:pt x="47" y="58"/>
                </a:lnTo>
                <a:lnTo>
                  <a:pt x="46" y="52"/>
                </a:lnTo>
                <a:lnTo>
                  <a:pt x="45" y="46"/>
                </a:lnTo>
                <a:lnTo>
                  <a:pt x="44" y="41"/>
                </a:lnTo>
                <a:lnTo>
                  <a:pt x="44" y="37"/>
                </a:lnTo>
                <a:lnTo>
                  <a:pt x="43" y="34"/>
                </a:lnTo>
                <a:lnTo>
                  <a:pt x="43" y="32"/>
                </a:lnTo>
                <a:lnTo>
                  <a:pt x="41" y="29"/>
                </a:lnTo>
                <a:lnTo>
                  <a:pt x="38" y="24"/>
                </a:lnTo>
                <a:lnTo>
                  <a:pt x="40" y="26"/>
                </a:lnTo>
                <a:lnTo>
                  <a:pt x="41" y="27"/>
                </a:lnTo>
                <a:lnTo>
                  <a:pt x="42" y="31"/>
                </a:lnTo>
                <a:lnTo>
                  <a:pt x="44" y="34"/>
                </a:lnTo>
                <a:lnTo>
                  <a:pt x="47" y="38"/>
                </a:lnTo>
                <a:lnTo>
                  <a:pt x="49" y="40"/>
                </a:lnTo>
                <a:lnTo>
                  <a:pt x="52" y="43"/>
                </a:lnTo>
                <a:lnTo>
                  <a:pt x="72" y="63"/>
                </a:lnTo>
                <a:lnTo>
                  <a:pt x="74" y="65"/>
                </a:lnTo>
                <a:lnTo>
                  <a:pt x="76" y="66"/>
                </a:lnTo>
                <a:lnTo>
                  <a:pt x="78" y="66"/>
                </a:lnTo>
                <a:lnTo>
                  <a:pt x="87" y="69"/>
                </a:lnTo>
                <a:lnTo>
                  <a:pt x="105" y="73"/>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3" name="SMARTPenAnnotation125"/>
          <p:cNvSpPr>
            <a:spLocks/>
          </p:cNvSpPr>
          <p:nvPr/>
        </p:nvSpPr>
        <p:spPr bwMode="auto">
          <a:xfrm>
            <a:off x="8286750" y="3268663"/>
            <a:ext cx="225425" cy="222250"/>
          </a:xfrm>
          <a:custGeom>
            <a:avLst/>
            <a:gdLst>
              <a:gd name="T0" fmla="*/ 3 w 142"/>
              <a:gd name="T1" fmla="*/ 62 h 140"/>
              <a:gd name="T2" fmla="*/ 8 w 142"/>
              <a:gd name="T3" fmla="*/ 69 h 140"/>
              <a:gd name="T4" fmla="*/ 13 w 142"/>
              <a:gd name="T5" fmla="*/ 75 h 140"/>
              <a:gd name="T6" fmla="*/ 19 w 142"/>
              <a:gd name="T7" fmla="*/ 78 h 140"/>
              <a:gd name="T8" fmla="*/ 25 w 142"/>
              <a:gd name="T9" fmla="*/ 83 h 140"/>
              <a:gd name="T10" fmla="*/ 29 w 142"/>
              <a:gd name="T11" fmla="*/ 89 h 140"/>
              <a:gd name="T12" fmla="*/ 35 w 142"/>
              <a:gd name="T13" fmla="*/ 96 h 140"/>
              <a:gd name="T14" fmla="*/ 72 w 142"/>
              <a:gd name="T15" fmla="*/ 139 h 140"/>
              <a:gd name="T16" fmla="*/ 70 w 142"/>
              <a:gd name="T17" fmla="*/ 137 h 140"/>
              <a:gd name="T18" fmla="*/ 68 w 142"/>
              <a:gd name="T19" fmla="*/ 132 h 140"/>
              <a:gd name="T20" fmla="*/ 67 w 142"/>
              <a:gd name="T21" fmla="*/ 126 h 140"/>
              <a:gd name="T22" fmla="*/ 65 w 142"/>
              <a:gd name="T23" fmla="*/ 119 h 140"/>
              <a:gd name="T24" fmla="*/ 63 w 142"/>
              <a:gd name="T25" fmla="*/ 112 h 140"/>
              <a:gd name="T26" fmla="*/ 62 w 142"/>
              <a:gd name="T27" fmla="*/ 105 h 140"/>
              <a:gd name="T28" fmla="*/ 62 w 142"/>
              <a:gd name="T29" fmla="*/ 97 h 140"/>
              <a:gd name="T30" fmla="*/ 60 w 142"/>
              <a:gd name="T31" fmla="*/ 88 h 140"/>
              <a:gd name="T32" fmla="*/ 58 w 142"/>
              <a:gd name="T33" fmla="*/ 78 h 140"/>
              <a:gd name="T34" fmla="*/ 57 w 142"/>
              <a:gd name="T35" fmla="*/ 70 h 140"/>
              <a:gd name="T36" fmla="*/ 53 w 142"/>
              <a:gd name="T37" fmla="*/ 35 h 140"/>
              <a:gd name="T38" fmla="*/ 54 w 142"/>
              <a:gd name="T39" fmla="*/ 22 h 140"/>
              <a:gd name="T40" fmla="*/ 59 w 142"/>
              <a:gd name="T41" fmla="*/ 13 h 140"/>
              <a:gd name="T42" fmla="*/ 68 w 142"/>
              <a:gd name="T43" fmla="*/ 1 h 140"/>
              <a:gd name="T44" fmla="*/ 73 w 142"/>
              <a:gd name="T45" fmla="*/ 1 h 140"/>
              <a:gd name="T46" fmla="*/ 78 w 142"/>
              <a:gd name="T47" fmla="*/ 0 h 140"/>
              <a:gd name="T48" fmla="*/ 82 w 142"/>
              <a:gd name="T49" fmla="*/ 1 h 140"/>
              <a:gd name="T50" fmla="*/ 89 w 142"/>
              <a:gd name="T51" fmla="*/ 4 h 140"/>
              <a:gd name="T52" fmla="*/ 98 w 142"/>
              <a:gd name="T53" fmla="*/ 11 h 140"/>
              <a:gd name="T54" fmla="*/ 105 w 142"/>
              <a:gd name="T55" fmla="*/ 19 h 140"/>
              <a:gd name="T56" fmla="*/ 116 w 142"/>
              <a:gd name="T57" fmla="*/ 34 h 140"/>
              <a:gd name="T58" fmla="*/ 122 w 142"/>
              <a:gd name="T59" fmla="*/ 42 h 140"/>
              <a:gd name="T60" fmla="*/ 127 w 142"/>
              <a:gd name="T61" fmla="*/ 48 h 140"/>
              <a:gd name="T62" fmla="*/ 136 w 142"/>
              <a:gd name="T63" fmla="*/ 61 h 140"/>
              <a:gd name="T64" fmla="*/ 141 w 142"/>
              <a:gd name="T65" fmla="*/ 7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40">
                <a:moveTo>
                  <a:pt x="0" y="56"/>
                </a:moveTo>
                <a:lnTo>
                  <a:pt x="3" y="62"/>
                </a:lnTo>
                <a:lnTo>
                  <a:pt x="4" y="64"/>
                </a:lnTo>
                <a:lnTo>
                  <a:pt x="8" y="69"/>
                </a:lnTo>
                <a:lnTo>
                  <a:pt x="11" y="73"/>
                </a:lnTo>
                <a:lnTo>
                  <a:pt x="13" y="75"/>
                </a:lnTo>
                <a:lnTo>
                  <a:pt x="16" y="77"/>
                </a:lnTo>
                <a:lnTo>
                  <a:pt x="19" y="78"/>
                </a:lnTo>
                <a:lnTo>
                  <a:pt x="22" y="80"/>
                </a:lnTo>
                <a:lnTo>
                  <a:pt x="25" y="83"/>
                </a:lnTo>
                <a:lnTo>
                  <a:pt x="27" y="86"/>
                </a:lnTo>
                <a:lnTo>
                  <a:pt x="29" y="89"/>
                </a:lnTo>
                <a:lnTo>
                  <a:pt x="32" y="92"/>
                </a:lnTo>
                <a:lnTo>
                  <a:pt x="35" y="96"/>
                </a:lnTo>
                <a:lnTo>
                  <a:pt x="38" y="99"/>
                </a:lnTo>
                <a:lnTo>
                  <a:pt x="72" y="139"/>
                </a:lnTo>
                <a:lnTo>
                  <a:pt x="70" y="137"/>
                </a:lnTo>
                <a:lnTo>
                  <a:pt x="69" y="135"/>
                </a:lnTo>
                <a:lnTo>
                  <a:pt x="68" y="132"/>
                </a:lnTo>
                <a:lnTo>
                  <a:pt x="68" y="129"/>
                </a:lnTo>
                <a:lnTo>
                  <a:pt x="67" y="126"/>
                </a:lnTo>
                <a:lnTo>
                  <a:pt x="66" y="123"/>
                </a:lnTo>
                <a:lnTo>
                  <a:pt x="65" y="119"/>
                </a:lnTo>
                <a:lnTo>
                  <a:pt x="64" y="116"/>
                </a:lnTo>
                <a:lnTo>
                  <a:pt x="63" y="112"/>
                </a:lnTo>
                <a:lnTo>
                  <a:pt x="63" y="108"/>
                </a:lnTo>
                <a:lnTo>
                  <a:pt x="62" y="105"/>
                </a:lnTo>
                <a:lnTo>
                  <a:pt x="62" y="101"/>
                </a:lnTo>
                <a:lnTo>
                  <a:pt x="62" y="97"/>
                </a:lnTo>
                <a:lnTo>
                  <a:pt x="61" y="93"/>
                </a:lnTo>
                <a:lnTo>
                  <a:pt x="60" y="88"/>
                </a:lnTo>
                <a:lnTo>
                  <a:pt x="59" y="83"/>
                </a:lnTo>
                <a:lnTo>
                  <a:pt x="58" y="78"/>
                </a:lnTo>
                <a:lnTo>
                  <a:pt x="57" y="74"/>
                </a:lnTo>
                <a:lnTo>
                  <a:pt x="57" y="70"/>
                </a:lnTo>
                <a:lnTo>
                  <a:pt x="54" y="43"/>
                </a:lnTo>
                <a:lnTo>
                  <a:pt x="53" y="35"/>
                </a:lnTo>
                <a:lnTo>
                  <a:pt x="54" y="28"/>
                </a:lnTo>
                <a:lnTo>
                  <a:pt x="54" y="22"/>
                </a:lnTo>
                <a:lnTo>
                  <a:pt x="56" y="17"/>
                </a:lnTo>
                <a:lnTo>
                  <a:pt x="59" y="13"/>
                </a:lnTo>
                <a:lnTo>
                  <a:pt x="66" y="2"/>
                </a:lnTo>
                <a:lnTo>
                  <a:pt x="68" y="1"/>
                </a:lnTo>
                <a:lnTo>
                  <a:pt x="70" y="1"/>
                </a:lnTo>
                <a:lnTo>
                  <a:pt x="73" y="1"/>
                </a:lnTo>
                <a:lnTo>
                  <a:pt x="76" y="0"/>
                </a:lnTo>
                <a:lnTo>
                  <a:pt x="78" y="0"/>
                </a:lnTo>
                <a:lnTo>
                  <a:pt x="80" y="0"/>
                </a:lnTo>
                <a:lnTo>
                  <a:pt x="82" y="1"/>
                </a:lnTo>
                <a:lnTo>
                  <a:pt x="86" y="3"/>
                </a:lnTo>
                <a:lnTo>
                  <a:pt x="89" y="4"/>
                </a:lnTo>
                <a:lnTo>
                  <a:pt x="95" y="8"/>
                </a:lnTo>
                <a:lnTo>
                  <a:pt x="98" y="11"/>
                </a:lnTo>
                <a:lnTo>
                  <a:pt x="102" y="14"/>
                </a:lnTo>
                <a:lnTo>
                  <a:pt x="105" y="19"/>
                </a:lnTo>
                <a:lnTo>
                  <a:pt x="109" y="24"/>
                </a:lnTo>
                <a:lnTo>
                  <a:pt x="116" y="34"/>
                </a:lnTo>
                <a:lnTo>
                  <a:pt x="119" y="38"/>
                </a:lnTo>
                <a:lnTo>
                  <a:pt x="122" y="42"/>
                </a:lnTo>
                <a:lnTo>
                  <a:pt x="125" y="45"/>
                </a:lnTo>
                <a:lnTo>
                  <a:pt x="127" y="48"/>
                </a:lnTo>
                <a:lnTo>
                  <a:pt x="134" y="58"/>
                </a:lnTo>
                <a:lnTo>
                  <a:pt x="136" y="61"/>
                </a:lnTo>
                <a:lnTo>
                  <a:pt x="138" y="65"/>
                </a:lnTo>
                <a:lnTo>
                  <a:pt x="141" y="73"/>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4" name="SMARTPenAnnotation126"/>
          <p:cNvSpPr>
            <a:spLocks/>
          </p:cNvSpPr>
          <p:nvPr/>
        </p:nvSpPr>
        <p:spPr bwMode="auto">
          <a:xfrm>
            <a:off x="7661275" y="4473575"/>
            <a:ext cx="225425" cy="269875"/>
          </a:xfrm>
          <a:custGeom>
            <a:avLst/>
            <a:gdLst>
              <a:gd name="T0" fmla="*/ 0 w 142"/>
              <a:gd name="T1" fmla="*/ 0 h 170"/>
              <a:gd name="T2" fmla="*/ 0 w 142"/>
              <a:gd name="T3" fmla="*/ 9 h 170"/>
              <a:gd name="T4" fmla="*/ 1 w 142"/>
              <a:gd name="T5" fmla="*/ 12 h 170"/>
              <a:gd name="T6" fmla="*/ 2 w 142"/>
              <a:gd name="T7" fmla="*/ 15 h 170"/>
              <a:gd name="T8" fmla="*/ 5 w 142"/>
              <a:gd name="T9" fmla="*/ 20 h 170"/>
              <a:gd name="T10" fmla="*/ 8 w 142"/>
              <a:gd name="T11" fmla="*/ 24 h 170"/>
              <a:gd name="T12" fmla="*/ 12 w 142"/>
              <a:gd name="T13" fmla="*/ 28 h 170"/>
              <a:gd name="T14" fmla="*/ 16 w 142"/>
              <a:gd name="T15" fmla="*/ 33 h 170"/>
              <a:gd name="T16" fmla="*/ 19 w 142"/>
              <a:gd name="T17" fmla="*/ 37 h 170"/>
              <a:gd name="T18" fmla="*/ 22 w 142"/>
              <a:gd name="T19" fmla="*/ 42 h 170"/>
              <a:gd name="T20" fmla="*/ 25 w 142"/>
              <a:gd name="T21" fmla="*/ 46 h 170"/>
              <a:gd name="T22" fmla="*/ 29 w 142"/>
              <a:gd name="T23" fmla="*/ 50 h 170"/>
              <a:gd name="T24" fmla="*/ 32 w 142"/>
              <a:gd name="T25" fmla="*/ 54 h 170"/>
              <a:gd name="T26" fmla="*/ 40 w 142"/>
              <a:gd name="T27" fmla="*/ 62 h 170"/>
              <a:gd name="T28" fmla="*/ 43 w 142"/>
              <a:gd name="T29" fmla="*/ 66 h 170"/>
              <a:gd name="T30" fmla="*/ 84 w 142"/>
              <a:gd name="T31" fmla="*/ 111 h 170"/>
              <a:gd name="T32" fmla="*/ 90 w 142"/>
              <a:gd name="T33" fmla="*/ 117 h 170"/>
              <a:gd name="T34" fmla="*/ 95 w 142"/>
              <a:gd name="T35" fmla="*/ 122 h 170"/>
              <a:gd name="T36" fmla="*/ 100 w 142"/>
              <a:gd name="T37" fmla="*/ 126 h 170"/>
              <a:gd name="T38" fmla="*/ 104 w 142"/>
              <a:gd name="T39" fmla="*/ 129 h 170"/>
              <a:gd name="T40" fmla="*/ 108 w 142"/>
              <a:gd name="T41" fmla="*/ 133 h 170"/>
              <a:gd name="T42" fmla="*/ 112 w 142"/>
              <a:gd name="T43" fmla="*/ 137 h 170"/>
              <a:gd name="T44" fmla="*/ 116 w 142"/>
              <a:gd name="T45" fmla="*/ 142 h 170"/>
              <a:gd name="T46" fmla="*/ 121 w 142"/>
              <a:gd name="T47" fmla="*/ 147 h 170"/>
              <a:gd name="T48" fmla="*/ 126 w 142"/>
              <a:gd name="T49" fmla="*/ 153 h 170"/>
              <a:gd name="T50" fmla="*/ 141 w 142"/>
              <a:gd name="T51"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170">
                <a:moveTo>
                  <a:pt x="0" y="0"/>
                </a:moveTo>
                <a:lnTo>
                  <a:pt x="0" y="9"/>
                </a:lnTo>
                <a:lnTo>
                  <a:pt x="1" y="12"/>
                </a:lnTo>
                <a:lnTo>
                  <a:pt x="2" y="15"/>
                </a:lnTo>
                <a:lnTo>
                  <a:pt x="5" y="20"/>
                </a:lnTo>
                <a:lnTo>
                  <a:pt x="8" y="24"/>
                </a:lnTo>
                <a:lnTo>
                  <a:pt x="12" y="28"/>
                </a:lnTo>
                <a:lnTo>
                  <a:pt x="16" y="33"/>
                </a:lnTo>
                <a:lnTo>
                  <a:pt x="19" y="37"/>
                </a:lnTo>
                <a:lnTo>
                  <a:pt x="22" y="42"/>
                </a:lnTo>
                <a:lnTo>
                  <a:pt x="25" y="46"/>
                </a:lnTo>
                <a:lnTo>
                  <a:pt x="29" y="50"/>
                </a:lnTo>
                <a:lnTo>
                  <a:pt x="32" y="54"/>
                </a:lnTo>
                <a:lnTo>
                  <a:pt x="40" y="62"/>
                </a:lnTo>
                <a:lnTo>
                  <a:pt x="43" y="66"/>
                </a:lnTo>
                <a:lnTo>
                  <a:pt x="84" y="111"/>
                </a:lnTo>
                <a:lnTo>
                  <a:pt x="90" y="117"/>
                </a:lnTo>
                <a:lnTo>
                  <a:pt x="95" y="122"/>
                </a:lnTo>
                <a:lnTo>
                  <a:pt x="100" y="126"/>
                </a:lnTo>
                <a:lnTo>
                  <a:pt x="104" y="129"/>
                </a:lnTo>
                <a:lnTo>
                  <a:pt x="108" y="133"/>
                </a:lnTo>
                <a:lnTo>
                  <a:pt x="112" y="137"/>
                </a:lnTo>
                <a:lnTo>
                  <a:pt x="116" y="142"/>
                </a:lnTo>
                <a:lnTo>
                  <a:pt x="121" y="147"/>
                </a:lnTo>
                <a:lnTo>
                  <a:pt x="126" y="153"/>
                </a:lnTo>
                <a:lnTo>
                  <a:pt x="141" y="169"/>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5" name="SMARTPenAnnotation127"/>
          <p:cNvSpPr>
            <a:spLocks/>
          </p:cNvSpPr>
          <p:nvPr/>
        </p:nvSpPr>
        <p:spPr bwMode="auto">
          <a:xfrm>
            <a:off x="7742238" y="4340225"/>
            <a:ext cx="198437" cy="260350"/>
          </a:xfrm>
          <a:custGeom>
            <a:avLst/>
            <a:gdLst>
              <a:gd name="T0" fmla="*/ 0 w 125"/>
              <a:gd name="T1" fmla="*/ 0 h 164"/>
              <a:gd name="T2" fmla="*/ 0 w 125"/>
              <a:gd name="T3" fmla="*/ 73 h 164"/>
              <a:gd name="T4" fmla="*/ 1 w 125"/>
              <a:gd name="T5" fmla="*/ 79 h 164"/>
              <a:gd name="T6" fmla="*/ 2 w 125"/>
              <a:gd name="T7" fmla="*/ 86 h 164"/>
              <a:gd name="T8" fmla="*/ 3 w 125"/>
              <a:gd name="T9" fmla="*/ 93 h 164"/>
              <a:gd name="T10" fmla="*/ 4 w 125"/>
              <a:gd name="T11" fmla="*/ 99 h 164"/>
              <a:gd name="T12" fmla="*/ 4 w 125"/>
              <a:gd name="T13" fmla="*/ 104 h 164"/>
              <a:gd name="T14" fmla="*/ 5 w 125"/>
              <a:gd name="T15" fmla="*/ 109 h 164"/>
              <a:gd name="T16" fmla="*/ 6 w 125"/>
              <a:gd name="T17" fmla="*/ 114 h 164"/>
              <a:gd name="T18" fmla="*/ 7 w 125"/>
              <a:gd name="T19" fmla="*/ 119 h 164"/>
              <a:gd name="T20" fmla="*/ 8 w 125"/>
              <a:gd name="T21" fmla="*/ 124 h 164"/>
              <a:gd name="T22" fmla="*/ 9 w 125"/>
              <a:gd name="T23" fmla="*/ 128 h 164"/>
              <a:gd name="T24" fmla="*/ 10 w 125"/>
              <a:gd name="T25" fmla="*/ 132 h 164"/>
              <a:gd name="T26" fmla="*/ 10 w 125"/>
              <a:gd name="T27" fmla="*/ 135 h 164"/>
              <a:gd name="T28" fmla="*/ 12 w 125"/>
              <a:gd name="T29" fmla="*/ 139 h 164"/>
              <a:gd name="T30" fmla="*/ 15 w 125"/>
              <a:gd name="T31" fmla="*/ 144 h 164"/>
              <a:gd name="T32" fmla="*/ 19 w 125"/>
              <a:gd name="T33" fmla="*/ 148 h 164"/>
              <a:gd name="T34" fmla="*/ 21 w 125"/>
              <a:gd name="T35" fmla="*/ 150 h 164"/>
              <a:gd name="T36" fmla="*/ 22 w 125"/>
              <a:gd name="T37" fmla="*/ 151 h 164"/>
              <a:gd name="T38" fmla="*/ 25 w 125"/>
              <a:gd name="T39" fmla="*/ 151 h 164"/>
              <a:gd name="T40" fmla="*/ 28 w 125"/>
              <a:gd name="T41" fmla="*/ 151 h 164"/>
              <a:gd name="T42" fmla="*/ 32 w 125"/>
              <a:gd name="T43" fmla="*/ 152 h 164"/>
              <a:gd name="T44" fmla="*/ 82 w 125"/>
              <a:gd name="T45" fmla="*/ 152 h 164"/>
              <a:gd name="T46" fmla="*/ 90 w 125"/>
              <a:gd name="T47" fmla="*/ 153 h 164"/>
              <a:gd name="T48" fmla="*/ 98 w 125"/>
              <a:gd name="T49" fmla="*/ 155 h 164"/>
              <a:gd name="T50" fmla="*/ 124 w 125"/>
              <a:gd name="T51" fmla="*/ 1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64">
                <a:moveTo>
                  <a:pt x="0" y="0"/>
                </a:moveTo>
                <a:lnTo>
                  <a:pt x="0" y="73"/>
                </a:lnTo>
                <a:lnTo>
                  <a:pt x="1" y="79"/>
                </a:lnTo>
                <a:lnTo>
                  <a:pt x="2" y="86"/>
                </a:lnTo>
                <a:lnTo>
                  <a:pt x="3" y="93"/>
                </a:lnTo>
                <a:lnTo>
                  <a:pt x="4" y="99"/>
                </a:lnTo>
                <a:lnTo>
                  <a:pt x="4" y="104"/>
                </a:lnTo>
                <a:lnTo>
                  <a:pt x="5" y="109"/>
                </a:lnTo>
                <a:lnTo>
                  <a:pt x="6" y="114"/>
                </a:lnTo>
                <a:lnTo>
                  <a:pt x="7" y="119"/>
                </a:lnTo>
                <a:lnTo>
                  <a:pt x="8" y="124"/>
                </a:lnTo>
                <a:lnTo>
                  <a:pt x="9" y="128"/>
                </a:lnTo>
                <a:lnTo>
                  <a:pt x="10" y="132"/>
                </a:lnTo>
                <a:lnTo>
                  <a:pt x="10" y="135"/>
                </a:lnTo>
                <a:lnTo>
                  <a:pt x="12" y="139"/>
                </a:lnTo>
                <a:lnTo>
                  <a:pt x="15" y="144"/>
                </a:lnTo>
                <a:lnTo>
                  <a:pt x="19" y="148"/>
                </a:lnTo>
                <a:lnTo>
                  <a:pt x="21" y="150"/>
                </a:lnTo>
                <a:lnTo>
                  <a:pt x="22" y="151"/>
                </a:lnTo>
                <a:lnTo>
                  <a:pt x="25" y="151"/>
                </a:lnTo>
                <a:lnTo>
                  <a:pt x="28" y="151"/>
                </a:lnTo>
                <a:lnTo>
                  <a:pt x="32" y="152"/>
                </a:lnTo>
                <a:lnTo>
                  <a:pt x="82" y="152"/>
                </a:lnTo>
                <a:lnTo>
                  <a:pt x="90" y="153"/>
                </a:lnTo>
                <a:lnTo>
                  <a:pt x="98" y="155"/>
                </a:lnTo>
                <a:lnTo>
                  <a:pt x="124" y="163"/>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6" name="SMARTPenAnnotation128"/>
          <p:cNvSpPr>
            <a:spLocks/>
          </p:cNvSpPr>
          <p:nvPr/>
        </p:nvSpPr>
        <p:spPr bwMode="auto">
          <a:xfrm>
            <a:off x="7966075" y="4411663"/>
            <a:ext cx="125413" cy="63500"/>
          </a:xfrm>
          <a:custGeom>
            <a:avLst/>
            <a:gdLst>
              <a:gd name="T0" fmla="*/ 0 w 79"/>
              <a:gd name="T1" fmla="*/ 0 h 40"/>
              <a:gd name="T2" fmla="*/ 2 w 79"/>
              <a:gd name="T3" fmla="*/ 3 h 40"/>
              <a:gd name="T4" fmla="*/ 5 w 79"/>
              <a:gd name="T5" fmla="*/ 4 h 40"/>
              <a:gd name="T6" fmla="*/ 7 w 79"/>
              <a:gd name="T7" fmla="*/ 6 h 40"/>
              <a:gd name="T8" fmla="*/ 10 w 79"/>
              <a:gd name="T9" fmla="*/ 8 h 40"/>
              <a:gd name="T10" fmla="*/ 13 w 79"/>
              <a:gd name="T11" fmla="*/ 9 h 40"/>
              <a:gd name="T12" fmla="*/ 15 w 79"/>
              <a:gd name="T13" fmla="*/ 11 h 40"/>
              <a:gd name="T14" fmla="*/ 18 w 79"/>
              <a:gd name="T15" fmla="*/ 13 h 40"/>
              <a:gd name="T16" fmla="*/ 21 w 79"/>
              <a:gd name="T17" fmla="*/ 15 h 40"/>
              <a:gd name="T18" fmla="*/ 25 w 79"/>
              <a:gd name="T19" fmla="*/ 17 h 40"/>
              <a:gd name="T20" fmla="*/ 30 w 79"/>
              <a:gd name="T21" fmla="*/ 19 h 40"/>
              <a:gd name="T22" fmla="*/ 33 w 79"/>
              <a:gd name="T23" fmla="*/ 20 h 40"/>
              <a:gd name="T24" fmla="*/ 36 w 79"/>
              <a:gd name="T25" fmla="*/ 22 h 40"/>
              <a:gd name="T26" fmla="*/ 39 w 79"/>
              <a:gd name="T27" fmla="*/ 24 h 40"/>
              <a:gd name="T28" fmla="*/ 42 w 79"/>
              <a:gd name="T29" fmla="*/ 26 h 40"/>
              <a:gd name="T30" fmla="*/ 45 w 79"/>
              <a:gd name="T31" fmla="*/ 28 h 40"/>
              <a:gd name="T32" fmla="*/ 49 w 79"/>
              <a:gd name="T33" fmla="*/ 30 h 40"/>
              <a:gd name="T34" fmla="*/ 52 w 79"/>
              <a:gd name="T35" fmla="*/ 31 h 40"/>
              <a:gd name="T36" fmla="*/ 54 w 79"/>
              <a:gd name="T37" fmla="*/ 32 h 40"/>
              <a:gd name="T38" fmla="*/ 78 w 79"/>
              <a:gd name="T3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40">
                <a:moveTo>
                  <a:pt x="0" y="0"/>
                </a:moveTo>
                <a:lnTo>
                  <a:pt x="2" y="3"/>
                </a:lnTo>
                <a:lnTo>
                  <a:pt x="5" y="4"/>
                </a:lnTo>
                <a:lnTo>
                  <a:pt x="7" y="6"/>
                </a:lnTo>
                <a:lnTo>
                  <a:pt x="10" y="8"/>
                </a:lnTo>
                <a:lnTo>
                  <a:pt x="13" y="9"/>
                </a:lnTo>
                <a:lnTo>
                  <a:pt x="15" y="11"/>
                </a:lnTo>
                <a:lnTo>
                  <a:pt x="18" y="13"/>
                </a:lnTo>
                <a:lnTo>
                  <a:pt x="21" y="15"/>
                </a:lnTo>
                <a:lnTo>
                  <a:pt x="25" y="17"/>
                </a:lnTo>
                <a:lnTo>
                  <a:pt x="30" y="19"/>
                </a:lnTo>
                <a:lnTo>
                  <a:pt x="33" y="20"/>
                </a:lnTo>
                <a:lnTo>
                  <a:pt x="36" y="22"/>
                </a:lnTo>
                <a:lnTo>
                  <a:pt x="39" y="24"/>
                </a:lnTo>
                <a:lnTo>
                  <a:pt x="42" y="26"/>
                </a:lnTo>
                <a:lnTo>
                  <a:pt x="45" y="28"/>
                </a:lnTo>
                <a:lnTo>
                  <a:pt x="49" y="30"/>
                </a:lnTo>
                <a:lnTo>
                  <a:pt x="52" y="31"/>
                </a:lnTo>
                <a:lnTo>
                  <a:pt x="54" y="32"/>
                </a:lnTo>
                <a:lnTo>
                  <a:pt x="78" y="39"/>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7" name="SMARTPenAnnotation129"/>
          <p:cNvSpPr>
            <a:spLocks/>
          </p:cNvSpPr>
          <p:nvPr/>
        </p:nvSpPr>
        <p:spPr bwMode="auto">
          <a:xfrm>
            <a:off x="7894638" y="4295775"/>
            <a:ext cx="3175" cy="1588"/>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lnTo>
                  <a:pt x="1" y="0"/>
                </a:lnTo>
                <a:lnTo>
                  <a:pt x="0" y="0"/>
                </a:lnTo>
                <a:close/>
              </a:path>
            </a:pathLst>
          </a:custGeom>
          <a:noFill/>
          <a:ln w="38100" cap="flat">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8" name="SMARTPenAnnotation130"/>
          <p:cNvSpPr>
            <a:spLocks/>
          </p:cNvSpPr>
          <p:nvPr/>
        </p:nvSpPr>
        <p:spPr bwMode="auto">
          <a:xfrm>
            <a:off x="7939088" y="4098925"/>
            <a:ext cx="260350" cy="250825"/>
          </a:xfrm>
          <a:custGeom>
            <a:avLst/>
            <a:gdLst>
              <a:gd name="T0" fmla="*/ 0 w 164"/>
              <a:gd name="T1" fmla="*/ 0 h 158"/>
              <a:gd name="T2" fmla="*/ 3 w 164"/>
              <a:gd name="T3" fmla="*/ 3 h 158"/>
              <a:gd name="T4" fmla="*/ 5 w 164"/>
              <a:gd name="T5" fmla="*/ 5 h 158"/>
              <a:gd name="T6" fmla="*/ 9 w 164"/>
              <a:gd name="T7" fmla="*/ 8 h 158"/>
              <a:gd name="T8" fmla="*/ 13 w 164"/>
              <a:gd name="T9" fmla="*/ 11 h 158"/>
              <a:gd name="T10" fmla="*/ 18 w 164"/>
              <a:gd name="T11" fmla="*/ 14 h 158"/>
              <a:gd name="T12" fmla="*/ 22 w 164"/>
              <a:gd name="T13" fmla="*/ 17 h 158"/>
              <a:gd name="T14" fmla="*/ 29 w 164"/>
              <a:gd name="T15" fmla="*/ 24 h 158"/>
              <a:gd name="T16" fmla="*/ 34 w 164"/>
              <a:gd name="T17" fmla="*/ 29 h 158"/>
              <a:gd name="T18" fmla="*/ 93 w 164"/>
              <a:gd name="T19" fmla="*/ 88 h 158"/>
              <a:gd name="T20" fmla="*/ 97 w 164"/>
              <a:gd name="T21" fmla="*/ 92 h 158"/>
              <a:gd name="T22" fmla="*/ 99 w 164"/>
              <a:gd name="T23" fmla="*/ 96 h 158"/>
              <a:gd name="T24" fmla="*/ 102 w 164"/>
              <a:gd name="T25" fmla="*/ 99 h 158"/>
              <a:gd name="T26" fmla="*/ 105 w 164"/>
              <a:gd name="T27" fmla="*/ 103 h 158"/>
              <a:gd name="T28" fmla="*/ 108 w 164"/>
              <a:gd name="T29" fmla="*/ 107 h 158"/>
              <a:gd name="T30" fmla="*/ 111 w 164"/>
              <a:gd name="T31" fmla="*/ 111 h 158"/>
              <a:gd name="T32" fmla="*/ 116 w 164"/>
              <a:gd name="T33" fmla="*/ 115 h 158"/>
              <a:gd name="T34" fmla="*/ 121 w 164"/>
              <a:gd name="T35" fmla="*/ 120 h 158"/>
              <a:gd name="T36" fmla="*/ 128 w 164"/>
              <a:gd name="T37" fmla="*/ 125 h 158"/>
              <a:gd name="T38" fmla="*/ 133 w 164"/>
              <a:gd name="T39" fmla="*/ 129 h 158"/>
              <a:gd name="T40" fmla="*/ 138 w 164"/>
              <a:gd name="T41" fmla="*/ 134 h 158"/>
              <a:gd name="T42" fmla="*/ 147 w 164"/>
              <a:gd name="T43" fmla="*/ 142 h 158"/>
              <a:gd name="T44" fmla="*/ 163 w 164"/>
              <a:gd name="T45"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158">
                <a:moveTo>
                  <a:pt x="0" y="0"/>
                </a:moveTo>
                <a:lnTo>
                  <a:pt x="3" y="3"/>
                </a:lnTo>
                <a:lnTo>
                  <a:pt x="5" y="5"/>
                </a:lnTo>
                <a:lnTo>
                  <a:pt x="9" y="8"/>
                </a:lnTo>
                <a:lnTo>
                  <a:pt x="13" y="11"/>
                </a:lnTo>
                <a:lnTo>
                  <a:pt x="18" y="14"/>
                </a:lnTo>
                <a:lnTo>
                  <a:pt x="22" y="17"/>
                </a:lnTo>
                <a:lnTo>
                  <a:pt x="29" y="24"/>
                </a:lnTo>
                <a:lnTo>
                  <a:pt x="34" y="29"/>
                </a:lnTo>
                <a:lnTo>
                  <a:pt x="93" y="88"/>
                </a:lnTo>
                <a:lnTo>
                  <a:pt x="97" y="92"/>
                </a:lnTo>
                <a:lnTo>
                  <a:pt x="99" y="96"/>
                </a:lnTo>
                <a:lnTo>
                  <a:pt x="102" y="99"/>
                </a:lnTo>
                <a:lnTo>
                  <a:pt x="105" y="103"/>
                </a:lnTo>
                <a:lnTo>
                  <a:pt x="108" y="107"/>
                </a:lnTo>
                <a:lnTo>
                  <a:pt x="111" y="111"/>
                </a:lnTo>
                <a:lnTo>
                  <a:pt x="116" y="115"/>
                </a:lnTo>
                <a:lnTo>
                  <a:pt x="121" y="120"/>
                </a:lnTo>
                <a:lnTo>
                  <a:pt x="128" y="125"/>
                </a:lnTo>
                <a:lnTo>
                  <a:pt x="133" y="129"/>
                </a:lnTo>
                <a:lnTo>
                  <a:pt x="138" y="134"/>
                </a:lnTo>
                <a:lnTo>
                  <a:pt x="147" y="142"/>
                </a:lnTo>
                <a:lnTo>
                  <a:pt x="163" y="157"/>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49" name="SMARTPenAnnotation131"/>
          <p:cNvSpPr>
            <a:spLocks/>
          </p:cNvSpPr>
          <p:nvPr/>
        </p:nvSpPr>
        <p:spPr bwMode="auto">
          <a:xfrm>
            <a:off x="8010525" y="3965575"/>
            <a:ext cx="233363" cy="250825"/>
          </a:xfrm>
          <a:custGeom>
            <a:avLst/>
            <a:gdLst>
              <a:gd name="T0" fmla="*/ 0 w 147"/>
              <a:gd name="T1" fmla="*/ 0 h 158"/>
              <a:gd name="T2" fmla="*/ 3 w 147"/>
              <a:gd name="T3" fmla="*/ 5 h 158"/>
              <a:gd name="T4" fmla="*/ 5 w 147"/>
              <a:gd name="T5" fmla="*/ 9 h 158"/>
              <a:gd name="T6" fmla="*/ 10 w 147"/>
              <a:gd name="T7" fmla="*/ 18 h 158"/>
              <a:gd name="T8" fmla="*/ 14 w 147"/>
              <a:gd name="T9" fmla="*/ 22 h 158"/>
              <a:gd name="T10" fmla="*/ 17 w 147"/>
              <a:gd name="T11" fmla="*/ 25 h 158"/>
              <a:gd name="T12" fmla="*/ 21 w 147"/>
              <a:gd name="T13" fmla="*/ 28 h 158"/>
              <a:gd name="T14" fmla="*/ 24 w 147"/>
              <a:gd name="T15" fmla="*/ 31 h 158"/>
              <a:gd name="T16" fmla="*/ 28 w 147"/>
              <a:gd name="T17" fmla="*/ 34 h 158"/>
              <a:gd name="T18" fmla="*/ 32 w 147"/>
              <a:gd name="T19" fmla="*/ 38 h 158"/>
              <a:gd name="T20" fmla="*/ 49 w 147"/>
              <a:gd name="T21" fmla="*/ 54 h 158"/>
              <a:gd name="T22" fmla="*/ 54 w 147"/>
              <a:gd name="T23" fmla="*/ 60 h 158"/>
              <a:gd name="T24" fmla="*/ 59 w 147"/>
              <a:gd name="T25" fmla="*/ 66 h 158"/>
              <a:gd name="T26" fmla="*/ 64 w 147"/>
              <a:gd name="T27" fmla="*/ 72 h 158"/>
              <a:gd name="T28" fmla="*/ 85 w 147"/>
              <a:gd name="T29" fmla="*/ 98 h 158"/>
              <a:gd name="T30" fmla="*/ 92 w 147"/>
              <a:gd name="T31" fmla="*/ 106 h 158"/>
              <a:gd name="T32" fmla="*/ 97 w 147"/>
              <a:gd name="T33" fmla="*/ 112 h 158"/>
              <a:gd name="T34" fmla="*/ 106 w 147"/>
              <a:gd name="T35" fmla="*/ 122 h 158"/>
              <a:gd name="T36" fmla="*/ 112 w 147"/>
              <a:gd name="T37" fmla="*/ 129 h 158"/>
              <a:gd name="T38" fmla="*/ 117 w 147"/>
              <a:gd name="T39" fmla="*/ 132 h 158"/>
              <a:gd name="T40" fmla="*/ 122 w 147"/>
              <a:gd name="T41" fmla="*/ 137 h 158"/>
              <a:gd name="T42" fmla="*/ 128 w 147"/>
              <a:gd name="T43" fmla="*/ 142 h 158"/>
              <a:gd name="T44" fmla="*/ 133 w 147"/>
              <a:gd name="T45" fmla="*/ 146 h 158"/>
              <a:gd name="T46" fmla="*/ 136 w 147"/>
              <a:gd name="T47" fmla="*/ 149 h 158"/>
              <a:gd name="T48" fmla="*/ 146 w 147"/>
              <a:gd name="T49"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58">
                <a:moveTo>
                  <a:pt x="0" y="0"/>
                </a:moveTo>
                <a:lnTo>
                  <a:pt x="3" y="5"/>
                </a:lnTo>
                <a:lnTo>
                  <a:pt x="5" y="9"/>
                </a:lnTo>
                <a:lnTo>
                  <a:pt x="10" y="18"/>
                </a:lnTo>
                <a:lnTo>
                  <a:pt x="14" y="22"/>
                </a:lnTo>
                <a:lnTo>
                  <a:pt x="17" y="25"/>
                </a:lnTo>
                <a:lnTo>
                  <a:pt x="21" y="28"/>
                </a:lnTo>
                <a:lnTo>
                  <a:pt x="24" y="31"/>
                </a:lnTo>
                <a:lnTo>
                  <a:pt x="28" y="34"/>
                </a:lnTo>
                <a:lnTo>
                  <a:pt x="32" y="38"/>
                </a:lnTo>
                <a:lnTo>
                  <a:pt x="49" y="54"/>
                </a:lnTo>
                <a:lnTo>
                  <a:pt x="54" y="60"/>
                </a:lnTo>
                <a:lnTo>
                  <a:pt x="59" y="66"/>
                </a:lnTo>
                <a:lnTo>
                  <a:pt x="64" y="72"/>
                </a:lnTo>
                <a:lnTo>
                  <a:pt x="85" y="98"/>
                </a:lnTo>
                <a:lnTo>
                  <a:pt x="92" y="106"/>
                </a:lnTo>
                <a:lnTo>
                  <a:pt x="97" y="112"/>
                </a:lnTo>
                <a:lnTo>
                  <a:pt x="106" y="122"/>
                </a:lnTo>
                <a:lnTo>
                  <a:pt x="112" y="129"/>
                </a:lnTo>
                <a:lnTo>
                  <a:pt x="117" y="132"/>
                </a:lnTo>
                <a:lnTo>
                  <a:pt x="122" y="137"/>
                </a:lnTo>
                <a:lnTo>
                  <a:pt x="128" y="142"/>
                </a:lnTo>
                <a:lnTo>
                  <a:pt x="133" y="146"/>
                </a:lnTo>
                <a:lnTo>
                  <a:pt x="136" y="149"/>
                </a:lnTo>
                <a:lnTo>
                  <a:pt x="146" y="157"/>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50" name="SMARTPenAnnotation132"/>
          <p:cNvSpPr>
            <a:spLocks/>
          </p:cNvSpPr>
          <p:nvPr/>
        </p:nvSpPr>
        <p:spPr bwMode="auto">
          <a:xfrm>
            <a:off x="8229600" y="3921125"/>
            <a:ext cx="95250" cy="206375"/>
          </a:xfrm>
          <a:custGeom>
            <a:avLst/>
            <a:gdLst>
              <a:gd name="T0" fmla="*/ 14 w 60"/>
              <a:gd name="T1" fmla="*/ 106 h 130"/>
              <a:gd name="T2" fmla="*/ 16 w 60"/>
              <a:gd name="T3" fmla="*/ 100 h 130"/>
              <a:gd name="T4" fmla="*/ 20 w 60"/>
              <a:gd name="T5" fmla="*/ 96 h 130"/>
              <a:gd name="T6" fmla="*/ 26 w 60"/>
              <a:gd name="T7" fmla="*/ 91 h 130"/>
              <a:gd name="T8" fmla="*/ 39 w 60"/>
              <a:gd name="T9" fmla="*/ 80 h 130"/>
              <a:gd name="T10" fmla="*/ 46 w 60"/>
              <a:gd name="T11" fmla="*/ 73 h 130"/>
              <a:gd name="T12" fmla="*/ 48 w 60"/>
              <a:gd name="T13" fmla="*/ 70 h 130"/>
              <a:gd name="T14" fmla="*/ 50 w 60"/>
              <a:gd name="T15" fmla="*/ 66 h 130"/>
              <a:gd name="T16" fmla="*/ 51 w 60"/>
              <a:gd name="T17" fmla="*/ 63 h 130"/>
              <a:gd name="T18" fmla="*/ 52 w 60"/>
              <a:gd name="T19" fmla="*/ 60 h 130"/>
              <a:gd name="T20" fmla="*/ 52 w 60"/>
              <a:gd name="T21" fmla="*/ 57 h 130"/>
              <a:gd name="T22" fmla="*/ 52 w 60"/>
              <a:gd name="T23" fmla="*/ 55 h 130"/>
              <a:gd name="T24" fmla="*/ 52 w 60"/>
              <a:gd name="T25" fmla="*/ 52 h 130"/>
              <a:gd name="T26" fmla="*/ 53 w 60"/>
              <a:gd name="T27" fmla="*/ 49 h 130"/>
              <a:gd name="T28" fmla="*/ 53 w 60"/>
              <a:gd name="T29" fmla="*/ 42 h 130"/>
              <a:gd name="T30" fmla="*/ 53 w 60"/>
              <a:gd name="T31" fmla="*/ 35 h 130"/>
              <a:gd name="T32" fmla="*/ 52 w 60"/>
              <a:gd name="T33" fmla="*/ 32 h 130"/>
              <a:gd name="T34" fmla="*/ 51 w 60"/>
              <a:gd name="T35" fmla="*/ 29 h 130"/>
              <a:gd name="T36" fmla="*/ 50 w 60"/>
              <a:gd name="T37" fmla="*/ 27 h 130"/>
              <a:gd name="T38" fmla="*/ 48 w 60"/>
              <a:gd name="T39" fmla="*/ 23 h 130"/>
              <a:gd name="T40" fmla="*/ 47 w 60"/>
              <a:gd name="T41" fmla="*/ 19 h 130"/>
              <a:gd name="T42" fmla="*/ 45 w 60"/>
              <a:gd name="T43" fmla="*/ 14 h 130"/>
              <a:gd name="T44" fmla="*/ 43 w 60"/>
              <a:gd name="T45" fmla="*/ 11 h 130"/>
              <a:gd name="T46" fmla="*/ 41 w 60"/>
              <a:gd name="T47" fmla="*/ 7 h 130"/>
              <a:gd name="T48" fmla="*/ 40 w 60"/>
              <a:gd name="T49" fmla="*/ 5 h 130"/>
              <a:gd name="T50" fmla="*/ 38 w 60"/>
              <a:gd name="T51" fmla="*/ 3 h 130"/>
              <a:gd name="T52" fmla="*/ 36 w 60"/>
              <a:gd name="T53" fmla="*/ 2 h 130"/>
              <a:gd name="T54" fmla="*/ 34 w 60"/>
              <a:gd name="T55" fmla="*/ 1 h 130"/>
              <a:gd name="T56" fmla="*/ 32 w 60"/>
              <a:gd name="T57" fmla="*/ 0 h 130"/>
              <a:gd name="T58" fmla="*/ 30 w 60"/>
              <a:gd name="T59" fmla="*/ 0 h 130"/>
              <a:gd name="T60" fmla="*/ 28 w 60"/>
              <a:gd name="T61" fmla="*/ 0 h 130"/>
              <a:gd name="T62" fmla="*/ 27 w 60"/>
              <a:gd name="T63" fmla="*/ 0 h 130"/>
              <a:gd name="T64" fmla="*/ 25 w 60"/>
              <a:gd name="T65" fmla="*/ 0 h 130"/>
              <a:gd name="T66" fmla="*/ 23 w 60"/>
              <a:gd name="T67" fmla="*/ 0 h 130"/>
              <a:gd name="T68" fmla="*/ 21 w 60"/>
              <a:gd name="T69" fmla="*/ 0 h 130"/>
              <a:gd name="T70" fmla="*/ 19 w 60"/>
              <a:gd name="T71" fmla="*/ 1 h 130"/>
              <a:gd name="T72" fmla="*/ 17 w 60"/>
              <a:gd name="T73" fmla="*/ 2 h 130"/>
              <a:gd name="T74" fmla="*/ 15 w 60"/>
              <a:gd name="T75" fmla="*/ 4 h 130"/>
              <a:gd name="T76" fmla="*/ 13 w 60"/>
              <a:gd name="T77" fmla="*/ 6 h 130"/>
              <a:gd name="T78" fmla="*/ 12 w 60"/>
              <a:gd name="T79" fmla="*/ 7 h 130"/>
              <a:gd name="T80" fmla="*/ 10 w 60"/>
              <a:gd name="T81" fmla="*/ 10 h 130"/>
              <a:gd name="T82" fmla="*/ 10 w 60"/>
              <a:gd name="T83" fmla="*/ 12 h 130"/>
              <a:gd name="T84" fmla="*/ 9 w 60"/>
              <a:gd name="T85" fmla="*/ 16 h 130"/>
              <a:gd name="T86" fmla="*/ 8 w 60"/>
              <a:gd name="T87" fmla="*/ 20 h 130"/>
              <a:gd name="T88" fmla="*/ 7 w 60"/>
              <a:gd name="T89" fmla="*/ 24 h 130"/>
              <a:gd name="T90" fmla="*/ 4 w 60"/>
              <a:gd name="T91" fmla="*/ 34 h 130"/>
              <a:gd name="T92" fmla="*/ 0 w 60"/>
              <a:gd name="T93" fmla="*/ 45 h 130"/>
              <a:gd name="T94" fmla="*/ 0 w 60"/>
              <a:gd name="T95" fmla="*/ 50 h 130"/>
              <a:gd name="T96" fmla="*/ 0 w 60"/>
              <a:gd name="T97" fmla="*/ 54 h 130"/>
              <a:gd name="T98" fmla="*/ 2 w 60"/>
              <a:gd name="T99" fmla="*/ 65 h 130"/>
              <a:gd name="T100" fmla="*/ 5 w 60"/>
              <a:gd name="T101" fmla="*/ 82 h 130"/>
              <a:gd name="T102" fmla="*/ 7 w 60"/>
              <a:gd name="T103" fmla="*/ 90 h 130"/>
              <a:gd name="T104" fmla="*/ 10 w 60"/>
              <a:gd name="T105" fmla="*/ 97 h 130"/>
              <a:gd name="T106" fmla="*/ 13 w 60"/>
              <a:gd name="T107" fmla="*/ 104 h 130"/>
              <a:gd name="T108" fmla="*/ 16 w 60"/>
              <a:gd name="T109" fmla="*/ 109 h 130"/>
              <a:gd name="T110" fmla="*/ 18 w 60"/>
              <a:gd name="T111" fmla="*/ 113 h 130"/>
              <a:gd name="T112" fmla="*/ 20 w 60"/>
              <a:gd name="T113" fmla="*/ 117 h 130"/>
              <a:gd name="T114" fmla="*/ 24 w 60"/>
              <a:gd name="T115" fmla="*/ 119 h 130"/>
              <a:gd name="T116" fmla="*/ 29 w 60"/>
              <a:gd name="T117" fmla="*/ 122 h 130"/>
              <a:gd name="T118" fmla="*/ 35 w 60"/>
              <a:gd name="T119" fmla="*/ 124 h 130"/>
              <a:gd name="T120" fmla="*/ 41 w 60"/>
              <a:gd name="T121" fmla="*/ 126 h 130"/>
              <a:gd name="T122" fmla="*/ 45 w 60"/>
              <a:gd name="T123" fmla="*/ 127 h 130"/>
              <a:gd name="T124" fmla="*/ 59 w 60"/>
              <a:gd name="T125"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30">
                <a:moveTo>
                  <a:pt x="14" y="106"/>
                </a:moveTo>
                <a:lnTo>
                  <a:pt x="16" y="100"/>
                </a:lnTo>
                <a:lnTo>
                  <a:pt x="20" y="96"/>
                </a:lnTo>
                <a:lnTo>
                  <a:pt x="26" y="91"/>
                </a:lnTo>
                <a:lnTo>
                  <a:pt x="39" y="80"/>
                </a:lnTo>
                <a:lnTo>
                  <a:pt x="46" y="73"/>
                </a:lnTo>
                <a:lnTo>
                  <a:pt x="48" y="70"/>
                </a:lnTo>
                <a:lnTo>
                  <a:pt x="50" y="66"/>
                </a:lnTo>
                <a:lnTo>
                  <a:pt x="51" y="63"/>
                </a:lnTo>
                <a:lnTo>
                  <a:pt x="52" y="60"/>
                </a:lnTo>
                <a:lnTo>
                  <a:pt x="52" y="57"/>
                </a:lnTo>
                <a:lnTo>
                  <a:pt x="52" y="55"/>
                </a:lnTo>
                <a:lnTo>
                  <a:pt x="52" y="52"/>
                </a:lnTo>
                <a:lnTo>
                  <a:pt x="53" y="49"/>
                </a:lnTo>
                <a:lnTo>
                  <a:pt x="53" y="42"/>
                </a:lnTo>
                <a:lnTo>
                  <a:pt x="53" y="35"/>
                </a:lnTo>
                <a:lnTo>
                  <a:pt x="52" y="32"/>
                </a:lnTo>
                <a:lnTo>
                  <a:pt x="51" y="29"/>
                </a:lnTo>
                <a:lnTo>
                  <a:pt x="50" y="27"/>
                </a:lnTo>
                <a:lnTo>
                  <a:pt x="48" y="23"/>
                </a:lnTo>
                <a:lnTo>
                  <a:pt x="47" y="19"/>
                </a:lnTo>
                <a:lnTo>
                  <a:pt x="45" y="14"/>
                </a:lnTo>
                <a:lnTo>
                  <a:pt x="43" y="11"/>
                </a:lnTo>
                <a:lnTo>
                  <a:pt x="41" y="7"/>
                </a:lnTo>
                <a:lnTo>
                  <a:pt x="40" y="5"/>
                </a:lnTo>
                <a:lnTo>
                  <a:pt x="38" y="3"/>
                </a:lnTo>
                <a:lnTo>
                  <a:pt x="36" y="2"/>
                </a:lnTo>
                <a:lnTo>
                  <a:pt x="34" y="1"/>
                </a:lnTo>
                <a:lnTo>
                  <a:pt x="32" y="0"/>
                </a:lnTo>
                <a:lnTo>
                  <a:pt x="30" y="0"/>
                </a:lnTo>
                <a:lnTo>
                  <a:pt x="28" y="0"/>
                </a:lnTo>
                <a:lnTo>
                  <a:pt x="27" y="0"/>
                </a:lnTo>
                <a:lnTo>
                  <a:pt x="25" y="0"/>
                </a:lnTo>
                <a:lnTo>
                  <a:pt x="23" y="0"/>
                </a:lnTo>
                <a:lnTo>
                  <a:pt x="21" y="0"/>
                </a:lnTo>
                <a:lnTo>
                  <a:pt x="19" y="1"/>
                </a:lnTo>
                <a:lnTo>
                  <a:pt x="17" y="2"/>
                </a:lnTo>
                <a:lnTo>
                  <a:pt x="15" y="4"/>
                </a:lnTo>
                <a:lnTo>
                  <a:pt x="13" y="6"/>
                </a:lnTo>
                <a:lnTo>
                  <a:pt x="12" y="7"/>
                </a:lnTo>
                <a:lnTo>
                  <a:pt x="10" y="10"/>
                </a:lnTo>
                <a:lnTo>
                  <a:pt x="10" y="12"/>
                </a:lnTo>
                <a:lnTo>
                  <a:pt x="9" y="16"/>
                </a:lnTo>
                <a:lnTo>
                  <a:pt x="8" y="20"/>
                </a:lnTo>
                <a:lnTo>
                  <a:pt x="7" y="24"/>
                </a:lnTo>
                <a:lnTo>
                  <a:pt x="4" y="34"/>
                </a:lnTo>
                <a:lnTo>
                  <a:pt x="0" y="45"/>
                </a:lnTo>
                <a:lnTo>
                  <a:pt x="0" y="50"/>
                </a:lnTo>
                <a:lnTo>
                  <a:pt x="0" y="54"/>
                </a:lnTo>
                <a:lnTo>
                  <a:pt x="2" y="65"/>
                </a:lnTo>
                <a:lnTo>
                  <a:pt x="5" y="82"/>
                </a:lnTo>
                <a:lnTo>
                  <a:pt x="7" y="90"/>
                </a:lnTo>
                <a:lnTo>
                  <a:pt x="10" y="97"/>
                </a:lnTo>
                <a:lnTo>
                  <a:pt x="13" y="104"/>
                </a:lnTo>
                <a:lnTo>
                  <a:pt x="16" y="109"/>
                </a:lnTo>
                <a:lnTo>
                  <a:pt x="18" y="113"/>
                </a:lnTo>
                <a:lnTo>
                  <a:pt x="20" y="117"/>
                </a:lnTo>
                <a:lnTo>
                  <a:pt x="24" y="119"/>
                </a:lnTo>
                <a:lnTo>
                  <a:pt x="29" y="122"/>
                </a:lnTo>
                <a:lnTo>
                  <a:pt x="35" y="124"/>
                </a:lnTo>
                <a:lnTo>
                  <a:pt x="41" y="126"/>
                </a:lnTo>
                <a:lnTo>
                  <a:pt x="45" y="127"/>
                </a:lnTo>
                <a:lnTo>
                  <a:pt x="59" y="129"/>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51" name="SMARTPenAnnotation133"/>
          <p:cNvSpPr>
            <a:spLocks/>
          </p:cNvSpPr>
          <p:nvPr/>
        </p:nvSpPr>
        <p:spPr bwMode="auto">
          <a:xfrm>
            <a:off x="8242300" y="3751263"/>
            <a:ext cx="206375" cy="312737"/>
          </a:xfrm>
          <a:custGeom>
            <a:avLst/>
            <a:gdLst>
              <a:gd name="T0" fmla="*/ 58 w 130"/>
              <a:gd name="T1" fmla="*/ 72 h 197"/>
              <a:gd name="T2" fmla="*/ 57 w 130"/>
              <a:gd name="T3" fmla="*/ 75 h 197"/>
              <a:gd name="T4" fmla="*/ 56 w 130"/>
              <a:gd name="T5" fmla="*/ 86 h 197"/>
              <a:gd name="T6" fmla="*/ 57 w 130"/>
              <a:gd name="T7" fmla="*/ 126 h 197"/>
              <a:gd name="T8" fmla="*/ 62 w 130"/>
              <a:gd name="T9" fmla="*/ 144 h 197"/>
              <a:gd name="T10" fmla="*/ 67 w 130"/>
              <a:gd name="T11" fmla="*/ 156 h 197"/>
              <a:gd name="T12" fmla="*/ 71 w 130"/>
              <a:gd name="T13" fmla="*/ 165 h 197"/>
              <a:gd name="T14" fmla="*/ 78 w 130"/>
              <a:gd name="T15" fmla="*/ 175 h 197"/>
              <a:gd name="T16" fmla="*/ 83 w 130"/>
              <a:gd name="T17" fmla="*/ 182 h 197"/>
              <a:gd name="T18" fmla="*/ 87 w 130"/>
              <a:gd name="T19" fmla="*/ 188 h 197"/>
              <a:gd name="T20" fmla="*/ 92 w 130"/>
              <a:gd name="T21" fmla="*/ 192 h 197"/>
              <a:gd name="T22" fmla="*/ 97 w 130"/>
              <a:gd name="T23" fmla="*/ 195 h 197"/>
              <a:gd name="T24" fmla="*/ 103 w 130"/>
              <a:gd name="T25" fmla="*/ 196 h 197"/>
              <a:gd name="T26" fmla="*/ 109 w 130"/>
              <a:gd name="T27" fmla="*/ 193 h 197"/>
              <a:gd name="T28" fmla="*/ 111 w 130"/>
              <a:gd name="T29" fmla="*/ 190 h 197"/>
              <a:gd name="T30" fmla="*/ 114 w 130"/>
              <a:gd name="T31" fmla="*/ 185 h 197"/>
              <a:gd name="T32" fmla="*/ 115 w 130"/>
              <a:gd name="T33" fmla="*/ 181 h 197"/>
              <a:gd name="T34" fmla="*/ 110 w 130"/>
              <a:gd name="T35" fmla="*/ 158 h 197"/>
              <a:gd name="T36" fmla="*/ 99 w 130"/>
              <a:gd name="T37" fmla="*/ 123 h 197"/>
              <a:gd name="T38" fmla="*/ 89 w 130"/>
              <a:gd name="T39" fmla="*/ 99 h 197"/>
              <a:gd name="T40" fmla="*/ 73 w 130"/>
              <a:gd name="T41" fmla="*/ 75 h 197"/>
              <a:gd name="T42" fmla="*/ 60 w 130"/>
              <a:gd name="T43" fmla="*/ 58 h 197"/>
              <a:gd name="T44" fmla="*/ 51 w 130"/>
              <a:gd name="T45" fmla="*/ 46 h 197"/>
              <a:gd name="T46" fmla="*/ 45 w 130"/>
              <a:gd name="T47" fmla="*/ 37 h 197"/>
              <a:gd name="T48" fmla="*/ 38 w 130"/>
              <a:gd name="T49" fmla="*/ 28 h 197"/>
              <a:gd name="T50" fmla="*/ 31 w 130"/>
              <a:gd name="T51" fmla="*/ 21 h 197"/>
              <a:gd name="T52" fmla="*/ 24 w 130"/>
              <a:gd name="T53" fmla="*/ 16 h 197"/>
              <a:gd name="T54" fmla="*/ 18 w 130"/>
              <a:gd name="T55" fmla="*/ 11 h 197"/>
              <a:gd name="T56" fmla="*/ 14 w 130"/>
              <a:gd name="T57" fmla="*/ 7 h 197"/>
              <a:gd name="T58" fmla="*/ 8 w 130"/>
              <a:gd name="T59" fmla="*/ 2 h 197"/>
              <a:gd name="T60" fmla="*/ 1 w 130"/>
              <a:gd name="T61" fmla="*/ 0 h 197"/>
              <a:gd name="T62" fmla="*/ 0 w 130"/>
              <a:gd name="T63" fmla="*/ 3 h 197"/>
              <a:gd name="T64" fmla="*/ 3 w 130"/>
              <a:gd name="T65" fmla="*/ 7 h 197"/>
              <a:gd name="T66" fmla="*/ 11 w 130"/>
              <a:gd name="T67" fmla="*/ 19 h 197"/>
              <a:gd name="T68" fmla="*/ 16 w 130"/>
              <a:gd name="T69" fmla="*/ 27 h 197"/>
              <a:gd name="T70" fmla="*/ 21 w 130"/>
              <a:gd name="T71" fmla="*/ 35 h 197"/>
              <a:gd name="T72" fmla="*/ 27 w 130"/>
              <a:gd name="T73" fmla="*/ 43 h 197"/>
              <a:gd name="T74" fmla="*/ 34 w 130"/>
              <a:gd name="T75" fmla="*/ 52 h 197"/>
              <a:gd name="T76" fmla="*/ 43 w 130"/>
              <a:gd name="T77" fmla="*/ 63 h 197"/>
              <a:gd name="T78" fmla="*/ 58 w 130"/>
              <a:gd name="T79" fmla="*/ 76 h 197"/>
              <a:gd name="T80" fmla="*/ 68 w 130"/>
              <a:gd name="T81" fmla="*/ 87 h 197"/>
              <a:gd name="T82" fmla="*/ 75 w 130"/>
              <a:gd name="T83" fmla="*/ 95 h 197"/>
              <a:gd name="T84" fmla="*/ 82 w 130"/>
              <a:gd name="T85" fmla="*/ 101 h 197"/>
              <a:gd name="T86" fmla="*/ 92 w 130"/>
              <a:gd name="T87" fmla="*/ 109 h 197"/>
              <a:gd name="T88" fmla="*/ 101 w 130"/>
              <a:gd name="T89" fmla="*/ 117 h 197"/>
              <a:gd name="T90" fmla="*/ 107 w 130"/>
              <a:gd name="T91" fmla="*/ 120 h 197"/>
              <a:gd name="T92" fmla="*/ 112 w 130"/>
              <a:gd name="T93" fmla="*/ 124 h 197"/>
              <a:gd name="T94" fmla="*/ 116 w 130"/>
              <a:gd name="T95" fmla="*/ 127 h 197"/>
              <a:gd name="T96" fmla="*/ 129 w 130"/>
              <a:gd name="T97" fmla="*/ 12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97">
                <a:moveTo>
                  <a:pt x="67" y="67"/>
                </a:moveTo>
                <a:lnTo>
                  <a:pt x="58" y="72"/>
                </a:lnTo>
                <a:lnTo>
                  <a:pt x="57" y="73"/>
                </a:lnTo>
                <a:lnTo>
                  <a:pt x="57" y="75"/>
                </a:lnTo>
                <a:lnTo>
                  <a:pt x="56" y="78"/>
                </a:lnTo>
                <a:lnTo>
                  <a:pt x="56" y="86"/>
                </a:lnTo>
                <a:lnTo>
                  <a:pt x="56" y="119"/>
                </a:lnTo>
                <a:lnTo>
                  <a:pt x="57" y="126"/>
                </a:lnTo>
                <a:lnTo>
                  <a:pt x="59" y="135"/>
                </a:lnTo>
                <a:lnTo>
                  <a:pt x="62" y="144"/>
                </a:lnTo>
                <a:lnTo>
                  <a:pt x="64" y="151"/>
                </a:lnTo>
                <a:lnTo>
                  <a:pt x="67" y="156"/>
                </a:lnTo>
                <a:lnTo>
                  <a:pt x="69" y="160"/>
                </a:lnTo>
                <a:lnTo>
                  <a:pt x="71" y="165"/>
                </a:lnTo>
                <a:lnTo>
                  <a:pt x="74" y="170"/>
                </a:lnTo>
                <a:lnTo>
                  <a:pt x="78" y="175"/>
                </a:lnTo>
                <a:lnTo>
                  <a:pt x="81" y="179"/>
                </a:lnTo>
                <a:lnTo>
                  <a:pt x="83" y="182"/>
                </a:lnTo>
                <a:lnTo>
                  <a:pt x="85" y="185"/>
                </a:lnTo>
                <a:lnTo>
                  <a:pt x="87" y="188"/>
                </a:lnTo>
                <a:lnTo>
                  <a:pt x="90" y="190"/>
                </a:lnTo>
                <a:lnTo>
                  <a:pt x="92" y="192"/>
                </a:lnTo>
                <a:lnTo>
                  <a:pt x="93" y="193"/>
                </a:lnTo>
                <a:lnTo>
                  <a:pt x="97" y="195"/>
                </a:lnTo>
                <a:lnTo>
                  <a:pt x="101" y="196"/>
                </a:lnTo>
                <a:lnTo>
                  <a:pt x="103" y="196"/>
                </a:lnTo>
                <a:lnTo>
                  <a:pt x="105" y="195"/>
                </a:lnTo>
                <a:lnTo>
                  <a:pt x="109" y="193"/>
                </a:lnTo>
                <a:lnTo>
                  <a:pt x="110" y="192"/>
                </a:lnTo>
                <a:lnTo>
                  <a:pt x="111" y="190"/>
                </a:lnTo>
                <a:lnTo>
                  <a:pt x="111" y="189"/>
                </a:lnTo>
                <a:lnTo>
                  <a:pt x="114" y="185"/>
                </a:lnTo>
                <a:lnTo>
                  <a:pt x="115" y="183"/>
                </a:lnTo>
                <a:lnTo>
                  <a:pt x="115" y="181"/>
                </a:lnTo>
                <a:lnTo>
                  <a:pt x="114" y="175"/>
                </a:lnTo>
                <a:lnTo>
                  <a:pt x="110" y="158"/>
                </a:lnTo>
                <a:lnTo>
                  <a:pt x="108" y="150"/>
                </a:lnTo>
                <a:lnTo>
                  <a:pt x="99" y="123"/>
                </a:lnTo>
                <a:lnTo>
                  <a:pt x="94" y="109"/>
                </a:lnTo>
                <a:lnTo>
                  <a:pt x="89" y="99"/>
                </a:lnTo>
                <a:lnTo>
                  <a:pt x="82" y="88"/>
                </a:lnTo>
                <a:lnTo>
                  <a:pt x="73" y="75"/>
                </a:lnTo>
                <a:lnTo>
                  <a:pt x="66" y="66"/>
                </a:lnTo>
                <a:lnTo>
                  <a:pt x="60" y="58"/>
                </a:lnTo>
                <a:lnTo>
                  <a:pt x="55" y="52"/>
                </a:lnTo>
                <a:lnTo>
                  <a:pt x="51" y="46"/>
                </a:lnTo>
                <a:lnTo>
                  <a:pt x="48" y="41"/>
                </a:lnTo>
                <a:lnTo>
                  <a:pt x="45" y="37"/>
                </a:lnTo>
                <a:lnTo>
                  <a:pt x="42" y="32"/>
                </a:lnTo>
                <a:lnTo>
                  <a:pt x="38" y="28"/>
                </a:lnTo>
                <a:lnTo>
                  <a:pt x="35" y="24"/>
                </a:lnTo>
                <a:lnTo>
                  <a:pt x="31" y="21"/>
                </a:lnTo>
                <a:lnTo>
                  <a:pt x="28" y="18"/>
                </a:lnTo>
                <a:lnTo>
                  <a:pt x="24" y="16"/>
                </a:lnTo>
                <a:lnTo>
                  <a:pt x="21" y="13"/>
                </a:lnTo>
                <a:lnTo>
                  <a:pt x="18" y="11"/>
                </a:lnTo>
                <a:lnTo>
                  <a:pt x="16" y="9"/>
                </a:lnTo>
                <a:lnTo>
                  <a:pt x="14" y="7"/>
                </a:lnTo>
                <a:lnTo>
                  <a:pt x="10" y="3"/>
                </a:lnTo>
                <a:lnTo>
                  <a:pt x="8" y="2"/>
                </a:lnTo>
                <a:lnTo>
                  <a:pt x="4" y="1"/>
                </a:lnTo>
                <a:lnTo>
                  <a:pt x="1" y="0"/>
                </a:lnTo>
                <a:lnTo>
                  <a:pt x="0" y="3"/>
                </a:lnTo>
                <a:lnTo>
                  <a:pt x="1" y="4"/>
                </a:lnTo>
                <a:lnTo>
                  <a:pt x="3" y="7"/>
                </a:lnTo>
                <a:lnTo>
                  <a:pt x="8" y="14"/>
                </a:lnTo>
                <a:lnTo>
                  <a:pt x="11" y="19"/>
                </a:lnTo>
                <a:lnTo>
                  <a:pt x="13" y="23"/>
                </a:lnTo>
                <a:lnTo>
                  <a:pt x="16" y="27"/>
                </a:lnTo>
                <a:lnTo>
                  <a:pt x="18" y="31"/>
                </a:lnTo>
                <a:lnTo>
                  <a:pt x="21" y="35"/>
                </a:lnTo>
                <a:lnTo>
                  <a:pt x="24" y="39"/>
                </a:lnTo>
                <a:lnTo>
                  <a:pt x="27" y="43"/>
                </a:lnTo>
                <a:lnTo>
                  <a:pt x="30" y="47"/>
                </a:lnTo>
                <a:lnTo>
                  <a:pt x="34" y="52"/>
                </a:lnTo>
                <a:lnTo>
                  <a:pt x="38" y="57"/>
                </a:lnTo>
                <a:lnTo>
                  <a:pt x="43" y="63"/>
                </a:lnTo>
                <a:lnTo>
                  <a:pt x="50" y="69"/>
                </a:lnTo>
                <a:lnTo>
                  <a:pt x="58" y="76"/>
                </a:lnTo>
                <a:lnTo>
                  <a:pt x="63" y="82"/>
                </a:lnTo>
                <a:lnTo>
                  <a:pt x="68" y="87"/>
                </a:lnTo>
                <a:lnTo>
                  <a:pt x="71" y="91"/>
                </a:lnTo>
                <a:lnTo>
                  <a:pt x="75" y="95"/>
                </a:lnTo>
                <a:lnTo>
                  <a:pt x="79" y="98"/>
                </a:lnTo>
                <a:lnTo>
                  <a:pt x="82" y="101"/>
                </a:lnTo>
                <a:lnTo>
                  <a:pt x="87" y="105"/>
                </a:lnTo>
                <a:lnTo>
                  <a:pt x="92" y="109"/>
                </a:lnTo>
                <a:lnTo>
                  <a:pt x="97" y="114"/>
                </a:lnTo>
                <a:lnTo>
                  <a:pt x="101" y="117"/>
                </a:lnTo>
                <a:lnTo>
                  <a:pt x="104" y="119"/>
                </a:lnTo>
                <a:lnTo>
                  <a:pt x="107" y="120"/>
                </a:lnTo>
                <a:lnTo>
                  <a:pt x="109" y="122"/>
                </a:lnTo>
                <a:lnTo>
                  <a:pt x="112" y="124"/>
                </a:lnTo>
                <a:lnTo>
                  <a:pt x="114" y="125"/>
                </a:lnTo>
                <a:lnTo>
                  <a:pt x="116" y="127"/>
                </a:lnTo>
                <a:lnTo>
                  <a:pt x="119" y="127"/>
                </a:lnTo>
                <a:lnTo>
                  <a:pt x="129" y="129"/>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52" name="SMARTPenAnnotation134"/>
          <p:cNvSpPr>
            <a:spLocks/>
          </p:cNvSpPr>
          <p:nvPr/>
        </p:nvSpPr>
        <p:spPr bwMode="auto">
          <a:xfrm>
            <a:off x="8348663" y="3589338"/>
            <a:ext cx="38100" cy="38100"/>
          </a:xfrm>
          <a:custGeom>
            <a:avLst/>
            <a:gdLst>
              <a:gd name="T0" fmla="*/ 0 w 24"/>
              <a:gd name="T1" fmla="*/ 0 h 24"/>
              <a:gd name="T2" fmla="*/ 2 w 24"/>
              <a:gd name="T3" fmla="*/ 4 h 24"/>
              <a:gd name="T4" fmla="*/ 23 w 24"/>
              <a:gd name="T5" fmla="*/ 23 h 24"/>
            </a:gdLst>
            <a:ahLst/>
            <a:cxnLst>
              <a:cxn ang="0">
                <a:pos x="T0" y="T1"/>
              </a:cxn>
              <a:cxn ang="0">
                <a:pos x="T2" y="T3"/>
              </a:cxn>
              <a:cxn ang="0">
                <a:pos x="T4" y="T5"/>
              </a:cxn>
            </a:cxnLst>
            <a:rect l="0" t="0" r="r" b="b"/>
            <a:pathLst>
              <a:path w="24" h="24">
                <a:moveTo>
                  <a:pt x="0" y="0"/>
                </a:moveTo>
                <a:lnTo>
                  <a:pt x="2" y="4"/>
                </a:lnTo>
                <a:lnTo>
                  <a:pt x="23" y="23"/>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53" name="SMARTPenAnnotation135"/>
          <p:cNvSpPr>
            <a:spLocks/>
          </p:cNvSpPr>
          <p:nvPr/>
        </p:nvSpPr>
        <p:spPr bwMode="auto">
          <a:xfrm>
            <a:off x="8537575" y="3795713"/>
            <a:ext cx="1588" cy="9525"/>
          </a:xfrm>
          <a:custGeom>
            <a:avLst/>
            <a:gdLst>
              <a:gd name="T0" fmla="*/ 0 w 1"/>
              <a:gd name="T1" fmla="*/ 0 h 6"/>
              <a:gd name="T2" fmla="*/ 0 w 1"/>
              <a:gd name="T3" fmla="*/ 5 h 6"/>
            </a:gdLst>
            <a:ahLst/>
            <a:cxnLst>
              <a:cxn ang="0">
                <a:pos x="T0" y="T1"/>
              </a:cxn>
              <a:cxn ang="0">
                <a:pos x="T2" y="T3"/>
              </a:cxn>
            </a:cxnLst>
            <a:rect l="0" t="0" r="r" b="b"/>
            <a:pathLst>
              <a:path w="1" h="6">
                <a:moveTo>
                  <a:pt x="0" y="0"/>
                </a:moveTo>
                <a:lnTo>
                  <a:pt x="0" y="5"/>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54" name="SMARTPenAnnotation136"/>
          <p:cNvSpPr>
            <a:spLocks/>
          </p:cNvSpPr>
          <p:nvPr/>
        </p:nvSpPr>
        <p:spPr bwMode="auto">
          <a:xfrm>
            <a:off x="8439150" y="3500438"/>
            <a:ext cx="1588" cy="28575"/>
          </a:xfrm>
          <a:custGeom>
            <a:avLst/>
            <a:gdLst>
              <a:gd name="T0" fmla="*/ 0 w 1"/>
              <a:gd name="T1" fmla="*/ 0 h 18"/>
              <a:gd name="T2" fmla="*/ 0 w 1"/>
              <a:gd name="T3" fmla="*/ 17 h 18"/>
            </a:gdLst>
            <a:ahLst/>
            <a:cxnLst>
              <a:cxn ang="0">
                <a:pos x="T0" y="T1"/>
              </a:cxn>
              <a:cxn ang="0">
                <a:pos x="T2" y="T3"/>
              </a:cxn>
            </a:cxnLst>
            <a:rect l="0" t="0" r="r" b="b"/>
            <a:pathLst>
              <a:path w="1" h="18">
                <a:moveTo>
                  <a:pt x="0" y="0"/>
                </a:moveTo>
                <a:lnTo>
                  <a:pt x="0" y="17"/>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4255" name="SMARTPenAnnotation137"/>
          <p:cNvSpPr>
            <a:spLocks/>
          </p:cNvSpPr>
          <p:nvPr/>
        </p:nvSpPr>
        <p:spPr bwMode="auto">
          <a:xfrm>
            <a:off x="8661400" y="3776663"/>
            <a:ext cx="11113" cy="11112"/>
          </a:xfrm>
          <a:custGeom>
            <a:avLst/>
            <a:gdLst>
              <a:gd name="T0" fmla="*/ 6 w 7"/>
              <a:gd name="T1" fmla="*/ 0 h 7"/>
              <a:gd name="T2" fmla="*/ 0 w 7"/>
              <a:gd name="T3" fmla="*/ 6 h 7"/>
            </a:gdLst>
            <a:ahLst/>
            <a:cxnLst>
              <a:cxn ang="0">
                <a:pos x="T0" y="T1"/>
              </a:cxn>
              <a:cxn ang="0">
                <a:pos x="T2" y="T3"/>
              </a:cxn>
            </a:cxnLst>
            <a:rect l="0" t="0" r="r" b="b"/>
            <a:pathLst>
              <a:path w="7" h="7">
                <a:moveTo>
                  <a:pt x="6" y="0"/>
                </a:moveTo>
                <a:lnTo>
                  <a:pt x="0" y="6"/>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815012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152400" y="152400"/>
            <a:ext cx="2819400" cy="6553200"/>
          </a:xfrm>
        </p:spPr>
        <p:txBody>
          <a:bodyPr/>
          <a:lstStyle/>
          <a:p>
            <a:pPr>
              <a:lnSpc>
                <a:spcPct val="80000"/>
              </a:lnSpc>
            </a:pPr>
            <a:r>
              <a:rPr lang="en-US" altLang="en-US" sz="2800">
                <a:solidFill>
                  <a:schemeClr val="bg1"/>
                </a:solidFill>
              </a:rPr>
              <a:t>Macbeth has blood on his hands, and he’s carrying the two daggers (a mistake).</a:t>
            </a:r>
          </a:p>
          <a:p>
            <a:pPr>
              <a:lnSpc>
                <a:spcPct val="80000"/>
              </a:lnSpc>
            </a:pPr>
            <a:r>
              <a:rPr lang="en-US" altLang="en-US" sz="2800">
                <a:solidFill>
                  <a:schemeClr val="bg1"/>
                </a:solidFill>
              </a:rPr>
              <a:t>He says, “This is a sorry sight!” referring to the blood on his hands.</a:t>
            </a:r>
          </a:p>
          <a:p>
            <a:pPr>
              <a:lnSpc>
                <a:spcPct val="80000"/>
              </a:lnSpc>
            </a:pPr>
            <a:r>
              <a:rPr lang="en-US" altLang="en-US" sz="2800">
                <a:solidFill>
                  <a:schemeClr val="bg1"/>
                </a:solidFill>
              </a:rPr>
              <a:t>Lady Macbeth tells him it’s a foolish thing to say that it’s a sorry sight.</a:t>
            </a:r>
          </a:p>
          <a:p>
            <a:pPr>
              <a:lnSpc>
                <a:spcPct val="80000"/>
              </a:lnSpc>
            </a:pPr>
            <a:endParaRPr lang="en-US" altLang="en-US" sz="2800">
              <a:solidFill>
                <a:schemeClr val="bg1"/>
              </a:solidFill>
            </a:endParaRPr>
          </a:p>
        </p:txBody>
      </p:sp>
      <p:pic>
        <p:nvPicPr>
          <p:cNvPr id="308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0"/>
            <a:ext cx="6057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229" name="SMARTPenAnnotation81"/>
          <p:cNvSpPr>
            <a:spLocks/>
          </p:cNvSpPr>
          <p:nvPr/>
        </p:nvSpPr>
        <p:spPr bwMode="auto">
          <a:xfrm>
            <a:off x="768350" y="393700"/>
            <a:ext cx="1858963" cy="260350"/>
          </a:xfrm>
          <a:custGeom>
            <a:avLst/>
            <a:gdLst>
              <a:gd name="T0" fmla="*/ 0 w 1171"/>
              <a:gd name="T1" fmla="*/ 0 h 164"/>
              <a:gd name="T2" fmla="*/ 5 w 1171"/>
              <a:gd name="T3" fmla="*/ 4 h 164"/>
              <a:gd name="T4" fmla="*/ 11 w 1171"/>
              <a:gd name="T5" fmla="*/ 8 h 164"/>
              <a:gd name="T6" fmla="*/ 18 w 1171"/>
              <a:gd name="T7" fmla="*/ 9 h 164"/>
              <a:gd name="T8" fmla="*/ 21 w 1171"/>
              <a:gd name="T9" fmla="*/ 10 h 164"/>
              <a:gd name="T10" fmla="*/ 26 w 1171"/>
              <a:gd name="T11" fmla="*/ 12 h 164"/>
              <a:gd name="T12" fmla="*/ 29 w 1171"/>
              <a:gd name="T13" fmla="*/ 13 h 164"/>
              <a:gd name="T14" fmla="*/ 35 w 1171"/>
              <a:gd name="T15" fmla="*/ 15 h 164"/>
              <a:gd name="T16" fmla="*/ 70 w 1171"/>
              <a:gd name="T17" fmla="*/ 19 h 164"/>
              <a:gd name="T18" fmla="*/ 103 w 1171"/>
              <a:gd name="T19" fmla="*/ 21 h 164"/>
              <a:gd name="T20" fmla="*/ 139 w 1171"/>
              <a:gd name="T21" fmla="*/ 22 h 164"/>
              <a:gd name="T22" fmla="*/ 159 w 1171"/>
              <a:gd name="T23" fmla="*/ 24 h 164"/>
              <a:gd name="T24" fmla="*/ 188 w 1171"/>
              <a:gd name="T25" fmla="*/ 27 h 164"/>
              <a:gd name="T26" fmla="*/ 233 w 1171"/>
              <a:gd name="T27" fmla="*/ 31 h 164"/>
              <a:gd name="T28" fmla="*/ 264 w 1171"/>
              <a:gd name="T29" fmla="*/ 33 h 164"/>
              <a:gd name="T30" fmla="*/ 300 w 1171"/>
              <a:gd name="T31" fmla="*/ 38 h 164"/>
              <a:gd name="T32" fmla="*/ 324 w 1171"/>
              <a:gd name="T33" fmla="*/ 39 h 164"/>
              <a:gd name="T34" fmla="*/ 355 w 1171"/>
              <a:gd name="T35" fmla="*/ 42 h 164"/>
              <a:gd name="T36" fmla="*/ 382 w 1171"/>
              <a:gd name="T37" fmla="*/ 45 h 164"/>
              <a:gd name="T38" fmla="*/ 393 w 1171"/>
              <a:gd name="T39" fmla="*/ 47 h 164"/>
              <a:gd name="T40" fmla="*/ 514 w 1171"/>
              <a:gd name="T41" fmla="*/ 61 h 164"/>
              <a:gd name="T42" fmla="*/ 579 w 1171"/>
              <a:gd name="T43" fmla="*/ 67 h 164"/>
              <a:gd name="T44" fmla="*/ 601 w 1171"/>
              <a:gd name="T45" fmla="*/ 69 h 164"/>
              <a:gd name="T46" fmla="*/ 638 w 1171"/>
              <a:gd name="T47" fmla="*/ 73 h 164"/>
              <a:gd name="T48" fmla="*/ 684 w 1171"/>
              <a:gd name="T49" fmla="*/ 78 h 164"/>
              <a:gd name="T50" fmla="*/ 711 w 1171"/>
              <a:gd name="T51" fmla="*/ 81 h 164"/>
              <a:gd name="T52" fmla="*/ 738 w 1171"/>
              <a:gd name="T53" fmla="*/ 83 h 164"/>
              <a:gd name="T54" fmla="*/ 763 w 1171"/>
              <a:gd name="T55" fmla="*/ 85 h 164"/>
              <a:gd name="T56" fmla="*/ 854 w 1171"/>
              <a:gd name="T57" fmla="*/ 97 h 164"/>
              <a:gd name="T58" fmla="*/ 892 w 1171"/>
              <a:gd name="T59" fmla="*/ 101 h 164"/>
              <a:gd name="T60" fmla="*/ 913 w 1171"/>
              <a:gd name="T61" fmla="*/ 103 h 164"/>
              <a:gd name="T62" fmla="*/ 936 w 1171"/>
              <a:gd name="T63" fmla="*/ 105 h 164"/>
              <a:gd name="T64" fmla="*/ 1001 w 1171"/>
              <a:gd name="T65" fmla="*/ 113 h 164"/>
              <a:gd name="T66" fmla="*/ 1042 w 1171"/>
              <a:gd name="T67" fmla="*/ 117 h 164"/>
              <a:gd name="T68" fmla="*/ 1074 w 1171"/>
              <a:gd name="T69" fmla="*/ 121 h 164"/>
              <a:gd name="T70" fmla="*/ 1107 w 1171"/>
              <a:gd name="T71" fmla="*/ 124 h 164"/>
              <a:gd name="T72" fmla="*/ 1141 w 1171"/>
              <a:gd name="T73" fmla="*/ 131 h 164"/>
              <a:gd name="T74" fmla="*/ 1152 w 1171"/>
              <a:gd name="T75" fmla="*/ 135 h 164"/>
              <a:gd name="T76" fmla="*/ 1159 w 1171"/>
              <a:gd name="T77" fmla="*/ 138 h 164"/>
              <a:gd name="T78" fmla="*/ 1165 w 1171"/>
              <a:gd name="T79" fmla="*/ 139 h 164"/>
              <a:gd name="T80" fmla="*/ 1166 w 1171"/>
              <a:gd name="T81" fmla="*/ 141 h 164"/>
              <a:gd name="T82" fmla="*/ 1168 w 1171"/>
              <a:gd name="T83" fmla="*/ 145 h 164"/>
              <a:gd name="T84" fmla="*/ 1168 w 1171"/>
              <a:gd name="T85" fmla="*/ 149 h 164"/>
              <a:gd name="T86" fmla="*/ 1169 w 1171"/>
              <a:gd name="T87" fmla="*/ 152 h 164"/>
              <a:gd name="T88" fmla="*/ 1169 w 1171"/>
              <a:gd name="T89" fmla="*/ 155 h 164"/>
              <a:gd name="T90" fmla="*/ 1170 w 1171"/>
              <a:gd name="T91" fmla="*/ 1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1" h="164">
                <a:moveTo>
                  <a:pt x="0" y="0"/>
                </a:moveTo>
                <a:lnTo>
                  <a:pt x="5" y="4"/>
                </a:lnTo>
                <a:lnTo>
                  <a:pt x="11" y="8"/>
                </a:lnTo>
                <a:lnTo>
                  <a:pt x="18" y="9"/>
                </a:lnTo>
                <a:lnTo>
                  <a:pt x="21" y="10"/>
                </a:lnTo>
                <a:lnTo>
                  <a:pt x="26" y="12"/>
                </a:lnTo>
                <a:lnTo>
                  <a:pt x="29" y="13"/>
                </a:lnTo>
                <a:lnTo>
                  <a:pt x="35" y="15"/>
                </a:lnTo>
                <a:lnTo>
                  <a:pt x="70" y="19"/>
                </a:lnTo>
                <a:lnTo>
                  <a:pt x="103" y="21"/>
                </a:lnTo>
                <a:lnTo>
                  <a:pt x="139" y="22"/>
                </a:lnTo>
                <a:lnTo>
                  <a:pt x="159" y="24"/>
                </a:lnTo>
                <a:lnTo>
                  <a:pt x="188" y="27"/>
                </a:lnTo>
                <a:lnTo>
                  <a:pt x="233" y="31"/>
                </a:lnTo>
                <a:lnTo>
                  <a:pt x="264" y="33"/>
                </a:lnTo>
                <a:lnTo>
                  <a:pt x="300" y="38"/>
                </a:lnTo>
                <a:lnTo>
                  <a:pt x="324" y="39"/>
                </a:lnTo>
                <a:lnTo>
                  <a:pt x="355" y="42"/>
                </a:lnTo>
                <a:lnTo>
                  <a:pt x="382" y="45"/>
                </a:lnTo>
                <a:lnTo>
                  <a:pt x="393" y="47"/>
                </a:lnTo>
                <a:lnTo>
                  <a:pt x="514" y="61"/>
                </a:lnTo>
                <a:lnTo>
                  <a:pt x="579" y="67"/>
                </a:lnTo>
                <a:lnTo>
                  <a:pt x="601" y="69"/>
                </a:lnTo>
                <a:lnTo>
                  <a:pt x="638" y="73"/>
                </a:lnTo>
                <a:lnTo>
                  <a:pt x="684" y="78"/>
                </a:lnTo>
                <a:lnTo>
                  <a:pt x="711" y="81"/>
                </a:lnTo>
                <a:lnTo>
                  <a:pt x="738" y="83"/>
                </a:lnTo>
                <a:lnTo>
                  <a:pt x="763" y="85"/>
                </a:lnTo>
                <a:lnTo>
                  <a:pt x="854" y="97"/>
                </a:lnTo>
                <a:lnTo>
                  <a:pt x="892" y="101"/>
                </a:lnTo>
                <a:lnTo>
                  <a:pt x="913" y="103"/>
                </a:lnTo>
                <a:lnTo>
                  <a:pt x="936" y="105"/>
                </a:lnTo>
                <a:lnTo>
                  <a:pt x="1001" y="113"/>
                </a:lnTo>
                <a:lnTo>
                  <a:pt x="1042" y="117"/>
                </a:lnTo>
                <a:lnTo>
                  <a:pt x="1074" y="121"/>
                </a:lnTo>
                <a:lnTo>
                  <a:pt x="1107" y="124"/>
                </a:lnTo>
                <a:lnTo>
                  <a:pt x="1141" y="131"/>
                </a:lnTo>
                <a:lnTo>
                  <a:pt x="1152" y="135"/>
                </a:lnTo>
                <a:lnTo>
                  <a:pt x="1159" y="138"/>
                </a:lnTo>
                <a:lnTo>
                  <a:pt x="1165" y="139"/>
                </a:lnTo>
                <a:lnTo>
                  <a:pt x="1166" y="141"/>
                </a:lnTo>
                <a:lnTo>
                  <a:pt x="1168" y="145"/>
                </a:lnTo>
                <a:lnTo>
                  <a:pt x="1168" y="149"/>
                </a:lnTo>
                <a:lnTo>
                  <a:pt x="1169" y="152"/>
                </a:lnTo>
                <a:lnTo>
                  <a:pt x="1169" y="155"/>
                </a:lnTo>
                <a:lnTo>
                  <a:pt x="1170" y="16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0" name="SMARTPenAnnotation82"/>
          <p:cNvSpPr>
            <a:spLocks/>
          </p:cNvSpPr>
          <p:nvPr/>
        </p:nvSpPr>
        <p:spPr bwMode="auto">
          <a:xfrm>
            <a:off x="741363" y="812800"/>
            <a:ext cx="1706562" cy="225425"/>
          </a:xfrm>
          <a:custGeom>
            <a:avLst/>
            <a:gdLst>
              <a:gd name="T0" fmla="*/ 0 w 1075"/>
              <a:gd name="T1" fmla="*/ 0 h 142"/>
              <a:gd name="T2" fmla="*/ 13 w 1075"/>
              <a:gd name="T3" fmla="*/ 4 h 142"/>
              <a:gd name="T4" fmla="*/ 39 w 1075"/>
              <a:gd name="T5" fmla="*/ 7 h 142"/>
              <a:gd name="T6" fmla="*/ 43 w 1075"/>
              <a:gd name="T7" fmla="*/ 8 h 142"/>
              <a:gd name="T8" fmla="*/ 71 w 1075"/>
              <a:gd name="T9" fmla="*/ 11 h 142"/>
              <a:gd name="T10" fmla="*/ 99 w 1075"/>
              <a:gd name="T11" fmla="*/ 13 h 142"/>
              <a:gd name="T12" fmla="*/ 132 w 1075"/>
              <a:gd name="T13" fmla="*/ 17 h 142"/>
              <a:gd name="T14" fmla="*/ 155 w 1075"/>
              <a:gd name="T15" fmla="*/ 19 h 142"/>
              <a:gd name="T16" fmla="*/ 185 w 1075"/>
              <a:gd name="T17" fmla="*/ 22 h 142"/>
              <a:gd name="T18" fmla="*/ 211 w 1075"/>
              <a:gd name="T19" fmla="*/ 24 h 142"/>
              <a:gd name="T20" fmla="*/ 241 w 1075"/>
              <a:gd name="T21" fmla="*/ 26 h 142"/>
              <a:gd name="T22" fmla="*/ 264 w 1075"/>
              <a:gd name="T23" fmla="*/ 27 h 142"/>
              <a:gd name="T24" fmla="*/ 334 w 1075"/>
              <a:gd name="T25" fmla="*/ 34 h 142"/>
              <a:gd name="T26" fmla="*/ 360 w 1075"/>
              <a:gd name="T27" fmla="*/ 36 h 142"/>
              <a:gd name="T28" fmla="*/ 384 w 1075"/>
              <a:gd name="T29" fmla="*/ 38 h 142"/>
              <a:gd name="T30" fmla="*/ 408 w 1075"/>
              <a:gd name="T31" fmla="*/ 41 h 142"/>
              <a:gd name="T32" fmla="*/ 431 w 1075"/>
              <a:gd name="T33" fmla="*/ 44 h 142"/>
              <a:gd name="T34" fmla="*/ 479 w 1075"/>
              <a:gd name="T35" fmla="*/ 49 h 142"/>
              <a:gd name="T36" fmla="*/ 614 w 1075"/>
              <a:gd name="T37" fmla="*/ 62 h 142"/>
              <a:gd name="T38" fmla="*/ 661 w 1075"/>
              <a:gd name="T39" fmla="*/ 67 h 142"/>
              <a:gd name="T40" fmla="*/ 689 w 1075"/>
              <a:gd name="T41" fmla="*/ 70 h 142"/>
              <a:gd name="T42" fmla="*/ 729 w 1075"/>
              <a:gd name="T43" fmla="*/ 73 h 142"/>
              <a:gd name="T44" fmla="*/ 813 w 1075"/>
              <a:gd name="T45" fmla="*/ 81 h 142"/>
              <a:gd name="T46" fmla="*/ 834 w 1075"/>
              <a:gd name="T47" fmla="*/ 83 h 142"/>
              <a:gd name="T48" fmla="*/ 878 w 1075"/>
              <a:gd name="T49" fmla="*/ 89 h 142"/>
              <a:gd name="T50" fmla="*/ 897 w 1075"/>
              <a:gd name="T51" fmla="*/ 91 h 142"/>
              <a:gd name="T52" fmla="*/ 927 w 1075"/>
              <a:gd name="T53" fmla="*/ 94 h 142"/>
              <a:gd name="T54" fmla="*/ 944 w 1075"/>
              <a:gd name="T55" fmla="*/ 96 h 142"/>
              <a:gd name="T56" fmla="*/ 963 w 1075"/>
              <a:gd name="T57" fmla="*/ 100 h 142"/>
              <a:gd name="T58" fmla="*/ 983 w 1075"/>
              <a:gd name="T59" fmla="*/ 104 h 142"/>
              <a:gd name="T60" fmla="*/ 1000 w 1075"/>
              <a:gd name="T61" fmla="*/ 108 h 142"/>
              <a:gd name="T62" fmla="*/ 1014 w 1075"/>
              <a:gd name="T63" fmla="*/ 112 h 142"/>
              <a:gd name="T64" fmla="*/ 1027 w 1075"/>
              <a:gd name="T65" fmla="*/ 116 h 142"/>
              <a:gd name="T66" fmla="*/ 1036 w 1075"/>
              <a:gd name="T67" fmla="*/ 119 h 142"/>
              <a:gd name="T68" fmla="*/ 1044 w 1075"/>
              <a:gd name="T69" fmla="*/ 122 h 142"/>
              <a:gd name="T70" fmla="*/ 1050 w 1075"/>
              <a:gd name="T71" fmla="*/ 124 h 142"/>
              <a:gd name="T72" fmla="*/ 1056 w 1075"/>
              <a:gd name="T73" fmla="*/ 127 h 142"/>
              <a:gd name="T74" fmla="*/ 1065 w 1075"/>
              <a:gd name="T75" fmla="*/ 131 h 142"/>
              <a:gd name="T76" fmla="*/ 1068 w 1075"/>
              <a:gd name="T77" fmla="*/ 133 h 142"/>
              <a:gd name="T78" fmla="*/ 1070 w 1075"/>
              <a:gd name="T79" fmla="*/ 135 h 142"/>
              <a:gd name="T80" fmla="*/ 1074 w 1075"/>
              <a:gd name="T81"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142">
                <a:moveTo>
                  <a:pt x="0" y="0"/>
                </a:moveTo>
                <a:lnTo>
                  <a:pt x="13" y="4"/>
                </a:lnTo>
                <a:lnTo>
                  <a:pt x="39" y="7"/>
                </a:lnTo>
                <a:lnTo>
                  <a:pt x="43" y="8"/>
                </a:lnTo>
                <a:lnTo>
                  <a:pt x="71" y="11"/>
                </a:lnTo>
                <a:lnTo>
                  <a:pt x="99" y="13"/>
                </a:lnTo>
                <a:lnTo>
                  <a:pt x="132" y="17"/>
                </a:lnTo>
                <a:lnTo>
                  <a:pt x="155" y="19"/>
                </a:lnTo>
                <a:lnTo>
                  <a:pt x="185" y="22"/>
                </a:lnTo>
                <a:lnTo>
                  <a:pt x="211" y="24"/>
                </a:lnTo>
                <a:lnTo>
                  <a:pt x="241" y="26"/>
                </a:lnTo>
                <a:lnTo>
                  <a:pt x="264" y="27"/>
                </a:lnTo>
                <a:lnTo>
                  <a:pt x="334" y="34"/>
                </a:lnTo>
                <a:lnTo>
                  <a:pt x="360" y="36"/>
                </a:lnTo>
                <a:lnTo>
                  <a:pt x="384" y="38"/>
                </a:lnTo>
                <a:lnTo>
                  <a:pt x="408" y="41"/>
                </a:lnTo>
                <a:lnTo>
                  <a:pt x="431" y="44"/>
                </a:lnTo>
                <a:lnTo>
                  <a:pt x="479" y="49"/>
                </a:lnTo>
                <a:lnTo>
                  <a:pt x="614" y="62"/>
                </a:lnTo>
                <a:lnTo>
                  <a:pt x="661" y="67"/>
                </a:lnTo>
                <a:lnTo>
                  <a:pt x="689" y="70"/>
                </a:lnTo>
                <a:lnTo>
                  <a:pt x="729" y="73"/>
                </a:lnTo>
                <a:lnTo>
                  <a:pt x="813" y="81"/>
                </a:lnTo>
                <a:lnTo>
                  <a:pt x="834" y="83"/>
                </a:lnTo>
                <a:lnTo>
                  <a:pt x="878" y="89"/>
                </a:lnTo>
                <a:lnTo>
                  <a:pt x="897" y="91"/>
                </a:lnTo>
                <a:lnTo>
                  <a:pt x="927" y="94"/>
                </a:lnTo>
                <a:lnTo>
                  <a:pt x="944" y="96"/>
                </a:lnTo>
                <a:lnTo>
                  <a:pt x="963" y="100"/>
                </a:lnTo>
                <a:lnTo>
                  <a:pt x="983" y="104"/>
                </a:lnTo>
                <a:lnTo>
                  <a:pt x="1000" y="108"/>
                </a:lnTo>
                <a:lnTo>
                  <a:pt x="1014" y="112"/>
                </a:lnTo>
                <a:lnTo>
                  <a:pt x="1027" y="116"/>
                </a:lnTo>
                <a:lnTo>
                  <a:pt x="1036" y="119"/>
                </a:lnTo>
                <a:lnTo>
                  <a:pt x="1044" y="122"/>
                </a:lnTo>
                <a:lnTo>
                  <a:pt x="1050" y="124"/>
                </a:lnTo>
                <a:lnTo>
                  <a:pt x="1056" y="127"/>
                </a:lnTo>
                <a:lnTo>
                  <a:pt x="1065" y="131"/>
                </a:lnTo>
                <a:lnTo>
                  <a:pt x="1068" y="133"/>
                </a:lnTo>
                <a:lnTo>
                  <a:pt x="1070" y="135"/>
                </a:lnTo>
                <a:lnTo>
                  <a:pt x="1074" y="14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1" name="SMARTPenAnnotation83"/>
          <p:cNvSpPr>
            <a:spLocks/>
          </p:cNvSpPr>
          <p:nvPr/>
        </p:nvSpPr>
        <p:spPr bwMode="auto">
          <a:xfrm>
            <a:off x="696913" y="1169988"/>
            <a:ext cx="1679575" cy="127000"/>
          </a:xfrm>
          <a:custGeom>
            <a:avLst/>
            <a:gdLst>
              <a:gd name="T0" fmla="*/ 0 w 1058"/>
              <a:gd name="T1" fmla="*/ 0 h 80"/>
              <a:gd name="T2" fmla="*/ 24 w 1058"/>
              <a:gd name="T3" fmla="*/ 0 h 80"/>
              <a:gd name="T4" fmla="*/ 31 w 1058"/>
              <a:gd name="T5" fmla="*/ 2 h 80"/>
              <a:gd name="T6" fmla="*/ 36 w 1058"/>
              <a:gd name="T7" fmla="*/ 3 h 80"/>
              <a:gd name="T8" fmla="*/ 56 w 1058"/>
              <a:gd name="T9" fmla="*/ 4 h 80"/>
              <a:gd name="T10" fmla="*/ 90 w 1058"/>
              <a:gd name="T11" fmla="*/ 5 h 80"/>
              <a:gd name="T12" fmla="*/ 195 w 1058"/>
              <a:gd name="T13" fmla="*/ 5 h 80"/>
              <a:gd name="T14" fmla="*/ 226 w 1058"/>
              <a:gd name="T15" fmla="*/ 4 h 80"/>
              <a:gd name="T16" fmla="*/ 257 w 1058"/>
              <a:gd name="T17" fmla="*/ 2 h 80"/>
              <a:gd name="T18" fmla="*/ 304 w 1058"/>
              <a:gd name="T19" fmla="*/ 1 h 80"/>
              <a:gd name="T20" fmla="*/ 421 w 1058"/>
              <a:gd name="T21" fmla="*/ 0 h 80"/>
              <a:gd name="T22" fmla="*/ 465 w 1058"/>
              <a:gd name="T23" fmla="*/ 2 h 80"/>
              <a:gd name="T24" fmla="*/ 492 w 1058"/>
              <a:gd name="T25" fmla="*/ 3 h 80"/>
              <a:gd name="T26" fmla="*/ 553 w 1058"/>
              <a:gd name="T27" fmla="*/ 8 h 80"/>
              <a:gd name="T28" fmla="*/ 586 w 1058"/>
              <a:gd name="T29" fmla="*/ 11 h 80"/>
              <a:gd name="T30" fmla="*/ 645 w 1058"/>
              <a:gd name="T31" fmla="*/ 17 h 80"/>
              <a:gd name="T32" fmla="*/ 746 w 1058"/>
              <a:gd name="T33" fmla="*/ 31 h 80"/>
              <a:gd name="T34" fmla="*/ 827 w 1058"/>
              <a:gd name="T35" fmla="*/ 44 h 80"/>
              <a:gd name="T36" fmla="*/ 863 w 1058"/>
              <a:gd name="T37" fmla="*/ 50 h 80"/>
              <a:gd name="T38" fmla="*/ 879 w 1058"/>
              <a:gd name="T39" fmla="*/ 52 h 80"/>
              <a:gd name="T40" fmla="*/ 907 w 1058"/>
              <a:gd name="T41" fmla="*/ 54 h 80"/>
              <a:gd name="T42" fmla="*/ 923 w 1058"/>
              <a:gd name="T43" fmla="*/ 56 h 80"/>
              <a:gd name="T44" fmla="*/ 961 w 1058"/>
              <a:gd name="T45" fmla="*/ 62 h 80"/>
              <a:gd name="T46" fmla="*/ 992 w 1058"/>
              <a:gd name="T47" fmla="*/ 66 h 80"/>
              <a:gd name="T48" fmla="*/ 1026 w 1058"/>
              <a:gd name="T49" fmla="*/ 73 h 80"/>
              <a:gd name="T50" fmla="*/ 1057 w 1058"/>
              <a:gd name="T51"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8" h="80">
                <a:moveTo>
                  <a:pt x="0" y="0"/>
                </a:moveTo>
                <a:lnTo>
                  <a:pt x="24" y="0"/>
                </a:lnTo>
                <a:lnTo>
                  <a:pt x="31" y="2"/>
                </a:lnTo>
                <a:lnTo>
                  <a:pt x="36" y="3"/>
                </a:lnTo>
                <a:lnTo>
                  <a:pt x="56" y="4"/>
                </a:lnTo>
                <a:lnTo>
                  <a:pt x="90" y="5"/>
                </a:lnTo>
                <a:lnTo>
                  <a:pt x="195" y="5"/>
                </a:lnTo>
                <a:lnTo>
                  <a:pt x="226" y="4"/>
                </a:lnTo>
                <a:lnTo>
                  <a:pt x="257" y="2"/>
                </a:lnTo>
                <a:lnTo>
                  <a:pt x="304" y="1"/>
                </a:lnTo>
                <a:lnTo>
                  <a:pt x="421" y="0"/>
                </a:lnTo>
                <a:lnTo>
                  <a:pt x="465" y="2"/>
                </a:lnTo>
                <a:lnTo>
                  <a:pt x="492" y="3"/>
                </a:lnTo>
                <a:lnTo>
                  <a:pt x="553" y="8"/>
                </a:lnTo>
                <a:lnTo>
                  <a:pt x="586" y="11"/>
                </a:lnTo>
                <a:lnTo>
                  <a:pt x="645" y="17"/>
                </a:lnTo>
                <a:lnTo>
                  <a:pt x="746" y="31"/>
                </a:lnTo>
                <a:lnTo>
                  <a:pt x="827" y="44"/>
                </a:lnTo>
                <a:lnTo>
                  <a:pt x="863" y="50"/>
                </a:lnTo>
                <a:lnTo>
                  <a:pt x="879" y="52"/>
                </a:lnTo>
                <a:lnTo>
                  <a:pt x="907" y="54"/>
                </a:lnTo>
                <a:lnTo>
                  <a:pt x="923" y="56"/>
                </a:lnTo>
                <a:lnTo>
                  <a:pt x="961" y="62"/>
                </a:lnTo>
                <a:lnTo>
                  <a:pt x="992" y="66"/>
                </a:lnTo>
                <a:lnTo>
                  <a:pt x="1026" y="73"/>
                </a:lnTo>
                <a:lnTo>
                  <a:pt x="1057"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2" name="SMARTPenAnnotation84"/>
          <p:cNvSpPr>
            <a:spLocks/>
          </p:cNvSpPr>
          <p:nvPr/>
        </p:nvSpPr>
        <p:spPr bwMode="auto">
          <a:xfrm>
            <a:off x="679450" y="1536700"/>
            <a:ext cx="1831975" cy="134938"/>
          </a:xfrm>
          <a:custGeom>
            <a:avLst/>
            <a:gdLst>
              <a:gd name="T0" fmla="*/ 0 w 1154"/>
              <a:gd name="T1" fmla="*/ 0 h 85"/>
              <a:gd name="T2" fmla="*/ 100 w 1154"/>
              <a:gd name="T3" fmla="*/ 0 h 85"/>
              <a:gd name="T4" fmla="*/ 120 w 1154"/>
              <a:gd name="T5" fmla="*/ 1 h 85"/>
              <a:gd name="T6" fmla="*/ 143 w 1154"/>
              <a:gd name="T7" fmla="*/ 3 h 85"/>
              <a:gd name="T8" fmla="*/ 170 w 1154"/>
              <a:gd name="T9" fmla="*/ 5 h 85"/>
              <a:gd name="T10" fmla="*/ 178 w 1154"/>
              <a:gd name="T11" fmla="*/ 6 h 85"/>
              <a:gd name="T12" fmla="*/ 198 w 1154"/>
              <a:gd name="T13" fmla="*/ 9 h 85"/>
              <a:gd name="T14" fmla="*/ 336 w 1154"/>
              <a:gd name="T15" fmla="*/ 13 h 85"/>
              <a:gd name="T16" fmla="*/ 490 w 1154"/>
              <a:gd name="T17" fmla="*/ 16 h 85"/>
              <a:gd name="T18" fmla="*/ 515 w 1154"/>
              <a:gd name="T19" fmla="*/ 18 h 85"/>
              <a:gd name="T20" fmla="*/ 536 w 1154"/>
              <a:gd name="T21" fmla="*/ 19 h 85"/>
              <a:gd name="T22" fmla="*/ 572 w 1154"/>
              <a:gd name="T23" fmla="*/ 21 h 85"/>
              <a:gd name="T24" fmla="*/ 603 w 1154"/>
              <a:gd name="T25" fmla="*/ 21 h 85"/>
              <a:gd name="T26" fmla="*/ 718 w 1154"/>
              <a:gd name="T27" fmla="*/ 22 h 85"/>
              <a:gd name="T28" fmla="*/ 976 w 1154"/>
              <a:gd name="T29" fmla="*/ 37 h 85"/>
              <a:gd name="T30" fmla="*/ 999 w 1154"/>
              <a:gd name="T31" fmla="*/ 39 h 85"/>
              <a:gd name="T32" fmla="*/ 1020 w 1154"/>
              <a:gd name="T33" fmla="*/ 41 h 85"/>
              <a:gd name="T34" fmla="*/ 1040 w 1154"/>
              <a:gd name="T35" fmla="*/ 44 h 85"/>
              <a:gd name="T36" fmla="*/ 1056 w 1154"/>
              <a:gd name="T37" fmla="*/ 47 h 85"/>
              <a:gd name="T38" fmla="*/ 1069 w 1154"/>
              <a:gd name="T39" fmla="*/ 49 h 85"/>
              <a:gd name="T40" fmla="*/ 1080 w 1154"/>
              <a:gd name="T41" fmla="*/ 51 h 85"/>
              <a:gd name="T42" fmla="*/ 1088 w 1154"/>
              <a:gd name="T43" fmla="*/ 53 h 85"/>
              <a:gd name="T44" fmla="*/ 1095 w 1154"/>
              <a:gd name="T45" fmla="*/ 55 h 85"/>
              <a:gd name="T46" fmla="*/ 1119 w 1154"/>
              <a:gd name="T47" fmla="*/ 63 h 85"/>
              <a:gd name="T48" fmla="*/ 1127 w 1154"/>
              <a:gd name="T49" fmla="*/ 65 h 85"/>
              <a:gd name="T50" fmla="*/ 1130 w 1154"/>
              <a:gd name="T51" fmla="*/ 66 h 85"/>
              <a:gd name="T52" fmla="*/ 1133 w 1154"/>
              <a:gd name="T53" fmla="*/ 67 h 85"/>
              <a:gd name="T54" fmla="*/ 1136 w 1154"/>
              <a:gd name="T55" fmla="*/ 70 h 85"/>
              <a:gd name="T56" fmla="*/ 1140 w 1154"/>
              <a:gd name="T57" fmla="*/ 73 h 85"/>
              <a:gd name="T58" fmla="*/ 1143 w 1154"/>
              <a:gd name="T59" fmla="*/ 75 h 85"/>
              <a:gd name="T60" fmla="*/ 1146 w 1154"/>
              <a:gd name="T61" fmla="*/ 77 h 85"/>
              <a:gd name="T62" fmla="*/ 1153 w 1154"/>
              <a:gd name="T63"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4" h="85">
                <a:moveTo>
                  <a:pt x="0" y="0"/>
                </a:moveTo>
                <a:lnTo>
                  <a:pt x="100" y="0"/>
                </a:lnTo>
                <a:lnTo>
                  <a:pt x="120" y="1"/>
                </a:lnTo>
                <a:lnTo>
                  <a:pt x="143" y="3"/>
                </a:lnTo>
                <a:lnTo>
                  <a:pt x="170" y="5"/>
                </a:lnTo>
                <a:lnTo>
                  <a:pt x="178" y="6"/>
                </a:lnTo>
                <a:lnTo>
                  <a:pt x="198" y="9"/>
                </a:lnTo>
                <a:lnTo>
                  <a:pt x="336" y="13"/>
                </a:lnTo>
                <a:lnTo>
                  <a:pt x="490" y="16"/>
                </a:lnTo>
                <a:lnTo>
                  <a:pt x="515" y="18"/>
                </a:lnTo>
                <a:lnTo>
                  <a:pt x="536" y="19"/>
                </a:lnTo>
                <a:lnTo>
                  <a:pt x="572" y="21"/>
                </a:lnTo>
                <a:lnTo>
                  <a:pt x="603" y="21"/>
                </a:lnTo>
                <a:lnTo>
                  <a:pt x="718" y="22"/>
                </a:lnTo>
                <a:lnTo>
                  <a:pt x="976" y="37"/>
                </a:lnTo>
                <a:lnTo>
                  <a:pt x="999" y="39"/>
                </a:lnTo>
                <a:lnTo>
                  <a:pt x="1020" y="41"/>
                </a:lnTo>
                <a:lnTo>
                  <a:pt x="1040" y="44"/>
                </a:lnTo>
                <a:lnTo>
                  <a:pt x="1056" y="47"/>
                </a:lnTo>
                <a:lnTo>
                  <a:pt x="1069" y="49"/>
                </a:lnTo>
                <a:lnTo>
                  <a:pt x="1080" y="51"/>
                </a:lnTo>
                <a:lnTo>
                  <a:pt x="1088" y="53"/>
                </a:lnTo>
                <a:lnTo>
                  <a:pt x="1095" y="55"/>
                </a:lnTo>
                <a:lnTo>
                  <a:pt x="1119" y="63"/>
                </a:lnTo>
                <a:lnTo>
                  <a:pt x="1127" y="65"/>
                </a:lnTo>
                <a:lnTo>
                  <a:pt x="1130" y="66"/>
                </a:lnTo>
                <a:lnTo>
                  <a:pt x="1133" y="67"/>
                </a:lnTo>
                <a:lnTo>
                  <a:pt x="1136" y="70"/>
                </a:lnTo>
                <a:lnTo>
                  <a:pt x="1140" y="73"/>
                </a:lnTo>
                <a:lnTo>
                  <a:pt x="1143" y="75"/>
                </a:lnTo>
                <a:lnTo>
                  <a:pt x="1146" y="77"/>
                </a:lnTo>
                <a:lnTo>
                  <a:pt x="1153"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3" name="SMARTPenAnnotation85"/>
          <p:cNvSpPr>
            <a:spLocks/>
          </p:cNvSpPr>
          <p:nvPr/>
        </p:nvSpPr>
        <p:spPr bwMode="auto">
          <a:xfrm>
            <a:off x="679450" y="1858963"/>
            <a:ext cx="1162050" cy="71437"/>
          </a:xfrm>
          <a:custGeom>
            <a:avLst/>
            <a:gdLst>
              <a:gd name="T0" fmla="*/ 0 w 732"/>
              <a:gd name="T1" fmla="*/ 33 h 45"/>
              <a:gd name="T2" fmla="*/ 8 w 732"/>
              <a:gd name="T3" fmla="*/ 33 h 45"/>
              <a:gd name="T4" fmla="*/ 12 w 732"/>
              <a:gd name="T5" fmla="*/ 32 h 45"/>
              <a:gd name="T6" fmla="*/ 16 w 732"/>
              <a:gd name="T7" fmla="*/ 31 h 45"/>
              <a:gd name="T8" fmla="*/ 20 w 732"/>
              <a:gd name="T9" fmla="*/ 30 h 45"/>
              <a:gd name="T10" fmla="*/ 25 w 732"/>
              <a:gd name="T11" fmla="*/ 29 h 45"/>
              <a:gd name="T12" fmla="*/ 44 w 732"/>
              <a:gd name="T13" fmla="*/ 28 h 45"/>
              <a:gd name="T14" fmla="*/ 58 w 732"/>
              <a:gd name="T15" fmla="*/ 27 h 45"/>
              <a:gd name="T16" fmla="*/ 69 w 732"/>
              <a:gd name="T17" fmla="*/ 26 h 45"/>
              <a:gd name="T18" fmla="*/ 81 w 732"/>
              <a:gd name="T19" fmla="*/ 24 h 45"/>
              <a:gd name="T20" fmla="*/ 95 w 732"/>
              <a:gd name="T21" fmla="*/ 21 h 45"/>
              <a:gd name="T22" fmla="*/ 111 w 732"/>
              <a:gd name="T23" fmla="*/ 19 h 45"/>
              <a:gd name="T24" fmla="*/ 148 w 732"/>
              <a:gd name="T25" fmla="*/ 14 h 45"/>
              <a:gd name="T26" fmla="*/ 164 w 732"/>
              <a:gd name="T27" fmla="*/ 13 h 45"/>
              <a:gd name="T28" fmla="*/ 179 w 732"/>
              <a:gd name="T29" fmla="*/ 12 h 45"/>
              <a:gd name="T30" fmla="*/ 192 w 732"/>
              <a:gd name="T31" fmla="*/ 12 h 45"/>
              <a:gd name="T32" fmla="*/ 205 w 732"/>
              <a:gd name="T33" fmla="*/ 10 h 45"/>
              <a:gd name="T34" fmla="*/ 217 w 732"/>
              <a:gd name="T35" fmla="*/ 9 h 45"/>
              <a:gd name="T36" fmla="*/ 229 w 732"/>
              <a:gd name="T37" fmla="*/ 8 h 45"/>
              <a:gd name="T38" fmla="*/ 241 w 732"/>
              <a:gd name="T39" fmla="*/ 7 h 45"/>
              <a:gd name="T40" fmla="*/ 252 w 732"/>
              <a:gd name="T41" fmla="*/ 6 h 45"/>
              <a:gd name="T42" fmla="*/ 371 w 732"/>
              <a:gd name="T43" fmla="*/ 1 h 45"/>
              <a:gd name="T44" fmla="*/ 425 w 732"/>
              <a:gd name="T45" fmla="*/ 0 h 45"/>
              <a:gd name="T46" fmla="*/ 451 w 732"/>
              <a:gd name="T47" fmla="*/ 0 h 45"/>
              <a:gd name="T48" fmla="*/ 501 w 732"/>
              <a:gd name="T49" fmla="*/ 2 h 45"/>
              <a:gd name="T50" fmla="*/ 524 w 732"/>
              <a:gd name="T51" fmla="*/ 4 h 45"/>
              <a:gd name="T52" fmla="*/ 547 w 732"/>
              <a:gd name="T53" fmla="*/ 7 h 45"/>
              <a:gd name="T54" fmla="*/ 608 w 732"/>
              <a:gd name="T55" fmla="*/ 15 h 45"/>
              <a:gd name="T56" fmla="*/ 627 w 732"/>
              <a:gd name="T57" fmla="*/ 17 h 45"/>
              <a:gd name="T58" fmla="*/ 643 w 732"/>
              <a:gd name="T59" fmla="*/ 20 h 45"/>
              <a:gd name="T60" fmla="*/ 657 w 732"/>
              <a:gd name="T61" fmla="*/ 23 h 45"/>
              <a:gd name="T62" fmla="*/ 670 w 732"/>
              <a:gd name="T63" fmla="*/ 26 h 45"/>
              <a:gd name="T64" fmla="*/ 682 w 732"/>
              <a:gd name="T65" fmla="*/ 30 h 45"/>
              <a:gd name="T66" fmla="*/ 693 w 732"/>
              <a:gd name="T67" fmla="*/ 33 h 45"/>
              <a:gd name="T68" fmla="*/ 704 w 732"/>
              <a:gd name="T69" fmla="*/ 37 h 45"/>
              <a:gd name="T70" fmla="*/ 712 w 732"/>
              <a:gd name="T71" fmla="*/ 39 h 45"/>
              <a:gd name="T72" fmla="*/ 717 w 732"/>
              <a:gd name="T73" fmla="*/ 41 h 45"/>
              <a:gd name="T74" fmla="*/ 731 w 732"/>
              <a:gd name="T75"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2" h="45">
                <a:moveTo>
                  <a:pt x="0" y="33"/>
                </a:moveTo>
                <a:lnTo>
                  <a:pt x="8" y="33"/>
                </a:lnTo>
                <a:lnTo>
                  <a:pt x="12" y="32"/>
                </a:lnTo>
                <a:lnTo>
                  <a:pt x="16" y="31"/>
                </a:lnTo>
                <a:lnTo>
                  <a:pt x="20" y="30"/>
                </a:lnTo>
                <a:lnTo>
                  <a:pt x="25" y="29"/>
                </a:lnTo>
                <a:lnTo>
                  <a:pt x="44" y="28"/>
                </a:lnTo>
                <a:lnTo>
                  <a:pt x="58" y="27"/>
                </a:lnTo>
                <a:lnTo>
                  <a:pt x="69" y="26"/>
                </a:lnTo>
                <a:lnTo>
                  <a:pt x="81" y="24"/>
                </a:lnTo>
                <a:lnTo>
                  <a:pt x="95" y="21"/>
                </a:lnTo>
                <a:lnTo>
                  <a:pt x="111" y="19"/>
                </a:lnTo>
                <a:lnTo>
                  <a:pt x="148" y="14"/>
                </a:lnTo>
                <a:lnTo>
                  <a:pt x="164" y="13"/>
                </a:lnTo>
                <a:lnTo>
                  <a:pt x="179" y="12"/>
                </a:lnTo>
                <a:lnTo>
                  <a:pt x="192" y="12"/>
                </a:lnTo>
                <a:lnTo>
                  <a:pt x="205" y="10"/>
                </a:lnTo>
                <a:lnTo>
                  <a:pt x="217" y="9"/>
                </a:lnTo>
                <a:lnTo>
                  <a:pt x="229" y="8"/>
                </a:lnTo>
                <a:lnTo>
                  <a:pt x="241" y="7"/>
                </a:lnTo>
                <a:lnTo>
                  <a:pt x="252" y="6"/>
                </a:lnTo>
                <a:lnTo>
                  <a:pt x="371" y="1"/>
                </a:lnTo>
                <a:lnTo>
                  <a:pt x="425" y="0"/>
                </a:lnTo>
                <a:lnTo>
                  <a:pt x="451" y="0"/>
                </a:lnTo>
                <a:lnTo>
                  <a:pt x="501" y="2"/>
                </a:lnTo>
                <a:lnTo>
                  <a:pt x="524" y="4"/>
                </a:lnTo>
                <a:lnTo>
                  <a:pt x="547" y="7"/>
                </a:lnTo>
                <a:lnTo>
                  <a:pt x="608" y="15"/>
                </a:lnTo>
                <a:lnTo>
                  <a:pt x="627" y="17"/>
                </a:lnTo>
                <a:lnTo>
                  <a:pt x="643" y="20"/>
                </a:lnTo>
                <a:lnTo>
                  <a:pt x="657" y="23"/>
                </a:lnTo>
                <a:lnTo>
                  <a:pt x="670" y="26"/>
                </a:lnTo>
                <a:lnTo>
                  <a:pt x="682" y="30"/>
                </a:lnTo>
                <a:lnTo>
                  <a:pt x="693" y="33"/>
                </a:lnTo>
                <a:lnTo>
                  <a:pt x="704" y="37"/>
                </a:lnTo>
                <a:lnTo>
                  <a:pt x="712" y="39"/>
                </a:lnTo>
                <a:lnTo>
                  <a:pt x="717" y="41"/>
                </a:lnTo>
                <a:lnTo>
                  <a:pt x="731" y="4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4" name="SMARTPenAnnotation86"/>
          <p:cNvSpPr>
            <a:spLocks/>
          </p:cNvSpPr>
          <p:nvPr/>
        </p:nvSpPr>
        <p:spPr bwMode="auto">
          <a:xfrm>
            <a:off x="554038" y="2197100"/>
            <a:ext cx="1795462" cy="100013"/>
          </a:xfrm>
          <a:custGeom>
            <a:avLst/>
            <a:gdLst>
              <a:gd name="T0" fmla="*/ 0 w 1131"/>
              <a:gd name="T1" fmla="*/ 17 h 63"/>
              <a:gd name="T2" fmla="*/ 159 w 1131"/>
              <a:gd name="T3" fmla="*/ 17 h 63"/>
              <a:gd name="T4" fmla="*/ 179 w 1131"/>
              <a:gd name="T5" fmla="*/ 15 h 63"/>
              <a:gd name="T6" fmla="*/ 188 w 1131"/>
              <a:gd name="T7" fmla="*/ 14 h 63"/>
              <a:gd name="T8" fmla="*/ 217 w 1131"/>
              <a:gd name="T9" fmla="*/ 12 h 63"/>
              <a:gd name="T10" fmla="*/ 245 w 1131"/>
              <a:gd name="T11" fmla="*/ 11 h 63"/>
              <a:gd name="T12" fmla="*/ 276 w 1131"/>
              <a:gd name="T13" fmla="*/ 9 h 63"/>
              <a:gd name="T14" fmla="*/ 294 w 1131"/>
              <a:gd name="T15" fmla="*/ 8 h 63"/>
              <a:gd name="T16" fmla="*/ 311 w 1131"/>
              <a:gd name="T17" fmla="*/ 7 h 63"/>
              <a:gd name="T18" fmla="*/ 325 w 1131"/>
              <a:gd name="T19" fmla="*/ 5 h 63"/>
              <a:gd name="T20" fmla="*/ 339 w 1131"/>
              <a:gd name="T21" fmla="*/ 3 h 63"/>
              <a:gd name="T22" fmla="*/ 365 w 1131"/>
              <a:gd name="T23" fmla="*/ 1 h 63"/>
              <a:gd name="T24" fmla="*/ 395 w 1131"/>
              <a:gd name="T25" fmla="*/ 0 h 63"/>
              <a:gd name="T26" fmla="*/ 566 w 1131"/>
              <a:gd name="T27" fmla="*/ 0 h 63"/>
              <a:gd name="T28" fmla="*/ 597 w 1131"/>
              <a:gd name="T29" fmla="*/ 1 h 63"/>
              <a:gd name="T30" fmla="*/ 612 w 1131"/>
              <a:gd name="T31" fmla="*/ 3 h 63"/>
              <a:gd name="T32" fmla="*/ 695 w 1131"/>
              <a:gd name="T33" fmla="*/ 8 h 63"/>
              <a:gd name="T34" fmla="*/ 742 w 1131"/>
              <a:gd name="T35" fmla="*/ 9 h 63"/>
              <a:gd name="T36" fmla="*/ 761 w 1131"/>
              <a:gd name="T37" fmla="*/ 10 h 63"/>
              <a:gd name="T38" fmla="*/ 778 w 1131"/>
              <a:gd name="T39" fmla="*/ 11 h 63"/>
              <a:gd name="T40" fmla="*/ 794 w 1131"/>
              <a:gd name="T41" fmla="*/ 12 h 63"/>
              <a:gd name="T42" fmla="*/ 808 w 1131"/>
              <a:gd name="T43" fmla="*/ 14 h 63"/>
              <a:gd name="T44" fmla="*/ 836 w 1131"/>
              <a:gd name="T45" fmla="*/ 15 h 63"/>
              <a:gd name="T46" fmla="*/ 898 w 1131"/>
              <a:gd name="T47" fmla="*/ 18 h 63"/>
              <a:gd name="T48" fmla="*/ 955 w 1131"/>
              <a:gd name="T49" fmla="*/ 21 h 63"/>
              <a:gd name="T50" fmla="*/ 1002 w 1131"/>
              <a:gd name="T51" fmla="*/ 24 h 63"/>
              <a:gd name="T52" fmla="*/ 1019 w 1131"/>
              <a:gd name="T53" fmla="*/ 26 h 63"/>
              <a:gd name="T54" fmla="*/ 1033 w 1131"/>
              <a:gd name="T55" fmla="*/ 28 h 63"/>
              <a:gd name="T56" fmla="*/ 1045 w 1131"/>
              <a:gd name="T57" fmla="*/ 30 h 63"/>
              <a:gd name="T58" fmla="*/ 1055 w 1131"/>
              <a:gd name="T59" fmla="*/ 32 h 63"/>
              <a:gd name="T60" fmla="*/ 1063 w 1131"/>
              <a:gd name="T61" fmla="*/ 34 h 63"/>
              <a:gd name="T62" fmla="*/ 1070 w 1131"/>
              <a:gd name="T63" fmla="*/ 35 h 63"/>
              <a:gd name="T64" fmla="*/ 1077 w 1131"/>
              <a:gd name="T65" fmla="*/ 37 h 63"/>
              <a:gd name="T66" fmla="*/ 1090 w 1131"/>
              <a:gd name="T67" fmla="*/ 38 h 63"/>
              <a:gd name="T68" fmla="*/ 1095 w 1131"/>
              <a:gd name="T69" fmla="*/ 39 h 63"/>
              <a:gd name="T70" fmla="*/ 1100 w 1131"/>
              <a:gd name="T71" fmla="*/ 40 h 63"/>
              <a:gd name="T72" fmla="*/ 1105 w 1131"/>
              <a:gd name="T73" fmla="*/ 42 h 63"/>
              <a:gd name="T74" fmla="*/ 1109 w 1131"/>
              <a:gd name="T75" fmla="*/ 44 h 63"/>
              <a:gd name="T76" fmla="*/ 1115 w 1131"/>
              <a:gd name="T77" fmla="*/ 47 h 63"/>
              <a:gd name="T78" fmla="*/ 1120 w 1131"/>
              <a:gd name="T79" fmla="*/ 50 h 63"/>
              <a:gd name="T80" fmla="*/ 1123 w 1131"/>
              <a:gd name="T81" fmla="*/ 53 h 63"/>
              <a:gd name="T82" fmla="*/ 1126 w 1131"/>
              <a:gd name="T83" fmla="*/ 55 h 63"/>
              <a:gd name="T84" fmla="*/ 1130 w 1131"/>
              <a:gd name="T8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1" h="63">
                <a:moveTo>
                  <a:pt x="0" y="17"/>
                </a:moveTo>
                <a:lnTo>
                  <a:pt x="159" y="17"/>
                </a:lnTo>
                <a:lnTo>
                  <a:pt x="179" y="15"/>
                </a:lnTo>
                <a:lnTo>
                  <a:pt x="188" y="14"/>
                </a:lnTo>
                <a:lnTo>
                  <a:pt x="217" y="12"/>
                </a:lnTo>
                <a:lnTo>
                  <a:pt x="245" y="11"/>
                </a:lnTo>
                <a:lnTo>
                  <a:pt x="276" y="9"/>
                </a:lnTo>
                <a:lnTo>
                  <a:pt x="294" y="8"/>
                </a:lnTo>
                <a:lnTo>
                  <a:pt x="311" y="7"/>
                </a:lnTo>
                <a:lnTo>
                  <a:pt x="325" y="5"/>
                </a:lnTo>
                <a:lnTo>
                  <a:pt x="339" y="3"/>
                </a:lnTo>
                <a:lnTo>
                  <a:pt x="365" y="1"/>
                </a:lnTo>
                <a:lnTo>
                  <a:pt x="395" y="0"/>
                </a:lnTo>
                <a:lnTo>
                  <a:pt x="566" y="0"/>
                </a:lnTo>
                <a:lnTo>
                  <a:pt x="597" y="1"/>
                </a:lnTo>
                <a:lnTo>
                  <a:pt x="612" y="3"/>
                </a:lnTo>
                <a:lnTo>
                  <a:pt x="695" y="8"/>
                </a:lnTo>
                <a:lnTo>
                  <a:pt x="742" y="9"/>
                </a:lnTo>
                <a:lnTo>
                  <a:pt x="761" y="10"/>
                </a:lnTo>
                <a:lnTo>
                  <a:pt x="778" y="11"/>
                </a:lnTo>
                <a:lnTo>
                  <a:pt x="794" y="12"/>
                </a:lnTo>
                <a:lnTo>
                  <a:pt x="808" y="14"/>
                </a:lnTo>
                <a:lnTo>
                  <a:pt x="836" y="15"/>
                </a:lnTo>
                <a:lnTo>
                  <a:pt x="898" y="18"/>
                </a:lnTo>
                <a:lnTo>
                  <a:pt x="955" y="21"/>
                </a:lnTo>
                <a:lnTo>
                  <a:pt x="1002" y="24"/>
                </a:lnTo>
                <a:lnTo>
                  <a:pt x="1019" y="26"/>
                </a:lnTo>
                <a:lnTo>
                  <a:pt x="1033" y="28"/>
                </a:lnTo>
                <a:lnTo>
                  <a:pt x="1045" y="30"/>
                </a:lnTo>
                <a:lnTo>
                  <a:pt x="1055" y="32"/>
                </a:lnTo>
                <a:lnTo>
                  <a:pt x="1063" y="34"/>
                </a:lnTo>
                <a:lnTo>
                  <a:pt x="1070" y="35"/>
                </a:lnTo>
                <a:lnTo>
                  <a:pt x="1077" y="37"/>
                </a:lnTo>
                <a:lnTo>
                  <a:pt x="1090" y="38"/>
                </a:lnTo>
                <a:lnTo>
                  <a:pt x="1095" y="39"/>
                </a:lnTo>
                <a:lnTo>
                  <a:pt x="1100" y="40"/>
                </a:lnTo>
                <a:lnTo>
                  <a:pt x="1105" y="42"/>
                </a:lnTo>
                <a:lnTo>
                  <a:pt x="1109" y="44"/>
                </a:lnTo>
                <a:lnTo>
                  <a:pt x="1115" y="47"/>
                </a:lnTo>
                <a:lnTo>
                  <a:pt x="1120" y="50"/>
                </a:lnTo>
                <a:lnTo>
                  <a:pt x="1123" y="53"/>
                </a:lnTo>
                <a:lnTo>
                  <a:pt x="1126" y="55"/>
                </a:lnTo>
                <a:lnTo>
                  <a:pt x="1130"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5" name="SMARTPenAnnotation87"/>
          <p:cNvSpPr>
            <a:spLocks/>
          </p:cNvSpPr>
          <p:nvPr/>
        </p:nvSpPr>
        <p:spPr bwMode="auto">
          <a:xfrm>
            <a:off x="633413" y="2563813"/>
            <a:ext cx="1395412" cy="90487"/>
          </a:xfrm>
          <a:custGeom>
            <a:avLst/>
            <a:gdLst>
              <a:gd name="T0" fmla="*/ 0 w 879"/>
              <a:gd name="T1" fmla="*/ 33 h 57"/>
              <a:gd name="T2" fmla="*/ 24 w 879"/>
              <a:gd name="T3" fmla="*/ 33 h 57"/>
              <a:gd name="T4" fmla="*/ 34 w 879"/>
              <a:gd name="T5" fmla="*/ 31 h 57"/>
              <a:gd name="T6" fmla="*/ 45 w 879"/>
              <a:gd name="T7" fmla="*/ 30 h 57"/>
              <a:gd name="T8" fmla="*/ 65 w 879"/>
              <a:gd name="T9" fmla="*/ 29 h 57"/>
              <a:gd name="T10" fmla="*/ 89 w 879"/>
              <a:gd name="T11" fmla="*/ 28 h 57"/>
              <a:gd name="T12" fmla="*/ 112 w 879"/>
              <a:gd name="T13" fmla="*/ 27 h 57"/>
              <a:gd name="T14" fmla="*/ 172 w 879"/>
              <a:gd name="T15" fmla="*/ 24 h 57"/>
              <a:gd name="T16" fmla="*/ 220 w 879"/>
              <a:gd name="T17" fmla="*/ 22 h 57"/>
              <a:gd name="T18" fmla="*/ 261 w 879"/>
              <a:gd name="T19" fmla="*/ 19 h 57"/>
              <a:gd name="T20" fmla="*/ 279 w 879"/>
              <a:gd name="T21" fmla="*/ 18 h 57"/>
              <a:gd name="T22" fmla="*/ 295 w 879"/>
              <a:gd name="T23" fmla="*/ 16 h 57"/>
              <a:gd name="T24" fmla="*/ 309 w 879"/>
              <a:gd name="T25" fmla="*/ 14 h 57"/>
              <a:gd name="T26" fmla="*/ 323 w 879"/>
              <a:gd name="T27" fmla="*/ 13 h 57"/>
              <a:gd name="T28" fmla="*/ 350 w 879"/>
              <a:gd name="T29" fmla="*/ 12 h 57"/>
              <a:gd name="T30" fmla="*/ 364 w 879"/>
              <a:gd name="T31" fmla="*/ 11 h 57"/>
              <a:gd name="T32" fmla="*/ 377 w 879"/>
              <a:gd name="T33" fmla="*/ 9 h 57"/>
              <a:gd name="T34" fmla="*/ 390 w 879"/>
              <a:gd name="T35" fmla="*/ 8 h 57"/>
              <a:gd name="T36" fmla="*/ 408 w 879"/>
              <a:gd name="T37" fmla="*/ 7 h 57"/>
              <a:gd name="T38" fmla="*/ 454 w 879"/>
              <a:gd name="T39" fmla="*/ 6 h 57"/>
              <a:gd name="T40" fmla="*/ 474 w 879"/>
              <a:gd name="T41" fmla="*/ 5 h 57"/>
              <a:gd name="T42" fmla="*/ 492 w 879"/>
              <a:gd name="T43" fmla="*/ 4 h 57"/>
              <a:gd name="T44" fmla="*/ 508 w 879"/>
              <a:gd name="T45" fmla="*/ 2 h 57"/>
              <a:gd name="T46" fmla="*/ 523 w 879"/>
              <a:gd name="T47" fmla="*/ 1 h 57"/>
              <a:gd name="T48" fmla="*/ 552 w 879"/>
              <a:gd name="T49" fmla="*/ 0 h 57"/>
              <a:gd name="T50" fmla="*/ 579 w 879"/>
              <a:gd name="T51" fmla="*/ 1 h 57"/>
              <a:gd name="T52" fmla="*/ 592 w 879"/>
              <a:gd name="T53" fmla="*/ 3 h 57"/>
              <a:gd name="T54" fmla="*/ 617 w 879"/>
              <a:gd name="T55" fmla="*/ 4 h 57"/>
              <a:gd name="T56" fmla="*/ 641 w 879"/>
              <a:gd name="T57" fmla="*/ 5 h 57"/>
              <a:gd name="T58" fmla="*/ 667 w 879"/>
              <a:gd name="T59" fmla="*/ 5 h 57"/>
              <a:gd name="T60" fmla="*/ 678 w 879"/>
              <a:gd name="T61" fmla="*/ 5 h 57"/>
              <a:gd name="T62" fmla="*/ 689 w 879"/>
              <a:gd name="T63" fmla="*/ 7 h 57"/>
              <a:gd name="T64" fmla="*/ 700 w 879"/>
              <a:gd name="T65" fmla="*/ 8 h 57"/>
              <a:gd name="T66" fmla="*/ 710 w 879"/>
              <a:gd name="T67" fmla="*/ 9 h 57"/>
              <a:gd name="T68" fmla="*/ 729 w 879"/>
              <a:gd name="T69" fmla="*/ 13 h 57"/>
              <a:gd name="T70" fmla="*/ 758 w 879"/>
              <a:gd name="T71" fmla="*/ 18 h 57"/>
              <a:gd name="T72" fmla="*/ 782 w 879"/>
              <a:gd name="T73" fmla="*/ 24 h 57"/>
              <a:gd name="T74" fmla="*/ 795 w 879"/>
              <a:gd name="T75" fmla="*/ 27 h 57"/>
              <a:gd name="T76" fmla="*/ 810 w 879"/>
              <a:gd name="T77" fmla="*/ 31 h 57"/>
              <a:gd name="T78" fmla="*/ 826 w 879"/>
              <a:gd name="T79" fmla="*/ 37 h 57"/>
              <a:gd name="T80" fmla="*/ 878 w 879"/>
              <a:gd name="T81"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9" h="57">
                <a:moveTo>
                  <a:pt x="0" y="33"/>
                </a:moveTo>
                <a:lnTo>
                  <a:pt x="24" y="33"/>
                </a:lnTo>
                <a:lnTo>
                  <a:pt x="34" y="31"/>
                </a:lnTo>
                <a:lnTo>
                  <a:pt x="45" y="30"/>
                </a:lnTo>
                <a:lnTo>
                  <a:pt x="65" y="29"/>
                </a:lnTo>
                <a:lnTo>
                  <a:pt x="89" y="28"/>
                </a:lnTo>
                <a:lnTo>
                  <a:pt x="112" y="27"/>
                </a:lnTo>
                <a:lnTo>
                  <a:pt x="172" y="24"/>
                </a:lnTo>
                <a:lnTo>
                  <a:pt x="220" y="22"/>
                </a:lnTo>
                <a:lnTo>
                  <a:pt x="261" y="19"/>
                </a:lnTo>
                <a:lnTo>
                  <a:pt x="279" y="18"/>
                </a:lnTo>
                <a:lnTo>
                  <a:pt x="295" y="16"/>
                </a:lnTo>
                <a:lnTo>
                  <a:pt x="309" y="14"/>
                </a:lnTo>
                <a:lnTo>
                  <a:pt x="323" y="13"/>
                </a:lnTo>
                <a:lnTo>
                  <a:pt x="350" y="12"/>
                </a:lnTo>
                <a:lnTo>
                  <a:pt x="364" y="11"/>
                </a:lnTo>
                <a:lnTo>
                  <a:pt x="377" y="9"/>
                </a:lnTo>
                <a:lnTo>
                  <a:pt x="390" y="8"/>
                </a:lnTo>
                <a:lnTo>
                  <a:pt x="408" y="7"/>
                </a:lnTo>
                <a:lnTo>
                  <a:pt x="454" y="6"/>
                </a:lnTo>
                <a:lnTo>
                  <a:pt x="474" y="5"/>
                </a:lnTo>
                <a:lnTo>
                  <a:pt x="492" y="4"/>
                </a:lnTo>
                <a:lnTo>
                  <a:pt x="508" y="2"/>
                </a:lnTo>
                <a:lnTo>
                  <a:pt x="523" y="1"/>
                </a:lnTo>
                <a:lnTo>
                  <a:pt x="552" y="0"/>
                </a:lnTo>
                <a:lnTo>
                  <a:pt x="579" y="1"/>
                </a:lnTo>
                <a:lnTo>
                  <a:pt x="592" y="3"/>
                </a:lnTo>
                <a:lnTo>
                  <a:pt x="617" y="4"/>
                </a:lnTo>
                <a:lnTo>
                  <a:pt x="641" y="5"/>
                </a:lnTo>
                <a:lnTo>
                  <a:pt x="667" y="5"/>
                </a:lnTo>
                <a:lnTo>
                  <a:pt x="678" y="5"/>
                </a:lnTo>
                <a:lnTo>
                  <a:pt x="689" y="7"/>
                </a:lnTo>
                <a:lnTo>
                  <a:pt x="700" y="8"/>
                </a:lnTo>
                <a:lnTo>
                  <a:pt x="710" y="9"/>
                </a:lnTo>
                <a:lnTo>
                  <a:pt x="729" y="13"/>
                </a:lnTo>
                <a:lnTo>
                  <a:pt x="758" y="18"/>
                </a:lnTo>
                <a:lnTo>
                  <a:pt x="782" y="24"/>
                </a:lnTo>
                <a:lnTo>
                  <a:pt x="795" y="27"/>
                </a:lnTo>
                <a:lnTo>
                  <a:pt x="810" y="31"/>
                </a:lnTo>
                <a:lnTo>
                  <a:pt x="826" y="37"/>
                </a:lnTo>
                <a:lnTo>
                  <a:pt x="878"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6" name="SMARTPenAnnotation88"/>
          <p:cNvSpPr>
            <a:spLocks/>
          </p:cNvSpPr>
          <p:nvPr/>
        </p:nvSpPr>
        <p:spPr bwMode="auto">
          <a:xfrm>
            <a:off x="2125663" y="2974975"/>
            <a:ext cx="787400" cy="115888"/>
          </a:xfrm>
          <a:custGeom>
            <a:avLst/>
            <a:gdLst>
              <a:gd name="T0" fmla="*/ 0 w 496"/>
              <a:gd name="T1" fmla="*/ 10 h 73"/>
              <a:gd name="T2" fmla="*/ 9 w 496"/>
              <a:gd name="T3" fmla="*/ 7 h 73"/>
              <a:gd name="T4" fmla="*/ 17 w 496"/>
              <a:gd name="T5" fmla="*/ 6 h 73"/>
              <a:gd name="T6" fmla="*/ 27 w 496"/>
              <a:gd name="T7" fmla="*/ 5 h 73"/>
              <a:gd name="T8" fmla="*/ 52 w 496"/>
              <a:gd name="T9" fmla="*/ 5 h 73"/>
              <a:gd name="T10" fmla="*/ 67 w 496"/>
              <a:gd name="T11" fmla="*/ 4 h 73"/>
              <a:gd name="T12" fmla="*/ 103 w 496"/>
              <a:gd name="T13" fmla="*/ 2 h 73"/>
              <a:gd name="T14" fmla="*/ 121 w 496"/>
              <a:gd name="T15" fmla="*/ 1 h 73"/>
              <a:gd name="T16" fmla="*/ 159 w 496"/>
              <a:gd name="T17" fmla="*/ 0 h 73"/>
              <a:gd name="T18" fmla="*/ 175 w 496"/>
              <a:gd name="T19" fmla="*/ 0 h 73"/>
              <a:gd name="T20" fmla="*/ 188 w 496"/>
              <a:gd name="T21" fmla="*/ 1 h 73"/>
              <a:gd name="T22" fmla="*/ 200 w 496"/>
              <a:gd name="T23" fmla="*/ 2 h 73"/>
              <a:gd name="T24" fmla="*/ 212 w 496"/>
              <a:gd name="T25" fmla="*/ 3 h 73"/>
              <a:gd name="T26" fmla="*/ 222 w 496"/>
              <a:gd name="T27" fmla="*/ 4 h 73"/>
              <a:gd name="T28" fmla="*/ 232 w 496"/>
              <a:gd name="T29" fmla="*/ 4 h 73"/>
              <a:gd name="T30" fmla="*/ 246 w 496"/>
              <a:gd name="T31" fmla="*/ 6 h 73"/>
              <a:gd name="T32" fmla="*/ 262 w 496"/>
              <a:gd name="T33" fmla="*/ 8 h 73"/>
              <a:gd name="T34" fmla="*/ 294 w 496"/>
              <a:gd name="T35" fmla="*/ 13 h 73"/>
              <a:gd name="T36" fmla="*/ 319 w 496"/>
              <a:gd name="T37" fmla="*/ 17 h 73"/>
              <a:gd name="T38" fmla="*/ 363 w 496"/>
              <a:gd name="T39" fmla="*/ 26 h 73"/>
              <a:gd name="T40" fmla="*/ 396 w 496"/>
              <a:gd name="T41" fmla="*/ 34 h 73"/>
              <a:gd name="T42" fmla="*/ 422 w 496"/>
              <a:gd name="T43" fmla="*/ 40 h 73"/>
              <a:gd name="T44" fmla="*/ 433 w 496"/>
              <a:gd name="T45" fmla="*/ 44 h 73"/>
              <a:gd name="T46" fmla="*/ 446 w 496"/>
              <a:gd name="T47" fmla="*/ 49 h 73"/>
              <a:gd name="T48" fmla="*/ 461 w 496"/>
              <a:gd name="T49" fmla="*/ 55 h 73"/>
              <a:gd name="T50" fmla="*/ 471 w 496"/>
              <a:gd name="T51" fmla="*/ 59 h 73"/>
              <a:gd name="T52" fmla="*/ 478 w 496"/>
              <a:gd name="T53" fmla="*/ 63 h 73"/>
              <a:gd name="T54" fmla="*/ 495 w 496"/>
              <a:gd name="T5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6" h="73">
                <a:moveTo>
                  <a:pt x="0" y="10"/>
                </a:moveTo>
                <a:lnTo>
                  <a:pt x="9" y="7"/>
                </a:lnTo>
                <a:lnTo>
                  <a:pt x="17" y="6"/>
                </a:lnTo>
                <a:lnTo>
                  <a:pt x="27" y="5"/>
                </a:lnTo>
                <a:lnTo>
                  <a:pt x="52" y="5"/>
                </a:lnTo>
                <a:lnTo>
                  <a:pt x="67" y="4"/>
                </a:lnTo>
                <a:lnTo>
                  <a:pt x="103" y="2"/>
                </a:lnTo>
                <a:lnTo>
                  <a:pt x="121" y="1"/>
                </a:lnTo>
                <a:lnTo>
                  <a:pt x="159" y="0"/>
                </a:lnTo>
                <a:lnTo>
                  <a:pt x="175" y="0"/>
                </a:lnTo>
                <a:lnTo>
                  <a:pt x="188" y="1"/>
                </a:lnTo>
                <a:lnTo>
                  <a:pt x="200" y="2"/>
                </a:lnTo>
                <a:lnTo>
                  <a:pt x="212" y="3"/>
                </a:lnTo>
                <a:lnTo>
                  <a:pt x="222" y="4"/>
                </a:lnTo>
                <a:lnTo>
                  <a:pt x="232" y="4"/>
                </a:lnTo>
                <a:lnTo>
                  <a:pt x="246" y="6"/>
                </a:lnTo>
                <a:lnTo>
                  <a:pt x="262" y="8"/>
                </a:lnTo>
                <a:lnTo>
                  <a:pt x="294" y="13"/>
                </a:lnTo>
                <a:lnTo>
                  <a:pt x="319" y="17"/>
                </a:lnTo>
                <a:lnTo>
                  <a:pt x="363" y="26"/>
                </a:lnTo>
                <a:lnTo>
                  <a:pt x="396" y="34"/>
                </a:lnTo>
                <a:lnTo>
                  <a:pt x="422" y="40"/>
                </a:lnTo>
                <a:lnTo>
                  <a:pt x="433" y="44"/>
                </a:lnTo>
                <a:lnTo>
                  <a:pt x="446" y="49"/>
                </a:lnTo>
                <a:lnTo>
                  <a:pt x="461" y="55"/>
                </a:lnTo>
                <a:lnTo>
                  <a:pt x="471" y="59"/>
                </a:lnTo>
                <a:lnTo>
                  <a:pt x="478" y="63"/>
                </a:lnTo>
                <a:lnTo>
                  <a:pt x="495" y="7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7" name="SMARTPenAnnotation89"/>
          <p:cNvSpPr>
            <a:spLocks/>
          </p:cNvSpPr>
          <p:nvPr/>
        </p:nvSpPr>
        <p:spPr bwMode="auto">
          <a:xfrm>
            <a:off x="758825" y="3244850"/>
            <a:ext cx="1065213" cy="131763"/>
          </a:xfrm>
          <a:custGeom>
            <a:avLst/>
            <a:gdLst>
              <a:gd name="T0" fmla="*/ 0 w 671"/>
              <a:gd name="T1" fmla="*/ 37 h 83"/>
              <a:gd name="T2" fmla="*/ 24 w 671"/>
              <a:gd name="T3" fmla="*/ 29 h 83"/>
              <a:gd name="T4" fmla="*/ 34 w 671"/>
              <a:gd name="T5" fmla="*/ 27 h 83"/>
              <a:gd name="T6" fmla="*/ 88 w 671"/>
              <a:gd name="T7" fmla="*/ 16 h 83"/>
              <a:gd name="T8" fmla="*/ 98 w 671"/>
              <a:gd name="T9" fmla="*/ 14 h 83"/>
              <a:gd name="T10" fmla="*/ 119 w 671"/>
              <a:gd name="T11" fmla="*/ 9 h 83"/>
              <a:gd name="T12" fmla="*/ 130 w 671"/>
              <a:gd name="T13" fmla="*/ 7 h 83"/>
              <a:gd name="T14" fmla="*/ 141 w 671"/>
              <a:gd name="T15" fmla="*/ 6 h 83"/>
              <a:gd name="T16" fmla="*/ 152 w 671"/>
              <a:gd name="T17" fmla="*/ 5 h 83"/>
              <a:gd name="T18" fmla="*/ 163 w 671"/>
              <a:gd name="T19" fmla="*/ 5 h 83"/>
              <a:gd name="T20" fmla="*/ 215 w 671"/>
              <a:gd name="T21" fmla="*/ 1 h 83"/>
              <a:gd name="T22" fmla="*/ 235 w 671"/>
              <a:gd name="T23" fmla="*/ 0 h 83"/>
              <a:gd name="T24" fmla="*/ 256 w 671"/>
              <a:gd name="T25" fmla="*/ 1 h 83"/>
              <a:gd name="T26" fmla="*/ 278 w 671"/>
              <a:gd name="T27" fmla="*/ 2 h 83"/>
              <a:gd name="T28" fmla="*/ 322 w 671"/>
              <a:gd name="T29" fmla="*/ 4 h 83"/>
              <a:gd name="T30" fmla="*/ 408 w 671"/>
              <a:gd name="T31" fmla="*/ 11 h 83"/>
              <a:gd name="T32" fmla="*/ 425 w 671"/>
              <a:gd name="T33" fmla="*/ 13 h 83"/>
              <a:gd name="T34" fmla="*/ 440 w 671"/>
              <a:gd name="T35" fmla="*/ 15 h 83"/>
              <a:gd name="T36" fmla="*/ 453 w 671"/>
              <a:gd name="T37" fmla="*/ 17 h 83"/>
              <a:gd name="T38" fmla="*/ 464 w 671"/>
              <a:gd name="T39" fmla="*/ 19 h 83"/>
              <a:gd name="T40" fmla="*/ 475 w 671"/>
              <a:gd name="T41" fmla="*/ 22 h 83"/>
              <a:gd name="T42" fmla="*/ 486 w 671"/>
              <a:gd name="T43" fmla="*/ 25 h 83"/>
              <a:gd name="T44" fmla="*/ 501 w 671"/>
              <a:gd name="T45" fmla="*/ 29 h 83"/>
              <a:gd name="T46" fmla="*/ 584 w 671"/>
              <a:gd name="T47" fmla="*/ 49 h 83"/>
              <a:gd name="T48" fmla="*/ 595 w 671"/>
              <a:gd name="T49" fmla="*/ 52 h 83"/>
              <a:gd name="T50" fmla="*/ 606 w 671"/>
              <a:gd name="T51" fmla="*/ 55 h 83"/>
              <a:gd name="T52" fmla="*/ 616 w 671"/>
              <a:gd name="T53" fmla="*/ 58 h 83"/>
              <a:gd name="T54" fmla="*/ 626 w 671"/>
              <a:gd name="T55" fmla="*/ 63 h 83"/>
              <a:gd name="T56" fmla="*/ 637 w 671"/>
              <a:gd name="T57" fmla="*/ 67 h 83"/>
              <a:gd name="T58" fmla="*/ 670 w 671"/>
              <a:gd name="T5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1" h="83">
                <a:moveTo>
                  <a:pt x="0" y="37"/>
                </a:moveTo>
                <a:lnTo>
                  <a:pt x="24" y="29"/>
                </a:lnTo>
                <a:lnTo>
                  <a:pt x="34" y="27"/>
                </a:lnTo>
                <a:lnTo>
                  <a:pt x="88" y="16"/>
                </a:lnTo>
                <a:lnTo>
                  <a:pt x="98" y="14"/>
                </a:lnTo>
                <a:lnTo>
                  <a:pt x="119" y="9"/>
                </a:lnTo>
                <a:lnTo>
                  <a:pt x="130" y="7"/>
                </a:lnTo>
                <a:lnTo>
                  <a:pt x="141" y="6"/>
                </a:lnTo>
                <a:lnTo>
                  <a:pt x="152" y="5"/>
                </a:lnTo>
                <a:lnTo>
                  <a:pt x="163" y="5"/>
                </a:lnTo>
                <a:lnTo>
                  <a:pt x="215" y="1"/>
                </a:lnTo>
                <a:lnTo>
                  <a:pt x="235" y="0"/>
                </a:lnTo>
                <a:lnTo>
                  <a:pt x="256" y="1"/>
                </a:lnTo>
                <a:lnTo>
                  <a:pt x="278" y="2"/>
                </a:lnTo>
                <a:lnTo>
                  <a:pt x="322" y="4"/>
                </a:lnTo>
                <a:lnTo>
                  <a:pt x="408" y="11"/>
                </a:lnTo>
                <a:lnTo>
                  <a:pt x="425" y="13"/>
                </a:lnTo>
                <a:lnTo>
                  <a:pt x="440" y="15"/>
                </a:lnTo>
                <a:lnTo>
                  <a:pt x="453" y="17"/>
                </a:lnTo>
                <a:lnTo>
                  <a:pt x="464" y="19"/>
                </a:lnTo>
                <a:lnTo>
                  <a:pt x="475" y="22"/>
                </a:lnTo>
                <a:lnTo>
                  <a:pt x="486" y="25"/>
                </a:lnTo>
                <a:lnTo>
                  <a:pt x="501" y="29"/>
                </a:lnTo>
                <a:lnTo>
                  <a:pt x="584" y="49"/>
                </a:lnTo>
                <a:lnTo>
                  <a:pt x="595" y="52"/>
                </a:lnTo>
                <a:lnTo>
                  <a:pt x="606" y="55"/>
                </a:lnTo>
                <a:lnTo>
                  <a:pt x="616" y="58"/>
                </a:lnTo>
                <a:lnTo>
                  <a:pt x="626" y="63"/>
                </a:lnTo>
                <a:lnTo>
                  <a:pt x="637" y="67"/>
                </a:lnTo>
                <a:lnTo>
                  <a:pt x="670" y="8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8" name="SMARTPenAnnotation90"/>
          <p:cNvSpPr>
            <a:spLocks/>
          </p:cNvSpPr>
          <p:nvPr/>
        </p:nvSpPr>
        <p:spPr bwMode="auto">
          <a:xfrm>
            <a:off x="631825" y="3698875"/>
            <a:ext cx="852488" cy="44450"/>
          </a:xfrm>
          <a:custGeom>
            <a:avLst/>
            <a:gdLst>
              <a:gd name="T0" fmla="*/ 7 w 537"/>
              <a:gd name="T1" fmla="*/ 16 h 28"/>
              <a:gd name="T2" fmla="*/ 1 w 537"/>
              <a:gd name="T3" fmla="*/ 19 h 28"/>
              <a:gd name="T4" fmla="*/ 0 w 537"/>
              <a:gd name="T5" fmla="*/ 19 h 28"/>
              <a:gd name="T6" fmla="*/ 0 w 537"/>
              <a:gd name="T7" fmla="*/ 20 h 28"/>
              <a:gd name="T8" fmla="*/ 0 w 537"/>
              <a:gd name="T9" fmla="*/ 20 h 28"/>
              <a:gd name="T10" fmla="*/ 3 w 537"/>
              <a:gd name="T11" fmla="*/ 21 h 28"/>
              <a:gd name="T12" fmla="*/ 15 w 537"/>
              <a:gd name="T13" fmla="*/ 21 h 28"/>
              <a:gd name="T14" fmla="*/ 17 w 537"/>
              <a:gd name="T15" fmla="*/ 21 h 28"/>
              <a:gd name="T16" fmla="*/ 20 w 537"/>
              <a:gd name="T17" fmla="*/ 20 h 28"/>
              <a:gd name="T18" fmla="*/ 23 w 537"/>
              <a:gd name="T19" fmla="*/ 18 h 28"/>
              <a:gd name="T20" fmla="*/ 27 w 537"/>
              <a:gd name="T21" fmla="*/ 17 h 28"/>
              <a:gd name="T22" fmla="*/ 32 w 537"/>
              <a:gd name="T23" fmla="*/ 17 h 28"/>
              <a:gd name="T24" fmla="*/ 45 w 537"/>
              <a:gd name="T25" fmla="*/ 16 h 28"/>
              <a:gd name="T26" fmla="*/ 59 w 537"/>
              <a:gd name="T27" fmla="*/ 16 h 28"/>
              <a:gd name="T28" fmla="*/ 69 w 537"/>
              <a:gd name="T29" fmla="*/ 15 h 28"/>
              <a:gd name="T30" fmla="*/ 75 w 537"/>
              <a:gd name="T31" fmla="*/ 14 h 28"/>
              <a:gd name="T32" fmla="*/ 80 w 537"/>
              <a:gd name="T33" fmla="*/ 13 h 28"/>
              <a:gd name="T34" fmla="*/ 91 w 537"/>
              <a:gd name="T35" fmla="*/ 11 h 28"/>
              <a:gd name="T36" fmla="*/ 171 w 537"/>
              <a:gd name="T37" fmla="*/ 2 h 28"/>
              <a:gd name="T38" fmla="*/ 187 w 537"/>
              <a:gd name="T39" fmla="*/ 1 h 28"/>
              <a:gd name="T40" fmla="*/ 204 w 537"/>
              <a:gd name="T41" fmla="*/ 0 h 28"/>
              <a:gd name="T42" fmla="*/ 221 w 537"/>
              <a:gd name="T43" fmla="*/ 0 h 28"/>
              <a:gd name="T44" fmla="*/ 241 w 537"/>
              <a:gd name="T45" fmla="*/ 0 h 28"/>
              <a:gd name="T46" fmla="*/ 334 w 537"/>
              <a:gd name="T47" fmla="*/ 4 h 28"/>
              <a:gd name="T48" fmla="*/ 365 w 537"/>
              <a:gd name="T49" fmla="*/ 4 h 28"/>
              <a:gd name="T50" fmla="*/ 375 w 537"/>
              <a:gd name="T51" fmla="*/ 5 h 28"/>
              <a:gd name="T52" fmla="*/ 384 w 537"/>
              <a:gd name="T53" fmla="*/ 6 h 28"/>
              <a:gd name="T54" fmla="*/ 393 w 537"/>
              <a:gd name="T55" fmla="*/ 7 h 28"/>
              <a:gd name="T56" fmla="*/ 402 w 537"/>
              <a:gd name="T57" fmla="*/ 8 h 28"/>
              <a:gd name="T58" fmla="*/ 410 w 537"/>
              <a:gd name="T59" fmla="*/ 9 h 28"/>
              <a:gd name="T60" fmla="*/ 418 w 537"/>
              <a:gd name="T61" fmla="*/ 9 h 28"/>
              <a:gd name="T62" fmla="*/ 426 w 537"/>
              <a:gd name="T63" fmla="*/ 10 h 28"/>
              <a:gd name="T64" fmla="*/ 434 w 537"/>
              <a:gd name="T65" fmla="*/ 11 h 28"/>
              <a:gd name="T66" fmla="*/ 442 w 537"/>
              <a:gd name="T67" fmla="*/ 13 h 28"/>
              <a:gd name="T68" fmla="*/ 449 w 537"/>
              <a:gd name="T69" fmla="*/ 14 h 28"/>
              <a:gd name="T70" fmla="*/ 457 w 537"/>
              <a:gd name="T71" fmla="*/ 14 h 28"/>
              <a:gd name="T72" fmla="*/ 464 w 537"/>
              <a:gd name="T73" fmla="*/ 15 h 28"/>
              <a:gd name="T74" fmla="*/ 476 w 537"/>
              <a:gd name="T75" fmla="*/ 16 h 28"/>
              <a:gd name="T76" fmla="*/ 536 w 537"/>
              <a:gd name="T7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7" h="28">
                <a:moveTo>
                  <a:pt x="7" y="16"/>
                </a:moveTo>
                <a:lnTo>
                  <a:pt x="1" y="19"/>
                </a:lnTo>
                <a:lnTo>
                  <a:pt x="0" y="19"/>
                </a:lnTo>
                <a:lnTo>
                  <a:pt x="0" y="20"/>
                </a:lnTo>
                <a:lnTo>
                  <a:pt x="3" y="21"/>
                </a:lnTo>
                <a:lnTo>
                  <a:pt x="15" y="21"/>
                </a:lnTo>
                <a:lnTo>
                  <a:pt x="17" y="21"/>
                </a:lnTo>
                <a:lnTo>
                  <a:pt x="20" y="20"/>
                </a:lnTo>
                <a:lnTo>
                  <a:pt x="23" y="18"/>
                </a:lnTo>
                <a:lnTo>
                  <a:pt x="27" y="17"/>
                </a:lnTo>
                <a:lnTo>
                  <a:pt x="32" y="17"/>
                </a:lnTo>
                <a:lnTo>
                  <a:pt x="45" y="16"/>
                </a:lnTo>
                <a:lnTo>
                  <a:pt x="59" y="16"/>
                </a:lnTo>
                <a:lnTo>
                  <a:pt x="69" y="15"/>
                </a:lnTo>
                <a:lnTo>
                  <a:pt x="75" y="14"/>
                </a:lnTo>
                <a:lnTo>
                  <a:pt x="80" y="13"/>
                </a:lnTo>
                <a:lnTo>
                  <a:pt x="91" y="11"/>
                </a:lnTo>
                <a:lnTo>
                  <a:pt x="171" y="2"/>
                </a:lnTo>
                <a:lnTo>
                  <a:pt x="187" y="1"/>
                </a:lnTo>
                <a:lnTo>
                  <a:pt x="204" y="0"/>
                </a:lnTo>
                <a:lnTo>
                  <a:pt x="221" y="0"/>
                </a:lnTo>
                <a:lnTo>
                  <a:pt x="241" y="0"/>
                </a:lnTo>
                <a:lnTo>
                  <a:pt x="334" y="4"/>
                </a:lnTo>
                <a:lnTo>
                  <a:pt x="365" y="4"/>
                </a:lnTo>
                <a:lnTo>
                  <a:pt x="375" y="5"/>
                </a:lnTo>
                <a:lnTo>
                  <a:pt x="384" y="6"/>
                </a:lnTo>
                <a:lnTo>
                  <a:pt x="393" y="7"/>
                </a:lnTo>
                <a:lnTo>
                  <a:pt x="402" y="8"/>
                </a:lnTo>
                <a:lnTo>
                  <a:pt x="410" y="9"/>
                </a:lnTo>
                <a:lnTo>
                  <a:pt x="418" y="9"/>
                </a:lnTo>
                <a:lnTo>
                  <a:pt x="426" y="10"/>
                </a:lnTo>
                <a:lnTo>
                  <a:pt x="434" y="11"/>
                </a:lnTo>
                <a:lnTo>
                  <a:pt x="442" y="13"/>
                </a:lnTo>
                <a:lnTo>
                  <a:pt x="449" y="14"/>
                </a:lnTo>
                <a:lnTo>
                  <a:pt x="457" y="14"/>
                </a:lnTo>
                <a:lnTo>
                  <a:pt x="464" y="15"/>
                </a:lnTo>
                <a:lnTo>
                  <a:pt x="476" y="16"/>
                </a:lnTo>
                <a:lnTo>
                  <a:pt x="536" y="2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39" name="SMARTPenAnnotation91"/>
          <p:cNvSpPr>
            <a:spLocks/>
          </p:cNvSpPr>
          <p:nvPr/>
        </p:nvSpPr>
        <p:spPr bwMode="auto">
          <a:xfrm>
            <a:off x="839788" y="5045075"/>
            <a:ext cx="1814512" cy="127000"/>
          </a:xfrm>
          <a:custGeom>
            <a:avLst/>
            <a:gdLst>
              <a:gd name="T0" fmla="*/ 0 w 1143"/>
              <a:gd name="T1" fmla="*/ 40 h 80"/>
              <a:gd name="T2" fmla="*/ 20 w 1143"/>
              <a:gd name="T3" fmla="*/ 40 h 80"/>
              <a:gd name="T4" fmla="*/ 28 w 1143"/>
              <a:gd name="T5" fmla="*/ 38 h 80"/>
              <a:gd name="T6" fmla="*/ 32 w 1143"/>
              <a:gd name="T7" fmla="*/ 37 h 80"/>
              <a:gd name="T8" fmla="*/ 49 w 1143"/>
              <a:gd name="T9" fmla="*/ 35 h 80"/>
              <a:gd name="T10" fmla="*/ 64 w 1143"/>
              <a:gd name="T11" fmla="*/ 33 h 80"/>
              <a:gd name="T12" fmla="*/ 80 w 1143"/>
              <a:gd name="T13" fmla="*/ 30 h 80"/>
              <a:gd name="T14" fmla="*/ 100 w 1143"/>
              <a:gd name="T15" fmla="*/ 28 h 80"/>
              <a:gd name="T16" fmla="*/ 106 w 1143"/>
              <a:gd name="T17" fmla="*/ 27 h 80"/>
              <a:gd name="T18" fmla="*/ 118 w 1143"/>
              <a:gd name="T19" fmla="*/ 25 h 80"/>
              <a:gd name="T20" fmla="*/ 153 w 1143"/>
              <a:gd name="T21" fmla="*/ 21 h 80"/>
              <a:gd name="T22" fmla="*/ 176 w 1143"/>
              <a:gd name="T23" fmla="*/ 19 h 80"/>
              <a:gd name="T24" fmla="*/ 208 w 1143"/>
              <a:gd name="T25" fmla="*/ 17 h 80"/>
              <a:gd name="T26" fmla="*/ 232 w 1143"/>
              <a:gd name="T27" fmla="*/ 15 h 80"/>
              <a:gd name="T28" fmla="*/ 249 w 1143"/>
              <a:gd name="T29" fmla="*/ 13 h 80"/>
              <a:gd name="T30" fmla="*/ 265 w 1143"/>
              <a:gd name="T31" fmla="*/ 12 h 80"/>
              <a:gd name="T32" fmla="*/ 396 w 1143"/>
              <a:gd name="T33" fmla="*/ 7 h 80"/>
              <a:gd name="T34" fmla="*/ 647 w 1143"/>
              <a:gd name="T35" fmla="*/ 1 h 80"/>
              <a:gd name="T36" fmla="*/ 692 w 1143"/>
              <a:gd name="T37" fmla="*/ 0 h 80"/>
              <a:gd name="T38" fmla="*/ 714 w 1143"/>
              <a:gd name="T39" fmla="*/ 1 h 80"/>
              <a:gd name="T40" fmla="*/ 785 w 1143"/>
              <a:gd name="T41" fmla="*/ 5 h 80"/>
              <a:gd name="T42" fmla="*/ 842 w 1143"/>
              <a:gd name="T43" fmla="*/ 8 h 80"/>
              <a:gd name="T44" fmla="*/ 864 w 1143"/>
              <a:gd name="T45" fmla="*/ 10 h 80"/>
              <a:gd name="T46" fmla="*/ 882 w 1143"/>
              <a:gd name="T47" fmla="*/ 12 h 80"/>
              <a:gd name="T48" fmla="*/ 911 w 1143"/>
              <a:gd name="T49" fmla="*/ 15 h 80"/>
              <a:gd name="T50" fmla="*/ 937 w 1143"/>
              <a:gd name="T51" fmla="*/ 19 h 80"/>
              <a:gd name="T52" fmla="*/ 948 w 1143"/>
              <a:gd name="T53" fmla="*/ 21 h 80"/>
              <a:gd name="T54" fmla="*/ 957 w 1143"/>
              <a:gd name="T55" fmla="*/ 23 h 80"/>
              <a:gd name="T56" fmla="*/ 1002 w 1143"/>
              <a:gd name="T57" fmla="*/ 32 h 80"/>
              <a:gd name="T58" fmla="*/ 1019 w 1143"/>
              <a:gd name="T59" fmla="*/ 36 h 80"/>
              <a:gd name="T60" fmla="*/ 1054 w 1143"/>
              <a:gd name="T61" fmla="*/ 44 h 80"/>
              <a:gd name="T62" fmla="*/ 1073 w 1143"/>
              <a:gd name="T63" fmla="*/ 50 h 80"/>
              <a:gd name="T64" fmla="*/ 1081 w 1143"/>
              <a:gd name="T65" fmla="*/ 52 h 80"/>
              <a:gd name="T66" fmla="*/ 1091 w 1143"/>
              <a:gd name="T67" fmla="*/ 56 h 80"/>
              <a:gd name="T68" fmla="*/ 1103 w 1143"/>
              <a:gd name="T69" fmla="*/ 61 h 80"/>
              <a:gd name="T70" fmla="*/ 1142 w 1143"/>
              <a:gd name="T71"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3" h="80">
                <a:moveTo>
                  <a:pt x="0" y="40"/>
                </a:moveTo>
                <a:lnTo>
                  <a:pt x="20" y="40"/>
                </a:lnTo>
                <a:lnTo>
                  <a:pt x="28" y="38"/>
                </a:lnTo>
                <a:lnTo>
                  <a:pt x="32" y="37"/>
                </a:lnTo>
                <a:lnTo>
                  <a:pt x="49" y="35"/>
                </a:lnTo>
                <a:lnTo>
                  <a:pt x="64" y="33"/>
                </a:lnTo>
                <a:lnTo>
                  <a:pt x="80" y="30"/>
                </a:lnTo>
                <a:lnTo>
                  <a:pt x="100" y="28"/>
                </a:lnTo>
                <a:lnTo>
                  <a:pt x="106" y="27"/>
                </a:lnTo>
                <a:lnTo>
                  <a:pt x="118" y="25"/>
                </a:lnTo>
                <a:lnTo>
                  <a:pt x="153" y="21"/>
                </a:lnTo>
                <a:lnTo>
                  <a:pt x="176" y="19"/>
                </a:lnTo>
                <a:lnTo>
                  <a:pt x="208" y="17"/>
                </a:lnTo>
                <a:lnTo>
                  <a:pt x="232" y="15"/>
                </a:lnTo>
                <a:lnTo>
                  <a:pt x="249" y="13"/>
                </a:lnTo>
                <a:lnTo>
                  <a:pt x="265" y="12"/>
                </a:lnTo>
                <a:lnTo>
                  <a:pt x="396" y="7"/>
                </a:lnTo>
                <a:lnTo>
                  <a:pt x="647" y="1"/>
                </a:lnTo>
                <a:lnTo>
                  <a:pt x="692" y="0"/>
                </a:lnTo>
                <a:lnTo>
                  <a:pt x="714" y="1"/>
                </a:lnTo>
                <a:lnTo>
                  <a:pt x="785" y="5"/>
                </a:lnTo>
                <a:lnTo>
                  <a:pt x="842" y="8"/>
                </a:lnTo>
                <a:lnTo>
                  <a:pt x="864" y="10"/>
                </a:lnTo>
                <a:lnTo>
                  <a:pt x="882" y="12"/>
                </a:lnTo>
                <a:lnTo>
                  <a:pt x="911" y="15"/>
                </a:lnTo>
                <a:lnTo>
                  <a:pt x="937" y="19"/>
                </a:lnTo>
                <a:lnTo>
                  <a:pt x="948" y="21"/>
                </a:lnTo>
                <a:lnTo>
                  <a:pt x="957" y="23"/>
                </a:lnTo>
                <a:lnTo>
                  <a:pt x="1002" y="32"/>
                </a:lnTo>
                <a:lnTo>
                  <a:pt x="1019" y="36"/>
                </a:lnTo>
                <a:lnTo>
                  <a:pt x="1054" y="44"/>
                </a:lnTo>
                <a:lnTo>
                  <a:pt x="1073" y="50"/>
                </a:lnTo>
                <a:lnTo>
                  <a:pt x="1081" y="52"/>
                </a:lnTo>
                <a:lnTo>
                  <a:pt x="1091" y="56"/>
                </a:lnTo>
                <a:lnTo>
                  <a:pt x="1103" y="61"/>
                </a:lnTo>
                <a:lnTo>
                  <a:pt x="1142"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40" name="SMARTPenAnnotation92"/>
          <p:cNvSpPr>
            <a:spLocks/>
          </p:cNvSpPr>
          <p:nvPr/>
        </p:nvSpPr>
        <p:spPr bwMode="auto">
          <a:xfrm>
            <a:off x="822325" y="5483225"/>
            <a:ext cx="1965325" cy="73025"/>
          </a:xfrm>
          <a:custGeom>
            <a:avLst/>
            <a:gdLst>
              <a:gd name="T0" fmla="*/ 0 w 1238"/>
              <a:gd name="T1" fmla="*/ 39 h 46"/>
              <a:gd name="T2" fmla="*/ 5 w 1238"/>
              <a:gd name="T3" fmla="*/ 42 h 46"/>
              <a:gd name="T4" fmla="*/ 8 w 1238"/>
              <a:gd name="T5" fmla="*/ 43 h 46"/>
              <a:gd name="T6" fmla="*/ 12 w 1238"/>
              <a:gd name="T7" fmla="*/ 44 h 46"/>
              <a:gd name="T8" fmla="*/ 49 w 1238"/>
              <a:gd name="T9" fmla="*/ 45 h 46"/>
              <a:gd name="T10" fmla="*/ 54 w 1238"/>
              <a:gd name="T11" fmla="*/ 44 h 46"/>
              <a:gd name="T12" fmla="*/ 59 w 1238"/>
              <a:gd name="T13" fmla="*/ 43 h 46"/>
              <a:gd name="T14" fmla="*/ 64 w 1238"/>
              <a:gd name="T15" fmla="*/ 42 h 46"/>
              <a:gd name="T16" fmla="*/ 73 w 1238"/>
              <a:gd name="T17" fmla="*/ 41 h 46"/>
              <a:gd name="T18" fmla="*/ 100 w 1238"/>
              <a:gd name="T19" fmla="*/ 40 h 46"/>
              <a:gd name="T20" fmla="*/ 163 w 1238"/>
              <a:gd name="T21" fmla="*/ 39 h 46"/>
              <a:gd name="T22" fmla="*/ 197 w 1238"/>
              <a:gd name="T23" fmla="*/ 39 h 46"/>
              <a:gd name="T24" fmla="*/ 206 w 1238"/>
              <a:gd name="T25" fmla="*/ 39 h 46"/>
              <a:gd name="T26" fmla="*/ 214 w 1238"/>
              <a:gd name="T27" fmla="*/ 37 h 46"/>
              <a:gd name="T28" fmla="*/ 223 w 1238"/>
              <a:gd name="T29" fmla="*/ 36 h 46"/>
              <a:gd name="T30" fmla="*/ 232 w 1238"/>
              <a:gd name="T31" fmla="*/ 35 h 46"/>
              <a:gd name="T32" fmla="*/ 256 w 1238"/>
              <a:gd name="T33" fmla="*/ 34 h 46"/>
              <a:gd name="T34" fmla="*/ 292 w 1238"/>
              <a:gd name="T35" fmla="*/ 34 h 46"/>
              <a:gd name="T36" fmla="*/ 358 w 1238"/>
              <a:gd name="T37" fmla="*/ 34 h 46"/>
              <a:gd name="T38" fmla="*/ 377 w 1238"/>
              <a:gd name="T39" fmla="*/ 32 h 46"/>
              <a:gd name="T40" fmla="*/ 458 w 1238"/>
              <a:gd name="T41" fmla="*/ 26 h 46"/>
              <a:gd name="T42" fmla="*/ 494 w 1238"/>
              <a:gd name="T43" fmla="*/ 24 h 46"/>
              <a:gd name="T44" fmla="*/ 523 w 1238"/>
              <a:gd name="T45" fmla="*/ 23 h 46"/>
              <a:gd name="T46" fmla="*/ 548 w 1238"/>
              <a:gd name="T47" fmla="*/ 22 h 46"/>
              <a:gd name="T48" fmla="*/ 559 w 1238"/>
              <a:gd name="T49" fmla="*/ 21 h 46"/>
              <a:gd name="T50" fmla="*/ 569 w 1238"/>
              <a:gd name="T51" fmla="*/ 19 h 46"/>
              <a:gd name="T52" fmla="*/ 580 w 1238"/>
              <a:gd name="T53" fmla="*/ 18 h 46"/>
              <a:gd name="T54" fmla="*/ 617 w 1238"/>
              <a:gd name="T55" fmla="*/ 17 h 46"/>
              <a:gd name="T56" fmla="*/ 740 w 1238"/>
              <a:gd name="T57" fmla="*/ 17 h 46"/>
              <a:gd name="T58" fmla="*/ 757 w 1238"/>
              <a:gd name="T59" fmla="*/ 16 h 46"/>
              <a:gd name="T60" fmla="*/ 907 w 1238"/>
              <a:gd name="T61" fmla="*/ 8 h 46"/>
              <a:gd name="T62" fmla="*/ 963 w 1238"/>
              <a:gd name="T63" fmla="*/ 5 h 46"/>
              <a:gd name="T64" fmla="*/ 1004 w 1238"/>
              <a:gd name="T65" fmla="*/ 3 h 46"/>
              <a:gd name="T66" fmla="*/ 1025 w 1238"/>
              <a:gd name="T67" fmla="*/ 2 h 46"/>
              <a:gd name="T68" fmla="*/ 1066 w 1238"/>
              <a:gd name="T69" fmla="*/ 1 h 46"/>
              <a:gd name="T70" fmla="*/ 1122 w 1238"/>
              <a:gd name="T71" fmla="*/ 0 h 46"/>
              <a:gd name="T72" fmla="*/ 1139 w 1238"/>
              <a:gd name="T73" fmla="*/ 1 h 46"/>
              <a:gd name="T74" fmla="*/ 1154 w 1238"/>
              <a:gd name="T75" fmla="*/ 2 h 46"/>
              <a:gd name="T76" fmla="*/ 1168 w 1238"/>
              <a:gd name="T77" fmla="*/ 3 h 46"/>
              <a:gd name="T78" fmla="*/ 1183 w 1238"/>
              <a:gd name="T79" fmla="*/ 6 h 46"/>
              <a:gd name="T80" fmla="*/ 1196 w 1238"/>
              <a:gd name="T81" fmla="*/ 9 h 46"/>
              <a:gd name="T82" fmla="*/ 1237 w 1238"/>
              <a:gd name="T8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8" h="46">
                <a:moveTo>
                  <a:pt x="0" y="39"/>
                </a:moveTo>
                <a:lnTo>
                  <a:pt x="5" y="42"/>
                </a:lnTo>
                <a:lnTo>
                  <a:pt x="8" y="43"/>
                </a:lnTo>
                <a:lnTo>
                  <a:pt x="12" y="44"/>
                </a:lnTo>
                <a:lnTo>
                  <a:pt x="49" y="45"/>
                </a:lnTo>
                <a:lnTo>
                  <a:pt x="54" y="44"/>
                </a:lnTo>
                <a:lnTo>
                  <a:pt x="59" y="43"/>
                </a:lnTo>
                <a:lnTo>
                  <a:pt x="64" y="42"/>
                </a:lnTo>
                <a:lnTo>
                  <a:pt x="73" y="41"/>
                </a:lnTo>
                <a:lnTo>
                  <a:pt x="100" y="40"/>
                </a:lnTo>
                <a:lnTo>
                  <a:pt x="163" y="39"/>
                </a:lnTo>
                <a:lnTo>
                  <a:pt x="197" y="39"/>
                </a:lnTo>
                <a:lnTo>
                  <a:pt x="206" y="39"/>
                </a:lnTo>
                <a:lnTo>
                  <a:pt x="214" y="37"/>
                </a:lnTo>
                <a:lnTo>
                  <a:pt x="223" y="36"/>
                </a:lnTo>
                <a:lnTo>
                  <a:pt x="232" y="35"/>
                </a:lnTo>
                <a:lnTo>
                  <a:pt x="256" y="34"/>
                </a:lnTo>
                <a:lnTo>
                  <a:pt x="292" y="34"/>
                </a:lnTo>
                <a:lnTo>
                  <a:pt x="358" y="34"/>
                </a:lnTo>
                <a:lnTo>
                  <a:pt x="377" y="32"/>
                </a:lnTo>
                <a:lnTo>
                  <a:pt x="458" y="26"/>
                </a:lnTo>
                <a:lnTo>
                  <a:pt x="494" y="24"/>
                </a:lnTo>
                <a:lnTo>
                  <a:pt x="523" y="23"/>
                </a:lnTo>
                <a:lnTo>
                  <a:pt x="548" y="22"/>
                </a:lnTo>
                <a:lnTo>
                  <a:pt x="559" y="21"/>
                </a:lnTo>
                <a:lnTo>
                  <a:pt x="569" y="19"/>
                </a:lnTo>
                <a:lnTo>
                  <a:pt x="580" y="18"/>
                </a:lnTo>
                <a:lnTo>
                  <a:pt x="617" y="17"/>
                </a:lnTo>
                <a:lnTo>
                  <a:pt x="740" y="17"/>
                </a:lnTo>
                <a:lnTo>
                  <a:pt x="757" y="16"/>
                </a:lnTo>
                <a:lnTo>
                  <a:pt x="907" y="8"/>
                </a:lnTo>
                <a:lnTo>
                  <a:pt x="963" y="5"/>
                </a:lnTo>
                <a:lnTo>
                  <a:pt x="1004" y="3"/>
                </a:lnTo>
                <a:lnTo>
                  <a:pt x="1025" y="2"/>
                </a:lnTo>
                <a:lnTo>
                  <a:pt x="1066" y="1"/>
                </a:lnTo>
                <a:lnTo>
                  <a:pt x="1122" y="0"/>
                </a:lnTo>
                <a:lnTo>
                  <a:pt x="1139" y="1"/>
                </a:lnTo>
                <a:lnTo>
                  <a:pt x="1154" y="2"/>
                </a:lnTo>
                <a:lnTo>
                  <a:pt x="1168" y="3"/>
                </a:lnTo>
                <a:lnTo>
                  <a:pt x="1183" y="6"/>
                </a:lnTo>
                <a:lnTo>
                  <a:pt x="1196" y="9"/>
                </a:lnTo>
                <a:lnTo>
                  <a:pt x="1237"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41" name="SMARTPenAnnotation93"/>
          <p:cNvSpPr>
            <a:spLocks/>
          </p:cNvSpPr>
          <p:nvPr/>
        </p:nvSpPr>
        <p:spPr bwMode="auto">
          <a:xfrm>
            <a:off x="696913" y="5759450"/>
            <a:ext cx="1036637" cy="100013"/>
          </a:xfrm>
          <a:custGeom>
            <a:avLst/>
            <a:gdLst>
              <a:gd name="T0" fmla="*/ 0 w 653"/>
              <a:gd name="T1" fmla="*/ 62 h 63"/>
              <a:gd name="T2" fmla="*/ 6 w 653"/>
              <a:gd name="T3" fmla="*/ 62 h 63"/>
              <a:gd name="T4" fmla="*/ 12 w 653"/>
              <a:gd name="T5" fmla="*/ 60 h 63"/>
              <a:gd name="T6" fmla="*/ 15 w 653"/>
              <a:gd name="T7" fmla="*/ 59 h 63"/>
              <a:gd name="T8" fmla="*/ 21 w 653"/>
              <a:gd name="T9" fmla="*/ 58 h 63"/>
              <a:gd name="T10" fmla="*/ 29 w 653"/>
              <a:gd name="T11" fmla="*/ 56 h 63"/>
              <a:gd name="T12" fmla="*/ 38 w 653"/>
              <a:gd name="T13" fmla="*/ 54 h 63"/>
              <a:gd name="T14" fmla="*/ 45 w 653"/>
              <a:gd name="T15" fmla="*/ 52 h 63"/>
              <a:gd name="T16" fmla="*/ 51 w 653"/>
              <a:gd name="T17" fmla="*/ 51 h 63"/>
              <a:gd name="T18" fmla="*/ 57 w 653"/>
              <a:gd name="T19" fmla="*/ 49 h 63"/>
              <a:gd name="T20" fmla="*/ 62 w 653"/>
              <a:gd name="T21" fmla="*/ 48 h 63"/>
              <a:gd name="T22" fmla="*/ 73 w 653"/>
              <a:gd name="T23" fmla="*/ 46 h 63"/>
              <a:gd name="T24" fmla="*/ 79 w 653"/>
              <a:gd name="T25" fmla="*/ 45 h 63"/>
              <a:gd name="T26" fmla="*/ 84 w 653"/>
              <a:gd name="T27" fmla="*/ 44 h 63"/>
              <a:gd name="T28" fmla="*/ 90 w 653"/>
              <a:gd name="T29" fmla="*/ 42 h 63"/>
              <a:gd name="T30" fmla="*/ 101 w 653"/>
              <a:gd name="T31" fmla="*/ 41 h 63"/>
              <a:gd name="T32" fmla="*/ 112 w 653"/>
              <a:gd name="T33" fmla="*/ 39 h 63"/>
              <a:gd name="T34" fmla="*/ 118 w 653"/>
              <a:gd name="T35" fmla="*/ 38 h 63"/>
              <a:gd name="T36" fmla="*/ 124 w 653"/>
              <a:gd name="T37" fmla="*/ 37 h 63"/>
              <a:gd name="T38" fmla="*/ 129 w 653"/>
              <a:gd name="T39" fmla="*/ 35 h 63"/>
              <a:gd name="T40" fmla="*/ 140 w 653"/>
              <a:gd name="T41" fmla="*/ 32 h 63"/>
              <a:gd name="T42" fmla="*/ 147 w 653"/>
              <a:gd name="T43" fmla="*/ 31 h 63"/>
              <a:gd name="T44" fmla="*/ 160 w 653"/>
              <a:gd name="T45" fmla="*/ 29 h 63"/>
              <a:gd name="T46" fmla="*/ 167 w 653"/>
              <a:gd name="T47" fmla="*/ 28 h 63"/>
              <a:gd name="T48" fmla="*/ 175 w 653"/>
              <a:gd name="T49" fmla="*/ 27 h 63"/>
              <a:gd name="T50" fmla="*/ 182 w 653"/>
              <a:gd name="T51" fmla="*/ 26 h 63"/>
              <a:gd name="T52" fmla="*/ 197 w 653"/>
              <a:gd name="T53" fmla="*/ 22 h 63"/>
              <a:gd name="T54" fmla="*/ 204 w 653"/>
              <a:gd name="T55" fmla="*/ 21 h 63"/>
              <a:gd name="T56" fmla="*/ 215 w 653"/>
              <a:gd name="T57" fmla="*/ 19 h 63"/>
              <a:gd name="T58" fmla="*/ 253 w 653"/>
              <a:gd name="T59" fmla="*/ 13 h 63"/>
              <a:gd name="T60" fmla="*/ 264 w 653"/>
              <a:gd name="T61" fmla="*/ 11 h 63"/>
              <a:gd name="T62" fmla="*/ 273 w 653"/>
              <a:gd name="T63" fmla="*/ 9 h 63"/>
              <a:gd name="T64" fmla="*/ 285 w 653"/>
              <a:gd name="T65" fmla="*/ 8 h 63"/>
              <a:gd name="T66" fmla="*/ 314 w 653"/>
              <a:gd name="T67" fmla="*/ 4 h 63"/>
              <a:gd name="T68" fmla="*/ 326 w 653"/>
              <a:gd name="T69" fmla="*/ 3 h 63"/>
              <a:gd name="T70" fmla="*/ 338 w 653"/>
              <a:gd name="T71" fmla="*/ 2 h 63"/>
              <a:gd name="T72" fmla="*/ 349 w 653"/>
              <a:gd name="T73" fmla="*/ 1 h 63"/>
              <a:gd name="T74" fmla="*/ 370 w 653"/>
              <a:gd name="T75" fmla="*/ 1 h 63"/>
              <a:gd name="T76" fmla="*/ 420 w 653"/>
              <a:gd name="T77" fmla="*/ 0 h 63"/>
              <a:gd name="T78" fmla="*/ 495 w 653"/>
              <a:gd name="T79" fmla="*/ 0 h 63"/>
              <a:gd name="T80" fmla="*/ 507 w 653"/>
              <a:gd name="T81" fmla="*/ 1 h 63"/>
              <a:gd name="T82" fmla="*/ 517 w 653"/>
              <a:gd name="T83" fmla="*/ 2 h 63"/>
              <a:gd name="T84" fmla="*/ 527 w 653"/>
              <a:gd name="T85" fmla="*/ 3 h 63"/>
              <a:gd name="T86" fmla="*/ 535 w 653"/>
              <a:gd name="T87" fmla="*/ 5 h 63"/>
              <a:gd name="T88" fmla="*/ 542 w 653"/>
              <a:gd name="T89" fmla="*/ 6 h 63"/>
              <a:gd name="T90" fmla="*/ 549 w 653"/>
              <a:gd name="T91" fmla="*/ 8 h 63"/>
              <a:gd name="T92" fmla="*/ 561 w 653"/>
              <a:gd name="T93" fmla="*/ 10 h 63"/>
              <a:gd name="T94" fmla="*/ 573 w 653"/>
              <a:gd name="T95" fmla="*/ 11 h 63"/>
              <a:gd name="T96" fmla="*/ 579 w 653"/>
              <a:gd name="T97" fmla="*/ 13 h 63"/>
              <a:gd name="T98" fmla="*/ 585 w 653"/>
              <a:gd name="T99" fmla="*/ 14 h 63"/>
              <a:gd name="T100" fmla="*/ 590 w 653"/>
              <a:gd name="T101" fmla="*/ 16 h 63"/>
              <a:gd name="T102" fmla="*/ 602 w 653"/>
              <a:gd name="T103" fmla="*/ 19 h 63"/>
              <a:gd name="T104" fmla="*/ 607 w 653"/>
              <a:gd name="T105" fmla="*/ 21 h 63"/>
              <a:gd name="T106" fmla="*/ 611 w 653"/>
              <a:gd name="T107" fmla="*/ 23 h 63"/>
              <a:gd name="T108" fmla="*/ 621 w 653"/>
              <a:gd name="T109" fmla="*/ 27 h 63"/>
              <a:gd name="T110" fmla="*/ 652 w 653"/>
              <a:gd name="T111"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3" h="63">
                <a:moveTo>
                  <a:pt x="0" y="62"/>
                </a:moveTo>
                <a:lnTo>
                  <a:pt x="6" y="62"/>
                </a:lnTo>
                <a:lnTo>
                  <a:pt x="12" y="60"/>
                </a:lnTo>
                <a:lnTo>
                  <a:pt x="15" y="59"/>
                </a:lnTo>
                <a:lnTo>
                  <a:pt x="21" y="58"/>
                </a:lnTo>
                <a:lnTo>
                  <a:pt x="29" y="56"/>
                </a:lnTo>
                <a:lnTo>
                  <a:pt x="38" y="54"/>
                </a:lnTo>
                <a:lnTo>
                  <a:pt x="45" y="52"/>
                </a:lnTo>
                <a:lnTo>
                  <a:pt x="51" y="51"/>
                </a:lnTo>
                <a:lnTo>
                  <a:pt x="57" y="49"/>
                </a:lnTo>
                <a:lnTo>
                  <a:pt x="62" y="48"/>
                </a:lnTo>
                <a:lnTo>
                  <a:pt x="73" y="46"/>
                </a:lnTo>
                <a:lnTo>
                  <a:pt x="79" y="45"/>
                </a:lnTo>
                <a:lnTo>
                  <a:pt x="84" y="44"/>
                </a:lnTo>
                <a:lnTo>
                  <a:pt x="90" y="42"/>
                </a:lnTo>
                <a:lnTo>
                  <a:pt x="101" y="41"/>
                </a:lnTo>
                <a:lnTo>
                  <a:pt x="112" y="39"/>
                </a:lnTo>
                <a:lnTo>
                  <a:pt x="118" y="38"/>
                </a:lnTo>
                <a:lnTo>
                  <a:pt x="124" y="37"/>
                </a:lnTo>
                <a:lnTo>
                  <a:pt x="129" y="35"/>
                </a:lnTo>
                <a:lnTo>
                  <a:pt x="140" y="32"/>
                </a:lnTo>
                <a:lnTo>
                  <a:pt x="147" y="31"/>
                </a:lnTo>
                <a:lnTo>
                  <a:pt x="160" y="29"/>
                </a:lnTo>
                <a:lnTo>
                  <a:pt x="167" y="28"/>
                </a:lnTo>
                <a:lnTo>
                  <a:pt x="175" y="27"/>
                </a:lnTo>
                <a:lnTo>
                  <a:pt x="182" y="26"/>
                </a:lnTo>
                <a:lnTo>
                  <a:pt x="197" y="22"/>
                </a:lnTo>
                <a:lnTo>
                  <a:pt x="204" y="21"/>
                </a:lnTo>
                <a:lnTo>
                  <a:pt x="215" y="19"/>
                </a:lnTo>
                <a:lnTo>
                  <a:pt x="253" y="13"/>
                </a:lnTo>
                <a:lnTo>
                  <a:pt x="264" y="11"/>
                </a:lnTo>
                <a:lnTo>
                  <a:pt x="273" y="9"/>
                </a:lnTo>
                <a:lnTo>
                  <a:pt x="285" y="8"/>
                </a:lnTo>
                <a:lnTo>
                  <a:pt x="314" y="4"/>
                </a:lnTo>
                <a:lnTo>
                  <a:pt x="326" y="3"/>
                </a:lnTo>
                <a:lnTo>
                  <a:pt x="338" y="2"/>
                </a:lnTo>
                <a:lnTo>
                  <a:pt x="349" y="1"/>
                </a:lnTo>
                <a:lnTo>
                  <a:pt x="370" y="1"/>
                </a:lnTo>
                <a:lnTo>
                  <a:pt x="420" y="0"/>
                </a:lnTo>
                <a:lnTo>
                  <a:pt x="495" y="0"/>
                </a:lnTo>
                <a:lnTo>
                  <a:pt x="507" y="1"/>
                </a:lnTo>
                <a:lnTo>
                  <a:pt x="517" y="2"/>
                </a:lnTo>
                <a:lnTo>
                  <a:pt x="527" y="3"/>
                </a:lnTo>
                <a:lnTo>
                  <a:pt x="535" y="5"/>
                </a:lnTo>
                <a:lnTo>
                  <a:pt x="542" y="6"/>
                </a:lnTo>
                <a:lnTo>
                  <a:pt x="549" y="8"/>
                </a:lnTo>
                <a:lnTo>
                  <a:pt x="561" y="10"/>
                </a:lnTo>
                <a:lnTo>
                  <a:pt x="573" y="11"/>
                </a:lnTo>
                <a:lnTo>
                  <a:pt x="579" y="13"/>
                </a:lnTo>
                <a:lnTo>
                  <a:pt x="585" y="14"/>
                </a:lnTo>
                <a:lnTo>
                  <a:pt x="590" y="16"/>
                </a:lnTo>
                <a:lnTo>
                  <a:pt x="602" y="19"/>
                </a:lnTo>
                <a:lnTo>
                  <a:pt x="607" y="21"/>
                </a:lnTo>
                <a:lnTo>
                  <a:pt x="611" y="23"/>
                </a:lnTo>
                <a:lnTo>
                  <a:pt x="621" y="27"/>
                </a:lnTo>
                <a:lnTo>
                  <a:pt x="652"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756737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68322" name="Rectangle 2"/>
          <p:cNvSpPr>
            <a:spLocks noGrp="1" noChangeArrowheads="1"/>
          </p:cNvSpPr>
          <p:nvPr>
            <p:ph type="body" idx="1"/>
          </p:nvPr>
        </p:nvSpPr>
        <p:spPr>
          <a:xfrm>
            <a:off x="152400" y="152400"/>
            <a:ext cx="2819400" cy="6553200"/>
          </a:xfrm>
        </p:spPr>
        <p:txBody>
          <a:bodyPr/>
          <a:lstStyle/>
          <a:p>
            <a:endParaRPr lang="en-US" altLang="en-US" sz="2800">
              <a:solidFill>
                <a:schemeClr val="bg1"/>
              </a:solidFill>
            </a:endParaRPr>
          </a:p>
          <a:p>
            <a:r>
              <a:rPr lang="en-US" altLang="en-US" sz="2800">
                <a:solidFill>
                  <a:schemeClr val="bg1"/>
                </a:solidFill>
              </a:rPr>
              <a:t>He wants to know who was in the bedroom next to Duncan’s.</a:t>
            </a:r>
          </a:p>
          <a:p>
            <a:r>
              <a:rPr lang="en-US" altLang="en-US" sz="2800">
                <a:solidFill>
                  <a:schemeClr val="bg1"/>
                </a:solidFill>
              </a:rPr>
              <a:t>Lady Macbeth says Donalbain and Malcolm shared that bedroom.</a:t>
            </a:r>
          </a:p>
        </p:txBody>
      </p:sp>
      <p:pic>
        <p:nvPicPr>
          <p:cNvPr id="568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0"/>
            <a:ext cx="6057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8324" name="SMARTPenAnnotation72"/>
          <p:cNvSpPr>
            <a:spLocks/>
          </p:cNvSpPr>
          <p:nvPr/>
        </p:nvSpPr>
        <p:spPr bwMode="auto">
          <a:xfrm>
            <a:off x="795338" y="1108075"/>
            <a:ext cx="1652587" cy="268288"/>
          </a:xfrm>
          <a:custGeom>
            <a:avLst/>
            <a:gdLst>
              <a:gd name="T0" fmla="*/ 0 w 1041"/>
              <a:gd name="T1" fmla="*/ 0 h 169"/>
              <a:gd name="T2" fmla="*/ 12 w 1041"/>
              <a:gd name="T3" fmla="*/ 0 h 169"/>
              <a:gd name="T4" fmla="*/ 18 w 1041"/>
              <a:gd name="T5" fmla="*/ 1 h 169"/>
              <a:gd name="T6" fmla="*/ 21 w 1041"/>
              <a:gd name="T7" fmla="*/ 2 h 169"/>
              <a:gd name="T8" fmla="*/ 82 w 1041"/>
              <a:gd name="T9" fmla="*/ 11 h 169"/>
              <a:gd name="T10" fmla="*/ 111 w 1041"/>
              <a:gd name="T11" fmla="*/ 17 h 169"/>
              <a:gd name="T12" fmla="*/ 137 w 1041"/>
              <a:gd name="T13" fmla="*/ 22 h 169"/>
              <a:gd name="T14" fmla="*/ 232 w 1041"/>
              <a:gd name="T15" fmla="*/ 44 h 169"/>
              <a:gd name="T16" fmla="*/ 256 w 1041"/>
              <a:gd name="T17" fmla="*/ 49 h 169"/>
              <a:gd name="T18" fmla="*/ 302 w 1041"/>
              <a:gd name="T19" fmla="*/ 57 h 169"/>
              <a:gd name="T20" fmla="*/ 493 w 1041"/>
              <a:gd name="T21" fmla="*/ 89 h 169"/>
              <a:gd name="T22" fmla="*/ 564 w 1041"/>
              <a:gd name="T23" fmla="*/ 99 h 169"/>
              <a:gd name="T24" fmla="*/ 584 w 1041"/>
              <a:gd name="T25" fmla="*/ 102 h 169"/>
              <a:gd name="T26" fmla="*/ 603 w 1041"/>
              <a:gd name="T27" fmla="*/ 103 h 169"/>
              <a:gd name="T28" fmla="*/ 687 w 1041"/>
              <a:gd name="T29" fmla="*/ 109 h 169"/>
              <a:gd name="T30" fmla="*/ 728 w 1041"/>
              <a:gd name="T31" fmla="*/ 112 h 169"/>
              <a:gd name="T32" fmla="*/ 762 w 1041"/>
              <a:gd name="T33" fmla="*/ 116 h 169"/>
              <a:gd name="T34" fmla="*/ 792 w 1041"/>
              <a:gd name="T35" fmla="*/ 120 h 169"/>
              <a:gd name="T36" fmla="*/ 820 w 1041"/>
              <a:gd name="T37" fmla="*/ 122 h 169"/>
              <a:gd name="T38" fmla="*/ 846 w 1041"/>
              <a:gd name="T39" fmla="*/ 123 h 169"/>
              <a:gd name="T40" fmla="*/ 870 w 1041"/>
              <a:gd name="T41" fmla="*/ 126 h 169"/>
              <a:gd name="T42" fmla="*/ 900 w 1041"/>
              <a:gd name="T43" fmla="*/ 131 h 169"/>
              <a:gd name="T44" fmla="*/ 917 w 1041"/>
              <a:gd name="T45" fmla="*/ 134 h 169"/>
              <a:gd name="T46" fmla="*/ 934 w 1041"/>
              <a:gd name="T47" fmla="*/ 137 h 169"/>
              <a:gd name="T48" fmla="*/ 970 w 1041"/>
              <a:gd name="T49" fmla="*/ 141 h 169"/>
              <a:gd name="T50" fmla="*/ 994 w 1041"/>
              <a:gd name="T51" fmla="*/ 145 h 169"/>
              <a:gd name="T52" fmla="*/ 1008 w 1041"/>
              <a:gd name="T53" fmla="*/ 149 h 169"/>
              <a:gd name="T54" fmla="*/ 1023 w 1041"/>
              <a:gd name="T55" fmla="*/ 154 h 169"/>
              <a:gd name="T56" fmla="*/ 1032 w 1041"/>
              <a:gd name="T57" fmla="*/ 157 h 169"/>
              <a:gd name="T58" fmla="*/ 1036 w 1041"/>
              <a:gd name="T59" fmla="*/ 160 h 169"/>
              <a:gd name="T60" fmla="*/ 1037 w 1041"/>
              <a:gd name="T61" fmla="*/ 161 h 169"/>
              <a:gd name="T62" fmla="*/ 1038 w 1041"/>
              <a:gd name="T63" fmla="*/ 163 h 169"/>
              <a:gd name="T64" fmla="*/ 1040 w 1041"/>
              <a:gd name="T6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1" h="169">
                <a:moveTo>
                  <a:pt x="0" y="0"/>
                </a:moveTo>
                <a:lnTo>
                  <a:pt x="12" y="0"/>
                </a:lnTo>
                <a:lnTo>
                  <a:pt x="18" y="1"/>
                </a:lnTo>
                <a:lnTo>
                  <a:pt x="21" y="2"/>
                </a:lnTo>
                <a:lnTo>
                  <a:pt x="82" y="11"/>
                </a:lnTo>
                <a:lnTo>
                  <a:pt x="111" y="17"/>
                </a:lnTo>
                <a:lnTo>
                  <a:pt x="137" y="22"/>
                </a:lnTo>
                <a:lnTo>
                  <a:pt x="232" y="44"/>
                </a:lnTo>
                <a:lnTo>
                  <a:pt x="256" y="49"/>
                </a:lnTo>
                <a:lnTo>
                  <a:pt x="302" y="57"/>
                </a:lnTo>
                <a:lnTo>
                  <a:pt x="493" y="89"/>
                </a:lnTo>
                <a:lnTo>
                  <a:pt x="564" y="99"/>
                </a:lnTo>
                <a:lnTo>
                  <a:pt x="584" y="102"/>
                </a:lnTo>
                <a:lnTo>
                  <a:pt x="603" y="103"/>
                </a:lnTo>
                <a:lnTo>
                  <a:pt x="687" y="109"/>
                </a:lnTo>
                <a:lnTo>
                  <a:pt x="728" y="112"/>
                </a:lnTo>
                <a:lnTo>
                  <a:pt x="762" y="116"/>
                </a:lnTo>
                <a:lnTo>
                  <a:pt x="792" y="120"/>
                </a:lnTo>
                <a:lnTo>
                  <a:pt x="820" y="122"/>
                </a:lnTo>
                <a:lnTo>
                  <a:pt x="846" y="123"/>
                </a:lnTo>
                <a:lnTo>
                  <a:pt x="870" y="126"/>
                </a:lnTo>
                <a:lnTo>
                  <a:pt x="900" y="131"/>
                </a:lnTo>
                <a:lnTo>
                  <a:pt x="917" y="134"/>
                </a:lnTo>
                <a:lnTo>
                  <a:pt x="934" y="137"/>
                </a:lnTo>
                <a:lnTo>
                  <a:pt x="970" y="141"/>
                </a:lnTo>
                <a:lnTo>
                  <a:pt x="994" y="145"/>
                </a:lnTo>
                <a:lnTo>
                  <a:pt x="1008" y="149"/>
                </a:lnTo>
                <a:lnTo>
                  <a:pt x="1023" y="154"/>
                </a:lnTo>
                <a:lnTo>
                  <a:pt x="1032" y="157"/>
                </a:lnTo>
                <a:lnTo>
                  <a:pt x="1036" y="160"/>
                </a:lnTo>
                <a:lnTo>
                  <a:pt x="1037" y="161"/>
                </a:lnTo>
                <a:lnTo>
                  <a:pt x="1038" y="163"/>
                </a:lnTo>
                <a:lnTo>
                  <a:pt x="1040" y="1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8325" name="SMARTPenAnnotation73"/>
          <p:cNvSpPr>
            <a:spLocks/>
          </p:cNvSpPr>
          <p:nvPr/>
        </p:nvSpPr>
        <p:spPr bwMode="auto">
          <a:xfrm>
            <a:off x="750888" y="1562100"/>
            <a:ext cx="1492250" cy="109538"/>
          </a:xfrm>
          <a:custGeom>
            <a:avLst/>
            <a:gdLst>
              <a:gd name="T0" fmla="*/ 0 w 940"/>
              <a:gd name="T1" fmla="*/ 17 h 69"/>
              <a:gd name="T2" fmla="*/ 5 w 940"/>
              <a:gd name="T3" fmla="*/ 20 h 69"/>
              <a:gd name="T4" fmla="*/ 13 w 940"/>
              <a:gd name="T5" fmla="*/ 22 h 69"/>
              <a:gd name="T6" fmla="*/ 26 w 940"/>
              <a:gd name="T7" fmla="*/ 22 h 69"/>
              <a:gd name="T8" fmla="*/ 46 w 940"/>
              <a:gd name="T9" fmla="*/ 20 h 69"/>
              <a:gd name="T10" fmla="*/ 68 w 940"/>
              <a:gd name="T11" fmla="*/ 18 h 69"/>
              <a:gd name="T12" fmla="*/ 96 w 940"/>
              <a:gd name="T13" fmla="*/ 18 h 69"/>
              <a:gd name="T14" fmla="*/ 118 w 940"/>
              <a:gd name="T15" fmla="*/ 16 h 69"/>
              <a:gd name="T16" fmla="*/ 125 w 940"/>
              <a:gd name="T17" fmla="*/ 14 h 69"/>
              <a:gd name="T18" fmla="*/ 141 w 940"/>
              <a:gd name="T19" fmla="*/ 13 h 69"/>
              <a:gd name="T20" fmla="*/ 211 w 940"/>
              <a:gd name="T21" fmla="*/ 8 h 69"/>
              <a:gd name="T22" fmla="*/ 228 w 940"/>
              <a:gd name="T23" fmla="*/ 6 h 69"/>
              <a:gd name="T24" fmla="*/ 244 w 940"/>
              <a:gd name="T25" fmla="*/ 4 h 69"/>
              <a:gd name="T26" fmla="*/ 271 w 940"/>
              <a:gd name="T27" fmla="*/ 2 h 69"/>
              <a:gd name="T28" fmla="*/ 296 w 940"/>
              <a:gd name="T29" fmla="*/ 1 h 69"/>
              <a:gd name="T30" fmla="*/ 342 w 940"/>
              <a:gd name="T31" fmla="*/ 1 h 69"/>
              <a:gd name="T32" fmla="*/ 388 w 940"/>
              <a:gd name="T33" fmla="*/ 0 h 69"/>
              <a:gd name="T34" fmla="*/ 432 w 940"/>
              <a:gd name="T35" fmla="*/ 2 h 69"/>
              <a:gd name="T36" fmla="*/ 487 w 940"/>
              <a:gd name="T37" fmla="*/ 5 h 69"/>
              <a:gd name="T38" fmla="*/ 539 w 940"/>
              <a:gd name="T39" fmla="*/ 8 h 69"/>
              <a:gd name="T40" fmla="*/ 567 w 940"/>
              <a:gd name="T41" fmla="*/ 11 h 69"/>
              <a:gd name="T42" fmla="*/ 653 w 940"/>
              <a:gd name="T43" fmla="*/ 23 h 69"/>
              <a:gd name="T44" fmla="*/ 672 w 940"/>
              <a:gd name="T45" fmla="*/ 25 h 69"/>
              <a:gd name="T46" fmla="*/ 688 w 940"/>
              <a:gd name="T47" fmla="*/ 26 h 69"/>
              <a:gd name="T48" fmla="*/ 702 w 940"/>
              <a:gd name="T49" fmla="*/ 27 h 69"/>
              <a:gd name="T50" fmla="*/ 728 w 940"/>
              <a:gd name="T51" fmla="*/ 31 h 69"/>
              <a:gd name="T52" fmla="*/ 749 w 940"/>
              <a:gd name="T53" fmla="*/ 33 h 69"/>
              <a:gd name="T54" fmla="*/ 769 w 940"/>
              <a:gd name="T55" fmla="*/ 34 h 69"/>
              <a:gd name="T56" fmla="*/ 797 w 940"/>
              <a:gd name="T57" fmla="*/ 37 h 69"/>
              <a:gd name="T58" fmla="*/ 810 w 940"/>
              <a:gd name="T59" fmla="*/ 38 h 69"/>
              <a:gd name="T60" fmla="*/ 822 w 940"/>
              <a:gd name="T61" fmla="*/ 40 h 69"/>
              <a:gd name="T62" fmla="*/ 866 w 940"/>
              <a:gd name="T63" fmla="*/ 47 h 69"/>
              <a:gd name="T64" fmla="*/ 882 w 940"/>
              <a:gd name="T65" fmla="*/ 49 h 69"/>
              <a:gd name="T66" fmla="*/ 888 w 940"/>
              <a:gd name="T67" fmla="*/ 50 h 69"/>
              <a:gd name="T68" fmla="*/ 895 w 940"/>
              <a:gd name="T69" fmla="*/ 52 h 69"/>
              <a:gd name="T70" fmla="*/ 904 w 940"/>
              <a:gd name="T71" fmla="*/ 54 h 69"/>
              <a:gd name="T72" fmla="*/ 914 w 940"/>
              <a:gd name="T73" fmla="*/ 57 h 69"/>
              <a:gd name="T74" fmla="*/ 921 w 940"/>
              <a:gd name="T75" fmla="*/ 59 h 69"/>
              <a:gd name="T76" fmla="*/ 926 w 940"/>
              <a:gd name="T77" fmla="*/ 61 h 69"/>
              <a:gd name="T78" fmla="*/ 939 w 940"/>
              <a:gd name="T79"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0" h="69">
                <a:moveTo>
                  <a:pt x="0" y="17"/>
                </a:moveTo>
                <a:lnTo>
                  <a:pt x="5" y="20"/>
                </a:lnTo>
                <a:lnTo>
                  <a:pt x="13" y="22"/>
                </a:lnTo>
                <a:lnTo>
                  <a:pt x="26" y="22"/>
                </a:lnTo>
                <a:lnTo>
                  <a:pt x="46" y="20"/>
                </a:lnTo>
                <a:lnTo>
                  <a:pt x="68" y="18"/>
                </a:lnTo>
                <a:lnTo>
                  <a:pt x="96" y="18"/>
                </a:lnTo>
                <a:lnTo>
                  <a:pt x="118" y="16"/>
                </a:lnTo>
                <a:lnTo>
                  <a:pt x="125" y="14"/>
                </a:lnTo>
                <a:lnTo>
                  <a:pt x="141" y="13"/>
                </a:lnTo>
                <a:lnTo>
                  <a:pt x="211" y="8"/>
                </a:lnTo>
                <a:lnTo>
                  <a:pt x="228" y="6"/>
                </a:lnTo>
                <a:lnTo>
                  <a:pt x="244" y="4"/>
                </a:lnTo>
                <a:lnTo>
                  <a:pt x="271" y="2"/>
                </a:lnTo>
                <a:lnTo>
                  <a:pt x="296" y="1"/>
                </a:lnTo>
                <a:lnTo>
                  <a:pt x="342" y="1"/>
                </a:lnTo>
                <a:lnTo>
                  <a:pt x="388" y="0"/>
                </a:lnTo>
                <a:lnTo>
                  <a:pt x="432" y="2"/>
                </a:lnTo>
                <a:lnTo>
                  <a:pt x="487" y="5"/>
                </a:lnTo>
                <a:lnTo>
                  <a:pt x="539" y="8"/>
                </a:lnTo>
                <a:lnTo>
                  <a:pt x="567" y="11"/>
                </a:lnTo>
                <a:lnTo>
                  <a:pt x="653" y="23"/>
                </a:lnTo>
                <a:lnTo>
                  <a:pt x="672" y="25"/>
                </a:lnTo>
                <a:lnTo>
                  <a:pt x="688" y="26"/>
                </a:lnTo>
                <a:lnTo>
                  <a:pt x="702" y="27"/>
                </a:lnTo>
                <a:lnTo>
                  <a:pt x="728" y="31"/>
                </a:lnTo>
                <a:lnTo>
                  <a:pt x="749" y="33"/>
                </a:lnTo>
                <a:lnTo>
                  <a:pt x="769" y="34"/>
                </a:lnTo>
                <a:lnTo>
                  <a:pt x="797" y="37"/>
                </a:lnTo>
                <a:lnTo>
                  <a:pt x="810" y="38"/>
                </a:lnTo>
                <a:lnTo>
                  <a:pt x="822" y="40"/>
                </a:lnTo>
                <a:lnTo>
                  <a:pt x="866" y="47"/>
                </a:lnTo>
                <a:lnTo>
                  <a:pt x="882" y="49"/>
                </a:lnTo>
                <a:lnTo>
                  <a:pt x="888" y="50"/>
                </a:lnTo>
                <a:lnTo>
                  <a:pt x="895" y="52"/>
                </a:lnTo>
                <a:lnTo>
                  <a:pt x="904" y="54"/>
                </a:lnTo>
                <a:lnTo>
                  <a:pt x="914" y="57"/>
                </a:lnTo>
                <a:lnTo>
                  <a:pt x="921" y="59"/>
                </a:lnTo>
                <a:lnTo>
                  <a:pt x="926" y="61"/>
                </a:lnTo>
                <a:lnTo>
                  <a:pt x="939"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8326" name="SMARTPenAnnotation74"/>
          <p:cNvSpPr>
            <a:spLocks/>
          </p:cNvSpPr>
          <p:nvPr/>
        </p:nvSpPr>
        <p:spPr bwMode="auto">
          <a:xfrm>
            <a:off x="714375" y="1973263"/>
            <a:ext cx="1662113" cy="109537"/>
          </a:xfrm>
          <a:custGeom>
            <a:avLst/>
            <a:gdLst>
              <a:gd name="T0" fmla="*/ 0 w 1047"/>
              <a:gd name="T1" fmla="*/ 0 h 69"/>
              <a:gd name="T2" fmla="*/ 137 w 1047"/>
              <a:gd name="T3" fmla="*/ 0 h 69"/>
              <a:gd name="T4" fmla="*/ 155 w 1047"/>
              <a:gd name="T5" fmla="*/ 2 h 69"/>
              <a:gd name="T6" fmla="*/ 163 w 1047"/>
              <a:gd name="T7" fmla="*/ 3 h 69"/>
              <a:gd name="T8" fmla="*/ 190 w 1047"/>
              <a:gd name="T9" fmla="*/ 5 h 69"/>
              <a:gd name="T10" fmla="*/ 218 w 1047"/>
              <a:gd name="T11" fmla="*/ 6 h 69"/>
              <a:gd name="T12" fmla="*/ 360 w 1047"/>
              <a:gd name="T13" fmla="*/ 6 h 69"/>
              <a:gd name="T14" fmla="*/ 377 w 1047"/>
              <a:gd name="T15" fmla="*/ 6 h 69"/>
              <a:gd name="T16" fmla="*/ 394 w 1047"/>
              <a:gd name="T17" fmla="*/ 7 h 69"/>
              <a:gd name="T18" fmla="*/ 409 w 1047"/>
              <a:gd name="T19" fmla="*/ 9 h 69"/>
              <a:gd name="T20" fmla="*/ 437 w 1047"/>
              <a:gd name="T21" fmla="*/ 10 h 69"/>
              <a:gd name="T22" fmla="*/ 472 w 1047"/>
              <a:gd name="T23" fmla="*/ 11 h 69"/>
              <a:gd name="T24" fmla="*/ 530 w 1047"/>
              <a:gd name="T25" fmla="*/ 14 h 69"/>
              <a:gd name="T26" fmla="*/ 554 w 1047"/>
              <a:gd name="T27" fmla="*/ 16 h 69"/>
              <a:gd name="T28" fmla="*/ 575 w 1047"/>
              <a:gd name="T29" fmla="*/ 17 h 69"/>
              <a:gd name="T30" fmla="*/ 658 w 1047"/>
              <a:gd name="T31" fmla="*/ 25 h 69"/>
              <a:gd name="T32" fmla="*/ 775 w 1047"/>
              <a:gd name="T33" fmla="*/ 32 h 69"/>
              <a:gd name="T34" fmla="*/ 796 w 1047"/>
              <a:gd name="T35" fmla="*/ 34 h 69"/>
              <a:gd name="T36" fmla="*/ 814 w 1047"/>
              <a:gd name="T37" fmla="*/ 36 h 69"/>
              <a:gd name="T38" fmla="*/ 844 w 1047"/>
              <a:gd name="T39" fmla="*/ 38 h 69"/>
              <a:gd name="T40" fmla="*/ 869 w 1047"/>
              <a:gd name="T41" fmla="*/ 39 h 69"/>
              <a:gd name="T42" fmla="*/ 880 w 1047"/>
              <a:gd name="T43" fmla="*/ 41 h 69"/>
              <a:gd name="T44" fmla="*/ 890 w 1047"/>
              <a:gd name="T45" fmla="*/ 42 h 69"/>
              <a:gd name="T46" fmla="*/ 920 w 1047"/>
              <a:gd name="T47" fmla="*/ 44 h 69"/>
              <a:gd name="T48" fmla="*/ 931 w 1047"/>
              <a:gd name="T49" fmla="*/ 45 h 69"/>
              <a:gd name="T50" fmla="*/ 968 w 1047"/>
              <a:gd name="T51" fmla="*/ 49 h 69"/>
              <a:gd name="T52" fmla="*/ 993 w 1047"/>
              <a:gd name="T53" fmla="*/ 51 h 69"/>
              <a:gd name="T54" fmla="*/ 999 w 1047"/>
              <a:gd name="T55" fmla="*/ 52 h 69"/>
              <a:gd name="T56" fmla="*/ 1006 w 1047"/>
              <a:gd name="T57" fmla="*/ 53 h 69"/>
              <a:gd name="T58" fmla="*/ 1013 w 1047"/>
              <a:gd name="T59" fmla="*/ 56 h 69"/>
              <a:gd name="T60" fmla="*/ 1021 w 1047"/>
              <a:gd name="T61" fmla="*/ 58 h 69"/>
              <a:gd name="T62" fmla="*/ 1046 w 1047"/>
              <a:gd name="T63"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7" h="69">
                <a:moveTo>
                  <a:pt x="0" y="0"/>
                </a:moveTo>
                <a:lnTo>
                  <a:pt x="137" y="0"/>
                </a:lnTo>
                <a:lnTo>
                  <a:pt x="155" y="2"/>
                </a:lnTo>
                <a:lnTo>
                  <a:pt x="163" y="3"/>
                </a:lnTo>
                <a:lnTo>
                  <a:pt x="190" y="5"/>
                </a:lnTo>
                <a:lnTo>
                  <a:pt x="218" y="6"/>
                </a:lnTo>
                <a:lnTo>
                  <a:pt x="360" y="6"/>
                </a:lnTo>
                <a:lnTo>
                  <a:pt x="377" y="6"/>
                </a:lnTo>
                <a:lnTo>
                  <a:pt x="394" y="7"/>
                </a:lnTo>
                <a:lnTo>
                  <a:pt x="409" y="9"/>
                </a:lnTo>
                <a:lnTo>
                  <a:pt x="437" y="10"/>
                </a:lnTo>
                <a:lnTo>
                  <a:pt x="472" y="11"/>
                </a:lnTo>
                <a:lnTo>
                  <a:pt x="530" y="14"/>
                </a:lnTo>
                <a:lnTo>
                  <a:pt x="554" y="16"/>
                </a:lnTo>
                <a:lnTo>
                  <a:pt x="575" y="17"/>
                </a:lnTo>
                <a:lnTo>
                  <a:pt x="658" y="25"/>
                </a:lnTo>
                <a:lnTo>
                  <a:pt x="775" y="32"/>
                </a:lnTo>
                <a:lnTo>
                  <a:pt x="796" y="34"/>
                </a:lnTo>
                <a:lnTo>
                  <a:pt x="814" y="36"/>
                </a:lnTo>
                <a:lnTo>
                  <a:pt x="844" y="38"/>
                </a:lnTo>
                <a:lnTo>
                  <a:pt x="869" y="39"/>
                </a:lnTo>
                <a:lnTo>
                  <a:pt x="880" y="41"/>
                </a:lnTo>
                <a:lnTo>
                  <a:pt x="890" y="42"/>
                </a:lnTo>
                <a:lnTo>
                  <a:pt x="920" y="44"/>
                </a:lnTo>
                <a:lnTo>
                  <a:pt x="931" y="45"/>
                </a:lnTo>
                <a:lnTo>
                  <a:pt x="968" y="49"/>
                </a:lnTo>
                <a:lnTo>
                  <a:pt x="993" y="51"/>
                </a:lnTo>
                <a:lnTo>
                  <a:pt x="999" y="52"/>
                </a:lnTo>
                <a:lnTo>
                  <a:pt x="1006" y="53"/>
                </a:lnTo>
                <a:lnTo>
                  <a:pt x="1013" y="56"/>
                </a:lnTo>
                <a:lnTo>
                  <a:pt x="1021" y="58"/>
                </a:lnTo>
                <a:lnTo>
                  <a:pt x="1046"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8327" name="SMARTPenAnnotation75"/>
          <p:cNvSpPr>
            <a:spLocks/>
          </p:cNvSpPr>
          <p:nvPr/>
        </p:nvSpPr>
        <p:spPr bwMode="auto">
          <a:xfrm>
            <a:off x="874713" y="2347913"/>
            <a:ext cx="1851025" cy="136525"/>
          </a:xfrm>
          <a:custGeom>
            <a:avLst/>
            <a:gdLst>
              <a:gd name="T0" fmla="*/ 0 w 1166"/>
              <a:gd name="T1" fmla="*/ 0 h 86"/>
              <a:gd name="T2" fmla="*/ 40 w 1166"/>
              <a:gd name="T3" fmla="*/ 0 h 86"/>
              <a:gd name="T4" fmla="*/ 145 w 1166"/>
              <a:gd name="T5" fmla="*/ 8 h 86"/>
              <a:gd name="T6" fmla="*/ 197 w 1166"/>
              <a:gd name="T7" fmla="*/ 10 h 86"/>
              <a:gd name="T8" fmla="*/ 254 w 1166"/>
              <a:gd name="T9" fmla="*/ 11 h 86"/>
              <a:gd name="T10" fmla="*/ 298 w 1166"/>
              <a:gd name="T11" fmla="*/ 11 h 86"/>
              <a:gd name="T12" fmla="*/ 450 w 1166"/>
              <a:gd name="T13" fmla="*/ 16 h 86"/>
              <a:gd name="T14" fmla="*/ 484 w 1166"/>
              <a:gd name="T15" fmla="*/ 19 h 86"/>
              <a:gd name="T16" fmla="*/ 499 w 1166"/>
              <a:gd name="T17" fmla="*/ 20 h 86"/>
              <a:gd name="T18" fmla="*/ 571 w 1166"/>
              <a:gd name="T19" fmla="*/ 25 h 86"/>
              <a:gd name="T20" fmla="*/ 813 w 1166"/>
              <a:gd name="T21" fmla="*/ 39 h 86"/>
              <a:gd name="T22" fmla="*/ 842 w 1166"/>
              <a:gd name="T23" fmla="*/ 41 h 86"/>
              <a:gd name="T24" fmla="*/ 867 w 1166"/>
              <a:gd name="T25" fmla="*/ 42 h 86"/>
              <a:gd name="T26" fmla="*/ 907 w 1166"/>
              <a:gd name="T27" fmla="*/ 44 h 86"/>
              <a:gd name="T28" fmla="*/ 940 w 1166"/>
              <a:gd name="T29" fmla="*/ 46 h 86"/>
              <a:gd name="T30" fmla="*/ 955 w 1166"/>
              <a:gd name="T31" fmla="*/ 48 h 86"/>
              <a:gd name="T32" fmla="*/ 1001 w 1166"/>
              <a:gd name="T33" fmla="*/ 51 h 86"/>
              <a:gd name="T34" fmla="*/ 1030 w 1166"/>
              <a:gd name="T35" fmla="*/ 53 h 86"/>
              <a:gd name="T36" fmla="*/ 1053 w 1166"/>
              <a:gd name="T37" fmla="*/ 55 h 86"/>
              <a:gd name="T38" fmla="*/ 1090 w 1166"/>
              <a:gd name="T39" fmla="*/ 59 h 86"/>
              <a:gd name="T40" fmla="*/ 1105 w 1166"/>
              <a:gd name="T41" fmla="*/ 61 h 86"/>
              <a:gd name="T42" fmla="*/ 1118 w 1166"/>
              <a:gd name="T43" fmla="*/ 64 h 86"/>
              <a:gd name="T44" fmla="*/ 1130 w 1166"/>
              <a:gd name="T45" fmla="*/ 67 h 86"/>
              <a:gd name="T46" fmla="*/ 1138 w 1166"/>
              <a:gd name="T47" fmla="*/ 69 h 86"/>
              <a:gd name="T48" fmla="*/ 1149 w 1166"/>
              <a:gd name="T49" fmla="*/ 72 h 86"/>
              <a:gd name="T50" fmla="*/ 1153 w 1166"/>
              <a:gd name="T51" fmla="*/ 73 h 86"/>
              <a:gd name="T52" fmla="*/ 1156 w 1166"/>
              <a:gd name="T53" fmla="*/ 76 h 86"/>
              <a:gd name="T54" fmla="*/ 1165 w 1166"/>
              <a:gd name="T55"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6" h="86">
                <a:moveTo>
                  <a:pt x="0" y="0"/>
                </a:moveTo>
                <a:lnTo>
                  <a:pt x="40" y="0"/>
                </a:lnTo>
                <a:lnTo>
                  <a:pt x="145" y="8"/>
                </a:lnTo>
                <a:lnTo>
                  <a:pt x="197" y="10"/>
                </a:lnTo>
                <a:lnTo>
                  <a:pt x="254" y="11"/>
                </a:lnTo>
                <a:lnTo>
                  <a:pt x="298" y="11"/>
                </a:lnTo>
                <a:lnTo>
                  <a:pt x="450" y="16"/>
                </a:lnTo>
                <a:lnTo>
                  <a:pt x="484" y="19"/>
                </a:lnTo>
                <a:lnTo>
                  <a:pt x="499" y="20"/>
                </a:lnTo>
                <a:lnTo>
                  <a:pt x="571" y="25"/>
                </a:lnTo>
                <a:lnTo>
                  <a:pt x="813" y="39"/>
                </a:lnTo>
                <a:lnTo>
                  <a:pt x="842" y="41"/>
                </a:lnTo>
                <a:lnTo>
                  <a:pt x="867" y="42"/>
                </a:lnTo>
                <a:lnTo>
                  <a:pt x="907" y="44"/>
                </a:lnTo>
                <a:lnTo>
                  <a:pt x="940" y="46"/>
                </a:lnTo>
                <a:lnTo>
                  <a:pt x="955" y="48"/>
                </a:lnTo>
                <a:lnTo>
                  <a:pt x="1001" y="51"/>
                </a:lnTo>
                <a:lnTo>
                  <a:pt x="1030" y="53"/>
                </a:lnTo>
                <a:lnTo>
                  <a:pt x="1053" y="55"/>
                </a:lnTo>
                <a:lnTo>
                  <a:pt x="1090" y="59"/>
                </a:lnTo>
                <a:lnTo>
                  <a:pt x="1105" y="61"/>
                </a:lnTo>
                <a:lnTo>
                  <a:pt x="1118" y="64"/>
                </a:lnTo>
                <a:lnTo>
                  <a:pt x="1130" y="67"/>
                </a:lnTo>
                <a:lnTo>
                  <a:pt x="1138" y="69"/>
                </a:lnTo>
                <a:lnTo>
                  <a:pt x="1149" y="72"/>
                </a:lnTo>
                <a:lnTo>
                  <a:pt x="1153" y="73"/>
                </a:lnTo>
                <a:lnTo>
                  <a:pt x="1156" y="76"/>
                </a:lnTo>
                <a:lnTo>
                  <a:pt x="1165" y="8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8328" name="SMARTPenAnnotation76"/>
          <p:cNvSpPr>
            <a:spLocks/>
          </p:cNvSpPr>
          <p:nvPr/>
        </p:nvSpPr>
        <p:spPr bwMode="auto">
          <a:xfrm>
            <a:off x="741363" y="2743200"/>
            <a:ext cx="1420812" cy="61913"/>
          </a:xfrm>
          <a:custGeom>
            <a:avLst/>
            <a:gdLst>
              <a:gd name="T0" fmla="*/ 0 w 895"/>
              <a:gd name="T1" fmla="*/ 38 h 39"/>
              <a:gd name="T2" fmla="*/ 21 w 895"/>
              <a:gd name="T3" fmla="*/ 38 h 39"/>
              <a:gd name="T4" fmla="*/ 58 w 895"/>
              <a:gd name="T5" fmla="*/ 34 h 39"/>
              <a:gd name="T6" fmla="*/ 77 w 895"/>
              <a:gd name="T7" fmla="*/ 33 h 39"/>
              <a:gd name="T8" fmla="*/ 86 w 895"/>
              <a:gd name="T9" fmla="*/ 33 h 39"/>
              <a:gd name="T10" fmla="*/ 94 w 895"/>
              <a:gd name="T11" fmla="*/ 31 h 39"/>
              <a:gd name="T12" fmla="*/ 102 w 895"/>
              <a:gd name="T13" fmla="*/ 30 h 39"/>
              <a:gd name="T14" fmla="*/ 114 w 895"/>
              <a:gd name="T15" fmla="*/ 29 h 39"/>
              <a:gd name="T16" fmla="*/ 128 w 895"/>
              <a:gd name="T17" fmla="*/ 28 h 39"/>
              <a:gd name="T18" fmla="*/ 143 w 895"/>
              <a:gd name="T19" fmla="*/ 28 h 39"/>
              <a:gd name="T20" fmla="*/ 160 w 895"/>
              <a:gd name="T21" fmla="*/ 27 h 39"/>
              <a:gd name="T22" fmla="*/ 198 w 895"/>
              <a:gd name="T23" fmla="*/ 24 h 39"/>
              <a:gd name="T24" fmla="*/ 306 w 895"/>
              <a:gd name="T25" fmla="*/ 14 h 39"/>
              <a:gd name="T26" fmla="*/ 327 w 895"/>
              <a:gd name="T27" fmla="*/ 13 h 39"/>
              <a:gd name="T28" fmla="*/ 346 w 895"/>
              <a:gd name="T29" fmla="*/ 12 h 39"/>
              <a:gd name="T30" fmla="*/ 363 w 895"/>
              <a:gd name="T31" fmla="*/ 11 h 39"/>
              <a:gd name="T32" fmla="*/ 395 w 895"/>
              <a:gd name="T33" fmla="*/ 8 h 39"/>
              <a:gd name="T34" fmla="*/ 410 w 895"/>
              <a:gd name="T35" fmla="*/ 7 h 39"/>
              <a:gd name="T36" fmla="*/ 425 w 895"/>
              <a:gd name="T37" fmla="*/ 6 h 39"/>
              <a:gd name="T38" fmla="*/ 439 w 895"/>
              <a:gd name="T39" fmla="*/ 5 h 39"/>
              <a:gd name="T40" fmla="*/ 453 w 895"/>
              <a:gd name="T41" fmla="*/ 5 h 39"/>
              <a:gd name="T42" fmla="*/ 482 w 895"/>
              <a:gd name="T43" fmla="*/ 2 h 39"/>
              <a:gd name="T44" fmla="*/ 501 w 895"/>
              <a:gd name="T45" fmla="*/ 1 h 39"/>
              <a:gd name="T46" fmla="*/ 545 w 895"/>
              <a:gd name="T47" fmla="*/ 0 h 39"/>
              <a:gd name="T48" fmla="*/ 573 w 895"/>
              <a:gd name="T49" fmla="*/ 0 h 39"/>
              <a:gd name="T50" fmla="*/ 637 w 895"/>
              <a:gd name="T51" fmla="*/ 2 h 39"/>
              <a:gd name="T52" fmla="*/ 663 w 895"/>
              <a:gd name="T53" fmla="*/ 4 h 39"/>
              <a:gd name="T54" fmla="*/ 685 w 895"/>
              <a:gd name="T55" fmla="*/ 5 h 39"/>
              <a:gd name="T56" fmla="*/ 761 w 895"/>
              <a:gd name="T57" fmla="*/ 12 h 39"/>
              <a:gd name="T58" fmla="*/ 782 w 895"/>
              <a:gd name="T59" fmla="*/ 15 h 39"/>
              <a:gd name="T60" fmla="*/ 805 w 895"/>
              <a:gd name="T61" fmla="*/ 19 h 39"/>
              <a:gd name="T62" fmla="*/ 829 w 895"/>
              <a:gd name="T63" fmla="*/ 24 h 39"/>
              <a:gd name="T64" fmla="*/ 847 w 895"/>
              <a:gd name="T65" fmla="*/ 27 h 39"/>
              <a:gd name="T66" fmla="*/ 861 w 895"/>
              <a:gd name="T67" fmla="*/ 30 h 39"/>
              <a:gd name="T68" fmla="*/ 894 w 895"/>
              <a:gd name="T6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5" h="39">
                <a:moveTo>
                  <a:pt x="0" y="38"/>
                </a:moveTo>
                <a:lnTo>
                  <a:pt x="21" y="38"/>
                </a:lnTo>
                <a:lnTo>
                  <a:pt x="58" y="34"/>
                </a:lnTo>
                <a:lnTo>
                  <a:pt x="77" y="33"/>
                </a:lnTo>
                <a:lnTo>
                  <a:pt x="86" y="33"/>
                </a:lnTo>
                <a:lnTo>
                  <a:pt x="94" y="31"/>
                </a:lnTo>
                <a:lnTo>
                  <a:pt x="102" y="30"/>
                </a:lnTo>
                <a:lnTo>
                  <a:pt x="114" y="29"/>
                </a:lnTo>
                <a:lnTo>
                  <a:pt x="128" y="28"/>
                </a:lnTo>
                <a:lnTo>
                  <a:pt x="143" y="28"/>
                </a:lnTo>
                <a:lnTo>
                  <a:pt x="160" y="27"/>
                </a:lnTo>
                <a:lnTo>
                  <a:pt x="198" y="24"/>
                </a:lnTo>
                <a:lnTo>
                  <a:pt x="306" y="14"/>
                </a:lnTo>
                <a:lnTo>
                  <a:pt x="327" y="13"/>
                </a:lnTo>
                <a:lnTo>
                  <a:pt x="346" y="12"/>
                </a:lnTo>
                <a:lnTo>
                  <a:pt x="363" y="11"/>
                </a:lnTo>
                <a:lnTo>
                  <a:pt x="395" y="8"/>
                </a:lnTo>
                <a:lnTo>
                  <a:pt x="410" y="7"/>
                </a:lnTo>
                <a:lnTo>
                  <a:pt x="425" y="6"/>
                </a:lnTo>
                <a:lnTo>
                  <a:pt x="439" y="5"/>
                </a:lnTo>
                <a:lnTo>
                  <a:pt x="453" y="5"/>
                </a:lnTo>
                <a:lnTo>
                  <a:pt x="482" y="2"/>
                </a:lnTo>
                <a:lnTo>
                  <a:pt x="501" y="1"/>
                </a:lnTo>
                <a:lnTo>
                  <a:pt x="545" y="0"/>
                </a:lnTo>
                <a:lnTo>
                  <a:pt x="573" y="0"/>
                </a:lnTo>
                <a:lnTo>
                  <a:pt x="637" y="2"/>
                </a:lnTo>
                <a:lnTo>
                  <a:pt x="663" y="4"/>
                </a:lnTo>
                <a:lnTo>
                  <a:pt x="685" y="5"/>
                </a:lnTo>
                <a:lnTo>
                  <a:pt x="761" y="12"/>
                </a:lnTo>
                <a:lnTo>
                  <a:pt x="782" y="15"/>
                </a:lnTo>
                <a:lnTo>
                  <a:pt x="805" y="19"/>
                </a:lnTo>
                <a:lnTo>
                  <a:pt x="829" y="24"/>
                </a:lnTo>
                <a:lnTo>
                  <a:pt x="847" y="27"/>
                </a:lnTo>
                <a:lnTo>
                  <a:pt x="861" y="30"/>
                </a:lnTo>
                <a:lnTo>
                  <a:pt x="894" y="3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8329" name="SMARTPenAnnotation77"/>
          <p:cNvSpPr>
            <a:spLocks/>
          </p:cNvSpPr>
          <p:nvPr/>
        </p:nvSpPr>
        <p:spPr bwMode="auto">
          <a:xfrm>
            <a:off x="803275" y="3251200"/>
            <a:ext cx="1770063" cy="144463"/>
          </a:xfrm>
          <a:custGeom>
            <a:avLst/>
            <a:gdLst>
              <a:gd name="T0" fmla="*/ 0 w 1115"/>
              <a:gd name="T1" fmla="*/ 33 h 91"/>
              <a:gd name="T2" fmla="*/ 9 w 1115"/>
              <a:gd name="T3" fmla="*/ 30 h 91"/>
              <a:gd name="T4" fmla="*/ 12 w 1115"/>
              <a:gd name="T5" fmla="*/ 29 h 91"/>
              <a:gd name="T6" fmla="*/ 15 w 1115"/>
              <a:gd name="T7" fmla="*/ 27 h 91"/>
              <a:gd name="T8" fmla="*/ 18 w 1115"/>
              <a:gd name="T9" fmla="*/ 25 h 91"/>
              <a:gd name="T10" fmla="*/ 22 w 1115"/>
              <a:gd name="T11" fmla="*/ 24 h 91"/>
              <a:gd name="T12" fmla="*/ 28 w 1115"/>
              <a:gd name="T13" fmla="*/ 22 h 91"/>
              <a:gd name="T14" fmla="*/ 43 w 1115"/>
              <a:gd name="T15" fmla="*/ 21 h 91"/>
              <a:gd name="T16" fmla="*/ 52 w 1115"/>
              <a:gd name="T17" fmla="*/ 19 h 91"/>
              <a:gd name="T18" fmla="*/ 71 w 1115"/>
              <a:gd name="T19" fmla="*/ 14 h 91"/>
              <a:gd name="T20" fmla="*/ 93 w 1115"/>
              <a:gd name="T21" fmla="*/ 12 h 91"/>
              <a:gd name="T22" fmla="*/ 161 w 1115"/>
              <a:gd name="T23" fmla="*/ 7 h 91"/>
              <a:gd name="T24" fmla="*/ 189 w 1115"/>
              <a:gd name="T25" fmla="*/ 6 h 91"/>
              <a:gd name="T26" fmla="*/ 224 w 1115"/>
              <a:gd name="T27" fmla="*/ 5 h 91"/>
              <a:gd name="T28" fmla="*/ 247 w 1115"/>
              <a:gd name="T29" fmla="*/ 4 h 91"/>
              <a:gd name="T30" fmla="*/ 270 w 1115"/>
              <a:gd name="T31" fmla="*/ 1 h 91"/>
              <a:gd name="T32" fmla="*/ 304 w 1115"/>
              <a:gd name="T33" fmla="*/ 0 h 91"/>
              <a:gd name="T34" fmla="*/ 360 w 1115"/>
              <a:gd name="T35" fmla="*/ 0 h 91"/>
              <a:gd name="T36" fmla="*/ 418 w 1115"/>
              <a:gd name="T37" fmla="*/ 0 h 91"/>
              <a:gd name="T38" fmla="*/ 477 w 1115"/>
              <a:gd name="T39" fmla="*/ 1 h 91"/>
              <a:gd name="T40" fmla="*/ 511 w 1115"/>
              <a:gd name="T41" fmla="*/ 2 h 91"/>
              <a:gd name="T42" fmla="*/ 538 w 1115"/>
              <a:gd name="T43" fmla="*/ 4 h 91"/>
              <a:gd name="T44" fmla="*/ 561 w 1115"/>
              <a:gd name="T45" fmla="*/ 6 h 91"/>
              <a:gd name="T46" fmla="*/ 701 w 1115"/>
              <a:gd name="T47" fmla="*/ 18 h 91"/>
              <a:gd name="T48" fmla="*/ 764 w 1115"/>
              <a:gd name="T49" fmla="*/ 25 h 91"/>
              <a:gd name="T50" fmla="*/ 828 w 1115"/>
              <a:gd name="T51" fmla="*/ 31 h 91"/>
              <a:gd name="T52" fmla="*/ 860 w 1115"/>
              <a:gd name="T53" fmla="*/ 35 h 91"/>
              <a:gd name="T54" fmla="*/ 898 w 1115"/>
              <a:gd name="T55" fmla="*/ 41 h 91"/>
              <a:gd name="T56" fmla="*/ 974 w 1115"/>
              <a:gd name="T57" fmla="*/ 53 h 91"/>
              <a:gd name="T58" fmla="*/ 1024 w 1115"/>
              <a:gd name="T59" fmla="*/ 60 h 91"/>
              <a:gd name="T60" fmla="*/ 1042 w 1115"/>
              <a:gd name="T61" fmla="*/ 63 h 91"/>
              <a:gd name="T62" fmla="*/ 1057 w 1115"/>
              <a:gd name="T63" fmla="*/ 65 h 91"/>
              <a:gd name="T64" fmla="*/ 1068 w 1115"/>
              <a:gd name="T65" fmla="*/ 68 h 91"/>
              <a:gd name="T66" fmla="*/ 1078 w 1115"/>
              <a:gd name="T67" fmla="*/ 70 h 91"/>
              <a:gd name="T68" fmla="*/ 1086 w 1115"/>
              <a:gd name="T69" fmla="*/ 72 h 91"/>
              <a:gd name="T70" fmla="*/ 1094 w 1115"/>
              <a:gd name="T71" fmla="*/ 74 h 91"/>
              <a:gd name="T72" fmla="*/ 1100 w 1115"/>
              <a:gd name="T73" fmla="*/ 76 h 91"/>
              <a:gd name="T74" fmla="*/ 1105 w 1115"/>
              <a:gd name="T75" fmla="*/ 78 h 91"/>
              <a:gd name="T76" fmla="*/ 1114 w 1115"/>
              <a:gd name="T77"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5" h="91">
                <a:moveTo>
                  <a:pt x="0" y="33"/>
                </a:moveTo>
                <a:lnTo>
                  <a:pt x="9" y="30"/>
                </a:lnTo>
                <a:lnTo>
                  <a:pt x="12" y="29"/>
                </a:lnTo>
                <a:lnTo>
                  <a:pt x="15" y="27"/>
                </a:lnTo>
                <a:lnTo>
                  <a:pt x="18" y="25"/>
                </a:lnTo>
                <a:lnTo>
                  <a:pt x="22" y="24"/>
                </a:lnTo>
                <a:lnTo>
                  <a:pt x="28" y="22"/>
                </a:lnTo>
                <a:lnTo>
                  <a:pt x="43" y="21"/>
                </a:lnTo>
                <a:lnTo>
                  <a:pt x="52" y="19"/>
                </a:lnTo>
                <a:lnTo>
                  <a:pt x="71" y="14"/>
                </a:lnTo>
                <a:lnTo>
                  <a:pt x="93" y="12"/>
                </a:lnTo>
                <a:lnTo>
                  <a:pt x="161" y="7"/>
                </a:lnTo>
                <a:lnTo>
                  <a:pt x="189" y="6"/>
                </a:lnTo>
                <a:lnTo>
                  <a:pt x="224" y="5"/>
                </a:lnTo>
                <a:lnTo>
                  <a:pt x="247" y="4"/>
                </a:lnTo>
                <a:lnTo>
                  <a:pt x="270" y="1"/>
                </a:lnTo>
                <a:lnTo>
                  <a:pt x="304" y="0"/>
                </a:lnTo>
                <a:lnTo>
                  <a:pt x="360" y="0"/>
                </a:lnTo>
                <a:lnTo>
                  <a:pt x="418" y="0"/>
                </a:lnTo>
                <a:lnTo>
                  <a:pt x="477" y="1"/>
                </a:lnTo>
                <a:lnTo>
                  <a:pt x="511" y="2"/>
                </a:lnTo>
                <a:lnTo>
                  <a:pt x="538" y="4"/>
                </a:lnTo>
                <a:lnTo>
                  <a:pt x="561" y="6"/>
                </a:lnTo>
                <a:lnTo>
                  <a:pt x="701" y="18"/>
                </a:lnTo>
                <a:lnTo>
                  <a:pt x="764" y="25"/>
                </a:lnTo>
                <a:lnTo>
                  <a:pt x="828" y="31"/>
                </a:lnTo>
                <a:lnTo>
                  <a:pt x="860" y="35"/>
                </a:lnTo>
                <a:lnTo>
                  <a:pt x="898" y="41"/>
                </a:lnTo>
                <a:lnTo>
                  <a:pt x="974" y="53"/>
                </a:lnTo>
                <a:lnTo>
                  <a:pt x="1024" y="60"/>
                </a:lnTo>
                <a:lnTo>
                  <a:pt x="1042" y="63"/>
                </a:lnTo>
                <a:lnTo>
                  <a:pt x="1057" y="65"/>
                </a:lnTo>
                <a:lnTo>
                  <a:pt x="1068" y="68"/>
                </a:lnTo>
                <a:lnTo>
                  <a:pt x="1078" y="70"/>
                </a:lnTo>
                <a:lnTo>
                  <a:pt x="1086" y="72"/>
                </a:lnTo>
                <a:lnTo>
                  <a:pt x="1094" y="74"/>
                </a:lnTo>
                <a:lnTo>
                  <a:pt x="1100" y="76"/>
                </a:lnTo>
                <a:lnTo>
                  <a:pt x="1105" y="78"/>
                </a:lnTo>
                <a:lnTo>
                  <a:pt x="1114"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8330" name="SMARTPenAnnotation78"/>
          <p:cNvSpPr>
            <a:spLocks/>
          </p:cNvSpPr>
          <p:nvPr/>
        </p:nvSpPr>
        <p:spPr bwMode="auto">
          <a:xfrm>
            <a:off x="527050" y="3770313"/>
            <a:ext cx="1001713" cy="61912"/>
          </a:xfrm>
          <a:custGeom>
            <a:avLst/>
            <a:gdLst>
              <a:gd name="T0" fmla="*/ 0 w 631"/>
              <a:gd name="T1" fmla="*/ 38 h 39"/>
              <a:gd name="T2" fmla="*/ 12 w 631"/>
              <a:gd name="T3" fmla="*/ 35 h 39"/>
              <a:gd name="T4" fmla="*/ 16 w 631"/>
              <a:gd name="T5" fmla="*/ 34 h 39"/>
              <a:gd name="T6" fmla="*/ 22 w 631"/>
              <a:gd name="T7" fmla="*/ 33 h 39"/>
              <a:gd name="T8" fmla="*/ 33 w 631"/>
              <a:gd name="T9" fmla="*/ 33 h 39"/>
              <a:gd name="T10" fmla="*/ 40 w 631"/>
              <a:gd name="T11" fmla="*/ 32 h 39"/>
              <a:gd name="T12" fmla="*/ 61 w 631"/>
              <a:gd name="T13" fmla="*/ 30 h 39"/>
              <a:gd name="T14" fmla="*/ 71 w 631"/>
              <a:gd name="T15" fmla="*/ 28 h 39"/>
              <a:gd name="T16" fmla="*/ 79 w 631"/>
              <a:gd name="T17" fmla="*/ 26 h 39"/>
              <a:gd name="T18" fmla="*/ 86 w 631"/>
              <a:gd name="T19" fmla="*/ 25 h 39"/>
              <a:gd name="T20" fmla="*/ 96 w 631"/>
              <a:gd name="T21" fmla="*/ 24 h 39"/>
              <a:gd name="T22" fmla="*/ 108 w 631"/>
              <a:gd name="T23" fmla="*/ 23 h 39"/>
              <a:gd name="T24" fmla="*/ 121 w 631"/>
              <a:gd name="T25" fmla="*/ 22 h 39"/>
              <a:gd name="T26" fmla="*/ 137 w 631"/>
              <a:gd name="T27" fmla="*/ 21 h 39"/>
              <a:gd name="T28" fmla="*/ 177 w 631"/>
              <a:gd name="T29" fmla="*/ 16 h 39"/>
              <a:gd name="T30" fmla="*/ 198 w 631"/>
              <a:gd name="T31" fmla="*/ 14 h 39"/>
              <a:gd name="T32" fmla="*/ 217 w 631"/>
              <a:gd name="T33" fmla="*/ 12 h 39"/>
              <a:gd name="T34" fmla="*/ 237 w 631"/>
              <a:gd name="T35" fmla="*/ 12 h 39"/>
              <a:gd name="T36" fmla="*/ 253 w 631"/>
              <a:gd name="T37" fmla="*/ 10 h 39"/>
              <a:gd name="T38" fmla="*/ 268 w 631"/>
              <a:gd name="T39" fmla="*/ 9 h 39"/>
              <a:gd name="T40" fmla="*/ 282 w 631"/>
              <a:gd name="T41" fmla="*/ 8 h 39"/>
              <a:gd name="T42" fmla="*/ 294 w 631"/>
              <a:gd name="T43" fmla="*/ 6 h 39"/>
              <a:gd name="T44" fmla="*/ 305 w 631"/>
              <a:gd name="T45" fmla="*/ 6 h 39"/>
              <a:gd name="T46" fmla="*/ 316 w 631"/>
              <a:gd name="T47" fmla="*/ 5 h 39"/>
              <a:gd name="T48" fmla="*/ 412 w 631"/>
              <a:gd name="T49" fmla="*/ 4 h 39"/>
              <a:gd name="T50" fmla="*/ 472 w 631"/>
              <a:gd name="T51" fmla="*/ 4 h 39"/>
              <a:gd name="T52" fmla="*/ 486 w 631"/>
              <a:gd name="T53" fmla="*/ 4 h 39"/>
              <a:gd name="T54" fmla="*/ 498 w 631"/>
              <a:gd name="T55" fmla="*/ 3 h 39"/>
              <a:gd name="T56" fmla="*/ 508 w 631"/>
              <a:gd name="T57" fmla="*/ 1 h 39"/>
              <a:gd name="T58" fmla="*/ 517 w 631"/>
              <a:gd name="T59" fmla="*/ 1 h 39"/>
              <a:gd name="T60" fmla="*/ 534 w 631"/>
              <a:gd name="T61" fmla="*/ 0 h 39"/>
              <a:gd name="T62" fmla="*/ 549 w 631"/>
              <a:gd name="T63" fmla="*/ 0 h 39"/>
              <a:gd name="T64" fmla="*/ 630 w 631"/>
              <a:gd name="T65"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1" h="39">
                <a:moveTo>
                  <a:pt x="0" y="38"/>
                </a:moveTo>
                <a:lnTo>
                  <a:pt x="12" y="35"/>
                </a:lnTo>
                <a:lnTo>
                  <a:pt x="16" y="34"/>
                </a:lnTo>
                <a:lnTo>
                  <a:pt x="22" y="33"/>
                </a:lnTo>
                <a:lnTo>
                  <a:pt x="33" y="33"/>
                </a:lnTo>
                <a:lnTo>
                  <a:pt x="40" y="32"/>
                </a:lnTo>
                <a:lnTo>
                  <a:pt x="61" y="30"/>
                </a:lnTo>
                <a:lnTo>
                  <a:pt x="71" y="28"/>
                </a:lnTo>
                <a:lnTo>
                  <a:pt x="79" y="26"/>
                </a:lnTo>
                <a:lnTo>
                  <a:pt x="86" y="25"/>
                </a:lnTo>
                <a:lnTo>
                  <a:pt x="96" y="24"/>
                </a:lnTo>
                <a:lnTo>
                  <a:pt x="108" y="23"/>
                </a:lnTo>
                <a:lnTo>
                  <a:pt x="121" y="22"/>
                </a:lnTo>
                <a:lnTo>
                  <a:pt x="137" y="21"/>
                </a:lnTo>
                <a:lnTo>
                  <a:pt x="177" y="16"/>
                </a:lnTo>
                <a:lnTo>
                  <a:pt x="198" y="14"/>
                </a:lnTo>
                <a:lnTo>
                  <a:pt x="217" y="12"/>
                </a:lnTo>
                <a:lnTo>
                  <a:pt x="237" y="12"/>
                </a:lnTo>
                <a:lnTo>
                  <a:pt x="253" y="10"/>
                </a:lnTo>
                <a:lnTo>
                  <a:pt x="268" y="9"/>
                </a:lnTo>
                <a:lnTo>
                  <a:pt x="282" y="8"/>
                </a:lnTo>
                <a:lnTo>
                  <a:pt x="294" y="6"/>
                </a:lnTo>
                <a:lnTo>
                  <a:pt x="305" y="6"/>
                </a:lnTo>
                <a:lnTo>
                  <a:pt x="316" y="5"/>
                </a:lnTo>
                <a:lnTo>
                  <a:pt x="412" y="4"/>
                </a:lnTo>
                <a:lnTo>
                  <a:pt x="472" y="4"/>
                </a:lnTo>
                <a:lnTo>
                  <a:pt x="486" y="4"/>
                </a:lnTo>
                <a:lnTo>
                  <a:pt x="498" y="3"/>
                </a:lnTo>
                <a:lnTo>
                  <a:pt x="508" y="1"/>
                </a:lnTo>
                <a:lnTo>
                  <a:pt x="517" y="1"/>
                </a:lnTo>
                <a:lnTo>
                  <a:pt x="534" y="0"/>
                </a:lnTo>
                <a:lnTo>
                  <a:pt x="549" y="0"/>
                </a:lnTo>
                <a:lnTo>
                  <a:pt x="630" y="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8331" name="SMARTPenAnnotation79"/>
          <p:cNvSpPr>
            <a:spLocks/>
          </p:cNvSpPr>
          <p:nvPr/>
        </p:nvSpPr>
        <p:spPr bwMode="auto">
          <a:xfrm>
            <a:off x="696913" y="4144963"/>
            <a:ext cx="1465262" cy="80962"/>
          </a:xfrm>
          <a:custGeom>
            <a:avLst/>
            <a:gdLst>
              <a:gd name="T0" fmla="*/ 0 w 923"/>
              <a:gd name="T1" fmla="*/ 50 h 51"/>
              <a:gd name="T2" fmla="*/ 32 w 923"/>
              <a:gd name="T3" fmla="*/ 50 h 51"/>
              <a:gd name="T4" fmla="*/ 39 w 923"/>
              <a:gd name="T5" fmla="*/ 49 h 51"/>
              <a:gd name="T6" fmla="*/ 61 w 923"/>
              <a:gd name="T7" fmla="*/ 47 h 51"/>
              <a:gd name="T8" fmla="*/ 85 w 923"/>
              <a:gd name="T9" fmla="*/ 45 h 51"/>
              <a:gd name="T10" fmla="*/ 119 w 923"/>
              <a:gd name="T11" fmla="*/ 44 h 51"/>
              <a:gd name="T12" fmla="*/ 171 w 923"/>
              <a:gd name="T13" fmla="*/ 44 h 51"/>
              <a:gd name="T14" fmla="*/ 340 w 923"/>
              <a:gd name="T15" fmla="*/ 49 h 51"/>
              <a:gd name="T16" fmla="*/ 367 w 923"/>
              <a:gd name="T17" fmla="*/ 48 h 51"/>
              <a:gd name="T18" fmla="*/ 395 w 923"/>
              <a:gd name="T19" fmla="*/ 46 h 51"/>
              <a:gd name="T20" fmla="*/ 448 w 923"/>
              <a:gd name="T21" fmla="*/ 41 h 51"/>
              <a:gd name="T22" fmla="*/ 484 w 923"/>
              <a:gd name="T23" fmla="*/ 37 h 51"/>
              <a:gd name="T24" fmla="*/ 512 w 923"/>
              <a:gd name="T25" fmla="*/ 33 h 51"/>
              <a:gd name="T26" fmla="*/ 617 w 923"/>
              <a:gd name="T27" fmla="*/ 17 h 51"/>
              <a:gd name="T28" fmla="*/ 658 w 923"/>
              <a:gd name="T29" fmla="*/ 11 h 51"/>
              <a:gd name="T30" fmla="*/ 678 w 923"/>
              <a:gd name="T31" fmla="*/ 9 h 51"/>
              <a:gd name="T32" fmla="*/ 695 w 923"/>
              <a:gd name="T33" fmla="*/ 7 h 51"/>
              <a:gd name="T34" fmla="*/ 722 w 923"/>
              <a:gd name="T35" fmla="*/ 3 h 51"/>
              <a:gd name="T36" fmla="*/ 734 w 923"/>
              <a:gd name="T37" fmla="*/ 2 h 51"/>
              <a:gd name="T38" fmla="*/ 755 w 923"/>
              <a:gd name="T39" fmla="*/ 0 h 51"/>
              <a:gd name="T40" fmla="*/ 780 w 923"/>
              <a:gd name="T41" fmla="*/ 0 h 51"/>
              <a:gd name="T42" fmla="*/ 807 w 923"/>
              <a:gd name="T43" fmla="*/ 0 h 51"/>
              <a:gd name="T44" fmla="*/ 819 w 923"/>
              <a:gd name="T45" fmla="*/ 1 h 51"/>
              <a:gd name="T46" fmla="*/ 831 w 923"/>
              <a:gd name="T47" fmla="*/ 2 h 51"/>
              <a:gd name="T48" fmla="*/ 849 w 923"/>
              <a:gd name="T49" fmla="*/ 3 h 51"/>
              <a:gd name="T50" fmla="*/ 863 w 923"/>
              <a:gd name="T51" fmla="*/ 5 h 51"/>
              <a:gd name="T52" fmla="*/ 868 w 923"/>
              <a:gd name="T53" fmla="*/ 6 h 51"/>
              <a:gd name="T54" fmla="*/ 873 w 923"/>
              <a:gd name="T55" fmla="*/ 7 h 51"/>
              <a:gd name="T56" fmla="*/ 877 w 923"/>
              <a:gd name="T57" fmla="*/ 8 h 51"/>
              <a:gd name="T58" fmla="*/ 883 w 923"/>
              <a:gd name="T59" fmla="*/ 9 h 51"/>
              <a:gd name="T60" fmla="*/ 886 w 923"/>
              <a:gd name="T61" fmla="*/ 10 h 51"/>
              <a:gd name="T62" fmla="*/ 889 w 923"/>
              <a:gd name="T63" fmla="*/ 12 h 51"/>
              <a:gd name="T64" fmla="*/ 893 w 923"/>
              <a:gd name="T65" fmla="*/ 13 h 51"/>
              <a:gd name="T66" fmla="*/ 897 w 923"/>
              <a:gd name="T67" fmla="*/ 15 h 51"/>
              <a:gd name="T68" fmla="*/ 902 w 923"/>
              <a:gd name="T69" fmla="*/ 18 h 51"/>
              <a:gd name="T70" fmla="*/ 907 w 923"/>
              <a:gd name="T71" fmla="*/ 21 h 51"/>
              <a:gd name="T72" fmla="*/ 911 w 923"/>
              <a:gd name="T73" fmla="*/ 24 h 51"/>
              <a:gd name="T74" fmla="*/ 914 w 923"/>
              <a:gd name="T75" fmla="*/ 26 h 51"/>
              <a:gd name="T76" fmla="*/ 922 w 923"/>
              <a:gd name="T77"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3" h="51">
                <a:moveTo>
                  <a:pt x="0" y="50"/>
                </a:moveTo>
                <a:lnTo>
                  <a:pt x="32" y="50"/>
                </a:lnTo>
                <a:lnTo>
                  <a:pt x="39" y="49"/>
                </a:lnTo>
                <a:lnTo>
                  <a:pt x="61" y="47"/>
                </a:lnTo>
                <a:lnTo>
                  <a:pt x="85" y="45"/>
                </a:lnTo>
                <a:lnTo>
                  <a:pt x="119" y="44"/>
                </a:lnTo>
                <a:lnTo>
                  <a:pt x="171" y="44"/>
                </a:lnTo>
                <a:lnTo>
                  <a:pt x="340" y="49"/>
                </a:lnTo>
                <a:lnTo>
                  <a:pt x="367" y="48"/>
                </a:lnTo>
                <a:lnTo>
                  <a:pt x="395" y="46"/>
                </a:lnTo>
                <a:lnTo>
                  <a:pt x="448" y="41"/>
                </a:lnTo>
                <a:lnTo>
                  <a:pt x="484" y="37"/>
                </a:lnTo>
                <a:lnTo>
                  <a:pt x="512" y="33"/>
                </a:lnTo>
                <a:lnTo>
                  <a:pt x="617" y="17"/>
                </a:lnTo>
                <a:lnTo>
                  <a:pt x="658" y="11"/>
                </a:lnTo>
                <a:lnTo>
                  <a:pt x="678" y="9"/>
                </a:lnTo>
                <a:lnTo>
                  <a:pt x="695" y="7"/>
                </a:lnTo>
                <a:lnTo>
                  <a:pt x="722" y="3"/>
                </a:lnTo>
                <a:lnTo>
                  <a:pt x="734" y="2"/>
                </a:lnTo>
                <a:lnTo>
                  <a:pt x="755" y="0"/>
                </a:lnTo>
                <a:lnTo>
                  <a:pt x="780" y="0"/>
                </a:lnTo>
                <a:lnTo>
                  <a:pt x="807" y="0"/>
                </a:lnTo>
                <a:lnTo>
                  <a:pt x="819" y="1"/>
                </a:lnTo>
                <a:lnTo>
                  <a:pt x="831" y="2"/>
                </a:lnTo>
                <a:lnTo>
                  <a:pt x="849" y="3"/>
                </a:lnTo>
                <a:lnTo>
                  <a:pt x="863" y="5"/>
                </a:lnTo>
                <a:lnTo>
                  <a:pt x="868" y="6"/>
                </a:lnTo>
                <a:lnTo>
                  <a:pt x="873" y="7"/>
                </a:lnTo>
                <a:lnTo>
                  <a:pt x="877" y="8"/>
                </a:lnTo>
                <a:lnTo>
                  <a:pt x="883" y="9"/>
                </a:lnTo>
                <a:lnTo>
                  <a:pt x="886" y="10"/>
                </a:lnTo>
                <a:lnTo>
                  <a:pt x="889" y="12"/>
                </a:lnTo>
                <a:lnTo>
                  <a:pt x="893" y="13"/>
                </a:lnTo>
                <a:lnTo>
                  <a:pt x="897" y="15"/>
                </a:lnTo>
                <a:lnTo>
                  <a:pt x="902" y="18"/>
                </a:lnTo>
                <a:lnTo>
                  <a:pt x="907" y="21"/>
                </a:lnTo>
                <a:lnTo>
                  <a:pt x="911" y="24"/>
                </a:lnTo>
                <a:lnTo>
                  <a:pt x="914" y="26"/>
                </a:lnTo>
                <a:lnTo>
                  <a:pt x="922"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8332" name="SMARTPenAnnotation80"/>
          <p:cNvSpPr>
            <a:spLocks/>
          </p:cNvSpPr>
          <p:nvPr/>
        </p:nvSpPr>
        <p:spPr bwMode="auto">
          <a:xfrm>
            <a:off x="608013" y="4643438"/>
            <a:ext cx="1947862" cy="153987"/>
          </a:xfrm>
          <a:custGeom>
            <a:avLst/>
            <a:gdLst>
              <a:gd name="T0" fmla="*/ 0 w 1227"/>
              <a:gd name="T1" fmla="*/ 96 h 97"/>
              <a:gd name="T2" fmla="*/ 8 w 1227"/>
              <a:gd name="T3" fmla="*/ 93 h 97"/>
              <a:gd name="T4" fmla="*/ 20 w 1227"/>
              <a:gd name="T5" fmla="*/ 90 h 97"/>
              <a:gd name="T6" fmla="*/ 26 w 1227"/>
              <a:gd name="T7" fmla="*/ 87 h 97"/>
              <a:gd name="T8" fmla="*/ 32 w 1227"/>
              <a:gd name="T9" fmla="*/ 86 h 97"/>
              <a:gd name="T10" fmla="*/ 39 w 1227"/>
              <a:gd name="T11" fmla="*/ 84 h 97"/>
              <a:gd name="T12" fmla="*/ 53 w 1227"/>
              <a:gd name="T13" fmla="*/ 81 h 97"/>
              <a:gd name="T14" fmla="*/ 82 w 1227"/>
              <a:gd name="T15" fmla="*/ 78 h 97"/>
              <a:gd name="T16" fmla="*/ 131 w 1227"/>
              <a:gd name="T17" fmla="*/ 73 h 97"/>
              <a:gd name="T18" fmla="*/ 152 w 1227"/>
              <a:gd name="T19" fmla="*/ 71 h 97"/>
              <a:gd name="T20" fmla="*/ 184 w 1227"/>
              <a:gd name="T21" fmla="*/ 66 h 97"/>
              <a:gd name="T22" fmla="*/ 196 w 1227"/>
              <a:gd name="T23" fmla="*/ 64 h 97"/>
              <a:gd name="T24" fmla="*/ 207 w 1227"/>
              <a:gd name="T25" fmla="*/ 62 h 97"/>
              <a:gd name="T26" fmla="*/ 245 w 1227"/>
              <a:gd name="T27" fmla="*/ 54 h 97"/>
              <a:gd name="T28" fmla="*/ 276 w 1227"/>
              <a:gd name="T29" fmla="*/ 49 h 97"/>
              <a:gd name="T30" fmla="*/ 306 w 1227"/>
              <a:gd name="T31" fmla="*/ 46 h 97"/>
              <a:gd name="T32" fmla="*/ 325 w 1227"/>
              <a:gd name="T33" fmla="*/ 44 h 97"/>
              <a:gd name="T34" fmla="*/ 468 w 1227"/>
              <a:gd name="T35" fmla="*/ 21 h 97"/>
              <a:gd name="T36" fmla="*/ 484 w 1227"/>
              <a:gd name="T37" fmla="*/ 19 h 97"/>
              <a:gd name="T38" fmla="*/ 610 w 1227"/>
              <a:gd name="T39" fmla="*/ 6 h 97"/>
              <a:gd name="T40" fmla="*/ 635 w 1227"/>
              <a:gd name="T41" fmla="*/ 4 h 97"/>
              <a:gd name="T42" fmla="*/ 673 w 1227"/>
              <a:gd name="T43" fmla="*/ 2 h 97"/>
              <a:gd name="T44" fmla="*/ 726 w 1227"/>
              <a:gd name="T45" fmla="*/ 1 h 97"/>
              <a:gd name="T46" fmla="*/ 925 w 1227"/>
              <a:gd name="T47" fmla="*/ 0 h 97"/>
              <a:gd name="T48" fmla="*/ 948 w 1227"/>
              <a:gd name="T49" fmla="*/ 1 h 97"/>
              <a:gd name="T50" fmla="*/ 1041 w 1227"/>
              <a:gd name="T51" fmla="*/ 9 h 97"/>
              <a:gd name="T52" fmla="*/ 1070 w 1227"/>
              <a:gd name="T53" fmla="*/ 11 h 97"/>
              <a:gd name="T54" fmla="*/ 1085 w 1227"/>
              <a:gd name="T55" fmla="*/ 14 h 97"/>
              <a:gd name="T56" fmla="*/ 1100 w 1227"/>
              <a:gd name="T57" fmla="*/ 17 h 97"/>
              <a:gd name="T58" fmla="*/ 1115 w 1227"/>
              <a:gd name="T59" fmla="*/ 20 h 97"/>
              <a:gd name="T60" fmla="*/ 1166 w 1227"/>
              <a:gd name="T61" fmla="*/ 32 h 97"/>
              <a:gd name="T62" fmla="*/ 1176 w 1227"/>
              <a:gd name="T63" fmla="*/ 35 h 97"/>
              <a:gd name="T64" fmla="*/ 1185 w 1227"/>
              <a:gd name="T65" fmla="*/ 37 h 97"/>
              <a:gd name="T66" fmla="*/ 1191 w 1227"/>
              <a:gd name="T67" fmla="*/ 39 h 97"/>
              <a:gd name="T68" fmla="*/ 1197 w 1227"/>
              <a:gd name="T69" fmla="*/ 41 h 97"/>
              <a:gd name="T70" fmla="*/ 1203 w 1227"/>
              <a:gd name="T71" fmla="*/ 44 h 97"/>
              <a:gd name="T72" fmla="*/ 1209 w 1227"/>
              <a:gd name="T73" fmla="*/ 48 h 97"/>
              <a:gd name="T74" fmla="*/ 1226 w 1227"/>
              <a:gd name="T7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7" h="97">
                <a:moveTo>
                  <a:pt x="0" y="96"/>
                </a:moveTo>
                <a:lnTo>
                  <a:pt x="8" y="93"/>
                </a:lnTo>
                <a:lnTo>
                  <a:pt x="20" y="90"/>
                </a:lnTo>
                <a:lnTo>
                  <a:pt x="26" y="87"/>
                </a:lnTo>
                <a:lnTo>
                  <a:pt x="32" y="86"/>
                </a:lnTo>
                <a:lnTo>
                  <a:pt x="39" y="84"/>
                </a:lnTo>
                <a:lnTo>
                  <a:pt x="53" y="81"/>
                </a:lnTo>
                <a:lnTo>
                  <a:pt x="82" y="78"/>
                </a:lnTo>
                <a:lnTo>
                  <a:pt x="131" y="73"/>
                </a:lnTo>
                <a:lnTo>
                  <a:pt x="152" y="71"/>
                </a:lnTo>
                <a:lnTo>
                  <a:pt x="184" y="66"/>
                </a:lnTo>
                <a:lnTo>
                  <a:pt x="196" y="64"/>
                </a:lnTo>
                <a:lnTo>
                  <a:pt x="207" y="62"/>
                </a:lnTo>
                <a:lnTo>
                  <a:pt x="245" y="54"/>
                </a:lnTo>
                <a:lnTo>
                  <a:pt x="276" y="49"/>
                </a:lnTo>
                <a:lnTo>
                  <a:pt x="306" y="46"/>
                </a:lnTo>
                <a:lnTo>
                  <a:pt x="325" y="44"/>
                </a:lnTo>
                <a:lnTo>
                  <a:pt x="468" y="21"/>
                </a:lnTo>
                <a:lnTo>
                  <a:pt x="484" y="19"/>
                </a:lnTo>
                <a:lnTo>
                  <a:pt x="610" y="6"/>
                </a:lnTo>
                <a:lnTo>
                  <a:pt x="635" y="4"/>
                </a:lnTo>
                <a:lnTo>
                  <a:pt x="673" y="2"/>
                </a:lnTo>
                <a:lnTo>
                  <a:pt x="726" y="1"/>
                </a:lnTo>
                <a:lnTo>
                  <a:pt x="925" y="0"/>
                </a:lnTo>
                <a:lnTo>
                  <a:pt x="948" y="1"/>
                </a:lnTo>
                <a:lnTo>
                  <a:pt x="1041" y="9"/>
                </a:lnTo>
                <a:lnTo>
                  <a:pt x="1070" y="11"/>
                </a:lnTo>
                <a:lnTo>
                  <a:pt x="1085" y="14"/>
                </a:lnTo>
                <a:lnTo>
                  <a:pt x="1100" y="17"/>
                </a:lnTo>
                <a:lnTo>
                  <a:pt x="1115" y="20"/>
                </a:lnTo>
                <a:lnTo>
                  <a:pt x="1166" y="32"/>
                </a:lnTo>
                <a:lnTo>
                  <a:pt x="1176" y="35"/>
                </a:lnTo>
                <a:lnTo>
                  <a:pt x="1185" y="37"/>
                </a:lnTo>
                <a:lnTo>
                  <a:pt x="1191" y="39"/>
                </a:lnTo>
                <a:lnTo>
                  <a:pt x="1197" y="41"/>
                </a:lnTo>
                <a:lnTo>
                  <a:pt x="1203" y="44"/>
                </a:lnTo>
                <a:lnTo>
                  <a:pt x="1209" y="48"/>
                </a:lnTo>
                <a:lnTo>
                  <a:pt x="1226"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335603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13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4538"/>
            <a:ext cx="9144000" cy="6113462"/>
          </a:xfrm>
          <a:prstGeom prst="rect">
            <a:avLst/>
          </a:prstGeom>
          <a:noFill/>
          <a:extLst>
            <a:ext uri="{909E8E84-426E-40DD-AFC4-6F175D3DCCD1}">
              <a14:hiddenFill xmlns:a14="http://schemas.microsoft.com/office/drawing/2010/main">
                <a:solidFill>
                  <a:srgbClr val="FFFFFF"/>
                </a:solidFill>
              </a14:hiddenFill>
            </a:ext>
          </a:extLst>
        </p:spPr>
      </p:pic>
      <p:sp>
        <p:nvSpPr>
          <p:cNvPr id="513029" name="Text Box 5"/>
          <p:cNvSpPr txBox="1">
            <a:spLocks noChangeArrowheads="1"/>
          </p:cNvSpPr>
          <p:nvPr/>
        </p:nvSpPr>
        <p:spPr bwMode="auto">
          <a:xfrm>
            <a:off x="228600" y="304800"/>
            <a:ext cx="8686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FFFFFF"/>
                </a:solidFill>
              </a:rPr>
              <a:t>Macbeth says that as he was killing Duncan, the two men in the next room awakened, one laughing and one yelling, “Murder!”  They said their prayers and then went back to sleep.</a:t>
            </a:r>
            <a:r>
              <a:rPr lang="en-US" altLang="en-US">
                <a:solidFill>
                  <a:srgbClr val="FFFFFF"/>
                </a:solidFill>
              </a:rPr>
              <a:t>  </a:t>
            </a:r>
          </a:p>
        </p:txBody>
      </p:sp>
      <p:sp>
        <p:nvSpPr>
          <p:cNvPr id="513030" name="SMARTPenAnnotation64"/>
          <p:cNvSpPr>
            <a:spLocks/>
          </p:cNvSpPr>
          <p:nvPr/>
        </p:nvSpPr>
        <p:spPr bwMode="auto">
          <a:xfrm>
            <a:off x="687388" y="615950"/>
            <a:ext cx="6038850" cy="214313"/>
          </a:xfrm>
          <a:custGeom>
            <a:avLst/>
            <a:gdLst>
              <a:gd name="T0" fmla="*/ 0 w 3804"/>
              <a:gd name="T1" fmla="*/ 28 h 135"/>
              <a:gd name="T2" fmla="*/ 107 w 3804"/>
              <a:gd name="T3" fmla="*/ 24 h 135"/>
              <a:gd name="T4" fmla="*/ 127 w 3804"/>
              <a:gd name="T5" fmla="*/ 24 h 135"/>
              <a:gd name="T6" fmla="*/ 180 w 3804"/>
              <a:gd name="T7" fmla="*/ 28 h 135"/>
              <a:gd name="T8" fmla="*/ 208 w 3804"/>
              <a:gd name="T9" fmla="*/ 29 h 135"/>
              <a:gd name="T10" fmla="*/ 223 w 3804"/>
              <a:gd name="T11" fmla="*/ 32 h 135"/>
              <a:gd name="T12" fmla="*/ 275 w 3804"/>
              <a:gd name="T13" fmla="*/ 35 h 135"/>
              <a:gd name="T14" fmla="*/ 298 w 3804"/>
              <a:gd name="T15" fmla="*/ 40 h 135"/>
              <a:gd name="T16" fmla="*/ 403 w 3804"/>
              <a:gd name="T17" fmla="*/ 56 h 135"/>
              <a:gd name="T18" fmla="*/ 426 w 3804"/>
              <a:gd name="T19" fmla="*/ 60 h 135"/>
              <a:gd name="T20" fmla="*/ 467 w 3804"/>
              <a:gd name="T21" fmla="*/ 66 h 135"/>
              <a:gd name="T22" fmla="*/ 536 w 3804"/>
              <a:gd name="T23" fmla="*/ 75 h 135"/>
              <a:gd name="T24" fmla="*/ 561 w 3804"/>
              <a:gd name="T25" fmla="*/ 79 h 135"/>
              <a:gd name="T26" fmla="*/ 583 w 3804"/>
              <a:gd name="T27" fmla="*/ 83 h 135"/>
              <a:gd name="T28" fmla="*/ 612 w 3804"/>
              <a:gd name="T29" fmla="*/ 86 h 135"/>
              <a:gd name="T30" fmla="*/ 654 w 3804"/>
              <a:gd name="T31" fmla="*/ 90 h 135"/>
              <a:gd name="T32" fmla="*/ 682 w 3804"/>
              <a:gd name="T33" fmla="*/ 94 h 135"/>
              <a:gd name="T34" fmla="*/ 739 w 3804"/>
              <a:gd name="T35" fmla="*/ 97 h 135"/>
              <a:gd name="T36" fmla="*/ 796 w 3804"/>
              <a:gd name="T37" fmla="*/ 103 h 135"/>
              <a:gd name="T38" fmla="*/ 884 w 3804"/>
              <a:gd name="T39" fmla="*/ 110 h 135"/>
              <a:gd name="T40" fmla="*/ 996 w 3804"/>
              <a:gd name="T41" fmla="*/ 115 h 135"/>
              <a:gd name="T42" fmla="*/ 1032 w 3804"/>
              <a:gd name="T43" fmla="*/ 119 h 135"/>
              <a:gd name="T44" fmla="*/ 1070 w 3804"/>
              <a:gd name="T45" fmla="*/ 122 h 135"/>
              <a:gd name="T46" fmla="*/ 1202 w 3804"/>
              <a:gd name="T47" fmla="*/ 128 h 135"/>
              <a:gd name="T48" fmla="*/ 1335 w 3804"/>
              <a:gd name="T49" fmla="*/ 131 h 135"/>
              <a:gd name="T50" fmla="*/ 1432 w 3804"/>
              <a:gd name="T51" fmla="*/ 134 h 135"/>
              <a:gd name="T52" fmla="*/ 1536 w 3804"/>
              <a:gd name="T53" fmla="*/ 133 h 135"/>
              <a:gd name="T54" fmla="*/ 1592 w 3804"/>
              <a:gd name="T55" fmla="*/ 130 h 135"/>
              <a:gd name="T56" fmla="*/ 1641 w 3804"/>
              <a:gd name="T57" fmla="*/ 126 h 135"/>
              <a:gd name="T58" fmla="*/ 1688 w 3804"/>
              <a:gd name="T59" fmla="*/ 123 h 135"/>
              <a:gd name="T60" fmla="*/ 1730 w 3804"/>
              <a:gd name="T61" fmla="*/ 119 h 135"/>
              <a:gd name="T62" fmla="*/ 1769 w 3804"/>
              <a:gd name="T63" fmla="*/ 115 h 135"/>
              <a:gd name="T64" fmla="*/ 1810 w 3804"/>
              <a:gd name="T65" fmla="*/ 111 h 135"/>
              <a:gd name="T66" fmla="*/ 1852 w 3804"/>
              <a:gd name="T67" fmla="*/ 105 h 135"/>
              <a:gd name="T68" fmla="*/ 1934 w 3804"/>
              <a:gd name="T69" fmla="*/ 90 h 135"/>
              <a:gd name="T70" fmla="*/ 1965 w 3804"/>
              <a:gd name="T71" fmla="*/ 84 h 135"/>
              <a:gd name="T72" fmla="*/ 2110 w 3804"/>
              <a:gd name="T73" fmla="*/ 60 h 135"/>
              <a:gd name="T74" fmla="*/ 2246 w 3804"/>
              <a:gd name="T75" fmla="*/ 40 h 135"/>
              <a:gd name="T76" fmla="*/ 2324 w 3804"/>
              <a:gd name="T77" fmla="*/ 28 h 135"/>
              <a:gd name="T78" fmla="*/ 2366 w 3804"/>
              <a:gd name="T79" fmla="*/ 22 h 135"/>
              <a:gd name="T80" fmla="*/ 2422 w 3804"/>
              <a:gd name="T81" fmla="*/ 17 h 135"/>
              <a:gd name="T82" fmla="*/ 2454 w 3804"/>
              <a:gd name="T83" fmla="*/ 13 h 135"/>
              <a:gd name="T84" fmla="*/ 2525 w 3804"/>
              <a:gd name="T85" fmla="*/ 10 h 135"/>
              <a:gd name="T86" fmla="*/ 2616 w 3804"/>
              <a:gd name="T87" fmla="*/ 6 h 135"/>
              <a:gd name="T88" fmla="*/ 2688 w 3804"/>
              <a:gd name="T89" fmla="*/ 1 h 135"/>
              <a:gd name="T90" fmla="*/ 2799 w 3804"/>
              <a:gd name="T91" fmla="*/ 0 h 135"/>
              <a:gd name="T92" fmla="*/ 3088 w 3804"/>
              <a:gd name="T93" fmla="*/ 0 h 135"/>
              <a:gd name="T94" fmla="*/ 3151 w 3804"/>
              <a:gd name="T95" fmla="*/ 5 h 135"/>
              <a:gd name="T96" fmla="*/ 3267 w 3804"/>
              <a:gd name="T97" fmla="*/ 6 h 135"/>
              <a:gd name="T98" fmla="*/ 3462 w 3804"/>
              <a:gd name="T99" fmla="*/ 6 h 135"/>
              <a:gd name="T100" fmla="*/ 3491 w 3804"/>
              <a:gd name="T101" fmla="*/ 10 h 135"/>
              <a:gd name="T102" fmla="*/ 3564 w 3804"/>
              <a:gd name="T103" fmla="*/ 13 h 135"/>
              <a:gd name="T104" fmla="*/ 3588 w 3804"/>
              <a:gd name="T105" fmla="*/ 16 h 135"/>
              <a:gd name="T106" fmla="*/ 3634 w 3804"/>
              <a:gd name="T107" fmla="*/ 19 h 135"/>
              <a:gd name="T108" fmla="*/ 3651 w 3804"/>
              <a:gd name="T109" fmla="*/ 21 h 135"/>
              <a:gd name="T110" fmla="*/ 3696 w 3804"/>
              <a:gd name="T111" fmla="*/ 24 h 135"/>
              <a:gd name="T112" fmla="*/ 3715 w 3804"/>
              <a:gd name="T113" fmla="*/ 27 h 135"/>
              <a:gd name="T114" fmla="*/ 3735 w 3804"/>
              <a:gd name="T115" fmla="*/ 29 h 135"/>
              <a:gd name="T116" fmla="*/ 3752 w 3804"/>
              <a:gd name="T117" fmla="*/ 32 h 135"/>
              <a:gd name="T118" fmla="*/ 3795 w 3804"/>
              <a:gd name="T119" fmla="*/ 34 h 135"/>
              <a:gd name="T120" fmla="*/ 3798 w 3804"/>
              <a:gd name="T121" fmla="*/ 34 h 135"/>
              <a:gd name="T122" fmla="*/ 3801 w 3804"/>
              <a:gd name="T123" fmla="*/ 35 h 135"/>
              <a:gd name="T124" fmla="*/ 3803 w 3804"/>
              <a:gd name="T125" fmla="*/ 4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04" h="135">
                <a:moveTo>
                  <a:pt x="0" y="28"/>
                </a:moveTo>
                <a:lnTo>
                  <a:pt x="107" y="24"/>
                </a:lnTo>
                <a:lnTo>
                  <a:pt x="127" y="24"/>
                </a:lnTo>
                <a:lnTo>
                  <a:pt x="180" y="28"/>
                </a:lnTo>
                <a:lnTo>
                  <a:pt x="208" y="29"/>
                </a:lnTo>
                <a:lnTo>
                  <a:pt x="223" y="32"/>
                </a:lnTo>
                <a:lnTo>
                  <a:pt x="275" y="35"/>
                </a:lnTo>
                <a:lnTo>
                  <a:pt x="298" y="40"/>
                </a:lnTo>
                <a:lnTo>
                  <a:pt x="403" y="56"/>
                </a:lnTo>
                <a:lnTo>
                  <a:pt x="426" y="60"/>
                </a:lnTo>
                <a:lnTo>
                  <a:pt x="467" y="66"/>
                </a:lnTo>
                <a:lnTo>
                  <a:pt x="536" y="75"/>
                </a:lnTo>
                <a:lnTo>
                  <a:pt x="561" y="79"/>
                </a:lnTo>
                <a:lnTo>
                  <a:pt x="583" y="83"/>
                </a:lnTo>
                <a:lnTo>
                  <a:pt x="612" y="86"/>
                </a:lnTo>
                <a:lnTo>
                  <a:pt x="654" y="90"/>
                </a:lnTo>
                <a:lnTo>
                  <a:pt x="682" y="94"/>
                </a:lnTo>
                <a:lnTo>
                  <a:pt x="739" y="97"/>
                </a:lnTo>
                <a:lnTo>
                  <a:pt x="796" y="103"/>
                </a:lnTo>
                <a:lnTo>
                  <a:pt x="884" y="110"/>
                </a:lnTo>
                <a:lnTo>
                  <a:pt x="996" y="115"/>
                </a:lnTo>
                <a:lnTo>
                  <a:pt x="1032" y="119"/>
                </a:lnTo>
                <a:lnTo>
                  <a:pt x="1070" y="122"/>
                </a:lnTo>
                <a:lnTo>
                  <a:pt x="1202" y="128"/>
                </a:lnTo>
                <a:lnTo>
                  <a:pt x="1335" y="131"/>
                </a:lnTo>
                <a:lnTo>
                  <a:pt x="1432" y="134"/>
                </a:lnTo>
                <a:lnTo>
                  <a:pt x="1536" y="133"/>
                </a:lnTo>
                <a:lnTo>
                  <a:pt x="1592" y="130"/>
                </a:lnTo>
                <a:lnTo>
                  <a:pt x="1641" y="126"/>
                </a:lnTo>
                <a:lnTo>
                  <a:pt x="1688" y="123"/>
                </a:lnTo>
                <a:lnTo>
                  <a:pt x="1730" y="119"/>
                </a:lnTo>
                <a:lnTo>
                  <a:pt x="1769" y="115"/>
                </a:lnTo>
                <a:lnTo>
                  <a:pt x="1810" y="111"/>
                </a:lnTo>
                <a:lnTo>
                  <a:pt x="1852" y="105"/>
                </a:lnTo>
                <a:lnTo>
                  <a:pt x="1934" y="90"/>
                </a:lnTo>
                <a:lnTo>
                  <a:pt x="1965" y="84"/>
                </a:lnTo>
                <a:lnTo>
                  <a:pt x="2110" y="60"/>
                </a:lnTo>
                <a:lnTo>
                  <a:pt x="2246" y="40"/>
                </a:lnTo>
                <a:lnTo>
                  <a:pt x="2324" y="28"/>
                </a:lnTo>
                <a:lnTo>
                  <a:pt x="2366" y="22"/>
                </a:lnTo>
                <a:lnTo>
                  <a:pt x="2422" y="17"/>
                </a:lnTo>
                <a:lnTo>
                  <a:pt x="2454" y="13"/>
                </a:lnTo>
                <a:lnTo>
                  <a:pt x="2525" y="10"/>
                </a:lnTo>
                <a:lnTo>
                  <a:pt x="2616" y="6"/>
                </a:lnTo>
                <a:lnTo>
                  <a:pt x="2688" y="1"/>
                </a:lnTo>
                <a:lnTo>
                  <a:pt x="2799" y="0"/>
                </a:lnTo>
                <a:lnTo>
                  <a:pt x="3088" y="0"/>
                </a:lnTo>
                <a:lnTo>
                  <a:pt x="3151" y="5"/>
                </a:lnTo>
                <a:lnTo>
                  <a:pt x="3267" y="6"/>
                </a:lnTo>
                <a:lnTo>
                  <a:pt x="3462" y="6"/>
                </a:lnTo>
                <a:lnTo>
                  <a:pt x="3491" y="10"/>
                </a:lnTo>
                <a:lnTo>
                  <a:pt x="3564" y="13"/>
                </a:lnTo>
                <a:lnTo>
                  <a:pt x="3588" y="16"/>
                </a:lnTo>
                <a:lnTo>
                  <a:pt x="3634" y="19"/>
                </a:lnTo>
                <a:lnTo>
                  <a:pt x="3651" y="21"/>
                </a:lnTo>
                <a:lnTo>
                  <a:pt x="3696" y="24"/>
                </a:lnTo>
                <a:lnTo>
                  <a:pt x="3715" y="27"/>
                </a:lnTo>
                <a:lnTo>
                  <a:pt x="3735" y="29"/>
                </a:lnTo>
                <a:lnTo>
                  <a:pt x="3752" y="32"/>
                </a:lnTo>
                <a:lnTo>
                  <a:pt x="3795" y="34"/>
                </a:lnTo>
                <a:lnTo>
                  <a:pt x="3798" y="34"/>
                </a:lnTo>
                <a:lnTo>
                  <a:pt x="3801" y="35"/>
                </a:lnTo>
                <a:lnTo>
                  <a:pt x="3803"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3031" name="SMARTPenAnnotation65"/>
          <p:cNvSpPr>
            <a:spLocks/>
          </p:cNvSpPr>
          <p:nvPr/>
        </p:nvSpPr>
        <p:spPr bwMode="auto">
          <a:xfrm>
            <a:off x="7412038" y="696913"/>
            <a:ext cx="1304925" cy="46037"/>
          </a:xfrm>
          <a:custGeom>
            <a:avLst/>
            <a:gdLst>
              <a:gd name="T0" fmla="*/ 0 w 822"/>
              <a:gd name="T1" fmla="*/ 0 h 29"/>
              <a:gd name="T2" fmla="*/ 22 w 822"/>
              <a:gd name="T3" fmla="*/ 0 h 29"/>
              <a:gd name="T4" fmla="*/ 25 w 822"/>
              <a:gd name="T5" fmla="*/ 0 h 29"/>
              <a:gd name="T6" fmla="*/ 29 w 822"/>
              <a:gd name="T7" fmla="*/ 1 h 29"/>
              <a:gd name="T8" fmla="*/ 32 w 822"/>
              <a:gd name="T9" fmla="*/ 3 h 29"/>
              <a:gd name="T10" fmla="*/ 36 w 822"/>
              <a:gd name="T11" fmla="*/ 4 h 29"/>
              <a:gd name="T12" fmla="*/ 41 w 822"/>
              <a:gd name="T13" fmla="*/ 4 h 29"/>
              <a:gd name="T14" fmla="*/ 46 w 822"/>
              <a:gd name="T15" fmla="*/ 5 h 29"/>
              <a:gd name="T16" fmla="*/ 51 w 822"/>
              <a:gd name="T17" fmla="*/ 5 h 29"/>
              <a:gd name="T18" fmla="*/ 57 w 822"/>
              <a:gd name="T19" fmla="*/ 7 h 29"/>
              <a:gd name="T20" fmla="*/ 62 w 822"/>
              <a:gd name="T21" fmla="*/ 8 h 29"/>
              <a:gd name="T22" fmla="*/ 68 w 822"/>
              <a:gd name="T23" fmla="*/ 9 h 29"/>
              <a:gd name="T24" fmla="*/ 75 w 822"/>
              <a:gd name="T25" fmla="*/ 10 h 29"/>
              <a:gd name="T26" fmla="*/ 88 w 822"/>
              <a:gd name="T27" fmla="*/ 10 h 29"/>
              <a:gd name="T28" fmla="*/ 100 w 822"/>
              <a:gd name="T29" fmla="*/ 11 h 29"/>
              <a:gd name="T30" fmla="*/ 107 w 822"/>
              <a:gd name="T31" fmla="*/ 11 h 29"/>
              <a:gd name="T32" fmla="*/ 114 w 822"/>
              <a:gd name="T33" fmla="*/ 13 h 29"/>
              <a:gd name="T34" fmla="*/ 121 w 822"/>
              <a:gd name="T35" fmla="*/ 14 h 29"/>
              <a:gd name="T36" fmla="*/ 128 w 822"/>
              <a:gd name="T37" fmla="*/ 15 h 29"/>
              <a:gd name="T38" fmla="*/ 135 w 822"/>
              <a:gd name="T39" fmla="*/ 15 h 29"/>
              <a:gd name="T40" fmla="*/ 213 w 822"/>
              <a:gd name="T41" fmla="*/ 19 h 29"/>
              <a:gd name="T42" fmla="*/ 235 w 822"/>
              <a:gd name="T43" fmla="*/ 20 h 29"/>
              <a:gd name="T44" fmla="*/ 253 w 822"/>
              <a:gd name="T45" fmla="*/ 19 h 29"/>
              <a:gd name="T46" fmla="*/ 268 w 822"/>
              <a:gd name="T47" fmla="*/ 18 h 29"/>
              <a:gd name="T48" fmla="*/ 294 w 822"/>
              <a:gd name="T49" fmla="*/ 17 h 29"/>
              <a:gd name="T50" fmla="*/ 318 w 822"/>
              <a:gd name="T51" fmla="*/ 18 h 29"/>
              <a:gd name="T52" fmla="*/ 329 w 822"/>
              <a:gd name="T53" fmla="*/ 19 h 29"/>
              <a:gd name="T54" fmla="*/ 339 w 822"/>
              <a:gd name="T55" fmla="*/ 20 h 29"/>
              <a:gd name="T56" fmla="*/ 350 w 822"/>
              <a:gd name="T57" fmla="*/ 21 h 29"/>
              <a:gd name="T58" fmla="*/ 361 w 822"/>
              <a:gd name="T59" fmla="*/ 21 h 29"/>
              <a:gd name="T60" fmla="*/ 383 w 822"/>
              <a:gd name="T61" fmla="*/ 22 h 29"/>
              <a:gd name="T62" fmla="*/ 499 w 822"/>
              <a:gd name="T63" fmla="*/ 23 h 29"/>
              <a:gd name="T64" fmla="*/ 669 w 822"/>
              <a:gd name="T65" fmla="*/ 27 h 29"/>
              <a:gd name="T66" fmla="*/ 746 w 822"/>
              <a:gd name="T67" fmla="*/ 28 h 29"/>
              <a:gd name="T68" fmla="*/ 752 w 822"/>
              <a:gd name="T69" fmla="*/ 27 h 29"/>
              <a:gd name="T70" fmla="*/ 758 w 822"/>
              <a:gd name="T71" fmla="*/ 26 h 29"/>
              <a:gd name="T72" fmla="*/ 764 w 822"/>
              <a:gd name="T73" fmla="*/ 25 h 29"/>
              <a:gd name="T74" fmla="*/ 770 w 822"/>
              <a:gd name="T75" fmla="*/ 24 h 29"/>
              <a:gd name="T76" fmla="*/ 776 w 822"/>
              <a:gd name="T77" fmla="*/ 23 h 29"/>
              <a:gd name="T78" fmla="*/ 789 w 822"/>
              <a:gd name="T79" fmla="*/ 23 h 29"/>
              <a:gd name="T80" fmla="*/ 803 w 822"/>
              <a:gd name="T81" fmla="*/ 22 h 29"/>
              <a:gd name="T82" fmla="*/ 806 w 822"/>
              <a:gd name="T83" fmla="*/ 23 h 29"/>
              <a:gd name="T84" fmla="*/ 810 w 822"/>
              <a:gd name="T85" fmla="*/ 24 h 29"/>
              <a:gd name="T86" fmla="*/ 821 w 822"/>
              <a:gd name="T8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2" h="29">
                <a:moveTo>
                  <a:pt x="0" y="0"/>
                </a:moveTo>
                <a:lnTo>
                  <a:pt x="22" y="0"/>
                </a:lnTo>
                <a:lnTo>
                  <a:pt x="25" y="0"/>
                </a:lnTo>
                <a:lnTo>
                  <a:pt x="29" y="1"/>
                </a:lnTo>
                <a:lnTo>
                  <a:pt x="32" y="3"/>
                </a:lnTo>
                <a:lnTo>
                  <a:pt x="36" y="4"/>
                </a:lnTo>
                <a:lnTo>
                  <a:pt x="41" y="4"/>
                </a:lnTo>
                <a:lnTo>
                  <a:pt x="46" y="5"/>
                </a:lnTo>
                <a:lnTo>
                  <a:pt x="51" y="5"/>
                </a:lnTo>
                <a:lnTo>
                  <a:pt x="57" y="7"/>
                </a:lnTo>
                <a:lnTo>
                  <a:pt x="62" y="8"/>
                </a:lnTo>
                <a:lnTo>
                  <a:pt x="68" y="9"/>
                </a:lnTo>
                <a:lnTo>
                  <a:pt x="75" y="10"/>
                </a:lnTo>
                <a:lnTo>
                  <a:pt x="88" y="10"/>
                </a:lnTo>
                <a:lnTo>
                  <a:pt x="100" y="11"/>
                </a:lnTo>
                <a:lnTo>
                  <a:pt x="107" y="11"/>
                </a:lnTo>
                <a:lnTo>
                  <a:pt x="114" y="13"/>
                </a:lnTo>
                <a:lnTo>
                  <a:pt x="121" y="14"/>
                </a:lnTo>
                <a:lnTo>
                  <a:pt x="128" y="15"/>
                </a:lnTo>
                <a:lnTo>
                  <a:pt x="135" y="15"/>
                </a:lnTo>
                <a:lnTo>
                  <a:pt x="213" y="19"/>
                </a:lnTo>
                <a:lnTo>
                  <a:pt x="235" y="20"/>
                </a:lnTo>
                <a:lnTo>
                  <a:pt x="253" y="19"/>
                </a:lnTo>
                <a:lnTo>
                  <a:pt x="268" y="18"/>
                </a:lnTo>
                <a:lnTo>
                  <a:pt x="294" y="17"/>
                </a:lnTo>
                <a:lnTo>
                  <a:pt x="318" y="18"/>
                </a:lnTo>
                <a:lnTo>
                  <a:pt x="329" y="19"/>
                </a:lnTo>
                <a:lnTo>
                  <a:pt x="339" y="20"/>
                </a:lnTo>
                <a:lnTo>
                  <a:pt x="350" y="21"/>
                </a:lnTo>
                <a:lnTo>
                  <a:pt x="361" y="21"/>
                </a:lnTo>
                <a:lnTo>
                  <a:pt x="383" y="22"/>
                </a:lnTo>
                <a:lnTo>
                  <a:pt x="499" y="23"/>
                </a:lnTo>
                <a:lnTo>
                  <a:pt x="669" y="27"/>
                </a:lnTo>
                <a:lnTo>
                  <a:pt x="746" y="28"/>
                </a:lnTo>
                <a:lnTo>
                  <a:pt x="752" y="27"/>
                </a:lnTo>
                <a:lnTo>
                  <a:pt x="758" y="26"/>
                </a:lnTo>
                <a:lnTo>
                  <a:pt x="764" y="25"/>
                </a:lnTo>
                <a:lnTo>
                  <a:pt x="770" y="24"/>
                </a:lnTo>
                <a:lnTo>
                  <a:pt x="776" y="23"/>
                </a:lnTo>
                <a:lnTo>
                  <a:pt x="789" y="23"/>
                </a:lnTo>
                <a:lnTo>
                  <a:pt x="803" y="22"/>
                </a:lnTo>
                <a:lnTo>
                  <a:pt x="806" y="23"/>
                </a:lnTo>
                <a:lnTo>
                  <a:pt x="810" y="24"/>
                </a:lnTo>
                <a:lnTo>
                  <a:pt x="821"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3032" name="SMARTPenAnnotation66"/>
          <p:cNvSpPr>
            <a:spLocks/>
          </p:cNvSpPr>
          <p:nvPr/>
        </p:nvSpPr>
        <p:spPr bwMode="auto">
          <a:xfrm>
            <a:off x="1465263" y="1000125"/>
            <a:ext cx="2849562" cy="82550"/>
          </a:xfrm>
          <a:custGeom>
            <a:avLst/>
            <a:gdLst>
              <a:gd name="T0" fmla="*/ 14 w 1795"/>
              <a:gd name="T1" fmla="*/ 1 h 52"/>
              <a:gd name="T2" fmla="*/ 26 w 1795"/>
              <a:gd name="T3" fmla="*/ 3 h 52"/>
              <a:gd name="T4" fmla="*/ 93 w 1795"/>
              <a:gd name="T5" fmla="*/ 5 h 52"/>
              <a:gd name="T6" fmla="*/ 145 w 1795"/>
              <a:gd name="T7" fmla="*/ 3 h 52"/>
              <a:gd name="T8" fmla="*/ 234 w 1795"/>
              <a:gd name="T9" fmla="*/ 0 h 52"/>
              <a:gd name="T10" fmla="*/ 280 w 1795"/>
              <a:gd name="T11" fmla="*/ 2 h 52"/>
              <a:gd name="T12" fmla="*/ 304 w 1795"/>
              <a:gd name="T13" fmla="*/ 4 h 52"/>
              <a:gd name="T14" fmla="*/ 332 w 1795"/>
              <a:gd name="T15" fmla="*/ 7 h 52"/>
              <a:gd name="T16" fmla="*/ 351 w 1795"/>
              <a:gd name="T17" fmla="*/ 10 h 52"/>
              <a:gd name="T18" fmla="*/ 396 w 1795"/>
              <a:gd name="T19" fmla="*/ 15 h 52"/>
              <a:gd name="T20" fmla="*/ 427 w 1795"/>
              <a:gd name="T21" fmla="*/ 17 h 52"/>
              <a:gd name="T22" fmla="*/ 444 w 1795"/>
              <a:gd name="T23" fmla="*/ 20 h 52"/>
              <a:gd name="T24" fmla="*/ 483 w 1795"/>
              <a:gd name="T25" fmla="*/ 22 h 52"/>
              <a:gd name="T26" fmla="*/ 528 w 1795"/>
              <a:gd name="T27" fmla="*/ 25 h 52"/>
              <a:gd name="T28" fmla="*/ 589 w 1795"/>
              <a:gd name="T29" fmla="*/ 31 h 52"/>
              <a:gd name="T30" fmla="*/ 722 w 1795"/>
              <a:gd name="T31" fmla="*/ 41 h 52"/>
              <a:gd name="T32" fmla="*/ 808 w 1795"/>
              <a:gd name="T33" fmla="*/ 47 h 52"/>
              <a:gd name="T34" fmla="*/ 878 w 1795"/>
              <a:gd name="T35" fmla="*/ 50 h 52"/>
              <a:gd name="T36" fmla="*/ 1018 w 1795"/>
              <a:gd name="T37" fmla="*/ 51 h 52"/>
              <a:gd name="T38" fmla="*/ 1036 w 1795"/>
              <a:gd name="T39" fmla="*/ 49 h 52"/>
              <a:gd name="T40" fmla="*/ 1063 w 1795"/>
              <a:gd name="T41" fmla="*/ 46 h 52"/>
              <a:gd name="T42" fmla="*/ 1222 w 1795"/>
              <a:gd name="T43" fmla="*/ 45 h 52"/>
              <a:gd name="T44" fmla="*/ 1276 w 1795"/>
              <a:gd name="T45" fmla="*/ 41 h 52"/>
              <a:gd name="T46" fmla="*/ 1353 w 1795"/>
              <a:gd name="T47" fmla="*/ 39 h 52"/>
              <a:gd name="T48" fmla="*/ 1374 w 1795"/>
              <a:gd name="T49" fmla="*/ 36 h 52"/>
              <a:gd name="T50" fmla="*/ 1437 w 1795"/>
              <a:gd name="T51" fmla="*/ 34 h 52"/>
              <a:gd name="T52" fmla="*/ 1517 w 1795"/>
              <a:gd name="T53" fmla="*/ 33 h 52"/>
              <a:gd name="T54" fmla="*/ 1607 w 1795"/>
              <a:gd name="T55" fmla="*/ 28 h 52"/>
              <a:gd name="T56" fmla="*/ 1625 w 1795"/>
              <a:gd name="T57" fmla="*/ 25 h 52"/>
              <a:gd name="T58" fmla="*/ 1676 w 1795"/>
              <a:gd name="T59" fmla="*/ 20 h 52"/>
              <a:gd name="T60" fmla="*/ 1758 w 1795"/>
              <a:gd name="T61" fmla="*/ 17 h 52"/>
              <a:gd name="T62" fmla="*/ 1781 w 1795"/>
              <a:gd name="T63" fmla="*/ 18 h 52"/>
              <a:gd name="T64" fmla="*/ 1794 w 1795"/>
              <a:gd name="T65"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5" h="52">
                <a:moveTo>
                  <a:pt x="0" y="0"/>
                </a:moveTo>
                <a:lnTo>
                  <a:pt x="14" y="1"/>
                </a:lnTo>
                <a:lnTo>
                  <a:pt x="20" y="2"/>
                </a:lnTo>
                <a:lnTo>
                  <a:pt x="26" y="3"/>
                </a:lnTo>
                <a:lnTo>
                  <a:pt x="40" y="4"/>
                </a:lnTo>
                <a:lnTo>
                  <a:pt x="93" y="5"/>
                </a:lnTo>
                <a:lnTo>
                  <a:pt x="128" y="4"/>
                </a:lnTo>
                <a:lnTo>
                  <a:pt x="145" y="3"/>
                </a:lnTo>
                <a:lnTo>
                  <a:pt x="179" y="1"/>
                </a:lnTo>
                <a:lnTo>
                  <a:pt x="234" y="0"/>
                </a:lnTo>
                <a:lnTo>
                  <a:pt x="274" y="1"/>
                </a:lnTo>
                <a:lnTo>
                  <a:pt x="280" y="2"/>
                </a:lnTo>
                <a:lnTo>
                  <a:pt x="286" y="3"/>
                </a:lnTo>
                <a:lnTo>
                  <a:pt x="304" y="4"/>
                </a:lnTo>
                <a:lnTo>
                  <a:pt x="324" y="6"/>
                </a:lnTo>
                <a:lnTo>
                  <a:pt x="332" y="7"/>
                </a:lnTo>
                <a:lnTo>
                  <a:pt x="339" y="8"/>
                </a:lnTo>
                <a:lnTo>
                  <a:pt x="351" y="10"/>
                </a:lnTo>
                <a:lnTo>
                  <a:pt x="382" y="13"/>
                </a:lnTo>
                <a:lnTo>
                  <a:pt x="396" y="15"/>
                </a:lnTo>
                <a:lnTo>
                  <a:pt x="418" y="16"/>
                </a:lnTo>
                <a:lnTo>
                  <a:pt x="427" y="17"/>
                </a:lnTo>
                <a:lnTo>
                  <a:pt x="436" y="18"/>
                </a:lnTo>
                <a:lnTo>
                  <a:pt x="444" y="20"/>
                </a:lnTo>
                <a:lnTo>
                  <a:pt x="452" y="21"/>
                </a:lnTo>
                <a:lnTo>
                  <a:pt x="483" y="22"/>
                </a:lnTo>
                <a:lnTo>
                  <a:pt x="501" y="23"/>
                </a:lnTo>
                <a:lnTo>
                  <a:pt x="528" y="25"/>
                </a:lnTo>
                <a:lnTo>
                  <a:pt x="575" y="30"/>
                </a:lnTo>
                <a:lnTo>
                  <a:pt x="589" y="31"/>
                </a:lnTo>
                <a:lnTo>
                  <a:pt x="634" y="34"/>
                </a:lnTo>
                <a:lnTo>
                  <a:pt x="722" y="41"/>
                </a:lnTo>
                <a:lnTo>
                  <a:pt x="773" y="45"/>
                </a:lnTo>
                <a:lnTo>
                  <a:pt x="808" y="47"/>
                </a:lnTo>
                <a:lnTo>
                  <a:pt x="826" y="49"/>
                </a:lnTo>
                <a:lnTo>
                  <a:pt x="878" y="50"/>
                </a:lnTo>
                <a:lnTo>
                  <a:pt x="965" y="51"/>
                </a:lnTo>
                <a:lnTo>
                  <a:pt x="1018" y="51"/>
                </a:lnTo>
                <a:lnTo>
                  <a:pt x="1027" y="50"/>
                </a:lnTo>
                <a:lnTo>
                  <a:pt x="1036" y="49"/>
                </a:lnTo>
                <a:lnTo>
                  <a:pt x="1045" y="48"/>
                </a:lnTo>
                <a:lnTo>
                  <a:pt x="1063" y="46"/>
                </a:lnTo>
                <a:lnTo>
                  <a:pt x="1113" y="45"/>
                </a:lnTo>
                <a:lnTo>
                  <a:pt x="1222" y="45"/>
                </a:lnTo>
                <a:lnTo>
                  <a:pt x="1234" y="44"/>
                </a:lnTo>
                <a:lnTo>
                  <a:pt x="1276" y="41"/>
                </a:lnTo>
                <a:lnTo>
                  <a:pt x="1324" y="40"/>
                </a:lnTo>
                <a:lnTo>
                  <a:pt x="1353" y="39"/>
                </a:lnTo>
                <a:lnTo>
                  <a:pt x="1364" y="38"/>
                </a:lnTo>
                <a:lnTo>
                  <a:pt x="1374" y="36"/>
                </a:lnTo>
                <a:lnTo>
                  <a:pt x="1394" y="35"/>
                </a:lnTo>
                <a:lnTo>
                  <a:pt x="1437" y="34"/>
                </a:lnTo>
                <a:lnTo>
                  <a:pt x="1501" y="34"/>
                </a:lnTo>
                <a:lnTo>
                  <a:pt x="1517" y="33"/>
                </a:lnTo>
                <a:lnTo>
                  <a:pt x="1585" y="29"/>
                </a:lnTo>
                <a:lnTo>
                  <a:pt x="1607" y="28"/>
                </a:lnTo>
                <a:lnTo>
                  <a:pt x="1616" y="27"/>
                </a:lnTo>
                <a:lnTo>
                  <a:pt x="1625" y="25"/>
                </a:lnTo>
                <a:lnTo>
                  <a:pt x="1639" y="24"/>
                </a:lnTo>
                <a:lnTo>
                  <a:pt x="1676" y="20"/>
                </a:lnTo>
                <a:lnTo>
                  <a:pt x="1703" y="18"/>
                </a:lnTo>
                <a:lnTo>
                  <a:pt x="1758" y="17"/>
                </a:lnTo>
                <a:lnTo>
                  <a:pt x="1778" y="17"/>
                </a:lnTo>
                <a:lnTo>
                  <a:pt x="1781" y="18"/>
                </a:lnTo>
                <a:lnTo>
                  <a:pt x="1784" y="19"/>
                </a:lnTo>
                <a:lnTo>
                  <a:pt x="1794"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3033" name="SMARTPenAnnotation67"/>
          <p:cNvSpPr>
            <a:spLocks/>
          </p:cNvSpPr>
          <p:nvPr/>
        </p:nvSpPr>
        <p:spPr bwMode="auto">
          <a:xfrm>
            <a:off x="4572000" y="982663"/>
            <a:ext cx="1635125" cy="90487"/>
          </a:xfrm>
          <a:custGeom>
            <a:avLst/>
            <a:gdLst>
              <a:gd name="T0" fmla="*/ 0 w 1030"/>
              <a:gd name="T1" fmla="*/ 28 h 57"/>
              <a:gd name="T2" fmla="*/ 101 w 1030"/>
              <a:gd name="T3" fmla="*/ 28 h 57"/>
              <a:gd name="T4" fmla="*/ 114 w 1030"/>
              <a:gd name="T5" fmla="*/ 26 h 57"/>
              <a:gd name="T6" fmla="*/ 121 w 1030"/>
              <a:gd name="T7" fmla="*/ 25 h 57"/>
              <a:gd name="T8" fmla="*/ 131 w 1030"/>
              <a:gd name="T9" fmla="*/ 23 h 57"/>
              <a:gd name="T10" fmla="*/ 158 w 1030"/>
              <a:gd name="T11" fmla="*/ 20 h 57"/>
              <a:gd name="T12" fmla="*/ 170 w 1030"/>
              <a:gd name="T13" fmla="*/ 19 h 57"/>
              <a:gd name="T14" fmla="*/ 189 w 1030"/>
              <a:gd name="T15" fmla="*/ 18 h 57"/>
              <a:gd name="T16" fmla="*/ 198 w 1030"/>
              <a:gd name="T17" fmla="*/ 17 h 57"/>
              <a:gd name="T18" fmla="*/ 206 w 1030"/>
              <a:gd name="T19" fmla="*/ 15 h 57"/>
              <a:gd name="T20" fmla="*/ 214 w 1030"/>
              <a:gd name="T21" fmla="*/ 14 h 57"/>
              <a:gd name="T22" fmla="*/ 229 w 1030"/>
              <a:gd name="T23" fmla="*/ 12 h 57"/>
              <a:gd name="T24" fmla="*/ 271 w 1030"/>
              <a:gd name="T25" fmla="*/ 9 h 57"/>
              <a:gd name="T26" fmla="*/ 304 w 1030"/>
              <a:gd name="T27" fmla="*/ 7 h 57"/>
              <a:gd name="T28" fmla="*/ 329 w 1030"/>
              <a:gd name="T29" fmla="*/ 5 h 57"/>
              <a:gd name="T30" fmla="*/ 340 w 1030"/>
              <a:gd name="T31" fmla="*/ 4 h 57"/>
              <a:gd name="T32" fmla="*/ 350 w 1030"/>
              <a:gd name="T33" fmla="*/ 3 h 57"/>
              <a:gd name="T34" fmla="*/ 379 w 1030"/>
              <a:gd name="T35" fmla="*/ 1 h 57"/>
              <a:gd name="T36" fmla="*/ 421 w 1030"/>
              <a:gd name="T37" fmla="*/ 0 h 57"/>
              <a:gd name="T38" fmla="*/ 573 w 1030"/>
              <a:gd name="T39" fmla="*/ 0 h 57"/>
              <a:gd name="T40" fmla="*/ 602 w 1030"/>
              <a:gd name="T41" fmla="*/ 1 h 57"/>
              <a:gd name="T42" fmla="*/ 615 w 1030"/>
              <a:gd name="T43" fmla="*/ 3 h 57"/>
              <a:gd name="T44" fmla="*/ 638 w 1030"/>
              <a:gd name="T45" fmla="*/ 4 h 57"/>
              <a:gd name="T46" fmla="*/ 659 w 1030"/>
              <a:gd name="T47" fmla="*/ 5 h 57"/>
              <a:gd name="T48" fmla="*/ 670 w 1030"/>
              <a:gd name="T49" fmla="*/ 7 h 57"/>
              <a:gd name="T50" fmla="*/ 681 w 1030"/>
              <a:gd name="T51" fmla="*/ 8 h 57"/>
              <a:gd name="T52" fmla="*/ 712 w 1030"/>
              <a:gd name="T53" fmla="*/ 13 h 57"/>
              <a:gd name="T54" fmla="*/ 729 w 1030"/>
              <a:gd name="T55" fmla="*/ 16 h 57"/>
              <a:gd name="T56" fmla="*/ 799 w 1030"/>
              <a:gd name="T57" fmla="*/ 26 h 57"/>
              <a:gd name="T58" fmla="*/ 911 w 1030"/>
              <a:gd name="T59" fmla="*/ 40 h 57"/>
              <a:gd name="T60" fmla="*/ 928 w 1030"/>
              <a:gd name="T61" fmla="*/ 43 h 57"/>
              <a:gd name="T62" fmla="*/ 941 w 1030"/>
              <a:gd name="T63" fmla="*/ 46 h 57"/>
              <a:gd name="T64" fmla="*/ 952 w 1030"/>
              <a:gd name="T65" fmla="*/ 47 h 57"/>
              <a:gd name="T66" fmla="*/ 961 w 1030"/>
              <a:gd name="T67" fmla="*/ 48 h 57"/>
              <a:gd name="T68" fmla="*/ 989 w 1030"/>
              <a:gd name="T69" fmla="*/ 50 h 57"/>
              <a:gd name="T70" fmla="*/ 1005 w 1030"/>
              <a:gd name="T71" fmla="*/ 51 h 57"/>
              <a:gd name="T72" fmla="*/ 1011 w 1030"/>
              <a:gd name="T73" fmla="*/ 52 h 57"/>
              <a:gd name="T74" fmla="*/ 1029 w 1030"/>
              <a:gd name="T7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0" h="57">
                <a:moveTo>
                  <a:pt x="0" y="28"/>
                </a:moveTo>
                <a:lnTo>
                  <a:pt x="101" y="28"/>
                </a:lnTo>
                <a:lnTo>
                  <a:pt x="114" y="26"/>
                </a:lnTo>
                <a:lnTo>
                  <a:pt x="121" y="25"/>
                </a:lnTo>
                <a:lnTo>
                  <a:pt x="131" y="23"/>
                </a:lnTo>
                <a:lnTo>
                  <a:pt x="158" y="20"/>
                </a:lnTo>
                <a:lnTo>
                  <a:pt x="170" y="19"/>
                </a:lnTo>
                <a:lnTo>
                  <a:pt x="189" y="18"/>
                </a:lnTo>
                <a:lnTo>
                  <a:pt x="198" y="17"/>
                </a:lnTo>
                <a:lnTo>
                  <a:pt x="206" y="15"/>
                </a:lnTo>
                <a:lnTo>
                  <a:pt x="214" y="14"/>
                </a:lnTo>
                <a:lnTo>
                  <a:pt x="229" y="12"/>
                </a:lnTo>
                <a:lnTo>
                  <a:pt x="271" y="9"/>
                </a:lnTo>
                <a:lnTo>
                  <a:pt x="304" y="7"/>
                </a:lnTo>
                <a:lnTo>
                  <a:pt x="329" y="5"/>
                </a:lnTo>
                <a:lnTo>
                  <a:pt x="340" y="4"/>
                </a:lnTo>
                <a:lnTo>
                  <a:pt x="350" y="3"/>
                </a:lnTo>
                <a:lnTo>
                  <a:pt x="379" y="1"/>
                </a:lnTo>
                <a:lnTo>
                  <a:pt x="421" y="0"/>
                </a:lnTo>
                <a:lnTo>
                  <a:pt x="573" y="0"/>
                </a:lnTo>
                <a:lnTo>
                  <a:pt x="602" y="1"/>
                </a:lnTo>
                <a:lnTo>
                  <a:pt x="615" y="3"/>
                </a:lnTo>
                <a:lnTo>
                  <a:pt x="638" y="4"/>
                </a:lnTo>
                <a:lnTo>
                  <a:pt x="659" y="5"/>
                </a:lnTo>
                <a:lnTo>
                  <a:pt x="670" y="7"/>
                </a:lnTo>
                <a:lnTo>
                  <a:pt x="681" y="8"/>
                </a:lnTo>
                <a:lnTo>
                  <a:pt x="712" y="13"/>
                </a:lnTo>
                <a:lnTo>
                  <a:pt x="729" y="16"/>
                </a:lnTo>
                <a:lnTo>
                  <a:pt x="799" y="26"/>
                </a:lnTo>
                <a:lnTo>
                  <a:pt x="911" y="40"/>
                </a:lnTo>
                <a:lnTo>
                  <a:pt x="928" y="43"/>
                </a:lnTo>
                <a:lnTo>
                  <a:pt x="941" y="46"/>
                </a:lnTo>
                <a:lnTo>
                  <a:pt x="952" y="47"/>
                </a:lnTo>
                <a:lnTo>
                  <a:pt x="961" y="48"/>
                </a:lnTo>
                <a:lnTo>
                  <a:pt x="989" y="50"/>
                </a:lnTo>
                <a:lnTo>
                  <a:pt x="1005" y="51"/>
                </a:lnTo>
                <a:lnTo>
                  <a:pt x="1011" y="52"/>
                </a:lnTo>
                <a:lnTo>
                  <a:pt x="1029"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3034" name="SMARTPenAnnotation68"/>
          <p:cNvSpPr>
            <a:spLocks/>
          </p:cNvSpPr>
          <p:nvPr/>
        </p:nvSpPr>
        <p:spPr bwMode="auto">
          <a:xfrm>
            <a:off x="7197725" y="1017588"/>
            <a:ext cx="1608138" cy="80962"/>
          </a:xfrm>
          <a:custGeom>
            <a:avLst/>
            <a:gdLst>
              <a:gd name="T0" fmla="*/ 0 w 1013"/>
              <a:gd name="T1" fmla="*/ 12 h 51"/>
              <a:gd name="T2" fmla="*/ 15 w 1013"/>
              <a:gd name="T3" fmla="*/ 4 h 51"/>
              <a:gd name="T4" fmla="*/ 19 w 1013"/>
              <a:gd name="T5" fmla="*/ 3 h 51"/>
              <a:gd name="T6" fmla="*/ 26 w 1013"/>
              <a:gd name="T7" fmla="*/ 1 h 51"/>
              <a:gd name="T8" fmla="*/ 53 w 1013"/>
              <a:gd name="T9" fmla="*/ 0 h 51"/>
              <a:gd name="T10" fmla="*/ 279 w 1013"/>
              <a:gd name="T11" fmla="*/ 0 h 51"/>
              <a:gd name="T12" fmla="*/ 296 w 1013"/>
              <a:gd name="T13" fmla="*/ 1 h 51"/>
              <a:gd name="T14" fmla="*/ 333 w 1013"/>
              <a:gd name="T15" fmla="*/ 3 h 51"/>
              <a:gd name="T16" fmla="*/ 350 w 1013"/>
              <a:gd name="T17" fmla="*/ 5 h 51"/>
              <a:gd name="T18" fmla="*/ 381 w 1013"/>
              <a:gd name="T19" fmla="*/ 8 h 51"/>
              <a:gd name="T20" fmla="*/ 394 w 1013"/>
              <a:gd name="T21" fmla="*/ 9 h 51"/>
              <a:gd name="T22" fmla="*/ 419 w 1013"/>
              <a:gd name="T23" fmla="*/ 10 h 51"/>
              <a:gd name="T24" fmla="*/ 431 w 1013"/>
              <a:gd name="T25" fmla="*/ 11 h 51"/>
              <a:gd name="T26" fmla="*/ 443 w 1013"/>
              <a:gd name="T27" fmla="*/ 13 h 51"/>
              <a:gd name="T28" fmla="*/ 492 w 1013"/>
              <a:gd name="T29" fmla="*/ 19 h 51"/>
              <a:gd name="T30" fmla="*/ 656 w 1013"/>
              <a:gd name="T31" fmla="*/ 34 h 51"/>
              <a:gd name="T32" fmla="*/ 742 w 1013"/>
              <a:gd name="T33" fmla="*/ 40 h 51"/>
              <a:gd name="T34" fmla="*/ 793 w 1013"/>
              <a:gd name="T35" fmla="*/ 43 h 51"/>
              <a:gd name="T36" fmla="*/ 831 w 1013"/>
              <a:gd name="T37" fmla="*/ 44 h 51"/>
              <a:gd name="T38" fmla="*/ 846 w 1013"/>
              <a:gd name="T39" fmla="*/ 45 h 51"/>
              <a:gd name="T40" fmla="*/ 859 w 1013"/>
              <a:gd name="T41" fmla="*/ 46 h 51"/>
              <a:gd name="T42" fmla="*/ 871 w 1013"/>
              <a:gd name="T43" fmla="*/ 48 h 51"/>
              <a:gd name="T44" fmla="*/ 882 w 1013"/>
              <a:gd name="T45" fmla="*/ 49 h 51"/>
              <a:gd name="T46" fmla="*/ 902 w 1013"/>
              <a:gd name="T47" fmla="*/ 50 h 51"/>
              <a:gd name="T48" fmla="*/ 917 w 1013"/>
              <a:gd name="T49" fmla="*/ 50 h 51"/>
              <a:gd name="T50" fmla="*/ 1012 w 1013"/>
              <a:gd name="T51"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3" h="51">
                <a:moveTo>
                  <a:pt x="0" y="12"/>
                </a:moveTo>
                <a:lnTo>
                  <a:pt x="15" y="4"/>
                </a:lnTo>
                <a:lnTo>
                  <a:pt x="19" y="3"/>
                </a:lnTo>
                <a:lnTo>
                  <a:pt x="26" y="1"/>
                </a:lnTo>
                <a:lnTo>
                  <a:pt x="53" y="0"/>
                </a:lnTo>
                <a:lnTo>
                  <a:pt x="279" y="0"/>
                </a:lnTo>
                <a:lnTo>
                  <a:pt x="296" y="1"/>
                </a:lnTo>
                <a:lnTo>
                  <a:pt x="333" y="3"/>
                </a:lnTo>
                <a:lnTo>
                  <a:pt x="350" y="5"/>
                </a:lnTo>
                <a:lnTo>
                  <a:pt x="381" y="8"/>
                </a:lnTo>
                <a:lnTo>
                  <a:pt x="394" y="9"/>
                </a:lnTo>
                <a:lnTo>
                  <a:pt x="419" y="10"/>
                </a:lnTo>
                <a:lnTo>
                  <a:pt x="431" y="11"/>
                </a:lnTo>
                <a:lnTo>
                  <a:pt x="443" y="13"/>
                </a:lnTo>
                <a:lnTo>
                  <a:pt x="492" y="19"/>
                </a:lnTo>
                <a:lnTo>
                  <a:pt x="656" y="34"/>
                </a:lnTo>
                <a:lnTo>
                  <a:pt x="742" y="40"/>
                </a:lnTo>
                <a:lnTo>
                  <a:pt x="793" y="43"/>
                </a:lnTo>
                <a:lnTo>
                  <a:pt x="831" y="44"/>
                </a:lnTo>
                <a:lnTo>
                  <a:pt x="846" y="45"/>
                </a:lnTo>
                <a:lnTo>
                  <a:pt x="859" y="46"/>
                </a:lnTo>
                <a:lnTo>
                  <a:pt x="871" y="48"/>
                </a:lnTo>
                <a:lnTo>
                  <a:pt x="882" y="49"/>
                </a:lnTo>
                <a:lnTo>
                  <a:pt x="902" y="50"/>
                </a:lnTo>
                <a:lnTo>
                  <a:pt x="917" y="50"/>
                </a:lnTo>
                <a:lnTo>
                  <a:pt x="1012"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3035" name="SMARTPenAnnotation69"/>
          <p:cNvSpPr>
            <a:spLocks/>
          </p:cNvSpPr>
          <p:nvPr/>
        </p:nvSpPr>
        <p:spPr bwMode="auto">
          <a:xfrm>
            <a:off x="561975" y="1419225"/>
            <a:ext cx="1109663" cy="144463"/>
          </a:xfrm>
          <a:custGeom>
            <a:avLst/>
            <a:gdLst>
              <a:gd name="T0" fmla="*/ 0 w 699"/>
              <a:gd name="T1" fmla="*/ 0 h 91"/>
              <a:gd name="T2" fmla="*/ 27 w 699"/>
              <a:gd name="T3" fmla="*/ 0 h 91"/>
              <a:gd name="T4" fmla="*/ 43 w 699"/>
              <a:gd name="T5" fmla="*/ 2 h 91"/>
              <a:gd name="T6" fmla="*/ 131 w 699"/>
              <a:gd name="T7" fmla="*/ 14 h 91"/>
              <a:gd name="T8" fmla="*/ 145 w 699"/>
              <a:gd name="T9" fmla="*/ 15 h 91"/>
              <a:gd name="T10" fmla="*/ 158 w 699"/>
              <a:gd name="T11" fmla="*/ 16 h 91"/>
              <a:gd name="T12" fmla="*/ 171 w 699"/>
              <a:gd name="T13" fmla="*/ 16 h 91"/>
              <a:gd name="T14" fmla="*/ 192 w 699"/>
              <a:gd name="T15" fmla="*/ 18 h 91"/>
              <a:gd name="T16" fmla="*/ 201 w 699"/>
              <a:gd name="T17" fmla="*/ 20 h 91"/>
              <a:gd name="T18" fmla="*/ 253 w 699"/>
              <a:gd name="T19" fmla="*/ 25 h 91"/>
              <a:gd name="T20" fmla="*/ 316 w 699"/>
              <a:gd name="T21" fmla="*/ 30 h 91"/>
              <a:gd name="T22" fmla="*/ 354 w 699"/>
              <a:gd name="T23" fmla="*/ 32 h 91"/>
              <a:gd name="T24" fmla="*/ 371 w 699"/>
              <a:gd name="T25" fmla="*/ 34 h 91"/>
              <a:gd name="T26" fmla="*/ 388 w 699"/>
              <a:gd name="T27" fmla="*/ 37 h 91"/>
              <a:gd name="T28" fmla="*/ 405 w 699"/>
              <a:gd name="T29" fmla="*/ 40 h 91"/>
              <a:gd name="T30" fmla="*/ 420 w 699"/>
              <a:gd name="T31" fmla="*/ 41 h 91"/>
              <a:gd name="T32" fmla="*/ 432 w 699"/>
              <a:gd name="T33" fmla="*/ 43 h 91"/>
              <a:gd name="T34" fmla="*/ 444 w 699"/>
              <a:gd name="T35" fmla="*/ 44 h 91"/>
              <a:gd name="T36" fmla="*/ 465 w 699"/>
              <a:gd name="T37" fmla="*/ 46 h 91"/>
              <a:gd name="T38" fmla="*/ 475 w 699"/>
              <a:gd name="T39" fmla="*/ 48 h 91"/>
              <a:gd name="T40" fmla="*/ 484 w 699"/>
              <a:gd name="T41" fmla="*/ 50 h 91"/>
              <a:gd name="T42" fmla="*/ 501 w 699"/>
              <a:gd name="T43" fmla="*/ 53 h 91"/>
              <a:gd name="T44" fmla="*/ 519 w 699"/>
              <a:gd name="T45" fmla="*/ 55 h 91"/>
              <a:gd name="T46" fmla="*/ 539 w 699"/>
              <a:gd name="T47" fmla="*/ 57 h 91"/>
              <a:gd name="T48" fmla="*/ 551 w 699"/>
              <a:gd name="T49" fmla="*/ 59 h 91"/>
              <a:gd name="T50" fmla="*/ 565 w 699"/>
              <a:gd name="T51" fmla="*/ 62 h 91"/>
              <a:gd name="T52" fmla="*/ 576 w 699"/>
              <a:gd name="T53" fmla="*/ 64 h 91"/>
              <a:gd name="T54" fmla="*/ 595 w 699"/>
              <a:gd name="T55" fmla="*/ 66 h 91"/>
              <a:gd name="T56" fmla="*/ 610 w 699"/>
              <a:gd name="T57" fmla="*/ 67 h 91"/>
              <a:gd name="T58" fmla="*/ 623 w 699"/>
              <a:gd name="T59" fmla="*/ 68 h 91"/>
              <a:gd name="T60" fmla="*/ 635 w 699"/>
              <a:gd name="T61" fmla="*/ 71 h 91"/>
              <a:gd name="T62" fmla="*/ 653 w 699"/>
              <a:gd name="T63" fmla="*/ 73 h 91"/>
              <a:gd name="T64" fmla="*/ 662 w 699"/>
              <a:gd name="T65" fmla="*/ 75 h 91"/>
              <a:gd name="T66" fmla="*/ 682 w 699"/>
              <a:gd name="T67" fmla="*/ 81 h 91"/>
              <a:gd name="T68" fmla="*/ 686 w 699"/>
              <a:gd name="T69" fmla="*/ 83 h 91"/>
              <a:gd name="T70" fmla="*/ 689 w 699"/>
              <a:gd name="T71" fmla="*/ 85 h 91"/>
              <a:gd name="T72" fmla="*/ 698 w 699"/>
              <a:gd name="T73"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9" h="91">
                <a:moveTo>
                  <a:pt x="0" y="0"/>
                </a:moveTo>
                <a:lnTo>
                  <a:pt x="27" y="0"/>
                </a:lnTo>
                <a:lnTo>
                  <a:pt x="43" y="2"/>
                </a:lnTo>
                <a:lnTo>
                  <a:pt x="131" y="14"/>
                </a:lnTo>
                <a:lnTo>
                  <a:pt x="145" y="15"/>
                </a:lnTo>
                <a:lnTo>
                  <a:pt x="158" y="16"/>
                </a:lnTo>
                <a:lnTo>
                  <a:pt x="171" y="16"/>
                </a:lnTo>
                <a:lnTo>
                  <a:pt x="192" y="18"/>
                </a:lnTo>
                <a:lnTo>
                  <a:pt x="201" y="20"/>
                </a:lnTo>
                <a:lnTo>
                  <a:pt x="253" y="25"/>
                </a:lnTo>
                <a:lnTo>
                  <a:pt x="316" y="30"/>
                </a:lnTo>
                <a:lnTo>
                  <a:pt x="354" y="32"/>
                </a:lnTo>
                <a:lnTo>
                  <a:pt x="371" y="34"/>
                </a:lnTo>
                <a:lnTo>
                  <a:pt x="388" y="37"/>
                </a:lnTo>
                <a:lnTo>
                  <a:pt x="405" y="40"/>
                </a:lnTo>
                <a:lnTo>
                  <a:pt x="420" y="41"/>
                </a:lnTo>
                <a:lnTo>
                  <a:pt x="432" y="43"/>
                </a:lnTo>
                <a:lnTo>
                  <a:pt x="444" y="44"/>
                </a:lnTo>
                <a:lnTo>
                  <a:pt x="465" y="46"/>
                </a:lnTo>
                <a:lnTo>
                  <a:pt x="475" y="48"/>
                </a:lnTo>
                <a:lnTo>
                  <a:pt x="484" y="50"/>
                </a:lnTo>
                <a:lnTo>
                  <a:pt x="501" y="53"/>
                </a:lnTo>
                <a:lnTo>
                  <a:pt x="519" y="55"/>
                </a:lnTo>
                <a:lnTo>
                  <a:pt x="539" y="57"/>
                </a:lnTo>
                <a:lnTo>
                  <a:pt x="551" y="59"/>
                </a:lnTo>
                <a:lnTo>
                  <a:pt x="565" y="62"/>
                </a:lnTo>
                <a:lnTo>
                  <a:pt x="576" y="64"/>
                </a:lnTo>
                <a:lnTo>
                  <a:pt x="595" y="66"/>
                </a:lnTo>
                <a:lnTo>
                  <a:pt x="610" y="67"/>
                </a:lnTo>
                <a:lnTo>
                  <a:pt x="623" y="68"/>
                </a:lnTo>
                <a:lnTo>
                  <a:pt x="635" y="71"/>
                </a:lnTo>
                <a:lnTo>
                  <a:pt x="653" y="73"/>
                </a:lnTo>
                <a:lnTo>
                  <a:pt x="662" y="75"/>
                </a:lnTo>
                <a:lnTo>
                  <a:pt x="682" y="81"/>
                </a:lnTo>
                <a:lnTo>
                  <a:pt x="686" y="83"/>
                </a:lnTo>
                <a:lnTo>
                  <a:pt x="689" y="85"/>
                </a:lnTo>
                <a:lnTo>
                  <a:pt x="698"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3036" name="SMARTPenAnnotation70"/>
          <p:cNvSpPr>
            <a:spLocks/>
          </p:cNvSpPr>
          <p:nvPr/>
        </p:nvSpPr>
        <p:spPr bwMode="auto">
          <a:xfrm>
            <a:off x="6143625" y="1428750"/>
            <a:ext cx="2457450" cy="100013"/>
          </a:xfrm>
          <a:custGeom>
            <a:avLst/>
            <a:gdLst>
              <a:gd name="T0" fmla="*/ 0 w 1548"/>
              <a:gd name="T1" fmla="*/ 0 h 63"/>
              <a:gd name="T2" fmla="*/ 19 w 1548"/>
              <a:gd name="T3" fmla="*/ 1 h 63"/>
              <a:gd name="T4" fmla="*/ 24 w 1548"/>
              <a:gd name="T5" fmla="*/ 2 h 63"/>
              <a:gd name="T6" fmla="*/ 29 w 1548"/>
              <a:gd name="T7" fmla="*/ 3 h 63"/>
              <a:gd name="T8" fmla="*/ 57 w 1548"/>
              <a:gd name="T9" fmla="*/ 5 h 63"/>
              <a:gd name="T10" fmla="*/ 99 w 1548"/>
              <a:gd name="T11" fmla="*/ 6 h 63"/>
              <a:gd name="T12" fmla="*/ 156 w 1548"/>
              <a:gd name="T13" fmla="*/ 9 h 63"/>
              <a:gd name="T14" fmla="*/ 198 w 1548"/>
              <a:gd name="T15" fmla="*/ 11 h 63"/>
              <a:gd name="T16" fmla="*/ 271 w 1548"/>
              <a:gd name="T17" fmla="*/ 11 h 63"/>
              <a:gd name="T18" fmla="*/ 304 w 1548"/>
              <a:gd name="T19" fmla="*/ 13 h 63"/>
              <a:gd name="T20" fmla="*/ 315 w 1548"/>
              <a:gd name="T21" fmla="*/ 14 h 63"/>
              <a:gd name="T22" fmla="*/ 359 w 1548"/>
              <a:gd name="T23" fmla="*/ 17 h 63"/>
              <a:gd name="T24" fmla="*/ 411 w 1548"/>
              <a:gd name="T25" fmla="*/ 20 h 63"/>
              <a:gd name="T26" fmla="*/ 448 w 1548"/>
              <a:gd name="T27" fmla="*/ 21 h 63"/>
              <a:gd name="T28" fmla="*/ 465 w 1548"/>
              <a:gd name="T29" fmla="*/ 22 h 63"/>
              <a:gd name="T30" fmla="*/ 480 w 1548"/>
              <a:gd name="T31" fmla="*/ 24 h 63"/>
              <a:gd name="T32" fmla="*/ 639 w 1548"/>
              <a:gd name="T33" fmla="*/ 40 h 63"/>
              <a:gd name="T34" fmla="*/ 732 w 1548"/>
              <a:gd name="T35" fmla="*/ 48 h 63"/>
              <a:gd name="T36" fmla="*/ 794 w 1548"/>
              <a:gd name="T37" fmla="*/ 54 h 63"/>
              <a:gd name="T38" fmla="*/ 844 w 1548"/>
              <a:gd name="T39" fmla="*/ 58 h 63"/>
              <a:gd name="T40" fmla="*/ 866 w 1548"/>
              <a:gd name="T41" fmla="*/ 59 h 63"/>
              <a:gd name="T42" fmla="*/ 903 w 1548"/>
              <a:gd name="T43" fmla="*/ 61 h 63"/>
              <a:gd name="T44" fmla="*/ 950 w 1548"/>
              <a:gd name="T45" fmla="*/ 62 h 63"/>
              <a:gd name="T46" fmla="*/ 1313 w 1548"/>
              <a:gd name="T47" fmla="*/ 62 h 63"/>
              <a:gd name="T48" fmla="*/ 1337 w 1548"/>
              <a:gd name="T49" fmla="*/ 60 h 63"/>
              <a:gd name="T50" fmla="*/ 1349 w 1548"/>
              <a:gd name="T51" fmla="*/ 59 h 63"/>
              <a:gd name="T52" fmla="*/ 1389 w 1548"/>
              <a:gd name="T53" fmla="*/ 57 h 63"/>
              <a:gd name="T54" fmla="*/ 1434 w 1548"/>
              <a:gd name="T55" fmla="*/ 56 h 63"/>
              <a:gd name="T56" fmla="*/ 1452 w 1548"/>
              <a:gd name="T57" fmla="*/ 55 h 63"/>
              <a:gd name="T58" fmla="*/ 1482 w 1548"/>
              <a:gd name="T59" fmla="*/ 53 h 63"/>
              <a:gd name="T60" fmla="*/ 1525 w 1548"/>
              <a:gd name="T61" fmla="*/ 51 h 63"/>
              <a:gd name="T62" fmla="*/ 1544 w 1548"/>
              <a:gd name="T63" fmla="*/ 51 h 63"/>
              <a:gd name="T64" fmla="*/ 1545 w 1548"/>
              <a:gd name="T65" fmla="*/ 51 h 63"/>
              <a:gd name="T66" fmla="*/ 1545 w 1548"/>
              <a:gd name="T67" fmla="*/ 52 h 63"/>
              <a:gd name="T68" fmla="*/ 1547 w 1548"/>
              <a:gd name="T69"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63">
                <a:moveTo>
                  <a:pt x="0" y="0"/>
                </a:moveTo>
                <a:lnTo>
                  <a:pt x="19" y="1"/>
                </a:lnTo>
                <a:lnTo>
                  <a:pt x="24" y="2"/>
                </a:lnTo>
                <a:lnTo>
                  <a:pt x="29" y="3"/>
                </a:lnTo>
                <a:lnTo>
                  <a:pt x="57" y="5"/>
                </a:lnTo>
                <a:lnTo>
                  <a:pt x="99" y="6"/>
                </a:lnTo>
                <a:lnTo>
                  <a:pt x="156" y="9"/>
                </a:lnTo>
                <a:lnTo>
                  <a:pt x="198" y="11"/>
                </a:lnTo>
                <a:lnTo>
                  <a:pt x="271" y="11"/>
                </a:lnTo>
                <a:lnTo>
                  <a:pt x="304" y="13"/>
                </a:lnTo>
                <a:lnTo>
                  <a:pt x="315" y="14"/>
                </a:lnTo>
                <a:lnTo>
                  <a:pt x="359" y="17"/>
                </a:lnTo>
                <a:lnTo>
                  <a:pt x="411" y="20"/>
                </a:lnTo>
                <a:lnTo>
                  <a:pt x="448" y="21"/>
                </a:lnTo>
                <a:lnTo>
                  <a:pt x="465" y="22"/>
                </a:lnTo>
                <a:lnTo>
                  <a:pt x="480" y="24"/>
                </a:lnTo>
                <a:lnTo>
                  <a:pt x="639" y="40"/>
                </a:lnTo>
                <a:lnTo>
                  <a:pt x="732" y="48"/>
                </a:lnTo>
                <a:lnTo>
                  <a:pt x="794" y="54"/>
                </a:lnTo>
                <a:lnTo>
                  <a:pt x="844" y="58"/>
                </a:lnTo>
                <a:lnTo>
                  <a:pt x="866" y="59"/>
                </a:lnTo>
                <a:lnTo>
                  <a:pt x="903" y="61"/>
                </a:lnTo>
                <a:lnTo>
                  <a:pt x="950" y="62"/>
                </a:lnTo>
                <a:lnTo>
                  <a:pt x="1313" y="62"/>
                </a:lnTo>
                <a:lnTo>
                  <a:pt x="1337" y="60"/>
                </a:lnTo>
                <a:lnTo>
                  <a:pt x="1349" y="59"/>
                </a:lnTo>
                <a:lnTo>
                  <a:pt x="1389" y="57"/>
                </a:lnTo>
                <a:lnTo>
                  <a:pt x="1434" y="56"/>
                </a:lnTo>
                <a:lnTo>
                  <a:pt x="1452" y="55"/>
                </a:lnTo>
                <a:lnTo>
                  <a:pt x="1482" y="53"/>
                </a:lnTo>
                <a:lnTo>
                  <a:pt x="1525" y="51"/>
                </a:lnTo>
                <a:lnTo>
                  <a:pt x="1544" y="51"/>
                </a:lnTo>
                <a:lnTo>
                  <a:pt x="1545" y="51"/>
                </a:lnTo>
                <a:lnTo>
                  <a:pt x="1545" y="52"/>
                </a:lnTo>
                <a:lnTo>
                  <a:pt x="1547"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3037" name="SMARTPenAnnotation71"/>
          <p:cNvSpPr>
            <a:spLocks/>
          </p:cNvSpPr>
          <p:nvPr/>
        </p:nvSpPr>
        <p:spPr bwMode="auto">
          <a:xfrm>
            <a:off x="411163" y="1903413"/>
            <a:ext cx="912812" cy="125412"/>
          </a:xfrm>
          <a:custGeom>
            <a:avLst/>
            <a:gdLst>
              <a:gd name="T0" fmla="*/ 0 w 575"/>
              <a:gd name="T1" fmla="*/ 10 h 79"/>
              <a:gd name="T2" fmla="*/ 17 w 575"/>
              <a:gd name="T3" fmla="*/ 10 h 79"/>
              <a:gd name="T4" fmla="*/ 30 w 575"/>
              <a:gd name="T5" fmla="*/ 7 h 79"/>
              <a:gd name="T6" fmla="*/ 41 w 575"/>
              <a:gd name="T7" fmla="*/ 7 h 79"/>
              <a:gd name="T8" fmla="*/ 53 w 575"/>
              <a:gd name="T9" fmla="*/ 6 h 79"/>
              <a:gd name="T10" fmla="*/ 67 w 575"/>
              <a:gd name="T11" fmla="*/ 6 h 79"/>
              <a:gd name="T12" fmla="*/ 79 w 575"/>
              <a:gd name="T13" fmla="*/ 5 h 79"/>
              <a:gd name="T14" fmla="*/ 90 w 575"/>
              <a:gd name="T15" fmla="*/ 3 h 79"/>
              <a:gd name="T16" fmla="*/ 99 w 575"/>
              <a:gd name="T17" fmla="*/ 2 h 79"/>
              <a:gd name="T18" fmla="*/ 116 w 575"/>
              <a:gd name="T19" fmla="*/ 0 h 79"/>
              <a:gd name="T20" fmla="*/ 124 w 575"/>
              <a:gd name="T21" fmla="*/ 0 h 79"/>
              <a:gd name="T22" fmla="*/ 136 w 575"/>
              <a:gd name="T23" fmla="*/ 0 h 79"/>
              <a:gd name="T24" fmla="*/ 150 w 575"/>
              <a:gd name="T25" fmla="*/ 1 h 79"/>
              <a:gd name="T26" fmla="*/ 165 w 575"/>
              <a:gd name="T27" fmla="*/ 2 h 79"/>
              <a:gd name="T28" fmla="*/ 179 w 575"/>
              <a:gd name="T29" fmla="*/ 3 h 79"/>
              <a:gd name="T30" fmla="*/ 269 w 575"/>
              <a:gd name="T31" fmla="*/ 8 h 79"/>
              <a:gd name="T32" fmla="*/ 289 w 575"/>
              <a:gd name="T33" fmla="*/ 9 h 79"/>
              <a:gd name="T34" fmla="*/ 306 w 575"/>
              <a:gd name="T35" fmla="*/ 11 h 79"/>
              <a:gd name="T36" fmla="*/ 333 w 575"/>
              <a:gd name="T37" fmla="*/ 14 h 79"/>
              <a:gd name="T38" fmla="*/ 358 w 575"/>
              <a:gd name="T39" fmla="*/ 18 h 79"/>
              <a:gd name="T40" fmla="*/ 396 w 575"/>
              <a:gd name="T41" fmla="*/ 25 h 79"/>
              <a:gd name="T42" fmla="*/ 438 w 575"/>
              <a:gd name="T43" fmla="*/ 33 h 79"/>
              <a:gd name="T44" fmla="*/ 465 w 575"/>
              <a:gd name="T45" fmla="*/ 39 h 79"/>
              <a:gd name="T46" fmla="*/ 477 w 575"/>
              <a:gd name="T47" fmla="*/ 42 h 79"/>
              <a:gd name="T48" fmla="*/ 490 w 575"/>
              <a:gd name="T49" fmla="*/ 47 h 79"/>
              <a:gd name="T50" fmla="*/ 574 w 575"/>
              <a:gd name="T51"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5" h="79">
                <a:moveTo>
                  <a:pt x="0" y="10"/>
                </a:moveTo>
                <a:lnTo>
                  <a:pt x="17" y="10"/>
                </a:lnTo>
                <a:lnTo>
                  <a:pt x="30" y="7"/>
                </a:lnTo>
                <a:lnTo>
                  <a:pt x="41" y="7"/>
                </a:lnTo>
                <a:lnTo>
                  <a:pt x="53" y="6"/>
                </a:lnTo>
                <a:lnTo>
                  <a:pt x="67" y="6"/>
                </a:lnTo>
                <a:lnTo>
                  <a:pt x="79" y="5"/>
                </a:lnTo>
                <a:lnTo>
                  <a:pt x="90" y="3"/>
                </a:lnTo>
                <a:lnTo>
                  <a:pt x="99" y="2"/>
                </a:lnTo>
                <a:lnTo>
                  <a:pt x="116" y="0"/>
                </a:lnTo>
                <a:lnTo>
                  <a:pt x="124" y="0"/>
                </a:lnTo>
                <a:lnTo>
                  <a:pt x="136" y="0"/>
                </a:lnTo>
                <a:lnTo>
                  <a:pt x="150" y="1"/>
                </a:lnTo>
                <a:lnTo>
                  <a:pt x="165" y="2"/>
                </a:lnTo>
                <a:lnTo>
                  <a:pt x="179" y="3"/>
                </a:lnTo>
                <a:lnTo>
                  <a:pt x="269" y="8"/>
                </a:lnTo>
                <a:lnTo>
                  <a:pt x="289" y="9"/>
                </a:lnTo>
                <a:lnTo>
                  <a:pt x="306" y="11"/>
                </a:lnTo>
                <a:lnTo>
                  <a:pt x="333" y="14"/>
                </a:lnTo>
                <a:lnTo>
                  <a:pt x="358" y="18"/>
                </a:lnTo>
                <a:lnTo>
                  <a:pt x="396" y="25"/>
                </a:lnTo>
                <a:lnTo>
                  <a:pt x="438" y="33"/>
                </a:lnTo>
                <a:lnTo>
                  <a:pt x="465" y="39"/>
                </a:lnTo>
                <a:lnTo>
                  <a:pt x="477" y="42"/>
                </a:lnTo>
                <a:lnTo>
                  <a:pt x="490" y="47"/>
                </a:lnTo>
                <a:lnTo>
                  <a:pt x="574"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11422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endParaRPr lang="en-US" altLang="en-US"/>
          </a:p>
        </p:txBody>
      </p:sp>
      <p:sp>
        <p:nvSpPr>
          <p:cNvPr id="566275" name="Rectangle 3"/>
          <p:cNvSpPr>
            <a:spLocks noGrp="1" noChangeArrowheads="1"/>
          </p:cNvSpPr>
          <p:nvPr>
            <p:ph type="body" idx="1"/>
          </p:nvPr>
        </p:nvSpPr>
        <p:spPr/>
        <p:txBody>
          <a:bodyPr/>
          <a:lstStyle/>
          <a:p>
            <a:endParaRPr lang="en-US" altLang="en-US"/>
          </a:p>
        </p:txBody>
      </p:sp>
      <p:pic>
        <p:nvPicPr>
          <p:cNvPr id="566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6277" name="Text Box 5"/>
          <p:cNvSpPr txBox="1">
            <a:spLocks noChangeArrowheads="1"/>
          </p:cNvSpPr>
          <p:nvPr/>
        </p:nvSpPr>
        <p:spPr bwMode="auto">
          <a:xfrm>
            <a:off x="152400" y="304800"/>
            <a:ext cx="3429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b="1">
                <a:solidFill>
                  <a:srgbClr val="FFFFFF"/>
                </a:solidFill>
              </a:rPr>
              <a:t>As he listened to them, Macbeth tried to say “Amen” when they said “Amen.”  But the word stuck in his throat.  He wants to know why he couldn’t say it.</a:t>
            </a:r>
          </a:p>
        </p:txBody>
      </p:sp>
      <p:sp>
        <p:nvSpPr>
          <p:cNvPr id="566278" name="SMARTPenAnnotation177"/>
          <p:cNvSpPr>
            <a:spLocks/>
          </p:cNvSpPr>
          <p:nvPr/>
        </p:nvSpPr>
        <p:spPr bwMode="auto">
          <a:xfrm>
            <a:off x="625475" y="598488"/>
            <a:ext cx="2590800" cy="152400"/>
          </a:xfrm>
          <a:custGeom>
            <a:avLst/>
            <a:gdLst>
              <a:gd name="T0" fmla="*/ 0 w 1632"/>
              <a:gd name="T1" fmla="*/ 0 h 96"/>
              <a:gd name="T2" fmla="*/ 3 w 1632"/>
              <a:gd name="T3" fmla="*/ 3 h 96"/>
              <a:gd name="T4" fmla="*/ 5 w 1632"/>
              <a:gd name="T5" fmla="*/ 4 h 96"/>
              <a:gd name="T6" fmla="*/ 16 w 1632"/>
              <a:gd name="T7" fmla="*/ 5 h 96"/>
              <a:gd name="T8" fmla="*/ 18 w 1632"/>
              <a:gd name="T9" fmla="*/ 5 h 96"/>
              <a:gd name="T10" fmla="*/ 20 w 1632"/>
              <a:gd name="T11" fmla="*/ 6 h 96"/>
              <a:gd name="T12" fmla="*/ 24 w 1632"/>
              <a:gd name="T13" fmla="*/ 8 h 96"/>
              <a:gd name="T14" fmla="*/ 29 w 1632"/>
              <a:gd name="T15" fmla="*/ 10 h 96"/>
              <a:gd name="T16" fmla="*/ 43 w 1632"/>
              <a:gd name="T17" fmla="*/ 12 h 96"/>
              <a:gd name="T18" fmla="*/ 70 w 1632"/>
              <a:gd name="T19" fmla="*/ 19 h 96"/>
              <a:gd name="T20" fmla="*/ 95 w 1632"/>
              <a:gd name="T21" fmla="*/ 22 h 96"/>
              <a:gd name="T22" fmla="*/ 106 w 1632"/>
              <a:gd name="T23" fmla="*/ 25 h 96"/>
              <a:gd name="T24" fmla="*/ 140 w 1632"/>
              <a:gd name="T25" fmla="*/ 28 h 96"/>
              <a:gd name="T26" fmla="*/ 158 w 1632"/>
              <a:gd name="T27" fmla="*/ 30 h 96"/>
              <a:gd name="T28" fmla="*/ 195 w 1632"/>
              <a:gd name="T29" fmla="*/ 32 h 96"/>
              <a:gd name="T30" fmla="*/ 230 w 1632"/>
              <a:gd name="T31" fmla="*/ 35 h 96"/>
              <a:gd name="T32" fmla="*/ 249 w 1632"/>
              <a:gd name="T33" fmla="*/ 37 h 96"/>
              <a:gd name="T34" fmla="*/ 277 w 1632"/>
              <a:gd name="T35" fmla="*/ 39 h 96"/>
              <a:gd name="T36" fmla="*/ 293 w 1632"/>
              <a:gd name="T37" fmla="*/ 42 h 96"/>
              <a:gd name="T38" fmla="*/ 338 w 1632"/>
              <a:gd name="T39" fmla="*/ 44 h 96"/>
              <a:gd name="T40" fmla="*/ 364 w 1632"/>
              <a:gd name="T41" fmla="*/ 46 h 96"/>
              <a:gd name="T42" fmla="*/ 389 w 1632"/>
              <a:gd name="T43" fmla="*/ 49 h 96"/>
              <a:gd name="T44" fmla="*/ 425 w 1632"/>
              <a:gd name="T45" fmla="*/ 52 h 96"/>
              <a:gd name="T46" fmla="*/ 441 w 1632"/>
              <a:gd name="T47" fmla="*/ 53 h 96"/>
              <a:gd name="T48" fmla="*/ 454 w 1632"/>
              <a:gd name="T49" fmla="*/ 55 h 96"/>
              <a:gd name="T50" fmla="*/ 466 w 1632"/>
              <a:gd name="T51" fmla="*/ 57 h 96"/>
              <a:gd name="T52" fmla="*/ 478 w 1632"/>
              <a:gd name="T53" fmla="*/ 58 h 96"/>
              <a:gd name="T54" fmla="*/ 524 w 1632"/>
              <a:gd name="T55" fmla="*/ 64 h 96"/>
              <a:gd name="T56" fmla="*/ 553 w 1632"/>
              <a:gd name="T57" fmla="*/ 67 h 96"/>
              <a:gd name="T58" fmla="*/ 576 w 1632"/>
              <a:gd name="T59" fmla="*/ 69 h 96"/>
              <a:gd name="T60" fmla="*/ 593 w 1632"/>
              <a:gd name="T61" fmla="*/ 72 h 96"/>
              <a:gd name="T62" fmla="*/ 607 w 1632"/>
              <a:gd name="T63" fmla="*/ 74 h 96"/>
              <a:gd name="T64" fmla="*/ 631 w 1632"/>
              <a:gd name="T65" fmla="*/ 77 h 96"/>
              <a:gd name="T66" fmla="*/ 669 w 1632"/>
              <a:gd name="T67" fmla="*/ 78 h 96"/>
              <a:gd name="T68" fmla="*/ 709 w 1632"/>
              <a:gd name="T69" fmla="*/ 80 h 96"/>
              <a:gd name="T70" fmla="*/ 741 w 1632"/>
              <a:gd name="T71" fmla="*/ 83 h 96"/>
              <a:gd name="T72" fmla="*/ 775 w 1632"/>
              <a:gd name="T73" fmla="*/ 86 h 96"/>
              <a:gd name="T74" fmla="*/ 801 w 1632"/>
              <a:gd name="T75" fmla="*/ 88 h 96"/>
              <a:gd name="T76" fmla="*/ 847 w 1632"/>
              <a:gd name="T77" fmla="*/ 89 h 96"/>
              <a:gd name="T78" fmla="*/ 963 w 1632"/>
              <a:gd name="T79" fmla="*/ 90 h 96"/>
              <a:gd name="T80" fmla="*/ 1101 w 1632"/>
              <a:gd name="T81" fmla="*/ 95 h 96"/>
              <a:gd name="T82" fmla="*/ 1207 w 1632"/>
              <a:gd name="T83" fmla="*/ 95 h 96"/>
              <a:gd name="T84" fmla="*/ 1274 w 1632"/>
              <a:gd name="T85" fmla="*/ 95 h 96"/>
              <a:gd name="T86" fmla="*/ 1296 w 1632"/>
              <a:gd name="T87" fmla="*/ 93 h 96"/>
              <a:gd name="T88" fmla="*/ 1343 w 1632"/>
              <a:gd name="T89" fmla="*/ 90 h 96"/>
              <a:gd name="T90" fmla="*/ 1377 w 1632"/>
              <a:gd name="T91" fmla="*/ 88 h 96"/>
              <a:gd name="T92" fmla="*/ 1408 w 1632"/>
              <a:gd name="T93" fmla="*/ 85 h 96"/>
              <a:gd name="T94" fmla="*/ 1433 w 1632"/>
              <a:gd name="T95" fmla="*/ 83 h 96"/>
              <a:gd name="T96" fmla="*/ 1449 w 1632"/>
              <a:gd name="T97" fmla="*/ 81 h 96"/>
              <a:gd name="T98" fmla="*/ 1505 w 1632"/>
              <a:gd name="T99" fmla="*/ 78 h 96"/>
              <a:gd name="T100" fmla="*/ 1521 w 1632"/>
              <a:gd name="T101" fmla="*/ 76 h 96"/>
              <a:gd name="T102" fmla="*/ 1560 w 1632"/>
              <a:gd name="T103" fmla="*/ 74 h 96"/>
              <a:gd name="T104" fmla="*/ 1631 w 1632"/>
              <a:gd name="T105" fmla="*/ 7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2" h="96">
                <a:moveTo>
                  <a:pt x="0" y="0"/>
                </a:moveTo>
                <a:lnTo>
                  <a:pt x="3" y="3"/>
                </a:lnTo>
                <a:lnTo>
                  <a:pt x="5" y="4"/>
                </a:lnTo>
                <a:lnTo>
                  <a:pt x="16" y="5"/>
                </a:lnTo>
                <a:lnTo>
                  <a:pt x="18" y="5"/>
                </a:lnTo>
                <a:lnTo>
                  <a:pt x="20" y="6"/>
                </a:lnTo>
                <a:lnTo>
                  <a:pt x="24" y="8"/>
                </a:lnTo>
                <a:lnTo>
                  <a:pt x="29" y="10"/>
                </a:lnTo>
                <a:lnTo>
                  <a:pt x="43" y="12"/>
                </a:lnTo>
                <a:lnTo>
                  <a:pt x="70" y="19"/>
                </a:lnTo>
                <a:lnTo>
                  <a:pt x="95" y="22"/>
                </a:lnTo>
                <a:lnTo>
                  <a:pt x="106" y="25"/>
                </a:lnTo>
                <a:lnTo>
                  <a:pt x="140" y="28"/>
                </a:lnTo>
                <a:lnTo>
                  <a:pt x="158" y="30"/>
                </a:lnTo>
                <a:lnTo>
                  <a:pt x="195" y="32"/>
                </a:lnTo>
                <a:lnTo>
                  <a:pt x="230" y="35"/>
                </a:lnTo>
                <a:lnTo>
                  <a:pt x="249" y="37"/>
                </a:lnTo>
                <a:lnTo>
                  <a:pt x="277" y="39"/>
                </a:lnTo>
                <a:lnTo>
                  <a:pt x="293" y="42"/>
                </a:lnTo>
                <a:lnTo>
                  <a:pt x="338" y="44"/>
                </a:lnTo>
                <a:lnTo>
                  <a:pt x="364" y="46"/>
                </a:lnTo>
                <a:lnTo>
                  <a:pt x="389" y="49"/>
                </a:lnTo>
                <a:lnTo>
                  <a:pt x="425" y="52"/>
                </a:lnTo>
                <a:lnTo>
                  <a:pt x="441" y="53"/>
                </a:lnTo>
                <a:lnTo>
                  <a:pt x="454" y="55"/>
                </a:lnTo>
                <a:lnTo>
                  <a:pt x="466" y="57"/>
                </a:lnTo>
                <a:lnTo>
                  <a:pt x="478" y="58"/>
                </a:lnTo>
                <a:lnTo>
                  <a:pt x="524" y="64"/>
                </a:lnTo>
                <a:lnTo>
                  <a:pt x="553" y="67"/>
                </a:lnTo>
                <a:lnTo>
                  <a:pt x="576" y="69"/>
                </a:lnTo>
                <a:lnTo>
                  <a:pt x="593" y="72"/>
                </a:lnTo>
                <a:lnTo>
                  <a:pt x="607" y="74"/>
                </a:lnTo>
                <a:lnTo>
                  <a:pt x="631" y="77"/>
                </a:lnTo>
                <a:lnTo>
                  <a:pt x="669" y="78"/>
                </a:lnTo>
                <a:lnTo>
                  <a:pt x="709" y="80"/>
                </a:lnTo>
                <a:lnTo>
                  <a:pt x="741" y="83"/>
                </a:lnTo>
                <a:lnTo>
                  <a:pt x="775" y="86"/>
                </a:lnTo>
                <a:lnTo>
                  <a:pt x="801" y="88"/>
                </a:lnTo>
                <a:lnTo>
                  <a:pt x="847" y="89"/>
                </a:lnTo>
                <a:lnTo>
                  <a:pt x="963" y="90"/>
                </a:lnTo>
                <a:lnTo>
                  <a:pt x="1101" y="95"/>
                </a:lnTo>
                <a:lnTo>
                  <a:pt x="1207" y="95"/>
                </a:lnTo>
                <a:lnTo>
                  <a:pt x="1274" y="95"/>
                </a:lnTo>
                <a:lnTo>
                  <a:pt x="1296" y="93"/>
                </a:lnTo>
                <a:lnTo>
                  <a:pt x="1343" y="90"/>
                </a:lnTo>
                <a:lnTo>
                  <a:pt x="1377" y="88"/>
                </a:lnTo>
                <a:lnTo>
                  <a:pt x="1408" y="85"/>
                </a:lnTo>
                <a:lnTo>
                  <a:pt x="1433" y="83"/>
                </a:lnTo>
                <a:lnTo>
                  <a:pt x="1449" y="81"/>
                </a:lnTo>
                <a:lnTo>
                  <a:pt x="1505" y="78"/>
                </a:lnTo>
                <a:lnTo>
                  <a:pt x="1521" y="76"/>
                </a:lnTo>
                <a:lnTo>
                  <a:pt x="1560" y="74"/>
                </a:lnTo>
                <a:lnTo>
                  <a:pt x="1631"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6279" name="SMARTPenAnnotation178"/>
          <p:cNvSpPr>
            <a:spLocks/>
          </p:cNvSpPr>
          <p:nvPr/>
        </p:nvSpPr>
        <p:spPr bwMode="auto">
          <a:xfrm>
            <a:off x="652463" y="955675"/>
            <a:ext cx="2366962" cy="36513"/>
          </a:xfrm>
          <a:custGeom>
            <a:avLst/>
            <a:gdLst>
              <a:gd name="T0" fmla="*/ 0 w 1491"/>
              <a:gd name="T1" fmla="*/ 6 h 23"/>
              <a:gd name="T2" fmla="*/ 6 w 1491"/>
              <a:gd name="T3" fmla="*/ 6 h 23"/>
              <a:gd name="T4" fmla="*/ 9 w 1491"/>
              <a:gd name="T5" fmla="*/ 5 h 23"/>
              <a:gd name="T6" fmla="*/ 12 w 1491"/>
              <a:gd name="T7" fmla="*/ 4 h 23"/>
              <a:gd name="T8" fmla="*/ 15 w 1491"/>
              <a:gd name="T9" fmla="*/ 3 h 23"/>
              <a:gd name="T10" fmla="*/ 19 w 1491"/>
              <a:gd name="T11" fmla="*/ 2 h 23"/>
              <a:gd name="T12" fmla="*/ 22 w 1491"/>
              <a:gd name="T13" fmla="*/ 1 h 23"/>
              <a:gd name="T14" fmla="*/ 32 w 1491"/>
              <a:gd name="T15" fmla="*/ 0 h 23"/>
              <a:gd name="T16" fmla="*/ 74 w 1491"/>
              <a:gd name="T17" fmla="*/ 0 h 23"/>
              <a:gd name="T18" fmla="*/ 123 w 1491"/>
              <a:gd name="T19" fmla="*/ 0 h 23"/>
              <a:gd name="T20" fmla="*/ 134 w 1491"/>
              <a:gd name="T21" fmla="*/ 1 h 23"/>
              <a:gd name="T22" fmla="*/ 146 w 1491"/>
              <a:gd name="T23" fmla="*/ 2 h 23"/>
              <a:gd name="T24" fmla="*/ 159 w 1491"/>
              <a:gd name="T25" fmla="*/ 3 h 23"/>
              <a:gd name="T26" fmla="*/ 171 w 1491"/>
              <a:gd name="T27" fmla="*/ 4 h 23"/>
              <a:gd name="T28" fmla="*/ 182 w 1491"/>
              <a:gd name="T29" fmla="*/ 4 h 23"/>
              <a:gd name="T30" fmla="*/ 203 w 1491"/>
              <a:gd name="T31" fmla="*/ 5 h 23"/>
              <a:gd name="T32" fmla="*/ 251 w 1491"/>
              <a:gd name="T33" fmla="*/ 5 h 23"/>
              <a:gd name="T34" fmla="*/ 289 w 1491"/>
              <a:gd name="T35" fmla="*/ 6 h 23"/>
              <a:gd name="T36" fmla="*/ 299 w 1491"/>
              <a:gd name="T37" fmla="*/ 7 h 23"/>
              <a:gd name="T38" fmla="*/ 310 w 1491"/>
              <a:gd name="T39" fmla="*/ 8 h 23"/>
              <a:gd name="T40" fmla="*/ 320 w 1491"/>
              <a:gd name="T41" fmla="*/ 9 h 23"/>
              <a:gd name="T42" fmla="*/ 330 w 1491"/>
              <a:gd name="T43" fmla="*/ 10 h 23"/>
              <a:gd name="T44" fmla="*/ 468 w 1491"/>
              <a:gd name="T45" fmla="*/ 16 h 23"/>
              <a:gd name="T46" fmla="*/ 521 w 1491"/>
              <a:gd name="T47" fmla="*/ 17 h 23"/>
              <a:gd name="T48" fmla="*/ 547 w 1491"/>
              <a:gd name="T49" fmla="*/ 17 h 23"/>
              <a:gd name="T50" fmla="*/ 849 w 1491"/>
              <a:gd name="T51" fmla="*/ 22 h 23"/>
              <a:gd name="T52" fmla="*/ 1490 w 1491"/>
              <a:gd name="T5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1" h="23">
                <a:moveTo>
                  <a:pt x="0" y="6"/>
                </a:moveTo>
                <a:lnTo>
                  <a:pt x="6" y="6"/>
                </a:lnTo>
                <a:lnTo>
                  <a:pt x="9" y="5"/>
                </a:lnTo>
                <a:lnTo>
                  <a:pt x="12" y="4"/>
                </a:lnTo>
                <a:lnTo>
                  <a:pt x="15" y="3"/>
                </a:lnTo>
                <a:lnTo>
                  <a:pt x="19" y="2"/>
                </a:lnTo>
                <a:lnTo>
                  <a:pt x="22" y="1"/>
                </a:lnTo>
                <a:lnTo>
                  <a:pt x="32" y="0"/>
                </a:lnTo>
                <a:lnTo>
                  <a:pt x="74" y="0"/>
                </a:lnTo>
                <a:lnTo>
                  <a:pt x="123" y="0"/>
                </a:lnTo>
                <a:lnTo>
                  <a:pt x="134" y="1"/>
                </a:lnTo>
                <a:lnTo>
                  <a:pt x="146" y="2"/>
                </a:lnTo>
                <a:lnTo>
                  <a:pt x="159" y="3"/>
                </a:lnTo>
                <a:lnTo>
                  <a:pt x="171" y="4"/>
                </a:lnTo>
                <a:lnTo>
                  <a:pt x="182" y="4"/>
                </a:lnTo>
                <a:lnTo>
                  <a:pt x="203" y="5"/>
                </a:lnTo>
                <a:lnTo>
                  <a:pt x="251" y="5"/>
                </a:lnTo>
                <a:lnTo>
                  <a:pt x="289" y="6"/>
                </a:lnTo>
                <a:lnTo>
                  <a:pt x="299" y="7"/>
                </a:lnTo>
                <a:lnTo>
                  <a:pt x="310" y="8"/>
                </a:lnTo>
                <a:lnTo>
                  <a:pt x="320" y="9"/>
                </a:lnTo>
                <a:lnTo>
                  <a:pt x="330" y="10"/>
                </a:lnTo>
                <a:lnTo>
                  <a:pt x="468" y="16"/>
                </a:lnTo>
                <a:lnTo>
                  <a:pt x="521" y="17"/>
                </a:lnTo>
                <a:lnTo>
                  <a:pt x="547" y="17"/>
                </a:lnTo>
                <a:lnTo>
                  <a:pt x="849" y="22"/>
                </a:lnTo>
                <a:lnTo>
                  <a:pt x="1490"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6280" name="SMARTPenAnnotation179"/>
          <p:cNvSpPr>
            <a:spLocks/>
          </p:cNvSpPr>
          <p:nvPr/>
        </p:nvSpPr>
        <p:spPr bwMode="auto">
          <a:xfrm>
            <a:off x="544513" y="1250950"/>
            <a:ext cx="823912" cy="19050"/>
          </a:xfrm>
          <a:custGeom>
            <a:avLst/>
            <a:gdLst>
              <a:gd name="T0" fmla="*/ 0 w 519"/>
              <a:gd name="T1" fmla="*/ 5 h 12"/>
              <a:gd name="T2" fmla="*/ 69 w 519"/>
              <a:gd name="T3" fmla="*/ 5 h 12"/>
              <a:gd name="T4" fmla="*/ 78 w 519"/>
              <a:gd name="T5" fmla="*/ 6 h 12"/>
              <a:gd name="T6" fmla="*/ 103 w 519"/>
              <a:gd name="T7" fmla="*/ 8 h 12"/>
              <a:gd name="T8" fmla="*/ 115 w 519"/>
              <a:gd name="T9" fmla="*/ 9 h 12"/>
              <a:gd name="T10" fmla="*/ 128 w 519"/>
              <a:gd name="T11" fmla="*/ 10 h 12"/>
              <a:gd name="T12" fmla="*/ 152 w 519"/>
              <a:gd name="T13" fmla="*/ 10 h 12"/>
              <a:gd name="T14" fmla="*/ 414 w 519"/>
              <a:gd name="T15" fmla="*/ 11 h 12"/>
              <a:gd name="T16" fmla="*/ 421 w 519"/>
              <a:gd name="T17" fmla="*/ 10 h 12"/>
              <a:gd name="T18" fmla="*/ 428 w 519"/>
              <a:gd name="T19" fmla="*/ 9 h 12"/>
              <a:gd name="T20" fmla="*/ 436 w 519"/>
              <a:gd name="T21" fmla="*/ 8 h 12"/>
              <a:gd name="T22" fmla="*/ 442 w 519"/>
              <a:gd name="T23" fmla="*/ 7 h 12"/>
              <a:gd name="T24" fmla="*/ 447 w 519"/>
              <a:gd name="T25" fmla="*/ 6 h 12"/>
              <a:gd name="T26" fmla="*/ 452 w 519"/>
              <a:gd name="T27" fmla="*/ 6 h 12"/>
              <a:gd name="T28" fmla="*/ 459 w 519"/>
              <a:gd name="T29" fmla="*/ 6 h 12"/>
              <a:gd name="T30" fmla="*/ 479 w 519"/>
              <a:gd name="T31" fmla="*/ 5 h 12"/>
              <a:gd name="T32" fmla="*/ 488 w 519"/>
              <a:gd name="T33" fmla="*/ 5 h 12"/>
              <a:gd name="T34" fmla="*/ 496 w 519"/>
              <a:gd name="T35" fmla="*/ 4 h 12"/>
              <a:gd name="T36" fmla="*/ 518 w 519"/>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9" h="12">
                <a:moveTo>
                  <a:pt x="0" y="5"/>
                </a:moveTo>
                <a:lnTo>
                  <a:pt x="69" y="5"/>
                </a:lnTo>
                <a:lnTo>
                  <a:pt x="78" y="6"/>
                </a:lnTo>
                <a:lnTo>
                  <a:pt x="103" y="8"/>
                </a:lnTo>
                <a:lnTo>
                  <a:pt x="115" y="9"/>
                </a:lnTo>
                <a:lnTo>
                  <a:pt x="128" y="10"/>
                </a:lnTo>
                <a:lnTo>
                  <a:pt x="152" y="10"/>
                </a:lnTo>
                <a:lnTo>
                  <a:pt x="414" y="11"/>
                </a:lnTo>
                <a:lnTo>
                  <a:pt x="421" y="10"/>
                </a:lnTo>
                <a:lnTo>
                  <a:pt x="428" y="9"/>
                </a:lnTo>
                <a:lnTo>
                  <a:pt x="436" y="8"/>
                </a:lnTo>
                <a:lnTo>
                  <a:pt x="442" y="7"/>
                </a:lnTo>
                <a:lnTo>
                  <a:pt x="447" y="6"/>
                </a:lnTo>
                <a:lnTo>
                  <a:pt x="452" y="6"/>
                </a:lnTo>
                <a:lnTo>
                  <a:pt x="459" y="6"/>
                </a:lnTo>
                <a:lnTo>
                  <a:pt x="479" y="5"/>
                </a:lnTo>
                <a:lnTo>
                  <a:pt x="488" y="5"/>
                </a:lnTo>
                <a:lnTo>
                  <a:pt x="496" y="4"/>
                </a:lnTo>
                <a:lnTo>
                  <a:pt x="518"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6281" name="SMARTPenAnnotation180"/>
          <p:cNvSpPr>
            <a:spLocks/>
          </p:cNvSpPr>
          <p:nvPr/>
        </p:nvSpPr>
        <p:spPr bwMode="auto">
          <a:xfrm>
            <a:off x="1704975" y="1562100"/>
            <a:ext cx="1654175" cy="65088"/>
          </a:xfrm>
          <a:custGeom>
            <a:avLst/>
            <a:gdLst>
              <a:gd name="T0" fmla="*/ 0 w 1042"/>
              <a:gd name="T1" fmla="*/ 0 h 41"/>
              <a:gd name="T2" fmla="*/ 58 w 1042"/>
              <a:gd name="T3" fmla="*/ 0 h 41"/>
              <a:gd name="T4" fmla="*/ 63 w 1042"/>
              <a:gd name="T5" fmla="*/ 1 h 41"/>
              <a:gd name="T6" fmla="*/ 67 w 1042"/>
              <a:gd name="T7" fmla="*/ 2 h 41"/>
              <a:gd name="T8" fmla="*/ 71 w 1042"/>
              <a:gd name="T9" fmla="*/ 3 h 41"/>
              <a:gd name="T10" fmla="*/ 75 w 1042"/>
              <a:gd name="T11" fmla="*/ 4 h 41"/>
              <a:gd name="T12" fmla="*/ 83 w 1042"/>
              <a:gd name="T13" fmla="*/ 5 h 41"/>
              <a:gd name="T14" fmla="*/ 169 w 1042"/>
              <a:gd name="T15" fmla="*/ 10 h 41"/>
              <a:gd name="T16" fmla="*/ 195 w 1042"/>
              <a:gd name="T17" fmla="*/ 11 h 41"/>
              <a:gd name="T18" fmla="*/ 227 w 1042"/>
              <a:gd name="T19" fmla="*/ 12 h 41"/>
              <a:gd name="T20" fmla="*/ 242 w 1042"/>
              <a:gd name="T21" fmla="*/ 13 h 41"/>
              <a:gd name="T22" fmla="*/ 304 w 1042"/>
              <a:gd name="T23" fmla="*/ 19 h 41"/>
              <a:gd name="T24" fmla="*/ 318 w 1042"/>
              <a:gd name="T25" fmla="*/ 21 h 41"/>
              <a:gd name="T26" fmla="*/ 330 w 1042"/>
              <a:gd name="T27" fmla="*/ 21 h 41"/>
              <a:gd name="T28" fmla="*/ 359 w 1042"/>
              <a:gd name="T29" fmla="*/ 22 h 41"/>
              <a:gd name="T30" fmla="*/ 416 w 1042"/>
              <a:gd name="T31" fmla="*/ 28 h 41"/>
              <a:gd name="T32" fmla="*/ 484 w 1042"/>
              <a:gd name="T33" fmla="*/ 34 h 41"/>
              <a:gd name="T34" fmla="*/ 523 w 1042"/>
              <a:gd name="T35" fmla="*/ 37 h 41"/>
              <a:gd name="T36" fmla="*/ 547 w 1042"/>
              <a:gd name="T37" fmla="*/ 38 h 41"/>
              <a:gd name="T38" fmla="*/ 680 w 1042"/>
              <a:gd name="T39" fmla="*/ 40 h 41"/>
              <a:gd name="T40" fmla="*/ 928 w 1042"/>
              <a:gd name="T41" fmla="*/ 40 h 41"/>
              <a:gd name="T42" fmla="*/ 939 w 1042"/>
              <a:gd name="T43" fmla="*/ 39 h 41"/>
              <a:gd name="T44" fmla="*/ 949 w 1042"/>
              <a:gd name="T45" fmla="*/ 38 h 41"/>
              <a:gd name="T46" fmla="*/ 957 w 1042"/>
              <a:gd name="T47" fmla="*/ 37 h 41"/>
              <a:gd name="T48" fmla="*/ 964 w 1042"/>
              <a:gd name="T49" fmla="*/ 36 h 41"/>
              <a:gd name="T50" fmla="*/ 1041 w 1042"/>
              <a:gd name="T51"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2" h="41">
                <a:moveTo>
                  <a:pt x="0" y="0"/>
                </a:moveTo>
                <a:lnTo>
                  <a:pt x="58" y="0"/>
                </a:lnTo>
                <a:lnTo>
                  <a:pt x="63" y="1"/>
                </a:lnTo>
                <a:lnTo>
                  <a:pt x="67" y="2"/>
                </a:lnTo>
                <a:lnTo>
                  <a:pt x="71" y="3"/>
                </a:lnTo>
                <a:lnTo>
                  <a:pt x="75" y="4"/>
                </a:lnTo>
                <a:lnTo>
                  <a:pt x="83" y="5"/>
                </a:lnTo>
                <a:lnTo>
                  <a:pt x="169" y="10"/>
                </a:lnTo>
                <a:lnTo>
                  <a:pt x="195" y="11"/>
                </a:lnTo>
                <a:lnTo>
                  <a:pt x="227" y="12"/>
                </a:lnTo>
                <a:lnTo>
                  <a:pt x="242" y="13"/>
                </a:lnTo>
                <a:lnTo>
                  <a:pt x="304" y="19"/>
                </a:lnTo>
                <a:lnTo>
                  <a:pt x="318" y="21"/>
                </a:lnTo>
                <a:lnTo>
                  <a:pt x="330" y="21"/>
                </a:lnTo>
                <a:lnTo>
                  <a:pt x="359" y="22"/>
                </a:lnTo>
                <a:lnTo>
                  <a:pt x="416" y="28"/>
                </a:lnTo>
                <a:lnTo>
                  <a:pt x="484" y="34"/>
                </a:lnTo>
                <a:lnTo>
                  <a:pt x="523" y="37"/>
                </a:lnTo>
                <a:lnTo>
                  <a:pt x="547" y="38"/>
                </a:lnTo>
                <a:lnTo>
                  <a:pt x="680" y="40"/>
                </a:lnTo>
                <a:lnTo>
                  <a:pt x="928" y="40"/>
                </a:lnTo>
                <a:lnTo>
                  <a:pt x="939" y="39"/>
                </a:lnTo>
                <a:lnTo>
                  <a:pt x="949" y="38"/>
                </a:lnTo>
                <a:lnTo>
                  <a:pt x="957" y="37"/>
                </a:lnTo>
                <a:lnTo>
                  <a:pt x="964" y="36"/>
                </a:lnTo>
                <a:lnTo>
                  <a:pt x="1041" y="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6282" name="SMARTPenAnnotation181"/>
          <p:cNvSpPr>
            <a:spLocks/>
          </p:cNvSpPr>
          <p:nvPr/>
        </p:nvSpPr>
        <p:spPr bwMode="auto">
          <a:xfrm>
            <a:off x="473075" y="1874838"/>
            <a:ext cx="2193925" cy="46037"/>
          </a:xfrm>
          <a:custGeom>
            <a:avLst/>
            <a:gdLst>
              <a:gd name="T0" fmla="*/ 0 w 1382"/>
              <a:gd name="T1" fmla="*/ 6 h 29"/>
              <a:gd name="T2" fmla="*/ 40 w 1382"/>
              <a:gd name="T3" fmla="*/ 7 h 29"/>
              <a:gd name="T4" fmla="*/ 48 w 1382"/>
              <a:gd name="T5" fmla="*/ 8 h 29"/>
              <a:gd name="T6" fmla="*/ 57 w 1382"/>
              <a:gd name="T7" fmla="*/ 9 h 29"/>
              <a:gd name="T8" fmla="*/ 64 w 1382"/>
              <a:gd name="T9" fmla="*/ 10 h 29"/>
              <a:gd name="T10" fmla="*/ 71 w 1382"/>
              <a:gd name="T11" fmla="*/ 10 h 29"/>
              <a:gd name="T12" fmla="*/ 89 w 1382"/>
              <a:gd name="T13" fmla="*/ 11 h 29"/>
              <a:gd name="T14" fmla="*/ 120 w 1382"/>
              <a:gd name="T15" fmla="*/ 11 h 29"/>
              <a:gd name="T16" fmla="*/ 171 w 1382"/>
              <a:gd name="T17" fmla="*/ 11 h 29"/>
              <a:gd name="T18" fmla="*/ 180 w 1382"/>
              <a:gd name="T19" fmla="*/ 12 h 29"/>
              <a:gd name="T20" fmla="*/ 189 w 1382"/>
              <a:gd name="T21" fmla="*/ 13 h 29"/>
              <a:gd name="T22" fmla="*/ 197 w 1382"/>
              <a:gd name="T23" fmla="*/ 14 h 29"/>
              <a:gd name="T24" fmla="*/ 210 w 1382"/>
              <a:gd name="T25" fmla="*/ 15 h 29"/>
              <a:gd name="T26" fmla="*/ 227 w 1382"/>
              <a:gd name="T27" fmla="*/ 16 h 29"/>
              <a:gd name="T28" fmla="*/ 296 w 1382"/>
              <a:gd name="T29" fmla="*/ 17 h 29"/>
              <a:gd name="T30" fmla="*/ 326 w 1382"/>
              <a:gd name="T31" fmla="*/ 18 h 29"/>
              <a:gd name="T32" fmla="*/ 366 w 1382"/>
              <a:gd name="T33" fmla="*/ 21 h 29"/>
              <a:gd name="T34" fmla="*/ 378 w 1382"/>
              <a:gd name="T35" fmla="*/ 22 h 29"/>
              <a:gd name="T36" fmla="*/ 416 w 1382"/>
              <a:gd name="T37" fmla="*/ 22 h 29"/>
              <a:gd name="T38" fmla="*/ 444 w 1382"/>
              <a:gd name="T39" fmla="*/ 23 h 29"/>
              <a:gd name="T40" fmla="*/ 456 w 1382"/>
              <a:gd name="T41" fmla="*/ 24 h 29"/>
              <a:gd name="T42" fmla="*/ 467 w 1382"/>
              <a:gd name="T43" fmla="*/ 26 h 29"/>
              <a:gd name="T44" fmla="*/ 478 w 1382"/>
              <a:gd name="T45" fmla="*/ 27 h 29"/>
              <a:gd name="T46" fmla="*/ 488 w 1382"/>
              <a:gd name="T47" fmla="*/ 27 h 29"/>
              <a:gd name="T48" fmla="*/ 517 w 1382"/>
              <a:gd name="T49" fmla="*/ 28 h 29"/>
              <a:gd name="T50" fmla="*/ 918 w 1382"/>
              <a:gd name="T51" fmla="*/ 28 h 29"/>
              <a:gd name="T52" fmla="*/ 926 w 1382"/>
              <a:gd name="T53" fmla="*/ 28 h 29"/>
              <a:gd name="T54" fmla="*/ 935 w 1382"/>
              <a:gd name="T55" fmla="*/ 27 h 29"/>
              <a:gd name="T56" fmla="*/ 944 w 1382"/>
              <a:gd name="T57" fmla="*/ 25 h 29"/>
              <a:gd name="T58" fmla="*/ 953 w 1382"/>
              <a:gd name="T59" fmla="*/ 25 h 29"/>
              <a:gd name="T60" fmla="*/ 961 w 1382"/>
              <a:gd name="T61" fmla="*/ 24 h 29"/>
              <a:gd name="T62" fmla="*/ 984 w 1382"/>
              <a:gd name="T63" fmla="*/ 23 h 29"/>
              <a:gd name="T64" fmla="*/ 999 w 1382"/>
              <a:gd name="T65" fmla="*/ 22 h 29"/>
              <a:gd name="T66" fmla="*/ 1007 w 1382"/>
              <a:gd name="T67" fmla="*/ 21 h 29"/>
              <a:gd name="T68" fmla="*/ 1014 w 1382"/>
              <a:gd name="T69" fmla="*/ 20 h 29"/>
              <a:gd name="T70" fmla="*/ 1024 w 1382"/>
              <a:gd name="T71" fmla="*/ 19 h 29"/>
              <a:gd name="T72" fmla="*/ 1034 w 1382"/>
              <a:gd name="T73" fmla="*/ 18 h 29"/>
              <a:gd name="T74" fmla="*/ 1046 w 1382"/>
              <a:gd name="T75" fmla="*/ 18 h 29"/>
              <a:gd name="T76" fmla="*/ 1056 w 1382"/>
              <a:gd name="T77" fmla="*/ 17 h 29"/>
              <a:gd name="T78" fmla="*/ 1065 w 1382"/>
              <a:gd name="T79" fmla="*/ 16 h 29"/>
              <a:gd name="T80" fmla="*/ 1074 w 1382"/>
              <a:gd name="T81" fmla="*/ 14 h 29"/>
              <a:gd name="T82" fmla="*/ 1082 w 1382"/>
              <a:gd name="T83" fmla="*/ 13 h 29"/>
              <a:gd name="T84" fmla="*/ 1090 w 1382"/>
              <a:gd name="T85" fmla="*/ 13 h 29"/>
              <a:gd name="T86" fmla="*/ 1098 w 1382"/>
              <a:gd name="T87" fmla="*/ 12 h 29"/>
              <a:gd name="T88" fmla="*/ 1135 w 1382"/>
              <a:gd name="T89" fmla="*/ 9 h 29"/>
              <a:gd name="T90" fmla="*/ 1160 w 1382"/>
              <a:gd name="T91" fmla="*/ 6 h 29"/>
              <a:gd name="T92" fmla="*/ 1182 w 1382"/>
              <a:gd name="T93" fmla="*/ 4 h 29"/>
              <a:gd name="T94" fmla="*/ 1202 w 1382"/>
              <a:gd name="T95" fmla="*/ 3 h 29"/>
              <a:gd name="T96" fmla="*/ 1255 w 1382"/>
              <a:gd name="T97" fmla="*/ 1 h 29"/>
              <a:gd name="T98" fmla="*/ 1287 w 1382"/>
              <a:gd name="T99" fmla="*/ 0 h 29"/>
              <a:gd name="T100" fmla="*/ 1381 w 1382"/>
              <a:gd name="T101" fmla="*/ 0 h 29"/>
              <a:gd name="T102" fmla="*/ 1378 w 1382"/>
              <a:gd name="T10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2" h="29">
                <a:moveTo>
                  <a:pt x="0" y="6"/>
                </a:moveTo>
                <a:lnTo>
                  <a:pt x="40" y="7"/>
                </a:lnTo>
                <a:lnTo>
                  <a:pt x="48" y="8"/>
                </a:lnTo>
                <a:lnTo>
                  <a:pt x="57" y="9"/>
                </a:lnTo>
                <a:lnTo>
                  <a:pt x="64" y="10"/>
                </a:lnTo>
                <a:lnTo>
                  <a:pt x="71" y="10"/>
                </a:lnTo>
                <a:lnTo>
                  <a:pt x="89" y="11"/>
                </a:lnTo>
                <a:lnTo>
                  <a:pt x="120" y="11"/>
                </a:lnTo>
                <a:lnTo>
                  <a:pt x="171" y="11"/>
                </a:lnTo>
                <a:lnTo>
                  <a:pt x="180" y="12"/>
                </a:lnTo>
                <a:lnTo>
                  <a:pt x="189" y="13"/>
                </a:lnTo>
                <a:lnTo>
                  <a:pt x="197" y="14"/>
                </a:lnTo>
                <a:lnTo>
                  <a:pt x="210" y="15"/>
                </a:lnTo>
                <a:lnTo>
                  <a:pt x="227" y="16"/>
                </a:lnTo>
                <a:lnTo>
                  <a:pt x="296" y="17"/>
                </a:lnTo>
                <a:lnTo>
                  <a:pt x="326" y="18"/>
                </a:lnTo>
                <a:lnTo>
                  <a:pt x="366" y="21"/>
                </a:lnTo>
                <a:lnTo>
                  <a:pt x="378" y="22"/>
                </a:lnTo>
                <a:lnTo>
                  <a:pt x="416" y="22"/>
                </a:lnTo>
                <a:lnTo>
                  <a:pt x="444" y="23"/>
                </a:lnTo>
                <a:lnTo>
                  <a:pt x="456" y="24"/>
                </a:lnTo>
                <a:lnTo>
                  <a:pt x="467" y="26"/>
                </a:lnTo>
                <a:lnTo>
                  <a:pt x="478" y="27"/>
                </a:lnTo>
                <a:lnTo>
                  <a:pt x="488" y="27"/>
                </a:lnTo>
                <a:lnTo>
                  <a:pt x="517" y="28"/>
                </a:lnTo>
                <a:lnTo>
                  <a:pt x="918" y="28"/>
                </a:lnTo>
                <a:lnTo>
                  <a:pt x="926" y="28"/>
                </a:lnTo>
                <a:lnTo>
                  <a:pt x="935" y="27"/>
                </a:lnTo>
                <a:lnTo>
                  <a:pt x="944" y="25"/>
                </a:lnTo>
                <a:lnTo>
                  <a:pt x="953" y="25"/>
                </a:lnTo>
                <a:lnTo>
                  <a:pt x="961" y="24"/>
                </a:lnTo>
                <a:lnTo>
                  <a:pt x="984" y="23"/>
                </a:lnTo>
                <a:lnTo>
                  <a:pt x="999" y="22"/>
                </a:lnTo>
                <a:lnTo>
                  <a:pt x="1007" y="21"/>
                </a:lnTo>
                <a:lnTo>
                  <a:pt x="1014" y="20"/>
                </a:lnTo>
                <a:lnTo>
                  <a:pt x="1024" y="19"/>
                </a:lnTo>
                <a:lnTo>
                  <a:pt x="1034" y="18"/>
                </a:lnTo>
                <a:lnTo>
                  <a:pt x="1046" y="18"/>
                </a:lnTo>
                <a:lnTo>
                  <a:pt x="1056" y="17"/>
                </a:lnTo>
                <a:lnTo>
                  <a:pt x="1065" y="16"/>
                </a:lnTo>
                <a:lnTo>
                  <a:pt x="1074" y="14"/>
                </a:lnTo>
                <a:lnTo>
                  <a:pt x="1082" y="13"/>
                </a:lnTo>
                <a:lnTo>
                  <a:pt x="1090" y="13"/>
                </a:lnTo>
                <a:lnTo>
                  <a:pt x="1098" y="12"/>
                </a:lnTo>
                <a:lnTo>
                  <a:pt x="1135" y="9"/>
                </a:lnTo>
                <a:lnTo>
                  <a:pt x="1160" y="6"/>
                </a:lnTo>
                <a:lnTo>
                  <a:pt x="1182" y="4"/>
                </a:lnTo>
                <a:lnTo>
                  <a:pt x="1202" y="3"/>
                </a:lnTo>
                <a:lnTo>
                  <a:pt x="1255" y="1"/>
                </a:lnTo>
                <a:lnTo>
                  <a:pt x="1287" y="0"/>
                </a:lnTo>
                <a:lnTo>
                  <a:pt x="1381" y="0"/>
                </a:lnTo>
                <a:lnTo>
                  <a:pt x="1378"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321378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0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8" y="0"/>
            <a:ext cx="4043362" cy="6858000"/>
          </a:xfrm>
          <a:prstGeom prst="rect">
            <a:avLst/>
          </a:prstGeom>
          <a:noFill/>
          <a:extLst>
            <a:ext uri="{909E8E84-426E-40DD-AFC4-6F175D3DCCD1}">
              <a14:hiddenFill xmlns:a14="http://schemas.microsoft.com/office/drawing/2010/main">
                <a:solidFill>
                  <a:srgbClr val="FFFFFF"/>
                </a:solidFill>
              </a14:hiddenFill>
            </a:ext>
          </a:extLst>
        </p:spPr>
      </p:pic>
      <p:sp>
        <p:nvSpPr>
          <p:cNvPr id="560133" name="Text Box 5"/>
          <p:cNvSpPr txBox="1">
            <a:spLocks noChangeArrowheads="1"/>
          </p:cNvSpPr>
          <p:nvPr/>
        </p:nvSpPr>
        <p:spPr bwMode="auto">
          <a:xfrm>
            <a:off x="152400" y="304800"/>
            <a:ext cx="4800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FFFFFF"/>
                </a:solidFill>
              </a:rPr>
              <a:t>Lady Macbeth tells her husband not to think anything about it—it will make him crazy.  But he continues to talk about it.  He also thought he heard someone yelling upstairs, “Wake up!  Macbeth is murdering sleep.”  Macbeth talks about how beneficial  sleep is, calling it by seven different terms.  Macbeth believes that he heard somebody yelling “Macbeth shall sleep no more.”</a:t>
            </a:r>
            <a:endParaRPr lang="en-US" altLang="en-US" sz="2400">
              <a:solidFill>
                <a:srgbClr val="000000"/>
              </a:solidFill>
            </a:endParaRPr>
          </a:p>
        </p:txBody>
      </p:sp>
      <p:sp>
        <p:nvSpPr>
          <p:cNvPr id="560134" name="SMARTPenAnnotation168"/>
          <p:cNvSpPr>
            <a:spLocks/>
          </p:cNvSpPr>
          <p:nvPr/>
        </p:nvSpPr>
        <p:spPr bwMode="auto">
          <a:xfrm>
            <a:off x="260350" y="696913"/>
            <a:ext cx="3375025" cy="46037"/>
          </a:xfrm>
          <a:custGeom>
            <a:avLst/>
            <a:gdLst>
              <a:gd name="T0" fmla="*/ 5 w 2126"/>
              <a:gd name="T1" fmla="*/ 0 h 29"/>
              <a:gd name="T2" fmla="*/ 0 w 2126"/>
              <a:gd name="T3" fmla="*/ 0 h 29"/>
              <a:gd name="T4" fmla="*/ 2 w 2126"/>
              <a:gd name="T5" fmla="*/ 0 h 29"/>
              <a:gd name="T6" fmla="*/ 5 w 2126"/>
              <a:gd name="T7" fmla="*/ 0 h 29"/>
              <a:gd name="T8" fmla="*/ 9 w 2126"/>
              <a:gd name="T9" fmla="*/ 1 h 29"/>
              <a:gd name="T10" fmla="*/ 13 w 2126"/>
              <a:gd name="T11" fmla="*/ 3 h 29"/>
              <a:gd name="T12" fmla="*/ 19 w 2126"/>
              <a:gd name="T13" fmla="*/ 4 h 29"/>
              <a:gd name="T14" fmla="*/ 26 w 2126"/>
              <a:gd name="T15" fmla="*/ 4 h 29"/>
              <a:gd name="T16" fmla="*/ 46 w 2126"/>
              <a:gd name="T17" fmla="*/ 5 h 29"/>
              <a:gd name="T18" fmla="*/ 97 w 2126"/>
              <a:gd name="T19" fmla="*/ 5 h 29"/>
              <a:gd name="T20" fmla="*/ 246 w 2126"/>
              <a:gd name="T21" fmla="*/ 5 h 29"/>
              <a:gd name="T22" fmla="*/ 257 w 2126"/>
              <a:gd name="T23" fmla="*/ 6 h 29"/>
              <a:gd name="T24" fmla="*/ 301 w 2126"/>
              <a:gd name="T25" fmla="*/ 9 h 29"/>
              <a:gd name="T26" fmla="*/ 381 w 2126"/>
              <a:gd name="T27" fmla="*/ 14 h 29"/>
              <a:gd name="T28" fmla="*/ 413 w 2126"/>
              <a:gd name="T29" fmla="*/ 14 h 29"/>
              <a:gd name="T30" fmla="*/ 425 w 2126"/>
              <a:gd name="T31" fmla="*/ 13 h 29"/>
              <a:gd name="T32" fmla="*/ 436 w 2126"/>
              <a:gd name="T33" fmla="*/ 12 h 29"/>
              <a:gd name="T34" fmla="*/ 470 w 2126"/>
              <a:gd name="T35" fmla="*/ 11 h 29"/>
              <a:gd name="T36" fmla="*/ 592 w 2126"/>
              <a:gd name="T37" fmla="*/ 11 h 29"/>
              <a:gd name="T38" fmla="*/ 601 w 2126"/>
              <a:gd name="T39" fmla="*/ 12 h 29"/>
              <a:gd name="T40" fmla="*/ 610 w 2126"/>
              <a:gd name="T41" fmla="*/ 13 h 29"/>
              <a:gd name="T42" fmla="*/ 618 w 2126"/>
              <a:gd name="T43" fmla="*/ 14 h 29"/>
              <a:gd name="T44" fmla="*/ 632 w 2126"/>
              <a:gd name="T45" fmla="*/ 15 h 29"/>
              <a:gd name="T46" fmla="*/ 672 w 2126"/>
              <a:gd name="T47" fmla="*/ 16 h 29"/>
              <a:gd name="T48" fmla="*/ 757 w 2126"/>
              <a:gd name="T49" fmla="*/ 17 h 29"/>
              <a:gd name="T50" fmla="*/ 807 w 2126"/>
              <a:gd name="T51" fmla="*/ 17 h 29"/>
              <a:gd name="T52" fmla="*/ 824 w 2126"/>
              <a:gd name="T53" fmla="*/ 18 h 29"/>
              <a:gd name="T54" fmla="*/ 838 w 2126"/>
              <a:gd name="T55" fmla="*/ 20 h 29"/>
              <a:gd name="T56" fmla="*/ 850 w 2126"/>
              <a:gd name="T57" fmla="*/ 20 h 29"/>
              <a:gd name="T58" fmla="*/ 862 w 2126"/>
              <a:gd name="T59" fmla="*/ 21 h 29"/>
              <a:gd name="T60" fmla="*/ 892 w 2126"/>
              <a:gd name="T61" fmla="*/ 22 h 29"/>
              <a:gd name="T62" fmla="*/ 911 w 2126"/>
              <a:gd name="T63" fmla="*/ 23 h 29"/>
              <a:gd name="T64" fmla="*/ 920 w 2126"/>
              <a:gd name="T65" fmla="*/ 24 h 29"/>
              <a:gd name="T66" fmla="*/ 928 w 2126"/>
              <a:gd name="T67" fmla="*/ 25 h 29"/>
              <a:gd name="T68" fmla="*/ 939 w 2126"/>
              <a:gd name="T69" fmla="*/ 26 h 29"/>
              <a:gd name="T70" fmla="*/ 954 w 2126"/>
              <a:gd name="T71" fmla="*/ 27 h 29"/>
              <a:gd name="T72" fmla="*/ 995 w 2126"/>
              <a:gd name="T73" fmla="*/ 28 h 29"/>
              <a:gd name="T74" fmla="*/ 1473 w 2126"/>
              <a:gd name="T75" fmla="*/ 28 h 29"/>
              <a:gd name="T76" fmla="*/ 1512 w 2126"/>
              <a:gd name="T77" fmla="*/ 26 h 29"/>
              <a:gd name="T78" fmla="*/ 1556 w 2126"/>
              <a:gd name="T79" fmla="*/ 24 h 29"/>
              <a:gd name="T80" fmla="*/ 1586 w 2126"/>
              <a:gd name="T81" fmla="*/ 23 h 29"/>
              <a:gd name="T82" fmla="*/ 1848 w 2126"/>
              <a:gd name="T83" fmla="*/ 22 h 29"/>
              <a:gd name="T84" fmla="*/ 1857 w 2126"/>
              <a:gd name="T85" fmla="*/ 22 h 29"/>
              <a:gd name="T86" fmla="*/ 1865 w 2126"/>
              <a:gd name="T87" fmla="*/ 21 h 29"/>
              <a:gd name="T88" fmla="*/ 1873 w 2126"/>
              <a:gd name="T89" fmla="*/ 19 h 29"/>
              <a:gd name="T90" fmla="*/ 1881 w 2126"/>
              <a:gd name="T91" fmla="*/ 18 h 29"/>
              <a:gd name="T92" fmla="*/ 1890 w 2126"/>
              <a:gd name="T93" fmla="*/ 18 h 29"/>
              <a:gd name="T94" fmla="*/ 1923 w 2126"/>
              <a:gd name="T95" fmla="*/ 17 h 29"/>
              <a:gd name="T96" fmla="*/ 2125 w 2126"/>
              <a:gd name="T9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6" h="29">
                <a:moveTo>
                  <a:pt x="5" y="0"/>
                </a:moveTo>
                <a:lnTo>
                  <a:pt x="0" y="0"/>
                </a:lnTo>
                <a:lnTo>
                  <a:pt x="2" y="0"/>
                </a:lnTo>
                <a:lnTo>
                  <a:pt x="5" y="0"/>
                </a:lnTo>
                <a:lnTo>
                  <a:pt x="9" y="1"/>
                </a:lnTo>
                <a:lnTo>
                  <a:pt x="13" y="3"/>
                </a:lnTo>
                <a:lnTo>
                  <a:pt x="19" y="4"/>
                </a:lnTo>
                <a:lnTo>
                  <a:pt x="26" y="4"/>
                </a:lnTo>
                <a:lnTo>
                  <a:pt x="46" y="5"/>
                </a:lnTo>
                <a:lnTo>
                  <a:pt x="97" y="5"/>
                </a:lnTo>
                <a:lnTo>
                  <a:pt x="246" y="5"/>
                </a:lnTo>
                <a:lnTo>
                  <a:pt x="257" y="6"/>
                </a:lnTo>
                <a:lnTo>
                  <a:pt x="301" y="9"/>
                </a:lnTo>
                <a:lnTo>
                  <a:pt x="381" y="14"/>
                </a:lnTo>
                <a:lnTo>
                  <a:pt x="413" y="14"/>
                </a:lnTo>
                <a:lnTo>
                  <a:pt x="425" y="13"/>
                </a:lnTo>
                <a:lnTo>
                  <a:pt x="436" y="12"/>
                </a:lnTo>
                <a:lnTo>
                  <a:pt x="470" y="11"/>
                </a:lnTo>
                <a:lnTo>
                  <a:pt x="592" y="11"/>
                </a:lnTo>
                <a:lnTo>
                  <a:pt x="601" y="12"/>
                </a:lnTo>
                <a:lnTo>
                  <a:pt x="610" y="13"/>
                </a:lnTo>
                <a:lnTo>
                  <a:pt x="618" y="14"/>
                </a:lnTo>
                <a:lnTo>
                  <a:pt x="632" y="15"/>
                </a:lnTo>
                <a:lnTo>
                  <a:pt x="672" y="16"/>
                </a:lnTo>
                <a:lnTo>
                  <a:pt x="757" y="17"/>
                </a:lnTo>
                <a:lnTo>
                  <a:pt x="807" y="17"/>
                </a:lnTo>
                <a:lnTo>
                  <a:pt x="824" y="18"/>
                </a:lnTo>
                <a:lnTo>
                  <a:pt x="838" y="20"/>
                </a:lnTo>
                <a:lnTo>
                  <a:pt x="850" y="20"/>
                </a:lnTo>
                <a:lnTo>
                  <a:pt x="862" y="21"/>
                </a:lnTo>
                <a:lnTo>
                  <a:pt x="892" y="22"/>
                </a:lnTo>
                <a:lnTo>
                  <a:pt x="911" y="23"/>
                </a:lnTo>
                <a:lnTo>
                  <a:pt x="920" y="24"/>
                </a:lnTo>
                <a:lnTo>
                  <a:pt x="928" y="25"/>
                </a:lnTo>
                <a:lnTo>
                  <a:pt x="939" y="26"/>
                </a:lnTo>
                <a:lnTo>
                  <a:pt x="954" y="27"/>
                </a:lnTo>
                <a:lnTo>
                  <a:pt x="995" y="28"/>
                </a:lnTo>
                <a:lnTo>
                  <a:pt x="1473" y="28"/>
                </a:lnTo>
                <a:lnTo>
                  <a:pt x="1512" y="26"/>
                </a:lnTo>
                <a:lnTo>
                  <a:pt x="1556" y="24"/>
                </a:lnTo>
                <a:lnTo>
                  <a:pt x="1586" y="23"/>
                </a:lnTo>
                <a:lnTo>
                  <a:pt x="1848" y="22"/>
                </a:lnTo>
                <a:lnTo>
                  <a:pt x="1857" y="22"/>
                </a:lnTo>
                <a:lnTo>
                  <a:pt x="1865" y="21"/>
                </a:lnTo>
                <a:lnTo>
                  <a:pt x="1873" y="19"/>
                </a:lnTo>
                <a:lnTo>
                  <a:pt x="1881" y="18"/>
                </a:lnTo>
                <a:lnTo>
                  <a:pt x="1890" y="18"/>
                </a:lnTo>
                <a:lnTo>
                  <a:pt x="1923" y="17"/>
                </a:lnTo>
                <a:lnTo>
                  <a:pt x="2125"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0135" name="SMARTPenAnnotation169"/>
          <p:cNvSpPr>
            <a:spLocks/>
          </p:cNvSpPr>
          <p:nvPr/>
        </p:nvSpPr>
        <p:spPr bwMode="auto">
          <a:xfrm>
            <a:off x="366713" y="1038225"/>
            <a:ext cx="3948112" cy="41275"/>
          </a:xfrm>
          <a:custGeom>
            <a:avLst/>
            <a:gdLst>
              <a:gd name="T0" fmla="*/ 0 w 2487"/>
              <a:gd name="T1" fmla="*/ 21 h 26"/>
              <a:gd name="T2" fmla="*/ 62 w 2487"/>
              <a:gd name="T3" fmla="*/ 22 h 26"/>
              <a:gd name="T4" fmla="*/ 68 w 2487"/>
              <a:gd name="T5" fmla="*/ 23 h 26"/>
              <a:gd name="T6" fmla="*/ 73 w 2487"/>
              <a:gd name="T7" fmla="*/ 24 h 26"/>
              <a:gd name="T8" fmla="*/ 79 w 2487"/>
              <a:gd name="T9" fmla="*/ 25 h 26"/>
              <a:gd name="T10" fmla="*/ 84 w 2487"/>
              <a:gd name="T11" fmla="*/ 25 h 26"/>
              <a:gd name="T12" fmla="*/ 98 w 2487"/>
              <a:gd name="T13" fmla="*/ 25 h 26"/>
              <a:gd name="T14" fmla="*/ 109 w 2487"/>
              <a:gd name="T15" fmla="*/ 25 h 26"/>
              <a:gd name="T16" fmla="*/ 121 w 2487"/>
              <a:gd name="T17" fmla="*/ 23 h 26"/>
              <a:gd name="T18" fmla="*/ 135 w 2487"/>
              <a:gd name="T19" fmla="*/ 23 h 26"/>
              <a:gd name="T20" fmla="*/ 163 w 2487"/>
              <a:gd name="T21" fmla="*/ 22 h 26"/>
              <a:gd name="T22" fmla="*/ 235 w 2487"/>
              <a:gd name="T23" fmla="*/ 21 h 26"/>
              <a:gd name="T24" fmla="*/ 248 w 2487"/>
              <a:gd name="T25" fmla="*/ 20 h 26"/>
              <a:gd name="T26" fmla="*/ 261 w 2487"/>
              <a:gd name="T27" fmla="*/ 19 h 26"/>
              <a:gd name="T28" fmla="*/ 273 w 2487"/>
              <a:gd name="T29" fmla="*/ 18 h 26"/>
              <a:gd name="T30" fmla="*/ 288 w 2487"/>
              <a:gd name="T31" fmla="*/ 17 h 26"/>
              <a:gd name="T32" fmla="*/ 320 w 2487"/>
              <a:gd name="T33" fmla="*/ 16 h 26"/>
              <a:gd name="T34" fmla="*/ 362 w 2487"/>
              <a:gd name="T35" fmla="*/ 16 h 26"/>
              <a:gd name="T36" fmla="*/ 495 w 2487"/>
              <a:gd name="T37" fmla="*/ 11 h 26"/>
              <a:gd name="T38" fmla="*/ 537 w 2487"/>
              <a:gd name="T39" fmla="*/ 10 h 26"/>
              <a:gd name="T40" fmla="*/ 574 w 2487"/>
              <a:gd name="T41" fmla="*/ 8 h 26"/>
              <a:gd name="T42" fmla="*/ 596 w 2487"/>
              <a:gd name="T43" fmla="*/ 7 h 26"/>
              <a:gd name="T44" fmla="*/ 633 w 2487"/>
              <a:gd name="T45" fmla="*/ 7 h 26"/>
              <a:gd name="T46" fmla="*/ 649 w 2487"/>
              <a:gd name="T47" fmla="*/ 8 h 26"/>
              <a:gd name="T48" fmla="*/ 678 w 2487"/>
              <a:gd name="T49" fmla="*/ 7 h 26"/>
              <a:gd name="T50" fmla="*/ 692 w 2487"/>
              <a:gd name="T51" fmla="*/ 6 h 26"/>
              <a:gd name="T52" fmla="*/ 717 w 2487"/>
              <a:gd name="T53" fmla="*/ 7 h 26"/>
              <a:gd name="T54" fmla="*/ 729 w 2487"/>
              <a:gd name="T55" fmla="*/ 8 h 26"/>
              <a:gd name="T56" fmla="*/ 742 w 2487"/>
              <a:gd name="T57" fmla="*/ 8 h 26"/>
              <a:gd name="T58" fmla="*/ 767 w 2487"/>
              <a:gd name="T59" fmla="*/ 9 h 26"/>
              <a:gd name="T60" fmla="*/ 858 w 2487"/>
              <a:gd name="T61" fmla="*/ 10 h 26"/>
              <a:gd name="T62" fmla="*/ 1003 w 2487"/>
              <a:gd name="T63" fmla="*/ 10 h 26"/>
              <a:gd name="T64" fmla="*/ 1042 w 2487"/>
              <a:gd name="T65" fmla="*/ 8 h 26"/>
              <a:gd name="T66" fmla="*/ 1066 w 2487"/>
              <a:gd name="T67" fmla="*/ 7 h 26"/>
              <a:gd name="T68" fmla="*/ 1104 w 2487"/>
              <a:gd name="T69" fmla="*/ 7 h 26"/>
              <a:gd name="T70" fmla="*/ 1120 w 2487"/>
              <a:gd name="T71" fmla="*/ 8 h 26"/>
              <a:gd name="T72" fmla="*/ 1152 w 2487"/>
              <a:gd name="T73" fmla="*/ 9 h 26"/>
              <a:gd name="T74" fmla="*/ 1228 w 2487"/>
              <a:gd name="T75" fmla="*/ 10 h 26"/>
              <a:gd name="T76" fmla="*/ 1432 w 2487"/>
              <a:gd name="T77" fmla="*/ 10 h 26"/>
              <a:gd name="T78" fmla="*/ 1447 w 2487"/>
              <a:gd name="T79" fmla="*/ 9 h 26"/>
              <a:gd name="T80" fmla="*/ 1462 w 2487"/>
              <a:gd name="T81" fmla="*/ 8 h 26"/>
              <a:gd name="T82" fmla="*/ 1477 w 2487"/>
              <a:gd name="T83" fmla="*/ 7 h 26"/>
              <a:gd name="T84" fmla="*/ 1496 w 2487"/>
              <a:gd name="T85" fmla="*/ 6 h 26"/>
              <a:gd name="T86" fmla="*/ 1540 w 2487"/>
              <a:gd name="T87" fmla="*/ 5 h 26"/>
              <a:gd name="T88" fmla="*/ 2293 w 2487"/>
              <a:gd name="T89" fmla="*/ 4 h 26"/>
              <a:gd name="T90" fmla="*/ 2333 w 2487"/>
              <a:gd name="T91" fmla="*/ 2 h 26"/>
              <a:gd name="T92" fmla="*/ 2377 w 2487"/>
              <a:gd name="T93" fmla="*/ 0 h 26"/>
              <a:gd name="T94" fmla="*/ 2435 w 2487"/>
              <a:gd name="T95" fmla="*/ 1 h 26"/>
              <a:gd name="T96" fmla="*/ 2486 w 2487"/>
              <a:gd name="T9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7" h="26">
                <a:moveTo>
                  <a:pt x="0" y="21"/>
                </a:moveTo>
                <a:lnTo>
                  <a:pt x="62" y="22"/>
                </a:lnTo>
                <a:lnTo>
                  <a:pt x="68" y="23"/>
                </a:lnTo>
                <a:lnTo>
                  <a:pt x="73" y="24"/>
                </a:lnTo>
                <a:lnTo>
                  <a:pt x="79" y="25"/>
                </a:lnTo>
                <a:lnTo>
                  <a:pt x="84" y="25"/>
                </a:lnTo>
                <a:lnTo>
                  <a:pt x="98" y="25"/>
                </a:lnTo>
                <a:lnTo>
                  <a:pt x="109" y="25"/>
                </a:lnTo>
                <a:lnTo>
                  <a:pt x="121" y="23"/>
                </a:lnTo>
                <a:lnTo>
                  <a:pt x="135" y="23"/>
                </a:lnTo>
                <a:lnTo>
                  <a:pt x="163" y="22"/>
                </a:lnTo>
                <a:lnTo>
                  <a:pt x="235" y="21"/>
                </a:lnTo>
                <a:lnTo>
                  <a:pt x="248" y="20"/>
                </a:lnTo>
                <a:lnTo>
                  <a:pt x="261" y="19"/>
                </a:lnTo>
                <a:lnTo>
                  <a:pt x="273" y="18"/>
                </a:lnTo>
                <a:lnTo>
                  <a:pt x="288" y="17"/>
                </a:lnTo>
                <a:lnTo>
                  <a:pt x="320" y="16"/>
                </a:lnTo>
                <a:lnTo>
                  <a:pt x="362" y="16"/>
                </a:lnTo>
                <a:lnTo>
                  <a:pt x="495" y="11"/>
                </a:lnTo>
                <a:lnTo>
                  <a:pt x="537" y="10"/>
                </a:lnTo>
                <a:lnTo>
                  <a:pt x="574" y="8"/>
                </a:lnTo>
                <a:lnTo>
                  <a:pt x="596" y="7"/>
                </a:lnTo>
                <a:lnTo>
                  <a:pt x="633" y="7"/>
                </a:lnTo>
                <a:lnTo>
                  <a:pt x="649" y="8"/>
                </a:lnTo>
                <a:lnTo>
                  <a:pt x="678" y="7"/>
                </a:lnTo>
                <a:lnTo>
                  <a:pt x="692" y="6"/>
                </a:lnTo>
                <a:lnTo>
                  <a:pt x="717" y="7"/>
                </a:lnTo>
                <a:lnTo>
                  <a:pt x="729" y="8"/>
                </a:lnTo>
                <a:lnTo>
                  <a:pt x="742" y="8"/>
                </a:lnTo>
                <a:lnTo>
                  <a:pt x="767" y="9"/>
                </a:lnTo>
                <a:lnTo>
                  <a:pt x="858" y="10"/>
                </a:lnTo>
                <a:lnTo>
                  <a:pt x="1003" y="10"/>
                </a:lnTo>
                <a:lnTo>
                  <a:pt x="1042" y="8"/>
                </a:lnTo>
                <a:lnTo>
                  <a:pt x="1066" y="7"/>
                </a:lnTo>
                <a:lnTo>
                  <a:pt x="1104" y="7"/>
                </a:lnTo>
                <a:lnTo>
                  <a:pt x="1120" y="8"/>
                </a:lnTo>
                <a:lnTo>
                  <a:pt x="1152" y="9"/>
                </a:lnTo>
                <a:lnTo>
                  <a:pt x="1228" y="10"/>
                </a:lnTo>
                <a:lnTo>
                  <a:pt x="1432" y="10"/>
                </a:lnTo>
                <a:lnTo>
                  <a:pt x="1447" y="9"/>
                </a:lnTo>
                <a:lnTo>
                  <a:pt x="1462" y="8"/>
                </a:lnTo>
                <a:lnTo>
                  <a:pt x="1477" y="7"/>
                </a:lnTo>
                <a:lnTo>
                  <a:pt x="1496" y="6"/>
                </a:lnTo>
                <a:lnTo>
                  <a:pt x="1540" y="5"/>
                </a:lnTo>
                <a:lnTo>
                  <a:pt x="2293" y="4"/>
                </a:lnTo>
                <a:lnTo>
                  <a:pt x="2333" y="2"/>
                </a:lnTo>
                <a:lnTo>
                  <a:pt x="2377" y="0"/>
                </a:lnTo>
                <a:lnTo>
                  <a:pt x="2435" y="1"/>
                </a:lnTo>
                <a:lnTo>
                  <a:pt x="2486" y="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0136" name="SMARTPenAnnotation170"/>
          <p:cNvSpPr>
            <a:spLocks/>
          </p:cNvSpPr>
          <p:nvPr/>
        </p:nvSpPr>
        <p:spPr bwMode="auto">
          <a:xfrm>
            <a:off x="312738" y="1411288"/>
            <a:ext cx="1277937" cy="80962"/>
          </a:xfrm>
          <a:custGeom>
            <a:avLst/>
            <a:gdLst>
              <a:gd name="T0" fmla="*/ 0 w 805"/>
              <a:gd name="T1" fmla="*/ 0 h 51"/>
              <a:gd name="T2" fmla="*/ 3 w 805"/>
              <a:gd name="T3" fmla="*/ 0 h 51"/>
              <a:gd name="T4" fmla="*/ 6 w 805"/>
              <a:gd name="T5" fmla="*/ 0 h 51"/>
              <a:gd name="T6" fmla="*/ 9 w 805"/>
              <a:gd name="T7" fmla="*/ 1 h 51"/>
              <a:gd name="T8" fmla="*/ 14 w 805"/>
              <a:gd name="T9" fmla="*/ 3 h 51"/>
              <a:gd name="T10" fmla="*/ 22 w 805"/>
              <a:gd name="T11" fmla="*/ 4 h 51"/>
              <a:gd name="T12" fmla="*/ 26 w 805"/>
              <a:gd name="T13" fmla="*/ 5 h 51"/>
              <a:gd name="T14" fmla="*/ 29 w 805"/>
              <a:gd name="T15" fmla="*/ 5 h 51"/>
              <a:gd name="T16" fmla="*/ 32 w 805"/>
              <a:gd name="T17" fmla="*/ 7 h 51"/>
              <a:gd name="T18" fmla="*/ 34 w 805"/>
              <a:gd name="T19" fmla="*/ 8 h 51"/>
              <a:gd name="T20" fmla="*/ 39 w 805"/>
              <a:gd name="T21" fmla="*/ 10 h 51"/>
              <a:gd name="T22" fmla="*/ 45 w 805"/>
              <a:gd name="T23" fmla="*/ 11 h 51"/>
              <a:gd name="T24" fmla="*/ 53 w 805"/>
              <a:gd name="T25" fmla="*/ 13 h 51"/>
              <a:gd name="T26" fmla="*/ 59 w 805"/>
              <a:gd name="T27" fmla="*/ 15 h 51"/>
              <a:gd name="T28" fmla="*/ 72 w 805"/>
              <a:gd name="T29" fmla="*/ 19 h 51"/>
              <a:gd name="T30" fmla="*/ 78 w 805"/>
              <a:gd name="T31" fmla="*/ 20 h 51"/>
              <a:gd name="T32" fmla="*/ 90 w 805"/>
              <a:gd name="T33" fmla="*/ 21 h 51"/>
              <a:gd name="T34" fmla="*/ 95 w 805"/>
              <a:gd name="T35" fmla="*/ 22 h 51"/>
              <a:gd name="T36" fmla="*/ 101 w 805"/>
              <a:gd name="T37" fmla="*/ 23 h 51"/>
              <a:gd name="T38" fmla="*/ 148 w 805"/>
              <a:gd name="T39" fmla="*/ 35 h 51"/>
              <a:gd name="T40" fmla="*/ 156 w 805"/>
              <a:gd name="T41" fmla="*/ 37 h 51"/>
              <a:gd name="T42" fmla="*/ 171 w 805"/>
              <a:gd name="T43" fmla="*/ 38 h 51"/>
              <a:gd name="T44" fmla="*/ 208 w 805"/>
              <a:gd name="T45" fmla="*/ 42 h 51"/>
              <a:gd name="T46" fmla="*/ 220 w 805"/>
              <a:gd name="T47" fmla="*/ 43 h 51"/>
              <a:gd name="T48" fmla="*/ 232 w 805"/>
              <a:gd name="T49" fmla="*/ 45 h 51"/>
              <a:gd name="T50" fmla="*/ 243 w 805"/>
              <a:gd name="T51" fmla="*/ 47 h 51"/>
              <a:gd name="T52" fmla="*/ 257 w 805"/>
              <a:gd name="T53" fmla="*/ 48 h 51"/>
              <a:gd name="T54" fmla="*/ 273 w 805"/>
              <a:gd name="T55" fmla="*/ 49 h 51"/>
              <a:gd name="T56" fmla="*/ 309 w 805"/>
              <a:gd name="T57" fmla="*/ 50 h 51"/>
              <a:gd name="T58" fmla="*/ 432 w 805"/>
              <a:gd name="T59" fmla="*/ 50 h 51"/>
              <a:gd name="T60" fmla="*/ 447 w 805"/>
              <a:gd name="T61" fmla="*/ 50 h 51"/>
              <a:gd name="T62" fmla="*/ 501 w 805"/>
              <a:gd name="T63" fmla="*/ 47 h 51"/>
              <a:gd name="T64" fmla="*/ 529 w 805"/>
              <a:gd name="T65" fmla="*/ 46 h 51"/>
              <a:gd name="T66" fmla="*/ 542 w 805"/>
              <a:gd name="T67" fmla="*/ 45 h 51"/>
              <a:gd name="T68" fmla="*/ 553 w 805"/>
              <a:gd name="T69" fmla="*/ 43 h 51"/>
              <a:gd name="T70" fmla="*/ 564 w 805"/>
              <a:gd name="T71" fmla="*/ 42 h 51"/>
              <a:gd name="T72" fmla="*/ 574 w 805"/>
              <a:gd name="T73" fmla="*/ 41 h 51"/>
              <a:gd name="T74" fmla="*/ 596 w 805"/>
              <a:gd name="T75" fmla="*/ 40 h 51"/>
              <a:gd name="T76" fmla="*/ 607 w 805"/>
              <a:gd name="T77" fmla="*/ 39 h 51"/>
              <a:gd name="T78" fmla="*/ 617 w 805"/>
              <a:gd name="T79" fmla="*/ 38 h 51"/>
              <a:gd name="T80" fmla="*/ 627 w 805"/>
              <a:gd name="T81" fmla="*/ 36 h 51"/>
              <a:gd name="T82" fmla="*/ 637 w 805"/>
              <a:gd name="T83" fmla="*/ 35 h 51"/>
              <a:gd name="T84" fmla="*/ 656 w 805"/>
              <a:gd name="T85" fmla="*/ 34 h 51"/>
              <a:gd name="T86" fmla="*/ 665 w 805"/>
              <a:gd name="T87" fmla="*/ 33 h 51"/>
              <a:gd name="T88" fmla="*/ 673 w 805"/>
              <a:gd name="T89" fmla="*/ 32 h 51"/>
              <a:gd name="T90" fmla="*/ 681 w 805"/>
              <a:gd name="T91" fmla="*/ 31 h 51"/>
              <a:gd name="T92" fmla="*/ 692 w 805"/>
              <a:gd name="T93" fmla="*/ 30 h 51"/>
              <a:gd name="T94" fmla="*/ 716 w 805"/>
              <a:gd name="T95" fmla="*/ 29 h 51"/>
              <a:gd name="T96" fmla="*/ 727 w 805"/>
              <a:gd name="T97" fmla="*/ 28 h 51"/>
              <a:gd name="T98" fmla="*/ 736 w 805"/>
              <a:gd name="T99" fmla="*/ 27 h 51"/>
              <a:gd name="T100" fmla="*/ 744 w 805"/>
              <a:gd name="T101" fmla="*/ 25 h 51"/>
              <a:gd name="T102" fmla="*/ 750 w 805"/>
              <a:gd name="T103" fmla="*/ 24 h 51"/>
              <a:gd name="T104" fmla="*/ 761 w 805"/>
              <a:gd name="T105" fmla="*/ 23 h 51"/>
              <a:gd name="T106" fmla="*/ 769 w 805"/>
              <a:gd name="T107" fmla="*/ 24 h 51"/>
              <a:gd name="T108" fmla="*/ 774 w 805"/>
              <a:gd name="T109" fmla="*/ 25 h 51"/>
              <a:gd name="T110" fmla="*/ 780 w 805"/>
              <a:gd name="T111" fmla="*/ 27 h 51"/>
              <a:gd name="T112" fmla="*/ 782 w 805"/>
              <a:gd name="T113" fmla="*/ 27 h 51"/>
              <a:gd name="T114" fmla="*/ 786 w 805"/>
              <a:gd name="T115" fmla="*/ 29 h 51"/>
              <a:gd name="T116" fmla="*/ 790 w 805"/>
              <a:gd name="T117" fmla="*/ 31 h 51"/>
              <a:gd name="T118" fmla="*/ 804 w 805"/>
              <a:gd name="T119"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51">
                <a:moveTo>
                  <a:pt x="0" y="0"/>
                </a:moveTo>
                <a:lnTo>
                  <a:pt x="3" y="0"/>
                </a:lnTo>
                <a:lnTo>
                  <a:pt x="6" y="0"/>
                </a:lnTo>
                <a:lnTo>
                  <a:pt x="9" y="1"/>
                </a:lnTo>
                <a:lnTo>
                  <a:pt x="14" y="3"/>
                </a:lnTo>
                <a:lnTo>
                  <a:pt x="22" y="4"/>
                </a:lnTo>
                <a:lnTo>
                  <a:pt x="26" y="5"/>
                </a:lnTo>
                <a:lnTo>
                  <a:pt x="29" y="5"/>
                </a:lnTo>
                <a:lnTo>
                  <a:pt x="32" y="7"/>
                </a:lnTo>
                <a:lnTo>
                  <a:pt x="34" y="8"/>
                </a:lnTo>
                <a:lnTo>
                  <a:pt x="39" y="10"/>
                </a:lnTo>
                <a:lnTo>
                  <a:pt x="45" y="11"/>
                </a:lnTo>
                <a:lnTo>
                  <a:pt x="53" y="13"/>
                </a:lnTo>
                <a:lnTo>
                  <a:pt x="59" y="15"/>
                </a:lnTo>
                <a:lnTo>
                  <a:pt x="72" y="19"/>
                </a:lnTo>
                <a:lnTo>
                  <a:pt x="78" y="20"/>
                </a:lnTo>
                <a:lnTo>
                  <a:pt x="90" y="21"/>
                </a:lnTo>
                <a:lnTo>
                  <a:pt x="95" y="22"/>
                </a:lnTo>
                <a:lnTo>
                  <a:pt x="101" y="23"/>
                </a:lnTo>
                <a:lnTo>
                  <a:pt x="148" y="35"/>
                </a:lnTo>
                <a:lnTo>
                  <a:pt x="156" y="37"/>
                </a:lnTo>
                <a:lnTo>
                  <a:pt x="171" y="38"/>
                </a:lnTo>
                <a:lnTo>
                  <a:pt x="208" y="42"/>
                </a:lnTo>
                <a:lnTo>
                  <a:pt x="220" y="43"/>
                </a:lnTo>
                <a:lnTo>
                  <a:pt x="232" y="45"/>
                </a:lnTo>
                <a:lnTo>
                  <a:pt x="243" y="47"/>
                </a:lnTo>
                <a:lnTo>
                  <a:pt x="257" y="48"/>
                </a:lnTo>
                <a:lnTo>
                  <a:pt x="273" y="49"/>
                </a:lnTo>
                <a:lnTo>
                  <a:pt x="309" y="50"/>
                </a:lnTo>
                <a:lnTo>
                  <a:pt x="432" y="50"/>
                </a:lnTo>
                <a:lnTo>
                  <a:pt x="447" y="50"/>
                </a:lnTo>
                <a:lnTo>
                  <a:pt x="501" y="47"/>
                </a:lnTo>
                <a:lnTo>
                  <a:pt x="529" y="46"/>
                </a:lnTo>
                <a:lnTo>
                  <a:pt x="542" y="45"/>
                </a:lnTo>
                <a:lnTo>
                  <a:pt x="553" y="43"/>
                </a:lnTo>
                <a:lnTo>
                  <a:pt x="564" y="42"/>
                </a:lnTo>
                <a:lnTo>
                  <a:pt x="574" y="41"/>
                </a:lnTo>
                <a:lnTo>
                  <a:pt x="596" y="40"/>
                </a:lnTo>
                <a:lnTo>
                  <a:pt x="607" y="39"/>
                </a:lnTo>
                <a:lnTo>
                  <a:pt x="617" y="38"/>
                </a:lnTo>
                <a:lnTo>
                  <a:pt x="627" y="36"/>
                </a:lnTo>
                <a:lnTo>
                  <a:pt x="637" y="35"/>
                </a:lnTo>
                <a:lnTo>
                  <a:pt x="656" y="34"/>
                </a:lnTo>
                <a:lnTo>
                  <a:pt x="665" y="33"/>
                </a:lnTo>
                <a:lnTo>
                  <a:pt x="673" y="32"/>
                </a:lnTo>
                <a:lnTo>
                  <a:pt x="681" y="31"/>
                </a:lnTo>
                <a:lnTo>
                  <a:pt x="692" y="30"/>
                </a:lnTo>
                <a:lnTo>
                  <a:pt x="716" y="29"/>
                </a:lnTo>
                <a:lnTo>
                  <a:pt x="727" y="28"/>
                </a:lnTo>
                <a:lnTo>
                  <a:pt x="736" y="27"/>
                </a:lnTo>
                <a:lnTo>
                  <a:pt x="744" y="25"/>
                </a:lnTo>
                <a:lnTo>
                  <a:pt x="750" y="24"/>
                </a:lnTo>
                <a:lnTo>
                  <a:pt x="761" y="23"/>
                </a:lnTo>
                <a:lnTo>
                  <a:pt x="769" y="24"/>
                </a:lnTo>
                <a:lnTo>
                  <a:pt x="774" y="25"/>
                </a:lnTo>
                <a:lnTo>
                  <a:pt x="780" y="27"/>
                </a:lnTo>
                <a:lnTo>
                  <a:pt x="782" y="27"/>
                </a:lnTo>
                <a:lnTo>
                  <a:pt x="786" y="29"/>
                </a:lnTo>
                <a:lnTo>
                  <a:pt x="790" y="31"/>
                </a:lnTo>
                <a:lnTo>
                  <a:pt x="804"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0137" name="SMARTPenAnnotation171"/>
          <p:cNvSpPr>
            <a:spLocks/>
          </p:cNvSpPr>
          <p:nvPr/>
        </p:nvSpPr>
        <p:spPr bwMode="auto">
          <a:xfrm>
            <a:off x="847725" y="1785938"/>
            <a:ext cx="2028825" cy="63500"/>
          </a:xfrm>
          <a:custGeom>
            <a:avLst/>
            <a:gdLst>
              <a:gd name="T0" fmla="*/ 0 w 1278"/>
              <a:gd name="T1" fmla="*/ 11 h 40"/>
              <a:gd name="T2" fmla="*/ 6 w 1278"/>
              <a:gd name="T3" fmla="*/ 8 h 40"/>
              <a:gd name="T4" fmla="*/ 9 w 1278"/>
              <a:gd name="T5" fmla="*/ 7 h 40"/>
              <a:gd name="T6" fmla="*/ 16 w 1278"/>
              <a:gd name="T7" fmla="*/ 6 h 40"/>
              <a:gd name="T8" fmla="*/ 30 w 1278"/>
              <a:gd name="T9" fmla="*/ 6 h 40"/>
              <a:gd name="T10" fmla="*/ 37 w 1278"/>
              <a:gd name="T11" fmla="*/ 5 h 40"/>
              <a:gd name="T12" fmla="*/ 66 w 1278"/>
              <a:gd name="T13" fmla="*/ 2 h 40"/>
              <a:gd name="T14" fmla="*/ 79 w 1278"/>
              <a:gd name="T15" fmla="*/ 1 h 40"/>
              <a:gd name="T16" fmla="*/ 113 w 1278"/>
              <a:gd name="T17" fmla="*/ 0 h 40"/>
              <a:gd name="T18" fmla="*/ 417 w 1278"/>
              <a:gd name="T19" fmla="*/ 0 h 40"/>
              <a:gd name="T20" fmla="*/ 430 w 1278"/>
              <a:gd name="T21" fmla="*/ 1 h 40"/>
              <a:gd name="T22" fmla="*/ 486 w 1278"/>
              <a:gd name="T23" fmla="*/ 4 h 40"/>
              <a:gd name="T24" fmla="*/ 522 w 1278"/>
              <a:gd name="T25" fmla="*/ 5 h 40"/>
              <a:gd name="T26" fmla="*/ 536 w 1278"/>
              <a:gd name="T27" fmla="*/ 6 h 40"/>
              <a:gd name="T28" fmla="*/ 548 w 1278"/>
              <a:gd name="T29" fmla="*/ 7 h 40"/>
              <a:gd name="T30" fmla="*/ 559 w 1278"/>
              <a:gd name="T31" fmla="*/ 8 h 40"/>
              <a:gd name="T32" fmla="*/ 571 w 1278"/>
              <a:gd name="T33" fmla="*/ 9 h 40"/>
              <a:gd name="T34" fmla="*/ 597 w 1278"/>
              <a:gd name="T35" fmla="*/ 10 h 40"/>
              <a:gd name="T36" fmla="*/ 610 w 1278"/>
              <a:gd name="T37" fmla="*/ 11 h 40"/>
              <a:gd name="T38" fmla="*/ 621 w 1278"/>
              <a:gd name="T39" fmla="*/ 13 h 40"/>
              <a:gd name="T40" fmla="*/ 632 w 1278"/>
              <a:gd name="T41" fmla="*/ 14 h 40"/>
              <a:gd name="T42" fmla="*/ 641 w 1278"/>
              <a:gd name="T43" fmla="*/ 15 h 40"/>
              <a:gd name="T44" fmla="*/ 659 w 1278"/>
              <a:gd name="T45" fmla="*/ 16 h 40"/>
              <a:gd name="T46" fmla="*/ 698 w 1278"/>
              <a:gd name="T47" fmla="*/ 17 h 40"/>
              <a:gd name="T48" fmla="*/ 718 w 1278"/>
              <a:gd name="T49" fmla="*/ 17 h 40"/>
              <a:gd name="T50" fmla="*/ 770 w 1278"/>
              <a:gd name="T51" fmla="*/ 21 h 40"/>
              <a:gd name="T52" fmla="*/ 794 w 1278"/>
              <a:gd name="T53" fmla="*/ 22 h 40"/>
              <a:gd name="T54" fmla="*/ 821 w 1278"/>
              <a:gd name="T55" fmla="*/ 22 h 40"/>
              <a:gd name="T56" fmla="*/ 970 w 1278"/>
              <a:gd name="T57" fmla="*/ 22 h 40"/>
              <a:gd name="T58" fmla="*/ 1018 w 1278"/>
              <a:gd name="T59" fmla="*/ 24 h 40"/>
              <a:gd name="T60" fmla="*/ 1046 w 1278"/>
              <a:gd name="T61" fmla="*/ 25 h 40"/>
              <a:gd name="T62" fmla="*/ 1093 w 1278"/>
              <a:gd name="T63" fmla="*/ 29 h 40"/>
              <a:gd name="T64" fmla="*/ 1128 w 1278"/>
              <a:gd name="T65" fmla="*/ 31 h 40"/>
              <a:gd name="T66" fmla="*/ 1150 w 1278"/>
              <a:gd name="T67" fmla="*/ 33 h 40"/>
              <a:gd name="T68" fmla="*/ 1177 w 1278"/>
              <a:gd name="T69" fmla="*/ 35 h 40"/>
              <a:gd name="T70" fmla="*/ 1202 w 1278"/>
              <a:gd name="T71" fmla="*/ 37 h 40"/>
              <a:gd name="T72" fmla="*/ 1218 w 1278"/>
              <a:gd name="T73" fmla="*/ 39 h 40"/>
              <a:gd name="T74" fmla="*/ 1249 w 1278"/>
              <a:gd name="T75" fmla="*/ 39 h 40"/>
              <a:gd name="T76" fmla="*/ 1277 w 1278"/>
              <a:gd name="T7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8" h="40">
                <a:moveTo>
                  <a:pt x="0" y="11"/>
                </a:moveTo>
                <a:lnTo>
                  <a:pt x="6" y="8"/>
                </a:lnTo>
                <a:lnTo>
                  <a:pt x="9" y="7"/>
                </a:lnTo>
                <a:lnTo>
                  <a:pt x="16" y="6"/>
                </a:lnTo>
                <a:lnTo>
                  <a:pt x="30" y="6"/>
                </a:lnTo>
                <a:lnTo>
                  <a:pt x="37" y="5"/>
                </a:lnTo>
                <a:lnTo>
                  <a:pt x="66" y="2"/>
                </a:lnTo>
                <a:lnTo>
                  <a:pt x="79" y="1"/>
                </a:lnTo>
                <a:lnTo>
                  <a:pt x="113" y="0"/>
                </a:lnTo>
                <a:lnTo>
                  <a:pt x="417" y="0"/>
                </a:lnTo>
                <a:lnTo>
                  <a:pt x="430" y="1"/>
                </a:lnTo>
                <a:lnTo>
                  <a:pt x="486" y="4"/>
                </a:lnTo>
                <a:lnTo>
                  <a:pt x="522" y="5"/>
                </a:lnTo>
                <a:lnTo>
                  <a:pt x="536" y="6"/>
                </a:lnTo>
                <a:lnTo>
                  <a:pt x="548" y="7"/>
                </a:lnTo>
                <a:lnTo>
                  <a:pt x="559" y="8"/>
                </a:lnTo>
                <a:lnTo>
                  <a:pt x="571" y="9"/>
                </a:lnTo>
                <a:lnTo>
                  <a:pt x="597" y="10"/>
                </a:lnTo>
                <a:lnTo>
                  <a:pt x="610" y="11"/>
                </a:lnTo>
                <a:lnTo>
                  <a:pt x="621" y="13"/>
                </a:lnTo>
                <a:lnTo>
                  <a:pt x="632" y="14"/>
                </a:lnTo>
                <a:lnTo>
                  <a:pt x="641" y="15"/>
                </a:lnTo>
                <a:lnTo>
                  <a:pt x="659" y="16"/>
                </a:lnTo>
                <a:lnTo>
                  <a:pt x="698" y="17"/>
                </a:lnTo>
                <a:lnTo>
                  <a:pt x="718" y="17"/>
                </a:lnTo>
                <a:lnTo>
                  <a:pt x="770" y="21"/>
                </a:lnTo>
                <a:lnTo>
                  <a:pt x="794" y="22"/>
                </a:lnTo>
                <a:lnTo>
                  <a:pt x="821" y="22"/>
                </a:lnTo>
                <a:lnTo>
                  <a:pt x="970" y="22"/>
                </a:lnTo>
                <a:lnTo>
                  <a:pt x="1018" y="24"/>
                </a:lnTo>
                <a:lnTo>
                  <a:pt x="1046" y="25"/>
                </a:lnTo>
                <a:lnTo>
                  <a:pt x="1093" y="29"/>
                </a:lnTo>
                <a:lnTo>
                  <a:pt x="1128" y="31"/>
                </a:lnTo>
                <a:lnTo>
                  <a:pt x="1150" y="33"/>
                </a:lnTo>
                <a:lnTo>
                  <a:pt x="1177" y="35"/>
                </a:lnTo>
                <a:lnTo>
                  <a:pt x="1202" y="37"/>
                </a:lnTo>
                <a:lnTo>
                  <a:pt x="1218" y="39"/>
                </a:lnTo>
                <a:lnTo>
                  <a:pt x="1249" y="39"/>
                </a:lnTo>
                <a:lnTo>
                  <a:pt x="1277"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0138" name="SMARTPenAnnotation172"/>
          <p:cNvSpPr>
            <a:spLocks/>
          </p:cNvSpPr>
          <p:nvPr/>
        </p:nvSpPr>
        <p:spPr bwMode="auto">
          <a:xfrm>
            <a:off x="2017713" y="2143125"/>
            <a:ext cx="2198687" cy="68263"/>
          </a:xfrm>
          <a:custGeom>
            <a:avLst/>
            <a:gdLst>
              <a:gd name="T0" fmla="*/ 0 w 1385"/>
              <a:gd name="T1" fmla="*/ 0 h 43"/>
              <a:gd name="T2" fmla="*/ 6 w 1385"/>
              <a:gd name="T3" fmla="*/ 3 h 43"/>
              <a:gd name="T4" fmla="*/ 9 w 1385"/>
              <a:gd name="T5" fmla="*/ 4 h 43"/>
              <a:gd name="T6" fmla="*/ 13 w 1385"/>
              <a:gd name="T7" fmla="*/ 5 h 43"/>
              <a:gd name="T8" fmla="*/ 46 w 1385"/>
              <a:gd name="T9" fmla="*/ 11 h 43"/>
              <a:gd name="T10" fmla="*/ 57 w 1385"/>
              <a:gd name="T11" fmla="*/ 13 h 43"/>
              <a:gd name="T12" fmla="*/ 66 w 1385"/>
              <a:gd name="T13" fmla="*/ 14 h 43"/>
              <a:gd name="T14" fmla="*/ 74 w 1385"/>
              <a:gd name="T15" fmla="*/ 15 h 43"/>
              <a:gd name="T16" fmla="*/ 133 w 1385"/>
              <a:gd name="T17" fmla="*/ 19 h 43"/>
              <a:gd name="T18" fmla="*/ 174 w 1385"/>
              <a:gd name="T19" fmla="*/ 21 h 43"/>
              <a:gd name="T20" fmla="*/ 193 w 1385"/>
              <a:gd name="T21" fmla="*/ 22 h 43"/>
              <a:gd name="T22" fmla="*/ 209 w 1385"/>
              <a:gd name="T23" fmla="*/ 23 h 43"/>
              <a:gd name="T24" fmla="*/ 222 w 1385"/>
              <a:gd name="T25" fmla="*/ 24 h 43"/>
              <a:gd name="T26" fmla="*/ 235 w 1385"/>
              <a:gd name="T27" fmla="*/ 25 h 43"/>
              <a:gd name="T28" fmla="*/ 332 w 1385"/>
              <a:gd name="T29" fmla="*/ 33 h 43"/>
              <a:gd name="T30" fmla="*/ 386 w 1385"/>
              <a:gd name="T31" fmla="*/ 37 h 43"/>
              <a:gd name="T32" fmla="*/ 422 w 1385"/>
              <a:gd name="T33" fmla="*/ 38 h 43"/>
              <a:gd name="T34" fmla="*/ 460 w 1385"/>
              <a:gd name="T35" fmla="*/ 39 h 43"/>
              <a:gd name="T36" fmla="*/ 613 w 1385"/>
              <a:gd name="T37" fmla="*/ 39 h 43"/>
              <a:gd name="T38" fmla="*/ 628 w 1385"/>
              <a:gd name="T39" fmla="*/ 40 h 43"/>
              <a:gd name="T40" fmla="*/ 665 w 1385"/>
              <a:gd name="T41" fmla="*/ 42 h 43"/>
              <a:gd name="T42" fmla="*/ 706 w 1385"/>
              <a:gd name="T43" fmla="*/ 42 h 43"/>
              <a:gd name="T44" fmla="*/ 746 w 1385"/>
              <a:gd name="T45" fmla="*/ 41 h 43"/>
              <a:gd name="T46" fmla="*/ 789 w 1385"/>
              <a:gd name="T47" fmla="*/ 40 h 43"/>
              <a:gd name="T48" fmla="*/ 914 w 1385"/>
              <a:gd name="T49" fmla="*/ 39 h 43"/>
              <a:gd name="T50" fmla="*/ 928 w 1385"/>
              <a:gd name="T51" fmla="*/ 39 h 43"/>
              <a:gd name="T52" fmla="*/ 993 w 1385"/>
              <a:gd name="T53" fmla="*/ 35 h 43"/>
              <a:gd name="T54" fmla="*/ 1125 w 1385"/>
              <a:gd name="T55" fmla="*/ 30 h 43"/>
              <a:gd name="T56" fmla="*/ 1168 w 1385"/>
              <a:gd name="T57" fmla="*/ 28 h 43"/>
              <a:gd name="T58" fmla="*/ 1248 w 1385"/>
              <a:gd name="T59" fmla="*/ 24 h 43"/>
              <a:gd name="T60" fmla="*/ 1300 w 1385"/>
              <a:gd name="T61" fmla="*/ 23 h 43"/>
              <a:gd name="T62" fmla="*/ 1339 w 1385"/>
              <a:gd name="T63" fmla="*/ 23 h 43"/>
              <a:gd name="T64" fmla="*/ 1344 w 1385"/>
              <a:gd name="T65" fmla="*/ 23 h 43"/>
              <a:gd name="T66" fmla="*/ 1349 w 1385"/>
              <a:gd name="T67" fmla="*/ 24 h 43"/>
              <a:gd name="T68" fmla="*/ 1353 w 1385"/>
              <a:gd name="T69" fmla="*/ 26 h 43"/>
              <a:gd name="T70" fmla="*/ 1356 w 1385"/>
              <a:gd name="T71" fmla="*/ 26 h 43"/>
              <a:gd name="T72" fmla="*/ 1362 w 1385"/>
              <a:gd name="T73" fmla="*/ 27 h 43"/>
              <a:gd name="T74" fmla="*/ 1365 w 1385"/>
              <a:gd name="T75" fmla="*/ 28 h 43"/>
              <a:gd name="T76" fmla="*/ 1368 w 1385"/>
              <a:gd name="T77" fmla="*/ 29 h 43"/>
              <a:gd name="T78" fmla="*/ 1372 w 1385"/>
              <a:gd name="T79" fmla="*/ 31 h 43"/>
              <a:gd name="T80" fmla="*/ 1374 w 1385"/>
              <a:gd name="T81" fmla="*/ 32 h 43"/>
              <a:gd name="T82" fmla="*/ 1377 w 1385"/>
              <a:gd name="T83" fmla="*/ 32 h 43"/>
              <a:gd name="T84" fmla="*/ 1384 w 1385"/>
              <a:gd name="T8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5" h="43">
                <a:moveTo>
                  <a:pt x="0" y="0"/>
                </a:moveTo>
                <a:lnTo>
                  <a:pt x="6" y="3"/>
                </a:lnTo>
                <a:lnTo>
                  <a:pt x="9" y="4"/>
                </a:lnTo>
                <a:lnTo>
                  <a:pt x="13" y="5"/>
                </a:lnTo>
                <a:lnTo>
                  <a:pt x="46" y="11"/>
                </a:lnTo>
                <a:lnTo>
                  <a:pt x="57" y="13"/>
                </a:lnTo>
                <a:lnTo>
                  <a:pt x="66" y="14"/>
                </a:lnTo>
                <a:lnTo>
                  <a:pt x="74" y="15"/>
                </a:lnTo>
                <a:lnTo>
                  <a:pt x="133" y="19"/>
                </a:lnTo>
                <a:lnTo>
                  <a:pt x="174" y="21"/>
                </a:lnTo>
                <a:lnTo>
                  <a:pt x="193" y="22"/>
                </a:lnTo>
                <a:lnTo>
                  <a:pt x="209" y="23"/>
                </a:lnTo>
                <a:lnTo>
                  <a:pt x="222" y="24"/>
                </a:lnTo>
                <a:lnTo>
                  <a:pt x="235" y="25"/>
                </a:lnTo>
                <a:lnTo>
                  <a:pt x="332" y="33"/>
                </a:lnTo>
                <a:lnTo>
                  <a:pt x="386" y="37"/>
                </a:lnTo>
                <a:lnTo>
                  <a:pt x="422" y="38"/>
                </a:lnTo>
                <a:lnTo>
                  <a:pt x="460" y="39"/>
                </a:lnTo>
                <a:lnTo>
                  <a:pt x="613" y="39"/>
                </a:lnTo>
                <a:lnTo>
                  <a:pt x="628" y="40"/>
                </a:lnTo>
                <a:lnTo>
                  <a:pt x="665" y="42"/>
                </a:lnTo>
                <a:lnTo>
                  <a:pt x="706" y="42"/>
                </a:lnTo>
                <a:lnTo>
                  <a:pt x="746" y="41"/>
                </a:lnTo>
                <a:lnTo>
                  <a:pt x="789" y="40"/>
                </a:lnTo>
                <a:lnTo>
                  <a:pt x="914" y="39"/>
                </a:lnTo>
                <a:lnTo>
                  <a:pt x="928" y="39"/>
                </a:lnTo>
                <a:lnTo>
                  <a:pt x="993" y="35"/>
                </a:lnTo>
                <a:lnTo>
                  <a:pt x="1125" y="30"/>
                </a:lnTo>
                <a:lnTo>
                  <a:pt x="1168" y="28"/>
                </a:lnTo>
                <a:lnTo>
                  <a:pt x="1248" y="24"/>
                </a:lnTo>
                <a:lnTo>
                  <a:pt x="1300" y="23"/>
                </a:lnTo>
                <a:lnTo>
                  <a:pt x="1339" y="23"/>
                </a:lnTo>
                <a:lnTo>
                  <a:pt x="1344" y="23"/>
                </a:lnTo>
                <a:lnTo>
                  <a:pt x="1349" y="24"/>
                </a:lnTo>
                <a:lnTo>
                  <a:pt x="1353" y="26"/>
                </a:lnTo>
                <a:lnTo>
                  <a:pt x="1356" y="26"/>
                </a:lnTo>
                <a:lnTo>
                  <a:pt x="1362" y="27"/>
                </a:lnTo>
                <a:lnTo>
                  <a:pt x="1365" y="28"/>
                </a:lnTo>
                <a:lnTo>
                  <a:pt x="1368" y="29"/>
                </a:lnTo>
                <a:lnTo>
                  <a:pt x="1372" y="31"/>
                </a:lnTo>
                <a:lnTo>
                  <a:pt x="1374" y="32"/>
                </a:lnTo>
                <a:lnTo>
                  <a:pt x="1377" y="32"/>
                </a:lnTo>
                <a:lnTo>
                  <a:pt x="1384"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0139" name="SMARTPenAnnotation173"/>
          <p:cNvSpPr>
            <a:spLocks/>
          </p:cNvSpPr>
          <p:nvPr/>
        </p:nvSpPr>
        <p:spPr bwMode="auto">
          <a:xfrm>
            <a:off x="384175" y="2473325"/>
            <a:ext cx="2028825" cy="73025"/>
          </a:xfrm>
          <a:custGeom>
            <a:avLst/>
            <a:gdLst>
              <a:gd name="T0" fmla="*/ 0 w 1278"/>
              <a:gd name="T1" fmla="*/ 45 h 46"/>
              <a:gd name="T2" fmla="*/ 84 w 1278"/>
              <a:gd name="T3" fmla="*/ 45 h 46"/>
              <a:gd name="T4" fmla="*/ 97 w 1278"/>
              <a:gd name="T5" fmla="*/ 45 h 46"/>
              <a:gd name="T6" fmla="*/ 129 w 1278"/>
              <a:gd name="T7" fmla="*/ 42 h 46"/>
              <a:gd name="T8" fmla="*/ 148 w 1278"/>
              <a:gd name="T9" fmla="*/ 40 h 46"/>
              <a:gd name="T10" fmla="*/ 210 w 1278"/>
              <a:gd name="T11" fmla="*/ 32 h 46"/>
              <a:gd name="T12" fmla="*/ 225 w 1278"/>
              <a:gd name="T13" fmla="*/ 31 h 46"/>
              <a:gd name="T14" fmla="*/ 405 w 1278"/>
              <a:gd name="T15" fmla="*/ 19 h 46"/>
              <a:gd name="T16" fmla="*/ 497 w 1278"/>
              <a:gd name="T17" fmla="*/ 16 h 46"/>
              <a:gd name="T18" fmla="*/ 547 w 1278"/>
              <a:gd name="T19" fmla="*/ 13 h 46"/>
              <a:gd name="T20" fmla="*/ 581 w 1278"/>
              <a:gd name="T21" fmla="*/ 12 h 46"/>
              <a:gd name="T22" fmla="*/ 595 w 1278"/>
              <a:gd name="T23" fmla="*/ 11 h 46"/>
              <a:gd name="T24" fmla="*/ 609 w 1278"/>
              <a:gd name="T25" fmla="*/ 10 h 46"/>
              <a:gd name="T26" fmla="*/ 621 w 1278"/>
              <a:gd name="T27" fmla="*/ 9 h 46"/>
              <a:gd name="T28" fmla="*/ 637 w 1278"/>
              <a:gd name="T29" fmla="*/ 8 h 46"/>
              <a:gd name="T30" fmla="*/ 863 w 1278"/>
              <a:gd name="T31" fmla="*/ 1 h 46"/>
              <a:gd name="T32" fmla="*/ 938 w 1278"/>
              <a:gd name="T33" fmla="*/ 0 h 46"/>
              <a:gd name="T34" fmla="*/ 955 w 1278"/>
              <a:gd name="T35" fmla="*/ 1 h 46"/>
              <a:gd name="T36" fmla="*/ 994 w 1278"/>
              <a:gd name="T37" fmla="*/ 3 h 46"/>
              <a:gd name="T38" fmla="*/ 1076 w 1278"/>
              <a:gd name="T39" fmla="*/ 9 h 46"/>
              <a:gd name="T40" fmla="*/ 1104 w 1278"/>
              <a:gd name="T41" fmla="*/ 10 h 46"/>
              <a:gd name="T42" fmla="*/ 1118 w 1278"/>
              <a:gd name="T43" fmla="*/ 11 h 46"/>
              <a:gd name="T44" fmla="*/ 1147 w 1278"/>
              <a:gd name="T45" fmla="*/ 14 h 46"/>
              <a:gd name="T46" fmla="*/ 1161 w 1278"/>
              <a:gd name="T47" fmla="*/ 15 h 46"/>
              <a:gd name="T48" fmla="*/ 1188 w 1278"/>
              <a:gd name="T49" fmla="*/ 16 h 46"/>
              <a:gd name="T50" fmla="*/ 1200 w 1278"/>
              <a:gd name="T51" fmla="*/ 17 h 46"/>
              <a:gd name="T52" fmla="*/ 1211 w 1278"/>
              <a:gd name="T53" fmla="*/ 18 h 46"/>
              <a:gd name="T54" fmla="*/ 1222 w 1278"/>
              <a:gd name="T55" fmla="*/ 20 h 46"/>
              <a:gd name="T56" fmla="*/ 1229 w 1278"/>
              <a:gd name="T57" fmla="*/ 21 h 46"/>
              <a:gd name="T58" fmla="*/ 1235 w 1278"/>
              <a:gd name="T59" fmla="*/ 23 h 46"/>
              <a:gd name="T60" fmla="*/ 1240 w 1278"/>
              <a:gd name="T61" fmla="*/ 25 h 46"/>
              <a:gd name="T62" fmla="*/ 1245 w 1278"/>
              <a:gd name="T63" fmla="*/ 27 h 46"/>
              <a:gd name="T64" fmla="*/ 1251 w 1278"/>
              <a:gd name="T65" fmla="*/ 28 h 46"/>
              <a:gd name="T66" fmla="*/ 1277 w 1278"/>
              <a:gd name="T67"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8" h="46">
                <a:moveTo>
                  <a:pt x="0" y="45"/>
                </a:moveTo>
                <a:lnTo>
                  <a:pt x="84" y="45"/>
                </a:lnTo>
                <a:lnTo>
                  <a:pt x="97" y="45"/>
                </a:lnTo>
                <a:lnTo>
                  <a:pt x="129" y="42"/>
                </a:lnTo>
                <a:lnTo>
                  <a:pt x="148" y="40"/>
                </a:lnTo>
                <a:lnTo>
                  <a:pt x="210" y="32"/>
                </a:lnTo>
                <a:lnTo>
                  <a:pt x="225" y="31"/>
                </a:lnTo>
                <a:lnTo>
                  <a:pt x="405" y="19"/>
                </a:lnTo>
                <a:lnTo>
                  <a:pt x="497" y="16"/>
                </a:lnTo>
                <a:lnTo>
                  <a:pt x="547" y="13"/>
                </a:lnTo>
                <a:lnTo>
                  <a:pt x="581" y="12"/>
                </a:lnTo>
                <a:lnTo>
                  <a:pt x="595" y="11"/>
                </a:lnTo>
                <a:lnTo>
                  <a:pt x="609" y="10"/>
                </a:lnTo>
                <a:lnTo>
                  <a:pt x="621" y="9"/>
                </a:lnTo>
                <a:lnTo>
                  <a:pt x="637" y="8"/>
                </a:lnTo>
                <a:lnTo>
                  <a:pt x="863" y="1"/>
                </a:lnTo>
                <a:lnTo>
                  <a:pt x="938" y="0"/>
                </a:lnTo>
                <a:lnTo>
                  <a:pt x="955" y="1"/>
                </a:lnTo>
                <a:lnTo>
                  <a:pt x="994" y="3"/>
                </a:lnTo>
                <a:lnTo>
                  <a:pt x="1076" y="9"/>
                </a:lnTo>
                <a:lnTo>
                  <a:pt x="1104" y="10"/>
                </a:lnTo>
                <a:lnTo>
                  <a:pt x="1118" y="11"/>
                </a:lnTo>
                <a:lnTo>
                  <a:pt x="1147" y="14"/>
                </a:lnTo>
                <a:lnTo>
                  <a:pt x="1161" y="15"/>
                </a:lnTo>
                <a:lnTo>
                  <a:pt x="1188" y="16"/>
                </a:lnTo>
                <a:lnTo>
                  <a:pt x="1200" y="17"/>
                </a:lnTo>
                <a:lnTo>
                  <a:pt x="1211" y="18"/>
                </a:lnTo>
                <a:lnTo>
                  <a:pt x="1222" y="20"/>
                </a:lnTo>
                <a:lnTo>
                  <a:pt x="1229" y="21"/>
                </a:lnTo>
                <a:lnTo>
                  <a:pt x="1235" y="23"/>
                </a:lnTo>
                <a:lnTo>
                  <a:pt x="1240" y="25"/>
                </a:lnTo>
                <a:lnTo>
                  <a:pt x="1245" y="27"/>
                </a:lnTo>
                <a:lnTo>
                  <a:pt x="1251" y="28"/>
                </a:lnTo>
                <a:lnTo>
                  <a:pt x="1277"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0140" name="SMARTPenAnnotation174"/>
          <p:cNvSpPr>
            <a:spLocks/>
          </p:cNvSpPr>
          <p:nvPr/>
        </p:nvSpPr>
        <p:spPr bwMode="auto">
          <a:xfrm>
            <a:off x="473075" y="2847975"/>
            <a:ext cx="2984500" cy="73025"/>
          </a:xfrm>
          <a:custGeom>
            <a:avLst/>
            <a:gdLst>
              <a:gd name="T0" fmla="*/ 0 w 1880"/>
              <a:gd name="T1" fmla="*/ 45 h 46"/>
              <a:gd name="T2" fmla="*/ 26 w 1880"/>
              <a:gd name="T3" fmla="*/ 45 h 46"/>
              <a:gd name="T4" fmla="*/ 33 w 1880"/>
              <a:gd name="T5" fmla="*/ 44 h 46"/>
              <a:gd name="T6" fmla="*/ 41 w 1880"/>
              <a:gd name="T7" fmla="*/ 42 h 46"/>
              <a:gd name="T8" fmla="*/ 48 w 1880"/>
              <a:gd name="T9" fmla="*/ 41 h 46"/>
              <a:gd name="T10" fmla="*/ 55 w 1880"/>
              <a:gd name="T11" fmla="*/ 39 h 46"/>
              <a:gd name="T12" fmla="*/ 61 w 1880"/>
              <a:gd name="T13" fmla="*/ 38 h 46"/>
              <a:gd name="T14" fmla="*/ 73 w 1880"/>
              <a:gd name="T15" fmla="*/ 34 h 46"/>
              <a:gd name="T16" fmla="*/ 79 w 1880"/>
              <a:gd name="T17" fmla="*/ 32 h 46"/>
              <a:gd name="T18" fmla="*/ 85 w 1880"/>
              <a:gd name="T19" fmla="*/ 31 h 46"/>
              <a:gd name="T20" fmla="*/ 99 w 1880"/>
              <a:gd name="T21" fmla="*/ 30 h 46"/>
              <a:gd name="T22" fmla="*/ 114 w 1880"/>
              <a:gd name="T23" fmla="*/ 27 h 46"/>
              <a:gd name="T24" fmla="*/ 159 w 1880"/>
              <a:gd name="T25" fmla="*/ 20 h 46"/>
              <a:gd name="T26" fmla="*/ 179 w 1880"/>
              <a:gd name="T27" fmla="*/ 17 h 46"/>
              <a:gd name="T28" fmla="*/ 195 w 1880"/>
              <a:gd name="T29" fmla="*/ 15 h 46"/>
              <a:gd name="T30" fmla="*/ 209 w 1880"/>
              <a:gd name="T31" fmla="*/ 14 h 46"/>
              <a:gd name="T32" fmla="*/ 239 w 1880"/>
              <a:gd name="T33" fmla="*/ 13 h 46"/>
              <a:gd name="T34" fmla="*/ 275 w 1880"/>
              <a:gd name="T35" fmla="*/ 12 h 46"/>
              <a:gd name="T36" fmla="*/ 548 w 1880"/>
              <a:gd name="T37" fmla="*/ 12 h 46"/>
              <a:gd name="T38" fmla="*/ 574 w 1880"/>
              <a:gd name="T39" fmla="*/ 11 h 46"/>
              <a:gd name="T40" fmla="*/ 653 w 1880"/>
              <a:gd name="T41" fmla="*/ 8 h 46"/>
              <a:gd name="T42" fmla="*/ 717 w 1880"/>
              <a:gd name="T43" fmla="*/ 7 h 46"/>
              <a:gd name="T44" fmla="*/ 743 w 1880"/>
              <a:gd name="T45" fmla="*/ 6 h 46"/>
              <a:gd name="T46" fmla="*/ 765 w 1880"/>
              <a:gd name="T47" fmla="*/ 5 h 46"/>
              <a:gd name="T48" fmla="*/ 784 w 1880"/>
              <a:gd name="T49" fmla="*/ 3 h 46"/>
              <a:gd name="T50" fmla="*/ 805 w 1880"/>
              <a:gd name="T51" fmla="*/ 2 h 46"/>
              <a:gd name="T52" fmla="*/ 852 w 1880"/>
              <a:gd name="T53" fmla="*/ 1 h 46"/>
              <a:gd name="T54" fmla="*/ 980 w 1880"/>
              <a:gd name="T55" fmla="*/ 0 h 46"/>
              <a:gd name="T56" fmla="*/ 995 w 1880"/>
              <a:gd name="T57" fmla="*/ 1 h 46"/>
              <a:gd name="T58" fmla="*/ 1010 w 1880"/>
              <a:gd name="T59" fmla="*/ 2 h 46"/>
              <a:gd name="T60" fmla="*/ 1024 w 1880"/>
              <a:gd name="T61" fmla="*/ 3 h 46"/>
              <a:gd name="T62" fmla="*/ 1121 w 1880"/>
              <a:gd name="T63" fmla="*/ 8 h 46"/>
              <a:gd name="T64" fmla="*/ 1186 w 1880"/>
              <a:gd name="T65" fmla="*/ 10 h 46"/>
              <a:gd name="T66" fmla="*/ 1214 w 1880"/>
              <a:gd name="T67" fmla="*/ 11 h 46"/>
              <a:gd name="T68" fmla="*/ 1268 w 1880"/>
              <a:gd name="T69" fmla="*/ 13 h 46"/>
              <a:gd name="T70" fmla="*/ 1314 w 1880"/>
              <a:gd name="T71" fmla="*/ 15 h 46"/>
              <a:gd name="T72" fmla="*/ 1362 w 1880"/>
              <a:gd name="T73" fmla="*/ 17 h 46"/>
              <a:gd name="T74" fmla="*/ 1427 w 1880"/>
              <a:gd name="T75" fmla="*/ 17 h 46"/>
              <a:gd name="T76" fmla="*/ 1469 w 1880"/>
              <a:gd name="T77" fmla="*/ 19 h 46"/>
              <a:gd name="T78" fmla="*/ 1495 w 1880"/>
              <a:gd name="T79" fmla="*/ 20 h 46"/>
              <a:gd name="T80" fmla="*/ 1551 w 1880"/>
              <a:gd name="T81" fmla="*/ 22 h 46"/>
              <a:gd name="T82" fmla="*/ 1635 w 1880"/>
              <a:gd name="T83" fmla="*/ 23 h 46"/>
              <a:gd name="T84" fmla="*/ 1648 w 1880"/>
              <a:gd name="T85" fmla="*/ 22 h 46"/>
              <a:gd name="T86" fmla="*/ 1660 w 1880"/>
              <a:gd name="T87" fmla="*/ 21 h 46"/>
              <a:gd name="T88" fmla="*/ 1671 w 1880"/>
              <a:gd name="T89" fmla="*/ 20 h 46"/>
              <a:gd name="T90" fmla="*/ 1681 w 1880"/>
              <a:gd name="T91" fmla="*/ 19 h 46"/>
              <a:gd name="T92" fmla="*/ 1715 w 1880"/>
              <a:gd name="T93" fmla="*/ 18 h 46"/>
              <a:gd name="T94" fmla="*/ 1768 w 1880"/>
              <a:gd name="T95" fmla="*/ 17 h 46"/>
              <a:gd name="T96" fmla="*/ 1777 w 1880"/>
              <a:gd name="T97" fmla="*/ 16 h 46"/>
              <a:gd name="T98" fmla="*/ 1785 w 1880"/>
              <a:gd name="T99" fmla="*/ 14 h 46"/>
              <a:gd name="T100" fmla="*/ 1791 w 1880"/>
              <a:gd name="T101" fmla="*/ 13 h 46"/>
              <a:gd name="T102" fmla="*/ 1810 w 1880"/>
              <a:gd name="T103" fmla="*/ 12 h 46"/>
              <a:gd name="T104" fmla="*/ 1841 w 1880"/>
              <a:gd name="T105" fmla="*/ 12 h 46"/>
              <a:gd name="T106" fmla="*/ 1847 w 1880"/>
              <a:gd name="T107" fmla="*/ 13 h 46"/>
              <a:gd name="T108" fmla="*/ 1852 w 1880"/>
              <a:gd name="T109" fmla="*/ 15 h 46"/>
              <a:gd name="T110" fmla="*/ 1857 w 1880"/>
              <a:gd name="T111" fmla="*/ 16 h 46"/>
              <a:gd name="T112" fmla="*/ 1879 w 1880"/>
              <a:gd name="T11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0" h="46">
                <a:moveTo>
                  <a:pt x="0" y="45"/>
                </a:moveTo>
                <a:lnTo>
                  <a:pt x="26" y="45"/>
                </a:lnTo>
                <a:lnTo>
                  <a:pt x="33" y="44"/>
                </a:lnTo>
                <a:lnTo>
                  <a:pt x="41" y="42"/>
                </a:lnTo>
                <a:lnTo>
                  <a:pt x="48" y="41"/>
                </a:lnTo>
                <a:lnTo>
                  <a:pt x="55" y="39"/>
                </a:lnTo>
                <a:lnTo>
                  <a:pt x="61" y="38"/>
                </a:lnTo>
                <a:lnTo>
                  <a:pt x="73" y="34"/>
                </a:lnTo>
                <a:lnTo>
                  <a:pt x="79" y="32"/>
                </a:lnTo>
                <a:lnTo>
                  <a:pt x="85" y="31"/>
                </a:lnTo>
                <a:lnTo>
                  <a:pt x="99" y="30"/>
                </a:lnTo>
                <a:lnTo>
                  <a:pt x="114" y="27"/>
                </a:lnTo>
                <a:lnTo>
                  <a:pt x="159" y="20"/>
                </a:lnTo>
                <a:lnTo>
                  <a:pt x="179" y="17"/>
                </a:lnTo>
                <a:lnTo>
                  <a:pt x="195" y="15"/>
                </a:lnTo>
                <a:lnTo>
                  <a:pt x="209" y="14"/>
                </a:lnTo>
                <a:lnTo>
                  <a:pt x="239" y="13"/>
                </a:lnTo>
                <a:lnTo>
                  <a:pt x="275" y="12"/>
                </a:lnTo>
                <a:lnTo>
                  <a:pt x="548" y="12"/>
                </a:lnTo>
                <a:lnTo>
                  <a:pt x="574" y="11"/>
                </a:lnTo>
                <a:lnTo>
                  <a:pt x="653" y="8"/>
                </a:lnTo>
                <a:lnTo>
                  <a:pt x="717" y="7"/>
                </a:lnTo>
                <a:lnTo>
                  <a:pt x="743" y="6"/>
                </a:lnTo>
                <a:lnTo>
                  <a:pt x="765" y="5"/>
                </a:lnTo>
                <a:lnTo>
                  <a:pt x="784" y="3"/>
                </a:lnTo>
                <a:lnTo>
                  <a:pt x="805" y="2"/>
                </a:lnTo>
                <a:lnTo>
                  <a:pt x="852" y="1"/>
                </a:lnTo>
                <a:lnTo>
                  <a:pt x="980" y="0"/>
                </a:lnTo>
                <a:lnTo>
                  <a:pt x="995" y="1"/>
                </a:lnTo>
                <a:lnTo>
                  <a:pt x="1010" y="2"/>
                </a:lnTo>
                <a:lnTo>
                  <a:pt x="1024" y="3"/>
                </a:lnTo>
                <a:lnTo>
                  <a:pt x="1121" y="8"/>
                </a:lnTo>
                <a:lnTo>
                  <a:pt x="1186" y="10"/>
                </a:lnTo>
                <a:lnTo>
                  <a:pt x="1214" y="11"/>
                </a:lnTo>
                <a:lnTo>
                  <a:pt x="1268" y="13"/>
                </a:lnTo>
                <a:lnTo>
                  <a:pt x="1314" y="15"/>
                </a:lnTo>
                <a:lnTo>
                  <a:pt x="1362" y="17"/>
                </a:lnTo>
                <a:lnTo>
                  <a:pt x="1427" y="17"/>
                </a:lnTo>
                <a:lnTo>
                  <a:pt x="1469" y="19"/>
                </a:lnTo>
                <a:lnTo>
                  <a:pt x="1495" y="20"/>
                </a:lnTo>
                <a:lnTo>
                  <a:pt x="1551" y="22"/>
                </a:lnTo>
                <a:lnTo>
                  <a:pt x="1635" y="23"/>
                </a:lnTo>
                <a:lnTo>
                  <a:pt x="1648" y="22"/>
                </a:lnTo>
                <a:lnTo>
                  <a:pt x="1660" y="21"/>
                </a:lnTo>
                <a:lnTo>
                  <a:pt x="1671" y="20"/>
                </a:lnTo>
                <a:lnTo>
                  <a:pt x="1681" y="19"/>
                </a:lnTo>
                <a:lnTo>
                  <a:pt x="1715" y="18"/>
                </a:lnTo>
                <a:lnTo>
                  <a:pt x="1768" y="17"/>
                </a:lnTo>
                <a:lnTo>
                  <a:pt x="1777" y="16"/>
                </a:lnTo>
                <a:lnTo>
                  <a:pt x="1785" y="14"/>
                </a:lnTo>
                <a:lnTo>
                  <a:pt x="1791" y="13"/>
                </a:lnTo>
                <a:lnTo>
                  <a:pt x="1810" y="12"/>
                </a:lnTo>
                <a:lnTo>
                  <a:pt x="1841" y="12"/>
                </a:lnTo>
                <a:lnTo>
                  <a:pt x="1847" y="13"/>
                </a:lnTo>
                <a:lnTo>
                  <a:pt x="1852" y="15"/>
                </a:lnTo>
                <a:lnTo>
                  <a:pt x="1857" y="16"/>
                </a:lnTo>
                <a:lnTo>
                  <a:pt x="1879"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0141" name="SMARTPenAnnotation175"/>
          <p:cNvSpPr>
            <a:spLocks/>
          </p:cNvSpPr>
          <p:nvPr/>
        </p:nvSpPr>
        <p:spPr bwMode="auto">
          <a:xfrm>
            <a:off x="374650" y="3259138"/>
            <a:ext cx="11113" cy="1587"/>
          </a:xfrm>
          <a:custGeom>
            <a:avLst/>
            <a:gdLst>
              <a:gd name="T0" fmla="*/ 6 w 7"/>
              <a:gd name="T1" fmla="*/ 0 h 1"/>
              <a:gd name="T2" fmla="*/ 0 w 7"/>
              <a:gd name="T3" fmla="*/ 0 h 1"/>
            </a:gdLst>
            <a:ahLst/>
            <a:cxnLst>
              <a:cxn ang="0">
                <a:pos x="T0" y="T1"/>
              </a:cxn>
              <a:cxn ang="0">
                <a:pos x="T2" y="T3"/>
              </a:cxn>
            </a:cxnLst>
            <a:rect l="0" t="0" r="r" b="b"/>
            <a:pathLst>
              <a:path w="7" h="1">
                <a:moveTo>
                  <a:pt x="6" y="0"/>
                </a:moveTo>
                <a:lnTo>
                  <a:pt x="0"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0142" name="SMARTPenAnnotation176"/>
          <p:cNvSpPr>
            <a:spLocks/>
          </p:cNvSpPr>
          <p:nvPr/>
        </p:nvSpPr>
        <p:spPr bwMode="auto">
          <a:xfrm>
            <a:off x="393700" y="3205163"/>
            <a:ext cx="2117725" cy="55562"/>
          </a:xfrm>
          <a:custGeom>
            <a:avLst/>
            <a:gdLst>
              <a:gd name="T0" fmla="*/ 0 w 1334"/>
              <a:gd name="T1" fmla="*/ 29 h 35"/>
              <a:gd name="T2" fmla="*/ 8 w 1334"/>
              <a:gd name="T3" fmla="*/ 26 h 35"/>
              <a:gd name="T4" fmla="*/ 14 w 1334"/>
              <a:gd name="T5" fmla="*/ 25 h 35"/>
              <a:gd name="T6" fmla="*/ 29 w 1334"/>
              <a:gd name="T7" fmla="*/ 24 h 35"/>
              <a:gd name="T8" fmla="*/ 35 w 1334"/>
              <a:gd name="T9" fmla="*/ 23 h 35"/>
              <a:gd name="T10" fmla="*/ 41 w 1334"/>
              <a:gd name="T11" fmla="*/ 22 h 35"/>
              <a:gd name="T12" fmla="*/ 46 w 1334"/>
              <a:gd name="T13" fmla="*/ 20 h 35"/>
              <a:gd name="T14" fmla="*/ 52 w 1334"/>
              <a:gd name="T15" fmla="*/ 19 h 35"/>
              <a:gd name="T16" fmla="*/ 60 w 1334"/>
              <a:gd name="T17" fmla="*/ 19 h 35"/>
              <a:gd name="T18" fmla="*/ 68 w 1334"/>
              <a:gd name="T19" fmla="*/ 18 h 35"/>
              <a:gd name="T20" fmla="*/ 79 w 1334"/>
              <a:gd name="T21" fmla="*/ 17 h 35"/>
              <a:gd name="T22" fmla="*/ 92 w 1334"/>
              <a:gd name="T23" fmla="*/ 14 h 35"/>
              <a:gd name="T24" fmla="*/ 106 w 1334"/>
              <a:gd name="T25" fmla="*/ 12 h 35"/>
              <a:gd name="T26" fmla="*/ 118 w 1334"/>
              <a:gd name="T27" fmla="*/ 10 h 35"/>
              <a:gd name="T28" fmla="*/ 128 w 1334"/>
              <a:gd name="T29" fmla="*/ 8 h 35"/>
              <a:gd name="T30" fmla="*/ 138 w 1334"/>
              <a:gd name="T31" fmla="*/ 8 h 35"/>
              <a:gd name="T32" fmla="*/ 154 w 1334"/>
              <a:gd name="T33" fmla="*/ 7 h 35"/>
              <a:gd name="T34" fmla="*/ 197 w 1334"/>
              <a:gd name="T35" fmla="*/ 5 h 35"/>
              <a:gd name="T36" fmla="*/ 262 w 1334"/>
              <a:gd name="T37" fmla="*/ 2 h 35"/>
              <a:gd name="T38" fmla="*/ 292 w 1334"/>
              <a:gd name="T39" fmla="*/ 1 h 35"/>
              <a:gd name="T40" fmla="*/ 327 w 1334"/>
              <a:gd name="T41" fmla="*/ 1 h 35"/>
              <a:gd name="T42" fmla="*/ 724 w 1334"/>
              <a:gd name="T43" fmla="*/ 0 h 35"/>
              <a:gd name="T44" fmla="*/ 804 w 1334"/>
              <a:gd name="T45" fmla="*/ 2 h 35"/>
              <a:gd name="T46" fmla="*/ 879 w 1334"/>
              <a:gd name="T47" fmla="*/ 5 h 35"/>
              <a:gd name="T48" fmla="*/ 974 w 1334"/>
              <a:gd name="T49" fmla="*/ 10 h 35"/>
              <a:gd name="T50" fmla="*/ 989 w 1334"/>
              <a:gd name="T51" fmla="*/ 11 h 35"/>
              <a:gd name="T52" fmla="*/ 1005 w 1334"/>
              <a:gd name="T53" fmla="*/ 12 h 35"/>
              <a:gd name="T54" fmla="*/ 1053 w 1334"/>
              <a:gd name="T55" fmla="*/ 15 h 35"/>
              <a:gd name="T56" fmla="*/ 1075 w 1334"/>
              <a:gd name="T57" fmla="*/ 16 h 35"/>
              <a:gd name="T58" fmla="*/ 1114 w 1334"/>
              <a:gd name="T59" fmla="*/ 17 h 35"/>
              <a:gd name="T60" fmla="*/ 1139 w 1334"/>
              <a:gd name="T61" fmla="*/ 18 h 35"/>
              <a:gd name="T62" fmla="*/ 1146 w 1334"/>
              <a:gd name="T63" fmla="*/ 19 h 35"/>
              <a:gd name="T64" fmla="*/ 1154 w 1334"/>
              <a:gd name="T65" fmla="*/ 20 h 35"/>
              <a:gd name="T66" fmla="*/ 1162 w 1334"/>
              <a:gd name="T67" fmla="*/ 21 h 35"/>
              <a:gd name="T68" fmla="*/ 1177 w 1334"/>
              <a:gd name="T69" fmla="*/ 22 h 35"/>
              <a:gd name="T70" fmla="*/ 1217 w 1334"/>
              <a:gd name="T71" fmla="*/ 23 h 35"/>
              <a:gd name="T72" fmla="*/ 1264 w 1334"/>
              <a:gd name="T73" fmla="*/ 23 h 35"/>
              <a:gd name="T74" fmla="*/ 1271 w 1334"/>
              <a:gd name="T75" fmla="*/ 23 h 35"/>
              <a:gd name="T76" fmla="*/ 1278 w 1334"/>
              <a:gd name="T77" fmla="*/ 25 h 35"/>
              <a:gd name="T78" fmla="*/ 1285 w 1334"/>
              <a:gd name="T79" fmla="*/ 26 h 35"/>
              <a:gd name="T80" fmla="*/ 1290 w 1334"/>
              <a:gd name="T81" fmla="*/ 27 h 35"/>
              <a:gd name="T82" fmla="*/ 1298 w 1334"/>
              <a:gd name="T83" fmla="*/ 28 h 35"/>
              <a:gd name="T84" fmla="*/ 1317 w 1334"/>
              <a:gd name="T85" fmla="*/ 28 h 35"/>
              <a:gd name="T86" fmla="*/ 1319 w 1334"/>
              <a:gd name="T87" fmla="*/ 29 h 35"/>
              <a:gd name="T88" fmla="*/ 1323 w 1334"/>
              <a:gd name="T89" fmla="*/ 30 h 35"/>
              <a:gd name="T90" fmla="*/ 1333 w 1334"/>
              <a:gd name="T91"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4" h="35">
                <a:moveTo>
                  <a:pt x="0" y="29"/>
                </a:moveTo>
                <a:lnTo>
                  <a:pt x="8" y="26"/>
                </a:lnTo>
                <a:lnTo>
                  <a:pt x="14" y="25"/>
                </a:lnTo>
                <a:lnTo>
                  <a:pt x="29" y="24"/>
                </a:lnTo>
                <a:lnTo>
                  <a:pt x="35" y="23"/>
                </a:lnTo>
                <a:lnTo>
                  <a:pt x="41" y="22"/>
                </a:lnTo>
                <a:lnTo>
                  <a:pt x="46" y="20"/>
                </a:lnTo>
                <a:lnTo>
                  <a:pt x="52" y="19"/>
                </a:lnTo>
                <a:lnTo>
                  <a:pt x="60" y="19"/>
                </a:lnTo>
                <a:lnTo>
                  <a:pt x="68" y="18"/>
                </a:lnTo>
                <a:lnTo>
                  <a:pt x="79" y="17"/>
                </a:lnTo>
                <a:lnTo>
                  <a:pt x="92" y="14"/>
                </a:lnTo>
                <a:lnTo>
                  <a:pt x="106" y="12"/>
                </a:lnTo>
                <a:lnTo>
                  <a:pt x="118" y="10"/>
                </a:lnTo>
                <a:lnTo>
                  <a:pt x="128" y="8"/>
                </a:lnTo>
                <a:lnTo>
                  <a:pt x="138" y="8"/>
                </a:lnTo>
                <a:lnTo>
                  <a:pt x="154" y="7"/>
                </a:lnTo>
                <a:lnTo>
                  <a:pt x="197" y="5"/>
                </a:lnTo>
                <a:lnTo>
                  <a:pt x="262" y="2"/>
                </a:lnTo>
                <a:lnTo>
                  <a:pt x="292" y="1"/>
                </a:lnTo>
                <a:lnTo>
                  <a:pt x="327" y="1"/>
                </a:lnTo>
                <a:lnTo>
                  <a:pt x="724" y="0"/>
                </a:lnTo>
                <a:lnTo>
                  <a:pt x="804" y="2"/>
                </a:lnTo>
                <a:lnTo>
                  <a:pt x="879" y="5"/>
                </a:lnTo>
                <a:lnTo>
                  <a:pt x="974" y="10"/>
                </a:lnTo>
                <a:lnTo>
                  <a:pt x="989" y="11"/>
                </a:lnTo>
                <a:lnTo>
                  <a:pt x="1005" y="12"/>
                </a:lnTo>
                <a:lnTo>
                  <a:pt x="1053" y="15"/>
                </a:lnTo>
                <a:lnTo>
                  <a:pt x="1075" y="16"/>
                </a:lnTo>
                <a:lnTo>
                  <a:pt x="1114" y="17"/>
                </a:lnTo>
                <a:lnTo>
                  <a:pt x="1139" y="18"/>
                </a:lnTo>
                <a:lnTo>
                  <a:pt x="1146" y="19"/>
                </a:lnTo>
                <a:lnTo>
                  <a:pt x="1154" y="20"/>
                </a:lnTo>
                <a:lnTo>
                  <a:pt x="1162" y="21"/>
                </a:lnTo>
                <a:lnTo>
                  <a:pt x="1177" y="22"/>
                </a:lnTo>
                <a:lnTo>
                  <a:pt x="1217" y="23"/>
                </a:lnTo>
                <a:lnTo>
                  <a:pt x="1264" y="23"/>
                </a:lnTo>
                <a:lnTo>
                  <a:pt x="1271" y="23"/>
                </a:lnTo>
                <a:lnTo>
                  <a:pt x="1278" y="25"/>
                </a:lnTo>
                <a:lnTo>
                  <a:pt x="1285" y="26"/>
                </a:lnTo>
                <a:lnTo>
                  <a:pt x="1290" y="27"/>
                </a:lnTo>
                <a:lnTo>
                  <a:pt x="1298" y="28"/>
                </a:lnTo>
                <a:lnTo>
                  <a:pt x="1317" y="28"/>
                </a:lnTo>
                <a:lnTo>
                  <a:pt x="1319" y="29"/>
                </a:lnTo>
                <a:lnTo>
                  <a:pt x="1323" y="30"/>
                </a:lnTo>
                <a:lnTo>
                  <a:pt x="1333"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22532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accent2">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pic>
        <p:nvPicPr>
          <p:cNvPr id="562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2181" name="Text Box 5"/>
          <p:cNvSpPr txBox="1">
            <a:spLocks noChangeArrowheads="1"/>
          </p:cNvSpPr>
          <p:nvPr/>
        </p:nvSpPr>
        <p:spPr bwMode="auto">
          <a:xfrm>
            <a:off x="304800" y="381000"/>
            <a:ext cx="51816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FFFFFF"/>
                </a:solidFill>
              </a:rPr>
              <a:t>Lady Macbeth tells him this is all his imagination.  In truth, Macbeth will NOT sleep peacefully again, from this moment forward.  His guilt leads to terrible nightmares that prevent him from sleeping, and he appears more and more haggard with each subsequent scene, thanks to a lack of sleep.</a:t>
            </a:r>
            <a:r>
              <a:rPr lang="en-US" altLang="en-US">
                <a:solidFill>
                  <a:srgbClr val="FFFFFF"/>
                </a:solidFill>
              </a:rPr>
              <a:t>                                          </a:t>
            </a:r>
          </a:p>
          <a:p>
            <a:pPr algn="ctr" fontAlgn="base">
              <a:spcBef>
                <a:spcPct val="0"/>
              </a:spcBef>
              <a:spcAft>
                <a:spcPct val="0"/>
              </a:spcAft>
            </a:pPr>
            <a:endParaRPr lang="en-US" altLang="en-US">
              <a:solidFill>
                <a:srgbClr val="000000"/>
              </a:solidFill>
            </a:endParaRPr>
          </a:p>
          <a:p>
            <a:pPr algn="ctr" fontAlgn="base">
              <a:spcBef>
                <a:spcPct val="50000"/>
              </a:spcBef>
              <a:spcAft>
                <a:spcPct val="0"/>
              </a:spcAft>
            </a:pPr>
            <a:endParaRPr lang="en-US" altLang="en-US">
              <a:solidFill>
                <a:srgbClr val="000000"/>
              </a:solidFill>
            </a:endParaRPr>
          </a:p>
        </p:txBody>
      </p:sp>
      <p:sp>
        <p:nvSpPr>
          <p:cNvPr id="562182" name="SMARTPenAnnotation158"/>
          <p:cNvSpPr>
            <a:spLocks/>
          </p:cNvSpPr>
          <p:nvPr/>
        </p:nvSpPr>
        <p:spPr bwMode="auto">
          <a:xfrm>
            <a:off x="679450" y="790575"/>
            <a:ext cx="4448175" cy="122238"/>
          </a:xfrm>
          <a:custGeom>
            <a:avLst/>
            <a:gdLst>
              <a:gd name="T0" fmla="*/ 2 w 2802"/>
              <a:gd name="T1" fmla="*/ 8 h 77"/>
              <a:gd name="T2" fmla="*/ 7 w 2802"/>
              <a:gd name="T3" fmla="*/ 11 h 77"/>
              <a:gd name="T4" fmla="*/ 15 w 2802"/>
              <a:gd name="T5" fmla="*/ 14 h 77"/>
              <a:gd name="T6" fmla="*/ 21 w 2802"/>
              <a:gd name="T7" fmla="*/ 17 h 77"/>
              <a:gd name="T8" fmla="*/ 31 w 2802"/>
              <a:gd name="T9" fmla="*/ 20 h 77"/>
              <a:gd name="T10" fmla="*/ 48 w 2802"/>
              <a:gd name="T11" fmla="*/ 24 h 77"/>
              <a:gd name="T12" fmla="*/ 77 w 2802"/>
              <a:gd name="T13" fmla="*/ 28 h 77"/>
              <a:gd name="T14" fmla="*/ 109 w 2802"/>
              <a:gd name="T15" fmla="*/ 32 h 77"/>
              <a:gd name="T16" fmla="*/ 158 w 2802"/>
              <a:gd name="T17" fmla="*/ 36 h 77"/>
              <a:gd name="T18" fmla="*/ 207 w 2802"/>
              <a:gd name="T19" fmla="*/ 38 h 77"/>
              <a:gd name="T20" fmla="*/ 231 w 2802"/>
              <a:gd name="T21" fmla="*/ 41 h 77"/>
              <a:gd name="T22" fmla="*/ 449 w 2802"/>
              <a:gd name="T23" fmla="*/ 53 h 77"/>
              <a:gd name="T24" fmla="*/ 472 w 2802"/>
              <a:gd name="T25" fmla="*/ 56 h 77"/>
              <a:gd name="T26" fmla="*/ 589 w 2802"/>
              <a:gd name="T27" fmla="*/ 61 h 77"/>
              <a:gd name="T28" fmla="*/ 620 w 2802"/>
              <a:gd name="T29" fmla="*/ 63 h 77"/>
              <a:gd name="T30" fmla="*/ 726 w 2802"/>
              <a:gd name="T31" fmla="*/ 70 h 77"/>
              <a:gd name="T32" fmla="*/ 801 w 2802"/>
              <a:gd name="T33" fmla="*/ 74 h 77"/>
              <a:gd name="T34" fmla="*/ 1107 w 2802"/>
              <a:gd name="T35" fmla="*/ 76 h 77"/>
              <a:gd name="T36" fmla="*/ 1242 w 2802"/>
              <a:gd name="T37" fmla="*/ 71 h 77"/>
              <a:gd name="T38" fmla="*/ 1337 w 2802"/>
              <a:gd name="T39" fmla="*/ 66 h 77"/>
              <a:gd name="T40" fmla="*/ 1422 w 2802"/>
              <a:gd name="T41" fmla="*/ 62 h 77"/>
              <a:gd name="T42" fmla="*/ 1619 w 2802"/>
              <a:gd name="T43" fmla="*/ 48 h 77"/>
              <a:gd name="T44" fmla="*/ 1681 w 2802"/>
              <a:gd name="T45" fmla="*/ 44 h 77"/>
              <a:gd name="T46" fmla="*/ 1723 w 2802"/>
              <a:gd name="T47" fmla="*/ 41 h 77"/>
              <a:gd name="T48" fmla="*/ 1778 w 2802"/>
              <a:gd name="T49" fmla="*/ 36 h 77"/>
              <a:gd name="T50" fmla="*/ 1800 w 2802"/>
              <a:gd name="T51" fmla="*/ 34 h 77"/>
              <a:gd name="T52" fmla="*/ 1902 w 2802"/>
              <a:gd name="T53" fmla="*/ 27 h 77"/>
              <a:gd name="T54" fmla="*/ 1964 w 2802"/>
              <a:gd name="T55" fmla="*/ 24 h 77"/>
              <a:gd name="T56" fmla="*/ 2016 w 2802"/>
              <a:gd name="T57" fmla="*/ 19 h 77"/>
              <a:gd name="T58" fmla="*/ 2100 w 2802"/>
              <a:gd name="T59" fmla="*/ 14 h 77"/>
              <a:gd name="T60" fmla="*/ 2121 w 2802"/>
              <a:gd name="T61" fmla="*/ 11 h 77"/>
              <a:gd name="T62" fmla="*/ 2229 w 2802"/>
              <a:gd name="T63" fmla="*/ 7 h 77"/>
              <a:gd name="T64" fmla="*/ 2304 w 2802"/>
              <a:gd name="T65" fmla="*/ 3 h 77"/>
              <a:gd name="T66" fmla="*/ 2402 w 2802"/>
              <a:gd name="T67" fmla="*/ 0 h 77"/>
              <a:gd name="T68" fmla="*/ 2553 w 2802"/>
              <a:gd name="T69" fmla="*/ 4 h 77"/>
              <a:gd name="T70" fmla="*/ 2654 w 2802"/>
              <a:gd name="T71" fmla="*/ 9 h 77"/>
              <a:gd name="T72" fmla="*/ 2676 w 2802"/>
              <a:gd name="T73" fmla="*/ 12 h 77"/>
              <a:gd name="T74" fmla="*/ 2739 w 2802"/>
              <a:gd name="T75" fmla="*/ 16 h 77"/>
              <a:gd name="T76" fmla="*/ 2764 w 2802"/>
              <a:gd name="T77" fmla="*/ 20 h 77"/>
              <a:gd name="T78" fmla="*/ 2776 w 2802"/>
              <a:gd name="T79" fmla="*/ 22 h 77"/>
              <a:gd name="T80" fmla="*/ 2796 w 2802"/>
              <a:gd name="T81" fmla="*/ 25 h 77"/>
              <a:gd name="T82" fmla="*/ 2799 w 2802"/>
              <a:gd name="T83"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2" h="77">
                <a:moveTo>
                  <a:pt x="0" y="8"/>
                </a:moveTo>
                <a:lnTo>
                  <a:pt x="2" y="8"/>
                </a:lnTo>
                <a:lnTo>
                  <a:pt x="4" y="9"/>
                </a:lnTo>
                <a:lnTo>
                  <a:pt x="7" y="11"/>
                </a:lnTo>
                <a:lnTo>
                  <a:pt x="9" y="12"/>
                </a:lnTo>
                <a:lnTo>
                  <a:pt x="15" y="14"/>
                </a:lnTo>
                <a:lnTo>
                  <a:pt x="18" y="15"/>
                </a:lnTo>
                <a:lnTo>
                  <a:pt x="21" y="17"/>
                </a:lnTo>
                <a:lnTo>
                  <a:pt x="26" y="18"/>
                </a:lnTo>
                <a:lnTo>
                  <a:pt x="31" y="20"/>
                </a:lnTo>
                <a:lnTo>
                  <a:pt x="38" y="22"/>
                </a:lnTo>
                <a:lnTo>
                  <a:pt x="48" y="24"/>
                </a:lnTo>
                <a:lnTo>
                  <a:pt x="59" y="25"/>
                </a:lnTo>
                <a:lnTo>
                  <a:pt x="77" y="28"/>
                </a:lnTo>
                <a:lnTo>
                  <a:pt x="99" y="30"/>
                </a:lnTo>
                <a:lnTo>
                  <a:pt x="109" y="32"/>
                </a:lnTo>
                <a:lnTo>
                  <a:pt x="114" y="33"/>
                </a:lnTo>
                <a:lnTo>
                  <a:pt x="158" y="36"/>
                </a:lnTo>
                <a:lnTo>
                  <a:pt x="201" y="37"/>
                </a:lnTo>
                <a:lnTo>
                  <a:pt x="207" y="38"/>
                </a:lnTo>
                <a:lnTo>
                  <a:pt x="213" y="39"/>
                </a:lnTo>
                <a:lnTo>
                  <a:pt x="231" y="41"/>
                </a:lnTo>
                <a:lnTo>
                  <a:pt x="393" y="51"/>
                </a:lnTo>
                <a:lnTo>
                  <a:pt x="449" y="53"/>
                </a:lnTo>
                <a:lnTo>
                  <a:pt x="461" y="54"/>
                </a:lnTo>
                <a:lnTo>
                  <a:pt x="472" y="56"/>
                </a:lnTo>
                <a:lnTo>
                  <a:pt x="509" y="58"/>
                </a:lnTo>
                <a:lnTo>
                  <a:pt x="589" y="61"/>
                </a:lnTo>
                <a:lnTo>
                  <a:pt x="599" y="62"/>
                </a:lnTo>
                <a:lnTo>
                  <a:pt x="620" y="63"/>
                </a:lnTo>
                <a:lnTo>
                  <a:pt x="706" y="68"/>
                </a:lnTo>
                <a:lnTo>
                  <a:pt x="726" y="70"/>
                </a:lnTo>
                <a:lnTo>
                  <a:pt x="743" y="72"/>
                </a:lnTo>
                <a:lnTo>
                  <a:pt x="801" y="74"/>
                </a:lnTo>
                <a:lnTo>
                  <a:pt x="1020" y="76"/>
                </a:lnTo>
                <a:lnTo>
                  <a:pt x="1107" y="76"/>
                </a:lnTo>
                <a:lnTo>
                  <a:pt x="1166" y="74"/>
                </a:lnTo>
                <a:lnTo>
                  <a:pt x="1242" y="71"/>
                </a:lnTo>
                <a:lnTo>
                  <a:pt x="1278" y="70"/>
                </a:lnTo>
                <a:lnTo>
                  <a:pt x="1337" y="66"/>
                </a:lnTo>
                <a:lnTo>
                  <a:pt x="1366" y="65"/>
                </a:lnTo>
                <a:lnTo>
                  <a:pt x="1422" y="62"/>
                </a:lnTo>
                <a:lnTo>
                  <a:pt x="1528" y="54"/>
                </a:lnTo>
                <a:lnTo>
                  <a:pt x="1619" y="48"/>
                </a:lnTo>
                <a:lnTo>
                  <a:pt x="1643" y="46"/>
                </a:lnTo>
                <a:lnTo>
                  <a:pt x="1681" y="44"/>
                </a:lnTo>
                <a:lnTo>
                  <a:pt x="1710" y="42"/>
                </a:lnTo>
                <a:lnTo>
                  <a:pt x="1723" y="41"/>
                </a:lnTo>
                <a:lnTo>
                  <a:pt x="1735" y="39"/>
                </a:lnTo>
                <a:lnTo>
                  <a:pt x="1778" y="36"/>
                </a:lnTo>
                <a:lnTo>
                  <a:pt x="1789" y="35"/>
                </a:lnTo>
                <a:lnTo>
                  <a:pt x="1800" y="34"/>
                </a:lnTo>
                <a:lnTo>
                  <a:pt x="1821" y="32"/>
                </a:lnTo>
                <a:lnTo>
                  <a:pt x="1902" y="27"/>
                </a:lnTo>
                <a:lnTo>
                  <a:pt x="1951" y="25"/>
                </a:lnTo>
                <a:lnTo>
                  <a:pt x="1964" y="24"/>
                </a:lnTo>
                <a:lnTo>
                  <a:pt x="1977" y="22"/>
                </a:lnTo>
                <a:lnTo>
                  <a:pt x="2016" y="19"/>
                </a:lnTo>
                <a:lnTo>
                  <a:pt x="2058" y="16"/>
                </a:lnTo>
                <a:lnTo>
                  <a:pt x="2100" y="14"/>
                </a:lnTo>
                <a:lnTo>
                  <a:pt x="2111" y="13"/>
                </a:lnTo>
                <a:lnTo>
                  <a:pt x="2121" y="11"/>
                </a:lnTo>
                <a:lnTo>
                  <a:pt x="2164" y="9"/>
                </a:lnTo>
                <a:lnTo>
                  <a:pt x="2229" y="7"/>
                </a:lnTo>
                <a:lnTo>
                  <a:pt x="2262" y="4"/>
                </a:lnTo>
                <a:lnTo>
                  <a:pt x="2304" y="3"/>
                </a:lnTo>
                <a:lnTo>
                  <a:pt x="2346" y="0"/>
                </a:lnTo>
                <a:lnTo>
                  <a:pt x="2402" y="0"/>
                </a:lnTo>
                <a:lnTo>
                  <a:pt x="2491" y="2"/>
                </a:lnTo>
                <a:lnTo>
                  <a:pt x="2553" y="4"/>
                </a:lnTo>
                <a:lnTo>
                  <a:pt x="2581" y="6"/>
                </a:lnTo>
                <a:lnTo>
                  <a:pt x="2654" y="9"/>
                </a:lnTo>
                <a:lnTo>
                  <a:pt x="2662" y="10"/>
                </a:lnTo>
                <a:lnTo>
                  <a:pt x="2676" y="12"/>
                </a:lnTo>
                <a:lnTo>
                  <a:pt x="2727" y="14"/>
                </a:lnTo>
                <a:lnTo>
                  <a:pt x="2739" y="16"/>
                </a:lnTo>
                <a:lnTo>
                  <a:pt x="2749" y="18"/>
                </a:lnTo>
                <a:lnTo>
                  <a:pt x="2764" y="20"/>
                </a:lnTo>
                <a:lnTo>
                  <a:pt x="2770" y="21"/>
                </a:lnTo>
                <a:lnTo>
                  <a:pt x="2776" y="22"/>
                </a:lnTo>
                <a:lnTo>
                  <a:pt x="2791" y="25"/>
                </a:lnTo>
                <a:lnTo>
                  <a:pt x="2796" y="25"/>
                </a:lnTo>
                <a:lnTo>
                  <a:pt x="2798" y="26"/>
                </a:lnTo>
                <a:lnTo>
                  <a:pt x="2799" y="27"/>
                </a:lnTo>
                <a:lnTo>
                  <a:pt x="2801" y="3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2183" name="SMARTPenAnnotation159"/>
          <p:cNvSpPr>
            <a:spLocks/>
          </p:cNvSpPr>
          <p:nvPr/>
        </p:nvSpPr>
        <p:spPr bwMode="auto">
          <a:xfrm>
            <a:off x="884238" y="1285875"/>
            <a:ext cx="3413125" cy="28575"/>
          </a:xfrm>
          <a:custGeom>
            <a:avLst/>
            <a:gdLst>
              <a:gd name="T0" fmla="*/ 0 w 2150"/>
              <a:gd name="T1" fmla="*/ 6 h 18"/>
              <a:gd name="T2" fmla="*/ 6 w 2150"/>
              <a:gd name="T3" fmla="*/ 3 h 18"/>
              <a:gd name="T4" fmla="*/ 8 w 2150"/>
              <a:gd name="T5" fmla="*/ 2 h 18"/>
              <a:gd name="T6" fmla="*/ 10 w 2150"/>
              <a:gd name="T7" fmla="*/ 1 h 18"/>
              <a:gd name="T8" fmla="*/ 13 w 2150"/>
              <a:gd name="T9" fmla="*/ 1 h 18"/>
              <a:gd name="T10" fmla="*/ 20 w 2150"/>
              <a:gd name="T11" fmla="*/ 0 h 18"/>
              <a:gd name="T12" fmla="*/ 68 w 2150"/>
              <a:gd name="T13" fmla="*/ 0 h 18"/>
              <a:gd name="T14" fmla="*/ 207 w 2150"/>
              <a:gd name="T15" fmla="*/ 0 h 18"/>
              <a:gd name="T16" fmla="*/ 409 w 2150"/>
              <a:gd name="T17" fmla="*/ 5 h 18"/>
              <a:gd name="T18" fmla="*/ 442 w 2150"/>
              <a:gd name="T19" fmla="*/ 5 h 18"/>
              <a:gd name="T20" fmla="*/ 455 w 2150"/>
              <a:gd name="T21" fmla="*/ 6 h 18"/>
              <a:gd name="T22" fmla="*/ 467 w 2150"/>
              <a:gd name="T23" fmla="*/ 7 h 18"/>
              <a:gd name="T24" fmla="*/ 478 w 2150"/>
              <a:gd name="T25" fmla="*/ 9 h 18"/>
              <a:gd name="T26" fmla="*/ 499 w 2150"/>
              <a:gd name="T27" fmla="*/ 8 h 18"/>
              <a:gd name="T28" fmla="*/ 509 w 2150"/>
              <a:gd name="T29" fmla="*/ 7 h 18"/>
              <a:gd name="T30" fmla="*/ 519 w 2150"/>
              <a:gd name="T31" fmla="*/ 7 h 18"/>
              <a:gd name="T32" fmla="*/ 541 w 2150"/>
              <a:gd name="T33" fmla="*/ 6 h 18"/>
              <a:gd name="T34" fmla="*/ 706 w 2150"/>
              <a:gd name="T35" fmla="*/ 6 h 18"/>
              <a:gd name="T36" fmla="*/ 719 w 2150"/>
              <a:gd name="T37" fmla="*/ 6 h 18"/>
              <a:gd name="T38" fmla="*/ 732 w 2150"/>
              <a:gd name="T39" fmla="*/ 7 h 18"/>
              <a:gd name="T40" fmla="*/ 745 w 2150"/>
              <a:gd name="T41" fmla="*/ 9 h 18"/>
              <a:gd name="T42" fmla="*/ 757 w 2150"/>
              <a:gd name="T43" fmla="*/ 9 h 18"/>
              <a:gd name="T44" fmla="*/ 769 w 2150"/>
              <a:gd name="T45" fmla="*/ 10 h 18"/>
              <a:gd name="T46" fmla="*/ 809 w 2150"/>
              <a:gd name="T47" fmla="*/ 10 h 18"/>
              <a:gd name="T48" fmla="*/ 893 w 2150"/>
              <a:gd name="T49" fmla="*/ 8 h 18"/>
              <a:gd name="T50" fmla="*/ 954 w 2150"/>
              <a:gd name="T51" fmla="*/ 8 h 18"/>
              <a:gd name="T52" fmla="*/ 975 w 2150"/>
              <a:gd name="T53" fmla="*/ 9 h 18"/>
              <a:gd name="T54" fmla="*/ 994 w 2150"/>
              <a:gd name="T55" fmla="*/ 9 h 18"/>
              <a:gd name="T56" fmla="*/ 1011 w 2150"/>
              <a:gd name="T57" fmla="*/ 9 h 18"/>
              <a:gd name="T58" fmla="*/ 1026 w 2150"/>
              <a:gd name="T59" fmla="*/ 8 h 18"/>
              <a:gd name="T60" fmla="*/ 1054 w 2150"/>
              <a:gd name="T61" fmla="*/ 7 h 18"/>
              <a:gd name="T62" fmla="*/ 1092 w 2150"/>
              <a:gd name="T63" fmla="*/ 6 h 18"/>
              <a:gd name="T64" fmla="*/ 1333 w 2150"/>
              <a:gd name="T65" fmla="*/ 6 h 18"/>
              <a:gd name="T66" fmla="*/ 1350 w 2150"/>
              <a:gd name="T67" fmla="*/ 6 h 18"/>
              <a:gd name="T68" fmla="*/ 1365 w 2150"/>
              <a:gd name="T69" fmla="*/ 7 h 18"/>
              <a:gd name="T70" fmla="*/ 1379 w 2150"/>
              <a:gd name="T71" fmla="*/ 9 h 18"/>
              <a:gd name="T72" fmla="*/ 1391 w 2150"/>
              <a:gd name="T73" fmla="*/ 9 h 18"/>
              <a:gd name="T74" fmla="*/ 1404 w 2150"/>
              <a:gd name="T75" fmla="*/ 10 h 18"/>
              <a:gd name="T76" fmla="*/ 1427 w 2150"/>
              <a:gd name="T77" fmla="*/ 11 h 18"/>
              <a:gd name="T78" fmla="*/ 1490 w 2150"/>
              <a:gd name="T79" fmla="*/ 11 h 18"/>
              <a:gd name="T80" fmla="*/ 1510 w 2150"/>
              <a:gd name="T81" fmla="*/ 11 h 18"/>
              <a:gd name="T82" fmla="*/ 1546 w 2150"/>
              <a:gd name="T83" fmla="*/ 13 h 18"/>
              <a:gd name="T84" fmla="*/ 1587 w 2150"/>
              <a:gd name="T85" fmla="*/ 15 h 18"/>
              <a:gd name="T86" fmla="*/ 1616 w 2150"/>
              <a:gd name="T87" fmla="*/ 16 h 18"/>
              <a:gd name="T88" fmla="*/ 1660 w 2150"/>
              <a:gd name="T89" fmla="*/ 17 h 18"/>
              <a:gd name="T90" fmla="*/ 1913 w 2150"/>
              <a:gd name="T91" fmla="*/ 17 h 18"/>
              <a:gd name="T92" fmla="*/ 1923 w 2150"/>
              <a:gd name="T93" fmla="*/ 16 h 18"/>
              <a:gd name="T94" fmla="*/ 1935 w 2150"/>
              <a:gd name="T95" fmla="*/ 15 h 18"/>
              <a:gd name="T96" fmla="*/ 1948 w 2150"/>
              <a:gd name="T97" fmla="*/ 14 h 18"/>
              <a:gd name="T98" fmla="*/ 1959 w 2150"/>
              <a:gd name="T99" fmla="*/ 13 h 18"/>
              <a:gd name="T100" fmla="*/ 1969 w 2150"/>
              <a:gd name="T101" fmla="*/ 12 h 18"/>
              <a:gd name="T102" fmla="*/ 1986 w 2150"/>
              <a:gd name="T103" fmla="*/ 12 h 18"/>
              <a:gd name="T104" fmla="*/ 2053 w 2150"/>
              <a:gd name="T105" fmla="*/ 11 h 18"/>
              <a:gd name="T106" fmla="*/ 2059 w 2150"/>
              <a:gd name="T107" fmla="*/ 11 h 18"/>
              <a:gd name="T108" fmla="*/ 2064 w 2150"/>
              <a:gd name="T109" fmla="*/ 10 h 18"/>
              <a:gd name="T110" fmla="*/ 2070 w 2150"/>
              <a:gd name="T111" fmla="*/ 8 h 18"/>
              <a:gd name="T112" fmla="*/ 2080 w 2150"/>
              <a:gd name="T113" fmla="*/ 7 h 18"/>
              <a:gd name="T114" fmla="*/ 2093 w 2150"/>
              <a:gd name="T115" fmla="*/ 7 h 18"/>
              <a:gd name="T116" fmla="*/ 2140 w 2150"/>
              <a:gd name="T117" fmla="*/ 6 h 18"/>
              <a:gd name="T118" fmla="*/ 2149 w 2150"/>
              <a:gd name="T11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0" h="18">
                <a:moveTo>
                  <a:pt x="0" y="6"/>
                </a:moveTo>
                <a:lnTo>
                  <a:pt x="6" y="3"/>
                </a:lnTo>
                <a:lnTo>
                  <a:pt x="8" y="2"/>
                </a:lnTo>
                <a:lnTo>
                  <a:pt x="10" y="1"/>
                </a:lnTo>
                <a:lnTo>
                  <a:pt x="13" y="1"/>
                </a:lnTo>
                <a:lnTo>
                  <a:pt x="20" y="0"/>
                </a:lnTo>
                <a:lnTo>
                  <a:pt x="68" y="0"/>
                </a:lnTo>
                <a:lnTo>
                  <a:pt x="207" y="0"/>
                </a:lnTo>
                <a:lnTo>
                  <a:pt x="409" y="5"/>
                </a:lnTo>
                <a:lnTo>
                  <a:pt x="442" y="5"/>
                </a:lnTo>
                <a:lnTo>
                  <a:pt x="455" y="6"/>
                </a:lnTo>
                <a:lnTo>
                  <a:pt x="467" y="7"/>
                </a:lnTo>
                <a:lnTo>
                  <a:pt x="478" y="9"/>
                </a:lnTo>
                <a:lnTo>
                  <a:pt x="499" y="8"/>
                </a:lnTo>
                <a:lnTo>
                  <a:pt x="509" y="7"/>
                </a:lnTo>
                <a:lnTo>
                  <a:pt x="519" y="7"/>
                </a:lnTo>
                <a:lnTo>
                  <a:pt x="541" y="6"/>
                </a:lnTo>
                <a:lnTo>
                  <a:pt x="706" y="6"/>
                </a:lnTo>
                <a:lnTo>
                  <a:pt x="719" y="6"/>
                </a:lnTo>
                <a:lnTo>
                  <a:pt x="732" y="7"/>
                </a:lnTo>
                <a:lnTo>
                  <a:pt x="745" y="9"/>
                </a:lnTo>
                <a:lnTo>
                  <a:pt x="757" y="9"/>
                </a:lnTo>
                <a:lnTo>
                  <a:pt x="769" y="10"/>
                </a:lnTo>
                <a:lnTo>
                  <a:pt x="809" y="10"/>
                </a:lnTo>
                <a:lnTo>
                  <a:pt x="893" y="8"/>
                </a:lnTo>
                <a:lnTo>
                  <a:pt x="954" y="8"/>
                </a:lnTo>
                <a:lnTo>
                  <a:pt x="975" y="9"/>
                </a:lnTo>
                <a:lnTo>
                  <a:pt x="994" y="9"/>
                </a:lnTo>
                <a:lnTo>
                  <a:pt x="1011" y="9"/>
                </a:lnTo>
                <a:lnTo>
                  <a:pt x="1026" y="8"/>
                </a:lnTo>
                <a:lnTo>
                  <a:pt x="1054" y="7"/>
                </a:lnTo>
                <a:lnTo>
                  <a:pt x="1092" y="6"/>
                </a:lnTo>
                <a:lnTo>
                  <a:pt x="1333" y="6"/>
                </a:lnTo>
                <a:lnTo>
                  <a:pt x="1350" y="6"/>
                </a:lnTo>
                <a:lnTo>
                  <a:pt x="1365" y="7"/>
                </a:lnTo>
                <a:lnTo>
                  <a:pt x="1379" y="9"/>
                </a:lnTo>
                <a:lnTo>
                  <a:pt x="1391" y="9"/>
                </a:lnTo>
                <a:lnTo>
                  <a:pt x="1404" y="10"/>
                </a:lnTo>
                <a:lnTo>
                  <a:pt x="1427" y="11"/>
                </a:lnTo>
                <a:lnTo>
                  <a:pt x="1490" y="11"/>
                </a:lnTo>
                <a:lnTo>
                  <a:pt x="1510" y="11"/>
                </a:lnTo>
                <a:lnTo>
                  <a:pt x="1546" y="13"/>
                </a:lnTo>
                <a:lnTo>
                  <a:pt x="1587" y="15"/>
                </a:lnTo>
                <a:lnTo>
                  <a:pt x="1616" y="16"/>
                </a:lnTo>
                <a:lnTo>
                  <a:pt x="1660" y="17"/>
                </a:lnTo>
                <a:lnTo>
                  <a:pt x="1913" y="17"/>
                </a:lnTo>
                <a:lnTo>
                  <a:pt x="1923" y="16"/>
                </a:lnTo>
                <a:lnTo>
                  <a:pt x="1935" y="15"/>
                </a:lnTo>
                <a:lnTo>
                  <a:pt x="1948" y="14"/>
                </a:lnTo>
                <a:lnTo>
                  <a:pt x="1959" y="13"/>
                </a:lnTo>
                <a:lnTo>
                  <a:pt x="1969" y="12"/>
                </a:lnTo>
                <a:lnTo>
                  <a:pt x="1986" y="12"/>
                </a:lnTo>
                <a:lnTo>
                  <a:pt x="2053" y="11"/>
                </a:lnTo>
                <a:lnTo>
                  <a:pt x="2059" y="11"/>
                </a:lnTo>
                <a:lnTo>
                  <a:pt x="2064" y="10"/>
                </a:lnTo>
                <a:lnTo>
                  <a:pt x="2070" y="8"/>
                </a:lnTo>
                <a:lnTo>
                  <a:pt x="2080" y="7"/>
                </a:lnTo>
                <a:lnTo>
                  <a:pt x="2093" y="7"/>
                </a:lnTo>
                <a:lnTo>
                  <a:pt x="2140" y="6"/>
                </a:lnTo>
                <a:lnTo>
                  <a:pt x="2149"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2184" name="SMARTPenAnnotation160"/>
          <p:cNvSpPr>
            <a:spLocks/>
          </p:cNvSpPr>
          <p:nvPr/>
        </p:nvSpPr>
        <p:spPr bwMode="auto">
          <a:xfrm>
            <a:off x="1660525" y="1693863"/>
            <a:ext cx="3546475" cy="49212"/>
          </a:xfrm>
          <a:custGeom>
            <a:avLst/>
            <a:gdLst>
              <a:gd name="T0" fmla="*/ 0 w 2234"/>
              <a:gd name="T1" fmla="*/ 13 h 31"/>
              <a:gd name="T2" fmla="*/ 14 w 2234"/>
              <a:gd name="T3" fmla="*/ 14 h 31"/>
              <a:gd name="T4" fmla="*/ 20 w 2234"/>
              <a:gd name="T5" fmla="*/ 15 h 31"/>
              <a:gd name="T6" fmla="*/ 27 w 2234"/>
              <a:gd name="T7" fmla="*/ 16 h 31"/>
              <a:gd name="T8" fmla="*/ 33 w 2234"/>
              <a:gd name="T9" fmla="*/ 17 h 31"/>
              <a:gd name="T10" fmla="*/ 39 w 2234"/>
              <a:gd name="T11" fmla="*/ 17 h 31"/>
              <a:gd name="T12" fmla="*/ 56 w 2234"/>
              <a:gd name="T13" fmla="*/ 18 h 31"/>
              <a:gd name="T14" fmla="*/ 83 w 2234"/>
              <a:gd name="T15" fmla="*/ 19 h 31"/>
              <a:gd name="T16" fmla="*/ 91 w 2234"/>
              <a:gd name="T17" fmla="*/ 20 h 31"/>
              <a:gd name="T18" fmla="*/ 100 w 2234"/>
              <a:gd name="T19" fmla="*/ 22 h 31"/>
              <a:gd name="T20" fmla="*/ 108 w 2234"/>
              <a:gd name="T21" fmla="*/ 22 h 31"/>
              <a:gd name="T22" fmla="*/ 115 w 2234"/>
              <a:gd name="T23" fmla="*/ 23 h 31"/>
              <a:gd name="T24" fmla="*/ 122 w 2234"/>
              <a:gd name="T25" fmla="*/ 23 h 31"/>
              <a:gd name="T26" fmla="*/ 164 w 2234"/>
              <a:gd name="T27" fmla="*/ 27 h 31"/>
              <a:gd name="T28" fmla="*/ 180 w 2234"/>
              <a:gd name="T29" fmla="*/ 28 h 31"/>
              <a:gd name="T30" fmla="*/ 208 w 2234"/>
              <a:gd name="T31" fmla="*/ 29 h 31"/>
              <a:gd name="T32" fmla="*/ 276 w 2234"/>
              <a:gd name="T33" fmla="*/ 30 h 31"/>
              <a:gd name="T34" fmla="*/ 392 w 2234"/>
              <a:gd name="T35" fmla="*/ 30 h 31"/>
              <a:gd name="T36" fmla="*/ 428 w 2234"/>
              <a:gd name="T37" fmla="*/ 28 h 31"/>
              <a:gd name="T38" fmla="*/ 468 w 2234"/>
              <a:gd name="T39" fmla="*/ 26 h 31"/>
              <a:gd name="T40" fmla="*/ 497 w 2234"/>
              <a:gd name="T41" fmla="*/ 25 h 31"/>
              <a:gd name="T42" fmla="*/ 592 w 2234"/>
              <a:gd name="T43" fmla="*/ 24 h 31"/>
              <a:gd name="T44" fmla="*/ 640 w 2234"/>
              <a:gd name="T45" fmla="*/ 24 h 31"/>
              <a:gd name="T46" fmla="*/ 651 w 2234"/>
              <a:gd name="T47" fmla="*/ 23 h 31"/>
              <a:gd name="T48" fmla="*/ 661 w 2234"/>
              <a:gd name="T49" fmla="*/ 21 h 31"/>
              <a:gd name="T50" fmla="*/ 732 w 2234"/>
              <a:gd name="T51" fmla="*/ 18 h 31"/>
              <a:gd name="T52" fmla="*/ 827 w 2234"/>
              <a:gd name="T53" fmla="*/ 15 h 31"/>
              <a:gd name="T54" fmla="*/ 1004 w 2234"/>
              <a:gd name="T55" fmla="*/ 13 h 31"/>
              <a:gd name="T56" fmla="*/ 1062 w 2234"/>
              <a:gd name="T57" fmla="*/ 14 h 31"/>
              <a:gd name="T58" fmla="*/ 1073 w 2234"/>
              <a:gd name="T59" fmla="*/ 15 h 31"/>
              <a:gd name="T60" fmla="*/ 1083 w 2234"/>
              <a:gd name="T61" fmla="*/ 16 h 31"/>
              <a:gd name="T62" fmla="*/ 1093 w 2234"/>
              <a:gd name="T63" fmla="*/ 17 h 31"/>
              <a:gd name="T64" fmla="*/ 1104 w 2234"/>
              <a:gd name="T65" fmla="*/ 17 h 31"/>
              <a:gd name="T66" fmla="*/ 1172 w 2234"/>
              <a:gd name="T67" fmla="*/ 18 h 31"/>
              <a:gd name="T68" fmla="*/ 1357 w 2234"/>
              <a:gd name="T69" fmla="*/ 19 h 31"/>
              <a:gd name="T70" fmla="*/ 1552 w 2234"/>
              <a:gd name="T71" fmla="*/ 14 h 31"/>
              <a:gd name="T72" fmla="*/ 1674 w 2234"/>
              <a:gd name="T73" fmla="*/ 13 h 31"/>
              <a:gd name="T74" fmla="*/ 1684 w 2234"/>
              <a:gd name="T75" fmla="*/ 12 h 31"/>
              <a:gd name="T76" fmla="*/ 1693 w 2234"/>
              <a:gd name="T77" fmla="*/ 11 h 31"/>
              <a:gd name="T78" fmla="*/ 1703 w 2234"/>
              <a:gd name="T79" fmla="*/ 10 h 31"/>
              <a:gd name="T80" fmla="*/ 1712 w 2234"/>
              <a:gd name="T81" fmla="*/ 9 h 31"/>
              <a:gd name="T82" fmla="*/ 1721 w 2234"/>
              <a:gd name="T83" fmla="*/ 9 h 31"/>
              <a:gd name="T84" fmla="*/ 1765 w 2234"/>
              <a:gd name="T85" fmla="*/ 8 h 31"/>
              <a:gd name="T86" fmla="*/ 1786 w 2234"/>
              <a:gd name="T87" fmla="*/ 8 h 31"/>
              <a:gd name="T88" fmla="*/ 1803 w 2234"/>
              <a:gd name="T89" fmla="*/ 6 h 31"/>
              <a:gd name="T90" fmla="*/ 1818 w 2234"/>
              <a:gd name="T91" fmla="*/ 4 h 31"/>
              <a:gd name="T92" fmla="*/ 1831 w 2234"/>
              <a:gd name="T93" fmla="*/ 1 h 31"/>
              <a:gd name="T94" fmla="*/ 1842 w 2234"/>
              <a:gd name="T95" fmla="*/ 0 h 31"/>
              <a:gd name="T96" fmla="*/ 1874 w 2234"/>
              <a:gd name="T97" fmla="*/ 1 h 31"/>
              <a:gd name="T98" fmla="*/ 1939 w 2234"/>
              <a:gd name="T99" fmla="*/ 2 h 31"/>
              <a:gd name="T100" fmla="*/ 2024 w 2234"/>
              <a:gd name="T101" fmla="*/ 2 h 31"/>
              <a:gd name="T102" fmla="*/ 2036 w 2234"/>
              <a:gd name="T103" fmla="*/ 2 h 31"/>
              <a:gd name="T104" fmla="*/ 2064 w 2234"/>
              <a:gd name="T105" fmla="*/ 5 h 31"/>
              <a:gd name="T106" fmla="*/ 2093 w 2234"/>
              <a:gd name="T107" fmla="*/ 5 h 31"/>
              <a:gd name="T108" fmla="*/ 2120 w 2234"/>
              <a:gd name="T109" fmla="*/ 3 h 31"/>
              <a:gd name="T110" fmla="*/ 2145 w 2234"/>
              <a:gd name="T111" fmla="*/ 2 h 31"/>
              <a:gd name="T112" fmla="*/ 2215 w 2234"/>
              <a:gd name="T113" fmla="*/ 2 h 31"/>
              <a:gd name="T114" fmla="*/ 2233 w 2234"/>
              <a:gd name="T115"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34" h="31">
                <a:moveTo>
                  <a:pt x="0" y="13"/>
                </a:moveTo>
                <a:lnTo>
                  <a:pt x="14" y="14"/>
                </a:lnTo>
                <a:lnTo>
                  <a:pt x="20" y="15"/>
                </a:lnTo>
                <a:lnTo>
                  <a:pt x="27" y="16"/>
                </a:lnTo>
                <a:lnTo>
                  <a:pt x="33" y="17"/>
                </a:lnTo>
                <a:lnTo>
                  <a:pt x="39" y="17"/>
                </a:lnTo>
                <a:lnTo>
                  <a:pt x="56" y="18"/>
                </a:lnTo>
                <a:lnTo>
                  <a:pt x="83" y="19"/>
                </a:lnTo>
                <a:lnTo>
                  <a:pt x="91" y="20"/>
                </a:lnTo>
                <a:lnTo>
                  <a:pt x="100" y="22"/>
                </a:lnTo>
                <a:lnTo>
                  <a:pt x="108" y="22"/>
                </a:lnTo>
                <a:lnTo>
                  <a:pt x="115" y="23"/>
                </a:lnTo>
                <a:lnTo>
                  <a:pt x="122" y="23"/>
                </a:lnTo>
                <a:lnTo>
                  <a:pt x="164" y="27"/>
                </a:lnTo>
                <a:lnTo>
                  <a:pt x="180" y="28"/>
                </a:lnTo>
                <a:lnTo>
                  <a:pt x="208" y="29"/>
                </a:lnTo>
                <a:lnTo>
                  <a:pt x="276" y="30"/>
                </a:lnTo>
                <a:lnTo>
                  <a:pt x="392" y="30"/>
                </a:lnTo>
                <a:lnTo>
                  <a:pt x="428" y="28"/>
                </a:lnTo>
                <a:lnTo>
                  <a:pt x="468" y="26"/>
                </a:lnTo>
                <a:lnTo>
                  <a:pt x="497" y="25"/>
                </a:lnTo>
                <a:lnTo>
                  <a:pt x="592" y="24"/>
                </a:lnTo>
                <a:lnTo>
                  <a:pt x="640" y="24"/>
                </a:lnTo>
                <a:lnTo>
                  <a:pt x="651" y="23"/>
                </a:lnTo>
                <a:lnTo>
                  <a:pt x="661" y="21"/>
                </a:lnTo>
                <a:lnTo>
                  <a:pt x="732" y="18"/>
                </a:lnTo>
                <a:lnTo>
                  <a:pt x="827" y="15"/>
                </a:lnTo>
                <a:lnTo>
                  <a:pt x="1004" y="13"/>
                </a:lnTo>
                <a:lnTo>
                  <a:pt x="1062" y="14"/>
                </a:lnTo>
                <a:lnTo>
                  <a:pt x="1073" y="15"/>
                </a:lnTo>
                <a:lnTo>
                  <a:pt x="1083" y="16"/>
                </a:lnTo>
                <a:lnTo>
                  <a:pt x="1093" y="17"/>
                </a:lnTo>
                <a:lnTo>
                  <a:pt x="1104" y="17"/>
                </a:lnTo>
                <a:lnTo>
                  <a:pt x="1172" y="18"/>
                </a:lnTo>
                <a:lnTo>
                  <a:pt x="1357" y="19"/>
                </a:lnTo>
                <a:lnTo>
                  <a:pt x="1552" y="14"/>
                </a:lnTo>
                <a:lnTo>
                  <a:pt x="1674" y="13"/>
                </a:lnTo>
                <a:lnTo>
                  <a:pt x="1684" y="12"/>
                </a:lnTo>
                <a:lnTo>
                  <a:pt x="1693" y="11"/>
                </a:lnTo>
                <a:lnTo>
                  <a:pt x="1703" y="10"/>
                </a:lnTo>
                <a:lnTo>
                  <a:pt x="1712" y="9"/>
                </a:lnTo>
                <a:lnTo>
                  <a:pt x="1721" y="9"/>
                </a:lnTo>
                <a:lnTo>
                  <a:pt x="1765" y="8"/>
                </a:lnTo>
                <a:lnTo>
                  <a:pt x="1786" y="8"/>
                </a:lnTo>
                <a:lnTo>
                  <a:pt x="1803" y="6"/>
                </a:lnTo>
                <a:lnTo>
                  <a:pt x="1818" y="4"/>
                </a:lnTo>
                <a:lnTo>
                  <a:pt x="1831" y="1"/>
                </a:lnTo>
                <a:lnTo>
                  <a:pt x="1842" y="0"/>
                </a:lnTo>
                <a:lnTo>
                  <a:pt x="1874" y="1"/>
                </a:lnTo>
                <a:lnTo>
                  <a:pt x="1939" y="2"/>
                </a:lnTo>
                <a:lnTo>
                  <a:pt x="2024" y="2"/>
                </a:lnTo>
                <a:lnTo>
                  <a:pt x="2036" y="2"/>
                </a:lnTo>
                <a:lnTo>
                  <a:pt x="2064" y="5"/>
                </a:lnTo>
                <a:lnTo>
                  <a:pt x="2093" y="5"/>
                </a:lnTo>
                <a:lnTo>
                  <a:pt x="2120" y="3"/>
                </a:lnTo>
                <a:lnTo>
                  <a:pt x="2145" y="2"/>
                </a:lnTo>
                <a:lnTo>
                  <a:pt x="2215" y="2"/>
                </a:lnTo>
                <a:lnTo>
                  <a:pt x="2233" y="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2185" name="SMARTPenAnnotation161"/>
          <p:cNvSpPr>
            <a:spLocks/>
          </p:cNvSpPr>
          <p:nvPr/>
        </p:nvSpPr>
        <p:spPr bwMode="auto">
          <a:xfrm>
            <a:off x="919163" y="2133600"/>
            <a:ext cx="2592387" cy="65088"/>
          </a:xfrm>
          <a:custGeom>
            <a:avLst/>
            <a:gdLst>
              <a:gd name="T0" fmla="*/ 0 w 1633"/>
              <a:gd name="T1" fmla="*/ 6 h 41"/>
              <a:gd name="T2" fmla="*/ 431 w 1633"/>
              <a:gd name="T3" fmla="*/ 6 h 41"/>
              <a:gd name="T4" fmla="*/ 448 w 1633"/>
              <a:gd name="T5" fmla="*/ 5 h 41"/>
              <a:gd name="T6" fmla="*/ 482 w 1633"/>
              <a:gd name="T7" fmla="*/ 3 h 41"/>
              <a:gd name="T8" fmla="*/ 525 w 1633"/>
              <a:gd name="T9" fmla="*/ 4 h 41"/>
              <a:gd name="T10" fmla="*/ 547 w 1633"/>
              <a:gd name="T11" fmla="*/ 5 h 41"/>
              <a:gd name="T12" fmla="*/ 597 w 1633"/>
              <a:gd name="T13" fmla="*/ 6 h 41"/>
              <a:gd name="T14" fmla="*/ 782 w 1633"/>
              <a:gd name="T15" fmla="*/ 6 h 41"/>
              <a:gd name="T16" fmla="*/ 799 w 1633"/>
              <a:gd name="T17" fmla="*/ 5 h 41"/>
              <a:gd name="T18" fmla="*/ 814 w 1633"/>
              <a:gd name="T19" fmla="*/ 4 h 41"/>
              <a:gd name="T20" fmla="*/ 828 w 1633"/>
              <a:gd name="T21" fmla="*/ 3 h 41"/>
              <a:gd name="T22" fmla="*/ 841 w 1633"/>
              <a:gd name="T23" fmla="*/ 2 h 41"/>
              <a:gd name="T24" fmla="*/ 865 w 1633"/>
              <a:gd name="T25" fmla="*/ 1 h 41"/>
              <a:gd name="T26" fmla="*/ 907 w 1633"/>
              <a:gd name="T27" fmla="*/ 1 h 41"/>
              <a:gd name="T28" fmla="*/ 996 w 1633"/>
              <a:gd name="T29" fmla="*/ 0 h 41"/>
              <a:gd name="T30" fmla="*/ 1007 w 1633"/>
              <a:gd name="T31" fmla="*/ 1 h 41"/>
              <a:gd name="T32" fmla="*/ 1019 w 1633"/>
              <a:gd name="T33" fmla="*/ 2 h 41"/>
              <a:gd name="T34" fmla="*/ 1030 w 1633"/>
              <a:gd name="T35" fmla="*/ 3 h 41"/>
              <a:gd name="T36" fmla="*/ 1048 w 1633"/>
              <a:gd name="T37" fmla="*/ 4 h 41"/>
              <a:gd name="T38" fmla="*/ 1120 w 1633"/>
              <a:gd name="T39" fmla="*/ 6 h 41"/>
              <a:gd name="T40" fmla="*/ 1198 w 1633"/>
              <a:gd name="T41" fmla="*/ 10 h 41"/>
              <a:gd name="T42" fmla="*/ 1248 w 1633"/>
              <a:gd name="T43" fmla="*/ 11 h 41"/>
              <a:gd name="T44" fmla="*/ 1259 w 1633"/>
              <a:gd name="T45" fmla="*/ 12 h 41"/>
              <a:gd name="T46" fmla="*/ 1269 w 1633"/>
              <a:gd name="T47" fmla="*/ 13 h 41"/>
              <a:gd name="T48" fmla="*/ 1280 w 1633"/>
              <a:gd name="T49" fmla="*/ 15 h 41"/>
              <a:gd name="T50" fmla="*/ 1289 w 1633"/>
              <a:gd name="T51" fmla="*/ 15 h 41"/>
              <a:gd name="T52" fmla="*/ 1309 w 1633"/>
              <a:gd name="T53" fmla="*/ 16 h 41"/>
              <a:gd name="T54" fmla="*/ 1337 w 1633"/>
              <a:gd name="T55" fmla="*/ 17 h 41"/>
              <a:gd name="T56" fmla="*/ 1347 w 1633"/>
              <a:gd name="T57" fmla="*/ 18 h 41"/>
              <a:gd name="T58" fmla="*/ 1356 w 1633"/>
              <a:gd name="T59" fmla="*/ 19 h 41"/>
              <a:gd name="T60" fmla="*/ 1365 w 1633"/>
              <a:gd name="T61" fmla="*/ 20 h 41"/>
              <a:gd name="T62" fmla="*/ 1377 w 1633"/>
              <a:gd name="T63" fmla="*/ 21 h 41"/>
              <a:gd name="T64" fmla="*/ 1405 w 1633"/>
              <a:gd name="T65" fmla="*/ 22 h 41"/>
              <a:gd name="T66" fmla="*/ 1455 w 1633"/>
              <a:gd name="T67" fmla="*/ 23 h 41"/>
              <a:gd name="T68" fmla="*/ 1481 w 1633"/>
              <a:gd name="T69" fmla="*/ 23 h 41"/>
              <a:gd name="T70" fmla="*/ 1585 w 1633"/>
              <a:gd name="T71" fmla="*/ 28 h 41"/>
              <a:gd name="T72" fmla="*/ 1609 w 1633"/>
              <a:gd name="T73" fmla="*/ 28 h 41"/>
              <a:gd name="T74" fmla="*/ 1611 w 1633"/>
              <a:gd name="T75" fmla="*/ 29 h 41"/>
              <a:gd name="T76" fmla="*/ 1614 w 1633"/>
              <a:gd name="T77" fmla="*/ 30 h 41"/>
              <a:gd name="T78" fmla="*/ 1616 w 1633"/>
              <a:gd name="T79" fmla="*/ 31 h 41"/>
              <a:gd name="T80" fmla="*/ 1618 w 1633"/>
              <a:gd name="T81" fmla="*/ 32 h 41"/>
              <a:gd name="T82" fmla="*/ 1622 w 1633"/>
              <a:gd name="T83" fmla="*/ 33 h 41"/>
              <a:gd name="T84" fmla="*/ 1624 w 1633"/>
              <a:gd name="T85" fmla="*/ 34 h 41"/>
              <a:gd name="T86" fmla="*/ 1626 w 1633"/>
              <a:gd name="T87" fmla="*/ 35 h 41"/>
              <a:gd name="T88" fmla="*/ 1632 w 1633"/>
              <a:gd name="T8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3" h="41">
                <a:moveTo>
                  <a:pt x="0" y="6"/>
                </a:moveTo>
                <a:lnTo>
                  <a:pt x="431" y="6"/>
                </a:lnTo>
                <a:lnTo>
                  <a:pt x="448" y="5"/>
                </a:lnTo>
                <a:lnTo>
                  <a:pt x="482" y="3"/>
                </a:lnTo>
                <a:lnTo>
                  <a:pt x="525" y="4"/>
                </a:lnTo>
                <a:lnTo>
                  <a:pt x="547" y="5"/>
                </a:lnTo>
                <a:lnTo>
                  <a:pt x="597" y="6"/>
                </a:lnTo>
                <a:lnTo>
                  <a:pt x="782" y="6"/>
                </a:lnTo>
                <a:lnTo>
                  <a:pt x="799" y="5"/>
                </a:lnTo>
                <a:lnTo>
                  <a:pt x="814" y="4"/>
                </a:lnTo>
                <a:lnTo>
                  <a:pt x="828" y="3"/>
                </a:lnTo>
                <a:lnTo>
                  <a:pt x="841" y="2"/>
                </a:lnTo>
                <a:lnTo>
                  <a:pt x="865" y="1"/>
                </a:lnTo>
                <a:lnTo>
                  <a:pt x="907" y="1"/>
                </a:lnTo>
                <a:lnTo>
                  <a:pt x="996" y="0"/>
                </a:lnTo>
                <a:lnTo>
                  <a:pt x="1007" y="1"/>
                </a:lnTo>
                <a:lnTo>
                  <a:pt x="1019" y="2"/>
                </a:lnTo>
                <a:lnTo>
                  <a:pt x="1030" y="3"/>
                </a:lnTo>
                <a:lnTo>
                  <a:pt x="1048" y="4"/>
                </a:lnTo>
                <a:lnTo>
                  <a:pt x="1120" y="6"/>
                </a:lnTo>
                <a:lnTo>
                  <a:pt x="1198" y="10"/>
                </a:lnTo>
                <a:lnTo>
                  <a:pt x="1248" y="11"/>
                </a:lnTo>
                <a:lnTo>
                  <a:pt x="1259" y="12"/>
                </a:lnTo>
                <a:lnTo>
                  <a:pt x="1269" y="13"/>
                </a:lnTo>
                <a:lnTo>
                  <a:pt x="1280" y="15"/>
                </a:lnTo>
                <a:lnTo>
                  <a:pt x="1289" y="15"/>
                </a:lnTo>
                <a:lnTo>
                  <a:pt x="1309" y="16"/>
                </a:lnTo>
                <a:lnTo>
                  <a:pt x="1337" y="17"/>
                </a:lnTo>
                <a:lnTo>
                  <a:pt x="1347" y="18"/>
                </a:lnTo>
                <a:lnTo>
                  <a:pt x="1356" y="19"/>
                </a:lnTo>
                <a:lnTo>
                  <a:pt x="1365" y="20"/>
                </a:lnTo>
                <a:lnTo>
                  <a:pt x="1377" y="21"/>
                </a:lnTo>
                <a:lnTo>
                  <a:pt x="1405" y="22"/>
                </a:lnTo>
                <a:lnTo>
                  <a:pt x="1455" y="23"/>
                </a:lnTo>
                <a:lnTo>
                  <a:pt x="1481" y="23"/>
                </a:lnTo>
                <a:lnTo>
                  <a:pt x="1585" y="28"/>
                </a:lnTo>
                <a:lnTo>
                  <a:pt x="1609" y="28"/>
                </a:lnTo>
                <a:lnTo>
                  <a:pt x="1611" y="29"/>
                </a:lnTo>
                <a:lnTo>
                  <a:pt x="1614" y="30"/>
                </a:lnTo>
                <a:lnTo>
                  <a:pt x="1616" y="31"/>
                </a:lnTo>
                <a:lnTo>
                  <a:pt x="1618" y="32"/>
                </a:lnTo>
                <a:lnTo>
                  <a:pt x="1622" y="33"/>
                </a:lnTo>
                <a:lnTo>
                  <a:pt x="1624" y="34"/>
                </a:lnTo>
                <a:lnTo>
                  <a:pt x="1626" y="35"/>
                </a:lnTo>
                <a:lnTo>
                  <a:pt x="1632"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2186" name="SMARTPenAnnotation162"/>
          <p:cNvSpPr>
            <a:spLocks/>
          </p:cNvSpPr>
          <p:nvPr/>
        </p:nvSpPr>
        <p:spPr bwMode="auto">
          <a:xfrm>
            <a:off x="3768725" y="2517775"/>
            <a:ext cx="3175" cy="1588"/>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lnTo>
                  <a:pt x="1"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2187" name="SMARTPenAnnotation163"/>
          <p:cNvSpPr>
            <a:spLocks/>
          </p:cNvSpPr>
          <p:nvPr/>
        </p:nvSpPr>
        <p:spPr bwMode="auto">
          <a:xfrm>
            <a:off x="3803650" y="2511425"/>
            <a:ext cx="1314450" cy="26988"/>
          </a:xfrm>
          <a:custGeom>
            <a:avLst/>
            <a:gdLst>
              <a:gd name="T0" fmla="*/ 0 w 828"/>
              <a:gd name="T1" fmla="*/ 16 h 17"/>
              <a:gd name="T2" fmla="*/ 78 w 828"/>
              <a:gd name="T3" fmla="*/ 16 h 17"/>
              <a:gd name="T4" fmla="*/ 257 w 828"/>
              <a:gd name="T5" fmla="*/ 10 h 17"/>
              <a:gd name="T6" fmla="*/ 462 w 828"/>
              <a:gd name="T7" fmla="*/ 10 h 17"/>
              <a:gd name="T8" fmla="*/ 470 w 828"/>
              <a:gd name="T9" fmla="*/ 9 h 17"/>
              <a:gd name="T10" fmla="*/ 478 w 828"/>
              <a:gd name="T11" fmla="*/ 7 h 17"/>
              <a:gd name="T12" fmla="*/ 486 w 828"/>
              <a:gd name="T13" fmla="*/ 4 h 17"/>
              <a:gd name="T14" fmla="*/ 494 w 828"/>
              <a:gd name="T15" fmla="*/ 2 h 17"/>
              <a:gd name="T16" fmla="*/ 502 w 828"/>
              <a:gd name="T17" fmla="*/ 1 h 17"/>
              <a:gd name="T18" fmla="*/ 511 w 828"/>
              <a:gd name="T19" fmla="*/ 0 h 17"/>
              <a:gd name="T20" fmla="*/ 523 w 828"/>
              <a:gd name="T21" fmla="*/ 0 h 17"/>
              <a:gd name="T22" fmla="*/ 538 w 828"/>
              <a:gd name="T23" fmla="*/ 1 h 17"/>
              <a:gd name="T24" fmla="*/ 554 w 828"/>
              <a:gd name="T25" fmla="*/ 2 h 17"/>
              <a:gd name="T26" fmla="*/ 580 w 828"/>
              <a:gd name="T27" fmla="*/ 3 h 17"/>
              <a:gd name="T28" fmla="*/ 591 w 828"/>
              <a:gd name="T29" fmla="*/ 4 h 17"/>
              <a:gd name="T30" fmla="*/ 822 w 828"/>
              <a:gd name="T31" fmla="*/ 4 h 17"/>
              <a:gd name="T32" fmla="*/ 827 w 828"/>
              <a:gd name="T3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8" h="17">
                <a:moveTo>
                  <a:pt x="0" y="16"/>
                </a:moveTo>
                <a:lnTo>
                  <a:pt x="78" y="16"/>
                </a:lnTo>
                <a:lnTo>
                  <a:pt x="257" y="10"/>
                </a:lnTo>
                <a:lnTo>
                  <a:pt x="462" y="10"/>
                </a:lnTo>
                <a:lnTo>
                  <a:pt x="470" y="9"/>
                </a:lnTo>
                <a:lnTo>
                  <a:pt x="478" y="7"/>
                </a:lnTo>
                <a:lnTo>
                  <a:pt x="486" y="4"/>
                </a:lnTo>
                <a:lnTo>
                  <a:pt x="494" y="2"/>
                </a:lnTo>
                <a:lnTo>
                  <a:pt x="502" y="1"/>
                </a:lnTo>
                <a:lnTo>
                  <a:pt x="511" y="0"/>
                </a:lnTo>
                <a:lnTo>
                  <a:pt x="523" y="0"/>
                </a:lnTo>
                <a:lnTo>
                  <a:pt x="538" y="1"/>
                </a:lnTo>
                <a:lnTo>
                  <a:pt x="554" y="2"/>
                </a:lnTo>
                <a:lnTo>
                  <a:pt x="580" y="3"/>
                </a:lnTo>
                <a:lnTo>
                  <a:pt x="591" y="4"/>
                </a:lnTo>
                <a:lnTo>
                  <a:pt x="822" y="4"/>
                </a:lnTo>
                <a:lnTo>
                  <a:pt x="827" y="1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2188" name="SMARTPenAnnotation164"/>
          <p:cNvSpPr>
            <a:spLocks/>
          </p:cNvSpPr>
          <p:nvPr/>
        </p:nvSpPr>
        <p:spPr bwMode="auto">
          <a:xfrm>
            <a:off x="758825" y="2955925"/>
            <a:ext cx="4484688" cy="63500"/>
          </a:xfrm>
          <a:custGeom>
            <a:avLst/>
            <a:gdLst>
              <a:gd name="T0" fmla="*/ 0 w 2825"/>
              <a:gd name="T1" fmla="*/ 39 h 40"/>
              <a:gd name="T2" fmla="*/ 52 w 2825"/>
              <a:gd name="T3" fmla="*/ 39 h 40"/>
              <a:gd name="T4" fmla="*/ 78 w 2825"/>
              <a:gd name="T5" fmla="*/ 36 h 40"/>
              <a:gd name="T6" fmla="*/ 90 w 2825"/>
              <a:gd name="T7" fmla="*/ 35 h 40"/>
              <a:gd name="T8" fmla="*/ 99 w 2825"/>
              <a:gd name="T9" fmla="*/ 33 h 40"/>
              <a:gd name="T10" fmla="*/ 108 w 2825"/>
              <a:gd name="T11" fmla="*/ 31 h 40"/>
              <a:gd name="T12" fmla="*/ 115 w 2825"/>
              <a:gd name="T13" fmla="*/ 30 h 40"/>
              <a:gd name="T14" fmla="*/ 123 w 2825"/>
              <a:gd name="T15" fmla="*/ 30 h 40"/>
              <a:gd name="T16" fmla="*/ 131 w 2825"/>
              <a:gd name="T17" fmla="*/ 29 h 40"/>
              <a:gd name="T18" fmla="*/ 138 w 2825"/>
              <a:gd name="T19" fmla="*/ 28 h 40"/>
              <a:gd name="T20" fmla="*/ 145 w 2825"/>
              <a:gd name="T21" fmla="*/ 27 h 40"/>
              <a:gd name="T22" fmla="*/ 151 w 2825"/>
              <a:gd name="T23" fmla="*/ 25 h 40"/>
              <a:gd name="T24" fmla="*/ 159 w 2825"/>
              <a:gd name="T25" fmla="*/ 24 h 40"/>
              <a:gd name="T26" fmla="*/ 193 w 2825"/>
              <a:gd name="T27" fmla="*/ 22 h 40"/>
              <a:gd name="T28" fmla="*/ 220 w 2825"/>
              <a:gd name="T29" fmla="*/ 20 h 40"/>
              <a:gd name="T30" fmla="*/ 270 w 2825"/>
              <a:gd name="T31" fmla="*/ 16 h 40"/>
              <a:gd name="T32" fmla="*/ 326 w 2825"/>
              <a:gd name="T33" fmla="*/ 13 h 40"/>
              <a:gd name="T34" fmla="*/ 362 w 2825"/>
              <a:gd name="T35" fmla="*/ 12 h 40"/>
              <a:gd name="T36" fmla="*/ 450 w 2825"/>
              <a:gd name="T37" fmla="*/ 11 h 40"/>
              <a:gd name="T38" fmla="*/ 636 w 2825"/>
              <a:gd name="T39" fmla="*/ 11 h 40"/>
              <a:gd name="T40" fmla="*/ 675 w 2825"/>
              <a:gd name="T41" fmla="*/ 11 h 40"/>
              <a:gd name="T42" fmla="*/ 814 w 2825"/>
              <a:gd name="T43" fmla="*/ 6 h 40"/>
              <a:gd name="T44" fmla="*/ 1224 w 2825"/>
              <a:gd name="T45" fmla="*/ 5 h 40"/>
              <a:gd name="T46" fmla="*/ 1260 w 2825"/>
              <a:gd name="T47" fmla="*/ 4 h 40"/>
              <a:gd name="T48" fmla="*/ 1311 w 2825"/>
              <a:gd name="T49" fmla="*/ 2 h 40"/>
              <a:gd name="T50" fmla="*/ 1349 w 2825"/>
              <a:gd name="T51" fmla="*/ 1 h 40"/>
              <a:gd name="T52" fmla="*/ 1775 w 2825"/>
              <a:gd name="T53" fmla="*/ 0 h 40"/>
              <a:gd name="T54" fmla="*/ 1796 w 2825"/>
              <a:gd name="T55" fmla="*/ 1 h 40"/>
              <a:gd name="T56" fmla="*/ 1875 w 2825"/>
              <a:gd name="T57" fmla="*/ 4 h 40"/>
              <a:gd name="T58" fmla="*/ 1946 w 2825"/>
              <a:gd name="T59" fmla="*/ 6 h 40"/>
              <a:gd name="T60" fmla="*/ 2033 w 2825"/>
              <a:gd name="T61" fmla="*/ 10 h 40"/>
              <a:gd name="T62" fmla="*/ 2103 w 2825"/>
              <a:gd name="T63" fmla="*/ 12 h 40"/>
              <a:gd name="T64" fmla="*/ 2186 w 2825"/>
              <a:gd name="T65" fmla="*/ 16 h 40"/>
              <a:gd name="T66" fmla="*/ 2200 w 2825"/>
              <a:gd name="T67" fmla="*/ 16 h 40"/>
              <a:gd name="T68" fmla="*/ 2249 w 2825"/>
              <a:gd name="T69" fmla="*/ 20 h 40"/>
              <a:gd name="T70" fmla="*/ 2302 w 2825"/>
              <a:gd name="T71" fmla="*/ 24 h 40"/>
              <a:gd name="T72" fmla="*/ 2334 w 2825"/>
              <a:gd name="T73" fmla="*/ 26 h 40"/>
              <a:gd name="T74" fmla="*/ 2369 w 2825"/>
              <a:gd name="T75" fmla="*/ 28 h 40"/>
              <a:gd name="T76" fmla="*/ 2454 w 2825"/>
              <a:gd name="T77" fmla="*/ 28 h 40"/>
              <a:gd name="T78" fmla="*/ 2510 w 2825"/>
              <a:gd name="T79" fmla="*/ 29 h 40"/>
              <a:gd name="T80" fmla="*/ 2518 w 2825"/>
              <a:gd name="T81" fmla="*/ 30 h 40"/>
              <a:gd name="T82" fmla="*/ 2526 w 2825"/>
              <a:gd name="T83" fmla="*/ 31 h 40"/>
              <a:gd name="T84" fmla="*/ 2535 w 2825"/>
              <a:gd name="T85" fmla="*/ 32 h 40"/>
              <a:gd name="T86" fmla="*/ 2553 w 2825"/>
              <a:gd name="T87" fmla="*/ 33 h 40"/>
              <a:gd name="T88" fmla="*/ 2636 w 2825"/>
              <a:gd name="T89" fmla="*/ 34 h 40"/>
              <a:gd name="T90" fmla="*/ 2643 w 2825"/>
              <a:gd name="T91" fmla="*/ 34 h 40"/>
              <a:gd name="T92" fmla="*/ 2649 w 2825"/>
              <a:gd name="T93" fmla="*/ 35 h 40"/>
              <a:gd name="T94" fmla="*/ 2655 w 2825"/>
              <a:gd name="T95" fmla="*/ 37 h 40"/>
              <a:gd name="T96" fmla="*/ 2660 w 2825"/>
              <a:gd name="T97" fmla="*/ 37 h 40"/>
              <a:gd name="T98" fmla="*/ 2672 w 2825"/>
              <a:gd name="T99" fmla="*/ 38 h 40"/>
              <a:gd name="T100" fmla="*/ 2761 w 2825"/>
              <a:gd name="T101" fmla="*/ 39 h 40"/>
              <a:gd name="T102" fmla="*/ 2824 w 2825"/>
              <a:gd name="T10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5" h="40">
                <a:moveTo>
                  <a:pt x="0" y="39"/>
                </a:moveTo>
                <a:lnTo>
                  <a:pt x="52" y="39"/>
                </a:lnTo>
                <a:lnTo>
                  <a:pt x="78" y="36"/>
                </a:lnTo>
                <a:lnTo>
                  <a:pt x="90" y="35"/>
                </a:lnTo>
                <a:lnTo>
                  <a:pt x="99" y="33"/>
                </a:lnTo>
                <a:lnTo>
                  <a:pt x="108" y="31"/>
                </a:lnTo>
                <a:lnTo>
                  <a:pt x="115" y="30"/>
                </a:lnTo>
                <a:lnTo>
                  <a:pt x="123" y="30"/>
                </a:lnTo>
                <a:lnTo>
                  <a:pt x="131" y="29"/>
                </a:lnTo>
                <a:lnTo>
                  <a:pt x="138" y="28"/>
                </a:lnTo>
                <a:lnTo>
                  <a:pt x="145" y="27"/>
                </a:lnTo>
                <a:lnTo>
                  <a:pt x="151" y="25"/>
                </a:lnTo>
                <a:lnTo>
                  <a:pt x="159" y="24"/>
                </a:lnTo>
                <a:lnTo>
                  <a:pt x="193" y="22"/>
                </a:lnTo>
                <a:lnTo>
                  <a:pt x="220" y="20"/>
                </a:lnTo>
                <a:lnTo>
                  <a:pt x="270" y="16"/>
                </a:lnTo>
                <a:lnTo>
                  <a:pt x="326" y="13"/>
                </a:lnTo>
                <a:lnTo>
                  <a:pt x="362" y="12"/>
                </a:lnTo>
                <a:lnTo>
                  <a:pt x="450" y="11"/>
                </a:lnTo>
                <a:lnTo>
                  <a:pt x="636" y="11"/>
                </a:lnTo>
                <a:lnTo>
                  <a:pt x="675" y="11"/>
                </a:lnTo>
                <a:lnTo>
                  <a:pt x="814" y="6"/>
                </a:lnTo>
                <a:lnTo>
                  <a:pt x="1224" y="5"/>
                </a:lnTo>
                <a:lnTo>
                  <a:pt x="1260" y="4"/>
                </a:lnTo>
                <a:lnTo>
                  <a:pt x="1311" y="2"/>
                </a:lnTo>
                <a:lnTo>
                  <a:pt x="1349" y="1"/>
                </a:lnTo>
                <a:lnTo>
                  <a:pt x="1775" y="0"/>
                </a:lnTo>
                <a:lnTo>
                  <a:pt x="1796" y="1"/>
                </a:lnTo>
                <a:lnTo>
                  <a:pt x="1875" y="4"/>
                </a:lnTo>
                <a:lnTo>
                  <a:pt x="1946" y="6"/>
                </a:lnTo>
                <a:lnTo>
                  <a:pt x="2033" y="10"/>
                </a:lnTo>
                <a:lnTo>
                  <a:pt x="2103" y="12"/>
                </a:lnTo>
                <a:lnTo>
                  <a:pt x="2186" y="16"/>
                </a:lnTo>
                <a:lnTo>
                  <a:pt x="2200" y="16"/>
                </a:lnTo>
                <a:lnTo>
                  <a:pt x="2249" y="20"/>
                </a:lnTo>
                <a:lnTo>
                  <a:pt x="2302" y="24"/>
                </a:lnTo>
                <a:lnTo>
                  <a:pt x="2334" y="26"/>
                </a:lnTo>
                <a:lnTo>
                  <a:pt x="2369" y="28"/>
                </a:lnTo>
                <a:lnTo>
                  <a:pt x="2454" y="28"/>
                </a:lnTo>
                <a:lnTo>
                  <a:pt x="2510" y="29"/>
                </a:lnTo>
                <a:lnTo>
                  <a:pt x="2518" y="30"/>
                </a:lnTo>
                <a:lnTo>
                  <a:pt x="2526" y="31"/>
                </a:lnTo>
                <a:lnTo>
                  <a:pt x="2535" y="32"/>
                </a:lnTo>
                <a:lnTo>
                  <a:pt x="2553" y="33"/>
                </a:lnTo>
                <a:lnTo>
                  <a:pt x="2636" y="34"/>
                </a:lnTo>
                <a:lnTo>
                  <a:pt x="2643" y="34"/>
                </a:lnTo>
                <a:lnTo>
                  <a:pt x="2649" y="35"/>
                </a:lnTo>
                <a:lnTo>
                  <a:pt x="2655" y="37"/>
                </a:lnTo>
                <a:lnTo>
                  <a:pt x="2660" y="37"/>
                </a:lnTo>
                <a:lnTo>
                  <a:pt x="2672" y="38"/>
                </a:lnTo>
                <a:lnTo>
                  <a:pt x="2761" y="39"/>
                </a:lnTo>
                <a:lnTo>
                  <a:pt x="2824"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2189" name="SMARTPenAnnotation165"/>
          <p:cNvSpPr>
            <a:spLocks/>
          </p:cNvSpPr>
          <p:nvPr/>
        </p:nvSpPr>
        <p:spPr bwMode="auto">
          <a:xfrm>
            <a:off x="3197225" y="3776663"/>
            <a:ext cx="1743075" cy="55562"/>
          </a:xfrm>
          <a:custGeom>
            <a:avLst/>
            <a:gdLst>
              <a:gd name="T0" fmla="*/ 0 w 1098"/>
              <a:gd name="T1" fmla="*/ 17 h 35"/>
              <a:gd name="T2" fmla="*/ 9 w 1098"/>
              <a:gd name="T3" fmla="*/ 20 h 35"/>
              <a:gd name="T4" fmla="*/ 13 w 1098"/>
              <a:gd name="T5" fmla="*/ 21 h 35"/>
              <a:gd name="T6" fmla="*/ 23 w 1098"/>
              <a:gd name="T7" fmla="*/ 22 h 35"/>
              <a:gd name="T8" fmla="*/ 27 w 1098"/>
              <a:gd name="T9" fmla="*/ 23 h 35"/>
              <a:gd name="T10" fmla="*/ 31 w 1098"/>
              <a:gd name="T11" fmla="*/ 24 h 35"/>
              <a:gd name="T12" fmla="*/ 33 w 1098"/>
              <a:gd name="T13" fmla="*/ 26 h 35"/>
              <a:gd name="T14" fmla="*/ 40 w 1098"/>
              <a:gd name="T15" fmla="*/ 27 h 35"/>
              <a:gd name="T16" fmla="*/ 48 w 1098"/>
              <a:gd name="T17" fmla="*/ 27 h 35"/>
              <a:gd name="T18" fmla="*/ 81 w 1098"/>
              <a:gd name="T19" fmla="*/ 28 h 35"/>
              <a:gd name="T20" fmla="*/ 87 w 1098"/>
              <a:gd name="T21" fmla="*/ 29 h 35"/>
              <a:gd name="T22" fmla="*/ 93 w 1098"/>
              <a:gd name="T23" fmla="*/ 30 h 35"/>
              <a:gd name="T24" fmla="*/ 97 w 1098"/>
              <a:gd name="T25" fmla="*/ 31 h 35"/>
              <a:gd name="T26" fmla="*/ 107 w 1098"/>
              <a:gd name="T27" fmla="*/ 32 h 35"/>
              <a:gd name="T28" fmla="*/ 134 w 1098"/>
              <a:gd name="T29" fmla="*/ 33 h 35"/>
              <a:gd name="T30" fmla="*/ 163 w 1098"/>
              <a:gd name="T31" fmla="*/ 34 h 35"/>
              <a:gd name="T32" fmla="*/ 247 w 1098"/>
              <a:gd name="T33" fmla="*/ 34 h 35"/>
              <a:gd name="T34" fmla="*/ 257 w 1098"/>
              <a:gd name="T35" fmla="*/ 33 h 35"/>
              <a:gd name="T36" fmla="*/ 266 w 1098"/>
              <a:gd name="T37" fmla="*/ 32 h 35"/>
              <a:gd name="T38" fmla="*/ 275 w 1098"/>
              <a:gd name="T39" fmla="*/ 31 h 35"/>
              <a:gd name="T40" fmla="*/ 284 w 1098"/>
              <a:gd name="T41" fmla="*/ 30 h 35"/>
              <a:gd name="T42" fmla="*/ 302 w 1098"/>
              <a:gd name="T43" fmla="*/ 29 h 35"/>
              <a:gd name="T44" fmla="*/ 375 w 1098"/>
              <a:gd name="T45" fmla="*/ 23 h 35"/>
              <a:gd name="T46" fmla="*/ 397 w 1098"/>
              <a:gd name="T47" fmla="*/ 20 h 35"/>
              <a:gd name="T48" fmla="*/ 415 w 1098"/>
              <a:gd name="T49" fmla="*/ 18 h 35"/>
              <a:gd name="T50" fmla="*/ 431 w 1098"/>
              <a:gd name="T51" fmla="*/ 16 h 35"/>
              <a:gd name="T52" fmla="*/ 444 w 1098"/>
              <a:gd name="T53" fmla="*/ 14 h 35"/>
              <a:gd name="T54" fmla="*/ 457 w 1098"/>
              <a:gd name="T55" fmla="*/ 14 h 35"/>
              <a:gd name="T56" fmla="*/ 496 w 1098"/>
              <a:gd name="T57" fmla="*/ 11 h 35"/>
              <a:gd name="T58" fmla="*/ 624 w 1098"/>
              <a:gd name="T59" fmla="*/ 3 h 35"/>
              <a:gd name="T60" fmla="*/ 659 w 1098"/>
              <a:gd name="T61" fmla="*/ 1 h 35"/>
              <a:gd name="T62" fmla="*/ 699 w 1098"/>
              <a:gd name="T63" fmla="*/ 1 h 35"/>
              <a:gd name="T64" fmla="*/ 769 w 1098"/>
              <a:gd name="T65" fmla="*/ 0 h 35"/>
              <a:gd name="T66" fmla="*/ 790 w 1098"/>
              <a:gd name="T67" fmla="*/ 2 h 35"/>
              <a:gd name="T68" fmla="*/ 813 w 1098"/>
              <a:gd name="T69" fmla="*/ 4 h 35"/>
              <a:gd name="T70" fmla="*/ 838 w 1098"/>
              <a:gd name="T71" fmla="*/ 6 h 35"/>
              <a:gd name="T72" fmla="*/ 858 w 1098"/>
              <a:gd name="T73" fmla="*/ 8 h 35"/>
              <a:gd name="T74" fmla="*/ 875 w 1098"/>
              <a:gd name="T75" fmla="*/ 9 h 35"/>
              <a:gd name="T76" fmla="*/ 1001 w 1098"/>
              <a:gd name="T77" fmla="*/ 15 h 35"/>
              <a:gd name="T78" fmla="*/ 1032 w 1098"/>
              <a:gd name="T79" fmla="*/ 16 h 35"/>
              <a:gd name="T80" fmla="*/ 1044 w 1098"/>
              <a:gd name="T81" fmla="*/ 17 h 35"/>
              <a:gd name="T82" fmla="*/ 1097 w 1098"/>
              <a:gd name="T83"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8" h="35">
                <a:moveTo>
                  <a:pt x="0" y="17"/>
                </a:moveTo>
                <a:lnTo>
                  <a:pt x="9" y="20"/>
                </a:lnTo>
                <a:lnTo>
                  <a:pt x="13" y="21"/>
                </a:lnTo>
                <a:lnTo>
                  <a:pt x="23" y="22"/>
                </a:lnTo>
                <a:lnTo>
                  <a:pt x="27" y="23"/>
                </a:lnTo>
                <a:lnTo>
                  <a:pt x="31" y="24"/>
                </a:lnTo>
                <a:lnTo>
                  <a:pt x="33" y="26"/>
                </a:lnTo>
                <a:lnTo>
                  <a:pt x="40" y="27"/>
                </a:lnTo>
                <a:lnTo>
                  <a:pt x="48" y="27"/>
                </a:lnTo>
                <a:lnTo>
                  <a:pt x="81" y="28"/>
                </a:lnTo>
                <a:lnTo>
                  <a:pt x="87" y="29"/>
                </a:lnTo>
                <a:lnTo>
                  <a:pt x="93" y="30"/>
                </a:lnTo>
                <a:lnTo>
                  <a:pt x="97" y="31"/>
                </a:lnTo>
                <a:lnTo>
                  <a:pt x="107" y="32"/>
                </a:lnTo>
                <a:lnTo>
                  <a:pt x="134" y="33"/>
                </a:lnTo>
                <a:lnTo>
                  <a:pt x="163" y="34"/>
                </a:lnTo>
                <a:lnTo>
                  <a:pt x="247" y="34"/>
                </a:lnTo>
                <a:lnTo>
                  <a:pt x="257" y="33"/>
                </a:lnTo>
                <a:lnTo>
                  <a:pt x="266" y="32"/>
                </a:lnTo>
                <a:lnTo>
                  <a:pt x="275" y="31"/>
                </a:lnTo>
                <a:lnTo>
                  <a:pt x="284" y="30"/>
                </a:lnTo>
                <a:lnTo>
                  <a:pt x="302" y="29"/>
                </a:lnTo>
                <a:lnTo>
                  <a:pt x="375" y="23"/>
                </a:lnTo>
                <a:lnTo>
                  <a:pt x="397" y="20"/>
                </a:lnTo>
                <a:lnTo>
                  <a:pt x="415" y="18"/>
                </a:lnTo>
                <a:lnTo>
                  <a:pt x="431" y="16"/>
                </a:lnTo>
                <a:lnTo>
                  <a:pt x="444" y="14"/>
                </a:lnTo>
                <a:lnTo>
                  <a:pt x="457" y="14"/>
                </a:lnTo>
                <a:lnTo>
                  <a:pt x="496" y="11"/>
                </a:lnTo>
                <a:lnTo>
                  <a:pt x="624" y="3"/>
                </a:lnTo>
                <a:lnTo>
                  <a:pt x="659" y="1"/>
                </a:lnTo>
                <a:lnTo>
                  <a:pt x="699" y="1"/>
                </a:lnTo>
                <a:lnTo>
                  <a:pt x="769" y="0"/>
                </a:lnTo>
                <a:lnTo>
                  <a:pt x="790" y="2"/>
                </a:lnTo>
                <a:lnTo>
                  <a:pt x="813" y="4"/>
                </a:lnTo>
                <a:lnTo>
                  <a:pt x="838" y="6"/>
                </a:lnTo>
                <a:lnTo>
                  <a:pt x="858" y="8"/>
                </a:lnTo>
                <a:lnTo>
                  <a:pt x="875" y="9"/>
                </a:lnTo>
                <a:lnTo>
                  <a:pt x="1001" y="15"/>
                </a:lnTo>
                <a:lnTo>
                  <a:pt x="1032" y="16"/>
                </a:lnTo>
                <a:lnTo>
                  <a:pt x="1044" y="17"/>
                </a:lnTo>
                <a:lnTo>
                  <a:pt x="1097"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2190" name="SMARTPenAnnotation166"/>
          <p:cNvSpPr>
            <a:spLocks/>
          </p:cNvSpPr>
          <p:nvPr/>
        </p:nvSpPr>
        <p:spPr bwMode="auto">
          <a:xfrm>
            <a:off x="2214563" y="4214813"/>
            <a:ext cx="2314575" cy="63500"/>
          </a:xfrm>
          <a:custGeom>
            <a:avLst/>
            <a:gdLst>
              <a:gd name="T0" fmla="*/ 0 w 1458"/>
              <a:gd name="T1" fmla="*/ 39 h 40"/>
              <a:gd name="T2" fmla="*/ 9 w 1458"/>
              <a:gd name="T3" fmla="*/ 36 h 40"/>
              <a:gd name="T4" fmla="*/ 12 w 1458"/>
              <a:gd name="T5" fmla="*/ 36 h 40"/>
              <a:gd name="T6" fmla="*/ 18 w 1458"/>
              <a:gd name="T7" fmla="*/ 35 h 40"/>
              <a:gd name="T8" fmla="*/ 20 w 1458"/>
              <a:gd name="T9" fmla="*/ 34 h 40"/>
              <a:gd name="T10" fmla="*/ 24 w 1458"/>
              <a:gd name="T11" fmla="*/ 32 h 40"/>
              <a:gd name="T12" fmla="*/ 27 w 1458"/>
              <a:gd name="T13" fmla="*/ 31 h 40"/>
              <a:gd name="T14" fmla="*/ 30 w 1458"/>
              <a:gd name="T15" fmla="*/ 30 h 40"/>
              <a:gd name="T16" fmla="*/ 38 w 1458"/>
              <a:gd name="T17" fmla="*/ 29 h 40"/>
              <a:gd name="T18" fmla="*/ 41 w 1458"/>
              <a:gd name="T19" fmla="*/ 28 h 40"/>
              <a:gd name="T20" fmla="*/ 45 w 1458"/>
              <a:gd name="T21" fmla="*/ 27 h 40"/>
              <a:gd name="T22" fmla="*/ 49 w 1458"/>
              <a:gd name="T23" fmla="*/ 25 h 40"/>
              <a:gd name="T24" fmla="*/ 54 w 1458"/>
              <a:gd name="T25" fmla="*/ 24 h 40"/>
              <a:gd name="T26" fmla="*/ 61 w 1458"/>
              <a:gd name="T27" fmla="*/ 22 h 40"/>
              <a:gd name="T28" fmla="*/ 107 w 1458"/>
              <a:gd name="T29" fmla="*/ 12 h 40"/>
              <a:gd name="T30" fmla="*/ 123 w 1458"/>
              <a:gd name="T31" fmla="*/ 9 h 40"/>
              <a:gd name="T32" fmla="*/ 141 w 1458"/>
              <a:gd name="T33" fmla="*/ 7 h 40"/>
              <a:gd name="T34" fmla="*/ 159 w 1458"/>
              <a:gd name="T35" fmla="*/ 5 h 40"/>
              <a:gd name="T36" fmla="*/ 180 w 1458"/>
              <a:gd name="T37" fmla="*/ 3 h 40"/>
              <a:gd name="T38" fmla="*/ 202 w 1458"/>
              <a:gd name="T39" fmla="*/ 2 h 40"/>
              <a:gd name="T40" fmla="*/ 268 w 1458"/>
              <a:gd name="T41" fmla="*/ 0 h 40"/>
              <a:gd name="T42" fmla="*/ 458 w 1458"/>
              <a:gd name="T43" fmla="*/ 0 h 40"/>
              <a:gd name="T44" fmla="*/ 637 w 1458"/>
              <a:gd name="T45" fmla="*/ 10 h 40"/>
              <a:gd name="T46" fmla="*/ 659 w 1458"/>
              <a:gd name="T47" fmla="*/ 10 h 40"/>
              <a:gd name="T48" fmla="*/ 776 w 1458"/>
              <a:gd name="T49" fmla="*/ 6 h 40"/>
              <a:gd name="T50" fmla="*/ 819 w 1458"/>
              <a:gd name="T51" fmla="*/ 5 h 40"/>
              <a:gd name="T52" fmla="*/ 916 w 1458"/>
              <a:gd name="T53" fmla="*/ 1 h 40"/>
              <a:gd name="T54" fmla="*/ 957 w 1458"/>
              <a:gd name="T55" fmla="*/ 0 h 40"/>
              <a:gd name="T56" fmla="*/ 1144 w 1458"/>
              <a:gd name="T57" fmla="*/ 0 h 40"/>
              <a:gd name="T58" fmla="*/ 1158 w 1458"/>
              <a:gd name="T59" fmla="*/ 1 h 40"/>
              <a:gd name="T60" fmla="*/ 1170 w 1458"/>
              <a:gd name="T61" fmla="*/ 2 h 40"/>
              <a:gd name="T62" fmla="*/ 1179 w 1458"/>
              <a:gd name="T63" fmla="*/ 3 h 40"/>
              <a:gd name="T64" fmla="*/ 1188 w 1458"/>
              <a:gd name="T65" fmla="*/ 4 h 40"/>
              <a:gd name="T66" fmla="*/ 1204 w 1458"/>
              <a:gd name="T67" fmla="*/ 5 h 40"/>
              <a:gd name="T68" fmla="*/ 1225 w 1458"/>
              <a:gd name="T69" fmla="*/ 5 h 40"/>
              <a:gd name="T70" fmla="*/ 1233 w 1458"/>
              <a:gd name="T71" fmla="*/ 6 h 40"/>
              <a:gd name="T72" fmla="*/ 1242 w 1458"/>
              <a:gd name="T73" fmla="*/ 7 h 40"/>
              <a:gd name="T74" fmla="*/ 1252 w 1458"/>
              <a:gd name="T75" fmla="*/ 9 h 40"/>
              <a:gd name="T76" fmla="*/ 1264 w 1458"/>
              <a:gd name="T77" fmla="*/ 9 h 40"/>
              <a:gd name="T78" fmla="*/ 1295 w 1458"/>
              <a:gd name="T79" fmla="*/ 10 h 40"/>
              <a:gd name="T80" fmla="*/ 1324 w 1458"/>
              <a:gd name="T81" fmla="*/ 11 h 40"/>
              <a:gd name="T82" fmla="*/ 1335 w 1458"/>
              <a:gd name="T83" fmla="*/ 12 h 40"/>
              <a:gd name="T84" fmla="*/ 1376 w 1458"/>
              <a:gd name="T85" fmla="*/ 15 h 40"/>
              <a:gd name="T86" fmla="*/ 1395 w 1458"/>
              <a:gd name="T87" fmla="*/ 16 h 40"/>
              <a:gd name="T88" fmla="*/ 1433 w 1458"/>
              <a:gd name="T89" fmla="*/ 17 h 40"/>
              <a:gd name="T90" fmla="*/ 1436 w 1458"/>
              <a:gd name="T91" fmla="*/ 17 h 40"/>
              <a:gd name="T92" fmla="*/ 1439 w 1458"/>
              <a:gd name="T93" fmla="*/ 19 h 40"/>
              <a:gd name="T94" fmla="*/ 1441 w 1458"/>
              <a:gd name="T95" fmla="*/ 20 h 40"/>
              <a:gd name="T96" fmla="*/ 1444 w 1458"/>
              <a:gd name="T97" fmla="*/ 21 h 40"/>
              <a:gd name="T98" fmla="*/ 1447 w 1458"/>
              <a:gd name="T99" fmla="*/ 21 h 40"/>
              <a:gd name="T100" fmla="*/ 1457 w 1458"/>
              <a:gd name="T10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8" h="40">
                <a:moveTo>
                  <a:pt x="0" y="39"/>
                </a:moveTo>
                <a:lnTo>
                  <a:pt x="9" y="36"/>
                </a:lnTo>
                <a:lnTo>
                  <a:pt x="12" y="36"/>
                </a:lnTo>
                <a:lnTo>
                  <a:pt x="18" y="35"/>
                </a:lnTo>
                <a:lnTo>
                  <a:pt x="20" y="34"/>
                </a:lnTo>
                <a:lnTo>
                  <a:pt x="24" y="32"/>
                </a:lnTo>
                <a:lnTo>
                  <a:pt x="27" y="31"/>
                </a:lnTo>
                <a:lnTo>
                  <a:pt x="30" y="30"/>
                </a:lnTo>
                <a:lnTo>
                  <a:pt x="38" y="29"/>
                </a:lnTo>
                <a:lnTo>
                  <a:pt x="41" y="28"/>
                </a:lnTo>
                <a:lnTo>
                  <a:pt x="45" y="27"/>
                </a:lnTo>
                <a:lnTo>
                  <a:pt x="49" y="25"/>
                </a:lnTo>
                <a:lnTo>
                  <a:pt x="54" y="24"/>
                </a:lnTo>
                <a:lnTo>
                  <a:pt x="61" y="22"/>
                </a:lnTo>
                <a:lnTo>
                  <a:pt x="107" y="12"/>
                </a:lnTo>
                <a:lnTo>
                  <a:pt x="123" y="9"/>
                </a:lnTo>
                <a:lnTo>
                  <a:pt x="141" y="7"/>
                </a:lnTo>
                <a:lnTo>
                  <a:pt x="159" y="5"/>
                </a:lnTo>
                <a:lnTo>
                  <a:pt x="180" y="3"/>
                </a:lnTo>
                <a:lnTo>
                  <a:pt x="202" y="2"/>
                </a:lnTo>
                <a:lnTo>
                  <a:pt x="268" y="0"/>
                </a:lnTo>
                <a:lnTo>
                  <a:pt x="458" y="0"/>
                </a:lnTo>
                <a:lnTo>
                  <a:pt x="637" y="10"/>
                </a:lnTo>
                <a:lnTo>
                  <a:pt x="659" y="10"/>
                </a:lnTo>
                <a:lnTo>
                  <a:pt x="776" y="6"/>
                </a:lnTo>
                <a:lnTo>
                  <a:pt x="819" y="5"/>
                </a:lnTo>
                <a:lnTo>
                  <a:pt x="916" y="1"/>
                </a:lnTo>
                <a:lnTo>
                  <a:pt x="957" y="0"/>
                </a:lnTo>
                <a:lnTo>
                  <a:pt x="1144" y="0"/>
                </a:lnTo>
                <a:lnTo>
                  <a:pt x="1158" y="1"/>
                </a:lnTo>
                <a:lnTo>
                  <a:pt x="1170" y="2"/>
                </a:lnTo>
                <a:lnTo>
                  <a:pt x="1179" y="3"/>
                </a:lnTo>
                <a:lnTo>
                  <a:pt x="1188" y="4"/>
                </a:lnTo>
                <a:lnTo>
                  <a:pt x="1204" y="5"/>
                </a:lnTo>
                <a:lnTo>
                  <a:pt x="1225" y="5"/>
                </a:lnTo>
                <a:lnTo>
                  <a:pt x="1233" y="6"/>
                </a:lnTo>
                <a:lnTo>
                  <a:pt x="1242" y="7"/>
                </a:lnTo>
                <a:lnTo>
                  <a:pt x="1252" y="9"/>
                </a:lnTo>
                <a:lnTo>
                  <a:pt x="1264" y="9"/>
                </a:lnTo>
                <a:lnTo>
                  <a:pt x="1295" y="10"/>
                </a:lnTo>
                <a:lnTo>
                  <a:pt x="1324" y="11"/>
                </a:lnTo>
                <a:lnTo>
                  <a:pt x="1335" y="12"/>
                </a:lnTo>
                <a:lnTo>
                  <a:pt x="1376" y="15"/>
                </a:lnTo>
                <a:lnTo>
                  <a:pt x="1395" y="16"/>
                </a:lnTo>
                <a:lnTo>
                  <a:pt x="1433" y="17"/>
                </a:lnTo>
                <a:lnTo>
                  <a:pt x="1436" y="17"/>
                </a:lnTo>
                <a:lnTo>
                  <a:pt x="1439" y="19"/>
                </a:lnTo>
                <a:lnTo>
                  <a:pt x="1441" y="20"/>
                </a:lnTo>
                <a:lnTo>
                  <a:pt x="1444" y="21"/>
                </a:lnTo>
                <a:lnTo>
                  <a:pt x="1447" y="21"/>
                </a:lnTo>
                <a:lnTo>
                  <a:pt x="1457"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62191" name="SMARTPenAnnotation167"/>
          <p:cNvSpPr>
            <a:spLocks/>
          </p:cNvSpPr>
          <p:nvPr/>
        </p:nvSpPr>
        <p:spPr bwMode="auto">
          <a:xfrm>
            <a:off x="758825" y="5126038"/>
            <a:ext cx="4243388" cy="107950"/>
          </a:xfrm>
          <a:custGeom>
            <a:avLst/>
            <a:gdLst>
              <a:gd name="T0" fmla="*/ 6 w 2673"/>
              <a:gd name="T1" fmla="*/ 36 h 68"/>
              <a:gd name="T2" fmla="*/ 21 w 2673"/>
              <a:gd name="T3" fmla="*/ 39 h 68"/>
              <a:gd name="T4" fmla="*/ 106 w 2673"/>
              <a:gd name="T5" fmla="*/ 37 h 68"/>
              <a:gd name="T6" fmla="*/ 125 w 2673"/>
              <a:gd name="T7" fmla="*/ 34 h 68"/>
              <a:gd name="T8" fmla="*/ 272 w 2673"/>
              <a:gd name="T9" fmla="*/ 32 h 68"/>
              <a:gd name="T10" fmla="*/ 338 w 2673"/>
              <a:gd name="T11" fmla="*/ 26 h 68"/>
              <a:gd name="T12" fmla="*/ 388 w 2673"/>
              <a:gd name="T13" fmla="*/ 22 h 68"/>
              <a:gd name="T14" fmla="*/ 464 w 2673"/>
              <a:gd name="T15" fmla="*/ 12 h 68"/>
              <a:gd name="T16" fmla="*/ 524 w 2673"/>
              <a:gd name="T17" fmla="*/ 4 h 68"/>
              <a:gd name="T18" fmla="*/ 627 w 2673"/>
              <a:gd name="T19" fmla="*/ 1 h 68"/>
              <a:gd name="T20" fmla="*/ 824 w 2673"/>
              <a:gd name="T21" fmla="*/ 1 h 68"/>
              <a:gd name="T22" fmla="*/ 890 w 2673"/>
              <a:gd name="T23" fmla="*/ 5 h 68"/>
              <a:gd name="T24" fmla="*/ 987 w 2673"/>
              <a:gd name="T25" fmla="*/ 8 h 68"/>
              <a:gd name="T26" fmla="*/ 1021 w 2673"/>
              <a:gd name="T27" fmla="*/ 11 h 68"/>
              <a:gd name="T28" fmla="*/ 1115 w 2673"/>
              <a:gd name="T29" fmla="*/ 22 h 68"/>
              <a:gd name="T30" fmla="*/ 1160 w 2673"/>
              <a:gd name="T31" fmla="*/ 25 h 68"/>
              <a:gd name="T32" fmla="*/ 1199 w 2673"/>
              <a:gd name="T33" fmla="*/ 28 h 68"/>
              <a:gd name="T34" fmla="*/ 1319 w 2673"/>
              <a:gd name="T35" fmla="*/ 40 h 68"/>
              <a:gd name="T36" fmla="*/ 1547 w 2673"/>
              <a:gd name="T37" fmla="*/ 53 h 68"/>
              <a:gd name="T38" fmla="*/ 1766 w 2673"/>
              <a:gd name="T39" fmla="*/ 56 h 68"/>
              <a:gd name="T40" fmla="*/ 1925 w 2673"/>
              <a:gd name="T41" fmla="*/ 52 h 68"/>
              <a:gd name="T42" fmla="*/ 2054 w 2673"/>
              <a:gd name="T43" fmla="*/ 45 h 68"/>
              <a:gd name="T44" fmla="*/ 2079 w 2673"/>
              <a:gd name="T45" fmla="*/ 42 h 68"/>
              <a:gd name="T46" fmla="*/ 2262 w 2673"/>
              <a:gd name="T47" fmla="*/ 30 h 68"/>
              <a:gd name="T48" fmla="*/ 2385 w 2673"/>
              <a:gd name="T49" fmla="*/ 32 h 68"/>
              <a:gd name="T50" fmla="*/ 2502 w 2673"/>
              <a:gd name="T51" fmla="*/ 35 h 68"/>
              <a:gd name="T52" fmla="*/ 2583 w 2673"/>
              <a:gd name="T53" fmla="*/ 43 h 68"/>
              <a:gd name="T54" fmla="*/ 2606 w 2673"/>
              <a:gd name="T55" fmla="*/ 46 h 68"/>
              <a:gd name="T56" fmla="*/ 2616 w 2673"/>
              <a:gd name="T57" fmla="*/ 49 h 68"/>
              <a:gd name="T58" fmla="*/ 2624 w 2673"/>
              <a:gd name="T59" fmla="*/ 52 h 68"/>
              <a:gd name="T60" fmla="*/ 2641 w 2673"/>
              <a:gd name="T61" fmla="*/ 56 h 68"/>
              <a:gd name="T62" fmla="*/ 2666 w 2673"/>
              <a:gd name="T63" fmla="*/ 61 h 68"/>
              <a:gd name="T64" fmla="*/ 2669 w 2673"/>
              <a:gd name="T6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3" h="68">
                <a:moveTo>
                  <a:pt x="0" y="34"/>
                </a:moveTo>
                <a:lnTo>
                  <a:pt x="6" y="36"/>
                </a:lnTo>
                <a:lnTo>
                  <a:pt x="11" y="38"/>
                </a:lnTo>
                <a:lnTo>
                  <a:pt x="21" y="39"/>
                </a:lnTo>
                <a:lnTo>
                  <a:pt x="96" y="39"/>
                </a:lnTo>
                <a:lnTo>
                  <a:pt x="106" y="37"/>
                </a:lnTo>
                <a:lnTo>
                  <a:pt x="110" y="36"/>
                </a:lnTo>
                <a:lnTo>
                  <a:pt x="125" y="34"/>
                </a:lnTo>
                <a:lnTo>
                  <a:pt x="208" y="34"/>
                </a:lnTo>
                <a:lnTo>
                  <a:pt x="272" y="32"/>
                </a:lnTo>
                <a:lnTo>
                  <a:pt x="300" y="29"/>
                </a:lnTo>
                <a:lnTo>
                  <a:pt x="338" y="26"/>
                </a:lnTo>
                <a:lnTo>
                  <a:pt x="366" y="24"/>
                </a:lnTo>
                <a:lnTo>
                  <a:pt x="388" y="22"/>
                </a:lnTo>
                <a:lnTo>
                  <a:pt x="398" y="21"/>
                </a:lnTo>
                <a:lnTo>
                  <a:pt x="464" y="12"/>
                </a:lnTo>
                <a:lnTo>
                  <a:pt x="504" y="6"/>
                </a:lnTo>
                <a:lnTo>
                  <a:pt x="524" y="4"/>
                </a:lnTo>
                <a:lnTo>
                  <a:pt x="547" y="3"/>
                </a:lnTo>
                <a:lnTo>
                  <a:pt x="627" y="1"/>
                </a:lnTo>
                <a:lnTo>
                  <a:pt x="790" y="0"/>
                </a:lnTo>
                <a:lnTo>
                  <a:pt x="824" y="1"/>
                </a:lnTo>
                <a:lnTo>
                  <a:pt x="844" y="3"/>
                </a:lnTo>
                <a:lnTo>
                  <a:pt x="890" y="5"/>
                </a:lnTo>
                <a:lnTo>
                  <a:pt x="947" y="6"/>
                </a:lnTo>
                <a:lnTo>
                  <a:pt x="987" y="8"/>
                </a:lnTo>
                <a:lnTo>
                  <a:pt x="1005" y="10"/>
                </a:lnTo>
                <a:lnTo>
                  <a:pt x="1021" y="11"/>
                </a:lnTo>
                <a:lnTo>
                  <a:pt x="1057" y="16"/>
                </a:lnTo>
                <a:lnTo>
                  <a:pt x="1115" y="22"/>
                </a:lnTo>
                <a:lnTo>
                  <a:pt x="1139" y="24"/>
                </a:lnTo>
                <a:lnTo>
                  <a:pt x="1160" y="25"/>
                </a:lnTo>
                <a:lnTo>
                  <a:pt x="1179" y="26"/>
                </a:lnTo>
                <a:lnTo>
                  <a:pt x="1199" y="28"/>
                </a:lnTo>
                <a:lnTo>
                  <a:pt x="1294" y="38"/>
                </a:lnTo>
                <a:lnTo>
                  <a:pt x="1319" y="40"/>
                </a:lnTo>
                <a:lnTo>
                  <a:pt x="1412" y="46"/>
                </a:lnTo>
                <a:lnTo>
                  <a:pt x="1547" y="53"/>
                </a:lnTo>
                <a:lnTo>
                  <a:pt x="1621" y="55"/>
                </a:lnTo>
                <a:lnTo>
                  <a:pt x="1766" y="56"/>
                </a:lnTo>
                <a:lnTo>
                  <a:pt x="1847" y="54"/>
                </a:lnTo>
                <a:lnTo>
                  <a:pt x="1925" y="52"/>
                </a:lnTo>
                <a:lnTo>
                  <a:pt x="2025" y="46"/>
                </a:lnTo>
                <a:lnTo>
                  <a:pt x="2054" y="45"/>
                </a:lnTo>
                <a:lnTo>
                  <a:pt x="2067" y="44"/>
                </a:lnTo>
                <a:lnTo>
                  <a:pt x="2079" y="42"/>
                </a:lnTo>
                <a:lnTo>
                  <a:pt x="2225" y="32"/>
                </a:lnTo>
                <a:lnTo>
                  <a:pt x="2262" y="30"/>
                </a:lnTo>
                <a:lnTo>
                  <a:pt x="2342" y="30"/>
                </a:lnTo>
                <a:lnTo>
                  <a:pt x="2385" y="32"/>
                </a:lnTo>
                <a:lnTo>
                  <a:pt x="2451" y="33"/>
                </a:lnTo>
                <a:lnTo>
                  <a:pt x="2502" y="35"/>
                </a:lnTo>
                <a:lnTo>
                  <a:pt x="2560" y="41"/>
                </a:lnTo>
                <a:lnTo>
                  <a:pt x="2583" y="43"/>
                </a:lnTo>
                <a:lnTo>
                  <a:pt x="2600" y="45"/>
                </a:lnTo>
                <a:lnTo>
                  <a:pt x="2606" y="46"/>
                </a:lnTo>
                <a:lnTo>
                  <a:pt x="2611" y="47"/>
                </a:lnTo>
                <a:lnTo>
                  <a:pt x="2616" y="49"/>
                </a:lnTo>
                <a:lnTo>
                  <a:pt x="2620" y="51"/>
                </a:lnTo>
                <a:lnTo>
                  <a:pt x="2624" y="52"/>
                </a:lnTo>
                <a:lnTo>
                  <a:pt x="2632" y="54"/>
                </a:lnTo>
                <a:lnTo>
                  <a:pt x="2641" y="56"/>
                </a:lnTo>
                <a:lnTo>
                  <a:pt x="2654" y="59"/>
                </a:lnTo>
                <a:lnTo>
                  <a:pt x="2666" y="61"/>
                </a:lnTo>
                <a:lnTo>
                  <a:pt x="2668" y="62"/>
                </a:lnTo>
                <a:lnTo>
                  <a:pt x="2669" y="63"/>
                </a:lnTo>
                <a:lnTo>
                  <a:pt x="2672"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944104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38947" name="Rectangle 3"/>
          <p:cNvSpPr>
            <a:spLocks noGrp="1" noChangeArrowheads="1"/>
          </p:cNvSpPr>
          <p:nvPr>
            <p:ph type="body" idx="1"/>
          </p:nvPr>
        </p:nvSpPr>
        <p:spPr>
          <a:xfrm>
            <a:off x="152400" y="304800"/>
            <a:ext cx="3352800" cy="6705600"/>
          </a:xfrm>
        </p:spPr>
        <p:txBody>
          <a:bodyPr/>
          <a:lstStyle/>
          <a:p>
            <a:pPr>
              <a:lnSpc>
                <a:spcPct val="80000"/>
              </a:lnSpc>
            </a:pPr>
            <a:r>
              <a:rPr lang="en-US" altLang="en-US" sz="2800">
                <a:solidFill>
                  <a:schemeClr val="bg1"/>
                </a:solidFill>
              </a:rPr>
              <a:t>Still, Macbeth is worried about what he has just done.</a:t>
            </a:r>
          </a:p>
          <a:p>
            <a:pPr>
              <a:lnSpc>
                <a:spcPct val="80000"/>
              </a:lnSpc>
            </a:pPr>
            <a:r>
              <a:rPr lang="en-US" altLang="en-US" sz="2800">
                <a:solidFill>
                  <a:schemeClr val="bg1"/>
                </a:solidFill>
              </a:rPr>
              <a:t>Lady Macbeth notices he still has the daggers, and she tells him to take them back up and leave them, and to smear some blood on the faces of the guards so it will appear they killed Duncan.</a:t>
            </a:r>
          </a:p>
        </p:txBody>
      </p:sp>
      <p:pic>
        <p:nvPicPr>
          <p:cNvPr id="338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0"/>
            <a:ext cx="5461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8949" name="SMARTPenAnnotation147"/>
          <p:cNvSpPr>
            <a:spLocks/>
          </p:cNvSpPr>
          <p:nvPr/>
        </p:nvSpPr>
        <p:spPr bwMode="auto">
          <a:xfrm>
            <a:off x="1393825" y="679450"/>
            <a:ext cx="1644650" cy="53975"/>
          </a:xfrm>
          <a:custGeom>
            <a:avLst/>
            <a:gdLst>
              <a:gd name="T0" fmla="*/ 0 w 1036"/>
              <a:gd name="T1" fmla="*/ 0 h 34"/>
              <a:gd name="T2" fmla="*/ 187 w 1036"/>
              <a:gd name="T3" fmla="*/ 0 h 34"/>
              <a:gd name="T4" fmla="*/ 198 w 1036"/>
              <a:gd name="T5" fmla="*/ 0 h 34"/>
              <a:gd name="T6" fmla="*/ 208 w 1036"/>
              <a:gd name="T7" fmla="*/ 1 h 34"/>
              <a:gd name="T8" fmla="*/ 217 w 1036"/>
              <a:gd name="T9" fmla="*/ 2 h 34"/>
              <a:gd name="T10" fmla="*/ 248 w 1036"/>
              <a:gd name="T11" fmla="*/ 6 h 34"/>
              <a:gd name="T12" fmla="*/ 310 w 1036"/>
              <a:gd name="T13" fmla="*/ 11 h 34"/>
              <a:gd name="T14" fmla="*/ 353 w 1036"/>
              <a:gd name="T15" fmla="*/ 14 h 34"/>
              <a:gd name="T16" fmla="*/ 545 w 1036"/>
              <a:gd name="T17" fmla="*/ 25 h 34"/>
              <a:gd name="T18" fmla="*/ 566 w 1036"/>
              <a:gd name="T19" fmla="*/ 26 h 34"/>
              <a:gd name="T20" fmla="*/ 582 w 1036"/>
              <a:gd name="T21" fmla="*/ 27 h 34"/>
              <a:gd name="T22" fmla="*/ 597 w 1036"/>
              <a:gd name="T23" fmla="*/ 29 h 34"/>
              <a:gd name="T24" fmla="*/ 610 w 1036"/>
              <a:gd name="T25" fmla="*/ 30 h 34"/>
              <a:gd name="T26" fmla="*/ 629 w 1036"/>
              <a:gd name="T27" fmla="*/ 31 h 34"/>
              <a:gd name="T28" fmla="*/ 678 w 1036"/>
              <a:gd name="T29" fmla="*/ 32 h 34"/>
              <a:gd name="T30" fmla="*/ 1035 w 1036"/>
              <a:gd name="T3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6" h="34">
                <a:moveTo>
                  <a:pt x="0" y="0"/>
                </a:moveTo>
                <a:lnTo>
                  <a:pt x="187" y="0"/>
                </a:lnTo>
                <a:lnTo>
                  <a:pt x="198" y="0"/>
                </a:lnTo>
                <a:lnTo>
                  <a:pt x="208" y="1"/>
                </a:lnTo>
                <a:lnTo>
                  <a:pt x="217" y="2"/>
                </a:lnTo>
                <a:lnTo>
                  <a:pt x="248" y="6"/>
                </a:lnTo>
                <a:lnTo>
                  <a:pt x="310" y="11"/>
                </a:lnTo>
                <a:lnTo>
                  <a:pt x="353" y="14"/>
                </a:lnTo>
                <a:lnTo>
                  <a:pt x="545" y="25"/>
                </a:lnTo>
                <a:lnTo>
                  <a:pt x="566" y="26"/>
                </a:lnTo>
                <a:lnTo>
                  <a:pt x="582" y="27"/>
                </a:lnTo>
                <a:lnTo>
                  <a:pt x="597" y="29"/>
                </a:lnTo>
                <a:lnTo>
                  <a:pt x="610" y="30"/>
                </a:lnTo>
                <a:lnTo>
                  <a:pt x="629" y="31"/>
                </a:lnTo>
                <a:lnTo>
                  <a:pt x="678" y="32"/>
                </a:lnTo>
                <a:lnTo>
                  <a:pt x="1035"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0" name="SMARTPenAnnotation148"/>
          <p:cNvSpPr>
            <a:spLocks/>
          </p:cNvSpPr>
          <p:nvPr/>
        </p:nvSpPr>
        <p:spPr bwMode="auto">
          <a:xfrm>
            <a:off x="561975" y="1017588"/>
            <a:ext cx="1216025" cy="38100"/>
          </a:xfrm>
          <a:custGeom>
            <a:avLst/>
            <a:gdLst>
              <a:gd name="T0" fmla="*/ 0 w 766"/>
              <a:gd name="T1" fmla="*/ 23 h 24"/>
              <a:gd name="T2" fmla="*/ 18 w 766"/>
              <a:gd name="T3" fmla="*/ 23 h 24"/>
              <a:gd name="T4" fmla="*/ 21 w 766"/>
              <a:gd name="T5" fmla="*/ 22 h 24"/>
              <a:gd name="T6" fmla="*/ 24 w 766"/>
              <a:gd name="T7" fmla="*/ 21 h 24"/>
              <a:gd name="T8" fmla="*/ 27 w 766"/>
              <a:gd name="T9" fmla="*/ 20 h 24"/>
              <a:gd name="T10" fmla="*/ 31 w 766"/>
              <a:gd name="T11" fmla="*/ 19 h 24"/>
              <a:gd name="T12" fmla="*/ 34 w 766"/>
              <a:gd name="T13" fmla="*/ 18 h 24"/>
              <a:gd name="T14" fmla="*/ 42 w 766"/>
              <a:gd name="T15" fmla="*/ 18 h 24"/>
              <a:gd name="T16" fmla="*/ 49 w 766"/>
              <a:gd name="T17" fmla="*/ 17 h 24"/>
              <a:gd name="T18" fmla="*/ 114 w 766"/>
              <a:gd name="T19" fmla="*/ 13 h 24"/>
              <a:gd name="T20" fmla="*/ 132 w 766"/>
              <a:gd name="T21" fmla="*/ 12 h 24"/>
              <a:gd name="T22" fmla="*/ 148 w 766"/>
              <a:gd name="T23" fmla="*/ 12 h 24"/>
              <a:gd name="T24" fmla="*/ 281 w 766"/>
              <a:gd name="T25" fmla="*/ 12 h 24"/>
              <a:gd name="T26" fmla="*/ 319 w 766"/>
              <a:gd name="T27" fmla="*/ 13 h 24"/>
              <a:gd name="T28" fmla="*/ 361 w 766"/>
              <a:gd name="T29" fmla="*/ 15 h 24"/>
              <a:gd name="T30" fmla="*/ 390 w 766"/>
              <a:gd name="T31" fmla="*/ 16 h 24"/>
              <a:gd name="T32" fmla="*/ 434 w 766"/>
              <a:gd name="T33" fmla="*/ 17 h 24"/>
              <a:gd name="T34" fmla="*/ 575 w 766"/>
              <a:gd name="T35" fmla="*/ 17 h 24"/>
              <a:gd name="T36" fmla="*/ 592 w 766"/>
              <a:gd name="T37" fmla="*/ 16 h 24"/>
              <a:gd name="T38" fmla="*/ 633 w 766"/>
              <a:gd name="T39" fmla="*/ 14 h 24"/>
              <a:gd name="T40" fmla="*/ 651 w 766"/>
              <a:gd name="T41" fmla="*/ 13 h 24"/>
              <a:gd name="T42" fmla="*/ 667 w 766"/>
              <a:gd name="T43" fmla="*/ 11 h 24"/>
              <a:gd name="T44" fmla="*/ 681 w 766"/>
              <a:gd name="T45" fmla="*/ 9 h 24"/>
              <a:gd name="T46" fmla="*/ 692 w 766"/>
              <a:gd name="T47" fmla="*/ 8 h 24"/>
              <a:gd name="T48" fmla="*/ 702 w 766"/>
              <a:gd name="T49" fmla="*/ 7 h 24"/>
              <a:gd name="T50" fmla="*/ 716 w 766"/>
              <a:gd name="T51" fmla="*/ 7 h 24"/>
              <a:gd name="T52" fmla="*/ 727 w 766"/>
              <a:gd name="T53" fmla="*/ 6 h 24"/>
              <a:gd name="T54" fmla="*/ 732 w 766"/>
              <a:gd name="T55" fmla="*/ 5 h 24"/>
              <a:gd name="T56" fmla="*/ 736 w 766"/>
              <a:gd name="T57" fmla="*/ 4 h 24"/>
              <a:gd name="T58" fmla="*/ 740 w 766"/>
              <a:gd name="T59" fmla="*/ 3 h 24"/>
              <a:gd name="T60" fmla="*/ 744 w 766"/>
              <a:gd name="T61" fmla="*/ 2 h 24"/>
              <a:gd name="T62" fmla="*/ 746 w 766"/>
              <a:gd name="T63" fmla="*/ 1 h 24"/>
              <a:gd name="T64" fmla="*/ 752 w 766"/>
              <a:gd name="T65" fmla="*/ 1 h 24"/>
              <a:gd name="T66" fmla="*/ 765 w 766"/>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6" h="24">
                <a:moveTo>
                  <a:pt x="0" y="23"/>
                </a:moveTo>
                <a:lnTo>
                  <a:pt x="18" y="23"/>
                </a:lnTo>
                <a:lnTo>
                  <a:pt x="21" y="22"/>
                </a:lnTo>
                <a:lnTo>
                  <a:pt x="24" y="21"/>
                </a:lnTo>
                <a:lnTo>
                  <a:pt x="27" y="20"/>
                </a:lnTo>
                <a:lnTo>
                  <a:pt x="31" y="19"/>
                </a:lnTo>
                <a:lnTo>
                  <a:pt x="34" y="18"/>
                </a:lnTo>
                <a:lnTo>
                  <a:pt x="42" y="18"/>
                </a:lnTo>
                <a:lnTo>
                  <a:pt x="49" y="17"/>
                </a:lnTo>
                <a:lnTo>
                  <a:pt x="114" y="13"/>
                </a:lnTo>
                <a:lnTo>
                  <a:pt x="132" y="12"/>
                </a:lnTo>
                <a:lnTo>
                  <a:pt x="148" y="12"/>
                </a:lnTo>
                <a:lnTo>
                  <a:pt x="281" y="12"/>
                </a:lnTo>
                <a:lnTo>
                  <a:pt x="319" y="13"/>
                </a:lnTo>
                <a:lnTo>
                  <a:pt x="361" y="15"/>
                </a:lnTo>
                <a:lnTo>
                  <a:pt x="390" y="16"/>
                </a:lnTo>
                <a:lnTo>
                  <a:pt x="434" y="17"/>
                </a:lnTo>
                <a:lnTo>
                  <a:pt x="575" y="17"/>
                </a:lnTo>
                <a:lnTo>
                  <a:pt x="592" y="16"/>
                </a:lnTo>
                <a:lnTo>
                  <a:pt x="633" y="14"/>
                </a:lnTo>
                <a:lnTo>
                  <a:pt x="651" y="13"/>
                </a:lnTo>
                <a:lnTo>
                  <a:pt x="667" y="11"/>
                </a:lnTo>
                <a:lnTo>
                  <a:pt x="681" y="9"/>
                </a:lnTo>
                <a:lnTo>
                  <a:pt x="692" y="8"/>
                </a:lnTo>
                <a:lnTo>
                  <a:pt x="702" y="7"/>
                </a:lnTo>
                <a:lnTo>
                  <a:pt x="716" y="7"/>
                </a:lnTo>
                <a:lnTo>
                  <a:pt x="727" y="6"/>
                </a:lnTo>
                <a:lnTo>
                  <a:pt x="732" y="5"/>
                </a:lnTo>
                <a:lnTo>
                  <a:pt x="736" y="4"/>
                </a:lnTo>
                <a:lnTo>
                  <a:pt x="740" y="3"/>
                </a:lnTo>
                <a:lnTo>
                  <a:pt x="744" y="2"/>
                </a:lnTo>
                <a:lnTo>
                  <a:pt x="746" y="1"/>
                </a:lnTo>
                <a:lnTo>
                  <a:pt x="752" y="1"/>
                </a:lnTo>
                <a:lnTo>
                  <a:pt x="765"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1" name="SMARTPenAnnotation149"/>
          <p:cNvSpPr>
            <a:spLocks/>
          </p:cNvSpPr>
          <p:nvPr/>
        </p:nvSpPr>
        <p:spPr bwMode="auto">
          <a:xfrm>
            <a:off x="652463" y="2125663"/>
            <a:ext cx="2108200" cy="28575"/>
          </a:xfrm>
          <a:custGeom>
            <a:avLst/>
            <a:gdLst>
              <a:gd name="T0" fmla="*/ 0 w 1328"/>
              <a:gd name="T1" fmla="*/ 0 h 18"/>
              <a:gd name="T2" fmla="*/ 9 w 1328"/>
              <a:gd name="T3" fmla="*/ 3 h 18"/>
              <a:gd name="T4" fmla="*/ 12 w 1328"/>
              <a:gd name="T5" fmla="*/ 4 h 18"/>
              <a:gd name="T6" fmla="*/ 15 w 1328"/>
              <a:gd name="T7" fmla="*/ 4 h 18"/>
              <a:gd name="T8" fmla="*/ 17 w 1328"/>
              <a:gd name="T9" fmla="*/ 5 h 18"/>
              <a:gd name="T10" fmla="*/ 25 w 1328"/>
              <a:gd name="T11" fmla="*/ 5 h 18"/>
              <a:gd name="T12" fmla="*/ 30 w 1328"/>
              <a:gd name="T13" fmla="*/ 5 h 18"/>
              <a:gd name="T14" fmla="*/ 35 w 1328"/>
              <a:gd name="T15" fmla="*/ 6 h 18"/>
              <a:gd name="T16" fmla="*/ 40 w 1328"/>
              <a:gd name="T17" fmla="*/ 7 h 18"/>
              <a:gd name="T18" fmla="*/ 45 w 1328"/>
              <a:gd name="T19" fmla="*/ 8 h 18"/>
              <a:gd name="T20" fmla="*/ 51 w 1328"/>
              <a:gd name="T21" fmla="*/ 9 h 18"/>
              <a:gd name="T22" fmla="*/ 56 w 1328"/>
              <a:gd name="T23" fmla="*/ 10 h 18"/>
              <a:gd name="T24" fmla="*/ 62 w 1328"/>
              <a:gd name="T25" fmla="*/ 10 h 18"/>
              <a:gd name="T26" fmla="*/ 71 w 1328"/>
              <a:gd name="T27" fmla="*/ 11 h 18"/>
              <a:gd name="T28" fmla="*/ 99 w 1328"/>
              <a:gd name="T29" fmla="*/ 11 h 18"/>
              <a:gd name="T30" fmla="*/ 148 w 1328"/>
              <a:gd name="T31" fmla="*/ 11 h 18"/>
              <a:gd name="T32" fmla="*/ 159 w 1328"/>
              <a:gd name="T33" fmla="*/ 10 h 18"/>
              <a:gd name="T34" fmla="*/ 170 w 1328"/>
              <a:gd name="T35" fmla="*/ 9 h 18"/>
              <a:gd name="T36" fmla="*/ 180 w 1328"/>
              <a:gd name="T37" fmla="*/ 8 h 18"/>
              <a:gd name="T38" fmla="*/ 190 w 1328"/>
              <a:gd name="T39" fmla="*/ 7 h 18"/>
              <a:gd name="T40" fmla="*/ 199 w 1328"/>
              <a:gd name="T41" fmla="*/ 7 h 18"/>
              <a:gd name="T42" fmla="*/ 215 w 1328"/>
              <a:gd name="T43" fmla="*/ 7 h 18"/>
              <a:gd name="T44" fmla="*/ 222 w 1328"/>
              <a:gd name="T45" fmla="*/ 7 h 18"/>
              <a:gd name="T46" fmla="*/ 229 w 1328"/>
              <a:gd name="T47" fmla="*/ 9 h 18"/>
              <a:gd name="T48" fmla="*/ 235 w 1328"/>
              <a:gd name="T49" fmla="*/ 9 h 18"/>
              <a:gd name="T50" fmla="*/ 242 w 1328"/>
              <a:gd name="T51" fmla="*/ 10 h 18"/>
              <a:gd name="T52" fmla="*/ 250 w 1328"/>
              <a:gd name="T53" fmla="*/ 10 h 18"/>
              <a:gd name="T54" fmla="*/ 272 w 1328"/>
              <a:gd name="T55" fmla="*/ 11 h 18"/>
              <a:gd name="T56" fmla="*/ 491 w 1328"/>
              <a:gd name="T57" fmla="*/ 11 h 18"/>
              <a:gd name="T58" fmla="*/ 503 w 1328"/>
              <a:gd name="T59" fmla="*/ 12 h 18"/>
              <a:gd name="T60" fmla="*/ 552 w 1328"/>
              <a:gd name="T61" fmla="*/ 15 h 18"/>
              <a:gd name="T62" fmla="*/ 575 w 1328"/>
              <a:gd name="T63" fmla="*/ 16 h 18"/>
              <a:gd name="T64" fmla="*/ 605 w 1328"/>
              <a:gd name="T65" fmla="*/ 16 h 18"/>
              <a:gd name="T66" fmla="*/ 645 w 1328"/>
              <a:gd name="T67" fmla="*/ 17 h 18"/>
              <a:gd name="T68" fmla="*/ 661 w 1328"/>
              <a:gd name="T69" fmla="*/ 16 h 18"/>
              <a:gd name="T70" fmla="*/ 711 w 1328"/>
              <a:gd name="T71" fmla="*/ 13 h 18"/>
              <a:gd name="T72" fmla="*/ 735 w 1328"/>
              <a:gd name="T73" fmla="*/ 12 h 18"/>
              <a:gd name="T74" fmla="*/ 764 w 1328"/>
              <a:gd name="T75" fmla="*/ 11 h 18"/>
              <a:gd name="T76" fmla="*/ 846 w 1328"/>
              <a:gd name="T77" fmla="*/ 11 h 18"/>
              <a:gd name="T78" fmla="*/ 903 w 1328"/>
              <a:gd name="T79" fmla="*/ 13 h 18"/>
              <a:gd name="T80" fmla="*/ 980 w 1328"/>
              <a:gd name="T81" fmla="*/ 15 h 18"/>
              <a:gd name="T82" fmla="*/ 1031 w 1328"/>
              <a:gd name="T83" fmla="*/ 16 h 18"/>
              <a:gd name="T84" fmla="*/ 1116 w 1328"/>
              <a:gd name="T85" fmla="*/ 17 h 18"/>
              <a:gd name="T86" fmla="*/ 1138 w 1328"/>
              <a:gd name="T87" fmla="*/ 16 h 18"/>
              <a:gd name="T88" fmla="*/ 1158 w 1328"/>
              <a:gd name="T89" fmla="*/ 15 h 18"/>
              <a:gd name="T90" fmla="*/ 1191 w 1328"/>
              <a:gd name="T91" fmla="*/ 13 h 18"/>
              <a:gd name="T92" fmla="*/ 1212 w 1328"/>
              <a:gd name="T93" fmla="*/ 12 h 18"/>
              <a:gd name="T94" fmla="*/ 1240 w 1328"/>
              <a:gd name="T95" fmla="*/ 10 h 18"/>
              <a:gd name="T96" fmla="*/ 1256 w 1328"/>
              <a:gd name="T97" fmla="*/ 8 h 18"/>
              <a:gd name="T98" fmla="*/ 1285 w 1328"/>
              <a:gd name="T99" fmla="*/ 5 h 18"/>
              <a:gd name="T100" fmla="*/ 1327 w 1328"/>
              <a:gd name="T10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8" h="18">
                <a:moveTo>
                  <a:pt x="0" y="0"/>
                </a:moveTo>
                <a:lnTo>
                  <a:pt x="9" y="3"/>
                </a:lnTo>
                <a:lnTo>
                  <a:pt x="12" y="4"/>
                </a:lnTo>
                <a:lnTo>
                  <a:pt x="15" y="4"/>
                </a:lnTo>
                <a:lnTo>
                  <a:pt x="17" y="5"/>
                </a:lnTo>
                <a:lnTo>
                  <a:pt x="25" y="5"/>
                </a:lnTo>
                <a:lnTo>
                  <a:pt x="30" y="5"/>
                </a:lnTo>
                <a:lnTo>
                  <a:pt x="35" y="6"/>
                </a:lnTo>
                <a:lnTo>
                  <a:pt x="40" y="7"/>
                </a:lnTo>
                <a:lnTo>
                  <a:pt x="45" y="8"/>
                </a:lnTo>
                <a:lnTo>
                  <a:pt x="51" y="9"/>
                </a:lnTo>
                <a:lnTo>
                  <a:pt x="56" y="10"/>
                </a:lnTo>
                <a:lnTo>
                  <a:pt x="62" y="10"/>
                </a:lnTo>
                <a:lnTo>
                  <a:pt x="71" y="11"/>
                </a:lnTo>
                <a:lnTo>
                  <a:pt x="99" y="11"/>
                </a:lnTo>
                <a:lnTo>
                  <a:pt x="148" y="11"/>
                </a:lnTo>
                <a:lnTo>
                  <a:pt x="159" y="10"/>
                </a:lnTo>
                <a:lnTo>
                  <a:pt x="170" y="9"/>
                </a:lnTo>
                <a:lnTo>
                  <a:pt x="180" y="8"/>
                </a:lnTo>
                <a:lnTo>
                  <a:pt x="190" y="7"/>
                </a:lnTo>
                <a:lnTo>
                  <a:pt x="199" y="7"/>
                </a:lnTo>
                <a:lnTo>
                  <a:pt x="215" y="7"/>
                </a:lnTo>
                <a:lnTo>
                  <a:pt x="222" y="7"/>
                </a:lnTo>
                <a:lnTo>
                  <a:pt x="229" y="9"/>
                </a:lnTo>
                <a:lnTo>
                  <a:pt x="235" y="9"/>
                </a:lnTo>
                <a:lnTo>
                  <a:pt x="242" y="10"/>
                </a:lnTo>
                <a:lnTo>
                  <a:pt x="250" y="10"/>
                </a:lnTo>
                <a:lnTo>
                  <a:pt x="272" y="11"/>
                </a:lnTo>
                <a:lnTo>
                  <a:pt x="491" y="11"/>
                </a:lnTo>
                <a:lnTo>
                  <a:pt x="503" y="12"/>
                </a:lnTo>
                <a:lnTo>
                  <a:pt x="552" y="15"/>
                </a:lnTo>
                <a:lnTo>
                  <a:pt x="575" y="16"/>
                </a:lnTo>
                <a:lnTo>
                  <a:pt x="605" y="16"/>
                </a:lnTo>
                <a:lnTo>
                  <a:pt x="645" y="17"/>
                </a:lnTo>
                <a:lnTo>
                  <a:pt x="661" y="16"/>
                </a:lnTo>
                <a:lnTo>
                  <a:pt x="711" y="13"/>
                </a:lnTo>
                <a:lnTo>
                  <a:pt x="735" y="12"/>
                </a:lnTo>
                <a:lnTo>
                  <a:pt x="764" y="11"/>
                </a:lnTo>
                <a:lnTo>
                  <a:pt x="846" y="11"/>
                </a:lnTo>
                <a:lnTo>
                  <a:pt x="903" y="13"/>
                </a:lnTo>
                <a:lnTo>
                  <a:pt x="980" y="15"/>
                </a:lnTo>
                <a:lnTo>
                  <a:pt x="1031" y="16"/>
                </a:lnTo>
                <a:lnTo>
                  <a:pt x="1116" y="17"/>
                </a:lnTo>
                <a:lnTo>
                  <a:pt x="1138" y="16"/>
                </a:lnTo>
                <a:lnTo>
                  <a:pt x="1158" y="15"/>
                </a:lnTo>
                <a:lnTo>
                  <a:pt x="1191" y="13"/>
                </a:lnTo>
                <a:lnTo>
                  <a:pt x="1212" y="12"/>
                </a:lnTo>
                <a:lnTo>
                  <a:pt x="1240" y="10"/>
                </a:lnTo>
                <a:lnTo>
                  <a:pt x="1256" y="8"/>
                </a:lnTo>
                <a:lnTo>
                  <a:pt x="1285" y="5"/>
                </a:lnTo>
                <a:lnTo>
                  <a:pt x="1327"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2" name="SMARTPenAnnotation150"/>
          <p:cNvSpPr>
            <a:spLocks/>
          </p:cNvSpPr>
          <p:nvPr/>
        </p:nvSpPr>
        <p:spPr bwMode="auto">
          <a:xfrm>
            <a:off x="741363" y="2465388"/>
            <a:ext cx="1893887" cy="66675"/>
          </a:xfrm>
          <a:custGeom>
            <a:avLst/>
            <a:gdLst>
              <a:gd name="T0" fmla="*/ 0 w 1193"/>
              <a:gd name="T1" fmla="*/ 0 h 42"/>
              <a:gd name="T2" fmla="*/ 9 w 1193"/>
              <a:gd name="T3" fmla="*/ 2 h 42"/>
              <a:gd name="T4" fmla="*/ 13 w 1193"/>
              <a:gd name="T5" fmla="*/ 4 h 42"/>
              <a:gd name="T6" fmla="*/ 17 w 1193"/>
              <a:gd name="T7" fmla="*/ 6 h 42"/>
              <a:gd name="T8" fmla="*/ 20 w 1193"/>
              <a:gd name="T9" fmla="*/ 7 h 42"/>
              <a:gd name="T10" fmla="*/ 24 w 1193"/>
              <a:gd name="T11" fmla="*/ 8 h 42"/>
              <a:gd name="T12" fmla="*/ 32 w 1193"/>
              <a:gd name="T13" fmla="*/ 10 h 42"/>
              <a:gd name="T14" fmla="*/ 35 w 1193"/>
              <a:gd name="T15" fmla="*/ 11 h 42"/>
              <a:gd name="T16" fmla="*/ 39 w 1193"/>
              <a:gd name="T17" fmla="*/ 12 h 42"/>
              <a:gd name="T18" fmla="*/ 43 w 1193"/>
              <a:gd name="T19" fmla="*/ 13 h 42"/>
              <a:gd name="T20" fmla="*/ 47 w 1193"/>
              <a:gd name="T21" fmla="*/ 14 h 42"/>
              <a:gd name="T22" fmla="*/ 57 w 1193"/>
              <a:gd name="T23" fmla="*/ 16 h 42"/>
              <a:gd name="T24" fmla="*/ 62 w 1193"/>
              <a:gd name="T25" fmla="*/ 16 h 42"/>
              <a:gd name="T26" fmla="*/ 68 w 1193"/>
              <a:gd name="T27" fmla="*/ 18 h 42"/>
              <a:gd name="T28" fmla="*/ 73 w 1193"/>
              <a:gd name="T29" fmla="*/ 19 h 42"/>
              <a:gd name="T30" fmla="*/ 78 w 1193"/>
              <a:gd name="T31" fmla="*/ 20 h 42"/>
              <a:gd name="T32" fmla="*/ 87 w 1193"/>
              <a:gd name="T33" fmla="*/ 21 h 42"/>
              <a:gd name="T34" fmla="*/ 123 w 1193"/>
              <a:gd name="T35" fmla="*/ 22 h 42"/>
              <a:gd name="T36" fmla="*/ 134 w 1193"/>
              <a:gd name="T37" fmla="*/ 21 h 42"/>
              <a:gd name="T38" fmla="*/ 178 w 1193"/>
              <a:gd name="T39" fmla="*/ 18 h 42"/>
              <a:gd name="T40" fmla="*/ 213 w 1193"/>
              <a:gd name="T41" fmla="*/ 18 h 42"/>
              <a:gd name="T42" fmla="*/ 267 w 1193"/>
              <a:gd name="T43" fmla="*/ 20 h 42"/>
              <a:gd name="T44" fmla="*/ 302 w 1193"/>
              <a:gd name="T45" fmla="*/ 21 h 42"/>
              <a:gd name="T46" fmla="*/ 360 w 1193"/>
              <a:gd name="T47" fmla="*/ 25 h 42"/>
              <a:gd name="T48" fmla="*/ 396 w 1193"/>
              <a:gd name="T49" fmla="*/ 28 h 42"/>
              <a:gd name="T50" fmla="*/ 423 w 1193"/>
              <a:gd name="T51" fmla="*/ 30 h 42"/>
              <a:gd name="T52" fmla="*/ 444 w 1193"/>
              <a:gd name="T53" fmla="*/ 32 h 42"/>
              <a:gd name="T54" fmla="*/ 461 w 1193"/>
              <a:gd name="T55" fmla="*/ 35 h 42"/>
              <a:gd name="T56" fmla="*/ 505 w 1193"/>
              <a:gd name="T57" fmla="*/ 39 h 42"/>
              <a:gd name="T58" fmla="*/ 530 w 1193"/>
              <a:gd name="T59" fmla="*/ 41 h 42"/>
              <a:gd name="T60" fmla="*/ 556 w 1193"/>
              <a:gd name="T61" fmla="*/ 41 h 42"/>
              <a:gd name="T62" fmla="*/ 584 w 1193"/>
              <a:gd name="T63" fmla="*/ 41 h 42"/>
              <a:gd name="T64" fmla="*/ 670 w 1193"/>
              <a:gd name="T65" fmla="*/ 39 h 42"/>
              <a:gd name="T66" fmla="*/ 689 w 1193"/>
              <a:gd name="T67" fmla="*/ 39 h 42"/>
              <a:gd name="T68" fmla="*/ 729 w 1193"/>
              <a:gd name="T69" fmla="*/ 36 h 42"/>
              <a:gd name="T70" fmla="*/ 754 w 1193"/>
              <a:gd name="T71" fmla="*/ 35 h 42"/>
              <a:gd name="T72" fmla="*/ 809 w 1193"/>
              <a:gd name="T73" fmla="*/ 34 h 42"/>
              <a:gd name="T74" fmla="*/ 1192 w 1193"/>
              <a:gd name="T75"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3" h="42">
                <a:moveTo>
                  <a:pt x="0" y="0"/>
                </a:moveTo>
                <a:lnTo>
                  <a:pt x="9" y="2"/>
                </a:lnTo>
                <a:lnTo>
                  <a:pt x="13" y="4"/>
                </a:lnTo>
                <a:lnTo>
                  <a:pt x="17" y="6"/>
                </a:lnTo>
                <a:lnTo>
                  <a:pt x="20" y="7"/>
                </a:lnTo>
                <a:lnTo>
                  <a:pt x="24" y="8"/>
                </a:lnTo>
                <a:lnTo>
                  <a:pt x="32" y="10"/>
                </a:lnTo>
                <a:lnTo>
                  <a:pt x="35" y="11"/>
                </a:lnTo>
                <a:lnTo>
                  <a:pt x="39" y="12"/>
                </a:lnTo>
                <a:lnTo>
                  <a:pt x="43" y="13"/>
                </a:lnTo>
                <a:lnTo>
                  <a:pt x="47" y="14"/>
                </a:lnTo>
                <a:lnTo>
                  <a:pt x="57" y="16"/>
                </a:lnTo>
                <a:lnTo>
                  <a:pt x="62" y="16"/>
                </a:lnTo>
                <a:lnTo>
                  <a:pt x="68" y="18"/>
                </a:lnTo>
                <a:lnTo>
                  <a:pt x="73" y="19"/>
                </a:lnTo>
                <a:lnTo>
                  <a:pt x="78" y="20"/>
                </a:lnTo>
                <a:lnTo>
                  <a:pt x="87" y="21"/>
                </a:lnTo>
                <a:lnTo>
                  <a:pt x="123" y="22"/>
                </a:lnTo>
                <a:lnTo>
                  <a:pt x="134" y="21"/>
                </a:lnTo>
                <a:lnTo>
                  <a:pt x="178" y="18"/>
                </a:lnTo>
                <a:lnTo>
                  <a:pt x="213" y="18"/>
                </a:lnTo>
                <a:lnTo>
                  <a:pt x="267" y="20"/>
                </a:lnTo>
                <a:lnTo>
                  <a:pt x="302" y="21"/>
                </a:lnTo>
                <a:lnTo>
                  <a:pt x="360" y="25"/>
                </a:lnTo>
                <a:lnTo>
                  <a:pt x="396" y="28"/>
                </a:lnTo>
                <a:lnTo>
                  <a:pt x="423" y="30"/>
                </a:lnTo>
                <a:lnTo>
                  <a:pt x="444" y="32"/>
                </a:lnTo>
                <a:lnTo>
                  <a:pt x="461" y="35"/>
                </a:lnTo>
                <a:lnTo>
                  <a:pt x="505" y="39"/>
                </a:lnTo>
                <a:lnTo>
                  <a:pt x="530" y="41"/>
                </a:lnTo>
                <a:lnTo>
                  <a:pt x="556" y="41"/>
                </a:lnTo>
                <a:lnTo>
                  <a:pt x="584" y="41"/>
                </a:lnTo>
                <a:lnTo>
                  <a:pt x="670" y="39"/>
                </a:lnTo>
                <a:lnTo>
                  <a:pt x="689" y="39"/>
                </a:lnTo>
                <a:lnTo>
                  <a:pt x="729" y="36"/>
                </a:lnTo>
                <a:lnTo>
                  <a:pt x="754" y="35"/>
                </a:lnTo>
                <a:lnTo>
                  <a:pt x="809" y="34"/>
                </a:lnTo>
                <a:lnTo>
                  <a:pt x="1192"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3" name="SMARTPenAnnotation151"/>
          <p:cNvSpPr>
            <a:spLocks/>
          </p:cNvSpPr>
          <p:nvPr/>
        </p:nvSpPr>
        <p:spPr bwMode="auto">
          <a:xfrm>
            <a:off x="652463" y="2790825"/>
            <a:ext cx="2644775" cy="58738"/>
          </a:xfrm>
          <a:custGeom>
            <a:avLst/>
            <a:gdLst>
              <a:gd name="T0" fmla="*/ 0 w 1666"/>
              <a:gd name="T1" fmla="*/ 8 h 37"/>
              <a:gd name="T2" fmla="*/ 16 w 1666"/>
              <a:gd name="T3" fmla="*/ 8 h 37"/>
              <a:gd name="T4" fmla="*/ 38 w 1666"/>
              <a:gd name="T5" fmla="*/ 5 h 37"/>
              <a:gd name="T6" fmla="*/ 52 w 1666"/>
              <a:gd name="T7" fmla="*/ 4 h 37"/>
              <a:gd name="T8" fmla="*/ 84 w 1666"/>
              <a:gd name="T9" fmla="*/ 3 h 37"/>
              <a:gd name="T10" fmla="*/ 138 w 1666"/>
              <a:gd name="T11" fmla="*/ 3 h 37"/>
              <a:gd name="T12" fmla="*/ 156 w 1666"/>
              <a:gd name="T13" fmla="*/ 2 h 37"/>
              <a:gd name="T14" fmla="*/ 167 w 1666"/>
              <a:gd name="T15" fmla="*/ 1 h 37"/>
              <a:gd name="T16" fmla="*/ 179 w 1666"/>
              <a:gd name="T17" fmla="*/ 0 h 37"/>
              <a:gd name="T18" fmla="*/ 213 w 1666"/>
              <a:gd name="T19" fmla="*/ 0 h 37"/>
              <a:gd name="T20" fmla="*/ 490 w 1666"/>
              <a:gd name="T21" fmla="*/ 12 h 37"/>
              <a:gd name="T22" fmla="*/ 587 w 1666"/>
              <a:gd name="T23" fmla="*/ 14 h 37"/>
              <a:gd name="T24" fmla="*/ 682 w 1666"/>
              <a:gd name="T25" fmla="*/ 18 h 37"/>
              <a:gd name="T26" fmla="*/ 698 w 1666"/>
              <a:gd name="T27" fmla="*/ 19 h 37"/>
              <a:gd name="T28" fmla="*/ 738 w 1666"/>
              <a:gd name="T29" fmla="*/ 21 h 37"/>
              <a:gd name="T30" fmla="*/ 845 w 1666"/>
              <a:gd name="T31" fmla="*/ 28 h 37"/>
              <a:gd name="T32" fmla="*/ 873 w 1666"/>
              <a:gd name="T33" fmla="*/ 30 h 37"/>
              <a:gd name="T34" fmla="*/ 925 w 1666"/>
              <a:gd name="T35" fmla="*/ 31 h 37"/>
              <a:gd name="T36" fmla="*/ 1044 w 1666"/>
              <a:gd name="T37" fmla="*/ 31 h 37"/>
              <a:gd name="T38" fmla="*/ 1088 w 1666"/>
              <a:gd name="T39" fmla="*/ 32 h 37"/>
              <a:gd name="T40" fmla="*/ 1137 w 1666"/>
              <a:gd name="T41" fmla="*/ 35 h 37"/>
              <a:gd name="T42" fmla="*/ 1185 w 1666"/>
              <a:gd name="T43" fmla="*/ 36 h 37"/>
              <a:gd name="T44" fmla="*/ 1422 w 1666"/>
              <a:gd name="T45" fmla="*/ 36 h 37"/>
              <a:gd name="T46" fmla="*/ 1433 w 1666"/>
              <a:gd name="T47" fmla="*/ 36 h 37"/>
              <a:gd name="T48" fmla="*/ 1443 w 1666"/>
              <a:gd name="T49" fmla="*/ 35 h 37"/>
              <a:gd name="T50" fmla="*/ 1453 w 1666"/>
              <a:gd name="T51" fmla="*/ 33 h 37"/>
              <a:gd name="T52" fmla="*/ 1463 w 1666"/>
              <a:gd name="T53" fmla="*/ 33 h 37"/>
              <a:gd name="T54" fmla="*/ 1482 w 1666"/>
              <a:gd name="T55" fmla="*/ 32 h 37"/>
              <a:gd name="T56" fmla="*/ 1535 w 1666"/>
              <a:gd name="T57" fmla="*/ 31 h 37"/>
              <a:gd name="T58" fmla="*/ 1550 w 1666"/>
              <a:gd name="T59" fmla="*/ 30 h 37"/>
              <a:gd name="T60" fmla="*/ 1562 w 1666"/>
              <a:gd name="T61" fmla="*/ 29 h 37"/>
              <a:gd name="T62" fmla="*/ 1572 w 1666"/>
              <a:gd name="T63" fmla="*/ 28 h 37"/>
              <a:gd name="T64" fmla="*/ 1585 w 1666"/>
              <a:gd name="T65" fmla="*/ 27 h 37"/>
              <a:gd name="T66" fmla="*/ 1616 w 1666"/>
              <a:gd name="T67" fmla="*/ 26 h 37"/>
              <a:gd name="T68" fmla="*/ 1650 w 1666"/>
              <a:gd name="T69" fmla="*/ 26 h 37"/>
              <a:gd name="T70" fmla="*/ 1654 w 1666"/>
              <a:gd name="T71" fmla="*/ 27 h 37"/>
              <a:gd name="T72" fmla="*/ 1658 w 1666"/>
              <a:gd name="T73" fmla="*/ 28 h 37"/>
              <a:gd name="T74" fmla="*/ 1660 w 1666"/>
              <a:gd name="T75" fmla="*/ 30 h 37"/>
              <a:gd name="T76" fmla="*/ 1661 w 1666"/>
              <a:gd name="T77" fmla="*/ 31 h 37"/>
              <a:gd name="T78" fmla="*/ 1665 w 1666"/>
              <a:gd name="T7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6" h="37">
                <a:moveTo>
                  <a:pt x="0" y="8"/>
                </a:moveTo>
                <a:lnTo>
                  <a:pt x="16" y="8"/>
                </a:lnTo>
                <a:lnTo>
                  <a:pt x="38" y="5"/>
                </a:lnTo>
                <a:lnTo>
                  <a:pt x="52" y="4"/>
                </a:lnTo>
                <a:lnTo>
                  <a:pt x="84" y="3"/>
                </a:lnTo>
                <a:lnTo>
                  <a:pt x="138" y="3"/>
                </a:lnTo>
                <a:lnTo>
                  <a:pt x="156" y="2"/>
                </a:lnTo>
                <a:lnTo>
                  <a:pt x="167" y="1"/>
                </a:lnTo>
                <a:lnTo>
                  <a:pt x="179" y="0"/>
                </a:lnTo>
                <a:lnTo>
                  <a:pt x="213" y="0"/>
                </a:lnTo>
                <a:lnTo>
                  <a:pt x="490" y="12"/>
                </a:lnTo>
                <a:lnTo>
                  <a:pt x="587" y="14"/>
                </a:lnTo>
                <a:lnTo>
                  <a:pt x="682" y="18"/>
                </a:lnTo>
                <a:lnTo>
                  <a:pt x="698" y="19"/>
                </a:lnTo>
                <a:lnTo>
                  <a:pt x="738" y="21"/>
                </a:lnTo>
                <a:lnTo>
                  <a:pt x="845" y="28"/>
                </a:lnTo>
                <a:lnTo>
                  <a:pt x="873" y="30"/>
                </a:lnTo>
                <a:lnTo>
                  <a:pt x="925" y="31"/>
                </a:lnTo>
                <a:lnTo>
                  <a:pt x="1044" y="31"/>
                </a:lnTo>
                <a:lnTo>
                  <a:pt x="1088" y="32"/>
                </a:lnTo>
                <a:lnTo>
                  <a:pt x="1137" y="35"/>
                </a:lnTo>
                <a:lnTo>
                  <a:pt x="1185" y="36"/>
                </a:lnTo>
                <a:lnTo>
                  <a:pt x="1422" y="36"/>
                </a:lnTo>
                <a:lnTo>
                  <a:pt x="1433" y="36"/>
                </a:lnTo>
                <a:lnTo>
                  <a:pt x="1443" y="35"/>
                </a:lnTo>
                <a:lnTo>
                  <a:pt x="1453" y="33"/>
                </a:lnTo>
                <a:lnTo>
                  <a:pt x="1463" y="33"/>
                </a:lnTo>
                <a:lnTo>
                  <a:pt x="1482" y="32"/>
                </a:lnTo>
                <a:lnTo>
                  <a:pt x="1535" y="31"/>
                </a:lnTo>
                <a:lnTo>
                  <a:pt x="1550" y="30"/>
                </a:lnTo>
                <a:lnTo>
                  <a:pt x="1562" y="29"/>
                </a:lnTo>
                <a:lnTo>
                  <a:pt x="1572" y="28"/>
                </a:lnTo>
                <a:lnTo>
                  <a:pt x="1585" y="27"/>
                </a:lnTo>
                <a:lnTo>
                  <a:pt x="1616" y="26"/>
                </a:lnTo>
                <a:lnTo>
                  <a:pt x="1650" y="26"/>
                </a:lnTo>
                <a:lnTo>
                  <a:pt x="1654" y="27"/>
                </a:lnTo>
                <a:lnTo>
                  <a:pt x="1658" y="28"/>
                </a:lnTo>
                <a:lnTo>
                  <a:pt x="1660" y="30"/>
                </a:lnTo>
                <a:lnTo>
                  <a:pt x="1661" y="31"/>
                </a:lnTo>
                <a:lnTo>
                  <a:pt x="1665" y="3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4" name="SMARTPenAnnotation152"/>
          <p:cNvSpPr>
            <a:spLocks/>
          </p:cNvSpPr>
          <p:nvPr/>
        </p:nvSpPr>
        <p:spPr bwMode="auto">
          <a:xfrm>
            <a:off x="1446213" y="3116263"/>
            <a:ext cx="1752600" cy="90487"/>
          </a:xfrm>
          <a:custGeom>
            <a:avLst/>
            <a:gdLst>
              <a:gd name="T0" fmla="*/ 0 w 1104"/>
              <a:gd name="T1" fmla="*/ 56 h 57"/>
              <a:gd name="T2" fmla="*/ 6 w 1104"/>
              <a:gd name="T3" fmla="*/ 53 h 57"/>
              <a:gd name="T4" fmla="*/ 12 w 1104"/>
              <a:gd name="T5" fmla="*/ 52 h 57"/>
              <a:gd name="T6" fmla="*/ 51 w 1104"/>
              <a:gd name="T7" fmla="*/ 48 h 57"/>
              <a:gd name="T8" fmla="*/ 61 w 1104"/>
              <a:gd name="T9" fmla="*/ 46 h 57"/>
              <a:gd name="T10" fmla="*/ 70 w 1104"/>
              <a:gd name="T11" fmla="*/ 45 h 57"/>
              <a:gd name="T12" fmla="*/ 77 w 1104"/>
              <a:gd name="T13" fmla="*/ 43 h 57"/>
              <a:gd name="T14" fmla="*/ 83 w 1104"/>
              <a:gd name="T15" fmla="*/ 42 h 57"/>
              <a:gd name="T16" fmla="*/ 101 w 1104"/>
              <a:gd name="T17" fmla="*/ 40 h 57"/>
              <a:gd name="T18" fmla="*/ 118 w 1104"/>
              <a:gd name="T19" fmla="*/ 39 h 57"/>
              <a:gd name="T20" fmla="*/ 124 w 1104"/>
              <a:gd name="T21" fmla="*/ 38 h 57"/>
              <a:gd name="T22" fmla="*/ 130 w 1104"/>
              <a:gd name="T23" fmla="*/ 37 h 57"/>
              <a:gd name="T24" fmla="*/ 141 w 1104"/>
              <a:gd name="T25" fmla="*/ 35 h 57"/>
              <a:gd name="T26" fmla="*/ 164 w 1104"/>
              <a:gd name="T27" fmla="*/ 34 h 57"/>
              <a:gd name="T28" fmla="*/ 357 w 1104"/>
              <a:gd name="T29" fmla="*/ 33 h 57"/>
              <a:gd name="T30" fmla="*/ 425 w 1104"/>
              <a:gd name="T31" fmla="*/ 31 h 57"/>
              <a:gd name="T32" fmla="*/ 482 w 1104"/>
              <a:gd name="T33" fmla="*/ 28 h 57"/>
              <a:gd name="T34" fmla="*/ 507 w 1104"/>
              <a:gd name="T35" fmla="*/ 26 h 57"/>
              <a:gd name="T36" fmla="*/ 528 w 1104"/>
              <a:gd name="T37" fmla="*/ 24 h 57"/>
              <a:gd name="T38" fmla="*/ 545 w 1104"/>
              <a:gd name="T39" fmla="*/ 22 h 57"/>
              <a:gd name="T40" fmla="*/ 560 w 1104"/>
              <a:gd name="T41" fmla="*/ 21 h 57"/>
              <a:gd name="T42" fmla="*/ 574 w 1104"/>
              <a:gd name="T43" fmla="*/ 19 h 57"/>
              <a:gd name="T44" fmla="*/ 597 w 1104"/>
              <a:gd name="T45" fmla="*/ 18 h 57"/>
              <a:gd name="T46" fmla="*/ 608 w 1104"/>
              <a:gd name="T47" fmla="*/ 17 h 57"/>
              <a:gd name="T48" fmla="*/ 619 w 1104"/>
              <a:gd name="T49" fmla="*/ 16 h 57"/>
              <a:gd name="T50" fmla="*/ 630 w 1104"/>
              <a:gd name="T51" fmla="*/ 14 h 57"/>
              <a:gd name="T52" fmla="*/ 653 w 1104"/>
              <a:gd name="T53" fmla="*/ 13 h 57"/>
              <a:gd name="T54" fmla="*/ 679 w 1104"/>
              <a:gd name="T55" fmla="*/ 11 h 57"/>
              <a:gd name="T56" fmla="*/ 796 w 1104"/>
              <a:gd name="T57" fmla="*/ 4 h 57"/>
              <a:gd name="T58" fmla="*/ 856 w 1104"/>
              <a:gd name="T59" fmla="*/ 2 h 57"/>
              <a:gd name="T60" fmla="*/ 957 w 1104"/>
              <a:gd name="T61" fmla="*/ 0 h 57"/>
              <a:gd name="T62" fmla="*/ 989 w 1104"/>
              <a:gd name="T63" fmla="*/ 2 h 57"/>
              <a:gd name="T64" fmla="*/ 1000 w 1104"/>
              <a:gd name="T65" fmla="*/ 3 h 57"/>
              <a:gd name="T66" fmla="*/ 1010 w 1104"/>
              <a:gd name="T67" fmla="*/ 5 h 57"/>
              <a:gd name="T68" fmla="*/ 1019 w 1104"/>
              <a:gd name="T69" fmla="*/ 6 h 57"/>
              <a:gd name="T70" fmla="*/ 1026 w 1104"/>
              <a:gd name="T71" fmla="*/ 8 h 57"/>
              <a:gd name="T72" fmla="*/ 1034 w 1104"/>
              <a:gd name="T73" fmla="*/ 10 h 57"/>
              <a:gd name="T74" fmla="*/ 1043 w 1104"/>
              <a:gd name="T75" fmla="*/ 13 h 57"/>
              <a:gd name="T76" fmla="*/ 1051 w 1104"/>
              <a:gd name="T77" fmla="*/ 16 h 57"/>
              <a:gd name="T78" fmla="*/ 1059 w 1104"/>
              <a:gd name="T79" fmla="*/ 19 h 57"/>
              <a:gd name="T80" fmla="*/ 1065 w 1104"/>
              <a:gd name="T81" fmla="*/ 21 h 57"/>
              <a:gd name="T82" fmla="*/ 1070 w 1104"/>
              <a:gd name="T83" fmla="*/ 24 h 57"/>
              <a:gd name="T84" fmla="*/ 1075 w 1104"/>
              <a:gd name="T85" fmla="*/ 26 h 57"/>
              <a:gd name="T86" fmla="*/ 1081 w 1104"/>
              <a:gd name="T87" fmla="*/ 30 h 57"/>
              <a:gd name="T88" fmla="*/ 1086 w 1104"/>
              <a:gd name="T89" fmla="*/ 33 h 57"/>
              <a:gd name="T90" fmla="*/ 1090 w 1104"/>
              <a:gd name="T91" fmla="*/ 36 h 57"/>
              <a:gd name="T92" fmla="*/ 1094 w 1104"/>
              <a:gd name="T93" fmla="*/ 38 h 57"/>
              <a:gd name="T94" fmla="*/ 1103 w 1104"/>
              <a:gd name="T95"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57">
                <a:moveTo>
                  <a:pt x="0" y="56"/>
                </a:moveTo>
                <a:lnTo>
                  <a:pt x="6" y="53"/>
                </a:lnTo>
                <a:lnTo>
                  <a:pt x="12" y="52"/>
                </a:lnTo>
                <a:lnTo>
                  <a:pt x="51" y="48"/>
                </a:lnTo>
                <a:lnTo>
                  <a:pt x="61" y="46"/>
                </a:lnTo>
                <a:lnTo>
                  <a:pt x="70" y="45"/>
                </a:lnTo>
                <a:lnTo>
                  <a:pt x="77" y="43"/>
                </a:lnTo>
                <a:lnTo>
                  <a:pt x="83" y="42"/>
                </a:lnTo>
                <a:lnTo>
                  <a:pt x="101" y="40"/>
                </a:lnTo>
                <a:lnTo>
                  <a:pt x="118" y="39"/>
                </a:lnTo>
                <a:lnTo>
                  <a:pt x="124" y="38"/>
                </a:lnTo>
                <a:lnTo>
                  <a:pt x="130" y="37"/>
                </a:lnTo>
                <a:lnTo>
                  <a:pt x="141" y="35"/>
                </a:lnTo>
                <a:lnTo>
                  <a:pt x="164" y="34"/>
                </a:lnTo>
                <a:lnTo>
                  <a:pt x="357" y="33"/>
                </a:lnTo>
                <a:lnTo>
                  <a:pt x="425" y="31"/>
                </a:lnTo>
                <a:lnTo>
                  <a:pt x="482" y="28"/>
                </a:lnTo>
                <a:lnTo>
                  <a:pt x="507" y="26"/>
                </a:lnTo>
                <a:lnTo>
                  <a:pt x="528" y="24"/>
                </a:lnTo>
                <a:lnTo>
                  <a:pt x="545" y="22"/>
                </a:lnTo>
                <a:lnTo>
                  <a:pt x="560" y="21"/>
                </a:lnTo>
                <a:lnTo>
                  <a:pt x="574" y="19"/>
                </a:lnTo>
                <a:lnTo>
                  <a:pt x="597" y="18"/>
                </a:lnTo>
                <a:lnTo>
                  <a:pt x="608" y="17"/>
                </a:lnTo>
                <a:lnTo>
                  <a:pt x="619" y="16"/>
                </a:lnTo>
                <a:lnTo>
                  <a:pt x="630" y="14"/>
                </a:lnTo>
                <a:lnTo>
                  <a:pt x="653" y="13"/>
                </a:lnTo>
                <a:lnTo>
                  <a:pt x="679" y="11"/>
                </a:lnTo>
                <a:lnTo>
                  <a:pt x="796" y="4"/>
                </a:lnTo>
                <a:lnTo>
                  <a:pt x="856" y="2"/>
                </a:lnTo>
                <a:lnTo>
                  <a:pt x="957" y="0"/>
                </a:lnTo>
                <a:lnTo>
                  <a:pt x="989" y="2"/>
                </a:lnTo>
                <a:lnTo>
                  <a:pt x="1000" y="3"/>
                </a:lnTo>
                <a:lnTo>
                  <a:pt x="1010" y="5"/>
                </a:lnTo>
                <a:lnTo>
                  <a:pt x="1019" y="6"/>
                </a:lnTo>
                <a:lnTo>
                  <a:pt x="1026" y="8"/>
                </a:lnTo>
                <a:lnTo>
                  <a:pt x="1034" y="10"/>
                </a:lnTo>
                <a:lnTo>
                  <a:pt x="1043" y="13"/>
                </a:lnTo>
                <a:lnTo>
                  <a:pt x="1051" y="16"/>
                </a:lnTo>
                <a:lnTo>
                  <a:pt x="1059" y="19"/>
                </a:lnTo>
                <a:lnTo>
                  <a:pt x="1065" y="21"/>
                </a:lnTo>
                <a:lnTo>
                  <a:pt x="1070" y="24"/>
                </a:lnTo>
                <a:lnTo>
                  <a:pt x="1075" y="26"/>
                </a:lnTo>
                <a:lnTo>
                  <a:pt x="1081" y="30"/>
                </a:lnTo>
                <a:lnTo>
                  <a:pt x="1086" y="33"/>
                </a:lnTo>
                <a:lnTo>
                  <a:pt x="1090" y="36"/>
                </a:lnTo>
                <a:lnTo>
                  <a:pt x="1094" y="38"/>
                </a:lnTo>
                <a:lnTo>
                  <a:pt x="1103"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5" name="SMARTPenAnnotation153"/>
          <p:cNvSpPr>
            <a:spLocks/>
          </p:cNvSpPr>
          <p:nvPr/>
        </p:nvSpPr>
        <p:spPr bwMode="auto">
          <a:xfrm>
            <a:off x="1108075" y="3455988"/>
            <a:ext cx="2170113" cy="82550"/>
          </a:xfrm>
          <a:custGeom>
            <a:avLst/>
            <a:gdLst>
              <a:gd name="T0" fmla="*/ 0 w 1367"/>
              <a:gd name="T1" fmla="*/ 6 h 52"/>
              <a:gd name="T2" fmla="*/ 8 w 1367"/>
              <a:gd name="T3" fmla="*/ 8 h 52"/>
              <a:gd name="T4" fmla="*/ 16 w 1367"/>
              <a:gd name="T5" fmla="*/ 10 h 52"/>
              <a:gd name="T6" fmla="*/ 58 w 1367"/>
              <a:gd name="T7" fmla="*/ 11 h 52"/>
              <a:gd name="T8" fmla="*/ 88 w 1367"/>
              <a:gd name="T9" fmla="*/ 10 h 52"/>
              <a:gd name="T10" fmla="*/ 94 w 1367"/>
              <a:gd name="T11" fmla="*/ 9 h 52"/>
              <a:gd name="T12" fmla="*/ 100 w 1367"/>
              <a:gd name="T13" fmla="*/ 8 h 52"/>
              <a:gd name="T14" fmla="*/ 118 w 1367"/>
              <a:gd name="T15" fmla="*/ 7 h 52"/>
              <a:gd name="T16" fmla="*/ 144 w 1367"/>
              <a:gd name="T17" fmla="*/ 5 h 52"/>
              <a:gd name="T18" fmla="*/ 192 w 1367"/>
              <a:gd name="T19" fmla="*/ 2 h 52"/>
              <a:gd name="T20" fmla="*/ 227 w 1367"/>
              <a:gd name="T21" fmla="*/ 0 h 52"/>
              <a:gd name="T22" fmla="*/ 475 w 1367"/>
              <a:gd name="T23" fmla="*/ 0 h 52"/>
              <a:gd name="T24" fmla="*/ 491 w 1367"/>
              <a:gd name="T25" fmla="*/ 1 h 52"/>
              <a:gd name="T26" fmla="*/ 505 w 1367"/>
              <a:gd name="T27" fmla="*/ 2 h 52"/>
              <a:gd name="T28" fmla="*/ 537 w 1367"/>
              <a:gd name="T29" fmla="*/ 5 h 52"/>
              <a:gd name="T30" fmla="*/ 585 w 1367"/>
              <a:gd name="T31" fmla="*/ 11 h 52"/>
              <a:gd name="T32" fmla="*/ 605 w 1367"/>
              <a:gd name="T33" fmla="*/ 13 h 52"/>
              <a:gd name="T34" fmla="*/ 621 w 1367"/>
              <a:gd name="T35" fmla="*/ 14 h 52"/>
              <a:gd name="T36" fmla="*/ 648 w 1367"/>
              <a:gd name="T37" fmla="*/ 16 h 52"/>
              <a:gd name="T38" fmla="*/ 685 w 1367"/>
              <a:gd name="T39" fmla="*/ 17 h 52"/>
              <a:gd name="T40" fmla="*/ 696 w 1367"/>
              <a:gd name="T41" fmla="*/ 18 h 52"/>
              <a:gd name="T42" fmla="*/ 708 w 1367"/>
              <a:gd name="T43" fmla="*/ 20 h 52"/>
              <a:gd name="T44" fmla="*/ 734 w 1367"/>
              <a:gd name="T45" fmla="*/ 21 h 52"/>
              <a:gd name="T46" fmla="*/ 842 w 1367"/>
              <a:gd name="T47" fmla="*/ 22 h 52"/>
              <a:gd name="T48" fmla="*/ 867 w 1367"/>
              <a:gd name="T49" fmla="*/ 24 h 52"/>
              <a:gd name="T50" fmla="*/ 887 w 1367"/>
              <a:gd name="T51" fmla="*/ 25 h 52"/>
              <a:gd name="T52" fmla="*/ 918 w 1367"/>
              <a:gd name="T53" fmla="*/ 26 h 52"/>
              <a:gd name="T54" fmla="*/ 1032 w 1367"/>
              <a:gd name="T55" fmla="*/ 28 h 52"/>
              <a:gd name="T56" fmla="*/ 1057 w 1367"/>
              <a:gd name="T57" fmla="*/ 29 h 52"/>
              <a:gd name="T58" fmla="*/ 1094 w 1367"/>
              <a:gd name="T59" fmla="*/ 32 h 52"/>
              <a:gd name="T60" fmla="*/ 1133 w 1367"/>
              <a:gd name="T61" fmla="*/ 33 h 52"/>
              <a:gd name="T62" fmla="*/ 1184 w 1367"/>
              <a:gd name="T63" fmla="*/ 34 h 52"/>
              <a:gd name="T64" fmla="*/ 1293 w 1367"/>
              <a:gd name="T65" fmla="*/ 34 h 52"/>
              <a:gd name="T66" fmla="*/ 1301 w 1367"/>
              <a:gd name="T67" fmla="*/ 34 h 52"/>
              <a:gd name="T68" fmla="*/ 1311 w 1367"/>
              <a:gd name="T69" fmla="*/ 35 h 52"/>
              <a:gd name="T70" fmla="*/ 1330 w 1367"/>
              <a:gd name="T71" fmla="*/ 37 h 52"/>
              <a:gd name="T72" fmla="*/ 1340 w 1367"/>
              <a:gd name="T73" fmla="*/ 38 h 52"/>
              <a:gd name="T74" fmla="*/ 1345 w 1367"/>
              <a:gd name="T75" fmla="*/ 40 h 52"/>
              <a:gd name="T76" fmla="*/ 1350 w 1367"/>
              <a:gd name="T77" fmla="*/ 42 h 52"/>
              <a:gd name="T78" fmla="*/ 1366 w 1367"/>
              <a:gd name="T7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7" h="52">
                <a:moveTo>
                  <a:pt x="0" y="6"/>
                </a:moveTo>
                <a:lnTo>
                  <a:pt x="8" y="8"/>
                </a:lnTo>
                <a:lnTo>
                  <a:pt x="16" y="10"/>
                </a:lnTo>
                <a:lnTo>
                  <a:pt x="58" y="11"/>
                </a:lnTo>
                <a:lnTo>
                  <a:pt x="88" y="10"/>
                </a:lnTo>
                <a:lnTo>
                  <a:pt x="94" y="9"/>
                </a:lnTo>
                <a:lnTo>
                  <a:pt x="100" y="8"/>
                </a:lnTo>
                <a:lnTo>
                  <a:pt x="118" y="7"/>
                </a:lnTo>
                <a:lnTo>
                  <a:pt x="144" y="5"/>
                </a:lnTo>
                <a:lnTo>
                  <a:pt x="192" y="2"/>
                </a:lnTo>
                <a:lnTo>
                  <a:pt x="227" y="0"/>
                </a:lnTo>
                <a:lnTo>
                  <a:pt x="475" y="0"/>
                </a:lnTo>
                <a:lnTo>
                  <a:pt x="491" y="1"/>
                </a:lnTo>
                <a:lnTo>
                  <a:pt x="505" y="2"/>
                </a:lnTo>
                <a:lnTo>
                  <a:pt x="537" y="5"/>
                </a:lnTo>
                <a:lnTo>
                  <a:pt x="585" y="11"/>
                </a:lnTo>
                <a:lnTo>
                  <a:pt x="605" y="13"/>
                </a:lnTo>
                <a:lnTo>
                  <a:pt x="621" y="14"/>
                </a:lnTo>
                <a:lnTo>
                  <a:pt x="648" y="16"/>
                </a:lnTo>
                <a:lnTo>
                  <a:pt x="685" y="17"/>
                </a:lnTo>
                <a:lnTo>
                  <a:pt x="696" y="18"/>
                </a:lnTo>
                <a:lnTo>
                  <a:pt x="708" y="20"/>
                </a:lnTo>
                <a:lnTo>
                  <a:pt x="734" y="21"/>
                </a:lnTo>
                <a:lnTo>
                  <a:pt x="842" y="22"/>
                </a:lnTo>
                <a:lnTo>
                  <a:pt x="867" y="24"/>
                </a:lnTo>
                <a:lnTo>
                  <a:pt x="887" y="25"/>
                </a:lnTo>
                <a:lnTo>
                  <a:pt x="918" y="26"/>
                </a:lnTo>
                <a:lnTo>
                  <a:pt x="1032" y="28"/>
                </a:lnTo>
                <a:lnTo>
                  <a:pt x="1057" y="29"/>
                </a:lnTo>
                <a:lnTo>
                  <a:pt x="1094" y="32"/>
                </a:lnTo>
                <a:lnTo>
                  <a:pt x="1133" y="33"/>
                </a:lnTo>
                <a:lnTo>
                  <a:pt x="1184" y="34"/>
                </a:lnTo>
                <a:lnTo>
                  <a:pt x="1293" y="34"/>
                </a:lnTo>
                <a:lnTo>
                  <a:pt x="1301" y="34"/>
                </a:lnTo>
                <a:lnTo>
                  <a:pt x="1311" y="35"/>
                </a:lnTo>
                <a:lnTo>
                  <a:pt x="1330" y="37"/>
                </a:lnTo>
                <a:lnTo>
                  <a:pt x="1340" y="38"/>
                </a:lnTo>
                <a:lnTo>
                  <a:pt x="1345" y="40"/>
                </a:lnTo>
                <a:lnTo>
                  <a:pt x="1350" y="42"/>
                </a:lnTo>
                <a:lnTo>
                  <a:pt x="1366"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6" name="SMARTPenAnnotation154"/>
          <p:cNvSpPr>
            <a:spLocks/>
          </p:cNvSpPr>
          <p:nvPr/>
        </p:nvSpPr>
        <p:spPr bwMode="auto">
          <a:xfrm>
            <a:off x="714375" y="4491038"/>
            <a:ext cx="1778000" cy="100012"/>
          </a:xfrm>
          <a:custGeom>
            <a:avLst/>
            <a:gdLst>
              <a:gd name="T0" fmla="*/ 0 w 1120"/>
              <a:gd name="T1" fmla="*/ 0 h 63"/>
              <a:gd name="T2" fmla="*/ 19 w 1120"/>
              <a:gd name="T3" fmla="*/ 0 h 63"/>
              <a:gd name="T4" fmla="*/ 24 w 1120"/>
              <a:gd name="T5" fmla="*/ 2 h 63"/>
              <a:gd name="T6" fmla="*/ 28 w 1120"/>
              <a:gd name="T7" fmla="*/ 3 h 63"/>
              <a:gd name="T8" fmla="*/ 34 w 1120"/>
              <a:gd name="T9" fmla="*/ 5 h 63"/>
              <a:gd name="T10" fmla="*/ 65 w 1120"/>
              <a:gd name="T11" fmla="*/ 6 h 63"/>
              <a:gd name="T12" fmla="*/ 89 w 1120"/>
              <a:gd name="T13" fmla="*/ 7 h 63"/>
              <a:gd name="T14" fmla="*/ 138 w 1120"/>
              <a:gd name="T15" fmla="*/ 10 h 63"/>
              <a:gd name="T16" fmla="*/ 165 w 1120"/>
              <a:gd name="T17" fmla="*/ 11 h 63"/>
              <a:gd name="T18" fmla="*/ 176 w 1120"/>
              <a:gd name="T19" fmla="*/ 12 h 63"/>
              <a:gd name="T20" fmla="*/ 185 w 1120"/>
              <a:gd name="T21" fmla="*/ 13 h 63"/>
              <a:gd name="T22" fmla="*/ 192 w 1120"/>
              <a:gd name="T23" fmla="*/ 14 h 63"/>
              <a:gd name="T24" fmla="*/ 214 w 1120"/>
              <a:gd name="T25" fmla="*/ 16 h 63"/>
              <a:gd name="T26" fmla="*/ 247 w 1120"/>
              <a:gd name="T27" fmla="*/ 17 h 63"/>
              <a:gd name="T28" fmla="*/ 280 w 1120"/>
              <a:gd name="T29" fmla="*/ 17 h 63"/>
              <a:gd name="T30" fmla="*/ 309 w 1120"/>
              <a:gd name="T31" fmla="*/ 19 h 63"/>
              <a:gd name="T32" fmla="*/ 326 w 1120"/>
              <a:gd name="T33" fmla="*/ 20 h 63"/>
              <a:gd name="T34" fmla="*/ 345 w 1120"/>
              <a:gd name="T35" fmla="*/ 21 h 63"/>
              <a:gd name="T36" fmla="*/ 406 w 1120"/>
              <a:gd name="T37" fmla="*/ 22 h 63"/>
              <a:gd name="T38" fmla="*/ 432 w 1120"/>
              <a:gd name="T39" fmla="*/ 23 h 63"/>
              <a:gd name="T40" fmla="*/ 453 w 1120"/>
              <a:gd name="T41" fmla="*/ 21 h 63"/>
              <a:gd name="T42" fmla="*/ 464 w 1120"/>
              <a:gd name="T43" fmla="*/ 20 h 63"/>
              <a:gd name="T44" fmla="*/ 496 w 1120"/>
              <a:gd name="T45" fmla="*/ 18 h 63"/>
              <a:gd name="T46" fmla="*/ 548 w 1120"/>
              <a:gd name="T47" fmla="*/ 18 h 63"/>
              <a:gd name="T48" fmla="*/ 778 w 1120"/>
              <a:gd name="T49" fmla="*/ 17 h 63"/>
              <a:gd name="T50" fmla="*/ 815 w 1120"/>
              <a:gd name="T51" fmla="*/ 16 h 63"/>
              <a:gd name="T52" fmla="*/ 856 w 1120"/>
              <a:gd name="T53" fmla="*/ 13 h 63"/>
              <a:gd name="T54" fmla="*/ 885 w 1120"/>
              <a:gd name="T55" fmla="*/ 12 h 63"/>
              <a:gd name="T56" fmla="*/ 914 w 1120"/>
              <a:gd name="T57" fmla="*/ 14 h 63"/>
              <a:gd name="T58" fmla="*/ 930 w 1120"/>
              <a:gd name="T59" fmla="*/ 15 h 63"/>
              <a:gd name="T60" fmla="*/ 943 w 1120"/>
              <a:gd name="T61" fmla="*/ 16 h 63"/>
              <a:gd name="T62" fmla="*/ 954 w 1120"/>
              <a:gd name="T63" fmla="*/ 18 h 63"/>
              <a:gd name="T64" fmla="*/ 964 w 1120"/>
              <a:gd name="T65" fmla="*/ 20 h 63"/>
              <a:gd name="T66" fmla="*/ 982 w 1120"/>
              <a:gd name="T67" fmla="*/ 21 h 63"/>
              <a:gd name="T68" fmla="*/ 998 w 1120"/>
              <a:gd name="T69" fmla="*/ 23 h 63"/>
              <a:gd name="T70" fmla="*/ 1005 w 1120"/>
              <a:gd name="T71" fmla="*/ 24 h 63"/>
              <a:gd name="T72" fmla="*/ 1011 w 1120"/>
              <a:gd name="T73" fmla="*/ 26 h 63"/>
              <a:gd name="T74" fmla="*/ 1030 w 1120"/>
              <a:gd name="T75" fmla="*/ 31 h 63"/>
              <a:gd name="T76" fmla="*/ 1041 w 1120"/>
              <a:gd name="T77" fmla="*/ 34 h 63"/>
              <a:gd name="T78" fmla="*/ 1050 w 1120"/>
              <a:gd name="T79" fmla="*/ 36 h 63"/>
              <a:gd name="T80" fmla="*/ 1057 w 1120"/>
              <a:gd name="T81" fmla="*/ 37 h 63"/>
              <a:gd name="T82" fmla="*/ 1063 w 1120"/>
              <a:gd name="T83" fmla="*/ 38 h 63"/>
              <a:gd name="T84" fmla="*/ 1070 w 1120"/>
              <a:gd name="T85" fmla="*/ 40 h 63"/>
              <a:gd name="T86" fmla="*/ 1079 w 1120"/>
              <a:gd name="T87" fmla="*/ 44 h 63"/>
              <a:gd name="T88" fmla="*/ 1096 w 1120"/>
              <a:gd name="T89" fmla="*/ 52 h 63"/>
              <a:gd name="T90" fmla="*/ 1119 w 1120"/>
              <a:gd name="T9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0" h="63">
                <a:moveTo>
                  <a:pt x="0" y="0"/>
                </a:moveTo>
                <a:lnTo>
                  <a:pt x="19" y="0"/>
                </a:lnTo>
                <a:lnTo>
                  <a:pt x="24" y="2"/>
                </a:lnTo>
                <a:lnTo>
                  <a:pt x="28" y="3"/>
                </a:lnTo>
                <a:lnTo>
                  <a:pt x="34" y="5"/>
                </a:lnTo>
                <a:lnTo>
                  <a:pt x="65" y="6"/>
                </a:lnTo>
                <a:lnTo>
                  <a:pt x="89" y="7"/>
                </a:lnTo>
                <a:lnTo>
                  <a:pt x="138" y="10"/>
                </a:lnTo>
                <a:lnTo>
                  <a:pt x="165" y="11"/>
                </a:lnTo>
                <a:lnTo>
                  <a:pt x="176" y="12"/>
                </a:lnTo>
                <a:lnTo>
                  <a:pt x="185" y="13"/>
                </a:lnTo>
                <a:lnTo>
                  <a:pt x="192" y="14"/>
                </a:lnTo>
                <a:lnTo>
                  <a:pt x="214" y="16"/>
                </a:lnTo>
                <a:lnTo>
                  <a:pt x="247" y="17"/>
                </a:lnTo>
                <a:lnTo>
                  <a:pt x="280" y="17"/>
                </a:lnTo>
                <a:lnTo>
                  <a:pt x="309" y="19"/>
                </a:lnTo>
                <a:lnTo>
                  <a:pt x="326" y="20"/>
                </a:lnTo>
                <a:lnTo>
                  <a:pt x="345" y="21"/>
                </a:lnTo>
                <a:lnTo>
                  <a:pt x="406" y="22"/>
                </a:lnTo>
                <a:lnTo>
                  <a:pt x="432" y="23"/>
                </a:lnTo>
                <a:lnTo>
                  <a:pt x="453" y="21"/>
                </a:lnTo>
                <a:lnTo>
                  <a:pt x="464" y="20"/>
                </a:lnTo>
                <a:lnTo>
                  <a:pt x="496" y="18"/>
                </a:lnTo>
                <a:lnTo>
                  <a:pt x="548" y="18"/>
                </a:lnTo>
                <a:lnTo>
                  <a:pt x="778" y="17"/>
                </a:lnTo>
                <a:lnTo>
                  <a:pt x="815" y="16"/>
                </a:lnTo>
                <a:lnTo>
                  <a:pt x="856" y="13"/>
                </a:lnTo>
                <a:lnTo>
                  <a:pt x="885" y="12"/>
                </a:lnTo>
                <a:lnTo>
                  <a:pt x="914" y="14"/>
                </a:lnTo>
                <a:lnTo>
                  <a:pt x="930" y="15"/>
                </a:lnTo>
                <a:lnTo>
                  <a:pt x="943" y="16"/>
                </a:lnTo>
                <a:lnTo>
                  <a:pt x="954" y="18"/>
                </a:lnTo>
                <a:lnTo>
                  <a:pt x="964" y="20"/>
                </a:lnTo>
                <a:lnTo>
                  <a:pt x="982" y="21"/>
                </a:lnTo>
                <a:lnTo>
                  <a:pt x="998" y="23"/>
                </a:lnTo>
                <a:lnTo>
                  <a:pt x="1005" y="24"/>
                </a:lnTo>
                <a:lnTo>
                  <a:pt x="1011" y="26"/>
                </a:lnTo>
                <a:lnTo>
                  <a:pt x="1030" y="31"/>
                </a:lnTo>
                <a:lnTo>
                  <a:pt x="1041" y="34"/>
                </a:lnTo>
                <a:lnTo>
                  <a:pt x="1050" y="36"/>
                </a:lnTo>
                <a:lnTo>
                  <a:pt x="1057" y="37"/>
                </a:lnTo>
                <a:lnTo>
                  <a:pt x="1063" y="38"/>
                </a:lnTo>
                <a:lnTo>
                  <a:pt x="1070" y="40"/>
                </a:lnTo>
                <a:lnTo>
                  <a:pt x="1079" y="44"/>
                </a:lnTo>
                <a:lnTo>
                  <a:pt x="1096" y="52"/>
                </a:lnTo>
                <a:lnTo>
                  <a:pt x="1119"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7" name="SMARTPenAnnotation155"/>
          <p:cNvSpPr>
            <a:spLocks/>
          </p:cNvSpPr>
          <p:nvPr/>
        </p:nvSpPr>
        <p:spPr bwMode="auto">
          <a:xfrm>
            <a:off x="563563" y="4830763"/>
            <a:ext cx="1795462" cy="73025"/>
          </a:xfrm>
          <a:custGeom>
            <a:avLst/>
            <a:gdLst>
              <a:gd name="T0" fmla="*/ 5 w 1131"/>
              <a:gd name="T1" fmla="*/ 45 h 46"/>
              <a:gd name="T2" fmla="*/ 0 w 1131"/>
              <a:gd name="T3" fmla="*/ 45 h 46"/>
              <a:gd name="T4" fmla="*/ 1 w 1131"/>
              <a:gd name="T5" fmla="*/ 45 h 46"/>
              <a:gd name="T6" fmla="*/ 1 w 1131"/>
              <a:gd name="T7" fmla="*/ 43 h 46"/>
              <a:gd name="T8" fmla="*/ 3 w 1131"/>
              <a:gd name="T9" fmla="*/ 42 h 46"/>
              <a:gd name="T10" fmla="*/ 5 w 1131"/>
              <a:gd name="T11" fmla="*/ 41 h 46"/>
              <a:gd name="T12" fmla="*/ 9 w 1131"/>
              <a:gd name="T13" fmla="*/ 39 h 46"/>
              <a:gd name="T14" fmla="*/ 13 w 1131"/>
              <a:gd name="T15" fmla="*/ 37 h 46"/>
              <a:gd name="T16" fmla="*/ 28 w 1131"/>
              <a:gd name="T17" fmla="*/ 32 h 46"/>
              <a:gd name="T18" fmla="*/ 59 w 1131"/>
              <a:gd name="T19" fmla="*/ 22 h 46"/>
              <a:gd name="T20" fmla="*/ 65 w 1131"/>
              <a:gd name="T21" fmla="*/ 20 h 46"/>
              <a:gd name="T22" fmla="*/ 72 w 1131"/>
              <a:gd name="T23" fmla="*/ 19 h 46"/>
              <a:gd name="T24" fmla="*/ 77 w 1131"/>
              <a:gd name="T25" fmla="*/ 18 h 46"/>
              <a:gd name="T26" fmla="*/ 83 w 1131"/>
              <a:gd name="T27" fmla="*/ 17 h 46"/>
              <a:gd name="T28" fmla="*/ 89 w 1131"/>
              <a:gd name="T29" fmla="*/ 16 h 46"/>
              <a:gd name="T30" fmla="*/ 95 w 1131"/>
              <a:gd name="T31" fmla="*/ 14 h 46"/>
              <a:gd name="T32" fmla="*/ 102 w 1131"/>
              <a:gd name="T33" fmla="*/ 13 h 46"/>
              <a:gd name="T34" fmla="*/ 121 w 1131"/>
              <a:gd name="T35" fmla="*/ 9 h 46"/>
              <a:gd name="T36" fmla="*/ 132 w 1131"/>
              <a:gd name="T37" fmla="*/ 8 h 46"/>
              <a:gd name="T38" fmla="*/ 158 w 1131"/>
              <a:gd name="T39" fmla="*/ 7 h 46"/>
              <a:gd name="T40" fmla="*/ 189 w 1131"/>
              <a:gd name="T41" fmla="*/ 6 h 46"/>
              <a:gd name="T42" fmla="*/ 198 w 1131"/>
              <a:gd name="T43" fmla="*/ 5 h 46"/>
              <a:gd name="T44" fmla="*/ 206 w 1131"/>
              <a:gd name="T45" fmla="*/ 4 h 46"/>
              <a:gd name="T46" fmla="*/ 214 w 1131"/>
              <a:gd name="T47" fmla="*/ 3 h 46"/>
              <a:gd name="T48" fmla="*/ 222 w 1131"/>
              <a:gd name="T49" fmla="*/ 2 h 46"/>
              <a:gd name="T50" fmla="*/ 245 w 1131"/>
              <a:gd name="T51" fmla="*/ 1 h 46"/>
              <a:gd name="T52" fmla="*/ 254 w 1131"/>
              <a:gd name="T53" fmla="*/ 2 h 46"/>
              <a:gd name="T54" fmla="*/ 263 w 1131"/>
              <a:gd name="T55" fmla="*/ 3 h 46"/>
              <a:gd name="T56" fmla="*/ 279 w 1131"/>
              <a:gd name="T57" fmla="*/ 5 h 46"/>
              <a:gd name="T58" fmla="*/ 313 w 1131"/>
              <a:gd name="T59" fmla="*/ 6 h 46"/>
              <a:gd name="T60" fmla="*/ 429 w 1131"/>
              <a:gd name="T61" fmla="*/ 6 h 46"/>
              <a:gd name="T62" fmla="*/ 460 w 1131"/>
              <a:gd name="T63" fmla="*/ 5 h 46"/>
              <a:gd name="T64" fmla="*/ 567 w 1131"/>
              <a:gd name="T65" fmla="*/ 1 h 46"/>
              <a:gd name="T66" fmla="*/ 617 w 1131"/>
              <a:gd name="T67" fmla="*/ 0 h 46"/>
              <a:gd name="T68" fmla="*/ 803 w 1131"/>
              <a:gd name="T69" fmla="*/ 0 h 46"/>
              <a:gd name="T70" fmla="*/ 818 w 1131"/>
              <a:gd name="T71" fmla="*/ 1 h 46"/>
              <a:gd name="T72" fmla="*/ 867 w 1131"/>
              <a:gd name="T73" fmla="*/ 4 h 46"/>
              <a:gd name="T74" fmla="*/ 892 w 1131"/>
              <a:gd name="T75" fmla="*/ 5 h 46"/>
              <a:gd name="T76" fmla="*/ 904 w 1131"/>
              <a:gd name="T77" fmla="*/ 6 h 46"/>
              <a:gd name="T78" fmla="*/ 914 w 1131"/>
              <a:gd name="T79" fmla="*/ 7 h 46"/>
              <a:gd name="T80" fmla="*/ 924 w 1131"/>
              <a:gd name="T81" fmla="*/ 9 h 46"/>
              <a:gd name="T82" fmla="*/ 934 w 1131"/>
              <a:gd name="T83" fmla="*/ 9 h 46"/>
              <a:gd name="T84" fmla="*/ 965 w 1131"/>
              <a:gd name="T85" fmla="*/ 11 h 46"/>
              <a:gd name="T86" fmla="*/ 1002 w 1131"/>
              <a:gd name="T87" fmla="*/ 15 h 46"/>
              <a:gd name="T88" fmla="*/ 1022 w 1131"/>
              <a:gd name="T89" fmla="*/ 16 h 46"/>
              <a:gd name="T90" fmla="*/ 1030 w 1131"/>
              <a:gd name="T91" fmla="*/ 17 h 46"/>
              <a:gd name="T92" fmla="*/ 1037 w 1131"/>
              <a:gd name="T93" fmla="*/ 18 h 46"/>
              <a:gd name="T94" fmla="*/ 1043 w 1131"/>
              <a:gd name="T95" fmla="*/ 20 h 46"/>
              <a:gd name="T96" fmla="*/ 1050 w 1131"/>
              <a:gd name="T97" fmla="*/ 21 h 46"/>
              <a:gd name="T98" fmla="*/ 1062 w 1131"/>
              <a:gd name="T99" fmla="*/ 22 h 46"/>
              <a:gd name="T100" fmla="*/ 1067 w 1131"/>
              <a:gd name="T101" fmla="*/ 23 h 46"/>
              <a:gd name="T102" fmla="*/ 1072 w 1131"/>
              <a:gd name="T103" fmla="*/ 24 h 46"/>
              <a:gd name="T104" fmla="*/ 1076 w 1131"/>
              <a:gd name="T105" fmla="*/ 25 h 46"/>
              <a:gd name="T106" fmla="*/ 1081 w 1131"/>
              <a:gd name="T107" fmla="*/ 26 h 46"/>
              <a:gd name="T108" fmla="*/ 1098 w 1131"/>
              <a:gd name="T109" fmla="*/ 28 h 46"/>
              <a:gd name="T110" fmla="*/ 1130 w 1131"/>
              <a:gd name="T111"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1" h="46">
                <a:moveTo>
                  <a:pt x="5" y="45"/>
                </a:moveTo>
                <a:lnTo>
                  <a:pt x="0" y="45"/>
                </a:lnTo>
                <a:lnTo>
                  <a:pt x="1" y="45"/>
                </a:lnTo>
                <a:lnTo>
                  <a:pt x="1" y="43"/>
                </a:lnTo>
                <a:lnTo>
                  <a:pt x="3" y="42"/>
                </a:lnTo>
                <a:lnTo>
                  <a:pt x="5" y="41"/>
                </a:lnTo>
                <a:lnTo>
                  <a:pt x="9" y="39"/>
                </a:lnTo>
                <a:lnTo>
                  <a:pt x="13" y="37"/>
                </a:lnTo>
                <a:lnTo>
                  <a:pt x="28" y="32"/>
                </a:lnTo>
                <a:lnTo>
                  <a:pt x="59" y="22"/>
                </a:lnTo>
                <a:lnTo>
                  <a:pt x="65" y="20"/>
                </a:lnTo>
                <a:lnTo>
                  <a:pt x="72" y="19"/>
                </a:lnTo>
                <a:lnTo>
                  <a:pt x="77" y="18"/>
                </a:lnTo>
                <a:lnTo>
                  <a:pt x="83" y="17"/>
                </a:lnTo>
                <a:lnTo>
                  <a:pt x="89" y="16"/>
                </a:lnTo>
                <a:lnTo>
                  <a:pt x="95" y="14"/>
                </a:lnTo>
                <a:lnTo>
                  <a:pt x="102" y="13"/>
                </a:lnTo>
                <a:lnTo>
                  <a:pt x="121" y="9"/>
                </a:lnTo>
                <a:lnTo>
                  <a:pt x="132" y="8"/>
                </a:lnTo>
                <a:lnTo>
                  <a:pt x="158" y="7"/>
                </a:lnTo>
                <a:lnTo>
                  <a:pt x="189" y="6"/>
                </a:lnTo>
                <a:lnTo>
                  <a:pt x="198" y="5"/>
                </a:lnTo>
                <a:lnTo>
                  <a:pt x="206" y="4"/>
                </a:lnTo>
                <a:lnTo>
                  <a:pt x="214" y="3"/>
                </a:lnTo>
                <a:lnTo>
                  <a:pt x="222" y="2"/>
                </a:lnTo>
                <a:lnTo>
                  <a:pt x="245" y="1"/>
                </a:lnTo>
                <a:lnTo>
                  <a:pt x="254" y="2"/>
                </a:lnTo>
                <a:lnTo>
                  <a:pt x="263" y="3"/>
                </a:lnTo>
                <a:lnTo>
                  <a:pt x="279" y="5"/>
                </a:lnTo>
                <a:lnTo>
                  <a:pt x="313" y="6"/>
                </a:lnTo>
                <a:lnTo>
                  <a:pt x="429" y="6"/>
                </a:lnTo>
                <a:lnTo>
                  <a:pt x="460" y="5"/>
                </a:lnTo>
                <a:lnTo>
                  <a:pt x="567" y="1"/>
                </a:lnTo>
                <a:lnTo>
                  <a:pt x="617" y="0"/>
                </a:lnTo>
                <a:lnTo>
                  <a:pt x="803" y="0"/>
                </a:lnTo>
                <a:lnTo>
                  <a:pt x="818" y="1"/>
                </a:lnTo>
                <a:lnTo>
                  <a:pt x="867" y="4"/>
                </a:lnTo>
                <a:lnTo>
                  <a:pt x="892" y="5"/>
                </a:lnTo>
                <a:lnTo>
                  <a:pt x="904" y="6"/>
                </a:lnTo>
                <a:lnTo>
                  <a:pt x="914" y="7"/>
                </a:lnTo>
                <a:lnTo>
                  <a:pt x="924" y="9"/>
                </a:lnTo>
                <a:lnTo>
                  <a:pt x="934" y="9"/>
                </a:lnTo>
                <a:lnTo>
                  <a:pt x="965" y="11"/>
                </a:lnTo>
                <a:lnTo>
                  <a:pt x="1002" y="15"/>
                </a:lnTo>
                <a:lnTo>
                  <a:pt x="1022" y="16"/>
                </a:lnTo>
                <a:lnTo>
                  <a:pt x="1030" y="17"/>
                </a:lnTo>
                <a:lnTo>
                  <a:pt x="1037" y="18"/>
                </a:lnTo>
                <a:lnTo>
                  <a:pt x="1043" y="20"/>
                </a:lnTo>
                <a:lnTo>
                  <a:pt x="1050" y="21"/>
                </a:lnTo>
                <a:lnTo>
                  <a:pt x="1062" y="22"/>
                </a:lnTo>
                <a:lnTo>
                  <a:pt x="1067" y="23"/>
                </a:lnTo>
                <a:lnTo>
                  <a:pt x="1072" y="24"/>
                </a:lnTo>
                <a:lnTo>
                  <a:pt x="1076" y="25"/>
                </a:lnTo>
                <a:lnTo>
                  <a:pt x="1081" y="26"/>
                </a:lnTo>
                <a:lnTo>
                  <a:pt x="1098" y="28"/>
                </a:lnTo>
                <a:lnTo>
                  <a:pt x="1130"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8" name="SMARTPenAnnotation156"/>
          <p:cNvSpPr>
            <a:spLocks/>
          </p:cNvSpPr>
          <p:nvPr/>
        </p:nvSpPr>
        <p:spPr bwMode="auto">
          <a:xfrm>
            <a:off x="642938" y="5092700"/>
            <a:ext cx="1635125" cy="96838"/>
          </a:xfrm>
          <a:custGeom>
            <a:avLst/>
            <a:gdLst>
              <a:gd name="T0" fmla="*/ 0 w 1030"/>
              <a:gd name="T1" fmla="*/ 55 h 61"/>
              <a:gd name="T2" fmla="*/ 9 w 1030"/>
              <a:gd name="T3" fmla="*/ 57 h 61"/>
              <a:gd name="T4" fmla="*/ 12 w 1030"/>
              <a:gd name="T5" fmla="*/ 58 h 61"/>
              <a:gd name="T6" fmla="*/ 15 w 1030"/>
              <a:gd name="T7" fmla="*/ 57 h 61"/>
              <a:gd name="T8" fmla="*/ 18 w 1030"/>
              <a:gd name="T9" fmla="*/ 56 h 61"/>
              <a:gd name="T10" fmla="*/ 20 w 1030"/>
              <a:gd name="T11" fmla="*/ 56 h 61"/>
              <a:gd name="T12" fmla="*/ 27 w 1030"/>
              <a:gd name="T13" fmla="*/ 58 h 61"/>
              <a:gd name="T14" fmla="*/ 41 w 1030"/>
              <a:gd name="T15" fmla="*/ 60 h 61"/>
              <a:gd name="T16" fmla="*/ 104 w 1030"/>
              <a:gd name="T17" fmla="*/ 60 h 61"/>
              <a:gd name="T18" fmla="*/ 127 w 1030"/>
              <a:gd name="T19" fmla="*/ 59 h 61"/>
              <a:gd name="T20" fmla="*/ 147 w 1030"/>
              <a:gd name="T21" fmla="*/ 58 h 61"/>
              <a:gd name="T22" fmla="*/ 180 w 1030"/>
              <a:gd name="T23" fmla="*/ 56 h 61"/>
              <a:gd name="T24" fmla="*/ 204 w 1030"/>
              <a:gd name="T25" fmla="*/ 55 h 61"/>
              <a:gd name="T26" fmla="*/ 231 w 1030"/>
              <a:gd name="T27" fmla="*/ 55 h 61"/>
              <a:gd name="T28" fmla="*/ 257 w 1030"/>
              <a:gd name="T29" fmla="*/ 55 h 61"/>
              <a:gd name="T30" fmla="*/ 275 w 1030"/>
              <a:gd name="T31" fmla="*/ 53 h 61"/>
              <a:gd name="T32" fmla="*/ 327 w 1030"/>
              <a:gd name="T33" fmla="*/ 49 h 61"/>
              <a:gd name="T34" fmla="*/ 352 w 1030"/>
              <a:gd name="T35" fmla="*/ 46 h 61"/>
              <a:gd name="T36" fmla="*/ 399 w 1030"/>
              <a:gd name="T37" fmla="*/ 39 h 61"/>
              <a:gd name="T38" fmla="*/ 432 w 1030"/>
              <a:gd name="T39" fmla="*/ 33 h 61"/>
              <a:gd name="T40" fmla="*/ 446 w 1030"/>
              <a:gd name="T41" fmla="*/ 31 h 61"/>
              <a:gd name="T42" fmla="*/ 458 w 1030"/>
              <a:gd name="T43" fmla="*/ 29 h 61"/>
              <a:gd name="T44" fmla="*/ 490 w 1030"/>
              <a:gd name="T45" fmla="*/ 27 h 61"/>
              <a:gd name="T46" fmla="*/ 501 w 1030"/>
              <a:gd name="T47" fmla="*/ 25 h 61"/>
              <a:gd name="T48" fmla="*/ 512 w 1030"/>
              <a:gd name="T49" fmla="*/ 24 h 61"/>
              <a:gd name="T50" fmla="*/ 533 w 1030"/>
              <a:gd name="T51" fmla="*/ 20 h 61"/>
              <a:gd name="T52" fmla="*/ 543 w 1030"/>
              <a:gd name="T53" fmla="*/ 19 h 61"/>
              <a:gd name="T54" fmla="*/ 556 w 1030"/>
              <a:gd name="T55" fmla="*/ 17 h 61"/>
              <a:gd name="T56" fmla="*/ 665 w 1030"/>
              <a:gd name="T57" fmla="*/ 5 h 61"/>
              <a:gd name="T58" fmla="*/ 689 w 1030"/>
              <a:gd name="T59" fmla="*/ 2 h 61"/>
              <a:gd name="T60" fmla="*/ 712 w 1030"/>
              <a:gd name="T61" fmla="*/ 1 h 61"/>
              <a:gd name="T62" fmla="*/ 734 w 1030"/>
              <a:gd name="T63" fmla="*/ 0 h 61"/>
              <a:gd name="T64" fmla="*/ 766 w 1030"/>
              <a:gd name="T65" fmla="*/ 1 h 61"/>
              <a:gd name="T66" fmla="*/ 790 w 1030"/>
              <a:gd name="T67" fmla="*/ 2 h 61"/>
              <a:gd name="T68" fmla="*/ 821 w 1030"/>
              <a:gd name="T69" fmla="*/ 4 h 61"/>
              <a:gd name="T70" fmla="*/ 830 w 1030"/>
              <a:gd name="T71" fmla="*/ 5 h 61"/>
              <a:gd name="T72" fmla="*/ 838 w 1030"/>
              <a:gd name="T73" fmla="*/ 7 h 61"/>
              <a:gd name="T74" fmla="*/ 861 w 1030"/>
              <a:gd name="T75" fmla="*/ 10 h 61"/>
              <a:gd name="T76" fmla="*/ 874 w 1030"/>
              <a:gd name="T77" fmla="*/ 12 h 61"/>
              <a:gd name="T78" fmla="*/ 884 w 1030"/>
              <a:gd name="T79" fmla="*/ 13 h 61"/>
              <a:gd name="T80" fmla="*/ 901 w 1030"/>
              <a:gd name="T81" fmla="*/ 14 h 61"/>
              <a:gd name="T82" fmla="*/ 909 w 1030"/>
              <a:gd name="T83" fmla="*/ 15 h 61"/>
              <a:gd name="T84" fmla="*/ 917 w 1030"/>
              <a:gd name="T85" fmla="*/ 16 h 61"/>
              <a:gd name="T86" fmla="*/ 924 w 1030"/>
              <a:gd name="T87" fmla="*/ 18 h 61"/>
              <a:gd name="T88" fmla="*/ 938 w 1030"/>
              <a:gd name="T89" fmla="*/ 19 h 61"/>
              <a:gd name="T90" fmla="*/ 950 w 1030"/>
              <a:gd name="T91" fmla="*/ 21 h 61"/>
              <a:gd name="T92" fmla="*/ 957 w 1030"/>
              <a:gd name="T93" fmla="*/ 22 h 61"/>
              <a:gd name="T94" fmla="*/ 965 w 1030"/>
              <a:gd name="T95" fmla="*/ 23 h 61"/>
              <a:gd name="T96" fmla="*/ 979 w 1030"/>
              <a:gd name="T97" fmla="*/ 27 h 61"/>
              <a:gd name="T98" fmla="*/ 986 w 1030"/>
              <a:gd name="T99" fmla="*/ 29 h 61"/>
              <a:gd name="T100" fmla="*/ 993 w 1030"/>
              <a:gd name="T101" fmla="*/ 30 h 61"/>
              <a:gd name="T102" fmla="*/ 1006 w 1030"/>
              <a:gd name="T103" fmla="*/ 31 h 61"/>
              <a:gd name="T104" fmla="*/ 1011 w 1030"/>
              <a:gd name="T105" fmla="*/ 32 h 61"/>
              <a:gd name="T106" fmla="*/ 1016 w 1030"/>
              <a:gd name="T107" fmla="*/ 33 h 61"/>
              <a:gd name="T108" fmla="*/ 1029 w 1030"/>
              <a:gd name="T109"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30" h="61">
                <a:moveTo>
                  <a:pt x="0" y="55"/>
                </a:moveTo>
                <a:lnTo>
                  <a:pt x="9" y="57"/>
                </a:lnTo>
                <a:lnTo>
                  <a:pt x="12" y="58"/>
                </a:lnTo>
                <a:lnTo>
                  <a:pt x="15" y="57"/>
                </a:lnTo>
                <a:lnTo>
                  <a:pt x="18" y="56"/>
                </a:lnTo>
                <a:lnTo>
                  <a:pt x="20" y="56"/>
                </a:lnTo>
                <a:lnTo>
                  <a:pt x="27" y="58"/>
                </a:lnTo>
                <a:lnTo>
                  <a:pt x="41" y="60"/>
                </a:lnTo>
                <a:lnTo>
                  <a:pt x="104" y="60"/>
                </a:lnTo>
                <a:lnTo>
                  <a:pt x="127" y="59"/>
                </a:lnTo>
                <a:lnTo>
                  <a:pt x="147" y="58"/>
                </a:lnTo>
                <a:lnTo>
                  <a:pt x="180" y="56"/>
                </a:lnTo>
                <a:lnTo>
                  <a:pt x="204" y="55"/>
                </a:lnTo>
                <a:lnTo>
                  <a:pt x="231" y="55"/>
                </a:lnTo>
                <a:lnTo>
                  <a:pt x="257" y="55"/>
                </a:lnTo>
                <a:lnTo>
                  <a:pt x="275" y="53"/>
                </a:lnTo>
                <a:lnTo>
                  <a:pt x="327" y="49"/>
                </a:lnTo>
                <a:lnTo>
                  <a:pt x="352" y="46"/>
                </a:lnTo>
                <a:lnTo>
                  <a:pt x="399" y="39"/>
                </a:lnTo>
                <a:lnTo>
                  <a:pt x="432" y="33"/>
                </a:lnTo>
                <a:lnTo>
                  <a:pt x="446" y="31"/>
                </a:lnTo>
                <a:lnTo>
                  <a:pt x="458" y="29"/>
                </a:lnTo>
                <a:lnTo>
                  <a:pt x="490" y="27"/>
                </a:lnTo>
                <a:lnTo>
                  <a:pt x="501" y="25"/>
                </a:lnTo>
                <a:lnTo>
                  <a:pt x="512" y="24"/>
                </a:lnTo>
                <a:lnTo>
                  <a:pt x="533" y="20"/>
                </a:lnTo>
                <a:lnTo>
                  <a:pt x="543" y="19"/>
                </a:lnTo>
                <a:lnTo>
                  <a:pt x="556" y="17"/>
                </a:lnTo>
                <a:lnTo>
                  <a:pt x="665" y="5"/>
                </a:lnTo>
                <a:lnTo>
                  <a:pt x="689" y="2"/>
                </a:lnTo>
                <a:lnTo>
                  <a:pt x="712" y="1"/>
                </a:lnTo>
                <a:lnTo>
                  <a:pt x="734" y="0"/>
                </a:lnTo>
                <a:lnTo>
                  <a:pt x="766" y="1"/>
                </a:lnTo>
                <a:lnTo>
                  <a:pt x="790" y="2"/>
                </a:lnTo>
                <a:lnTo>
                  <a:pt x="821" y="4"/>
                </a:lnTo>
                <a:lnTo>
                  <a:pt x="830" y="5"/>
                </a:lnTo>
                <a:lnTo>
                  <a:pt x="838" y="7"/>
                </a:lnTo>
                <a:lnTo>
                  <a:pt x="861" y="10"/>
                </a:lnTo>
                <a:lnTo>
                  <a:pt x="874" y="12"/>
                </a:lnTo>
                <a:lnTo>
                  <a:pt x="884" y="13"/>
                </a:lnTo>
                <a:lnTo>
                  <a:pt x="901" y="14"/>
                </a:lnTo>
                <a:lnTo>
                  <a:pt x="909" y="15"/>
                </a:lnTo>
                <a:lnTo>
                  <a:pt x="917" y="16"/>
                </a:lnTo>
                <a:lnTo>
                  <a:pt x="924" y="18"/>
                </a:lnTo>
                <a:lnTo>
                  <a:pt x="938" y="19"/>
                </a:lnTo>
                <a:lnTo>
                  <a:pt x="950" y="21"/>
                </a:lnTo>
                <a:lnTo>
                  <a:pt x="957" y="22"/>
                </a:lnTo>
                <a:lnTo>
                  <a:pt x="965" y="23"/>
                </a:lnTo>
                <a:lnTo>
                  <a:pt x="979" y="27"/>
                </a:lnTo>
                <a:lnTo>
                  <a:pt x="986" y="29"/>
                </a:lnTo>
                <a:lnTo>
                  <a:pt x="993" y="30"/>
                </a:lnTo>
                <a:lnTo>
                  <a:pt x="1006" y="31"/>
                </a:lnTo>
                <a:lnTo>
                  <a:pt x="1011" y="32"/>
                </a:lnTo>
                <a:lnTo>
                  <a:pt x="1016" y="33"/>
                </a:lnTo>
                <a:lnTo>
                  <a:pt x="1029" y="3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959" name="SMARTPenAnnotation157"/>
          <p:cNvSpPr>
            <a:spLocks/>
          </p:cNvSpPr>
          <p:nvPr/>
        </p:nvSpPr>
        <p:spPr bwMode="auto">
          <a:xfrm>
            <a:off x="642938" y="5562600"/>
            <a:ext cx="1117600" cy="65088"/>
          </a:xfrm>
          <a:custGeom>
            <a:avLst/>
            <a:gdLst>
              <a:gd name="T0" fmla="*/ 0 w 704"/>
              <a:gd name="T1" fmla="*/ 34 h 41"/>
              <a:gd name="T2" fmla="*/ 33 w 704"/>
              <a:gd name="T3" fmla="*/ 34 h 41"/>
              <a:gd name="T4" fmla="*/ 40 w 704"/>
              <a:gd name="T5" fmla="*/ 34 h 41"/>
              <a:gd name="T6" fmla="*/ 48 w 704"/>
              <a:gd name="T7" fmla="*/ 32 h 41"/>
              <a:gd name="T8" fmla="*/ 56 w 704"/>
              <a:gd name="T9" fmla="*/ 31 h 41"/>
              <a:gd name="T10" fmla="*/ 63 w 704"/>
              <a:gd name="T11" fmla="*/ 30 h 41"/>
              <a:gd name="T12" fmla="*/ 74 w 704"/>
              <a:gd name="T13" fmla="*/ 29 h 41"/>
              <a:gd name="T14" fmla="*/ 79 w 704"/>
              <a:gd name="T15" fmla="*/ 28 h 41"/>
              <a:gd name="T16" fmla="*/ 85 w 704"/>
              <a:gd name="T17" fmla="*/ 27 h 41"/>
              <a:gd name="T18" fmla="*/ 90 w 704"/>
              <a:gd name="T19" fmla="*/ 26 h 41"/>
              <a:gd name="T20" fmla="*/ 96 w 704"/>
              <a:gd name="T21" fmla="*/ 25 h 41"/>
              <a:gd name="T22" fmla="*/ 125 w 704"/>
              <a:gd name="T23" fmla="*/ 22 h 41"/>
              <a:gd name="T24" fmla="*/ 136 w 704"/>
              <a:gd name="T25" fmla="*/ 20 h 41"/>
              <a:gd name="T26" fmla="*/ 145 w 704"/>
              <a:gd name="T27" fmla="*/ 19 h 41"/>
              <a:gd name="T28" fmla="*/ 170 w 704"/>
              <a:gd name="T29" fmla="*/ 17 h 41"/>
              <a:gd name="T30" fmla="*/ 194 w 704"/>
              <a:gd name="T31" fmla="*/ 15 h 41"/>
              <a:gd name="T32" fmla="*/ 207 w 704"/>
              <a:gd name="T33" fmla="*/ 14 h 41"/>
              <a:gd name="T34" fmla="*/ 221 w 704"/>
              <a:gd name="T35" fmla="*/ 13 h 41"/>
              <a:gd name="T36" fmla="*/ 236 w 704"/>
              <a:gd name="T37" fmla="*/ 12 h 41"/>
              <a:gd name="T38" fmla="*/ 248 w 704"/>
              <a:gd name="T39" fmla="*/ 12 h 41"/>
              <a:gd name="T40" fmla="*/ 258 w 704"/>
              <a:gd name="T41" fmla="*/ 10 h 41"/>
              <a:gd name="T42" fmla="*/ 268 w 704"/>
              <a:gd name="T43" fmla="*/ 9 h 41"/>
              <a:gd name="T44" fmla="*/ 277 w 704"/>
              <a:gd name="T45" fmla="*/ 8 h 41"/>
              <a:gd name="T46" fmla="*/ 296 w 704"/>
              <a:gd name="T47" fmla="*/ 7 h 41"/>
              <a:gd name="T48" fmla="*/ 313 w 704"/>
              <a:gd name="T49" fmla="*/ 6 h 41"/>
              <a:gd name="T50" fmla="*/ 332 w 704"/>
              <a:gd name="T51" fmla="*/ 6 h 41"/>
              <a:gd name="T52" fmla="*/ 357 w 704"/>
              <a:gd name="T53" fmla="*/ 3 h 41"/>
              <a:gd name="T54" fmla="*/ 373 w 704"/>
              <a:gd name="T55" fmla="*/ 2 h 41"/>
              <a:gd name="T56" fmla="*/ 414 w 704"/>
              <a:gd name="T57" fmla="*/ 1 h 41"/>
              <a:gd name="T58" fmla="*/ 503 w 704"/>
              <a:gd name="T59" fmla="*/ 0 h 41"/>
              <a:gd name="T60" fmla="*/ 512 w 704"/>
              <a:gd name="T61" fmla="*/ 1 h 41"/>
              <a:gd name="T62" fmla="*/ 521 w 704"/>
              <a:gd name="T63" fmla="*/ 2 h 41"/>
              <a:gd name="T64" fmla="*/ 529 w 704"/>
              <a:gd name="T65" fmla="*/ 3 h 41"/>
              <a:gd name="T66" fmla="*/ 536 w 704"/>
              <a:gd name="T67" fmla="*/ 4 h 41"/>
              <a:gd name="T68" fmla="*/ 550 w 704"/>
              <a:gd name="T69" fmla="*/ 5 h 41"/>
              <a:gd name="T70" fmla="*/ 556 w 704"/>
              <a:gd name="T71" fmla="*/ 6 h 41"/>
              <a:gd name="T72" fmla="*/ 563 w 704"/>
              <a:gd name="T73" fmla="*/ 7 h 41"/>
              <a:gd name="T74" fmla="*/ 571 w 704"/>
              <a:gd name="T75" fmla="*/ 9 h 41"/>
              <a:gd name="T76" fmla="*/ 577 w 704"/>
              <a:gd name="T77" fmla="*/ 10 h 41"/>
              <a:gd name="T78" fmla="*/ 590 w 704"/>
              <a:gd name="T79" fmla="*/ 11 h 41"/>
              <a:gd name="T80" fmla="*/ 599 w 704"/>
              <a:gd name="T81" fmla="*/ 12 h 41"/>
              <a:gd name="T82" fmla="*/ 610 w 704"/>
              <a:gd name="T83" fmla="*/ 15 h 41"/>
              <a:gd name="T84" fmla="*/ 622 w 704"/>
              <a:gd name="T85" fmla="*/ 17 h 41"/>
              <a:gd name="T86" fmla="*/ 632 w 704"/>
              <a:gd name="T87" fmla="*/ 20 h 41"/>
              <a:gd name="T88" fmla="*/ 641 w 704"/>
              <a:gd name="T89" fmla="*/ 22 h 41"/>
              <a:gd name="T90" fmla="*/ 649 w 704"/>
              <a:gd name="T91" fmla="*/ 24 h 41"/>
              <a:gd name="T92" fmla="*/ 655 w 704"/>
              <a:gd name="T93" fmla="*/ 26 h 41"/>
              <a:gd name="T94" fmla="*/ 660 w 704"/>
              <a:gd name="T95" fmla="*/ 27 h 41"/>
              <a:gd name="T96" fmla="*/ 665 w 704"/>
              <a:gd name="T97" fmla="*/ 27 h 41"/>
              <a:gd name="T98" fmla="*/ 672 w 704"/>
              <a:gd name="T99" fmla="*/ 29 h 41"/>
              <a:gd name="T100" fmla="*/ 679 w 704"/>
              <a:gd name="T101" fmla="*/ 31 h 41"/>
              <a:gd name="T102" fmla="*/ 703 w 704"/>
              <a:gd name="T10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4" h="41">
                <a:moveTo>
                  <a:pt x="0" y="34"/>
                </a:moveTo>
                <a:lnTo>
                  <a:pt x="33" y="34"/>
                </a:lnTo>
                <a:lnTo>
                  <a:pt x="40" y="34"/>
                </a:lnTo>
                <a:lnTo>
                  <a:pt x="48" y="32"/>
                </a:lnTo>
                <a:lnTo>
                  <a:pt x="56" y="31"/>
                </a:lnTo>
                <a:lnTo>
                  <a:pt x="63" y="30"/>
                </a:lnTo>
                <a:lnTo>
                  <a:pt x="74" y="29"/>
                </a:lnTo>
                <a:lnTo>
                  <a:pt x="79" y="28"/>
                </a:lnTo>
                <a:lnTo>
                  <a:pt x="85" y="27"/>
                </a:lnTo>
                <a:lnTo>
                  <a:pt x="90" y="26"/>
                </a:lnTo>
                <a:lnTo>
                  <a:pt x="96" y="25"/>
                </a:lnTo>
                <a:lnTo>
                  <a:pt x="125" y="22"/>
                </a:lnTo>
                <a:lnTo>
                  <a:pt x="136" y="20"/>
                </a:lnTo>
                <a:lnTo>
                  <a:pt x="145" y="19"/>
                </a:lnTo>
                <a:lnTo>
                  <a:pt x="170" y="17"/>
                </a:lnTo>
                <a:lnTo>
                  <a:pt x="194" y="15"/>
                </a:lnTo>
                <a:lnTo>
                  <a:pt x="207" y="14"/>
                </a:lnTo>
                <a:lnTo>
                  <a:pt x="221" y="13"/>
                </a:lnTo>
                <a:lnTo>
                  <a:pt x="236" y="12"/>
                </a:lnTo>
                <a:lnTo>
                  <a:pt x="248" y="12"/>
                </a:lnTo>
                <a:lnTo>
                  <a:pt x="258" y="10"/>
                </a:lnTo>
                <a:lnTo>
                  <a:pt x="268" y="9"/>
                </a:lnTo>
                <a:lnTo>
                  <a:pt x="277" y="8"/>
                </a:lnTo>
                <a:lnTo>
                  <a:pt x="296" y="7"/>
                </a:lnTo>
                <a:lnTo>
                  <a:pt x="313" y="6"/>
                </a:lnTo>
                <a:lnTo>
                  <a:pt x="332" y="6"/>
                </a:lnTo>
                <a:lnTo>
                  <a:pt x="357" y="3"/>
                </a:lnTo>
                <a:lnTo>
                  <a:pt x="373" y="2"/>
                </a:lnTo>
                <a:lnTo>
                  <a:pt x="414" y="1"/>
                </a:lnTo>
                <a:lnTo>
                  <a:pt x="503" y="0"/>
                </a:lnTo>
                <a:lnTo>
                  <a:pt x="512" y="1"/>
                </a:lnTo>
                <a:lnTo>
                  <a:pt x="521" y="2"/>
                </a:lnTo>
                <a:lnTo>
                  <a:pt x="529" y="3"/>
                </a:lnTo>
                <a:lnTo>
                  <a:pt x="536" y="4"/>
                </a:lnTo>
                <a:lnTo>
                  <a:pt x="550" y="5"/>
                </a:lnTo>
                <a:lnTo>
                  <a:pt x="556" y="6"/>
                </a:lnTo>
                <a:lnTo>
                  <a:pt x="563" y="7"/>
                </a:lnTo>
                <a:lnTo>
                  <a:pt x="571" y="9"/>
                </a:lnTo>
                <a:lnTo>
                  <a:pt x="577" y="10"/>
                </a:lnTo>
                <a:lnTo>
                  <a:pt x="590" y="11"/>
                </a:lnTo>
                <a:lnTo>
                  <a:pt x="599" y="12"/>
                </a:lnTo>
                <a:lnTo>
                  <a:pt x="610" y="15"/>
                </a:lnTo>
                <a:lnTo>
                  <a:pt x="622" y="17"/>
                </a:lnTo>
                <a:lnTo>
                  <a:pt x="632" y="20"/>
                </a:lnTo>
                <a:lnTo>
                  <a:pt x="641" y="22"/>
                </a:lnTo>
                <a:lnTo>
                  <a:pt x="649" y="24"/>
                </a:lnTo>
                <a:lnTo>
                  <a:pt x="655" y="26"/>
                </a:lnTo>
                <a:lnTo>
                  <a:pt x="660" y="27"/>
                </a:lnTo>
                <a:lnTo>
                  <a:pt x="665" y="27"/>
                </a:lnTo>
                <a:lnTo>
                  <a:pt x="672" y="29"/>
                </a:lnTo>
                <a:lnTo>
                  <a:pt x="679" y="31"/>
                </a:lnTo>
                <a:lnTo>
                  <a:pt x="703"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3799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52400" y="152400"/>
            <a:ext cx="3124200" cy="6553200"/>
          </a:xfrm>
        </p:spPr>
        <p:txBody>
          <a:bodyPr/>
          <a:lstStyle/>
          <a:p>
            <a:r>
              <a:rPr lang="en-US" altLang="en-US"/>
              <a:t>Macbeth says that he doesn’t want to even think about what he has done, let alone look at it again.  He refuses to take the daggers back up to the king’s room.</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571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SMARTPenAnnotation138"/>
          <p:cNvSpPr>
            <a:spLocks/>
          </p:cNvSpPr>
          <p:nvPr/>
        </p:nvSpPr>
        <p:spPr bwMode="auto">
          <a:xfrm>
            <a:off x="652463" y="679450"/>
            <a:ext cx="1331912" cy="53975"/>
          </a:xfrm>
          <a:custGeom>
            <a:avLst/>
            <a:gdLst>
              <a:gd name="T0" fmla="*/ 0 w 839"/>
              <a:gd name="T1" fmla="*/ 16 h 34"/>
              <a:gd name="T2" fmla="*/ 3 w 839"/>
              <a:gd name="T3" fmla="*/ 13 h 34"/>
              <a:gd name="T4" fmla="*/ 4 w 839"/>
              <a:gd name="T5" fmla="*/ 13 h 34"/>
              <a:gd name="T6" fmla="*/ 7 w 839"/>
              <a:gd name="T7" fmla="*/ 12 h 34"/>
              <a:gd name="T8" fmla="*/ 10 w 839"/>
              <a:gd name="T9" fmla="*/ 11 h 34"/>
              <a:gd name="T10" fmla="*/ 35 w 839"/>
              <a:gd name="T11" fmla="*/ 11 h 34"/>
              <a:gd name="T12" fmla="*/ 99 w 839"/>
              <a:gd name="T13" fmla="*/ 11 h 34"/>
              <a:gd name="T14" fmla="*/ 107 w 839"/>
              <a:gd name="T15" fmla="*/ 10 h 34"/>
              <a:gd name="T16" fmla="*/ 114 w 839"/>
              <a:gd name="T17" fmla="*/ 9 h 34"/>
              <a:gd name="T18" fmla="*/ 121 w 839"/>
              <a:gd name="T19" fmla="*/ 8 h 34"/>
              <a:gd name="T20" fmla="*/ 138 w 839"/>
              <a:gd name="T21" fmla="*/ 6 h 34"/>
              <a:gd name="T22" fmla="*/ 187 w 839"/>
              <a:gd name="T23" fmla="*/ 3 h 34"/>
              <a:gd name="T24" fmla="*/ 226 w 839"/>
              <a:gd name="T25" fmla="*/ 1 h 34"/>
              <a:gd name="T26" fmla="*/ 253 w 839"/>
              <a:gd name="T27" fmla="*/ 0 h 34"/>
              <a:gd name="T28" fmla="*/ 296 w 839"/>
              <a:gd name="T29" fmla="*/ 0 h 34"/>
              <a:gd name="T30" fmla="*/ 306 w 839"/>
              <a:gd name="T31" fmla="*/ 0 h 34"/>
              <a:gd name="T32" fmla="*/ 344 w 839"/>
              <a:gd name="T33" fmla="*/ 1 h 34"/>
              <a:gd name="T34" fmla="*/ 368 w 839"/>
              <a:gd name="T35" fmla="*/ 3 h 34"/>
              <a:gd name="T36" fmla="*/ 388 w 839"/>
              <a:gd name="T37" fmla="*/ 4 h 34"/>
              <a:gd name="T38" fmla="*/ 405 w 839"/>
              <a:gd name="T39" fmla="*/ 6 h 34"/>
              <a:gd name="T40" fmla="*/ 420 w 839"/>
              <a:gd name="T41" fmla="*/ 7 h 34"/>
              <a:gd name="T42" fmla="*/ 466 w 839"/>
              <a:gd name="T43" fmla="*/ 11 h 34"/>
              <a:gd name="T44" fmla="*/ 494 w 839"/>
              <a:gd name="T45" fmla="*/ 13 h 34"/>
              <a:gd name="T46" fmla="*/ 517 w 839"/>
              <a:gd name="T47" fmla="*/ 15 h 34"/>
              <a:gd name="T48" fmla="*/ 536 w 839"/>
              <a:gd name="T49" fmla="*/ 16 h 34"/>
              <a:gd name="T50" fmla="*/ 570 w 839"/>
              <a:gd name="T51" fmla="*/ 20 h 34"/>
              <a:gd name="T52" fmla="*/ 608 w 839"/>
              <a:gd name="T53" fmla="*/ 24 h 34"/>
              <a:gd name="T54" fmla="*/ 628 w 839"/>
              <a:gd name="T55" fmla="*/ 25 h 34"/>
              <a:gd name="T56" fmla="*/ 668 w 839"/>
              <a:gd name="T57" fmla="*/ 27 h 34"/>
              <a:gd name="T58" fmla="*/ 722 w 839"/>
              <a:gd name="T59" fmla="*/ 27 h 34"/>
              <a:gd name="T60" fmla="*/ 741 w 839"/>
              <a:gd name="T61" fmla="*/ 28 h 34"/>
              <a:gd name="T62" fmla="*/ 774 w 839"/>
              <a:gd name="T63" fmla="*/ 29 h 34"/>
              <a:gd name="T64" fmla="*/ 838 w 839"/>
              <a:gd name="T6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9" h="34">
                <a:moveTo>
                  <a:pt x="0" y="16"/>
                </a:moveTo>
                <a:lnTo>
                  <a:pt x="3" y="13"/>
                </a:lnTo>
                <a:lnTo>
                  <a:pt x="4" y="13"/>
                </a:lnTo>
                <a:lnTo>
                  <a:pt x="7" y="12"/>
                </a:lnTo>
                <a:lnTo>
                  <a:pt x="10" y="11"/>
                </a:lnTo>
                <a:lnTo>
                  <a:pt x="35" y="11"/>
                </a:lnTo>
                <a:lnTo>
                  <a:pt x="99" y="11"/>
                </a:lnTo>
                <a:lnTo>
                  <a:pt x="107" y="10"/>
                </a:lnTo>
                <a:lnTo>
                  <a:pt x="114" y="9"/>
                </a:lnTo>
                <a:lnTo>
                  <a:pt x="121" y="8"/>
                </a:lnTo>
                <a:lnTo>
                  <a:pt x="138" y="6"/>
                </a:lnTo>
                <a:lnTo>
                  <a:pt x="187" y="3"/>
                </a:lnTo>
                <a:lnTo>
                  <a:pt x="226" y="1"/>
                </a:lnTo>
                <a:lnTo>
                  <a:pt x="253" y="0"/>
                </a:lnTo>
                <a:lnTo>
                  <a:pt x="296" y="0"/>
                </a:lnTo>
                <a:lnTo>
                  <a:pt x="306" y="0"/>
                </a:lnTo>
                <a:lnTo>
                  <a:pt x="344" y="1"/>
                </a:lnTo>
                <a:lnTo>
                  <a:pt x="368" y="3"/>
                </a:lnTo>
                <a:lnTo>
                  <a:pt x="388" y="4"/>
                </a:lnTo>
                <a:lnTo>
                  <a:pt x="405" y="6"/>
                </a:lnTo>
                <a:lnTo>
                  <a:pt x="420" y="7"/>
                </a:lnTo>
                <a:lnTo>
                  <a:pt x="466" y="11"/>
                </a:lnTo>
                <a:lnTo>
                  <a:pt x="494" y="13"/>
                </a:lnTo>
                <a:lnTo>
                  <a:pt x="517" y="15"/>
                </a:lnTo>
                <a:lnTo>
                  <a:pt x="536" y="16"/>
                </a:lnTo>
                <a:lnTo>
                  <a:pt x="570" y="20"/>
                </a:lnTo>
                <a:lnTo>
                  <a:pt x="608" y="24"/>
                </a:lnTo>
                <a:lnTo>
                  <a:pt x="628" y="25"/>
                </a:lnTo>
                <a:lnTo>
                  <a:pt x="668" y="27"/>
                </a:lnTo>
                <a:lnTo>
                  <a:pt x="722" y="27"/>
                </a:lnTo>
                <a:lnTo>
                  <a:pt x="741" y="28"/>
                </a:lnTo>
                <a:lnTo>
                  <a:pt x="774" y="29"/>
                </a:lnTo>
                <a:lnTo>
                  <a:pt x="838"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2294" name="SMARTPenAnnotation139"/>
          <p:cNvSpPr>
            <a:spLocks/>
          </p:cNvSpPr>
          <p:nvPr/>
        </p:nvSpPr>
        <p:spPr bwMode="auto">
          <a:xfrm>
            <a:off x="625475" y="1643063"/>
            <a:ext cx="2179638" cy="46037"/>
          </a:xfrm>
          <a:custGeom>
            <a:avLst/>
            <a:gdLst>
              <a:gd name="T0" fmla="*/ 0 w 1373"/>
              <a:gd name="T1" fmla="*/ 28 h 29"/>
              <a:gd name="T2" fmla="*/ 6 w 1373"/>
              <a:gd name="T3" fmla="*/ 25 h 29"/>
              <a:gd name="T4" fmla="*/ 8 w 1373"/>
              <a:gd name="T5" fmla="*/ 24 h 29"/>
              <a:gd name="T6" fmla="*/ 10 w 1373"/>
              <a:gd name="T7" fmla="*/ 24 h 29"/>
              <a:gd name="T8" fmla="*/ 20 w 1373"/>
              <a:gd name="T9" fmla="*/ 23 h 29"/>
              <a:gd name="T10" fmla="*/ 40 w 1373"/>
              <a:gd name="T11" fmla="*/ 23 h 29"/>
              <a:gd name="T12" fmla="*/ 44 w 1373"/>
              <a:gd name="T13" fmla="*/ 22 h 29"/>
              <a:gd name="T14" fmla="*/ 47 w 1373"/>
              <a:gd name="T15" fmla="*/ 21 h 29"/>
              <a:gd name="T16" fmla="*/ 50 w 1373"/>
              <a:gd name="T17" fmla="*/ 20 h 29"/>
              <a:gd name="T18" fmla="*/ 54 w 1373"/>
              <a:gd name="T19" fmla="*/ 19 h 29"/>
              <a:gd name="T20" fmla="*/ 58 w 1373"/>
              <a:gd name="T21" fmla="*/ 18 h 29"/>
              <a:gd name="T22" fmla="*/ 63 w 1373"/>
              <a:gd name="T23" fmla="*/ 18 h 29"/>
              <a:gd name="T24" fmla="*/ 97 w 1373"/>
              <a:gd name="T25" fmla="*/ 14 h 29"/>
              <a:gd name="T26" fmla="*/ 108 w 1373"/>
              <a:gd name="T27" fmla="*/ 13 h 29"/>
              <a:gd name="T28" fmla="*/ 118 w 1373"/>
              <a:gd name="T29" fmla="*/ 13 h 29"/>
              <a:gd name="T30" fmla="*/ 140 w 1373"/>
              <a:gd name="T31" fmla="*/ 12 h 29"/>
              <a:gd name="T32" fmla="*/ 170 w 1373"/>
              <a:gd name="T33" fmla="*/ 12 h 29"/>
              <a:gd name="T34" fmla="*/ 188 w 1373"/>
              <a:gd name="T35" fmla="*/ 11 h 29"/>
              <a:gd name="T36" fmla="*/ 334 w 1373"/>
              <a:gd name="T37" fmla="*/ 2 h 29"/>
              <a:gd name="T38" fmla="*/ 374 w 1373"/>
              <a:gd name="T39" fmla="*/ 1 h 29"/>
              <a:gd name="T40" fmla="*/ 535 w 1373"/>
              <a:gd name="T41" fmla="*/ 0 h 29"/>
              <a:gd name="T42" fmla="*/ 553 w 1373"/>
              <a:gd name="T43" fmla="*/ 1 h 29"/>
              <a:gd name="T44" fmla="*/ 570 w 1373"/>
              <a:gd name="T45" fmla="*/ 2 h 29"/>
              <a:gd name="T46" fmla="*/ 586 w 1373"/>
              <a:gd name="T47" fmla="*/ 3 h 29"/>
              <a:gd name="T48" fmla="*/ 607 w 1373"/>
              <a:gd name="T49" fmla="*/ 4 h 29"/>
              <a:gd name="T50" fmla="*/ 679 w 1373"/>
              <a:gd name="T51" fmla="*/ 5 h 29"/>
              <a:gd name="T52" fmla="*/ 717 w 1373"/>
              <a:gd name="T53" fmla="*/ 5 h 29"/>
              <a:gd name="T54" fmla="*/ 764 w 1373"/>
              <a:gd name="T55" fmla="*/ 7 h 29"/>
              <a:gd name="T56" fmla="*/ 814 w 1373"/>
              <a:gd name="T57" fmla="*/ 9 h 29"/>
              <a:gd name="T58" fmla="*/ 855 w 1373"/>
              <a:gd name="T59" fmla="*/ 10 h 29"/>
              <a:gd name="T60" fmla="*/ 1248 w 1373"/>
              <a:gd name="T61" fmla="*/ 11 h 29"/>
              <a:gd name="T62" fmla="*/ 1258 w 1373"/>
              <a:gd name="T63" fmla="*/ 12 h 29"/>
              <a:gd name="T64" fmla="*/ 1269 w 1373"/>
              <a:gd name="T65" fmla="*/ 13 h 29"/>
              <a:gd name="T66" fmla="*/ 1279 w 1373"/>
              <a:gd name="T67" fmla="*/ 14 h 29"/>
              <a:gd name="T68" fmla="*/ 1288 w 1373"/>
              <a:gd name="T69" fmla="*/ 15 h 29"/>
              <a:gd name="T70" fmla="*/ 1297 w 1373"/>
              <a:gd name="T71" fmla="*/ 16 h 29"/>
              <a:gd name="T72" fmla="*/ 1305 w 1373"/>
              <a:gd name="T73" fmla="*/ 16 h 29"/>
              <a:gd name="T74" fmla="*/ 1329 w 1373"/>
              <a:gd name="T75" fmla="*/ 18 h 29"/>
              <a:gd name="T76" fmla="*/ 1372 w 1373"/>
              <a:gd name="T7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3" h="29">
                <a:moveTo>
                  <a:pt x="0" y="28"/>
                </a:moveTo>
                <a:lnTo>
                  <a:pt x="6" y="25"/>
                </a:lnTo>
                <a:lnTo>
                  <a:pt x="8" y="24"/>
                </a:lnTo>
                <a:lnTo>
                  <a:pt x="10" y="24"/>
                </a:lnTo>
                <a:lnTo>
                  <a:pt x="20" y="23"/>
                </a:lnTo>
                <a:lnTo>
                  <a:pt x="40" y="23"/>
                </a:lnTo>
                <a:lnTo>
                  <a:pt x="44" y="22"/>
                </a:lnTo>
                <a:lnTo>
                  <a:pt x="47" y="21"/>
                </a:lnTo>
                <a:lnTo>
                  <a:pt x="50" y="20"/>
                </a:lnTo>
                <a:lnTo>
                  <a:pt x="54" y="19"/>
                </a:lnTo>
                <a:lnTo>
                  <a:pt x="58" y="18"/>
                </a:lnTo>
                <a:lnTo>
                  <a:pt x="63" y="18"/>
                </a:lnTo>
                <a:lnTo>
                  <a:pt x="97" y="14"/>
                </a:lnTo>
                <a:lnTo>
                  <a:pt x="108" y="13"/>
                </a:lnTo>
                <a:lnTo>
                  <a:pt x="118" y="13"/>
                </a:lnTo>
                <a:lnTo>
                  <a:pt x="140" y="12"/>
                </a:lnTo>
                <a:lnTo>
                  <a:pt x="170" y="12"/>
                </a:lnTo>
                <a:lnTo>
                  <a:pt x="188" y="11"/>
                </a:lnTo>
                <a:lnTo>
                  <a:pt x="334" y="2"/>
                </a:lnTo>
                <a:lnTo>
                  <a:pt x="374" y="1"/>
                </a:lnTo>
                <a:lnTo>
                  <a:pt x="535" y="0"/>
                </a:lnTo>
                <a:lnTo>
                  <a:pt x="553" y="1"/>
                </a:lnTo>
                <a:lnTo>
                  <a:pt x="570" y="2"/>
                </a:lnTo>
                <a:lnTo>
                  <a:pt x="586" y="3"/>
                </a:lnTo>
                <a:lnTo>
                  <a:pt x="607" y="4"/>
                </a:lnTo>
                <a:lnTo>
                  <a:pt x="679" y="5"/>
                </a:lnTo>
                <a:lnTo>
                  <a:pt x="717" y="5"/>
                </a:lnTo>
                <a:lnTo>
                  <a:pt x="764" y="7"/>
                </a:lnTo>
                <a:lnTo>
                  <a:pt x="814" y="9"/>
                </a:lnTo>
                <a:lnTo>
                  <a:pt x="855" y="10"/>
                </a:lnTo>
                <a:lnTo>
                  <a:pt x="1248" y="11"/>
                </a:lnTo>
                <a:lnTo>
                  <a:pt x="1258" y="12"/>
                </a:lnTo>
                <a:lnTo>
                  <a:pt x="1269" y="13"/>
                </a:lnTo>
                <a:lnTo>
                  <a:pt x="1279" y="14"/>
                </a:lnTo>
                <a:lnTo>
                  <a:pt x="1288" y="15"/>
                </a:lnTo>
                <a:lnTo>
                  <a:pt x="1297" y="16"/>
                </a:lnTo>
                <a:lnTo>
                  <a:pt x="1305" y="16"/>
                </a:lnTo>
                <a:lnTo>
                  <a:pt x="1329" y="18"/>
                </a:lnTo>
                <a:lnTo>
                  <a:pt x="1372"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2295" name="SMARTPenAnnotation140"/>
          <p:cNvSpPr>
            <a:spLocks/>
          </p:cNvSpPr>
          <p:nvPr/>
        </p:nvSpPr>
        <p:spPr bwMode="auto">
          <a:xfrm>
            <a:off x="642938" y="2162175"/>
            <a:ext cx="2117725" cy="36513"/>
          </a:xfrm>
          <a:custGeom>
            <a:avLst/>
            <a:gdLst>
              <a:gd name="T0" fmla="*/ 0 w 1334"/>
              <a:gd name="T1" fmla="*/ 11 h 23"/>
              <a:gd name="T2" fmla="*/ 767 w 1334"/>
              <a:gd name="T3" fmla="*/ 11 h 23"/>
              <a:gd name="T4" fmla="*/ 787 w 1334"/>
              <a:gd name="T5" fmla="*/ 10 h 23"/>
              <a:gd name="T6" fmla="*/ 856 w 1334"/>
              <a:gd name="T7" fmla="*/ 7 h 23"/>
              <a:gd name="T8" fmla="*/ 893 w 1334"/>
              <a:gd name="T9" fmla="*/ 6 h 23"/>
              <a:gd name="T10" fmla="*/ 989 w 1334"/>
              <a:gd name="T11" fmla="*/ 5 h 23"/>
              <a:gd name="T12" fmla="*/ 1018 w 1334"/>
              <a:gd name="T13" fmla="*/ 4 h 23"/>
              <a:gd name="T14" fmla="*/ 1042 w 1334"/>
              <a:gd name="T15" fmla="*/ 3 h 23"/>
              <a:gd name="T16" fmla="*/ 1062 w 1334"/>
              <a:gd name="T17" fmla="*/ 2 h 23"/>
              <a:gd name="T18" fmla="*/ 1098 w 1334"/>
              <a:gd name="T19" fmla="*/ 0 h 23"/>
              <a:gd name="T20" fmla="*/ 1129 w 1334"/>
              <a:gd name="T21" fmla="*/ 0 h 23"/>
              <a:gd name="T22" fmla="*/ 1143 w 1334"/>
              <a:gd name="T23" fmla="*/ 1 h 23"/>
              <a:gd name="T24" fmla="*/ 1156 w 1334"/>
              <a:gd name="T25" fmla="*/ 2 h 23"/>
              <a:gd name="T26" fmla="*/ 1168 w 1334"/>
              <a:gd name="T27" fmla="*/ 3 h 23"/>
              <a:gd name="T28" fmla="*/ 1180 w 1334"/>
              <a:gd name="T29" fmla="*/ 4 h 23"/>
              <a:gd name="T30" fmla="*/ 1192 w 1334"/>
              <a:gd name="T31" fmla="*/ 4 h 23"/>
              <a:gd name="T32" fmla="*/ 1206 w 1334"/>
              <a:gd name="T33" fmla="*/ 5 h 23"/>
              <a:gd name="T34" fmla="*/ 1238 w 1334"/>
              <a:gd name="T35" fmla="*/ 8 h 23"/>
              <a:gd name="T36" fmla="*/ 1270 w 1334"/>
              <a:gd name="T37" fmla="*/ 11 h 23"/>
              <a:gd name="T38" fmla="*/ 1285 w 1334"/>
              <a:gd name="T39" fmla="*/ 13 h 23"/>
              <a:gd name="T40" fmla="*/ 1297 w 1334"/>
              <a:gd name="T41" fmla="*/ 14 h 23"/>
              <a:gd name="T42" fmla="*/ 1307 w 1334"/>
              <a:gd name="T43" fmla="*/ 16 h 23"/>
              <a:gd name="T44" fmla="*/ 1333 w 1334"/>
              <a:gd name="T4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4" h="23">
                <a:moveTo>
                  <a:pt x="0" y="11"/>
                </a:moveTo>
                <a:lnTo>
                  <a:pt x="767" y="11"/>
                </a:lnTo>
                <a:lnTo>
                  <a:pt x="787" y="10"/>
                </a:lnTo>
                <a:lnTo>
                  <a:pt x="856" y="7"/>
                </a:lnTo>
                <a:lnTo>
                  <a:pt x="893" y="6"/>
                </a:lnTo>
                <a:lnTo>
                  <a:pt x="989" y="5"/>
                </a:lnTo>
                <a:lnTo>
                  <a:pt x="1018" y="4"/>
                </a:lnTo>
                <a:lnTo>
                  <a:pt x="1042" y="3"/>
                </a:lnTo>
                <a:lnTo>
                  <a:pt x="1062" y="2"/>
                </a:lnTo>
                <a:lnTo>
                  <a:pt x="1098" y="0"/>
                </a:lnTo>
                <a:lnTo>
                  <a:pt x="1129" y="0"/>
                </a:lnTo>
                <a:lnTo>
                  <a:pt x="1143" y="1"/>
                </a:lnTo>
                <a:lnTo>
                  <a:pt x="1156" y="2"/>
                </a:lnTo>
                <a:lnTo>
                  <a:pt x="1168" y="3"/>
                </a:lnTo>
                <a:lnTo>
                  <a:pt x="1180" y="4"/>
                </a:lnTo>
                <a:lnTo>
                  <a:pt x="1192" y="4"/>
                </a:lnTo>
                <a:lnTo>
                  <a:pt x="1206" y="5"/>
                </a:lnTo>
                <a:lnTo>
                  <a:pt x="1238" y="8"/>
                </a:lnTo>
                <a:lnTo>
                  <a:pt x="1270" y="11"/>
                </a:lnTo>
                <a:lnTo>
                  <a:pt x="1285" y="13"/>
                </a:lnTo>
                <a:lnTo>
                  <a:pt x="1297" y="14"/>
                </a:lnTo>
                <a:lnTo>
                  <a:pt x="1307" y="16"/>
                </a:lnTo>
                <a:lnTo>
                  <a:pt x="1333"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2296" name="SMARTPenAnnotation141"/>
          <p:cNvSpPr>
            <a:spLocks/>
          </p:cNvSpPr>
          <p:nvPr/>
        </p:nvSpPr>
        <p:spPr bwMode="auto">
          <a:xfrm>
            <a:off x="696913" y="2571750"/>
            <a:ext cx="2009775" cy="90488"/>
          </a:xfrm>
          <a:custGeom>
            <a:avLst/>
            <a:gdLst>
              <a:gd name="T0" fmla="*/ 0 w 1266"/>
              <a:gd name="T1" fmla="*/ 56 h 57"/>
              <a:gd name="T2" fmla="*/ 15 w 1266"/>
              <a:gd name="T3" fmla="*/ 53 h 57"/>
              <a:gd name="T4" fmla="*/ 24 w 1266"/>
              <a:gd name="T5" fmla="*/ 52 h 57"/>
              <a:gd name="T6" fmla="*/ 31 w 1266"/>
              <a:gd name="T7" fmla="*/ 51 h 57"/>
              <a:gd name="T8" fmla="*/ 36 w 1266"/>
              <a:gd name="T9" fmla="*/ 49 h 57"/>
              <a:gd name="T10" fmla="*/ 41 w 1266"/>
              <a:gd name="T11" fmla="*/ 48 h 57"/>
              <a:gd name="T12" fmla="*/ 53 w 1266"/>
              <a:gd name="T13" fmla="*/ 46 h 57"/>
              <a:gd name="T14" fmla="*/ 84 w 1266"/>
              <a:gd name="T15" fmla="*/ 45 h 57"/>
              <a:gd name="T16" fmla="*/ 96 w 1266"/>
              <a:gd name="T17" fmla="*/ 43 h 57"/>
              <a:gd name="T18" fmla="*/ 103 w 1266"/>
              <a:gd name="T19" fmla="*/ 42 h 57"/>
              <a:gd name="T20" fmla="*/ 120 w 1266"/>
              <a:gd name="T21" fmla="*/ 41 h 57"/>
              <a:gd name="T22" fmla="*/ 193 w 1266"/>
              <a:gd name="T23" fmla="*/ 36 h 57"/>
              <a:gd name="T24" fmla="*/ 284 w 1266"/>
              <a:gd name="T25" fmla="*/ 31 h 57"/>
              <a:gd name="T26" fmla="*/ 407 w 1266"/>
              <a:gd name="T27" fmla="*/ 21 h 57"/>
              <a:gd name="T28" fmla="*/ 480 w 1266"/>
              <a:gd name="T29" fmla="*/ 18 h 57"/>
              <a:gd name="T30" fmla="*/ 519 w 1266"/>
              <a:gd name="T31" fmla="*/ 14 h 57"/>
              <a:gd name="T32" fmla="*/ 537 w 1266"/>
              <a:gd name="T33" fmla="*/ 13 h 57"/>
              <a:gd name="T34" fmla="*/ 590 w 1266"/>
              <a:gd name="T35" fmla="*/ 11 h 57"/>
              <a:gd name="T36" fmla="*/ 624 w 1266"/>
              <a:gd name="T37" fmla="*/ 9 h 57"/>
              <a:gd name="T38" fmla="*/ 658 w 1266"/>
              <a:gd name="T39" fmla="*/ 7 h 57"/>
              <a:gd name="T40" fmla="*/ 692 w 1266"/>
              <a:gd name="T41" fmla="*/ 6 h 57"/>
              <a:gd name="T42" fmla="*/ 725 w 1266"/>
              <a:gd name="T43" fmla="*/ 3 h 57"/>
              <a:gd name="T44" fmla="*/ 759 w 1266"/>
              <a:gd name="T45" fmla="*/ 1 h 57"/>
              <a:gd name="T46" fmla="*/ 776 w 1266"/>
              <a:gd name="T47" fmla="*/ 1 h 57"/>
              <a:gd name="T48" fmla="*/ 1026 w 1266"/>
              <a:gd name="T49" fmla="*/ 0 h 57"/>
              <a:gd name="T50" fmla="*/ 1047 w 1266"/>
              <a:gd name="T51" fmla="*/ 1 h 57"/>
              <a:gd name="T52" fmla="*/ 1094 w 1266"/>
              <a:gd name="T53" fmla="*/ 3 h 57"/>
              <a:gd name="T54" fmla="*/ 1150 w 1266"/>
              <a:gd name="T55" fmla="*/ 8 h 57"/>
              <a:gd name="T56" fmla="*/ 1181 w 1266"/>
              <a:gd name="T57" fmla="*/ 11 h 57"/>
              <a:gd name="T58" fmla="*/ 1204 w 1266"/>
              <a:gd name="T59" fmla="*/ 13 h 57"/>
              <a:gd name="T60" fmla="*/ 1222 w 1266"/>
              <a:gd name="T61" fmla="*/ 16 h 57"/>
              <a:gd name="T62" fmla="*/ 1265 w 1266"/>
              <a:gd name="T63"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6" h="57">
                <a:moveTo>
                  <a:pt x="0" y="56"/>
                </a:moveTo>
                <a:lnTo>
                  <a:pt x="15" y="53"/>
                </a:lnTo>
                <a:lnTo>
                  <a:pt x="24" y="52"/>
                </a:lnTo>
                <a:lnTo>
                  <a:pt x="31" y="51"/>
                </a:lnTo>
                <a:lnTo>
                  <a:pt x="36" y="49"/>
                </a:lnTo>
                <a:lnTo>
                  <a:pt x="41" y="48"/>
                </a:lnTo>
                <a:lnTo>
                  <a:pt x="53" y="46"/>
                </a:lnTo>
                <a:lnTo>
                  <a:pt x="84" y="45"/>
                </a:lnTo>
                <a:lnTo>
                  <a:pt x="96" y="43"/>
                </a:lnTo>
                <a:lnTo>
                  <a:pt x="103" y="42"/>
                </a:lnTo>
                <a:lnTo>
                  <a:pt x="120" y="41"/>
                </a:lnTo>
                <a:lnTo>
                  <a:pt x="193" y="36"/>
                </a:lnTo>
                <a:lnTo>
                  <a:pt x="284" y="31"/>
                </a:lnTo>
                <a:lnTo>
                  <a:pt x="407" y="21"/>
                </a:lnTo>
                <a:lnTo>
                  <a:pt x="480" y="18"/>
                </a:lnTo>
                <a:lnTo>
                  <a:pt x="519" y="14"/>
                </a:lnTo>
                <a:lnTo>
                  <a:pt x="537" y="13"/>
                </a:lnTo>
                <a:lnTo>
                  <a:pt x="590" y="11"/>
                </a:lnTo>
                <a:lnTo>
                  <a:pt x="624" y="9"/>
                </a:lnTo>
                <a:lnTo>
                  <a:pt x="658" y="7"/>
                </a:lnTo>
                <a:lnTo>
                  <a:pt x="692" y="6"/>
                </a:lnTo>
                <a:lnTo>
                  <a:pt x="725" y="3"/>
                </a:lnTo>
                <a:lnTo>
                  <a:pt x="759" y="1"/>
                </a:lnTo>
                <a:lnTo>
                  <a:pt x="776" y="1"/>
                </a:lnTo>
                <a:lnTo>
                  <a:pt x="1026" y="0"/>
                </a:lnTo>
                <a:lnTo>
                  <a:pt x="1047" y="1"/>
                </a:lnTo>
                <a:lnTo>
                  <a:pt x="1094" y="3"/>
                </a:lnTo>
                <a:lnTo>
                  <a:pt x="1150" y="8"/>
                </a:lnTo>
                <a:lnTo>
                  <a:pt x="1181" y="11"/>
                </a:lnTo>
                <a:lnTo>
                  <a:pt x="1204" y="13"/>
                </a:lnTo>
                <a:lnTo>
                  <a:pt x="1222" y="16"/>
                </a:lnTo>
                <a:lnTo>
                  <a:pt x="1265"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2297" name="SMARTPenAnnotation142"/>
          <p:cNvSpPr>
            <a:spLocks/>
          </p:cNvSpPr>
          <p:nvPr/>
        </p:nvSpPr>
        <p:spPr bwMode="auto">
          <a:xfrm>
            <a:off x="660400" y="3098800"/>
            <a:ext cx="1565275" cy="63500"/>
          </a:xfrm>
          <a:custGeom>
            <a:avLst/>
            <a:gdLst>
              <a:gd name="T0" fmla="*/ 0 w 986"/>
              <a:gd name="T1" fmla="*/ 39 h 40"/>
              <a:gd name="T2" fmla="*/ 24 w 986"/>
              <a:gd name="T3" fmla="*/ 31 h 40"/>
              <a:gd name="T4" fmla="*/ 28 w 986"/>
              <a:gd name="T5" fmla="*/ 30 h 40"/>
              <a:gd name="T6" fmla="*/ 33 w 986"/>
              <a:gd name="T7" fmla="*/ 30 h 40"/>
              <a:gd name="T8" fmla="*/ 49 w 986"/>
              <a:gd name="T9" fmla="*/ 28 h 40"/>
              <a:gd name="T10" fmla="*/ 73 w 986"/>
              <a:gd name="T11" fmla="*/ 28 h 40"/>
              <a:gd name="T12" fmla="*/ 94 w 986"/>
              <a:gd name="T13" fmla="*/ 27 h 40"/>
              <a:gd name="T14" fmla="*/ 102 w 986"/>
              <a:gd name="T15" fmla="*/ 26 h 40"/>
              <a:gd name="T16" fmla="*/ 109 w 986"/>
              <a:gd name="T17" fmla="*/ 25 h 40"/>
              <a:gd name="T18" fmla="*/ 117 w 986"/>
              <a:gd name="T19" fmla="*/ 24 h 40"/>
              <a:gd name="T20" fmla="*/ 135 w 986"/>
              <a:gd name="T21" fmla="*/ 23 h 40"/>
              <a:gd name="T22" fmla="*/ 162 w 986"/>
              <a:gd name="T23" fmla="*/ 23 h 40"/>
              <a:gd name="T24" fmla="*/ 171 w 986"/>
              <a:gd name="T25" fmla="*/ 22 h 40"/>
              <a:gd name="T26" fmla="*/ 180 w 986"/>
              <a:gd name="T27" fmla="*/ 21 h 40"/>
              <a:gd name="T28" fmla="*/ 190 w 986"/>
              <a:gd name="T29" fmla="*/ 19 h 40"/>
              <a:gd name="T30" fmla="*/ 207 w 986"/>
              <a:gd name="T31" fmla="*/ 19 h 40"/>
              <a:gd name="T32" fmla="*/ 257 w 986"/>
              <a:gd name="T33" fmla="*/ 18 h 40"/>
              <a:gd name="T34" fmla="*/ 279 w 986"/>
              <a:gd name="T35" fmla="*/ 17 h 40"/>
              <a:gd name="T36" fmla="*/ 298 w 986"/>
              <a:gd name="T37" fmla="*/ 15 h 40"/>
              <a:gd name="T38" fmla="*/ 315 w 986"/>
              <a:gd name="T39" fmla="*/ 14 h 40"/>
              <a:gd name="T40" fmla="*/ 348 w 986"/>
              <a:gd name="T41" fmla="*/ 13 h 40"/>
              <a:gd name="T42" fmla="*/ 487 w 986"/>
              <a:gd name="T43" fmla="*/ 11 h 40"/>
              <a:gd name="T44" fmla="*/ 630 w 986"/>
              <a:gd name="T45" fmla="*/ 6 h 40"/>
              <a:gd name="T46" fmla="*/ 721 w 986"/>
              <a:gd name="T47" fmla="*/ 6 h 40"/>
              <a:gd name="T48" fmla="*/ 758 w 986"/>
              <a:gd name="T49" fmla="*/ 6 h 40"/>
              <a:gd name="T50" fmla="*/ 903 w 986"/>
              <a:gd name="T51" fmla="*/ 1 h 40"/>
              <a:gd name="T52" fmla="*/ 985 w 986"/>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6" h="40">
                <a:moveTo>
                  <a:pt x="0" y="39"/>
                </a:moveTo>
                <a:lnTo>
                  <a:pt x="24" y="31"/>
                </a:lnTo>
                <a:lnTo>
                  <a:pt x="28" y="30"/>
                </a:lnTo>
                <a:lnTo>
                  <a:pt x="33" y="30"/>
                </a:lnTo>
                <a:lnTo>
                  <a:pt x="49" y="28"/>
                </a:lnTo>
                <a:lnTo>
                  <a:pt x="73" y="28"/>
                </a:lnTo>
                <a:lnTo>
                  <a:pt x="94" y="27"/>
                </a:lnTo>
                <a:lnTo>
                  <a:pt x="102" y="26"/>
                </a:lnTo>
                <a:lnTo>
                  <a:pt x="109" y="25"/>
                </a:lnTo>
                <a:lnTo>
                  <a:pt x="117" y="24"/>
                </a:lnTo>
                <a:lnTo>
                  <a:pt x="135" y="23"/>
                </a:lnTo>
                <a:lnTo>
                  <a:pt x="162" y="23"/>
                </a:lnTo>
                <a:lnTo>
                  <a:pt x="171" y="22"/>
                </a:lnTo>
                <a:lnTo>
                  <a:pt x="180" y="21"/>
                </a:lnTo>
                <a:lnTo>
                  <a:pt x="190" y="19"/>
                </a:lnTo>
                <a:lnTo>
                  <a:pt x="207" y="19"/>
                </a:lnTo>
                <a:lnTo>
                  <a:pt x="257" y="18"/>
                </a:lnTo>
                <a:lnTo>
                  <a:pt x="279" y="17"/>
                </a:lnTo>
                <a:lnTo>
                  <a:pt x="298" y="15"/>
                </a:lnTo>
                <a:lnTo>
                  <a:pt x="315" y="14"/>
                </a:lnTo>
                <a:lnTo>
                  <a:pt x="348" y="13"/>
                </a:lnTo>
                <a:lnTo>
                  <a:pt x="487" y="11"/>
                </a:lnTo>
                <a:lnTo>
                  <a:pt x="630" y="6"/>
                </a:lnTo>
                <a:lnTo>
                  <a:pt x="721" y="6"/>
                </a:lnTo>
                <a:lnTo>
                  <a:pt x="758" y="6"/>
                </a:lnTo>
                <a:lnTo>
                  <a:pt x="903" y="1"/>
                </a:lnTo>
                <a:lnTo>
                  <a:pt x="985"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2298" name="SMARTPenAnnotation143"/>
          <p:cNvSpPr>
            <a:spLocks/>
          </p:cNvSpPr>
          <p:nvPr/>
        </p:nvSpPr>
        <p:spPr bwMode="auto">
          <a:xfrm>
            <a:off x="2259013" y="4054475"/>
            <a:ext cx="742950" cy="36513"/>
          </a:xfrm>
          <a:custGeom>
            <a:avLst/>
            <a:gdLst>
              <a:gd name="T0" fmla="*/ 0 w 468"/>
              <a:gd name="T1" fmla="*/ 0 h 23"/>
              <a:gd name="T2" fmla="*/ 6 w 468"/>
              <a:gd name="T3" fmla="*/ 3 h 23"/>
              <a:gd name="T4" fmla="*/ 9 w 468"/>
              <a:gd name="T5" fmla="*/ 4 h 23"/>
              <a:gd name="T6" fmla="*/ 12 w 468"/>
              <a:gd name="T7" fmla="*/ 4 h 23"/>
              <a:gd name="T8" fmla="*/ 21 w 468"/>
              <a:gd name="T9" fmla="*/ 5 h 23"/>
              <a:gd name="T10" fmla="*/ 23 w 468"/>
              <a:gd name="T11" fmla="*/ 6 h 23"/>
              <a:gd name="T12" fmla="*/ 31 w 468"/>
              <a:gd name="T13" fmla="*/ 8 h 23"/>
              <a:gd name="T14" fmla="*/ 35 w 468"/>
              <a:gd name="T15" fmla="*/ 9 h 23"/>
              <a:gd name="T16" fmla="*/ 39 w 468"/>
              <a:gd name="T17" fmla="*/ 10 h 23"/>
              <a:gd name="T18" fmla="*/ 52 w 468"/>
              <a:gd name="T19" fmla="*/ 10 h 23"/>
              <a:gd name="T20" fmla="*/ 144 w 468"/>
              <a:gd name="T21" fmla="*/ 11 h 23"/>
              <a:gd name="T22" fmla="*/ 339 w 468"/>
              <a:gd name="T23" fmla="*/ 11 h 23"/>
              <a:gd name="T24" fmla="*/ 360 w 468"/>
              <a:gd name="T25" fmla="*/ 12 h 23"/>
              <a:gd name="T26" fmla="*/ 467 w 468"/>
              <a:gd name="T2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8" h="23">
                <a:moveTo>
                  <a:pt x="0" y="0"/>
                </a:moveTo>
                <a:lnTo>
                  <a:pt x="6" y="3"/>
                </a:lnTo>
                <a:lnTo>
                  <a:pt x="9" y="4"/>
                </a:lnTo>
                <a:lnTo>
                  <a:pt x="12" y="4"/>
                </a:lnTo>
                <a:lnTo>
                  <a:pt x="21" y="5"/>
                </a:lnTo>
                <a:lnTo>
                  <a:pt x="23" y="6"/>
                </a:lnTo>
                <a:lnTo>
                  <a:pt x="31" y="8"/>
                </a:lnTo>
                <a:lnTo>
                  <a:pt x="35" y="9"/>
                </a:lnTo>
                <a:lnTo>
                  <a:pt x="39" y="10"/>
                </a:lnTo>
                <a:lnTo>
                  <a:pt x="52" y="10"/>
                </a:lnTo>
                <a:lnTo>
                  <a:pt x="144" y="11"/>
                </a:lnTo>
                <a:lnTo>
                  <a:pt x="339" y="11"/>
                </a:lnTo>
                <a:lnTo>
                  <a:pt x="360" y="12"/>
                </a:lnTo>
                <a:lnTo>
                  <a:pt x="467"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2299" name="SMARTPenAnnotation144"/>
          <p:cNvSpPr>
            <a:spLocks/>
          </p:cNvSpPr>
          <p:nvPr/>
        </p:nvSpPr>
        <p:spPr bwMode="auto">
          <a:xfrm>
            <a:off x="608013" y="4616450"/>
            <a:ext cx="1689100" cy="53975"/>
          </a:xfrm>
          <a:custGeom>
            <a:avLst/>
            <a:gdLst>
              <a:gd name="T0" fmla="*/ 0 w 1064"/>
              <a:gd name="T1" fmla="*/ 0 h 34"/>
              <a:gd name="T2" fmla="*/ 5 w 1064"/>
              <a:gd name="T3" fmla="*/ 3 h 34"/>
              <a:gd name="T4" fmla="*/ 8 w 1064"/>
              <a:gd name="T5" fmla="*/ 4 h 34"/>
              <a:gd name="T6" fmla="*/ 15 w 1064"/>
              <a:gd name="T7" fmla="*/ 5 h 34"/>
              <a:gd name="T8" fmla="*/ 19 w 1064"/>
              <a:gd name="T9" fmla="*/ 6 h 34"/>
              <a:gd name="T10" fmla="*/ 24 w 1064"/>
              <a:gd name="T11" fmla="*/ 7 h 34"/>
              <a:gd name="T12" fmla="*/ 29 w 1064"/>
              <a:gd name="T13" fmla="*/ 9 h 34"/>
              <a:gd name="T14" fmla="*/ 40 w 1064"/>
              <a:gd name="T15" fmla="*/ 11 h 34"/>
              <a:gd name="T16" fmla="*/ 72 w 1064"/>
              <a:gd name="T17" fmla="*/ 16 h 34"/>
              <a:gd name="T18" fmla="*/ 104 w 1064"/>
              <a:gd name="T19" fmla="*/ 22 h 34"/>
              <a:gd name="T20" fmla="*/ 120 w 1064"/>
              <a:gd name="T21" fmla="*/ 24 h 34"/>
              <a:gd name="T22" fmla="*/ 133 w 1064"/>
              <a:gd name="T23" fmla="*/ 25 h 34"/>
              <a:gd name="T24" fmla="*/ 144 w 1064"/>
              <a:gd name="T25" fmla="*/ 26 h 34"/>
              <a:gd name="T26" fmla="*/ 154 w 1064"/>
              <a:gd name="T27" fmla="*/ 27 h 34"/>
              <a:gd name="T28" fmla="*/ 163 w 1064"/>
              <a:gd name="T29" fmla="*/ 28 h 34"/>
              <a:gd name="T30" fmla="*/ 172 w 1064"/>
              <a:gd name="T31" fmla="*/ 29 h 34"/>
              <a:gd name="T32" fmla="*/ 180 w 1064"/>
              <a:gd name="T33" fmla="*/ 31 h 34"/>
              <a:gd name="T34" fmla="*/ 188 w 1064"/>
              <a:gd name="T35" fmla="*/ 32 h 34"/>
              <a:gd name="T36" fmla="*/ 196 w 1064"/>
              <a:gd name="T37" fmla="*/ 33 h 34"/>
              <a:gd name="T38" fmla="*/ 219 w 1064"/>
              <a:gd name="T39" fmla="*/ 33 h 34"/>
              <a:gd name="T40" fmla="*/ 298 w 1064"/>
              <a:gd name="T41" fmla="*/ 29 h 34"/>
              <a:gd name="T42" fmla="*/ 313 w 1064"/>
              <a:gd name="T43" fmla="*/ 29 h 34"/>
              <a:gd name="T44" fmla="*/ 391 w 1064"/>
              <a:gd name="T45" fmla="*/ 25 h 34"/>
              <a:gd name="T46" fmla="*/ 471 w 1064"/>
              <a:gd name="T47" fmla="*/ 20 h 34"/>
              <a:gd name="T48" fmla="*/ 511 w 1064"/>
              <a:gd name="T49" fmla="*/ 17 h 34"/>
              <a:gd name="T50" fmla="*/ 528 w 1064"/>
              <a:gd name="T51" fmla="*/ 15 h 34"/>
              <a:gd name="T52" fmla="*/ 548 w 1064"/>
              <a:gd name="T53" fmla="*/ 14 h 34"/>
              <a:gd name="T54" fmla="*/ 594 w 1064"/>
              <a:gd name="T55" fmla="*/ 12 h 34"/>
              <a:gd name="T56" fmla="*/ 648 w 1064"/>
              <a:gd name="T57" fmla="*/ 12 h 34"/>
              <a:gd name="T58" fmla="*/ 662 w 1064"/>
              <a:gd name="T59" fmla="*/ 11 h 34"/>
              <a:gd name="T60" fmla="*/ 676 w 1064"/>
              <a:gd name="T61" fmla="*/ 10 h 34"/>
              <a:gd name="T62" fmla="*/ 688 w 1064"/>
              <a:gd name="T63" fmla="*/ 8 h 34"/>
              <a:gd name="T64" fmla="*/ 709 w 1064"/>
              <a:gd name="T65" fmla="*/ 8 h 34"/>
              <a:gd name="T66" fmla="*/ 793 w 1064"/>
              <a:gd name="T67" fmla="*/ 6 h 34"/>
              <a:gd name="T68" fmla="*/ 892 w 1064"/>
              <a:gd name="T69" fmla="*/ 6 h 34"/>
              <a:gd name="T70" fmla="*/ 905 w 1064"/>
              <a:gd name="T71" fmla="*/ 6 h 34"/>
              <a:gd name="T72" fmla="*/ 915 w 1064"/>
              <a:gd name="T73" fmla="*/ 7 h 34"/>
              <a:gd name="T74" fmla="*/ 925 w 1064"/>
              <a:gd name="T75" fmla="*/ 9 h 34"/>
              <a:gd name="T76" fmla="*/ 935 w 1064"/>
              <a:gd name="T77" fmla="*/ 10 h 34"/>
              <a:gd name="T78" fmla="*/ 954 w 1064"/>
              <a:gd name="T79" fmla="*/ 11 h 34"/>
              <a:gd name="T80" fmla="*/ 976 w 1064"/>
              <a:gd name="T81" fmla="*/ 11 h 34"/>
              <a:gd name="T82" fmla="*/ 987 w 1064"/>
              <a:gd name="T83" fmla="*/ 12 h 34"/>
              <a:gd name="T84" fmla="*/ 1015 w 1064"/>
              <a:gd name="T85" fmla="*/ 14 h 34"/>
              <a:gd name="T86" fmla="*/ 1027 w 1064"/>
              <a:gd name="T87" fmla="*/ 16 h 34"/>
              <a:gd name="T88" fmla="*/ 1037 w 1064"/>
              <a:gd name="T89" fmla="*/ 17 h 34"/>
              <a:gd name="T90" fmla="*/ 1063 w 106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4" h="34">
                <a:moveTo>
                  <a:pt x="0" y="0"/>
                </a:moveTo>
                <a:lnTo>
                  <a:pt x="5" y="3"/>
                </a:lnTo>
                <a:lnTo>
                  <a:pt x="8" y="4"/>
                </a:lnTo>
                <a:lnTo>
                  <a:pt x="15" y="5"/>
                </a:lnTo>
                <a:lnTo>
                  <a:pt x="19" y="6"/>
                </a:lnTo>
                <a:lnTo>
                  <a:pt x="24" y="7"/>
                </a:lnTo>
                <a:lnTo>
                  <a:pt x="29" y="9"/>
                </a:lnTo>
                <a:lnTo>
                  <a:pt x="40" y="11"/>
                </a:lnTo>
                <a:lnTo>
                  <a:pt x="72" y="16"/>
                </a:lnTo>
                <a:lnTo>
                  <a:pt x="104" y="22"/>
                </a:lnTo>
                <a:lnTo>
                  <a:pt x="120" y="24"/>
                </a:lnTo>
                <a:lnTo>
                  <a:pt x="133" y="25"/>
                </a:lnTo>
                <a:lnTo>
                  <a:pt x="144" y="26"/>
                </a:lnTo>
                <a:lnTo>
                  <a:pt x="154" y="27"/>
                </a:lnTo>
                <a:lnTo>
                  <a:pt x="163" y="28"/>
                </a:lnTo>
                <a:lnTo>
                  <a:pt x="172" y="29"/>
                </a:lnTo>
                <a:lnTo>
                  <a:pt x="180" y="31"/>
                </a:lnTo>
                <a:lnTo>
                  <a:pt x="188" y="32"/>
                </a:lnTo>
                <a:lnTo>
                  <a:pt x="196" y="33"/>
                </a:lnTo>
                <a:lnTo>
                  <a:pt x="219" y="33"/>
                </a:lnTo>
                <a:lnTo>
                  <a:pt x="298" y="29"/>
                </a:lnTo>
                <a:lnTo>
                  <a:pt x="313" y="29"/>
                </a:lnTo>
                <a:lnTo>
                  <a:pt x="391" y="25"/>
                </a:lnTo>
                <a:lnTo>
                  <a:pt x="471" y="20"/>
                </a:lnTo>
                <a:lnTo>
                  <a:pt x="511" y="17"/>
                </a:lnTo>
                <a:lnTo>
                  <a:pt x="528" y="15"/>
                </a:lnTo>
                <a:lnTo>
                  <a:pt x="548" y="14"/>
                </a:lnTo>
                <a:lnTo>
                  <a:pt x="594" y="12"/>
                </a:lnTo>
                <a:lnTo>
                  <a:pt x="648" y="12"/>
                </a:lnTo>
                <a:lnTo>
                  <a:pt x="662" y="11"/>
                </a:lnTo>
                <a:lnTo>
                  <a:pt x="676" y="10"/>
                </a:lnTo>
                <a:lnTo>
                  <a:pt x="688" y="8"/>
                </a:lnTo>
                <a:lnTo>
                  <a:pt x="709" y="8"/>
                </a:lnTo>
                <a:lnTo>
                  <a:pt x="793" y="6"/>
                </a:lnTo>
                <a:lnTo>
                  <a:pt x="892" y="6"/>
                </a:lnTo>
                <a:lnTo>
                  <a:pt x="905" y="6"/>
                </a:lnTo>
                <a:lnTo>
                  <a:pt x="915" y="7"/>
                </a:lnTo>
                <a:lnTo>
                  <a:pt x="925" y="9"/>
                </a:lnTo>
                <a:lnTo>
                  <a:pt x="935" y="10"/>
                </a:lnTo>
                <a:lnTo>
                  <a:pt x="954" y="11"/>
                </a:lnTo>
                <a:lnTo>
                  <a:pt x="976" y="11"/>
                </a:lnTo>
                <a:lnTo>
                  <a:pt x="987" y="12"/>
                </a:lnTo>
                <a:lnTo>
                  <a:pt x="1015" y="14"/>
                </a:lnTo>
                <a:lnTo>
                  <a:pt x="1027" y="16"/>
                </a:lnTo>
                <a:lnTo>
                  <a:pt x="1037" y="17"/>
                </a:lnTo>
                <a:lnTo>
                  <a:pt x="1063"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2300" name="SMARTPenAnnotation145"/>
          <p:cNvSpPr>
            <a:spLocks/>
          </p:cNvSpPr>
          <p:nvPr/>
        </p:nvSpPr>
        <p:spPr bwMode="auto">
          <a:xfrm>
            <a:off x="642938" y="5037138"/>
            <a:ext cx="1358900" cy="19050"/>
          </a:xfrm>
          <a:custGeom>
            <a:avLst/>
            <a:gdLst>
              <a:gd name="T0" fmla="*/ 0 w 856"/>
              <a:gd name="T1" fmla="*/ 11 h 12"/>
              <a:gd name="T2" fmla="*/ 6 w 856"/>
              <a:gd name="T3" fmla="*/ 11 h 12"/>
              <a:gd name="T4" fmla="*/ 9 w 856"/>
              <a:gd name="T5" fmla="*/ 10 h 12"/>
              <a:gd name="T6" fmla="*/ 12 w 856"/>
              <a:gd name="T7" fmla="*/ 9 h 12"/>
              <a:gd name="T8" fmla="*/ 16 w 856"/>
              <a:gd name="T9" fmla="*/ 8 h 12"/>
              <a:gd name="T10" fmla="*/ 20 w 856"/>
              <a:gd name="T11" fmla="*/ 7 h 12"/>
              <a:gd name="T12" fmla="*/ 24 w 856"/>
              <a:gd name="T13" fmla="*/ 6 h 12"/>
              <a:gd name="T14" fmla="*/ 29 w 856"/>
              <a:gd name="T15" fmla="*/ 6 h 12"/>
              <a:gd name="T16" fmla="*/ 35 w 856"/>
              <a:gd name="T17" fmla="*/ 5 h 12"/>
              <a:gd name="T18" fmla="*/ 40 w 856"/>
              <a:gd name="T19" fmla="*/ 4 h 12"/>
              <a:gd name="T20" fmla="*/ 45 w 856"/>
              <a:gd name="T21" fmla="*/ 2 h 12"/>
              <a:gd name="T22" fmla="*/ 51 w 856"/>
              <a:gd name="T23" fmla="*/ 1 h 12"/>
              <a:gd name="T24" fmla="*/ 56 w 856"/>
              <a:gd name="T25" fmla="*/ 1 h 12"/>
              <a:gd name="T26" fmla="*/ 62 w 856"/>
              <a:gd name="T27" fmla="*/ 0 h 12"/>
              <a:gd name="T28" fmla="*/ 71 w 856"/>
              <a:gd name="T29" fmla="*/ 0 h 12"/>
              <a:gd name="T30" fmla="*/ 140 w 856"/>
              <a:gd name="T31" fmla="*/ 0 h 12"/>
              <a:gd name="T32" fmla="*/ 311 w 856"/>
              <a:gd name="T33" fmla="*/ 5 h 12"/>
              <a:gd name="T34" fmla="*/ 715 w 856"/>
              <a:gd name="T35" fmla="*/ 7 h 12"/>
              <a:gd name="T36" fmla="*/ 855 w 856"/>
              <a:gd name="T3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6" h="12">
                <a:moveTo>
                  <a:pt x="0" y="11"/>
                </a:moveTo>
                <a:lnTo>
                  <a:pt x="6" y="11"/>
                </a:lnTo>
                <a:lnTo>
                  <a:pt x="9" y="10"/>
                </a:lnTo>
                <a:lnTo>
                  <a:pt x="12" y="9"/>
                </a:lnTo>
                <a:lnTo>
                  <a:pt x="16" y="8"/>
                </a:lnTo>
                <a:lnTo>
                  <a:pt x="20" y="7"/>
                </a:lnTo>
                <a:lnTo>
                  <a:pt x="24" y="6"/>
                </a:lnTo>
                <a:lnTo>
                  <a:pt x="29" y="6"/>
                </a:lnTo>
                <a:lnTo>
                  <a:pt x="35" y="5"/>
                </a:lnTo>
                <a:lnTo>
                  <a:pt x="40" y="4"/>
                </a:lnTo>
                <a:lnTo>
                  <a:pt x="45" y="2"/>
                </a:lnTo>
                <a:lnTo>
                  <a:pt x="51" y="1"/>
                </a:lnTo>
                <a:lnTo>
                  <a:pt x="56" y="1"/>
                </a:lnTo>
                <a:lnTo>
                  <a:pt x="62" y="0"/>
                </a:lnTo>
                <a:lnTo>
                  <a:pt x="71" y="0"/>
                </a:lnTo>
                <a:lnTo>
                  <a:pt x="140" y="0"/>
                </a:lnTo>
                <a:lnTo>
                  <a:pt x="311" y="5"/>
                </a:lnTo>
                <a:lnTo>
                  <a:pt x="715" y="7"/>
                </a:lnTo>
                <a:lnTo>
                  <a:pt x="855"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2301" name="SMARTPenAnnotation146"/>
          <p:cNvSpPr>
            <a:spLocks/>
          </p:cNvSpPr>
          <p:nvPr/>
        </p:nvSpPr>
        <p:spPr bwMode="auto">
          <a:xfrm>
            <a:off x="723900" y="5505450"/>
            <a:ext cx="2206625" cy="77788"/>
          </a:xfrm>
          <a:custGeom>
            <a:avLst/>
            <a:gdLst>
              <a:gd name="T0" fmla="*/ 0 w 1390"/>
              <a:gd name="T1" fmla="*/ 8 h 49"/>
              <a:gd name="T2" fmla="*/ 89 w 1390"/>
              <a:gd name="T3" fmla="*/ 8 h 49"/>
              <a:gd name="T4" fmla="*/ 119 w 1390"/>
              <a:gd name="T5" fmla="*/ 10 h 49"/>
              <a:gd name="T6" fmla="*/ 139 w 1390"/>
              <a:gd name="T7" fmla="*/ 11 h 49"/>
              <a:gd name="T8" fmla="*/ 155 w 1390"/>
              <a:gd name="T9" fmla="*/ 13 h 49"/>
              <a:gd name="T10" fmla="*/ 167 w 1390"/>
              <a:gd name="T11" fmla="*/ 14 h 49"/>
              <a:gd name="T12" fmla="*/ 177 w 1390"/>
              <a:gd name="T13" fmla="*/ 16 h 49"/>
              <a:gd name="T14" fmla="*/ 186 w 1390"/>
              <a:gd name="T15" fmla="*/ 17 h 49"/>
              <a:gd name="T16" fmla="*/ 217 w 1390"/>
              <a:gd name="T17" fmla="*/ 19 h 49"/>
              <a:gd name="T18" fmla="*/ 243 w 1390"/>
              <a:gd name="T19" fmla="*/ 22 h 49"/>
              <a:gd name="T20" fmla="*/ 257 w 1390"/>
              <a:gd name="T21" fmla="*/ 24 h 49"/>
              <a:gd name="T22" fmla="*/ 273 w 1390"/>
              <a:gd name="T23" fmla="*/ 27 h 49"/>
              <a:gd name="T24" fmla="*/ 289 w 1390"/>
              <a:gd name="T25" fmla="*/ 30 h 49"/>
              <a:gd name="T26" fmla="*/ 302 w 1390"/>
              <a:gd name="T27" fmla="*/ 32 h 49"/>
              <a:gd name="T28" fmla="*/ 315 w 1390"/>
              <a:gd name="T29" fmla="*/ 34 h 49"/>
              <a:gd name="T30" fmla="*/ 355 w 1390"/>
              <a:gd name="T31" fmla="*/ 37 h 49"/>
              <a:gd name="T32" fmla="*/ 422 w 1390"/>
              <a:gd name="T33" fmla="*/ 44 h 49"/>
              <a:gd name="T34" fmla="*/ 437 w 1390"/>
              <a:gd name="T35" fmla="*/ 45 h 49"/>
              <a:gd name="T36" fmla="*/ 463 w 1390"/>
              <a:gd name="T37" fmla="*/ 47 h 49"/>
              <a:gd name="T38" fmla="*/ 494 w 1390"/>
              <a:gd name="T39" fmla="*/ 47 h 49"/>
              <a:gd name="T40" fmla="*/ 677 w 1390"/>
              <a:gd name="T41" fmla="*/ 48 h 49"/>
              <a:gd name="T42" fmla="*/ 704 w 1390"/>
              <a:gd name="T43" fmla="*/ 46 h 49"/>
              <a:gd name="T44" fmla="*/ 732 w 1390"/>
              <a:gd name="T45" fmla="*/ 44 h 49"/>
              <a:gd name="T46" fmla="*/ 785 w 1390"/>
              <a:gd name="T47" fmla="*/ 40 h 49"/>
              <a:gd name="T48" fmla="*/ 818 w 1390"/>
              <a:gd name="T49" fmla="*/ 38 h 49"/>
              <a:gd name="T50" fmla="*/ 832 w 1390"/>
              <a:gd name="T51" fmla="*/ 37 h 49"/>
              <a:gd name="T52" fmla="*/ 845 w 1390"/>
              <a:gd name="T53" fmla="*/ 35 h 49"/>
              <a:gd name="T54" fmla="*/ 870 w 1390"/>
              <a:gd name="T55" fmla="*/ 32 h 49"/>
              <a:gd name="T56" fmla="*/ 893 w 1390"/>
              <a:gd name="T57" fmla="*/ 29 h 49"/>
              <a:gd name="T58" fmla="*/ 915 w 1390"/>
              <a:gd name="T59" fmla="*/ 25 h 49"/>
              <a:gd name="T60" fmla="*/ 925 w 1390"/>
              <a:gd name="T61" fmla="*/ 23 h 49"/>
              <a:gd name="T62" fmla="*/ 935 w 1390"/>
              <a:gd name="T63" fmla="*/ 22 h 49"/>
              <a:gd name="T64" fmla="*/ 968 w 1390"/>
              <a:gd name="T65" fmla="*/ 20 h 49"/>
              <a:gd name="T66" fmla="*/ 979 w 1390"/>
              <a:gd name="T67" fmla="*/ 18 h 49"/>
              <a:gd name="T68" fmla="*/ 1001 w 1390"/>
              <a:gd name="T69" fmla="*/ 15 h 49"/>
              <a:gd name="T70" fmla="*/ 1023 w 1390"/>
              <a:gd name="T71" fmla="*/ 12 h 49"/>
              <a:gd name="T72" fmla="*/ 1034 w 1390"/>
              <a:gd name="T73" fmla="*/ 11 h 49"/>
              <a:gd name="T74" fmla="*/ 1054 w 1390"/>
              <a:gd name="T75" fmla="*/ 9 h 49"/>
              <a:gd name="T76" fmla="*/ 1065 w 1390"/>
              <a:gd name="T77" fmla="*/ 8 h 49"/>
              <a:gd name="T78" fmla="*/ 1075 w 1390"/>
              <a:gd name="T79" fmla="*/ 7 h 49"/>
              <a:gd name="T80" fmla="*/ 1086 w 1390"/>
              <a:gd name="T81" fmla="*/ 6 h 49"/>
              <a:gd name="T82" fmla="*/ 1103 w 1390"/>
              <a:gd name="T83" fmla="*/ 5 h 49"/>
              <a:gd name="T84" fmla="*/ 1149 w 1390"/>
              <a:gd name="T85" fmla="*/ 3 h 49"/>
              <a:gd name="T86" fmla="*/ 1168 w 1390"/>
              <a:gd name="T87" fmla="*/ 3 h 49"/>
              <a:gd name="T88" fmla="*/ 1184 w 1390"/>
              <a:gd name="T89" fmla="*/ 1 h 49"/>
              <a:gd name="T90" fmla="*/ 1198 w 1390"/>
              <a:gd name="T91" fmla="*/ 0 h 49"/>
              <a:gd name="T92" fmla="*/ 1233 w 1390"/>
              <a:gd name="T93" fmla="*/ 1 h 49"/>
              <a:gd name="T94" fmla="*/ 1272 w 1390"/>
              <a:gd name="T95" fmla="*/ 2 h 49"/>
              <a:gd name="T96" fmla="*/ 1283 w 1390"/>
              <a:gd name="T97" fmla="*/ 3 h 49"/>
              <a:gd name="T98" fmla="*/ 1293 w 1390"/>
              <a:gd name="T99" fmla="*/ 4 h 49"/>
              <a:gd name="T100" fmla="*/ 1303 w 1390"/>
              <a:gd name="T101" fmla="*/ 5 h 49"/>
              <a:gd name="T102" fmla="*/ 1311 w 1390"/>
              <a:gd name="T103" fmla="*/ 7 h 49"/>
              <a:gd name="T104" fmla="*/ 1318 w 1390"/>
              <a:gd name="T105" fmla="*/ 9 h 49"/>
              <a:gd name="T106" fmla="*/ 1325 w 1390"/>
              <a:gd name="T107" fmla="*/ 10 h 49"/>
              <a:gd name="T108" fmla="*/ 1333 w 1390"/>
              <a:gd name="T109" fmla="*/ 12 h 49"/>
              <a:gd name="T110" fmla="*/ 1352 w 1390"/>
              <a:gd name="T111" fmla="*/ 16 h 49"/>
              <a:gd name="T112" fmla="*/ 1361 w 1390"/>
              <a:gd name="T113" fmla="*/ 18 h 49"/>
              <a:gd name="T114" fmla="*/ 1368 w 1390"/>
              <a:gd name="T115" fmla="*/ 20 h 49"/>
              <a:gd name="T116" fmla="*/ 1389 w 1390"/>
              <a:gd name="T117"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0" h="49">
                <a:moveTo>
                  <a:pt x="0" y="8"/>
                </a:moveTo>
                <a:lnTo>
                  <a:pt x="89" y="8"/>
                </a:lnTo>
                <a:lnTo>
                  <a:pt x="119" y="10"/>
                </a:lnTo>
                <a:lnTo>
                  <a:pt x="139" y="11"/>
                </a:lnTo>
                <a:lnTo>
                  <a:pt x="155" y="13"/>
                </a:lnTo>
                <a:lnTo>
                  <a:pt x="167" y="14"/>
                </a:lnTo>
                <a:lnTo>
                  <a:pt x="177" y="16"/>
                </a:lnTo>
                <a:lnTo>
                  <a:pt x="186" y="17"/>
                </a:lnTo>
                <a:lnTo>
                  <a:pt x="217" y="19"/>
                </a:lnTo>
                <a:lnTo>
                  <a:pt x="243" y="22"/>
                </a:lnTo>
                <a:lnTo>
                  <a:pt x="257" y="24"/>
                </a:lnTo>
                <a:lnTo>
                  <a:pt x="273" y="27"/>
                </a:lnTo>
                <a:lnTo>
                  <a:pt x="289" y="30"/>
                </a:lnTo>
                <a:lnTo>
                  <a:pt x="302" y="32"/>
                </a:lnTo>
                <a:lnTo>
                  <a:pt x="315" y="34"/>
                </a:lnTo>
                <a:lnTo>
                  <a:pt x="355" y="37"/>
                </a:lnTo>
                <a:lnTo>
                  <a:pt x="422" y="44"/>
                </a:lnTo>
                <a:lnTo>
                  <a:pt x="437" y="45"/>
                </a:lnTo>
                <a:lnTo>
                  <a:pt x="463" y="47"/>
                </a:lnTo>
                <a:lnTo>
                  <a:pt x="494" y="47"/>
                </a:lnTo>
                <a:lnTo>
                  <a:pt x="677" y="48"/>
                </a:lnTo>
                <a:lnTo>
                  <a:pt x="704" y="46"/>
                </a:lnTo>
                <a:lnTo>
                  <a:pt x="732" y="44"/>
                </a:lnTo>
                <a:lnTo>
                  <a:pt x="785" y="40"/>
                </a:lnTo>
                <a:lnTo>
                  <a:pt x="818" y="38"/>
                </a:lnTo>
                <a:lnTo>
                  <a:pt x="832" y="37"/>
                </a:lnTo>
                <a:lnTo>
                  <a:pt x="845" y="35"/>
                </a:lnTo>
                <a:lnTo>
                  <a:pt x="870" y="32"/>
                </a:lnTo>
                <a:lnTo>
                  <a:pt x="893" y="29"/>
                </a:lnTo>
                <a:lnTo>
                  <a:pt x="915" y="25"/>
                </a:lnTo>
                <a:lnTo>
                  <a:pt x="925" y="23"/>
                </a:lnTo>
                <a:lnTo>
                  <a:pt x="935" y="22"/>
                </a:lnTo>
                <a:lnTo>
                  <a:pt x="968" y="20"/>
                </a:lnTo>
                <a:lnTo>
                  <a:pt x="979" y="18"/>
                </a:lnTo>
                <a:lnTo>
                  <a:pt x="1001" y="15"/>
                </a:lnTo>
                <a:lnTo>
                  <a:pt x="1023" y="12"/>
                </a:lnTo>
                <a:lnTo>
                  <a:pt x="1034" y="11"/>
                </a:lnTo>
                <a:lnTo>
                  <a:pt x="1054" y="9"/>
                </a:lnTo>
                <a:lnTo>
                  <a:pt x="1065" y="8"/>
                </a:lnTo>
                <a:lnTo>
                  <a:pt x="1075" y="7"/>
                </a:lnTo>
                <a:lnTo>
                  <a:pt x="1086" y="6"/>
                </a:lnTo>
                <a:lnTo>
                  <a:pt x="1103" y="5"/>
                </a:lnTo>
                <a:lnTo>
                  <a:pt x="1149" y="3"/>
                </a:lnTo>
                <a:lnTo>
                  <a:pt x="1168" y="3"/>
                </a:lnTo>
                <a:lnTo>
                  <a:pt x="1184" y="1"/>
                </a:lnTo>
                <a:lnTo>
                  <a:pt x="1198" y="0"/>
                </a:lnTo>
                <a:lnTo>
                  <a:pt x="1233" y="1"/>
                </a:lnTo>
                <a:lnTo>
                  <a:pt x="1272" y="2"/>
                </a:lnTo>
                <a:lnTo>
                  <a:pt x="1283" y="3"/>
                </a:lnTo>
                <a:lnTo>
                  <a:pt x="1293" y="4"/>
                </a:lnTo>
                <a:lnTo>
                  <a:pt x="1303" y="5"/>
                </a:lnTo>
                <a:lnTo>
                  <a:pt x="1311" y="7"/>
                </a:lnTo>
                <a:lnTo>
                  <a:pt x="1318" y="9"/>
                </a:lnTo>
                <a:lnTo>
                  <a:pt x="1325" y="10"/>
                </a:lnTo>
                <a:lnTo>
                  <a:pt x="1333" y="12"/>
                </a:lnTo>
                <a:lnTo>
                  <a:pt x="1352" y="16"/>
                </a:lnTo>
                <a:lnTo>
                  <a:pt x="1361" y="18"/>
                </a:lnTo>
                <a:lnTo>
                  <a:pt x="1368" y="20"/>
                </a:lnTo>
                <a:lnTo>
                  <a:pt x="1389" y="2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363377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3" name="Rectangle 3"/>
          <p:cNvSpPr>
            <a:spLocks noGrp="1" noChangeArrowheads="1"/>
          </p:cNvSpPr>
          <p:nvPr>
            <p:ph type="body" idx="1"/>
          </p:nvPr>
        </p:nvSpPr>
        <p:spPr>
          <a:xfrm>
            <a:off x="152400" y="152400"/>
            <a:ext cx="6172200" cy="6553200"/>
          </a:xfrm>
        </p:spPr>
        <p:txBody>
          <a:bodyPr/>
          <a:lstStyle/>
          <a:p>
            <a:pPr>
              <a:lnSpc>
                <a:spcPct val="90000"/>
              </a:lnSpc>
            </a:pPr>
            <a:r>
              <a:rPr lang="en-US" altLang="en-US" sz="2800"/>
              <a:t>Later that night at the castle, Banquo and his son Fleance are walking about the castle grounds.</a:t>
            </a:r>
          </a:p>
          <a:p>
            <a:pPr>
              <a:lnSpc>
                <a:spcPct val="90000"/>
              </a:lnSpc>
            </a:pPr>
            <a:r>
              <a:rPr lang="en-US" altLang="en-US" sz="2800"/>
              <a:t>It’s late—sometime past midnight.</a:t>
            </a:r>
          </a:p>
          <a:p>
            <a:pPr>
              <a:lnSpc>
                <a:spcPct val="90000"/>
              </a:lnSpc>
            </a:pPr>
            <a:r>
              <a:rPr lang="en-US" altLang="en-US" sz="2800"/>
              <a:t>It’s dark—Banquo says, “There’s husbandry in heaven, their candles are out.”  There are no stars out, and the moon has gone down.</a:t>
            </a:r>
          </a:p>
          <a:p>
            <a:pPr>
              <a:lnSpc>
                <a:spcPct val="90000"/>
              </a:lnSpc>
            </a:pPr>
            <a:r>
              <a:rPr lang="en-US" altLang="en-US" sz="2800"/>
              <a:t>They seem to be undressing for bed as they walk; Banquo hands two items to Fleance, presumably his belt and sword.</a:t>
            </a:r>
          </a:p>
          <a:p>
            <a:pPr>
              <a:lnSpc>
                <a:spcPct val="90000"/>
              </a:lnSpc>
            </a:pPr>
            <a:r>
              <a:rPr lang="en-US" altLang="en-US" sz="2800"/>
              <a:t>Banquo says he’s really, </a:t>
            </a:r>
            <a:r>
              <a:rPr lang="en-US" altLang="en-US" sz="2800" i="1"/>
              <a:t>really </a:t>
            </a:r>
            <a:r>
              <a:rPr lang="en-US" altLang="en-US" sz="2800"/>
              <a:t>tired, but he can’t sleep because of a burden on him.</a:t>
            </a:r>
          </a:p>
        </p:txBody>
      </p:sp>
      <p:pic>
        <p:nvPicPr>
          <p:cNvPr id="547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025" y="-152400"/>
            <a:ext cx="2720975" cy="7010400"/>
          </a:xfrm>
          <a:prstGeom prst="rect">
            <a:avLst/>
          </a:prstGeom>
          <a:noFill/>
          <a:extLst>
            <a:ext uri="{909E8E84-426E-40DD-AFC4-6F175D3DCCD1}">
              <a14:hiddenFill xmlns:a14="http://schemas.microsoft.com/office/drawing/2010/main">
                <a:solidFill>
                  <a:srgbClr val="FFFFFF"/>
                </a:solidFill>
              </a14:hiddenFill>
            </a:ext>
          </a:extLst>
        </p:spPr>
      </p:pic>
      <p:sp>
        <p:nvSpPr>
          <p:cNvPr id="547845" name="SMARTPenAnnotation56"/>
          <p:cNvSpPr>
            <a:spLocks/>
          </p:cNvSpPr>
          <p:nvPr/>
        </p:nvSpPr>
        <p:spPr bwMode="auto">
          <a:xfrm>
            <a:off x="615950" y="893763"/>
            <a:ext cx="5083175" cy="80962"/>
          </a:xfrm>
          <a:custGeom>
            <a:avLst/>
            <a:gdLst>
              <a:gd name="T0" fmla="*/ 3 w 3202"/>
              <a:gd name="T1" fmla="*/ 19 h 51"/>
              <a:gd name="T2" fmla="*/ 8 w 3202"/>
              <a:gd name="T3" fmla="*/ 17 h 51"/>
              <a:gd name="T4" fmla="*/ 146 w 3202"/>
              <a:gd name="T5" fmla="*/ 17 h 51"/>
              <a:gd name="T6" fmla="*/ 158 w 3202"/>
              <a:gd name="T7" fmla="*/ 19 h 51"/>
              <a:gd name="T8" fmla="*/ 196 w 3202"/>
              <a:gd name="T9" fmla="*/ 22 h 51"/>
              <a:gd name="T10" fmla="*/ 238 w 3202"/>
              <a:gd name="T11" fmla="*/ 26 h 51"/>
              <a:gd name="T12" fmla="*/ 277 w 3202"/>
              <a:gd name="T13" fmla="*/ 31 h 51"/>
              <a:gd name="T14" fmla="*/ 305 w 3202"/>
              <a:gd name="T15" fmla="*/ 33 h 51"/>
              <a:gd name="T16" fmla="*/ 322 w 3202"/>
              <a:gd name="T17" fmla="*/ 36 h 51"/>
              <a:gd name="T18" fmla="*/ 384 w 3202"/>
              <a:gd name="T19" fmla="*/ 41 h 51"/>
              <a:gd name="T20" fmla="*/ 493 w 3202"/>
              <a:gd name="T21" fmla="*/ 44 h 51"/>
              <a:gd name="T22" fmla="*/ 512 w 3202"/>
              <a:gd name="T23" fmla="*/ 46 h 51"/>
              <a:gd name="T24" fmla="*/ 540 w 3202"/>
              <a:gd name="T25" fmla="*/ 49 h 51"/>
              <a:gd name="T26" fmla="*/ 932 w 3202"/>
              <a:gd name="T27" fmla="*/ 50 h 51"/>
              <a:gd name="T28" fmla="*/ 972 w 3202"/>
              <a:gd name="T29" fmla="*/ 48 h 51"/>
              <a:gd name="T30" fmla="*/ 1051 w 3202"/>
              <a:gd name="T31" fmla="*/ 44 h 51"/>
              <a:gd name="T32" fmla="*/ 1168 w 3202"/>
              <a:gd name="T33" fmla="*/ 39 h 51"/>
              <a:gd name="T34" fmla="*/ 1202 w 3202"/>
              <a:gd name="T35" fmla="*/ 37 h 51"/>
              <a:gd name="T36" fmla="*/ 1231 w 3202"/>
              <a:gd name="T37" fmla="*/ 34 h 51"/>
              <a:gd name="T38" fmla="*/ 1262 w 3202"/>
              <a:gd name="T39" fmla="*/ 32 h 51"/>
              <a:gd name="T40" fmla="*/ 1283 w 3202"/>
              <a:gd name="T41" fmla="*/ 30 h 51"/>
              <a:gd name="T42" fmla="*/ 1408 w 3202"/>
              <a:gd name="T43" fmla="*/ 20 h 51"/>
              <a:gd name="T44" fmla="*/ 1453 w 3202"/>
              <a:gd name="T45" fmla="*/ 14 h 51"/>
              <a:gd name="T46" fmla="*/ 1554 w 3202"/>
              <a:gd name="T47" fmla="*/ 8 h 51"/>
              <a:gd name="T48" fmla="*/ 1617 w 3202"/>
              <a:gd name="T49" fmla="*/ 5 h 51"/>
              <a:gd name="T50" fmla="*/ 1641 w 3202"/>
              <a:gd name="T51" fmla="*/ 2 h 51"/>
              <a:gd name="T52" fmla="*/ 1693 w 3202"/>
              <a:gd name="T53" fmla="*/ 0 h 51"/>
              <a:gd name="T54" fmla="*/ 2822 w 3202"/>
              <a:gd name="T55" fmla="*/ 0 h 51"/>
              <a:gd name="T56" fmla="*/ 2837 w 3202"/>
              <a:gd name="T57" fmla="*/ 2 h 51"/>
              <a:gd name="T58" fmla="*/ 2939 w 3202"/>
              <a:gd name="T59" fmla="*/ 5 h 51"/>
              <a:gd name="T60" fmla="*/ 3095 w 3202"/>
              <a:gd name="T61" fmla="*/ 6 h 51"/>
              <a:gd name="T62" fmla="*/ 3129 w 3202"/>
              <a:gd name="T63" fmla="*/ 8 h 51"/>
              <a:gd name="T64" fmla="*/ 3201 w 3202"/>
              <a:gd name="T6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2" h="51">
                <a:moveTo>
                  <a:pt x="0" y="22"/>
                </a:moveTo>
                <a:lnTo>
                  <a:pt x="3" y="19"/>
                </a:lnTo>
                <a:lnTo>
                  <a:pt x="5" y="18"/>
                </a:lnTo>
                <a:lnTo>
                  <a:pt x="8" y="17"/>
                </a:lnTo>
                <a:lnTo>
                  <a:pt x="107" y="16"/>
                </a:lnTo>
                <a:lnTo>
                  <a:pt x="146" y="17"/>
                </a:lnTo>
                <a:lnTo>
                  <a:pt x="152" y="18"/>
                </a:lnTo>
                <a:lnTo>
                  <a:pt x="158" y="19"/>
                </a:lnTo>
                <a:lnTo>
                  <a:pt x="171" y="21"/>
                </a:lnTo>
                <a:lnTo>
                  <a:pt x="196" y="22"/>
                </a:lnTo>
                <a:lnTo>
                  <a:pt x="205" y="22"/>
                </a:lnTo>
                <a:lnTo>
                  <a:pt x="238" y="26"/>
                </a:lnTo>
                <a:lnTo>
                  <a:pt x="265" y="30"/>
                </a:lnTo>
                <a:lnTo>
                  <a:pt x="277" y="31"/>
                </a:lnTo>
                <a:lnTo>
                  <a:pt x="296" y="32"/>
                </a:lnTo>
                <a:lnTo>
                  <a:pt x="305" y="33"/>
                </a:lnTo>
                <a:lnTo>
                  <a:pt x="313" y="34"/>
                </a:lnTo>
                <a:lnTo>
                  <a:pt x="322" y="36"/>
                </a:lnTo>
                <a:lnTo>
                  <a:pt x="338" y="38"/>
                </a:lnTo>
                <a:lnTo>
                  <a:pt x="384" y="41"/>
                </a:lnTo>
                <a:lnTo>
                  <a:pt x="420" y="43"/>
                </a:lnTo>
                <a:lnTo>
                  <a:pt x="493" y="44"/>
                </a:lnTo>
                <a:lnTo>
                  <a:pt x="503" y="45"/>
                </a:lnTo>
                <a:lnTo>
                  <a:pt x="512" y="46"/>
                </a:lnTo>
                <a:lnTo>
                  <a:pt x="521" y="47"/>
                </a:lnTo>
                <a:lnTo>
                  <a:pt x="540" y="49"/>
                </a:lnTo>
                <a:lnTo>
                  <a:pt x="631" y="50"/>
                </a:lnTo>
                <a:lnTo>
                  <a:pt x="932" y="50"/>
                </a:lnTo>
                <a:lnTo>
                  <a:pt x="952" y="49"/>
                </a:lnTo>
                <a:lnTo>
                  <a:pt x="972" y="48"/>
                </a:lnTo>
                <a:lnTo>
                  <a:pt x="1007" y="46"/>
                </a:lnTo>
                <a:lnTo>
                  <a:pt x="1051" y="44"/>
                </a:lnTo>
                <a:lnTo>
                  <a:pt x="1114" y="41"/>
                </a:lnTo>
                <a:lnTo>
                  <a:pt x="1168" y="39"/>
                </a:lnTo>
                <a:lnTo>
                  <a:pt x="1191" y="38"/>
                </a:lnTo>
                <a:lnTo>
                  <a:pt x="1202" y="37"/>
                </a:lnTo>
                <a:lnTo>
                  <a:pt x="1212" y="36"/>
                </a:lnTo>
                <a:lnTo>
                  <a:pt x="1231" y="34"/>
                </a:lnTo>
                <a:lnTo>
                  <a:pt x="1251" y="33"/>
                </a:lnTo>
                <a:lnTo>
                  <a:pt x="1262" y="32"/>
                </a:lnTo>
                <a:lnTo>
                  <a:pt x="1272" y="31"/>
                </a:lnTo>
                <a:lnTo>
                  <a:pt x="1283" y="30"/>
                </a:lnTo>
                <a:lnTo>
                  <a:pt x="1352" y="25"/>
                </a:lnTo>
                <a:lnTo>
                  <a:pt x="1408" y="20"/>
                </a:lnTo>
                <a:lnTo>
                  <a:pt x="1425" y="18"/>
                </a:lnTo>
                <a:lnTo>
                  <a:pt x="1453" y="14"/>
                </a:lnTo>
                <a:lnTo>
                  <a:pt x="1465" y="13"/>
                </a:lnTo>
                <a:lnTo>
                  <a:pt x="1554" y="8"/>
                </a:lnTo>
                <a:lnTo>
                  <a:pt x="1590" y="6"/>
                </a:lnTo>
                <a:lnTo>
                  <a:pt x="1617" y="5"/>
                </a:lnTo>
                <a:lnTo>
                  <a:pt x="1629" y="4"/>
                </a:lnTo>
                <a:lnTo>
                  <a:pt x="1641" y="2"/>
                </a:lnTo>
                <a:lnTo>
                  <a:pt x="1652" y="1"/>
                </a:lnTo>
                <a:lnTo>
                  <a:pt x="1693" y="0"/>
                </a:lnTo>
                <a:lnTo>
                  <a:pt x="2814" y="0"/>
                </a:lnTo>
                <a:lnTo>
                  <a:pt x="2822" y="0"/>
                </a:lnTo>
                <a:lnTo>
                  <a:pt x="2829" y="1"/>
                </a:lnTo>
                <a:lnTo>
                  <a:pt x="2837" y="2"/>
                </a:lnTo>
                <a:lnTo>
                  <a:pt x="2850" y="4"/>
                </a:lnTo>
                <a:lnTo>
                  <a:pt x="2939" y="5"/>
                </a:lnTo>
                <a:lnTo>
                  <a:pt x="3075" y="5"/>
                </a:lnTo>
                <a:lnTo>
                  <a:pt x="3095" y="6"/>
                </a:lnTo>
                <a:lnTo>
                  <a:pt x="3113" y="7"/>
                </a:lnTo>
                <a:lnTo>
                  <a:pt x="3129" y="8"/>
                </a:lnTo>
                <a:lnTo>
                  <a:pt x="3159" y="11"/>
                </a:lnTo>
                <a:lnTo>
                  <a:pt x="3201"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7846" name="SMARTPenAnnotation57"/>
          <p:cNvSpPr>
            <a:spLocks/>
          </p:cNvSpPr>
          <p:nvPr/>
        </p:nvSpPr>
        <p:spPr bwMode="auto">
          <a:xfrm>
            <a:off x="598488" y="1322388"/>
            <a:ext cx="2082800" cy="42862"/>
          </a:xfrm>
          <a:custGeom>
            <a:avLst/>
            <a:gdLst>
              <a:gd name="T0" fmla="*/ 0 w 1312"/>
              <a:gd name="T1" fmla="*/ 0 h 27"/>
              <a:gd name="T2" fmla="*/ 16 w 1312"/>
              <a:gd name="T3" fmla="*/ 0 h 27"/>
              <a:gd name="T4" fmla="*/ 35 w 1312"/>
              <a:gd name="T5" fmla="*/ 2 h 27"/>
              <a:gd name="T6" fmla="*/ 57 w 1312"/>
              <a:gd name="T7" fmla="*/ 6 h 27"/>
              <a:gd name="T8" fmla="*/ 68 w 1312"/>
              <a:gd name="T9" fmla="*/ 7 h 27"/>
              <a:gd name="T10" fmla="*/ 78 w 1312"/>
              <a:gd name="T11" fmla="*/ 8 h 27"/>
              <a:gd name="T12" fmla="*/ 87 w 1312"/>
              <a:gd name="T13" fmla="*/ 9 h 27"/>
              <a:gd name="T14" fmla="*/ 173 w 1312"/>
              <a:gd name="T15" fmla="*/ 13 h 27"/>
              <a:gd name="T16" fmla="*/ 233 w 1312"/>
              <a:gd name="T17" fmla="*/ 15 h 27"/>
              <a:gd name="T18" fmla="*/ 495 w 1312"/>
              <a:gd name="T19" fmla="*/ 16 h 27"/>
              <a:gd name="T20" fmla="*/ 536 w 1312"/>
              <a:gd name="T21" fmla="*/ 16 h 27"/>
              <a:gd name="T22" fmla="*/ 548 w 1312"/>
              <a:gd name="T23" fmla="*/ 16 h 27"/>
              <a:gd name="T24" fmla="*/ 560 w 1312"/>
              <a:gd name="T25" fmla="*/ 15 h 27"/>
              <a:gd name="T26" fmla="*/ 572 w 1312"/>
              <a:gd name="T27" fmla="*/ 13 h 27"/>
              <a:gd name="T28" fmla="*/ 585 w 1312"/>
              <a:gd name="T29" fmla="*/ 13 h 27"/>
              <a:gd name="T30" fmla="*/ 597 w 1312"/>
              <a:gd name="T31" fmla="*/ 12 h 27"/>
              <a:gd name="T32" fmla="*/ 627 w 1312"/>
              <a:gd name="T33" fmla="*/ 11 h 27"/>
              <a:gd name="T34" fmla="*/ 765 w 1312"/>
              <a:gd name="T35" fmla="*/ 11 h 27"/>
              <a:gd name="T36" fmla="*/ 814 w 1312"/>
              <a:gd name="T37" fmla="*/ 12 h 27"/>
              <a:gd name="T38" fmla="*/ 869 w 1312"/>
              <a:gd name="T39" fmla="*/ 15 h 27"/>
              <a:gd name="T40" fmla="*/ 908 w 1312"/>
              <a:gd name="T41" fmla="*/ 16 h 27"/>
              <a:gd name="T42" fmla="*/ 950 w 1312"/>
              <a:gd name="T43" fmla="*/ 18 h 27"/>
              <a:gd name="T44" fmla="*/ 992 w 1312"/>
              <a:gd name="T45" fmla="*/ 20 h 27"/>
              <a:gd name="T46" fmla="*/ 1023 w 1312"/>
              <a:gd name="T47" fmla="*/ 21 h 27"/>
              <a:gd name="T48" fmla="*/ 1072 w 1312"/>
              <a:gd name="T49" fmla="*/ 22 h 27"/>
              <a:gd name="T50" fmla="*/ 1151 w 1312"/>
              <a:gd name="T51" fmla="*/ 22 h 27"/>
              <a:gd name="T52" fmla="*/ 1160 w 1312"/>
              <a:gd name="T53" fmla="*/ 23 h 27"/>
              <a:gd name="T54" fmla="*/ 1170 w 1312"/>
              <a:gd name="T55" fmla="*/ 24 h 27"/>
              <a:gd name="T56" fmla="*/ 1179 w 1312"/>
              <a:gd name="T57" fmla="*/ 25 h 27"/>
              <a:gd name="T58" fmla="*/ 1187 w 1312"/>
              <a:gd name="T59" fmla="*/ 26 h 27"/>
              <a:gd name="T60" fmla="*/ 1195 w 1312"/>
              <a:gd name="T61" fmla="*/ 26 h 27"/>
              <a:gd name="T62" fmla="*/ 1221 w 1312"/>
              <a:gd name="T63" fmla="*/ 26 h 27"/>
              <a:gd name="T64" fmla="*/ 1232 w 1312"/>
              <a:gd name="T65" fmla="*/ 24 h 27"/>
              <a:gd name="T66" fmla="*/ 1241 w 1312"/>
              <a:gd name="T67" fmla="*/ 24 h 27"/>
              <a:gd name="T68" fmla="*/ 1249 w 1312"/>
              <a:gd name="T69" fmla="*/ 23 h 27"/>
              <a:gd name="T70" fmla="*/ 1268 w 1312"/>
              <a:gd name="T71" fmla="*/ 22 h 27"/>
              <a:gd name="T72" fmla="*/ 1278 w 1312"/>
              <a:gd name="T73" fmla="*/ 22 h 27"/>
              <a:gd name="T74" fmla="*/ 1283 w 1312"/>
              <a:gd name="T75" fmla="*/ 20 h 27"/>
              <a:gd name="T76" fmla="*/ 1288 w 1312"/>
              <a:gd name="T77" fmla="*/ 19 h 27"/>
              <a:gd name="T78" fmla="*/ 1293 w 1312"/>
              <a:gd name="T79" fmla="*/ 18 h 27"/>
              <a:gd name="T80" fmla="*/ 1298 w 1312"/>
              <a:gd name="T81" fmla="*/ 18 h 27"/>
              <a:gd name="T82" fmla="*/ 1302 w 1312"/>
              <a:gd name="T83" fmla="*/ 17 h 27"/>
              <a:gd name="T84" fmla="*/ 1305 w 1312"/>
              <a:gd name="T85" fmla="*/ 16 h 27"/>
              <a:gd name="T86" fmla="*/ 1307 w 1312"/>
              <a:gd name="T87" fmla="*/ 15 h 27"/>
              <a:gd name="T88" fmla="*/ 1311 w 1312"/>
              <a:gd name="T8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12" h="27">
                <a:moveTo>
                  <a:pt x="0" y="0"/>
                </a:moveTo>
                <a:lnTo>
                  <a:pt x="16" y="0"/>
                </a:lnTo>
                <a:lnTo>
                  <a:pt x="35" y="2"/>
                </a:lnTo>
                <a:lnTo>
                  <a:pt x="57" y="6"/>
                </a:lnTo>
                <a:lnTo>
                  <a:pt x="68" y="7"/>
                </a:lnTo>
                <a:lnTo>
                  <a:pt x="78" y="8"/>
                </a:lnTo>
                <a:lnTo>
                  <a:pt x="87" y="9"/>
                </a:lnTo>
                <a:lnTo>
                  <a:pt x="173" y="13"/>
                </a:lnTo>
                <a:lnTo>
                  <a:pt x="233" y="15"/>
                </a:lnTo>
                <a:lnTo>
                  <a:pt x="495" y="16"/>
                </a:lnTo>
                <a:lnTo>
                  <a:pt x="536" y="16"/>
                </a:lnTo>
                <a:lnTo>
                  <a:pt x="548" y="16"/>
                </a:lnTo>
                <a:lnTo>
                  <a:pt x="560" y="15"/>
                </a:lnTo>
                <a:lnTo>
                  <a:pt x="572" y="13"/>
                </a:lnTo>
                <a:lnTo>
                  <a:pt x="585" y="13"/>
                </a:lnTo>
                <a:lnTo>
                  <a:pt x="597" y="12"/>
                </a:lnTo>
                <a:lnTo>
                  <a:pt x="627" y="11"/>
                </a:lnTo>
                <a:lnTo>
                  <a:pt x="765" y="11"/>
                </a:lnTo>
                <a:lnTo>
                  <a:pt x="814" y="12"/>
                </a:lnTo>
                <a:lnTo>
                  <a:pt x="869" y="15"/>
                </a:lnTo>
                <a:lnTo>
                  <a:pt x="908" y="16"/>
                </a:lnTo>
                <a:lnTo>
                  <a:pt x="950" y="18"/>
                </a:lnTo>
                <a:lnTo>
                  <a:pt x="992" y="20"/>
                </a:lnTo>
                <a:lnTo>
                  <a:pt x="1023" y="21"/>
                </a:lnTo>
                <a:lnTo>
                  <a:pt x="1072" y="22"/>
                </a:lnTo>
                <a:lnTo>
                  <a:pt x="1151" y="22"/>
                </a:lnTo>
                <a:lnTo>
                  <a:pt x="1160" y="23"/>
                </a:lnTo>
                <a:lnTo>
                  <a:pt x="1170" y="24"/>
                </a:lnTo>
                <a:lnTo>
                  <a:pt x="1179" y="25"/>
                </a:lnTo>
                <a:lnTo>
                  <a:pt x="1187" y="26"/>
                </a:lnTo>
                <a:lnTo>
                  <a:pt x="1195" y="26"/>
                </a:lnTo>
                <a:lnTo>
                  <a:pt x="1221" y="26"/>
                </a:lnTo>
                <a:lnTo>
                  <a:pt x="1232" y="24"/>
                </a:lnTo>
                <a:lnTo>
                  <a:pt x="1241" y="24"/>
                </a:lnTo>
                <a:lnTo>
                  <a:pt x="1249" y="23"/>
                </a:lnTo>
                <a:lnTo>
                  <a:pt x="1268" y="22"/>
                </a:lnTo>
                <a:lnTo>
                  <a:pt x="1278" y="22"/>
                </a:lnTo>
                <a:lnTo>
                  <a:pt x="1283" y="20"/>
                </a:lnTo>
                <a:lnTo>
                  <a:pt x="1288" y="19"/>
                </a:lnTo>
                <a:lnTo>
                  <a:pt x="1293" y="18"/>
                </a:lnTo>
                <a:lnTo>
                  <a:pt x="1298" y="18"/>
                </a:lnTo>
                <a:lnTo>
                  <a:pt x="1302" y="17"/>
                </a:lnTo>
                <a:lnTo>
                  <a:pt x="1305" y="16"/>
                </a:lnTo>
                <a:lnTo>
                  <a:pt x="1307" y="15"/>
                </a:lnTo>
                <a:lnTo>
                  <a:pt x="1311"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7847" name="SMARTPenAnnotation58"/>
          <p:cNvSpPr>
            <a:spLocks/>
          </p:cNvSpPr>
          <p:nvPr/>
        </p:nvSpPr>
        <p:spPr bwMode="auto">
          <a:xfrm>
            <a:off x="4510088" y="1751013"/>
            <a:ext cx="1411287" cy="98425"/>
          </a:xfrm>
          <a:custGeom>
            <a:avLst/>
            <a:gdLst>
              <a:gd name="T0" fmla="*/ 0 w 889"/>
              <a:gd name="T1" fmla="*/ 5 h 62"/>
              <a:gd name="T2" fmla="*/ 14 w 889"/>
              <a:gd name="T3" fmla="*/ 5 h 62"/>
              <a:gd name="T4" fmla="*/ 20 w 889"/>
              <a:gd name="T5" fmla="*/ 3 h 62"/>
              <a:gd name="T6" fmla="*/ 26 w 889"/>
              <a:gd name="T7" fmla="*/ 2 h 62"/>
              <a:gd name="T8" fmla="*/ 41 w 889"/>
              <a:gd name="T9" fmla="*/ 0 h 62"/>
              <a:gd name="T10" fmla="*/ 67 w 889"/>
              <a:gd name="T11" fmla="*/ 0 h 62"/>
              <a:gd name="T12" fmla="*/ 107 w 889"/>
              <a:gd name="T13" fmla="*/ 0 h 62"/>
              <a:gd name="T14" fmla="*/ 126 w 889"/>
              <a:gd name="T15" fmla="*/ 1 h 62"/>
              <a:gd name="T16" fmla="*/ 138 w 889"/>
              <a:gd name="T17" fmla="*/ 2 h 62"/>
              <a:gd name="T18" fmla="*/ 165 w 889"/>
              <a:gd name="T19" fmla="*/ 4 h 62"/>
              <a:gd name="T20" fmla="*/ 203 w 889"/>
              <a:gd name="T21" fmla="*/ 5 h 62"/>
              <a:gd name="T22" fmla="*/ 224 w 889"/>
              <a:gd name="T23" fmla="*/ 6 h 62"/>
              <a:gd name="T24" fmla="*/ 233 w 889"/>
              <a:gd name="T25" fmla="*/ 7 h 62"/>
              <a:gd name="T26" fmla="*/ 241 w 889"/>
              <a:gd name="T27" fmla="*/ 8 h 62"/>
              <a:gd name="T28" fmla="*/ 268 w 889"/>
              <a:gd name="T29" fmla="*/ 11 h 62"/>
              <a:gd name="T30" fmla="*/ 283 w 889"/>
              <a:gd name="T31" fmla="*/ 13 h 62"/>
              <a:gd name="T32" fmla="*/ 309 w 889"/>
              <a:gd name="T33" fmla="*/ 15 h 62"/>
              <a:gd name="T34" fmla="*/ 331 w 889"/>
              <a:gd name="T35" fmla="*/ 16 h 62"/>
              <a:gd name="T36" fmla="*/ 351 w 889"/>
              <a:gd name="T37" fmla="*/ 16 h 62"/>
              <a:gd name="T38" fmla="*/ 370 w 889"/>
              <a:gd name="T39" fmla="*/ 18 h 62"/>
              <a:gd name="T40" fmla="*/ 380 w 889"/>
              <a:gd name="T41" fmla="*/ 19 h 62"/>
              <a:gd name="T42" fmla="*/ 399 w 889"/>
              <a:gd name="T43" fmla="*/ 21 h 62"/>
              <a:gd name="T44" fmla="*/ 418 w 889"/>
              <a:gd name="T45" fmla="*/ 22 h 62"/>
              <a:gd name="T46" fmla="*/ 427 w 889"/>
              <a:gd name="T47" fmla="*/ 23 h 62"/>
              <a:gd name="T48" fmla="*/ 436 w 889"/>
              <a:gd name="T49" fmla="*/ 25 h 62"/>
              <a:gd name="T50" fmla="*/ 450 w 889"/>
              <a:gd name="T51" fmla="*/ 26 h 62"/>
              <a:gd name="T52" fmla="*/ 467 w 889"/>
              <a:gd name="T53" fmla="*/ 26 h 62"/>
              <a:gd name="T54" fmla="*/ 486 w 889"/>
              <a:gd name="T55" fmla="*/ 27 h 62"/>
              <a:gd name="T56" fmla="*/ 505 w 889"/>
              <a:gd name="T57" fmla="*/ 28 h 62"/>
              <a:gd name="T58" fmla="*/ 545 w 889"/>
              <a:gd name="T59" fmla="*/ 30 h 62"/>
              <a:gd name="T60" fmla="*/ 562 w 889"/>
              <a:gd name="T61" fmla="*/ 32 h 62"/>
              <a:gd name="T62" fmla="*/ 577 w 889"/>
              <a:gd name="T63" fmla="*/ 34 h 62"/>
              <a:gd name="T64" fmla="*/ 591 w 889"/>
              <a:gd name="T65" fmla="*/ 35 h 62"/>
              <a:gd name="T66" fmla="*/ 603 w 889"/>
              <a:gd name="T67" fmla="*/ 37 h 62"/>
              <a:gd name="T68" fmla="*/ 625 w 889"/>
              <a:gd name="T69" fmla="*/ 38 h 62"/>
              <a:gd name="T70" fmla="*/ 647 w 889"/>
              <a:gd name="T71" fmla="*/ 38 h 62"/>
              <a:gd name="T72" fmla="*/ 669 w 889"/>
              <a:gd name="T73" fmla="*/ 39 h 62"/>
              <a:gd name="T74" fmla="*/ 679 w 889"/>
              <a:gd name="T75" fmla="*/ 40 h 62"/>
              <a:gd name="T76" fmla="*/ 689 w 889"/>
              <a:gd name="T77" fmla="*/ 42 h 62"/>
              <a:gd name="T78" fmla="*/ 708 w 889"/>
              <a:gd name="T79" fmla="*/ 43 h 62"/>
              <a:gd name="T80" fmla="*/ 727 w 889"/>
              <a:gd name="T81" fmla="*/ 45 h 62"/>
              <a:gd name="T82" fmla="*/ 736 w 889"/>
              <a:gd name="T83" fmla="*/ 46 h 62"/>
              <a:gd name="T84" fmla="*/ 746 w 889"/>
              <a:gd name="T85" fmla="*/ 47 h 62"/>
              <a:gd name="T86" fmla="*/ 763 w 889"/>
              <a:gd name="T87" fmla="*/ 49 h 62"/>
              <a:gd name="T88" fmla="*/ 787 w 889"/>
              <a:gd name="T89" fmla="*/ 50 h 62"/>
              <a:gd name="T90" fmla="*/ 830 w 889"/>
              <a:gd name="T91" fmla="*/ 50 h 62"/>
              <a:gd name="T92" fmla="*/ 842 w 889"/>
              <a:gd name="T93" fmla="*/ 51 h 62"/>
              <a:gd name="T94" fmla="*/ 847 w 889"/>
              <a:gd name="T95" fmla="*/ 52 h 62"/>
              <a:gd name="T96" fmla="*/ 851 w 889"/>
              <a:gd name="T97" fmla="*/ 53 h 62"/>
              <a:gd name="T98" fmla="*/ 864 w 889"/>
              <a:gd name="T99" fmla="*/ 55 h 62"/>
              <a:gd name="T100" fmla="*/ 879 w 889"/>
              <a:gd name="T101" fmla="*/ 56 h 62"/>
              <a:gd name="T102" fmla="*/ 881 w 889"/>
              <a:gd name="T103" fmla="*/ 56 h 62"/>
              <a:gd name="T104" fmla="*/ 883 w 889"/>
              <a:gd name="T105" fmla="*/ 57 h 62"/>
              <a:gd name="T106" fmla="*/ 888 w 889"/>
              <a:gd name="T107"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9" h="62">
                <a:moveTo>
                  <a:pt x="0" y="5"/>
                </a:moveTo>
                <a:lnTo>
                  <a:pt x="14" y="5"/>
                </a:lnTo>
                <a:lnTo>
                  <a:pt x="20" y="3"/>
                </a:lnTo>
                <a:lnTo>
                  <a:pt x="26" y="2"/>
                </a:lnTo>
                <a:lnTo>
                  <a:pt x="41" y="0"/>
                </a:lnTo>
                <a:lnTo>
                  <a:pt x="67" y="0"/>
                </a:lnTo>
                <a:lnTo>
                  <a:pt x="107" y="0"/>
                </a:lnTo>
                <a:lnTo>
                  <a:pt x="126" y="1"/>
                </a:lnTo>
                <a:lnTo>
                  <a:pt x="138" y="2"/>
                </a:lnTo>
                <a:lnTo>
                  <a:pt x="165" y="4"/>
                </a:lnTo>
                <a:lnTo>
                  <a:pt x="203" y="5"/>
                </a:lnTo>
                <a:lnTo>
                  <a:pt x="224" y="6"/>
                </a:lnTo>
                <a:lnTo>
                  <a:pt x="233" y="7"/>
                </a:lnTo>
                <a:lnTo>
                  <a:pt x="241" y="8"/>
                </a:lnTo>
                <a:lnTo>
                  <a:pt x="268" y="11"/>
                </a:lnTo>
                <a:lnTo>
                  <a:pt x="283" y="13"/>
                </a:lnTo>
                <a:lnTo>
                  <a:pt x="309" y="15"/>
                </a:lnTo>
                <a:lnTo>
                  <a:pt x="331" y="16"/>
                </a:lnTo>
                <a:lnTo>
                  <a:pt x="351" y="16"/>
                </a:lnTo>
                <a:lnTo>
                  <a:pt x="370" y="18"/>
                </a:lnTo>
                <a:lnTo>
                  <a:pt x="380" y="19"/>
                </a:lnTo>
                <a:lnTo>
                  <a:pt x="399" y="21"/>
                </a:lnTo>
                <a:lnTo>
                  <a:pt x="418" y="22"/>
                </a:lnTo>
                <a:lnTo>
                  <a:pt x="427" y="23"/>
                </a:lnTo>
                <a:lnTo>
                  <a:pt x="436" y="25"/>
                </a:lnTo>
                <a:lnTo>
                  <a:pt x="450" y="26"/>
                </a:lnTo>
                <a:lnTo>
                  <a:pt x="467" y="26"/>
                </a:lnTo>
                <a:lnTo>
                  <a:pt x="486" y="27"/>
                </a:lnTo>
                <a:lnTo>
                  <a:pt x="505" y="28"/>
                </a:lnTo>
                <a:lnTo>
                  <a:pt x="545" y="30"/>
                </a:lnTo>
                <a:lnTo>
                  <a:pt x="562" y="32"/>
                </a:lnTo>
                <a:lnTo>
                  <a:pt x="577" y="34"/>
                </a:lnTo>
                <a:lnTo>
                  <a:pt x="591" y="35"/>
                </a:lnTo>
                <a:lnTo>
                  <a:pt x="603" y="37"/>
                </a:lnTo>
                <a:lnTo>
                  <a:pt x="625" y="38"/>
                </a:lnTo>
                <a:lnTo>
                  <a:pt x="647" y="38"/>
                </a:lnTo>
                <a:lnTo>
                  <a:pt x="669" y="39"/>
                </a:lnTo>
                <a:lnTo>
                  <a:pt x="679" y="40"/>
                </a:lnTo>
                <a:lnTo>
                  <a:pt x="689" y="42"/>
                </a:lnTo>
                <a:lnTo>
                  <a:pt x="708" y="43"/>
                </a:lnTo>
                <a:lnTo>
                  <a:pt x="727" y="45"/>
                </a:lnTo>
                <a:lnTo>
                  <a:pt x="736" y="46"/>
                </a:lnTo>
                <a:lnTo>
                  <a:pt x="746" y="47"/>
                </a:lnTo>
                <a:lnTo>
                  <a:pt x="763" y="49"/>
                </a:lnTo>
                <a:lnTo>
                  <a:pt x="787" y="50"/>
                </a:lnTo>
                <a:lnTo>
                  <a:pt x="830" y="50"/>
                </a:lnTo>
                <a:lnTo>
                  <a:pt x="842" y="51"/>
                </a:lnTo>
                <a:lnTo>
                  <a:pt x="847" y="52"/>
                </a:lnTo>
                <a:lnTo>
                  <a:pt x="851" y="53"/>
                </a:lnTo>
                <a:lnTo>
                  <a:pt x="864" y="55"/>
                </a:lnTo>
                <a:lnTo>
                  <a:pt x="879" y="56"/>
                </a:lnTo>
                <a:lnTo>
                  <a:pt x="881" y="56"/>
                </a:lnTo>
                <a:lnTo>
                  <a:pt x="883" y="57"/>
                </a:lnTo>
                <a:lnTo>
                  <a:pt x="888"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7848" name="SMARTPenAnnotation59"/>
          <p:cNvSpPr>
            <a:spLocks/>
          </p:cNvSpPr>
          <p:nvPr/>
        </p:nvSpPr>
        <p:spPr bwMode="auto">
          <a:xfrm>
            <a:off x="741363" y="5500688"/>
            <a:ext cx="2654300" cy="123825"/>
          </a:xfrm>
          <a:custGeom>
            <a:avLst/>
            <a:gdLst>
              <a:gd name="T0" fmla="*/ 0 w 1672"/>
              <a:gd name="T1" fmla="*/ 45 h 78"/>
              <a:gd name="T2" fmla="*/ 5 w 1672"/>
              <a:gd name="T3" fmla="*/ 55 h 78"/>
              <a:gd name="T4" fmla="*/ 6 w 1672"/>
              <a:gd name="T5" fmla="*/ 55 h 78"/>
              <a:gd name="T6" fmla="*/ 10 w 1672"/>
              <a:gd name="T7" fmla="*/ 57 h 78"/>
              <a:gd name="T8" fmla="*/ 13 w 1672"/>
              <a:gd name="T9" fmla="*/ 58 h 78"/>
              <a:gd name="T10" fmla="*/ 19 w 1672"/>
              <a:gd name="T11" fmla="*/ 60 h 78"/>
              <a:gd name="T12" fmla="*/ 26 w 1672"/>
              <a:gd name="T13" fmla="*/ 62 h 78"/>
              <a:gd name="T14" fmla="*/ 29 w 1672"/>
              <a:gd name="T15" fmla="*/ 63 h 78"/>
              <a:gd name="T16" fmla="*/ 36 w 1672"/>
              <a:gd name="T17" fmla="*/ 66 h 78"/>
              <a:gd name="T18" fmla="*/ 48 w 1672"/>
              <a:gd name="T19" fmla="*/ 68 h 78"/>
              <a:gd name="T20" fmla="*/ 60 w 1672"/>
              <a:gd name="T21" fmla="*/ 70 h 78"/>
              <a:gd name="T22" fmla="*/ 78 w 1672"/>
              <a:gd name="T23" fmla="*/ 72 h 78"/>
              <a:gd name="T24" fmla="*/ 132 w 1672"/>
              <a:gd name="T25" fmla="*/ 77 h 78"/>
              <a:gd name="T26" fmla="*/ 176 w 1672"/>
              <a:gd name="T27" fmla="*/ 77 h 78"/>
              <a:gd name="T28" fmla="*/ 201 w 1672"/>
              <a:gd name="T29" fmla="*/ 75 h 78"/>
              <a:gd name="T30" fmla="*/ 223 w 1672"/>
              <a:gd name="T31" fmla="*/ 73 h 78"/>
              <a:gd name="T32" fmla="*/ 229 w 1672"/>
              <a:gd name="T33" fmla="*/ 72 h 78"/>
              <a:gd name="T34" fmla="*/ 235 w 1672"/>
              <a:gd name="T35" fmla="*/ 70 h 78"/>
              <a:gd name="T36" fmla="*/ 243 w 1672"/>
              <a:gd name="T37" fmla="*/ 69 h 78"/>
              <a:gd name="T38" fmla="*/ 262 w 1672"/>
              <a:gd name="T39" fmla="*/ 65 h 78"/>
              <a:gd name="T40" fmla="*/ 276 w 1672"/>
              <a:gd name="T41" fmla="*/ 63 h 78"/>
              <a:gd name="T42" fmla="*/ 330 w 1672"/>
              <a:gd name="T43" fmla="*/ 60 h 78"/>
              <a:gd name="T44" fmla="*/ 351 w 1672"/>
              <a:gd name="T45" fmla="*/ 58 h 78"/>
              <a:gd name="T46" fmla="*/ 370 w 1672"/>
              <a:gd name="T47" fmla="*/ 56 h 78"/>
              <a:gd name="T48" fmla="*/ 376 w 1672"/>
              <a:gd name="T49" fmla="*/ 55 h 78"/>
              <a:gd name="T50" fmla="*/ 382 w 1672"/>
              <a:gd name="T51" fmla="*/ 53 h 78"/>
              <a:gd name="T52" fmla="*/ 397 w 1672"/>
              <a:gd name="T53" fmla="*/ 50 h 78"/>
              <a:gd name="T54" fmla="*/ 405 w 1672"/>
              <a:gd name="T55" fmla="*/ 48 h 78"/>
              <a:gd name="T56" fmla="*/ 423 w 1672"/>
              <a:gd name="T57" fmla="*/ 47 h 78"/>
              <a:gd name="T58" fmla="*/ 460 w 1672"/>
              <a:gd name="T59" fmla="*/ 45 h 78"/>
              <a:gd name="T60" fmla="*/ 488 w 1672"/>
              <a:gd name="T61" fmla="*/ 42 h 78"/>
              <a:gd name="T62" fmla="*/ 529 w 1672"/>
              <a:gd name="T63" fmla="*/ 41 h 78"/>
              <a:gd name="T64" fmla="*/ 644 w 1672"/>
              <a:gd name="T65" fmla="*/ 39 h 78"/>
              <a:gd name="T66" fmla="*/ 661 w 1672"/>
              <a:gd name="T67" fmla="*/ 39 h 78"/>
              <a:gd name="T68" fmla="*/ 669 w 1672"/>
              <a:gd name="T69" fmla="*/ 38 h 78"/>
              <a:gd name="T70" fmla="*/ 677 w 1672"/>
              <a:gd name="T71" fmla="*/ 36 h 78"/>
              <a:gd name="T72" fmla="*/ 706 w 1672"/>
              <a:gd name="T73" fmla="*/ 33 h 78"/>
              <a:gd name="T74" fmla="*/ 713 w 1672"/>
              <a:gd name="T75" fmla="*/ 32 h 78"/>
              <a:gd name="T76" fmla="*/ 729 w 1672"/>
              <a:gd name="T77" fmla="*/ 30 h 78"/>
              <a:gd name="T78" fmla="*/ 755 w 1672"/>
              <a:gd name="T79" fmla="*/ 28 h 78"/>
              <a:gd name="T80" fmla="*/ 762 w 1672"/>
              <a:gd name="T81" fmla="*/ 27 h 78"/>
              <a:gd name="T82" fmla="*/ 775 w 1672"/>
              <a:gd name="T83" fmla="*/ 24 h 78"/>
              <a:gd name="T84" fmla="*/ 800 w 1672"/>
              <a:gd name="T85" fmla="*/ 22 h 78"/>
              <a:gd name="T86" fmla="*/ 840 w 1672"/>
              <a:gd name="T87" fmla="*/ 20 h 78"/>
              <a:gd name="T88" fmla="*/ 881 w 1672"/>
              <a:gd name="T89" fmla="*/ 18 h 78"/>
              <a:gd name="T90" fmla="*/ 945 w 1672"/>
              <a:gd name="T91" fmla="*/ 17 h 78"/>
              <a:gd name="T92" fmla="*/ 974 w 1672"/>
              <a:gd name="T93" fmla="*/ 15 h 78"/>
              <a:gd name="T94" fmla="*/ 988 w 1672"/>
              <a:gd name="T95" fmla="*/ 13 h 78"/>
              <a:gd name="T96" fmla="*/ 1040 w 1672"/>
              <a:gd name="T97" fmla="*/ 11 h 78"/>
              <a:gd name="T98" fmla="*/ 1552 w 1672"/>
              <a:gd name="T99" fmla="*/ 11 h 78"/>
              <a:gd name="T100" fmla="*/ 1580 w 1672"/>
              <a:gd name="T101" fmla="*/ 10 h 78"/>
              <a:gd name="T102" fmla="*/ 1610 w 1672"/>
              <a:gd name="T103" fmla="*/ 7 h 78"/>
              <a:gd name="T104" fmla="*/ 1649 w 1672"/>
              <a:gd name="T105" fmla="*/ 5 h 78"/>
              <a:gd name="T106" fmla="*/ 1654 w 1672"/>
              <a:gd name="T107" fmla="*/ 4 h 78"/>
              <a:gd name="T108" fmla="*/ 1671 w 1672"/>
              <a:gd name="T10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72" h="78">
                <a:moveTo>
                  <a:pt x="0" y="45"/>
                </a:moveTo>
                <a:lnTo>
                  <a:pt x="5" y="55"/>
                </a:lnTo>
                <a:lnTo>
                  <a:pt x="6" y="55"/>
                </a:lnTo>
                <a:lnTo>
                  <a:pt x="10" y="57"/>
                </a:lnTo>
                <a:lnTo>
                  <a:pt x="13" y="58"/>
                </a:lnTo>
                <a:lnTo>
                  <a:pt x="19" y="60"/>
                </a:lnTo>
                <a:lnTo>
                  <a:pt x="26" y="62"/>
                </a:lnTo>
                <a:lnTo>
                  <a:pt x="29" y="63"/>
                </a:lnTo>
                <a:lnTo>
                  <a:pt x="36" y="66"/>
                </a:lnTo>
                <a:lnTo>
                  <a:pt x="48" y="68"/>
                </a:lnTo>
                <a:lnTo>
                  <a:pt x="60" y="70"/>
                </a:lnTo>
                <a:lnTo>
                  <a:pt x="78" y="72"/>
                </a:lnTo>
                <a:lnTo>
                  <a:pt x="132" y="77"/>
                </a:lnTo>
                <a:lnTo>
                  <a:pt x="176" y="77"/>
                </a:lnTo>
                <a:lnTo>
                  <a:pt x="201" y="75"/>
                </a:lnTo>
                <a:lnTo>
                  <a:pt x="223" y="73"/>
                </a:lnTo>
                <a:lnTo>
                  <a:pt x="229" y="72"/>
                </a:lnTo>
                <a:lnTo>
                  <a:pt x="235" y="70"/>
                </a:lnTo>
                <a:lnTo>
                  <a:pt x="243" y="69"/>
                </a:lnTo>
                <a:lnTo>
                  <a:pt x="262" y="65"/>
                </a:lnTo>
                <a:lnTo>
                  <a:pt x="276" y="63"/>
                </a:lnTo>
                <a:lnTo>
                  <a:pt x="330" y="60"/>
                </a:lnTo>
                <a:lnTo>
                  <a:pt x="351" y="58"/>
                </a:lnTo>
                <a:lnTo>
                  <a:pt x="370" y="56"/>
                </a:lnTo>
                <a:lnTo>
                  <a:pt x="376" y="55"/>
                </a:lnTo>
                <a:lnTo>
                  <a:pt x="382" y="53"/>
                </a:lnTo>
                <a:lnTo>
                  <a:pt x="397" y="50"/>
                </a:lnTo>
                <a:lnTo>
                  <a:pt x="405" y="48"/>
                </a:lnTo>
                <a:lnTo>
                  <a:pt x="423" y="47"/>
                </a:lnTo>
                <a:lnTo>
                  <a:pt x="460" y="45"/>
                </a:lnTo>
                <a:lnTo>
                  <a:pt x="488" y="42"/>
                </a:lnTo>
                <a:lnTo>
                  <a:pt x="529" y="41"/>
                </a:lnTo>
                <a:lnTo>
                  <a:pt x="644" y="39"/>
                </a:lnTo>
                <a:lnTo>
                  <a:pt x="661" y="39"/>
                </a:lnTo>
                <a:lnTo>
                  <a:pt x="669" y="38"/>
                </a:lnTo>
                <a:lnTo>
                  <a:pt x="677" y="36"/>
                </a:lnTo>
                <a:lnTo>
                  <a:pt x="706" y="33"/>
                </a:lnTo>
                <a:lnTo>
                  <a:pt x="713" y="32"/>
                </a:lnTo>
                <a:lnTo>
                  <a:pt x="729" y="30"/>
                </a:lnTo>
                <a:lnTo>
                  <a:pt x="755" y="28"/>
                </a:lnTo>
                <a:lnTo>
                  <a:pt x="762" y="27"/>
                </a:lnTo>
                <a:lnTo>
                  <a:pt x="775" y="24"/>
                </a:lnTo>
                <a:lnTo>
                  <a:pt x="800" y="22"/>
                </a:lnTo>
                <a:lnTo>
                  <a:pt x="840" y="20"/>
                </a:lnTo>
                <a:lnTo>
                  <a:pt x="881" y="18"/>
                </a:lnTo>
                <a:lnTo>
                  <a:pt x="945" y="17"/>
                </a:lnTo>
                <a:lnTo>
                  <a:pt x="974" y="15"/>
                </a:lnTo>
                <a:lnTo>
                  <a:pt x="988" y="13"/>
                </a:lnTo>
                <a:lnTo>
                  <a:pt x="1040" y="11"/>
                </a:lnTo>
                <a:lnTo>
                  <a:pt x="1552" y="11"/>
                </a:lnTo>
                <a:lnTo>
                  <a:pt x="1580" y="10"/>
                </a:lnTo>
                <a:lnTo>
                  <a:pt x="1610" y="7"/>
                </a:lnTo>
                <a:lnTo>
                  <a:pt x="1649" y="5"/>
                </a:lnTo>
                <a:lnTo>
                  <a:pt x="1654" y="4"/>
                </a:lnTo>
                <a:lnTo>
                  <a:pt x="1671"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7849" name="SMARTPenAnnotation60"/>
          <p:cNvSpPr>
            <a:spLocks/>
          </p:cNvSpPr>
          <p:nvPr/>
        </p:nvSpPr>
        <p:spPr bwMode="auto">
          <a:xfrm>
            <a:off x="741363" y="5867400"/>
            <a:ext cx="679450" cy="152400"/>
          </a:xfrm>
          <a:custGeom>
            <a:avLst/>
            <a:gdLst>
              <a:gd name="T0" fmla="*/ 0 w 428"/>
              <a:gd name="T1" fmla="*/ 50 h 96"/>
              <a:gd name="T2" fmla="*/ 6 w 428"/>
              <a:gd name="T3" fmla="*/ 47 h 96"/>
              <a:gd name="T4" fmla="*/ 8 w 428"/>
              <a:gd name="T5" fmla="*/ 46 h 96"/>
              <a:gd name="T6" fmla="*/ 10 w 428"/>
              <a:gd name="T7" fmla="*/ 44 h 96"/>
              <a:gd name="T8" fmla="*/ 13 w 428"/>
              <a:gd name="T9" fmla="*/ 42 h 96"/>
              <a:gd name="T10" fmla="*/ 15 w 428"/>
              <a:gd name="T11" fmla="*/ 41 h 96"/>
              <a:gd name="T12" fmla="*/ 18 w 428"/>
              <a:gd name="T13" fmla="*/ 39 h 96"/>
              <a:gd name="T14" fmla="*/ 21 w 428"/>
              <a:gd name="T15" fmla="*/ 37 h 96"/>
              <a:gd name="T16" fmla="*/ 28 w 428"/>
              <a:gd name="T17" fmla="*/ 35 h 96"/>
              <a:gd name="T18" fmla="*/ 36 w 428"/>
              <a:gd name="T19" fmla="*/ 33 h 96"/>
              <a:gd name="T20" fmla="*/ 43 w 428"/>
              <a:gd name="T21" fmla="*/ 31 h 96"/>
              <a:gd name="T22" fmla="*/ 52 w 428"/>
              <a:gd name="T23" fmla="*/ 27 h 96"/>
              <a:gd name="T24" fmla="*/ 57 w 428"/>
              <a:gd name="T25" fmla="*/ 26 h 96"/>
              <a:gd name="T26" fmla="*/ 62 w 428"/>
              <a:gd name="T27" fmla="*/ 24 h 96"/>
              <a:gd name="T28" fmla="*/ 66 w 428"/>
              <a:gd name="T29" fmla="*/ 22 h 96"/>
              <a:gd name="T30" fmla="*/ 70 w 428"/>
              <a:gd name="T31" fmla="*/ 20 h 96"/>
              <a:gd name="T32" fmla="*/ 75 w 428"/>
              <a:gd name="T33" fmla="*/ 18 h 96"/>
              <a:gd name="T34" fmla="*/ 85 w 428"/>
              <a:gd name="T35" fmla="*/ 15 h 96"/>
              <a:gd name="T36" fmla="*/ 96 w 428"/>
              <a:gd name="T37" fmla="*/ 13 h 96"/>
              <a:gd name="T38" fmla="*/ 107 w 428"/>
              <a:gd name="T39" fmla="*/ 11 h 96"/>
              <a:gd name="T40" fmla="*/ 118 w 428"/>
              <a:gd name="T41" fmla="*/ 8 h 96"/>
              <a:gd name="T42" fmla="*/ 129 w 428"/>
              <a:gd name="T43" fmla="*/ 7 h 96"/>
              <a:gd name="T44" fmla="*/ 141 w 428"/>
              <a:gd name="T45" fmla="*/ 5 h 96"/>
              <a:gd name="T46" fmla="*/ 152 w 428"/>
              <a:gd name="T47" fmla="*/ 3 h 96"/>
              <a:gd name="T48" fmla="*/ 165 w 428"/>
              <a:gd name="T49" fmla="*/ 1 h 96"/>
              <a:gd name="T50" fmla="*/ 172 w 428"/>
              <a:gd name="T51" fmla="*/ 0 h 96"/>
              <a:gd name="T52" fmla="*/ 181 w 428"/>
              <a:gd name="T53" fmla="*/ 1 h 96"/>
              <a:gd name="T54" fmla="*/ 191 w 428"/>
              <a:gd name="T55" fmla="*/ 2 h 96"/>
              <a:gd name="T56" fmla="*/ 202 w 428"/>
              <a:gd name="T57" fmla="*/ 3 h 96"/>
              <a:gd name="T58" fmla="*/ 212 w 428"/>
              <a:gd name="T59" fmla="*/ 4 h 96"/>
              <a:gd name="T60" fmla="*/ 222 w 428"/>
              <a:gd name="T61" fmla="*/ 6 h 96"/>
              <a:gd name="T62" fmla="*/ 230 w 428"/>
              <a:gd name="T63" fmla="*/ 8 h 96"/>
              <a:gd name="T64" fmla="*/ 251 w 428"/>
              <a:gd name="T65" fmla="*/ 11 h 96"/>
              <a:gd name="T66" fmla="*/ 263 w 428"/>
              <a:gd name="T67" fmla="*/ 13 h 96"/>
              <a:gd name="T68" fmla="*/ 273 w 428"/>
              <a:gd name="T69" fmla="*/ 15 h 96"/>
              <a:gd name="T70" fmla="*/ 281 w 428"/>
              <a:gd name="T71" fmla="*/ 17 h 96"/>
              <a:gd name="T72" fmla="*/ 289 w 428"/>
              <a:gd name="T73" fmla="*/ 18 h 96"/>
              <a:gd name="T74" fmla="*/ 296 w 428"/>
              <a:gd name="T75" fmla="*/ 21 h 96"/>
              <a:gd name="T76" fmla="*/ 302 w 428"/>
              <a:gd name="T77" fmla="*/ 24 h 96"/>
              <a:gd name="T78" fmla="*/ 308 w 428"/>
              <a:gd name="T79" fmla="*/ 27 h 96"/>
              <a:gd name="T80" fmla="*/ 314 w 428"/>
              <a:gd name="T81" fmla="*/ 30 h 96"/>
              <a:gd name="T82" fmla="*/ 320 w 428"/>
              <a:gd name="T83" fmla="*/ 32 h 96"/>
              <a:gd name="T84" fmla="*/ 326 w 428"/>
              <a:gd name="T85" fmla="*/ 34 h 96"/>
              <a:gd name="T86" fmla="*/ 332 w 428"/>
              <a:gd name="T87" fmla="*/ 37 h 96"/>
              <a:gd name="T88" fmla="*/ 337 w 428"/>
              <a:gd name="T89" fmla="*/ 40 h 96"/>
              <a:gd name="T90" fmla="*/ 373 w 428"/>
              <a:gd name="T91" fmla="*/ 61 h 96"/>
              <a:gd name="T92" fmla="*/ 383 w 428"/>
              <a:gd name="T93" fmla="*/ 67 h 96"/>
              <a:gd name="T94" fmla="*/ 390 w 428"/>
              <a:gd name="T95" fmla="*/ 72 h 96"/>
              <a:gd name="T96" fmla="*/ 397 w 428"/>
              <a:gd name="T97" fmla="*/ 77 h 96"/>
              <a:gd name="T98" fmla="*/ 406 w 428"/>
              <a:gd name="T99" fmla="*/ 83 h 96"/>
              <a:gd name="T100" fmla="*/ 412 w 428"/>
              <a:gd name="T101" fmla="*/ 87 h 96"/>
              <a:gd name="T102" fmla="*/ 416 w 428"/>
              <a:gd name="T103" fmla="*/ 90 h 96"/>
              <a:gd name="T104" fmla="*/ 427 w 428"/>
              <a:gd name="T105"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8" h="96">
                <a:moveTo>
                  <a:pt x="0" y="50"/>
                </a:moveTo>
                <a:lnTo>
                  <a:pt x="6" y="47"/>
                </a:lnTo>
                <a:lnTo>
                  <a:pt x="8" y="46"/>
                </a:lnTo>
                <a:lnTo>
                  <a:pt x="10" y="44"/>
                </a:lnTo>
                <a:lnTo>
                  <a:pt x="13" y="42"/>
                </a:lnTo>
                <a:lnTo>
                  <a:pt x="15" y="41"/>
                </a:lnTo>
                <a:lnTo>
                  <a:pt x="18" y="39"/>
                </a:lnTo>
                <a:lnTo>
                  <a:pt x="21" y="37"/>
                </a:lnTo>
                <a:lnTo>
                  <a:pt x="28" y="35"/>
                </a:lnTo>
                <a:lnTo>
                  <a:pt x="36" y="33"/>
                </a:lnTo>
                <a:lnTo>
                  <a:pt x="43" y="31"/>
                </a:lnTo>
                <a:lnTo>
                  <a:pt x="52" y="27"/>
                </a:lnTo>
                <a:lnTo>
                  <a:pt x="57" y="26"/>
                </a:lnTo>
                <a:lnTo>
                  <a:pt x="62" y="24"/>
                </a:lnTo>
                <a:lnTo>
                  <a:pt x="66" y="22"/>
                </a:lnTo>
                <a:lnTo>
                  <a:pt x="70" y="20"/>
                </a:lnTo>
                <a:lnTo>
                  <a:pt x="75" y="18"/>
                </a:lnTo>
                <a:lnTo>
                  <a:pt x="85" y="15"/>
                </a:lnTo>
                <a:lnTo>
                  <a:pt x="96" y="13"/>
                </a:lnTo>
                <a:lnTo>
                  <a:pt x="107" y="11"/>
                </a:lnTo>
                <a:lnTo>
                  <a:pt x="118" y="8"/>
                </a:lnTo>
                <a:lnTo>
                  <a:pt x="129" y="7"/>
                </a:lnTo>
                <a:lnTo>
                  <a:pt x="141" y="5"/>
                </a:lnTo>
                <a:lnTo>
                  <a:pt x="152" y="3"/>
                </a:lnTo>
                <a:lnTo>
                  <a:pt x="165" y="1"/>
                </a:lnTo>
                <a:lnTo>
                  <a:pt x="172" y="0"/>
                </a:lnTo>
                <a:lnTo>
                  <a:pt x="181" y="1"/>
                </a:lnTo>
                <a:lnTo>
                  <a:pt x="191" y="2"/>
                </a:lnTo>
                <a:lnTo>
                  <a:pt x="202" y="3"/>
                </a:lnTo>
                <a:lnTo>
                  <a:pt x="212" y="4"/>
                </a:lnTo>
                <a:lnTo>
                  <a:pt x="222" y="6"/>
                </a:lnTo>
                <a:lnTo>
                  <a:pt x="230" y="8"/>
                </a:lnTo>
                <a:lnTo>
                  <a:pt x="251" y="11"/>
                </a:lnTo>
                <a:lnTo>
                  <a:pt x="263" y="13"/>
                </a:lnTo>
                <a:lnTo>
                  <a:pt x="273" y="15"/>
                </a:lnTo>
                <a:lnTo>
                  <a:pt x="281" y="17"/>
                </a:lnTo>
                <a:lnTo>
                  <a:pt x="289" y="18"/>
                </a:lnTo>
                <a:lnTo>
                  <a:pt x="296" y="21"/>
                </a:lnTo>
                <a:lnTo>
                  <a:pt x="302" y="24"/>
                </a:lnTo>
                <a:lnTo>
                  <a:pt x="308" y="27"/>
                </a:lnTo>
                <a:lnTo>
                  <a:pt x="314" y="30"/>
                </a:lnTo>
                <a:lnTo>
                  <a:pt x="320" y="32"/>
                </a:lnTo>
                <a:lnTo>
                  <a:pt x="326" y="34"/>
                </a:lnTo>
                <a:lnTo>
                  <a:pt x="332" y="37"/>
                </a:lnTo>
                <a:lnTo>
                  <a:pt x="337" y="40"/>
                </a:lnTo>
                <a:lnTo>
                  <a:pt x="373" y="61"/>
                </a:lnTo>
                <a:lnTo>
                  <a:pt x="383" y="67"/>
                </a:lnTo>
                <a:lnTo>
                  <a:pt x="390" y="72"/>
                </a:lnTo>
                <a:lnTo>
                  <a:pt x="397" y="77"/>
                </a:lnTo>
                <a:lnTo>
                  <a:pt x="406" y="83"/>
                </a:lnTo>
                <a:lnTo>
                  <a:pt x="412" y="87"/>
                </a:lnTo>
                <a:lnTo>
                  <a:pt x="416" y="90"/>
                </a:lnTo>
                <a:lnTo>
                  <a:pt x="427" y="9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7850" name="SMARTPenAnnotation61"/>
          <p:cNvSpPr>
            <a:spLocks/>
          </p:cNvSpPr>
          <p:nvPr/>
        </p:nvSpPr>
        <p:spPr bwMode="auto">
          <a:xfrm>
            <a:off x="2490788" y="5884863"/>
            <a:ext cx="1762125" cy="63500"/>
          </a:xfrm>
          <a:custGeom>
            <a:avLst/>
            <a:gdLst>
              <a:gd name="T0" fmla="*/ 0 w 1110"/>
              <a:gd name="T1" fmla="*/ 11 h 40"/>
              <a:gd name="T2" fmla="*/ 5 w 1110"/>
              <a:gd name="T3" fmla="*/ 21 h 40"/>
              <a:gd name="T4" fmla="*/ 6 w 1110"/>
              <a:gd name="T5" fmla="*/ 21 h 40"/>
              <a:gd name="T6" fmla="*/ 9 w 1110"/>
              <a:gd name="T7" fmla="*/ 22 h 40"/>
              <a:gd name="T8" fmla="*/ 17 w 1110"/>
              <a:gd name="T9" fmla="*/ 22 h 40"/>
              <a:gd name="T10" fmla="*/ 21 w 1110"/>
              <a:gd name="T11" fmla="*/ 22 h 40"/>
              <a:gd name="T12" fmla="*/ 25 w 1110"/>
              <a:gd name="T13" fmla="*/ 21 h 40"/>
              <a:gd name="T14" fmla="*/ 49 w 1110"/>
              <a:gd name="T15" fmla="*/ 15 h 40"/>
              <a:gd name="T16" fmla="*/ 55 w 1110"/>
              <a:gd name="T17" fmla="*/ 13 h 40"/>
              <a:gd name="T18" fmla="*/ 60 w 1110"/>
              <a:gd name="T19" fmla="*/ 13 h 40"/>
              <a:gd name="T20" fmla="*/ 64 w 1110"/>
              <a:gd name="T21" fmla="*/ 12 h 40"/>
              <a:gd name="T22" fmla="*/ 69 w 1110"/>
              <a:gd name="T23" fmla="*/ 11 h 40"/>
              <a:gd name="T24" fmla="*/ 73 w 1110"/>
              <a:gd name="T25" fmla="*/ 10 h 40"/>
              <a:gd name="T26" fmla="*/ 77 w 1110"/>
              <a:gd name="T27" fmla="*/ 8 h 40"/>
              <a:gd name="T28" fmla="*/ 81 w 1110"/>
              <a:gd name="T29" fmla="*/ 7 h 40"/>
              <a:gd name="T30" fmla="*/ 98 w 1110"/>
              <a:gd name="T31" fmla="*/ 5 h 40"/>
              <a:gd name="T32" fmla="*/ 114 w 1110"/>
              <a:gd name="T33" fmla="*/ 3 h 40"/>
              <a:gd name="T34" fmla="*/ 121 w 1110"/>
              <a:gd name="T35" fmla="*/ 2 h 40"/>
              <a:gd name="T36" fmla="*/ 137 w 1110"/>
              <a:gd name="T37" fmla="*/ 1 h 40"/>
              <a:gd name="T38" fmla="*/ 169 w 1110"/>
              <a:gd name="T39" fmla="*/ 0 h 40"/>
              <a:gd name="T40" fmla="*/ 183 w 1110"/>
              <a:gd name="T41" fmla="*/ 1 h 40"/>
              <a:gd name="T42" fmla="*/ 193 w 1110"/>
              <a:gd name="T43" fmla="*/ 2 h 40"/>
              <a:gd name="T44" fmla="*/ 203 w 1110"/>
              <a:gd name="T45" fmla="*/ 3 h 40"/>
              <a:gd name="T46" fmla="*/ 213 w 1110"/>
              <a:gd name="T47" fmla="*/ 4 h 40"/>
              <a:gd name="T48" fmla="*/ 231 w 1110"/>
              <a:gd name="T49" fmla="*/ 5 h 40"/>
              <a:gd name="T50" fmla="*/ 241 w 1110"/>
              <a:gd name="T51" fmla="*/ 6 h 40"/>
              <a:gd name="T52" fmla="*/ 264 w 1110"/>
              <a:gd name="T53" fmla="*/ 8 h 40"/>
              <a:gd name="T54" fmla="*/ 274 w 1110"/>
              <a:gd name="T55" fmla="*/ 10 h 40"/>
              <a:gd name="T56" fmla="*/ 283 w 1110"/>
              <a:gd name="T57" fmla="*/ 12 h 40"/>
              <a:gd name="T58" fmla="*/ 292 w 1110"/>
              <a:gd name="T59" fmla="*/ 13 h 40"/>
              <a:gd name="T60" fmla="*/ 303 w 1110"/>
              <a:gd name="T61" fmla="*/ 15 h 40"/>
              <a:gd name="T62" fmla="*/ 328 w 1110"/>
              <a:gd name="T63" fmla="*/ 19 h 40"/>
              <a:gd name="T64" fmla="*/ 340 w 1110"/>
              <a:gd name="T65" fmla="*/ 20 h 40"/>
              <a:gd name="T66" fmla="*/ 351 w 1110"/>
              <a:gd name="T67" fmla="*/ 21 h 40"/>
              <a:gd name="T68" fmla="*/ 362 w 1110"/>
              <a:gd name="T69" fmla="*/ 21 h 40"/>
              <a:gd name="T70" fmla="*/ 377 w 1110"/>
              <a:gd name="T71" fmla="*/ 23 h 40"/>
              <a:gd name="T72" fmla="*/ 415 w 1110"/>
              <a:gd name="T73" fmla="*/ 28 h 40"/>
              <a:gd name="T74" fmla="*/ 431 w 1110"/>
              <a:gd name="T75" fmla="*/ 31 h 40"/>
              <a:gd name="T76" fmla="*/ 445 w 1110"/>
              <a:gd name="T77" fmla="*/ 33 h 40"/>
              <a:gd name="T78" fmla="*/ 456 w 1110"/>
              <a:gd name="T79" fmla="*/ 35 h 40"/>
              <a:gd name="T80" fmla="*/ 466 w 1110"/>
              <a:gd name="T81" fmla="*/ 36 h 40"/>
              <a:gd name="T82" fmla="*/ 475 w 1110"/>
              <a:gd name="T83" fmla="*/ 37 h 40"/>
              <a:gd name="T84" fmla="*/ 498 w 1110"/>
              <a:gd name="T85" fmla="*/ 38 h 40"/>
              <a:gd name="T86" fmla="*/ 607 w 1110"/>
              <a:gd name="T87" fmla="*/ 39 h 40"/>
              <a:gd name="T88" fmla="*/ 778 w 1110"/>
              <a:gd name="T89" fmla="*/ 39 h 40"/>
              <a:gd name="T90" fmla="*/ 857 w 1110"/>
              <a:gd name="T91" fmla="*/ 36 h 40"/>
              <a:gd name="T92" fmla="*/ 881 w 1110"/>
              <a:gd name="T93" fmla="*/ 35 h 40"/>
              <a:gd name="T94" fmla="*/ 899 w 1110"/>
              <a:gd name="T95" fmla="*/ 33 h 40"/>
              <a:gd name="T96" fmla="*/ 912 w 1110"/>
              <a:gd name="T97" fmla="*/ 31 h 40"/>
              <a:gd name="T98" fmla="*/ 926 w 1110"/>
              <a:gd name="T99" fmla="*/ 30 h 40"/>
              <a:gd name="T100" fmla="*/ 939 w 1110"/>
              <a:gd name="T101" fmla="*/ 30 h 40"/>
              <a:gd name="T102" fmla="*/ 953 w 1110"/>
              <a:gd name="T103" fmla="*/ 29 h 40"/>
              <a:gd name="T104" fmla="*/ 963 w 1110"/>
              <a:gd name="T105" fmla="*/ 28 h 40"/>
              <a:gd name="T106" fmla="*/ 972 w 1110"/>
              <a:gd name="T107" fmla="*/ 27 h 40"/>
              <a:gd name="T108" fmla="*/ 980 w 1110"/>
              <a:gd name="T109" fmla="*/ 25 h 40"/>
              <a:gd name="T110" fmla="*/ 989 w 1110"/>
              <a:gd name="T111" fmla="*/ 24 h 40"/>
              <a:gd name="T112" fmla="*/ 1009 w 1110"/>
              <a:gd name="T113" fmla="*/ 23 h 40"/>
              <a:gd name="T114" fmla="*/ 1039 w 1110"/>
              <a:gd name="T115" fmla="*/ 23 h 40"/>
              <a:gd name="T116" fmla="*/ 1102 w 1110"/>
              <a:gd name="T117" fmla="*/ 22 h 40"/>
              <a:gd name="T118" fmla="*/ 1103 w 1110"/>
              <a:gd name="T119" fmla="*/ 23 h 40"/>
              <a:gd name="T120" fmla="*/ 1104 w 1110"/>
              <a:gd name="T121" fmla="*/ 24 h 40"/>
              <a:gd name="T122" fmla="*/ 1109 w 1110"/>
              <a:gd name="T123"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0" h="40">
                <a:moveTo>
                  <a:pt x="0" y="11"/>
                </a:moveTo>
                <a:lnTo>
                  <a:pt x="5" y="21"/>
                </a:lnTo>
                <a:lnTo>
                  <a:pt x="6" y="21"/>
                </a:lnTo>
                <a:lnTo>
                  <a:pt x="9" y="22"/>
                </a:lnTo>
                <a:lnTo>
                  <a:pt x="17" y="22"/>
                </a:lnTo>
                <a:lnTo>
                  <a:pt x="21" y="22"/>
                </a:lnTo>
                <a:lnTo>
                  <a:pt x="25" y="21"/>
                </a:lnTo>
                <a:lnTo>
                  <a:pt x="49" y="15"/>
                </a:lnTo>
                <a:lnTo>
                  <a:pt x="55" y="13"/>
                </a:lnTo>
                <a:lnTo>
                  <a:pt x="60" y="13"/>
                </a:lnTo>
                <a:lnTo>
                  <a:pt x="64" y="12"/>
                </a:lnTo>
                <a:lnTo>
                  <a:pt x="69" y="11"/>
                </a:lnTo>
                <a:lnTo>
                  <a:pt x="73" y="10"/>
                </a:lnTo>
                <a:lnTo>
                  <a:pt x="77" y="8"/>
                </a:lnTo>
                <a:lnTo>
                  <a:pt x="81" y="7"/>
                </a:lnTo>
                <a:lnTo>
                  <a:pt x="98" y="5"/>
                </a:lnTo>
                <a:lnTo>
                  <a:pt x="114" y="3"/>
                </a:lnTo>
                <a:lnTo>
                  <a:pt x="121" y="2"/>
                </a:lnTo>
                <a:lnTo>
                  <a:pt x="137" y="1"/>
                </a:lnTo>
                <a:lnTo>
                  <a:pt x="169" y="0"/>
                </a:lnTo>
                <a:lnTo>
                  <a:pt x="183" y="1"/>
                </a:lnTo>
                <a:lnTo>
                  <a:pt x="193" y="2"/>
                </a:lnTo>
                <a:lnTo>
                  <a:pt x="203" y="3"/>
                </a:lnTo>
                <a:lnTo>
                  <a:pt x="213" y="4"/>
                </a:lnTo>
                <a:lnTo>
                  <a:pt x="231" y="5"/>
                </a:lnTo>
                <a:lnTo>
                  <a:pt x="241" y="6"/>
                </a:lnTo>
                <a:lnTo>
                  <a:pt x="264" y="8"/>
                </a:lnTo>
                <a:lnTo>
                  <a:pt x="274" y="10"/>
                </a:lnTo>
                <a:lnTo>
                  <a:pt x="283" y="12"/>
                </a:lnTo>
                <a:lnTo>
                  <a:pt x="292" y="13"/>
                </a:lnTo>
                <a:lnTo>
                  <a:pt x="303" y="15"/>
                </a:lnTo>
                <a:lnTo>
                  <a:pt x="328" y="19"/>
                </a:lnTo>
                <a:lnTo>
                  <a:pt x="340" y="20"/>
                </a:lnTo>
                <a:lnTo>
                  <a:pt x="351" y="21"/>
                </a:lnTo>
                <a:lnTo>
                  <a:pt x="362" y="21"/>
                </a:lnTo>
                <a:lnTo>
                  <a:pt x="377" y="23"/>
                </a:lnTo>
                <a:lnTo>
                  <a:pt x="415" y="28"/>
                </a:lnTo>
                <a:lnTo>
                  <a:pt x="431" y="31"/>
                </a:lnTo>
                <a:lnTo>
                  <a:pt x="445" y="33"/>
                </a:lnTo>
                <a:lnTo>
                  <a:pt x="456" y="35"/>
                </a:lnTo>
                <a:lnTo>
                  <a:pt x="466" y="36"/>
                </a:lnTo>
                <a:lnTo>
                  <a:pt x="475" y="37"/>
                </a:lnTo>
                <a:lnTo>
                  <a:pt x="498" y="38"/>
                </a:lnTo>
                <a:lnTo>
                  <a:pt x="607" y="39"/>
                </a:lnTo>
                <a:lnTo>
                  <a:pt x="778" y="39"/>
                </a:lnTo>
                <a:lnTo>
                  <a:pt x="857" y="36"/>
                </a:lnTo>
                <a:lnTo>
                  <a:pt x="881" y="35"/>
                </a:lnTo>
                <a:lnTo>
                  <a:pt x="899" y="33"/>
                </a:lnTo>
                <a:lnTo>
                  <a:pt x="912" y="31"/>
                </a:lnTo>
                <a:lnTo>
                  <a:pt x="926" y="30"/>
                </a:lnTo>
                <a:lnTo>
                  <a:pt x="939" y="30"/>
                </a:lnTo>
                <a:lnTo>
                  <a:pt x="953" y="29"/>
                </a:lnTo>
                <a:lnTo>
                  <a:pt x="963" y="28"/>
                </a:lnTo>
                <a:lnTo>
                  <a:pt x="972" y="27"/>
                </a:lnTo>
                <a:lnTo>
                  <a:pt x="980" y="25"/>
                </a:lnTo>
                <a:lnTo>
                  <a:pt x="989" y="24"/>
                </a:lnTo>
                <a:lnTo>
                  <a:pt x="1009" y="23"/>
                </a:lnTo>
                <a:lnTo>
                  <a:pt x="1039" y="23"/>
                </a:lnTo>
                <a:lnTo>
                  <a:pt x="1102" y="22"/>
                </a:lnTo>
                <a:lnTo>
                  <a:pt x="1103" y="23"/>
                </a:lnTo>
                <a:lnTo>
                  <a:pt x="1104" y="24"/>
                </a:lnTo>
                <a:lnTo>
                  <a:pt x="1109"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7851" name="SMARTPenAnnotation62"/>
          <p:cNvSpPr>
            <a:spLocks/>
          </p:cNvSpPr>
          <p:nvPr/>
        </p:nvSpPr>
        <p:spPr bwMode="auto">
          <a:xfrm>
            <a:off x="4510088" y="5929313"/>
            <a:ext cx="1509712" cy="55562"/>
          </a:xfrm>
          <a:custGeom>
            <a:avLst/>
            <a:gdLst>
              <a:gd name="T0" fmla="*/ 0 w 951"/>
              <a:gd name="T1" fmla="*/ 6 h 35"/>
              <a:gd name="T2" fmla="*/ 6 w 951"/>
              <a:gd name="T3" fmla="*/ 3 h 35"/>
              <a:gd name="T4" fmla="*/ 9 w 951"/>
              <a:gd name="T5" fmla="*/ 2 h 35"/>
              <a:gd name="T6" fmla="*/ 18 w 951"/>
              <a:gd name="T7" fmla="*/ 1 h 35"/>
              <a:gd name="T8" fmla="*/ 23 w 951"/>
              <a:gd name="T9" fmla="*/ 1 h 35"/>
              <a:gd name="T10" fmla="*/ 27 w 951"/>
              <a:gd name="T11" fmla="*/ 2 h 35"/>
              <a:gd name="T12" fmla="*/ 31 w 951"/>
              <a:gd name="T13" fmla="*/ 3 h 35"/>
              <a:gd name="T14" fmla="*/ 35 w 951"/>
              <a:gd name="T15" fmla="*/ 4 h 35"/>
              <a:gd name="T16" fmla="*/ 43 w 951"/>
              <a:gd name="T17" fmla="*/ 5 h 35"/>
              <a:gd name="T18" fmla="*/ 65 w 951"/>
              <a:gd name="T19" fmla="*/ 6 h 35"/>
              <a:gd name="T20" fmla="*/ 70 w 951"/>
              <a:gd name="T21" fmla="*/ 5 h 35"/>
              <a:gd name="T22" fmla="*/ 74 w 951"/>
              <a:gd name="T23" fmla="*/ 4 h 35"/>
              <a:gd name="T24" fmla="*/ 79 w 951"/>
              <a:gd name="T25" fmla="*/ 3 h 35"/>
              <a:gd name="T26" fmla="*/ 84 w 951"/>
              <a:gd name="T27" fmla="*/ 2 h 35"/>
              <a:gd name="T28" fmla="*/ 93 w 951"/>
              <a:gd name="T29" fmla="*/ 1 h 35"/>
              <a:gd name="T30" fmla="*/ 115 w 951"/>
              <a:gd name="T31" fmla="*/ 0 h 35"/>
              <a:gd name="T32" fmla="*/ 300 w 951"/>
              <a:gd name="T33" fmla="*/ 0 h 35"/>
              <a:gd name="T34" fmla="*/ 311 w 951"/>
              <a:gd name="T35" fmla="*/ 1 h 35"/>
              <a:gd name="T36" fmla="*/ 321 w 951"/>
              <a:gd name="T37" fmla="*/ 2 h 35"/>
              <a:gd name="T38" fmla="*/ 330 w 951"/>
              <a:gd name="T39" fmla="*/ 3 h 35"/>
              <a:gd name="T40" fmla="*/ 345 w 951"/>
              <a:gd name="T41" fmla="*/ 4 h 35"/>
              <a:gd name="T42" fmla="*/ 385 w 951"/>
              <a:gd name="T43" fmla="*/ 5 h 35"/>
              <a:gd name="T44" fmla="*/ 487 w 951"/>
              <a:gd name="T45" fmla="*/ 6 h 35"/>
              <a:gd name="T46" fmla="*/ 636 w 951"/>
              <a:gd name="T47" fmla="*/ 6 h 35"/>
              <a:gd name="T48" fmla="*/ 648 w 951"/>
              <a:gd name="T49" fmla="*/ 6 h 35"/>
              <a:gd name="T50" fmla="*/ 660 w 951"/>
              <a:gd name="T51" fmla="*/ 7 h 35"/>
              <a:gd name="T52" fmla="*/ 670 w 951"/>
              <a:gd name="T53" fmla="*/ 9 h 35"/>
              <a:gd name="T54" fmla="*/ 680 w 951"/>
              <a:gd name="T55" fmla="*/ 9 h 35"/>
              <a:gd name="T56" fmla="*/ 706 w 951"/>
              <a:gd name="T57" fmla="*/ 10 h 35"/>
              <a:gd name="T58" fmla="*/ 715 w 951"/>
              <a:gd name="T59" fmla="*/ 9 h 35"/>
              <a:gd name="T60" fmla="*/ 724 w 951"/>
              <a:gd name="T61" fmla="*/ 8 h 35"/>
              <a:gd name="T62" fmla="*/ 741 w 951"/>
              <a:gd name="T63" fmla="*/ 8 h 35"/>
              <a:gd name="T64" fmla="*/ 749 w 951"/>
              <a:gd name="T65" fmla="*/ 9 h 35"/>
              <a:gd name="T66" fmla="*/ 756 w 951"/>
              <a:gd name="T67" fmla="*/ 10 h 35"/>
              <a:gd name="T68" fmla="*/ 784 w 951"/>
              <a:gd name="T69" fmla="*/ 11 h 35"/>
              <a:gd name="T70" fmla="*/ 815 w 951"/>
              <a:gd name="T71" fmla="*/ 11 h 35"/>
              <a:gd name="T72" fmla="*/ 834 w 951"/>
              <a:gd name="T73" fmla="*/ 12 h 35"/>
              <a:gd name="T74" fmla="*/ 905 w 951"/>
              <a:gd name="T75" fmla="*/ 16 h 35"/>
              <a:gd name="T76" fmla="*/ 912 w 951"/>
              <a:gd name="T77" fmla="*/ 17 h 35"/>
              <a:gd name="T78" fmla="*/ 918 w 951"/>
              <a:gd name="T79" fmla="*/ 18 h 35"/>
              <a:gd name="T80" fmla="*/ 923 w 951"/>
              <a:gd name="T81" fmla="*/ 20 h 35"/>
              <a:gd name="T82" fmla="*/ 928 w 951"/>
              <a:gd name="T83" fmla="*/ 22 h 35"/>
              <a:gd name="T84" fmla="*/ 934 w 951"/>
              <a:gd name="T85" fmla="*/ 25 h 35"/>
              <a:gd name="T86" fmla="*/ 950 w 951"/>
              <a:gd name="T8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1" h="35">
                <a:moveTo>
                  <a:pt x="0" y="6"/>
                </a:moveTo>
                <a:lnTo>
                  <a:pt x="6" y="3"/>
                </a:lnTo>
                <a:lnTo>
                  <a:pt x="9" y="2"/>
                </a:lnTo>
                <a:lnTo>
                  <a:pt x="18" y="1"/>
                </a:lnTo>
                <a:lnTo>
                  <a:pt x="23" y="1"/>
                </a:lnTo>
                <a:lnTo>
                  <a:pt x="27" y="2"/>
                </a:lnTo>
                <a:lnTo>
                  <a:pt x="31" y="3"/>
                </a:lnTo>
                <a:lnTo>
                  <a:pt x="35" y="4"/>
                </a:lnTo>
                <a:lnTo>
                  <a:pt x="43" y="5"/>
                </a:lnTo>
                <a:lnTo>
                  <a:pt x="65" y="6"/>
                </a:lnTo>
                <a:lnTo>
                  <a:pt x="70" y="5"/>
                </a:lnTo>
                <a:lnTo>
                  <a:pt x="74" y="4"/>
                </a:lnTo>
                <a:lnTo>
                  <a:pt x="79" y="3"/>
                </a:lnTo>
                <a:lnTo>
                  <a:pt x="84" y="2"/>
                </a:lnTo>
                <a:lnTo>
                  <a:pt x="93" y="1"/>
                </a:lnTo>
                <a:lnTo>
                  <a:pt x="115" y="0"/>
                </a:lnTo>
                <a:lnTo>
                  <a:pt x="300" y="0"/>
                </a:lnTo>
                <a:lnTo>
                  <a:pt x="311" y="1"/>
                </a:lnTo>
                <a:lnTo>
                  <a:pt x="321" y="2"/>
                </a:lnTo>
                <a:lnTo>
                  <a:pt x="330" y="3"/>
                </a:lnTo>
                <a:lnTo>
                  <a:pt x="345" y="4"/>
                </a:lnTo>
                <a:lnTo>
                  <a:pt x="385" y="5"/>
                </a:lnTo>
                <a:lnTo>
                  <a:pt x="487" y="6"/>
                </a:lnTo>
                <a:lnTo>
                  <a:pt x="636" y="6"/>
                </a:lnTo>
                <a:lnTo>
                  <a:pt x="648" y="6"/>
                </a:lnTo>
                <a:lnTo>
                  <a:pt x="660" y="7"/>
                </a:lnTo>
                <a:lnTo>
                  <a:pt x="670" y="9"/>
                </a:lnTo>
                <a:lnTo>
                  <a:pt x="680" y="9"/>
                </a:lnTo>
                <a:lnTo>
                  <a:pt x="706" y="10"/>
                </a:lnTo>
                <a:lnTo>
                  <a:pt x="715" y="9"/>
                </a:lnTo>
                <a:lnTo>
                  <a:pt x="724" y="8"/>
                </a:lnTo>
                <a:lnTo>
                  <a:pt x="741" y="8"/>
                </a:lnTo>
                <a:lnTo>
                  <a:pt x="749" y="9"/>
                </a:lnTo>
                <a:lnTo>
                  <a:pt x="756" y="10"/>
                </a:lnTo>
                <a:lnTo>
                  <a:pt x="784" y="11"/>
                </a:lnTo>
                <a:lnTo>
                  <a:pt x="815" y="11"/>
                </a:lnTo>
                <a:lnTo>
                  <a:pt x="834" y="12"/>
                </a:lnTo>
                <a:lnTo>
                  <a:pt x="905" y="16"/>
                </a:lnTo>
                <a:lnTo>
                  <a:pt x="912" y="17"/>
                </a:lnTo>
                <a:lnTo>
                  <a:pt x="918" y="18"/>
                </a:lnTo>
                <a:lnTo>
                  <a:pt x="923" y="20"/>
                </a:lnTo>
                <a:lnTo>
                  <a:pt x="928" y="22"/>
                </a:lnTo>
                <a:lnTo>
                  <a:pt x="934" y="25"/>
                </a:lnTo>
                <a:lnTo>
                  <a:pt x="950"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7852" name="SMARTPenAnnotation63"/>
          <p:cNvSpPr>
            <a:spLocks/>
          </p:cNvSpPr>
          <p:nvPr/>
        </p:nvSpPr>
        <p:spPr bwMode="auto">
          <a:xfrm>
            <a:off x="615950" y="6348413"/>
            <a:ext cx="1287463" cy="127000"/>
          </a:xfrm>
          <a:custGeom>
            <a:avLst/>
            <a:gdLst>
              <a:gd name="T0" fmla="*/ 0 w 811"/>
              <a:gd name="T1" fmla="*/ 0 h 80"/>
              <a:gd name="T2" fmla="*/ 3 w 811"/>
              <a:gd name="T3" fmla="*/ 9 h 80"/>
              <a:gd name="T4" fmla="*/ 5 w 811"/>
              <a:gd name="T5" fmla="*/ 12 h 80"/>
              <a:gd name="T6" fmla="*/ 8 w 811"/>
              <a:gd name="T7" fmla="*/ 14 h 80"/>
              <a:gd name="T8" fmla="*/ 15 w 811"/>
              <a:gd name="T9" fmla="*/ 17 h 80"/>
              <a:gd name="T10" fmla="*/ 20 w 811"/>
              <a:gd name="T11" fmla="*/ 19 h 80"/>
              <a:gd name="T12" fmla="*/ 22 w 811"/>
              <a:gd name="T13" fmla="*/ 20 h 80"/>
              <a:gd name="T14" fmla="*/ 25 w 811"/>
              <a:gd name="T15" fmla="*/ 22 h 80"/>
              <a:gd name="T16" fmla="*/ 27 w 811"/>
              <a:gd name="T17" fmla="*/ 23 h 80"/>
              <a:gd name="T18" fmla="*/ 30 w 811"/>
              <a:gd name="T19" fmla="*/ 25 h 80"/>
              <a:gd name="T20" fmla="*/ 32 w 811"/>
              <a:gd name="T21" fmla="*/ 27 h 80"/>
              <a:gd name="T22" fmla="*/ 35 w 811"/>
              <a:gd name="T23" fmla="*/ 29 h 80"/>
              <a:gd name="T24" fmla="*/ 39 w 811"/>
              <a:gd name="T25" fmla="*/ 30 h 80"/>
              <a:gd name="T26" fmla="*/ 46 w 811"/>
              <a:gd name="T27" fmla="*/ 34 h 80"/>
              <a:gd name="T28" fmla="*/ 49 w 811"/>
              <a:gd name="T29" fmla="*/ 36 h 80"/>
              <a:gd name="T30" fmla="*/ 56 w 811"/>
              <a:gd name="T31" fmla="*/ 38 h 80"/>
              <a:gd name="T32" fmla="*/ 66 w 811"/>
              <a:gd name="T33" fmla="*/ 40 h 80"/>
              <a:gd name="T34" fmla="*/ 73 w 811"/>
              <a:gd name="T35" fmla="*/ 43 h 80"/>
              <a:gd name="T36" fmla="*/ 80 w 811"/>
              <a:gd name="T37" fmla="*/ 45 h 80"/>
              <a:gd name="T38" fmla="*/ 89 w 811"/>
              <a:gd name="T39" fmla="*/ 47 h 80"/>
              <a:gd name="T40" fmla="*/ 118 w 811"/>
              <a:gd name="T41" fmla="*/ 51 h 80"/>
              <a:gd name="T42" fmla="*/ 125 w 811"/>
              <a:gd name="T43" fmla="*/ 52 h 80"/>
              <a:gd name="T44" fmla="*/ 132 w 811"/>
              <a:gd name="T45" fmla="*/ 53 h 80"/>
              <a:gd name="T46" fmla="*/ 161 w 811"/>
              <a:gd name="T47" fmla="*/ 57 h 80"/>
              <a:gd name="T48" fmla="*/ 167 w 811"/>
              <a:gd name="T49" fmla="*/ 58 h 80"/>
              <a:gd name="T50" fmla="*/ 173 w 811"/>
              <a:gd name="T51" fmla="*/ 59 h 80"/>
              <a:gd name="T52" fmla="*/ 185 w 811"/>
              <a:gd name="T53" fmla="*/ 60 h 80"/>
              <a:gd name="T54" fmla="*/ 200 w 811"/>
              <a:gd name="T55" fmla="*/ 61 h 80"/>
              <a:gd name="T56" fmla="*/ 237 w 811"/>
              <a:gd name="T57" fmla="*/ 62 h 80"/>
              <a:gd name="T58" fmla="*/ 425 w 811"/>
              <a:gd name="T59" fmla="*/ 62 h 80"/>
              <a:gd name="T60" fmla="*/ 439 w 811"/>
              <a:gd name="T61" fmla="*/ 63 h 80"/>
              <a:gd name="T62" fmla="*/ 486 w 811"/>
              <a:gd name="T63" fmla="*/ 66 h 80"/>
              <a:gd name="T64" fmla="*/ 508 w 811"/>
              <a:gd name="T65" fmla="*/ 67 h 80"/>
              <a:gd name="T66" fmla="*/ 528 w 811"/>
              <a:gd name="T67" fmla="*/ 69 h 80"/>
              <a:gd name="T68" fmla="*/ 547 w 811"/>
              <a:gd name="T69" fmla="*/ 72 h 80"/>
              <a:gd name="T70" fmla="*/ 572 w 811"/>
              <a:gd name="T71" fmla="*/ 74 h 80"/>
              <a:gd name="T72" fmla="*/ 581 w 811"/>
              <a:gd name="T73" fmla="*/ 75 h 80"/>
              <a:gd name="T74" fmla="*/ 598 w 811"/>
              <a:gd name="T75" fmla="*/ 77 h 80"/>
              <a:gd name="T76" fmla="*/ 614 w 811"/>
              <a:gd name="T77" fmla="*/ 78 h 80"/>
              <a:gd name="T78" fmla="*/ 636 w 811"/>
              <a:gd name="T79" fmla="*/ 79 h 80"/>
              <a:gd name="T80" fmla="*/ 685 w 811"/>
              <a:gd name="T81" fmla="*/ 79 h 80"/>
              <a:gd name="T82" fmla="*/ 700 w 811"/>
              <a:gd name="T83" fmla="*/ 78 h 80"/>
              <a:gd name="T84" fmla="*/ 766 w 811"/>
              <a:gd name="T85" fmla="*/ 74 h 80"/>
              <a:gd name="T86" fmla="*/ 786 w 811"/>
              <a:gd name="T87" fmla="*/ 74 h 80"/>
              <a:gd name="T88" fmla="*/ 797 w 811"/>
              <a:gd name="T89" fmla="*/ 75 h 80"/>
              <a:gd name="T90" fmla="*/ 810 w 811"/>
              <a:gd name="T91"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1" h="80">
                <a:moveTo>
                  <a:pt x="0" y="0"/>
                </a:moveTo>
                <a:lnTo>
                  <a:pt x="3" y="9"/>
                </a:lnTo>
                <a:lnTo>
                  <a:pt x="5" y="12"/>
                </a:lnTo>
                <a:lnTo>
                  <a:pt x="8" y="14"/>
                </a:lnTo>
                <a:lnTo>
                  <a:pt x="15" y="17"/>
                </a:lnTo>
                <a:lnTo>
                  <a:pt x="20" y="19"/>
                </a:lnTo>
                <a:lnTo>
                  <a:pt x="22" y="20"/>
                </a:lnTo>
                <a:lnTo>
                  <a:pt x="25" y="22"/>
                </a:lnTo>
                <a:lnTo>
                  <a:pt x="27" y="23"/>
                </a:lnTo>
                <a:lnTo>
                  <a:pt x="30" y="25"/>
                </a:lnTo>
                <a:lnTo>
                  <a:pt x="32" y="27"/>
                </a:lnTo>
                <a:lnTo>
                  <a:pt x="35" y="29"/>
                </a:lnTo>
                <a:lnTo>
                  <a:pt x="39" y="30"/>
                </a:lnTo>
                <a:lnTo>
                  <a:pt x="46" y="34"/>
                </a:lnTo>
                <a:lnTo>
                  <a:pt x="49" y="36"/>
                </a:lnTo>
                <a:lnTo>
                  <a:pt x="56" y="38"/>
                </a:lnTo>
                <a:lnTo>
                  <a:pt x="66" y="40"/>
                </a:lnTo>
                <a:lnTo>
                  <a:pt x="73" y="43"/>
                </a:lnTo>
                <a:lnTo>
                  <a:pt x="80" y="45"/>
                </a:lnTo>
                <a:lnTo>
                  <a:pt x="89" y="47"/>
                </a:lnTo>
                <a:lnTo>
                  <a:pt x="118" y="51"/>
                </a:lnTo>
                <a:lnTo>
                  <a:pt x="125" y="52"/>
                </a:lnTo>
                <a:lnTo>
                  <a:pt x="132" y="53"/>
                </a:lnTo>
                <a:lnTo>
                  <a:pt x="161" y="57"/>
                </a:lnTo>
                <a:lnTo>
                  <a:pt x="167" y="58"/>
                </a:lnTo>
                <a:lnTo>
                  <a:pt x="173" y="59"/>
                </a:lnTo>
                <a:lnTo>
                  <a:pt x="185" y="60"/>
                </a:lnTo>
                <a:lnTo>
                  <a:pt x="200" y="61"/>
                </a:lnTo>
                <a:lnTo>
                  <a:pt x="237" y="62"/>
                </a:lnTo>
                <a:lnTo>
                  <a:pt x="425" y="62"/>
                </a:lnTo>
                <a:lnTo>
                  <a:pt x="439" y="63"/>
                </a:lnTo>
                <a:lnTo>
                  <a:pt x="486" y="66"/>
                </a:lnTo>
                <a:lnTo>
                  <a:pt x="508" y="67"/>
                </a:lnTo>
                <a:lnTo>
                  <a:pt x="528" y="69"/>
                </a:lnTo>
                <a:lnTo>
                  <a:pt x="547" y="72"/>
                </a:lnTo>
                <a:lnTo>
                  <a:pt x="572" y="74"/>
                </a:lnTo>
                <a:lnTo>
                  <a:pt x="581" y="75"/>
                </a:lnTo>
                <a:lnTo>
                  <a:pt x="598" y="77"/>
                </a:lnTo>
                <a:lnTo>
                  <a:pt x="614" y="78"/>
                </a:lnTo>
                <a:lnTo>
                  <a:pt x="636" y="79"/>
                </a:lnTo>
                <a:lnTo>
                  <a:pt x="685" y="79"/>
                </a:lnTo>
                <a:lnTo>
                  <a:pt x="700" y="78"/>
                </a:lnTo>
                <a:lnTo>
                  <a:pt x="766" y="74"/>
                </a:lnTo>
                <a:lnTo>
                  <a:pt x="786" y="74"/>
                </a:lnTo>
                <a:lnTo>
                  <a:pt x="797" y="75"/>
                </a:lnTo>
                <a:lnTo>
                  <a:pt x="810"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592720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endParaRPr lang="en-US" altLang="en-US"/>
          </a:p>
        </p:txBody>
      </p:sp>
      <p:sp>
        <p:nvSpPr>
          <p:cNvPr id="531459" name="Rectangle 3"/>
          <p:cNvSpPr>
            <a:spLocks noGrp="1" noChangeArrowheads="1"/>
          </p:cNvSpPr>
          <p:nvPr>
            <p:ph type="body" idx="1"/>
          </p:nvPr>
        </p:nvSpPr>
        <p:spPr/>
        <p:txBody>
          <a:bodyPr/>
          <a:lstStyle/>
          <a:p>
            <a:endParaRPr lang="en-US" altLang="en-US"/>
          </a:p>
        </p:txBody>
      </p:sp>
      <p:pic>
        <p:nvPicPr>
          <p:cNvPr id="531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9753600" cy="6851650"/>
          </a:xfrm>
          <a:prstGeom prst="rect">
            <a:avLst/>
          </a:prstGeom>
          <a:noFill/>
          <a:extLst>
            <a:ext uri="{909E8E84-426E-40DD-AFC4-6F175D3DCCD1}">
              <a14:hiddenFill xmlns:a14="http://schemas.microsoft.com/office/drawing/2010/main">
                <a:solidFill>
                  <a:srgbClr val="FFFFFF"/>
                </a:solidFill>
              </a14:hiddenFill>
            </a:ext>
          </a:extLst>
        </p:spPr>
      </p:pic>
      <p:sp>
        <p:nvSpPr>
          <p:cNvPr id="531461" name="Text Box 5"/>
          <p:cNvSpPr txBox="1">
            <a:spLocks noChangeArrowheads="1"/>
          </p:cNvSpPr>
          <p:nvPr/>
        </p:nvSpPr>
        <p:spPr bwMode="auto">
          <a:xfrm>
            <a:off x="-457200" y="304800"/>
            <a:ext cx="2667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FFFFFF"/>
                </a:solidFill>
              </a:rPr>
              <a:t>Lady Macbeth chastises her husband for being so cowardly.  She tells him that the dead and sleeping can do him no harm.</a:t>
            </a:r>
          </a:p>
        </p:txBody>
      </p:sp>
      <p:sp>
        <p:nvSpPr>
          <p:cNvPr id="531462" name="SMARTPenAnnotation254"/>
          <p:cNvSpPr>
            <a:spLocks/>
          </p:cNvSpPr>
          <p:nvPr/>
        </p:nvSpPr>
        <p:spPr bwMode="auto">
          <a:xfrm>
            <a:off x="2017713" y="258763"/>
            <a:ext cx="268287" cy="1876425"/>
          </a:xfrm>
          <a:custGeom>
            <a:avLst/>
            <a:gdLst>
              <a:gd name="T0" fmla="*/ 18 w 169"/>
              <a:gd name="T1" fmla="*/ 0 h 1182"/>
              <a:gd name="T2" fmla="*/ 17 w 169"/>
              <a:gd name="T3" fmla="*/ 5 h 1182"/>
              <a:gd name="T4" fmla="*/ 23 w 169"/>
              <a:gd name="T5" fmla="*/ 15 h 1182"/>
              <a:gd name="T6" fmla="*/ 31 w 169"/>
              <a:gd name="T7" fmla="*/ 25 h 1182"/>
              <a:gd name="T8" fmla="*/ 42 w 169"/>
              <a:gd name="T9" fmla="*/ 36 h 1182"/>
              <a:gd name="T10" fmla="*/ 49 w 169"/>
              <a:gd name="T11" fmla="*/ 41 h 1182"/>
              <a:gd name="T12" fmla="*/ 57 w 169"/>
              <a:gd name="T13" fmla="*/ 50 h 1182"/>
              <a:gd name="T14" fmla="*/ 70 w 169"/>
              <a:gd name="T15" fmla="*/ 68 h 1182"/>
              <a:gd name="T16" fmla="*/ 77 w 169"/>
              <a:gd name="T17" fmla="*/ 76 h 1182"/>
              <a:gd name="T18" fmla="*/ 88 w 169"/>
              <a:gd name="T19" fmla="*/ 88 h 1182"/>
              <a:gd name="T20" fmla="*/ 96 w 169"/>
              <a:gd name="T21" fmla="*/ 97 h 1182"/>
              <a:gd name="T22" fmla="*/ 107 w 169"/>
              <a:gd name="T23" fmla="*/ 113 h 1182"/>
              <a:gd name="T24" fmla="*/ 138 w 169"/>
              <a:gd name="T25" fmla="*/ 161 h 1182"/>
              <a:gd name="T26" fmla="*/ 152 w 169"/>
              <a:gd name="T27" fmla="*/ 194 h 1182"/>
              <a:gd name="T28" fmla="*/ 163 w 169"/>
              <a:gd name="T29" fmla="*/ 244 h 1182"/>
              <a:gd name="T30" fmla="*/ 167 w 169"/>
              <a:gd name="T31" fmla="*/ 304 h 1182"/>
              <a:gd name="T32" fmla="*/ 163 w 169"/>
              <a:gd name="T33" fmla="*/ 351 h 1182"/>
              <a:gd name="T34" fmla="*/ 145 w 169"/>
              <a:gd name="T35" fmla="*/ 420 h 1182"/>
              <a:gd name="T36" fmla="*/ 134 w 169"/>
              <a:gd name="T37" fmla="*/ 450 h 1182"/>
              <a:gd name="T38" fmla="*/ 111 w 169"/>
              <a:gd name="T39" fmla="*/ 507 h 1182"/>
              <a:gd name="T40" fmla="*/ 94 w 169"/>
              <a:gd name="T41" fmla="*/ 542 h 1182"/>
              <a:gd name="T42" fmla="*/ 72 w 169"/>
              <a:gd name="T43" fmla="*/ 585 h 1182"/>
              <a:gd name="T44" fmla="*/ 56 w 169"/>
              <a:gd name="T45" fmla="*/ 618 h 1182"/>
              <a:gd name="T46" fmla="*/ 45 w 169"/>
              <a:gd name="T47" fmla="*/ 643 h 1182"/>
              <a:gd name="T48" fmla="*/ 30 w 169"/>
              <a:gd name="T49" fmla="*/ 681 h 1182"/>
              <a:gd name="T50" fmla="*/ 25 w 169"/>
              <a:gd name="T51" fmla="*/ 699 h 1182"/>
              <a:gd name="T52" fmla="*/ 29 w 169"/>
              <a:gd name="T53" fmla="*/ 713 h 1182"/>
              <a:gd name="T54" fmla="*/ 36 w 169"/>
              <a:gd name="T55" fmla="*/ 722 h 1182"/>
              <a:gd name="T56" fmla="*/ 41 w 169"/>
              <a:gd name="T57" fmla="*/ 726 h 1182"/>
              <a:gd name="T58" fmla="*/ 48 w 169"/>
              <a:gd name="T59" fmla="*/ 729 h 1182"/>
              <a:gd name="T60" fmla="*/ 55 w 169"/>
              <a:gd name="T61" fmla="*/ 730 h 1182"/>
              <a:gd name="T62" fmla="*/ 62 w 169"/>
              <a:gd name="T63" fmla="*/ 733 h 1182"/>
              <a:gd name="T64" fmla="*/ 70 w 169"/>
              <a:gd name="T65" fmla="*/ 736 h 1182"/>
              <a:gd name="T66" fmla="*/ 83 w 169"/>
              <a:gd name="T67" fmla="*/ 742 h 1182"/>
              <a:gd name="T68" fmla="*/ 114 w 169"/>
              <a:gd name="T69" fmla="*/ 760 h 1182"/>
              <a:gd name="T70" fmla="*/ 123 w 169"/>
              <a:gd name="T71" fmla="*/ 768 h 1182"/>
              <a:gd name="T72" fmla="*/ 132 w 169"/>
              <a:gd name="T73" fmla="*/ 779 h 1182"/>
              <a:gd name="T74" fmla="*/ 142 w 169"/>
              <a:gd name="T75" fmla="*/ 794 h 1182"/>
              <a:gd name="T76" fmla="*/ 149 w 169"/>
              <a:gd name="T77" fmla="*/ 814 h 1182"/>
              <a:gd name="T78" fmla="*/ 147 w 169"/>
              <a:gd name="T79" fmla="*/ 861 h 1182"/>
              <a:gd name="T80" fmla="*/ 139 w 169"/>
              <a:gd name="T81" fmla="*/ 894 h 1182"/>
              <a:gd name="T82" fmla="*/ 109 w 169"/>
              <a:gd name="T83" fmla="*/ 967 h 1182"/>
              <a:gd name="T84" fmla="*/ 87 w 169"/>
              <a:gd name="T85" fmla="*/ 1008 h 1182"/>
              <a:gd name="T86" fmla="*/ 60 w 169"/>
              <a:gd name="T87" fmla="*/ 1057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182">
                <a:moveTo>
                  <a:pt x="23" y="0"/>
                </a:moveTo>
                <a:lnTo>
                  <a:pt x="18" y="0"/>
                </a:lnTo>
                <a:lnTo>
                  <a:pt x="18" y="1"/>
                </a:lnTo>
                <a:lnTo>
                  <a:pt x="17" y="5"/>
                </a:lnTo>
                <a:lnTo>
                  <a:pt x="21" y="10"/>
                </a:lnTo>
                <a:lnTo>
                  <a:pt x="23" y="15"/>
                </a:lnTo>
                <a:lnTo>
                  <a:pt x="27" y="21"/>
                </a:lnTo>
                <a:lnTo>
                  <a:pt x="31" y="25"/>
                </a:lnTo>
                <a:lnTo>
                  <a:pt x="39" y="33"/>
                </a:lnTo>
                <a:lnTo>
                  <a:pt x="42" y="36"/>
                </a:lnTo>
                <a:lnTo>
                  <a:pt x="46" y="38"/>
                </a:lnTo>
                <a:lnTo>
                  <a:pt x="49" y="41"/>
                </a:lnTo>
                <a:lnTo>
                  <a:pt x="52" y="43"/>
                </a:lnTo>
                <a:lnTo>
                  <a:pt x="57" y="50"/>
                </a:lnTo>
                <a:lnTo>
                  <a:pt x="67" y="63"/>
                </a:lnTo>
                <a:lnTo>
                  <a:pt x="70" y="68"/>
                </a:lnTo>
                <a:lnTo>
                  <a:pt x="74" y="72"/>
                </a:lnTo>
                <a:lnTo>
                  <a:pt x="77" y="76"/>
                </a:lnTo>
                <a:lnTo>
                  <a:pt x="85" y="84"/>
                </a:lnTo>
                <a:lnTo>
                  <a:pt x="88" y="88"/>
                </a:lnTo>
                <a:lnTo>
                  <a:pt x="92" y="92"/>
                </a:lnTo>
                <a:lnTo>
                  <a:pt x="96" y="97"/>
                </a:lnTo>
                <a:lnTo>
                  <a:pt x="100" y="102"/>
                </a:lnTo>
                <a:lnTo>
                  <a:pt x="107" y="113"/>
                </a:lnTo>
                <a:lnTo>
                  <a:pt x="133" y="152"/>
                </a:lnTo>
                <a:lnTo>
                  <a:pt x="138" y="161"/>
                </a:lnTo>
                <a:lnTo>
                  <a:pt x="143" y="172"/>
                </a:lnTo>
                <a:lnTo>
                  <a:pt x="152" y="194"/>
                </a:lnTo>
                <a:lnTo>
                  <a:pt x="158" y="210"/>
                </a:lnTo>
                <a:lnTo>
                  <a:pt x="163" y="244"/>
                </a:lnTo>
                <a:lnTo>
                  <a:pt x="168" y="277"/>
                </a:lnTo>
                <a:lnTo>
                  <a:pt x="167" y="304"/>
                </a:lnTo>
                <a:lnTo>
                  <a:pt x="164" y="332"/>
                </a:lnTo>
                <a:lnTo>
                  <a:pt x="163" y="351"/>
                </a:lnTo>
                <a:lnTo>
                  <a:pt x="158" y="373"/>
                </a:lnTo>
                <a:lnTo>
                  <a:pt x="145" y="420"/>
                </a:lnTo>
                <a:lnTo>
                  <a:pt x="140" y="436"/>
                </a:lnTo>
                <a:lnTo>
                  <a:pt x="134" y="450"/>
                </a:lnTo>
                <a:lnTo>
                  <a:pt x="116" y="497"/>
                </a:lnTo>
                <a:lnTo>
                  <a:pt x="111" y="507"/>
                </a:lnTo>
                <a:lnTo>
                  <a:pt x="101" y="529"/>
                </a:lnTo>
                <a:lnTo>
                  <a:pt x="94" y="542"/>
                </a:lnTo>
                <a:lnTo>
                  <a:pt x="78" y="572"/>
                </a:lnTo>
                <a:lnTo>
                  <a:pt x="72" y="585"/>
                </a:lnTo>
                <a:lnTo>
                  <a:pt x="66" y="597"/>
                </a:lnTo>
                <a:lnTo>
                  <a:pt x="56" y="618"/>
                </a:lnTo>
                <a:lnTo>
                  <a:pt x="48" y="636"/>
                </a:lnTo>
                <a:lnTo>
                  <a:pt x="45" y="643"/>
                </a:lnTo>
                <a:lnTo>
                  <a:pt x="42" y="650"/>
                </a:lnTo>
                <a:lnTo>
                  <a:pt x="30" y="681"/>
                </a:lnTo>
                <a:lnTo>
                  <a:pt x="25" y="696"/>
                </a:lnTo>
                <a:lnTo>
                  <a:pt x="25" y="699"/>
                </a:lnTo>
                <a:lnTo>
                  <a:pt x="26" y="707"/>
                </a:lnTo>
                <a:lnTo>
                  <a:pt x="29" y="713"/>
                </a:lnTo>
                <a:lnTo>
                  <a:pt x="34" y="720"/>
                </a:lnTo>
                <a:lnTo>
                  <a:pt x="36" y="722"/>
                </a:lnTo>
                <a:lnTo>
                  <a:pt x="38" y="724"/>
                </a:lnTo>
                <a:lnTo>
                  <a:pt x="41" y="726"/>
                </a:lnTo>
                <a:lnTo>
                  <a:pt x="45" y="728"/>
                </a:lnTo>
                <a:lnTo>
                  <a:pt x="48" y="729"/>
                </a:lnTo>
                <a:lnTo>
                  <a:pt x="51" y="730"/>
                </a:lnTo>
                <a:lnTo>
                  <a:pt x="55" y="730"/>
                </a:lnTo>
                <a:lnTo>
                  <a:pt x="59" y="731"/>
                </a:lnTo>
                <a:lnTo>
                  <a:pt x="62" y="733"/>
                </a:lnTo>
                <a:lnTo>
                  <a:pt x="66" y="734"/>
                </a:lnTo>
                <a:lnTo>
                  <a:pt x="70" y="736"/>
                </a:lnTo>
                <a:lnTo>
                  <a:pt x="77" y="739"/>
                </a:lnTo>
                <a:lnTo>
                  <a:pt x="83" y="742"/>
                </a:lnTo>
                <a:lnTo>
                  <a:pt x="109" y="757"/>
                </a:lnTo>
                <a:lnTo>
                  <a:pt x="114" y="760"/>
                </a:lnTo>
                <a:lnTo>
                  <a:pt x="119" y="763"/>
                </a:lnTo>
                <a:lnTo>
                  <a:pt x="123" y="768"/>
                </a:lnTo>
                <a:lnTo>
                  <a:pt x="127" y="773"/>
                </a:lnTo>
                <a:lnTo>
                  <a:pt x="132" y="779"/>
                </a:lnTo>
                <a:lnTo>
                  <a:pt x="137" y="786"/>
                </a:lnTo>
                <a:lnTo>
                  <a:pt x="142" y="794"/>
                </a:lnTo>
                <a:lnTo>
                  <a:pt x="145" y="801"/>
                </a:lnTo>
                <a:lnTo>
                  <a:pt x="149" y="814"/>
                </a:lnTo>
                <a:lnTo>
                  <a:pt x="151" y="835"/>
                </a:lnTo>
                <a:lnTo>
                  <a:pt x="147" y="861"/>
                </a:lnTo>
                <a:lnTo>
                  <a:pt x="144" y="878"/>
                </a:lnTo>
                <a:lnTo>
                  <a:pt x="139" y="894"/>
                </a:lnTo>
                <a:lnTo>
                  <a:pt x="115" y="955"/>
                </a:lnTo>
                <a:lnTo>
                  <a:pt x="109" y="967"/>
                </a:lnTo>
                <a:lnTo>
                  <a:pt x="102" y="980"/>
                </a:lnTo>
                <a:lnTo>
                  <a:pt x="87" y="1008"/>
                </a:lnTo>
                <a:lnTo>
                  <a:pt x="69" y="1040"/>
                </a:lnTo>
                <a:lnTo>
                  <a:pt x="60" y="1057"/>
                </a:lnTo>
                <a:lnTo>
                  <a:pt x="0" y="118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380878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endParaRPr lang="en-US" altLang="en-US"/>
          </a:p>
        </p:txBody>
      </p:sp>
      <p:sp>
        <p:nvSpPr>
          <p:cNvPr id="525315" name="Rectangle 3"/>
          <p:cNvSpPr>
            <a:spLocks noGrp="1" noChangeArrowheads="1"/>
          </p:cNvSpPr>
          <p:nvPr>
            <p:ph type="body" idx="1"/>
          </p:nvPr>
        </p:nvSpPr>
        <p:spPr/>
        <p:txBody>
          <a:bodyPr/>
          <a:lstStyle/>
          <a:p>
            <a:endParaRPr lang="en-US" altLang="en-US"/>
          </a:p>
        </p:txBody>
      </p:sp>
      <p:pic>
        <p:nvPicPr>
          <p:cNvPr id="525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5317" name="Text Box 5"/>
          <p:cNvSpPr txBox="1">
            <a:spLocks noChangeArrowheads="1"/>
          </p:cNvSpPr>
          <p:nvPr/>
        </p:nvSpPr>
        <p:spPr bwMode="auto">
          <a:xfrm>
            <a:off x="914400" y="5105400"/>
            <a:ext cx="716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b="1">
                <a:solidFill>
                  <a:srgbClr val="FFFFFF"/>
                </a:solidFill>
              </a:rPr>
              <a:t>Lady Macbeth takes the daggers from her husband and tells him that she’ll do it—she’ll take the daggers back.  If Duncan is still bleeding, she’ll scoop up some blood and smear it on the guards’ faces.</a:t>
            </a:r>
          </a:p>
        </p:txBody>
      </p:sp>
      <p:sp>
        <p:nvSpPr>
          <p:cNvPr id="525318" name="SMARTPenAnnotation248"/>
          <p:cNvSpPr>
            <a:spLocks/>
          </p:cNvSpPr>
          <p:nvPr/>
        </p:nvSpPr>
        <p:spPr bwMode="auto">
          <a:xfrm>
            <a:off x="1152525" y="5411788"/>
            <a:ext cx="6064250" cy="90487"/>
          </a:xfrm>
          <a:custGeom>
            <a:avLst/>
            <a:gdLst>
              <a:gd name="T0" fmla="*/ 7 w 3820"/>
              <a:gd name="T1" fmla="*/ 48 h 57"/>
              <a:gd name="T2" fmla="*/ 13 w 3820"/>
              <a:gd name="T3" fmla="*/ 46 h 57"/>
              <a:gd name="T4" fmla="*/ 20 w 3820"/>
              <a:gd name="T5" fmla="*/ 44 h 57"/>
              <a:gd name="T6" fmla="*/ 24 w 3820"/>
              <a:gd name="T7" fmla="*/ 42 h 57"/>
              <a:gd name="T8" fmla="*/ 37 w 3820"/>
              <a:gd name="T9" fmla="*/ 39 h 57"/>
              <a:gd name="T10" fmla="*/ 63 w 3820"/>
              <a:gd name="T11" fmla="*/ 35 h 57"/>
              <a:gd name="T12" fmla="*/ 154 w 3820"/>
              <a:gd name="T13" fmla="*/ 32 h 57"/>
              <a:gd name="T14" fmla="*/ 230 w 3820"/>
              <a:gd name="T15" fmla="*/ 20 h 57"/>
              <a:gd name="T16" fmla="*/ 255 w 3820"/>
              <a:gd name="T17" fmla="*/ 18 h 57"/>
              <a:gd name="T18" fmla="*/ 268 w 3820"/>
              <a:gd name="T19" fmla="*/ 15 h 57"/>
              <a:gd name="T20" fmla="*/ 283 w 3820"/>
              <a:gd name="T21" fmla="*/ 12 h 57"/>
              <a:gd name="T22" fmla="*/ 340 w 3820"/>
              <a:gd name="T23" fmla="*/ 3 h 57"/>
              <a:gd name="T24" fmla="*/ 403 w 3820"/>
              <a:gd name="T25" fmla="*/ 0 h 57"/>
              <a:gd name="T26" fmla="*/ 516 w 3820"/>
              <a:gd name="T27" fmla="*/ 4 h 57"/>
              <a:gd name="T28" fmla="*/ 723 w 3820"/>
              <a:gd name="T29" fmla="*/ 4 h 57"/>
              <a:gd name="T30" fmla="*/ 765 w 3820"/>
              <a:gd name="T31" fmla="*/ 1 h 57"/>
              <a:gd name="T32" fmla="*/ 888 w 3820"/>
              <a:gd name="T33" fmla="*/ 2 h 57"/>
              <a:gd name="T34" fmla="*/ 1029 w 3820"/>
              <a:gd name="T35" fmla="*/ 5 h 57"/>
              <a:gd name="T36" fmla="*/ 1060 w 3820"/>
              <a:gd name="T37" fmla="*/ 8 h 57"/>
              <a:gd name="T38" fmla="*/ 1210 w 3820"/>
              <a:gd name="T39" fmla="*/ 15 h 57"/>
              <a:gd name="T40" fmla="*/ 1389 w 3820"/>
              <a:gd name="T41" fmla="*/ 18 h 57"/>
              <a:gd name="T42" fmla="*/ 1413 w 3820"/>
              <a:gd name="T43" fmla="*/ 21 h 57"/>
              <a:gd name="T44" fmla="*/ 2002 w 3820"/>
              <a:gd name="T45" fmla="*/ 22 h 57"/>
              <a:gd name="T46" fmla="*/ 2034 w 3820"/>
              <a:gd name="T47" fmla="*/ 19 h 57"/>
              <a:gd name="T48" fmla="*/ 2074 w 3820"/>
              <a:gd name="T49" fmla="*/ 18 h 57"/>
              <a:gd name="T50" fmla="*/ 2151 w 3820"/>
              <a:gd name="T51" fmla="*/ 26 h 57"/>
              <a:gd name="T52" fmla="*/ 2272 w 3820"/>
              <a:gd name="T53" fmla="*/ 28 h 57"/>
              <a:gd name="T54" fmla="*/ 2464 w 3820"/>
              <a:gd name="T55" fmla="*/ 26 h 57"/>
              <a:gd name="T56" fmla="*/ 2502 w 3820"/>
              <a:gd name="T57" fmla="*/ 23 h 57"/>
              <a:gd name="T58" fmla="*/ 3027 w 3820"/>
              <a:gd name="T59" fmla="*/ 22 h 57"/>
              <a:gd name="T60" fmla="*/ 3050 w 3820"/>
              <a:gd name="T61" fmla="*/ 19 h 57"/>
              <a:gd name="T62" fmla="*/ 3142 w 3820"/>
              <a:gd name="T63" fmla="*/ 17 h 57"/>
              <a:gd name="T64" fmla="*/ 3350 w 3820"/>
              <a:gd name="T65" fmla="*/ 11 h 57"/>
              <a:gd name="T66" fmla="*/ 3415 w 3820"/>
              <a:gd name="T67" fmla="*/ 15 h 57"/>
              <a:gd name="T68" fmla="*/ 3469 w 3820"/>
              <a:gd name="T69" fmla="*/ 17 h 57"/>
              <a:gd name="T70" fmla="*/ 3524 w 3820"/>
              <a:gd name="T71" fmla="*/ 27 h 57"/>
              <a:gd name="T72" fmla="*/ 3546 w 3820"/>
              <a:gd name="T73" fmla="*/ 31 h 57"/>
              <a:gd name="T74" fmla="*/ 3562 w 3820"/>
              <a:gd name="T75" fmla="*/ 33 h 57"/>
              <a:gd name="T76" fmla="*/ 3575 w 3820"/>
              <a:gd name="T77" fmla="*/ 36 h 57"/>
              <a:gd name="T78" fmla="*/ 3593 w 3820"/>
              <a:gd name="T79" fmla="*/ 38 h 57"/>
              <a:gd name="T80" fmla="*/ 3679 w 3820"/>
              <a:gd name="T81" fmla="*/ 44 h 57"/>
              <a:gd name="T82" fmla="*/ 3756 w 3820"/>
              <a:gd name="T83" fmla="*/ 43 h 57"/>
              <a:gd name="T84" fmla="*/ 3770 w 3820"/>
              <a:gd name="T85" fmla="*/ 40 h 57"/>
              <a:gd name="T86" fmla="*/ 3794 w 3820"/>
              <a:gd name="T87" fmla="*/ 39 h 57"/>
              <a:gd name="T88" fmla="*/ 3798 w 3820"/>
              <a:gd name="T89" fmla="*/ 36 h 57"/>
              <a:gd name="T90" fmla="*/ 3810 w 3820"/>
              <a:gd name="T91"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0" h="57">
                <a:moveTo>
                  <a:pt x="0" y="56"/>
                </a:moveTo>
                <a:lnTo>
                  <a:pt x="7" y="48"/>
                </a:lnTo>
                <a:lnTo>
                  <a:pt x="9" y="47"/>
                </a:lnTo>
                <a:lnTo>
                  <a:pt x="13" y="46"/>
                </a:lnTo>
                <a:lnTo>
                  <a:pt x="18" y="45"/>
                </a:lnTo>
                <a:lnTo>
                  <a:pt x="20" y="44"/>
                </a:lnTo>
                <a:lnTo>
                  <a:pt x="22" y="43"/>
                </a:lnTo>
                <a:lnTo>
                  <a:pt x="24" y="42"/>
                </a:lnTo>
                <a:lnTo>
                  <a:pt x="29" y="40"/>
                </a:lnTo>
                <a:lnTo>
                  <a:pt x="37" y="39"/>
                </a:lnTo>
                <a:lnTo>
                  <a:pt x="49" y="36"/>
                </a:lnTo>
                <a:lnTo>
                  <a:pt x="63" y="35"/>
                </a:lnTo>
                <a:lnTo>
                  <a:pt x="137" y="34"/>
                </a:lnTo>
                <a:lnTo>
                  <a:pt x="154" y="32"/>
                </a:lnTo>
                <a:lnTo>
                  <a:pt x="175" y="29"/>
                </a:lnTo>
                <a:lnTo>
                  <a:pt x="230" y="20"/>
                </a:lnTo>
                <a:lnTo>
                  <a:pt x="240" y="19"/>
                </a:lnTo>
                <a:lnTo>
                  <a:pt x="255" y="18"/>
                </a:lnTo>
                <a:lnTo>
                  <a:pt x="262" y="17"/>
                </a:lnTo>
                <a:lnTo>
                  <a:pt x="268" y="15"/>
                </a:lnTo>
                <a:lnTo>
                  <a:pt x="274" y="14"/>
                </a:lnTo>
                <a:lnTo>
                  <a:pt x="283" y="12"/>
                </a:lnTo>
                <a:lnTo>
                  <a:pt x="304" y="9"/>
                </a:lnTo>
                <a:lnTo>
                  <a:pt x="340" y="3"/>
                </a:lnTo>
                <a:lnTo>
                  <a:pt x="355" y="2"/>
                </a:lnTo>
                <a:lnTo>
                  <a:pt x="403" y="0"/>
                </a:lnTo>
                <a:lnTo>
                  <a:pt x="473" y="2"/>
                </a:lnTo>
                <a:lnTo>
                  <a:pt x="516" y="4"/>
                </a:lnTo>
                <a:lnTo>
                  <a:pt x="624" y="5"/>
                </a:lnTo>
                <a:lnTo>
                  <a:pt x="723" y="4"/>
                </a:lnTo>
                <a:lnTo>
                  <a:pt x="735" y="2"/>
                </a:lnTo>
                <a:lnTo>
                  <a:pt x="765" y="1"/>
                </a:lnTo>
                <a:lnTo>
                  <a:pt x="868" y="1"/>
                </a:lnTo>
                <a:lnTo>
                  <a:pt x="888" y="2"/>
                </a:lnTo>
                <a:lnTo>
                  <a:pt x="923" y="4"/>
                </a:lnTo>
                <a:lnTo>
                  <a:pt x="1029" y="5"/>
                </a:lnTo>
                <a:lnTo>
                  <a:pt x="1050" y="7"/>
                </a:lnTo>
                <a:lnTo>
                  <a:pt x="1060" y="8"/>
                </a:lnTo>
                <a:lnTo>
                  <a:pt x="1117" y="11"/>
                </a:lnTo>
                <a:lnTo>
                  <a:pt x="1210" y="15"/>
                </a:lnTo>
                <a:lnTo>
                  <a:pt x="1322" y="17"/>
                </a:lnTo>
                <a:lnTo>
                  <a:pt x="1389" y="18"/>
                </a:lnTo>
                <a:lnTo>
                  <a:pt x="1396" y="20"/>
                </a:lnTo>
                <a:lnTo>
                  <a:pt x="1413" y="21"/>
                </a:lnTo>
                <a:lnTo>
                  <a:pt x="1529" y="22"/>
                </a:lnTo>
                <a:lnTo>
                  <a:pt x="2002" y="22"/>
                </a:lnTo>
                <a:lnTo>
                  <a:pt x="2024" y="21"/>
                </a:lnTo>
                <a:lnTo>
                  <a:pt x="2034" y="19"/>
                </a:lnTo>
                <a:lnTo>
                  <a:pt x="2051" y="18"/>
                </a:lnTo>
                <a:lnTo>
                  <a:pt x="2074" y="18"/>
                </a:lnTo>
                <a:lnTo>
                  <a:pt x="2136" y="25"/>
                </a:lnTo>
                <a:lnTo>
                  <a:pt x="2151" y="26"/>
                </a:lnTo>
                <a:lnTo>
                  <a:pt x="2184" y="27"/>
                </a:lnTo>
                <a:lnTo>
                  <a:pt x="2272" y="28"/>
                </a:lnTo>
                <a:lnTo>
                  <a:pt x="2438" y="28"/>
                </a:lnTo>
                <a:lnTo>
                  <a:pt x="2464" y="26"/>
                </a:lnTo>
                <a:lnTo>
                  <a:pt x="2479" y="25"/>
                </a:lnTo>
                <a:lnTo>
                  <a:pt x="2502" y="23"/>
                </a:lnTo>
                <a:lnTo>
                  <a:pt x="2614" y="22"/>
                </a:lnTo>
                <a:lnTo>
                  <a:pt x="3027" y="22"/>
                </a:lnTo>
                <a:lnTo>
                  <a:pt x="3043" y="21"/>
                </a:lnTo>
                <a:lnTo>
                  <a:pt x="3050" y="19"/>
                </a:lnTo>
                <a:lnTo>
                  <a:pt x="3074" y="18"/>
                </a:lnTo>
                <a:lnTo>
                  <a:pt x="3142" y="17"/>
                </a:lnTo>
                <a:lnTo>
                  <a:pt x="3243" y="12"/>
                </a:lnTo>
                <a:lnTo>
                  <a:pt x="3350" y="11"/>
                </a:lnTo>
                <a:lnTo>
                  <a:pt x="3382" y="13"/>
                </a:lnTo>
                <a:lnTo>
                  <a:pt x="3415" y="15"/>
                </a:lnTo>
                <a:lnTo>
                  <a:pt x="3462" y="16"/>
                </a:lnTo>
                <a:lnTo>
                  <a:pt x="3469" y="17"/>
                </a:lnTo>
                <a:lnTo>
                  <a:pt x="3476" y="18"/>
                </a:lnTo>
                <a:lnTo>
                  <a:pt x="3524" y="27"/>
                </a:lnTo>
                <a:lnTo>
                  <a:pt x="3536" y="29"/>
                </a:lnTo>
                <a:lnTo>
                  <a:pt x="3546" y="31"/>
                </a:lnTo>
                <a:lnTo>
                  <a:pt x="3554" y="32"/>
                </a:lnTo>
                <a:lnTo>
                  <a:pt x="3562" y="33"/>
                </a:lnTo>
                <a:lnTo>
                  <a:pt x="3569" y="34"/>
                </a:lnTo>
                <a:lnTo>
                  <a:pt x="3575" y="36"/>
                </a:lnTo>
                <a:lnTo>
                  <a:pt x="3582" y="37"/>
                </a:lnTo>
                <a:lnTo>
                  <a:pt x="3593" y="38"/>
                </a:lnTo>
                <a:lnTo>
                  <a:pt x="3643" y="43"/>
                </a:lnTo>
                <a:lnTo>
                  <a:pt x="3679" y="44"/>
                </a:lnTo>
                <a:lnTo>
                  <a:pt x="3748" y="45"/>
                </a:lnTo>
                <a:lnTo>
                  <a:pt x="3756" y="43"/>
                </a:lnTo>
                <a:lnTo>
                  <a:pt x="3760" y="42"/>
                </a:lnTo>
                <a:lnTo>
                  <a:pt x="3770" y="40"/>
                </a:lnTo>
                <a:lnTo>
                  <a:pt x="3792" y="39"/>
                </a:lnTo>
                <a:lnTo>
                  <a:pt x="3794" y="39"/>
                </a:lnTo>
                <a:lnTo>
                  <a:pt x="3796" y="37"/>
                </a:lnTo>
                <a:lnTo>
                  <a:pt x="3798" y="36"/>
                </a:lnTo>
                <a:lnTo>
                  <a:pt x="3802" y="35"/>
                </a:lnTo>
                <a:lnTo>
                  <a:pt x="3810" y="34"/>
                </a:lnTo>
                <a:lnTo>
                  <a:pt x="3819"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5319" name="SMARTPenAnnotation249"/>
          <p:cNvSpPr>
            <a:spLocks/>
          </p:cNvSpPr>
          <p:nvPr/>
        </p:nvSpPr>
        <p:spPr bwMode="auto">
          <a:xfrm>
            <a:off x="4143375" y="5697538"/>
            <a:ext cx="3440113" cy="117475"/>
          </a:xfrm>
          <a:custGeom>
            <a:avLst/>
            <a:gdLst>
              <a:gd name="T0" fmla="*/ 6 w 2167"/>
              <a:gd name="T1" fmla="*/ 42 h 74"/>
              <a:gd name="T2" fmla="*/ 11 w 2167"/>
              <a:gd name="T3" fmla="*/ 37 h 74"/>
              <a:gd name="T4" fmla="*/ 15 w 2167"/>
              <a:gd name="T5" fmla="*/ 32 h 74"/>
              <a:gd name="T6" fmla="*/ 24 w 2167"/>
              <a:gd name="T7" fmla="*/ 28 h 74"/>
              <a:gd name="T8" fmla="*/ 29 w 2167"/>
              <a:gd name="T9" fmla="*/ 25 h 74"/>
              <a:gd name="T10" fmla="*/ 35 w 2167"/>
              <a:gd name="T11" fmla="*/ 22 h 74"/>
              <a:gd name="T12" fmla="*/ 49 w 2167"/>
              <a:gd name="T13" fmla="*/ 15 h 74"/>
              <a:gd name="T14" fmla="*/ 68 w 2167"/>
              <a:gd name="T15" fmla="*/ 11 h 74"/>
              <a:gd name="T16" fmla="*/ 76 w 2167"/>
              <a:gd name="T17" fmla="*/ 8 h 74"/>
              <a:gd name="T18" fmla="*/ 105 w 2167"/>
              <a:gd name="T19" fmla="*/ 4 h 74"/>
              <a:gd name="T20" fmla="*/ 134 w 2167"/>
              <a:gd name="T21" fmla="*/ 1 h 74"/>
              <a:gd name="T22" fmla="*/ 212 w 2167"/>
              <a:gd name="T23" fmla="*/ 1 h 74"/>
              <a:gd name="T24" fmla="*/ 246 w 2167"/>
              <a:gd name="T25" fmla="*/ 5 h 74"/>
              <a:gd name="T26" fmla="*/ 261 w 2167"/>
              <a:gd name="T27" fmla="*/ 8 h 74"/>
              <a:gd name="T28" fmla="*/ 337 w 2167"/>
              <a:gd name="T29" fmla="*/ 14 h 74"/>
              <a:gd name="T30" fmla="*/ 429 w 2167"/>
              <a:gd name="T31" fmla="*/ 17 h 74"/>
              <a:gd name="T32" fmla="*/ 465 w 2167"/>
              <a:gd name="T33" fmla="*/ 19 h 74"/>
              <a:gd name="T34" fmla="*/ 559 w 2167"/>
              <a:gd name="T35" fmla="*/ 23 h 74"/>
              <a:gd name="T36" fmla="*/ 592 w 2167"/>
              <a:gd name="T37" fmla="*/ 25 h 74"/>
              <a:gd name="T38" fmla="*/ 618 w 2167"/>
              <a:gd name="T39" fmla="*/ 28 h 74"/>
              <a:gd name="T40" fmla="*/ 649 w 2167"/>
              <a:gd name="T41" fmla="*/ 32 h 74"/>
              <a:gd name="T42" fmla="*/ 676 w 2167"/>
              <a:gd name="T43" fmla="*/ 35 h 74"/>
              <a:gd name="T44" fmla="*/ 713 w 2167"/>
              <a:gd name="T45" fmla="*/ 38 h 74"/>
              <a:gd name="T46" fmla="*/ 777 w 2167"/>
              <a:gd name="T47" fmla="*/ 41 h 74"/>
              <a:gd name="T48" fmla="*/ 854 w 2167"/>
              <a:gd name="T49" fmla="*/ 44 h 74"/>
              <a:gd name="T50" fmla="*/ 936 w 2167"/>
              <a:gd name="T51" fmla="*/ 49 h 74"/>
              <a:gd name="T52" fmla="*/ 1266 w 2167"/>
              <a:gd name="T53" fmla="*/ 50 h 74"/>
              <a:gd name="T54" fmla="*/ 1333 w 2167"/>
              <a:gd name="T55" fmla="*/ 54 h 74"/>
              <a:gd name="T56" fmla="*/ 1412 w 2167"/>
              <a:gd name="T57" fmla="*/ 60 h 74"/>
              <a:gd name="T58" fmla="*/ 1534 w 2167"/>
              <a:gd name="T59" fmla="*/ 63 h 74"/>
              <a:gd name="T60" fmla="*/ 1580 w 2167"/>
              <a:gd name="T61" fmla="*/ 66 h 74"/>
              <a:gd name="T62" fmla="*/ 1694 w 2167"/>
              <a:gd name="T63" fmla="*/ 73 h 74"/>
              <a:gd name="T64" fmla="*/ 1833 w 2167"/>
              <a:gd name="T65" fmla="*/ 71 h 74"/>
              <a:gd name="T66" fmla="*/ 1873 w 2167"/>
              <a:gd name="T67" fmla="*/ 67 h 74"/>
              <a:gd name="T68" fmla="*/ 1890 w 2167"/>
              <a:gd name="T69" fmla="*/ 64 h 74"/>
              <a:gd name="T70" fmla="*/ 1942 w 2167"/>
              <a:gd name="T71" fmla="*/ 61 h 74"/>
              <a:gd name="T72" fmla="*/ 1954 w 2167"/>
              <a:gd name="T73" fmla="*/ 58 h 74"/>
              <a:gd name="T74" fmla="*/ 2021 w 2167"/>
              <a:gd name="T75" fmla="*/ 52 h 74"/>
              <a:gd name="T76" fmla="*/ 2166 w 2167"/>
              <a:gd name="T77"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7" h="74">
                <a:moveTo>
                  <a:pt x="0" y="45"/>
                </a:moveTo>
                <a:lnTo>
                  <a:pt x="6" y="42"/>
                </a:lnTo>
                <a:lnTo>
                  <a:pt x="8" y="40"/>
                </a:lnTo>
                <a:lnTo>
                  <a:pt x="11" y="37"/>
                </a:lnTo>
                <a:lnTo>
                  <a:pt x="13" y="34"/>
                </a:lnTo>
                <a:lnTo>
                  <a:pt x="15" y="32"/>
                </a:lnTo>
                <a:lnTo>
                  <a:pt x="18" y="31"/>
                </a:lnTo>
                <a:lnTo>
                  <a:pt x="24" y="28"/>
                </a:lnTo>
                <a:lnTo>
                  <a:pt x="27" y="27"/>
                </a:lnTo>
                <a:lnTo>
                  <a:pt x="29" y="25"/>
                </a:lnTo>
                <a:lnTo>
                  <a:pt x="32" y="24"/>
                </a:lnTo>
                <a:lnTo>
                  <a:pt x="35" y="22"/>
                </a:lnTo>
                <a:lnTo>
                  <a:pt x="42" y="18"/>
                </a:lnTo>
                <a:lnTo>
                  <a:pt x="49" y="15"/>
                </a:lnTo>
                <a:lnTo>
                  <a:pt x="58" y="13"/>
                </a:lnTo>
                <a:lnTo>
                  <a:pt x="68" y="11"/>
                </a:lnTo>
                <a:lnTo>
                  <a:pt x="72" y="10"/>
                </a:lnTo>
                <a:lnTo>
                  <a:pt x="76" y="8"/>
                </a:lnTo>
                <a:lnTo>
                  <a:pt x="91" y="6"/>
                </a:lnTo>
                <a:lnTo>
                  <a:pt x="105" y="4"/>
                </a:lnTo>
                <a:lnTo>
                  <a:pt x="113" y="3"/>
                </a:lnTo>
                <a:lnTo>
                  <a:pt x="134" y="1"/>
                </a:lnTo>
                <a:lnTo>
                  <a:pt x="198" y="0"/>
                </a:lnTo>
                <a:lnTo>
                  <a:pt x="212" y="1"/>
                </a:lnTo>
                <a:lnTo>
                  <a:pt x="225" y="4"/>
                </a:lnTo>
                <a:lnTo>
                  <a:pt x="246" y="5"/>
                </a:lnTo>
                <a:lnTo>
                  <a:pt x="253" y="7"/>
                </a:lnTo>
                <a:lnTo>
                  <a:pt x="261" y="8"/>
                </a:lnTo>
                <a:lnTo>
                  <a:pt x="280" y="10"/>
                </a:lnTo>
                <a:lnTo>
                  <a:pt x="337" y="14"/>
                </a:lnTo>
                <a:lnTo>
                  <a:pt x="384" y="15"/>
                </a:lnTo>
                <a:lnTo>
                  <a:pt x="429" y="17"/>
                </a:lnTo>
                <a:lnTo>
                  <a:pt x="448" y="18"/>
                </a:lnTo>
                <a:lnTo>
                  <a:pt x="465" y="19"/>
                </a:lnTo>
                <a:lnTo>
                  <a:pt x="502" y="21"/>
                </a:lnTo>
                <a:lnTo>
                  <a:pt x="559" y="23"/>
                </a:lnTo>
                <a:lnTo>
                  <a:pt x="575" y="24"/>
                </a:lnTo>
                <a:lnTo>
                  <a:pt x="592" y="25"/>
                </a:lnTo>
                <a:lnTo>
                  <a:pt x="606" y="27"/>
                </a:lnTo>
                <a:lnTo>
                  <a:pt x="618" y="28"/>
                </a:lnTo>
                <a:lnTo>
                  <a:pt x="630" y="30"/>
                </a:lnTo>
                <a:lnTo>
                  <a:pt x="649" y="32"/>
                </a:lnTo>
                <a:lnTo>
                  <a:pt x="667" y="33"/>
                </a:lnTo>
                <a:lnTo>
                  <a:pt x="676" y="35"/>
                </a:lnTo>
                <a:lnTo>
                  <a:pt x="685" y="36"/>
                </a:lnTo>
                <a:lnTo>
                  <a:pt x="713" y="38"/>
                </a:lnTo>
                <a:lnTo>
                  <a:pt x="765" y="40"/>
                </a:lnTo>
                <a:lnTo>
                  <a:pt x="777" y="41"/>
                </a:lnTo>
                <a:lnTo>
                  <a:pt x="799" y="43"/>
                </a:lnTo>
                <a:lnTo>
                  <a:pt x="854" y="44"/>
                </a:lnTo>
                <a:lnTo>
                  <a:pt x="911" y="46"/>
                </a:lnTo>
                <a:lnTo>
                  <a:pt x="936" y="49"/>
                </a:lnTo>
                <a:lnTo>
                  <a:pt x="998" y="50"/>
                </a:lnTo>
                <a:lnTo>
                  <a:pt x="1266" y="50"/>
                </a:lnTo>
                <a:lnTo>
                  <a:pt x="1297" y="52"/>
                </a:lnTo>
                <a:lnTo>
                  <a:pt x="1333" y="54"/>
                </a:lnTo>
                <a:lnTo>
                  <a:pt x="1372" y="56"/>
                </a:lnTo>
                <a:lnTo>
                  <a:pt x="1412" y="60"/>
                </a:lnTo>
                <a:lnTo>
                  <a:pt x="1477" y="61"/>
                </a:lnTo>
                <a:lnTo>
                  <a:pt x="1534" y="63"/>
                </a:lnTo>
                <a:lnTo>
                  <a:pt x="1559" y="65"/>
                </a:lnTo>
                <a:lnTo>
                  <a:pt x="1580" y="66"/>
                </a:lnTo>
                <a:lnTo>
                  <a:pt x="1628" y="71"/>
                </a:lnTo>
                <a:lnTo>
                  <a:pt x="1694" y="73"/>
                </a:lnTo>
                <a:lnTo>
                  <a:pt x="1816" y="73"/>
                </a:lnTo>
                <a:lnTo>
                  <a:pt x="1833" y="71"/>
                </a:lnTo>
                <a:lnTo>
                  <a:pt x="1851" y="69"/>
                </a:lnTo>
                <a:lnTo>
                  <a:pt x="1873" y="67"/>
                </a:lnTo>
                <a:lnTo>
                  <a:pt x="1881" y="66"/>
                </a:lnTo>
                <a:lnTo>
                  <a:pt x="1890" y="64"/>
                </a:lnTo>
                <a:lnTo>
                  <a:pt x="1908" y="62"/>
                </a:lnTo>
                <a:lnTo>
                  <a:pt x="1942" y="61"/>
                </a:lnTo>
                <a:lnTo>
                  <a:pt x="1946" y="60"/>
                </a:lnTo>
                <a:lnTo>
                  <a:pt x="1954" y="58"/>
                </a:lnTo>
                <a:lnTo>
                  <a:pt x="1986" y="56"/>
                </a:lnTo>
                <a:lnTo>
                  <a:pt x="2021" y="52"/>
                </a:lnTo>
                <a:lnTo>
                  <a:pt x="2084" y="50"/>
                </a:lnTo>
                <a:lnTo>
                  <a:pt x="2166"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5320" name="SMARTPenAnnotation250"/>
          <p:cNvSpPr>
            <a:spLocks/>
          </p:cNvSpPr>
          <p:nvPr/>
        </p:nvSpPr>
        <p:spPr bwMode="auto">
          <a:xfrm>
            <a:off x="7654925" y="5705475"/>
            <a:ext cx="650875" cy="119063"/>
          </a:xfrm>
          <a:custGeom>
            <a:avLst/>
            <a:gdLst>
              <a:gd name="T0" fmla="*/ 27 w 410"/>
              <a:gd name="T1" fmla="*/ 0 h 75"/>
              <a:gd name="T2" fmla="*/ 18 w 410"/>
              <a:gd name="T3" fmla="*/ 3 h 75"/>
              <a:gd name="T4" fmla="*/ 9 w 410"/>
              <a:gd name="T5" fmla="*/ 5 h 75"/>
              <a:gd name="T6" fmla="*/ 5 w 410"/>
              <a:gd name="T7" fmla="*/ 7 h 75"/>
              <a:gd name="T8" fmla="*/ 0 w 410"/>
              <a:gd name="T9" fmla="*/ 11 h 75"/>
              <a:gd name="T10" fmla="*/ 0 w 410"/>
              <a:gd name="T11" fmla="*/ 12 h 75"/>
              <a:gd name="T12" fmla="*/ 1 w 410"/>
              <a:gd name="T13" fmla="*/ 13 h 75"/>
              <a:gd name="T14" fmla="*/ 2 w 410"/>
              <a:gd name="T15" fmla="*/ 14 h 75"/>
              <a:gd name="T16" fmla="*/ 3 w 410"/>
              <a:gd name="T17" fmla="*/ 15 h 75"/>
              <a:gd name="T18" fmla="*/ 7 w 410"/>
              <a:gd name="T19" fmla="*/ 16 h 75"/>
              <a:gd name="T20" fmla="*/ 15 w 410"/>
              <a:gd name="T21" fmla="*/ 18 h 75"/>
              <a:gd name="T22" fmla="*/ 19 w 410"/>
              <a:gd name="T23" fmla="*/ 19 h 75"/>
              <a:gd name="T24" fmla="*/ 30 w 410"/>
              <a:gd name="T25" fmla="*/ 21 h 75"/>
              <a:gd name="T26" fmla="*/ 37 w 410"/>
              <a:gd name="T27" fmla="*/ 22 h 75"/>
              <a:gd name="T28" fmla="*/ 45 w 410"/>
              <a:gd name="T29" fmla="*/ 22 h 75"/>
              <a:gd name="T30" fmla="*/ 70 w 410"/>
              <a:gd name="T31" fmla="*/ 23 h 75"/>
              <a:gd name="T32" fmla="*/ 116 w 410"/>
              <a:gd name="T33" fmla="*/ 23 h 75"/>
              <a:gd name="T34" fmla="*/ 130 w 410"/>
              <a:gd name="T35" fmla="*/ 23 h 75"/>
              <a:gd name="T36" fmla="*/ 205 w 410"/>
              <a:gd name="T37" fmla="*/ 29 h 75"/>
              <a:gd name="T38" fmla="*/ 226 w 410"/>
              <a:gd name="T39" fmla="*/ 31 h 75"/>
              <a:gd name="T40" fmla="*/ 247 w 410"/>
              <a:gd name="T41" fmla="*/ 33 h 75"/>
              <a:gd name="T42" fmla="*/ 268 w 410"/>
              <a:gd name="T43" fmla="*/ 36 h 75"/>
              <a:gd name="T44" fmla="*/ 306 w 410"/>
              <a:gd name="T45" fmla="*/ 42 h 75"/>
              <a:gd name="T46" fmla="*/ 333 w 410"/>
              <a:gd name="T47" fmla="*/ 46 h 75"/>
              <a:gd name="T48" fmla="*/ 343 w 410"/>
              <a:gd name="T49" fmla="*/ 49 h 75"/>
              <a:gd name="T50" fmla="*/ 352 w 410"/>
              <a:gd name="T51" fmla="*/ 51 h 75"/>
              <a:gd name="T52" fmla="*/ 360 w 410"/>
              <a:gd name="T53" fmla="*/ 53 h 75"/>
              <a:gd name="T54" fmla="*/ 366 w 410"/>
              <a:gd name="T55" fmla="*/ 55 h 75"/>
              <a:gd name="T56" fmla="*/ 372 w 410"/>
              <a:gd name="T57" fmla="*/ 57 h 75"/>
              <a:gd name="T58" fmla="*/ 377 w 410"/>
              <a:gd name="T59" fmla="*/ 58 h 75"/>
              <a:gd name="T60" fmla="*/ 384 w 410"/>
              <a:gd name="T61" fmla="*/ 61 h 75"/>
              <a:gd name="T62" fmla="*/ 387 w 410"/>
              <a:gd name="T63" fmla="*/ 61 h 75"/>
              <a:gd name="T64" fmla="*/ 389 w 410"/>
              <a:gd name="T65" fmla="*/ 62 h 75"/>
              <a:gd name="T66" fmla="*/ 392 w 410"/>
              <a:gd name="T67" fmla="*/ 63 h 75"/>
              <a:gd name="T68" fmla="*/ 394 w 410"/>
              <a:gd name="T69" fmla="*/ 65 h 75"/>
              <a:gd name="T70" fmla="*/ 396 w 410"/>
              <a:gd name="T71" fmla="*/ 67 h 75"/>
              <a:gd name="T72" fmla="*/ 399 w 410"/>
              <a:gd name="T73" fmla="*/ 68 h 75"/>
              <a:gd name="T74" fmla="*/ 409 w 410"/>
              <a:gd name="T75"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0" h="75">
                <a:moveTo>
                  <a:pt x="27" y="0"/>
                </a:moveTo>
                <a:lnTo>
                  <a:pt x="18" y="3"/>
                </a:lnTo>
                <a:lnTo>
                  <a:pt x="9" y="5"/>
                </a:lnTo>
                <a:lnTo>
                  <a:pt x="5" y="7"/>
                </a:lnTo>
                <a:lnTo>
                  <a:pt x="0" y="11"/>
                </a:lnTo>
                <a:lnTo>
                  <a:pt x="0" y="12"/>
                </a:lnTo>
                <a:lnTo>
                  <a:pt x="1" y="13"/>
                </a:lnTo>
                <a:lnTo>
                  <a:pt x="2" y="14"/>
                </a:lnTo>
                <a:lnTo>
                  <a:pt x="3" y="15"/>
                </a:lnTo>
                <a:lnTo>
                  <a:pt x="7" y="16"/>
                </a:lnTo>
                <a:lnTo>
                  <a:pt x="15" y="18"/>
                </a:lnTo>
                <a:lnTo>
                  <a:pt x="19" y="19"/>
                </a:lnTo>
                <a:lnTo>
                  <a:pt x="30" y="21"/>
                </a:lnTo>
                <a:lnTo>
                  <a:pt x="37" y="22"/>
                </a:lnTo>
                <a:lnTo>
                  <a:pt x="45" y="22"/>
                </a:lnTo>
                <a:lnTo>
                  <a:pt x="70" y="23"/>
                </a:lnTo>
                <a:lnTo>
                  <a:pt x="116" y="23"/>
                </a:lnTo>
                <a:lnTo>
                  <a:pt x="130" y="23"/>
                </a:lnTo>
                <a:lnTo>
                  <a:pt x="205" y="29"/>
                </a:lnTo>
                <a:lnTo>
                  <a:pt x="226" y="31"/>
                </a:lnTo>
                <a:lnTo>
                  <a:pt x="247" y="33"/>
                </a:lnTo>
                <a:lnTo>
                  <a:pt x="268" y="36"/>
                </a:lnTo>
                <a:lnTo>
                  <a:pt x="306" y="42"/>
                </a:lnTo>
                <a:lnTo>
                  <a:pt x="333" y="46"/>
                </a:lnTo>
                <a:lnTo>
                  <a:pt x="343" y="49"/>
                </a:lnTo>
                <a:lnTo>
                  <a:pt x="352" y="51"/>
                </a:lnTo>
                <a:lnTo>
                  <a:pt x="360" y="53"/>
                </a:lnTo>
                <a:lnTo>
                  <a:pt x="366" y="55"/>
                </a:lnTo>
                <a:lnTo>
                  <a:pt x="372" y="57"/>
                </a:lnTo>
                <a:lnTo>
                  <a:pt x="377" y="58"/>
                </a:lnTo>
                <a:lnTo>
                  <a:pt x="384" y="61"/>
                </a:lnTo>
                <a:lnTo>
                  <a:pt x="387" y="61"/>
                </a:lnTo>
                <a:lnTo>
                  <a:pt x="389" y="62"/>
                </a:lnTo>
                <a:lnTo>
                  <a:pt x="392" y="63"/>
                </a:lnTo>
                <a:lnTo>
                  <a:pt x="394" y="65"/>
                </a:lnTo>
                <a:lnTo>
                  <a:pt x="396" y="67"/>
                </a:lnTo>
                <a:lnTo>
                  <a:pt x="399" y="68"/>
                </a:lnTo>
                <a:lnTo>
                  <a:pt x="409" y="7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5321" name="SMARTPenAnnotation251"/>
          <p:cNvSpPr>
            <a:spLocks/>
          </p:cNvSpPr>
          <p:nvPr/>
        </p:nvSpPr>
        <p:spPr bwMode="auto">
          <a:xfrm>
            <a:off x="1187450" y="6037263"/>
            <a:ext cx="2733675" cy="169862"/>
          </a:xfrm>
          <a:custGeom>
            <a:avLst/>
            <a:gdLst>
              <a:gd name="T0" fmla="*/ 0 w 1722"/>
              <a:gd name="T1" fmla="*/ 106 h 107"/>
              <a:gd name="T2" fmla="*/ 6 w 1722"/>
              <a:gd name="T3" fmla="*/ 103 h 107"/>
              <a:gd name="T4" fmla="*/ 16 w 1722"/>
              <a:gd name="T5" fmla="*/ 100 h 107"/>
              <a:gd name="T6" fmla="*/ 27 w 1722"/>
              <a:gd name="T7" fmla="*/ 97 h 107"/>
              <a:gd name="T8" fmla="*/ 40 w 1722"/>
              <a:gd name="T9" fmla="*/ 95 h 107"/>
              <a:gd name="T10" fmla="*/ 48 w 1722"/>
              <a:gd name="T11" fmla="*/ 92 h 107"/>
              <a:gd name="T12" fmla="*/ 69 w 1722"/>
              <a:gd name="T13" fmla="*/ 88 h 107"/>
              <a:gd name="T14" fmla="*/ 83 w 1722"/>
              <a:gd name="T15" fmla="*/ 85 h 107"/>
              <a:gd name="T16" fmla="*/ 97 w 1722"/>
              <a:gd name="T17" fmla="*/ 83 h 107"/>
              <a:gd name="T18" fmla="*/ 108 w 1722"/>
              <a:gd name="T19" fmla="*/ 80 h 107"/>
              <a:gd name="T20" fmla="*/ 130 w 1722"/>
              <a:gd name="T21" fmla="*/ 77 h 107"/>
              <a:gd name="T22" fmla="*/ 145 w 1722"/>
              <a:gd name="T23" fmla="*/ 74 h 107"/>
              <a:gd name="T24" fmla="*/ 160 w 1722"/>
              <a:gd name="T25" fmla="*/ 71 h 107"/>
              <a:gd name="T26" fmla="*/ 179 w 1722"/>
              <a:gd name="T27" fmla="*/ 68 h 107"/>
              <a:gd name="T28" fmla="*/ 203 w 1722"/>
              <a:gd name="T29" fmla="*/ 66 h 107"/>
              <a:gd name="T30" fmla="*/ 229 w 1722"/>
              <a:gd name="T31" fmla="*/ 63 h 107"/>
              <a:gd name="T32" fmla="*/ 263 w 1722"/>
              <a:gd name="T33" fmla="*/ 59 h 107"/>
              <a:gd name="T34" fmla="*/ 277 w 1722"/>
              <a:gd name="T35" fmla="*/ 57 h 107"/>
              <a:gd name="T36" fmla="*/ 289 w 1722"/>
              <a:gd name="T37" fmla="*/ 56 h 107"/>
              <a:gd name="T38" fmla="*/ 300 w 1722"/>
              <a:gd name="T39" fmla="*/ 54 h 107"/>
              <a:gd name="T40" fmla="*/ 346 w 1722"/>
              <a:gd name="T41" fmla="*/ 48 h 107"/>
              <a:gd name="T42" fmla="*/ 401 w 1722"/>
              <a:gd name="T43" fmla="*/ 43 h 107"/>
              <a:gd name="T44" fmla="*/ 449 w 1722"/>
              <a:gd name="T45" fmla="*/ 40 h 107"/>
              <a:gd name="T46" fmla="*/ 499 w 1722"/>
              <a:gd name="T47" fmla="*/ 39 h 107"/>
              <a:gd name="T48" fmla="*/ 564 w 1722"/>
              <a:gd name="T49" fmla="*/ 34 h 107"/>
              <a:gd name="T50" fmla="*/ 617 w 1722"/>
              <a:gd name="T51" fmla="*/ 33 h 107"/>
              <a:gd name="T52" fmla="*/ 682 w 1722"/>
              <a:gd name="T53" fmla="*/ 29 h 107"/>
              <a:gd name="T54" fmla="*/ 718 w 1722"/>
              <a:gd name="T55" fmla="*/ 28 h 107"/>
              <a:gd name="T56" fmla="*/ 811 w 1722"/>
              <a:gd name="T57" fmla="*/ 28 h 107"/>
              <a:gd name="T58" fmla="*/ 845 w 1722"/>
              <a:gd name="T59" fmla="*/ 31 h 107"/>
              <a:gd name="T60" fmla="*/ 894 w 1722"/>
              <a:gd name="T61" fmla="*/ 33 h 107"/>
              <a:gd name="T62" fmla="*/ 1177 w 1722"/>
              <a:gd name="T63" fmla="*/ 33 h 107"/>
              <a:gd name="T64" fmla="*/ 1212 w 1722"/>
              <a:gd name="T65" fmla="*/ 29 h 107"/>
              <a:gd name="T66" fmla="*/ 1261 w 1722"/>
              <a:gd name="T67" fmla="*/ 28 h 107"/>
              <a:gd name="T68" fmla="*/ 1309 w 1722"/>
              <a:gd name="T69" fmla="*/ 26 h 107"/>
              <a:gd name="T70" fmla="*/ 1375 w 1722"/>
              <a:gd name="T71" fmla="*/ 20 h 107"/>
              <a:gd name="T72" fmla="*/ 1389 w 1722"/>
              <a:gd name="T73" fmla="*/ 18 h 107"/>
              <a:gd name="T74" fmla="*/ 1400 w 1722"/>
              <a:gd name="T75" fmla="*/ 16 h 107"/>
              <a:gd name="T76" fmla="*/ 1410 w 1722"/>
              <a:gd name="T77" fmla="*/ 14 h 107"/>
              <a:gd name="T78" fmla="*/ 1432 w 1722"/>
              <a:gd name="T79" fmla="*/ 11 h 107"/>
              <a:gd name="T80" fmla="*/ 1457 w 1722"/>
              <a:gd name="T81" fmla="*/ 8 h 107"/>
              <a:gd name="T82" fmla="*/ 1492 w 1722"/>
              <a:gd name="T83" fmla="*/ 5 h 107"/>
              <a:gd name="T84" fmla="*/ 1516 w 1722"/>
              <a:gd name="T85" fmla="*/ 1 h 107"/>
              <a:gd name="T86" fmla="*/ 1563 w 1722"/>
              <a:gd name="T87" fmla="*/ 0 h 107"/>
              <a:gd name="T88" fmla="*/ 1610 w 1722"/>
              <a:gd name="T89" fmla="*/ 3 h 107"/>
              <a:gd name="T90" fmla="*/ 1630 w 1722"/>
              <a:gd name="T91" fmla="*/ 6 h 107"/>
              <a:gd name="T92" fmla="*/ 1645 w 1722"/>
              <a:gd name="T93" fmla="*/ 8 h 107"/>
              <a:gd name="T94" fmla="*/ 1660 w 1722"/>
              <a:gd name="T95" fmla="*/ 11 h 107"/>
              <a:gd name="T96" fmla="*/ 1668 w 1722"/>
              <a:gd name="T97" fmla="*/ 13 h 107"/>
              <a:gd name="T98" fmla="*/ 1683 w 1722"/>
              <a:gd name="T99" fmla="*/ 18 h 107"/>
              <a:gd name="T100" fmla="*/ 1689 w 1722"/>
              <a:gd name="T101" fmla="*/ 21 h 107"/>
              <a:gd name="T102" fmla="*/ 1695 w 1722"/>
              <a:gd name="T103" fmla="*/ 24 h 107"/>
              <a:gd name="T104" fmla="*/ 1702 w 1722"/>
              <a:gd name="T105" fmla="*/ 27 h 107"/>
              <a:gd name="T106" fmla="*/ 1707 w 1722"/>
              <a:gd name="T107" fmla="*/ 30 h 107"/>
              <a:gd name="T108" fmla="*/ 1711 w 1722"/>
              <a:gd name="T109" fmla="*/ 32 h 107"/>
              <a:gd name="T110" fmla="*/ 1721 w 1722"/>
              <a:gd name="T111" fmla="*/ 3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2" h="107">
                <a:moveTo>
                  <a:pt x="0" y="106"/>
                </a:moveTo>
                <a:lnTo>
                  <a:pt x="6" y="103"/>
                </a:lnTo>
                <a:lnTo>
                  <a:pt x="16" y="100"/>
                </a:lnTo>
                <a:lnTo>
                  <a:pt x="27" y="97"/>
                </a:lnTo>
                <a:lnTo>
                  <a:pt x="40" y="95"/>
                </a:lnTo>
                <a:lnTo>
                  <a:pt x="48" y="92"/>
                </a:lnTo>
                <a:lnTo>
                  <a:pt x="69" y="88"/>
                </a:lnTo>
                <a:lnTo>
                  <a:pt x="83" y="85"/>
                </a:lnTo>
                <a:lnTo>
                  <a:pt x="97" y="83"/>
                </a:lnTo>
                <a:lnTo>
                  <a:pt x="108" y="80"/>
                </a:lnTo>
                <a:lnTo>
                  <a:pt x="130" y="77"/>
                </a:lnTo>
                <a:lnTo>
                  <a:pt x="145" y="74"/>
                </a:lnTo>
                <a:lnTo>
                  <a:pt x="160" y="71"/>
                </a:lnTo>
                <a:lnTo>
                  <a:pt x="179" y="68"/>
                </a:lnTo>
                <a:lnTo>
                  <a:pt x="203" y="66"/>
                </a:lnTo>
                <a:lnTo>
                  <a:pt x="229" y="63"/>
                </a:lnTo>
                <a:lnTo>
                  <a:pt x="263" y="59"/>
                </a:lnTo>
                <a:lnTo>
                  <a:pt x="277" y="57"/>
                </a:lnTo>
                <a:lnTo>
                  <a:pt x="289" y="56"/>
                </a:lnTo>
                <a:lnTo>
                  <a:pt x="300" y="54"/>
                </a:lnTo>
                <a:lnTo>
                  <a:pt x="346" y="48"/>
                </a:lnTo>
                <a:lnTo>
                  <a:pt x="401" y="43"/>
                </a:lnTo>
                <a:lnTo>
                  <a:pt x="449" y="40"/>
                </a:lnTo>
                <a:lnTo>
                  <a:pt x="499" y="39"/>
                </a:lnTo>
                <a:lnTo>
                  <a:pt x="564" y="34"/>
                </a:lnTo>
                <a:lnTo>
                  <a:pt x="617" y="33"/>
                </a:lnTo>
                <a:lnTo>
                  <a:pt x="682" y="29"/>
                </a:lnTo>
                <a:lnTo>
                  <a:pt x="718" y="28"/>
                </a:lnTo>
                <a:lnTo>
                  <a:pt x="811" y="28"/>
                </a:lnTo>
                <a:lnTo>
                  <a:pt x="845" y="31"/>
                </a:lnTo>
                <a:lnTo>
                  <a:pt x="894" y="33"/>
                </a:lnTo>
                <a:lnTo>
                  <a:pt x="1177" y="33"/>
                </a:lnTo>
                <a:lnTo>
                  <a:pt x="1212" y="29"/>
                </a:lnTo>
                <a:lnTo>
                  <a:pt x="1261" y="28"/>
                </a:lnTo>
                <a:lnTo>
                  <a:pt x="1309" y="26"/>
                </a:lnTo>
                <a:lnTo>
                  <a:pt x="1375" y="20"/>
                </a:lnTo>
                <a:lnTo>
                  <a:pt x="1389" y="18"/>
                </a:lnTo>
                <a:lnTo>
                  <a:pt x="1400" y="16"/>
                </a:lnTo>
                <a:lnTo>
                  <a:pt x="1410" y="14"/>
                </a:lnTo>
                <a:lnTo>
                  <a:pt x="1432" y="11"/>
                </a:lnTo>
                <a:lnTo>
                  <a:pt x="1457" y="8"/>
                </a:lnTo>
                <a:lnTo>
                  <a:pt x="1492" y="5"/>
                </a:lnTo>
                <a:lnTo>
                  <a:pt x="1516" y="1"/>
                </a:lnTo>
                <a:lnTo>
                  <a:pt x="1563" y="0"/>
                </a:lnTo>
                <a:lnTo>
                  <a:pt x="1610" y="3"/>
                </a:lnTo>
                <a:lnTo>
                  <a:pt x="1630" y="6"/>
                </a:lnTo>
                <a:lnTo>
                  <a:pt x="1645" y="8"/>
                </a:lnTo>
                <a:lnTo>
                  <a:pt x="1660" y="11"/>
                </a:lnTo>
                <a:lnTo>
                  <a:pt x="1668" y="13"/>
                </a:lnTo>
                <a:lnTo>
                  <a:pt x="1683" y="18"/>
                </a:lnTo>
                <a:lnTo>
                  <a:pt x="1689" y="21"/>
                </a:lnTo>
                <a:lnTo>
                  <a:pt x="1695" y="24"/>
                </a:lnTo>
                <a:lnTo>
                  <a:pt x="1702" y="27"/>
                </a:lnTo>
                <a:lnTo>
                  <a:pt x="1707" y="30"/>
                </a:lnTo>
                <a:lnTo>
                  <a:pt x="1711" y="32"/>
                </a:lnTo>
                <a:lnTo>
                  <a:pt x="1721"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5322" name="SMARTPenAnnotation252"/>
          <p:cNvSpPr>
            <a:spLocks/>
          </p:cNvSpPr>
          <p:nvPr/>
        </p:nvSpPr>
        <p:spPr bwMode="auto">
          <a:xfrm>
            <a:off x="4125913" y="6027738"/>
            <a:ext cx="3314700" cy="63500"/>
          </a:xfrm>
          <a:custGeom>
            <a:avLst/>
            <a:gdLst>
              <a:gd name="T0" fmla="*/ 6 w 2088"/>
              <a:gd name="T1" fmla="*/ 3 h 40"/>
              <a:gd name="T2" fmla="*/ 12 w 2088"/>
              <a:gd name="T3" fmla="*/ 5 h 40"/>
              <a:gd name="T4" fmla="*/ 58 w 2088"/>
              <a:gd name="T5" fmla="*/ 6 h 40"/>
              <a:gd name="T6" fmla="*/ 65 w 2088"/>
              <a:gd name="T7" fmla="*/ 8 h 40"/>
              <a:gd name="T8" fmla="*/ 77 w 2088"/>
              <a:gd name="T9" fmla="*/ 10 h 40"/>
              <a:gd name="T10" fmla="*/ 95 w 2088"/>
              <a:gd name="T11" fmla="*/ 12 h 40"/>
              <a:gd name="T12" fmla="*/ 104 w 2088"/>
              <a:gd name="T13" fmla="*/ 14 h 40"/>
              <a:gd name="T14" fmla="*/ 119 w 2088"/>
              <a:gd name="T15" fmla="*/ 16 h 40"/>
              <a:gd name="T16" fmla="*/ 164 w 2088"/>
              <a:gd name="T17" fmla="*/ 18 h 40"/>
              <a:gd name="T18" fmla="*/ 224 w 2088"/>
              <a:gd name="T19" fmla="*/ 26 h 40"/>
              <a:gd name="T20" fmla="*/ 259 w 2088"/>
              <a:gd name="T21" fmla="*/ 28 h 40"/>
              <a:gd name="T22" fmla="*/ 273 w 2088"/>
              <a:gd name="T23" fmla="*/ 29 h 40"/>
              <a:gd name="T24" fmla="*/ 286 w 2088"/>
              <a:gd name="T25" fmla="*/ 32 h 40"/>
              <a:gd name="T26" fmla="*/ 345 w 2088"/>
              <a:gd name="T27" fmla="*/ 34 h 40"/>
              <a:gd name="T28" fmla="*/ 360 w 2088"/>
              <a:gd name="T29" fmla="*/ 35 h 40"/>
              <a:gd name="T30" fmla="*/ 383 w 2088"/>
              <a:gd name="T31" fmla="*/ 37 h 40"/>
              <a:gd name="T32" fmla="*/ 805 w 2088"/>
              <a:gd name="T33" fmla="*/ 39 h 40"/>
              <a:gd name="T34" fmla="*/ 828 w 2088"/>
              <a:gd name="T35" fmla="*/ 38 h 40"/>
              <a:gd name="T36" fmla="*/ 849 w 2088"/>
              <a:gd name="T37" fmla="*/ 35 h 40"/>
              <a:gd name="T38" fmla="*/ 926 w 2088"/>
              <a:gd name="T39" fmla="*/ 34 h 40"/>
              <a:gd name="T40" fmla="*/ 1006 w 2088"/>
              <a:gd name="T41" fmla="*/ 33 h 40"/>
              <a:gd name="T42" fmla="*/ 1036 w 2088"/>
              <a:gd name="T43" fmla="*/ 31 h 40"/>
              <a:gd name="T44" fmla="*/ 1162 w 2088"/>
              <a:gd name="T45" fmla="*/ 25 h 40"/>
              <a:gd name="T46" fmla="*/ 1324 w 2088"/>
              <a:gd name="T47" fmla="*/ 23 h 40"/>
              <a:gd name="T48" fmla="*/ 1362 w 2088"/>
              <a:gd name="T49" fmla="*/ 21 h 40"/>
              <a:gd name="T50" fmla="*/ 1390 w 2088"/>
              <a:gd name="T51" fmla="*/ 19 h 40"/>
              <a:gd name="T52" fmla="*/ 1471 w 2088"/>
              <a:gd name="T53" fmla="*/ 17 h 40"/>
              <a:gd name="T54" fmla="*/ 1672 w 2088"/>
              <a:gd name="T55" fmla="*/ 17 h 40"/>
              <a:gd name="T56" fmla="*/ 1694 w 2088"/>
              <a:gd name="T57" fmla="*/ 20 h 40"/>
              <a:gd name="T58" fmla="*/ 1745 w 2088"/>
              <a:gd name="T59" fmla="*/ 22 h 40"/>
              <a:gd name="T60" fmla="*/ 2064 w 2088"/>
              <a:gd name="T61" fmla="*/ 22 h 40"/>
              <a:gd name="T62" fmla="*/ 2072 w 2088"/>
              <a:gd name="T63" fmla="*/ 24 h 40"/>
              <a:gd name="T64" fmla="*/ 2078 w 2088"/>
              <a:gd name="T65" fmla="*/ 26 h 40"/>
              <a:gd name="T66" fmla="*/ 2087 w 2088"/>
              <a:gd name="T6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8" h="40">
                <a:moveTo>
                  <a:pt x="0" y="0"/>
                </a:moveTo>
                <a:lnTo>
                  <a:pt x="6" y="3"/>
                </a:lnTo>
                <a:lnTo>
                  <a:pt x="8" y="4"/>
                </a:lnTo>
                <a:lnTo>
                  <a:pt x="12" y="5"/>
                </a:lnTo>
                <a:lnTo>
                  <a:pt x="54" y="5"/>
                </a:lnTo>
                <a:lnTo>
                  <a:pt x="58" y="6"/>
                </a:lnTo>
                <a:lnTo>
                  <a:pt x="62" y="7"/>
                </a:lnTo>
                <a:lnTo>
                  <a:pt x="65" y="8"/>
                </a:lnTo>
                <a:lnTo>
                  <a:pt x="69" y="9"/>
                </a:lnTo>
                <a:lnTo>
                  <a:pt x="77" y="10"/>
                </a:lnTo>
                <a:lnTo>
                  <a:pt x="91" y="11"/>
                </a:lnTo>
                <a:lnTo>
                  <a:pt x="95" y="12"/>
                </a:lnTo>
                <a:lnTo>
                  <a:pt x="100" y="13"/>
                </a:lnTo>
                <a:lnTo>
                  <a:pt x="104" y="14"/>
                </a:lnTo>
                <a:lnTo>
                  <a:pt x="109" y="15"/>
                </a:lnTo>
                <a:lnTo>
                  <a:pt x="119" y="16"/>
                </a:lnTo>
                <a:lnTo>
                  <a:pt x="152" y="17"/>
                </a:lnTo>
                <a:lnTo>
                  <a:pt x="164" y="18"/>
                </a:lnTo>
                <a:lnTo>
                  <a:pt x="213" y="24"/>
                </a:lnTo>
                <a:lnTo>
                  <a:pt x="224" y="26"/>
                </a:lnTo>
                <a:lnTo>
                  <a:pt x="234" y="26"/>
                </a:lnTo>
                <a:lnTo>
                  <a:pt x="259" y="28"/>
                </a:lnTo>
                <a:lnTo>
                  <a:pt x="266" y="28"/>
                </a:lnTo>
                <a:lnTo>
                  <a:pt x="273" y="29"/>
                </a:lnTo>
                <a:lnTo>
                  <a:pt x="280" y="31"/>
                </a:lnTo>
                <a:lnTo>
                  <a:pt x="286" y="32"/>
                </a:lnTo>
                <a:lnTo>
                  <a:pt x="300" y="33"/>
                </a:lnTo>
                <a:lnTo>
                  <a:pt x="345" y="34"/>
                </a:lnTo>
                <a:lnTo>
                  <a:pt x="352" y="34"/>
                </a:lnTo>
                <a:lnTo>
                  <a:pt x="360" y="35"/>
                </a:lnTo>
                <a:lnTo>
                  <a:pt x="367" y="37"/>
                </a:lnTo>
                <a:lnTo>
                  <a:pt x="383" y="37"/>
                </a:lnTo>
                <a:lnTo>
                  <a:pt x="429" y="38"/>
                </a:lnTo>
                <a:lnTo>
                  <a:pt x="805" y="39"/>
                </a:lnTo>
                <a:lnTo>
                  <a:pt x="817" y="39"/>
                </a:lnTo>
                <a:lnTo>
                  <a:pt x="828" y="38"/>
                </a:lnTo>
                <a:lnTo>
                  <a:pt x="839" y="36"/>
                </a:lnTo>
                <a:lnTo>
                  <a:pt x="849" y="35"/>
                </a:lnTo>
                <a:lnTo>
                  <a:pt x="869" y="34"/>
                </a:lnTo>
                <a:lnTo>
                  <a:pt x="926" y="34"/>
                </a:lnTo>
                <a:lnTo>
                  <a:pt x="987" y="34"/>
                </a:lnTo>
                <a:lnTo>
                  <a:pt x="1006" y="33"/>
                </a:lnTo>
                <a:lnTo>
                  <a:pt x="1022" y="32"/>
                </a:lnTo>
                <a:lnTo>
                  <a:pt x="1036" y="31"/>
                </a:lnTo>
                <a:lnTo>
                  <a:pt x="1048" y="30"/>
                </a:lnTo>
                <a:lnTo>
                  <a:pt x="1162" y="25"/>
                </a:lnTo>
                <a:lnTo>
                  <a:pt x="1245" y="23"/>
                </a:lnTo>
                <a:lnTo>
                  <a:pt x="1324" y="23"/>
                </a:lnTo>
                <a:lnTo>
                  <a:pt x="1345" y="22"/>
                </a:lnTo>
                <a:lnTo>
                  <a:pt x="1362" y="21"/>
                </a:lnTo>
                <a:lnTo>
                  <a:pt x="1377" y="19"/>
                </a:lnTo>
                <a:lnTo>
                  <a:pt x="1390" y="19"/>
                </a:lnTo>
                <a:lnTo>
                  <a:pt x="1412" y="18"/>
                </a:lnTo>
                <a:lnTo>
                  <a:pt x="1471" y="17"/>
                </a:lnTo>
                <a:lnTo>
                  <a:pt x="1660" y="17"/>
                </a:lnTo>
                <a:lnTo>
                  <a:pt x="1672" y="17"/>
                </a:lnTo>
                <a:lnTo>
                  <a:pt x="1683" y="18"/>
                </a:lnTo>
                <a:lnTo>
                  <a:pt x="1694" y="20"/>
                </a:lnTo>
                <a:lnTo>
                  <a:pt x="1709" y="21"/>
                </a:lnTo>
                <a:lnTo>
                  <a:pt x="1745" y="22"/>
                </a:lnTo>
                <a:lnTo>
                  <a:pt x="1811" y="22"/>
                </a:lnTo>
                <a:lnTo>
                  <a:pt x="2064" y="22"/>
                </a:lnTo>
                <a:lnTo>
                  <a:pt x="2068" y="23"/>
                </a:lnTo>
                <a:lnTo>
                  <a:pt x="2072" y="24"/>
                </a:lnTo>
                <a:lnTo>
                  <a:pt x="2075" y="25"/>
                </a:lnTo>
                <a:lnTo>
                  <a:pt x="2078" y="26"/>
                </a:lnTo>
                <a:lnTo>
                  <a:pt x="2080" y="27"/>
                </a:lnTo>
                <a:lnTo>
                  <a:pt x="208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5323" name="SMARTPenAnnotation253"/>
          <p:cNvSpPr>
            <a:spLocks/>
          </p:cNvSpPr>
          <p:nvPr/>
        </p:nvSpPr>
        <p:spPr bwMode="auto">
          <a:xfrm>
            <a:off x="2857500" y="6429375"/>
            <a:ext cx="3430588" cy="82550"/>
          </a:xfrm>
          <a:custGeom>
            <a:avLst/>
            <a:gdLst>
              <a:gd name="T0" fmla="*/ 9 w 2161"/>
              <a:gd name="T1" fmla="*/ 25 h 52"/>
              <a:gd name="T2" fmla="*/ 15 w 2161"/>
              <a:gd name="T3" fmla="*/ 25 h 52"/>
              <a:gd name="T4" fmla="*/ 30 w 2161"/>
              <a:gd name="T5" fmla="*/ 23 h 52"/>
              <a:gd name="T6" fmla="*/ 44 w 2161"/>
              <a:gd name="T7" fmla="*/ 21 h 52"/>
              <a:gd name="T8" fmla="*/ 65 w 2161"/>
              <a:gd name="T9" fmla="*/ 18 h 52"/>
              <a:gd name="T10" fmla="*/ 177 w 2161"/>
              <a:gd name="T11" fmla="*/ 17 h 52"/>
              <a:gd name="T12" fmla="*/ 293 w 2161"/>
              <a:gd name="T13" fmla="*/ 20 h 52"/>
              <a:gd name="T14" fmla="*/ 348 w 2161"/>
              <a:gd name="T15" fmla="*/ 23 h 52"/>
              <a:gd name="T16" fmla="*/ 447 w 2161"/>
              <a:gd name="T17" fmla="*/ 31 h 52"/>
              <a:gd name="T18" fmla="*/ 534 w 2161"/>
              <a:gd name="T19" fmla="*/ 34 h 52"/>
              <a:gd name="T20" fmla="*/ 614 w 2161"/>
              <a:gd name="T21" fmla="*/ 38 h 52"/>
              <a:gd name="T22" fmla="*/ 656 w 2161"/>
              <a:gd name="T23" fmla="*/ 39 h 52"/>
              <a:gd name="T24" fmla="*/ 682 w 2161"/>
              <a:gd name="T25" fmla="*/ 42 h 52"/>
              <a:gd name="T26" fmla="*/ 744 w 2161"/>
              <a:gd name="T27" fmla="*/ 45 h 52"/>
              <a:gd name="T28" fmla="*/ 882 w 2161"/>
              <a:gd name="T29" fmla="*/ 44 h 52"/>
              <a:gd name="T30" fmla="*/ 908 w 2161"/>
              <a:gd name="T31" fmla="*/ 42 h 52"/>
              <a:gd name="T32" fmla="*/ 1010 w 2161"/>
              <a:gd name="T33" fmla="*/ 36 h 52"/>
              <a:gd name="T34" fmla="*/ 1066 w 2161"/>
              <a:gd name="T35" fmla="*/ 34 h 52"/>
              <a:gd name="T36" fmla="*/ 1096 w 2161"/>
              <a:gd name="T37" fmla="*/ 31 h 52"/>
              <a:gd name="T38" fmla="*/ 1137 w 2161"/>
              <a:gd name="T39" fmla="*/ 29 h 52"/>
              <a:gd name="T40" fmla="*/ 1164 w 2161"/>
              <a:gd name="T41" fmla="*/ 27 h 52"/>
              <a:gd name="T42" fmla="*/ 1217 w 2161"/>
              <a:gd name="T43" fmla="*/ 20 h 52"/>
              <a:gd name="T44" fmla="*/ 1256 w 2161"/>
              <a:gd name="T45" fmla="*/ 18 h 52"/>
              <a:gd name="T46" fmla="*/ 1282 w 2161"/>
              <a:gd name="T47" fmla="*/ 16 h 52"/>
              <a:gd name="T48" fmla="*/ 1320 w 2161"/>
              <a:gd name="T49" fmla="*/ 11 h 52"/>
              <a:gd name="T50" fmla="*/ 1352 w 2161"/>
              <a:gd name="T51" fmla="*/ 7 h 52"/>
              <a:gd name="T52" fmla="*/ 1449 w 2161"/>
              <a:gd name="T53" fmla="*/ 2 h 52"/>
              <a:gd name="T54" fmla="*/ 1614 w 2161"/>
              <a:gd name="T55" fmla="*/ 0 h 52"/>
              <a:gd name="T56" fmla="*/ 1701 w 2161"/>
              <a:gd name="T57" fmla="*/ 4 h 52"/>
              <a:gd name="T58" fmla="*/ 1974 w 2161"/>
              <a:gd name="T59" fmla="*/ 6 h 52"/>
              <a:gd name="T60" fmla="*/ 1993 w 2161"/>
              <a:gd name="T61" fmla="*/ 7 h 52"/>
              <a:gd name="T62" fmla="*/ 2078 w 2161"/>
              <a:gd name="T63" fmla="*/ 19 h 52"/>
              <a:gd name="T64" fmla="*/ 2100 w 2161"/>
              <a:gd name="T65" fmla="*/ 24 h 52"/>
              <a:gd name="T66" fmla="*/ 2119 w 2161"/>
              <a:gd name="T67" fmla="*/ 30 h 52"/>
              <a:gd name="T68" fmla="*/ 2129 w 2161"/>
              <a:gd name="T69" fmla="*/ 32 h 52"/>
              <a:gd name="T70" fmla="*/ 2140 w 2161"/>
              <a:gd name="T7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1" h="52">
                <a:moveTo>
                  <a:pt x="0" y="23"/>
                </a:moveTo>
                <a:lnTo>
                  <a:pt x="9" y="25"/>
                </a:lnTo>
                <a:lnTo>
                  <a:pt x="12" y="26"/>
                </a:lnTo>
                <a:lnTo>
                  <a:pt x="15" y="25"/>
                </a:lnTo>
                <a:lnTo>
                  <a:pt x="18" y="24"/>
                </a:lnTo>
                <a:lnTo>
                  <a:pt x="30" y="23"/>
                </a:lnTo>
                <a:lnTo>
                  <a:pt x="36" y="22"/>
                </a:lnTo>
                <a:lnTo>
                  <a:pt x="44" y="21"/>
                </a:lnTo>
                <a:lnTo>
                  <a:pt x="52" y="20"/>
                </a:lnTo>
                <a:lnTo>
                  <a:pt x="65" y="18"/>
                </a:lnTo>
                <a:lnTo>
                  <a:pt x="121" y="17"/>
                </a:lnTo>
                <a:lnTo>
                  <a:pt x="177" y="17"/>
                </a:lnTo>
                <a:lnTo>
                  <a:pt x="252" y="19"/>
                </a:lnTo>
                <a:lnTo>
                  <a:pt x="293" y="20"/>
                </a:lnTo>
                <a:lnTo>
                  <a:pt x="324" y="21"/>
                </a:lnTo>
                <a:lnTo>
                  <a:pt x="348" y="23"/>
                </a:lnTo>
                <a:lnTo>
                  <a:pt x="430" y="30"/>
                </a:lnTo>
                <a:lnTo>
                  <a:pt x="447" y="31"/>
                </a:lnTo>
                <a:lnTo>
                  <a:pt x="475" y="33"/>
                </a:lnTo>
                <a:lnTo>
                  <a:pt x="534" y="34"/>
                </a:lnTo>
                <a:lnTo>
                  <a:pt x="560" y="34"/>
                </a:lnTo>
                <a:lnTo>
                  <a:pt x="614" y="38"/>
                </a:lnTo>
                <a:lnTo>
                  <a:pt x="642" y="39"/>
                </a:lnTo>
                <a:lnTo>
                  <a:pt x="656" y="39"/>
                </a:lnTo>
                <a:lnTo>
                  <a:pt x="669" y="41"/>
                </a:lnTo>
                <a:lnTo>
                  <a:pt x="682" y="42"/>
                </a:lnTo>
                <a:lnTo>
                  <a:pt x="695" y="43"/>
                </a:lnTo>
                <a:lnTo>
                  <a:pt x="744" y="45"/>
                </a:lnTo>
                <a:lnTo>
                  <a:pt x="869" y="45"/>
                </a:lnTo>
                <a:lnTo>
                  <a:pt x="882" y="44"/>
                </a:lnTo>
                <a:lnTo>
                  <a:pt x="895" y="43"/>
                </a:lnTo>
                <a:lnTo>
                  <a:pt x="908" y="42"/>
                </a:lnTo>
                <a:lnTo>
                  <a:pt x="956" y="39"/>
                </a:lnTo>
                <a:lnTo>
                  <a:pt x="1010" y="36"/>
                </a:lnTo>
                <a:lnTo>
                  <a:pt x="1049" y="35"/>
                </a:lnTo>
                <a:lnTo>
                  <a:pt x="1066" y="34"/>
                </a:lnTo>
                <a:lnTo>
                  <a:pt x="1081" y="33"/>
                </a:lnTo>
                <a:lnTo>
                  <a:pt x="1096" y="31"/>
                </a:lnTo>
                <a:lnTo>
                  <a:pt x="1110" y="30"/>
                </a:lnTo>
                <a:lnTo>
                  <a:pt x="1137" y="29"/>
                </a:lnTo>
                <a:lnTo>
                  <a:pt x="1151" y="28"/>
                </a:lnTo>
                <a:lnTo>
                  <a:pt x="1164" y="27"/>
                </a:lnTo>
                <a:lnTo>
                  <a:pt x="1190" y="24"/>
                </a:lnTo>
                <a:lnTo>
                  <a:pt x="1217" y="20"/>
                </a:lnTo>
                <a:lnTo>
                  <a:pt x="1230" y="19"/>
                </a:lnTo>
                <a:lnTo>
                  <a:pt x="1256" y="18"/>
                </a:lnTo>
                <a:lnTo>
                  <a:pt x="1269" y="17"/>
                </a:lnTo>
                <a:lnTo>
                  <a:pt x="1282" y="16"/>
                </a:lnTo>
                <a:lnTo>
                  <a:pt x="1296" y="14"/>
                </a:lnTo>
                <a:lnTo>
                  <a:pt x="1320" y="11"/>
                </a:lnTo>
                <a:lnTo>
                  <a:pt x="1332" y="9"/>
                </a:lnTo>
                <a:lnTo>
                  <a:pt x="1352" y="7"/>
                </a:lnTo>
                <a:lnTo>
                  <a:pt x="1405" y="4"/>
                </a:lnTo>
                <a:lnTo>
                  <a:pt x="1449" y="2"/>
                </a:lnTo>
                <a:lnTo>
                  <a:pt x="1509" y="0"/>
                </a:lnTo>
                <a:lnTo>
                  <a:pt x="1614" y="0"/>
                </a:lnTo>
                <a:lnTo>
                  <a:pt x="1655" y="2"/>
                </a:lnTo>
                <a:lnTo>
                  <a:pt x="1701" y="4"/>
                </a:lnTo>
                <a:lnTo>
                  <a:pt x="1758" y="5"/>
                </a:lnTo>
                <a:lnTo>
                  <a:pt x="1974" y="6"/>
                </a:lnTo>
                <a:lnTo>
                  <a:pt x="1984" y="6"/>
                </a:lnTo>
                <a:lnTo>
                  <a:pt x="1993" y="7"/>
                </a:lnTo>
                <a:lnTo>
                  <a:pt x="2013" y="10"/>
                </a:lnTo>
                <a:lnTo>
                  <a:pt x="2078" y="19"/>
                </a:lnTo>
                <a:lnTo>
                  <a:pt x="2089" y="21"/>
                </a:lnTo>
                <a:lnTo>
                  <a:pt x="2100" y="24"/>
                </a:lnTo>
                <a:lnTo>
                  <a:pt x="2111" y="27"/>
                </a:lnTo>
                <a:lnTo>
                  <a:pt x="2119" y="30"/>
                </a:lnTo>
                <a:lnTo>
                  <a:pt x="2124" y="31"/>
                </a:lnTo>
                <a:lnTo>
                  <a:pt x="2129" y="32"/>
                </a:lnTo>
                <a:lnTo>
                  <a:pt x="2134" y="34"/>
                </a:lnTo>
                <a:lnTo>
                  <a:pt x="2140" y="38"/>
                </a:lnTo>
                <a:lnTo>
                  <a:pt x="2160"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693671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39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688" y="0"/>
            <a:ext cx="49133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39653" name="Text Box 5"/>
          <p:cNvSpPr txBox="1">
            <a:spLocks noChangeArrowheads="1"/>
          </p:cNvSpPr>
          <p:nvPr/>
        </p:nvSpPr>
        <p:spPr bwMode="auto">
          <a:xfrm>
            <a:off x="228600" y="304800"/>
            <a:ext cx="4038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FFFFFF"/>
                </a:solidFill>
              </a:rPr>
              <a:t>Suddenly, there is a knocking at the south entrance to the castle.  Macbeth is startled by the noise.  Macbeth looks at his hands, covered in blood, and wonders if there’s enough water in all great Neptune’s oceans to wash the blood from his hands.  He decides that if he stuck his hands into the water, they would turn the green water red.</a:t>
            </a:r>
          </a:p>
        </p:txBody>
      </p:sp>
      <p:sp>
        <p:nvSpPr>
          <p:cNvPr id="539654" name="SMARTPenAnnotation238"/>
          <p:cNvSpPr>
            <a:spLocks/>
          </p:cNvSpPr>
          <p:nvPr/>
        </p:nvSpPr>
        <p:spPr bwMode="auto">
          <a:xfrm>
            <a:off x="1455738" y="527050"/>
            <a:ext cx="2644775" cy="107950"/>
          </a:xfrm>
          <a:custGeom>
            <a:avLst/>
            <a:gdLst>
              <a:gd name="T0" fmla="*/ 0 w 1666"/>
              <a:gd name="T1" fmla="*/ 0 h 68"/>
              <a:gd name="T2" fmla="*/ 11 w 1666"/>
              <a:gd name="T3" fmla="*/ 0 h 68"/>
              <a:gd name="T4" fmla="*/ 14 w 1666"/>
              <a:gd name="T5" fmla="*/ 1 h 68"/>
              <a:gd name="T6" fmla="*/ 16 w 1666"/>
              <a:gd name="T7" fmla="*/ 2 h 68"/>
              <a:gd name="T8" fmla="*/ 18 w 1666"/>
              <a:gd name="T9" fmla="*/ 3 h 68"/>
              <a:gd name="T10" fmla="*/ 24 w 1666"/>
              <a:gd name="T11" fmla="*/ 4 h 68"/>
              <a:gd name="T12" fmla="*/ 43 w 1666"/>
              <a:gd name="T13" fmla="*/ 6 h 68"/>
              <a:gd name="T14" fmla="*/ 50 w 1666"/>
              <a:gd name="T15" fmla="*/ 7 h 68"/>
              <a:gd name="T16" fmla="*/ 58 w 1666"/>
              <a:gd name="T17" fmla="*/ 8 h 68"/>
              <a:gd name="T18" fmla="*/ 74 w 1666"/>
              <a:gd name="T19" fmla="*/ 10 h 68"/>
              <a:gd name="T20" fmla="*/ 114 w 1666"/>
              <a:gd name="T21" fmla="*/ 12 h 68"/>
              <a:gd name="T22" fmla="*/ 123 w 1666"/>
              <a:gd name="T23" fmla="*/ 13 h 68"/>
              <a:gd name="T24" fmla="*/ 150 w 1666"/>
              <a:gd name="T25" fmla="*/ 16 h 68"/>
              <a:gd name="T26" fmla="*/ 197 w 1666"/>
              <a:gd name="T27" fmla="*/ 22 h 68"/>
              <a:gd name="T28" fmla="*/ 216 w 1666"/>
              <a:gd name="T29" fmla="*/ 25 h 68"/>
              <a:gd name="T30" fmla="*/ 232 w 1666"/>
              <a:gd name="T31" fmla="*/ 27 h 68"/>
              <a:gd name="T32" fmla="*/ 244 w 1666"/>
              <a:gd name="T33" fmla="*/ 29 h 68"/>
              <a:gd name="T34" fmla="*/ 255 w 1666"/>
              <a:gd name="T35" fmla="*/ 31 h 68"/>
              <a:gd name="T36" fmla="*/ 283 w 1666"/>
              <a:gd name="T37" fmla="*/ 33 h 68"/>
              <a:gd name="T38" fmla="*/ 321 w 1666"/>
              <a:gd name="T39" fmla="*/ 35 h 68"/>
              <a:gd name="T40" fmla="*/ 450 w 1666"/>
              <a:gd name="T41" fmla="*/ 44 h 68"/>
              <a:gd name="T42" fmla="*/ 474 w 1666"/>
              <a:gd name="T43" fmla="*/ 46 h 68"/>
              <a:gd name="T44" fmla="*/ 494 w 1666"/>
              <a:gd name="T45" fmla="*/ 48 h 68"/>
              <a:gd name="T46" fmla="*/ 510 w 1666"/>
              <a:gd name="T47" fmla="*/ 50 h 68"/>
              <a:gd name="T48" fmla="*/ 523 w 1666"/>
              <a:gd name="T49" fmla="*/ 52 h 68"/>
              <a:gd name="T50" fmla="*/ 536 w 1666"/>
              <a:gd name="T51" fmla="*/ 54 h 68"/>
              <a:gd name="T52" fmla="*/ 580 w 1666"/>
              <a:gd name="T53" fmla="*/ 56 h 68"/>
              <a:gd name="T54" fmla="*/ 611 w 1666"/>
              <a:gd name="T55" fmla="*/ 58 h 68"/>
              <a:gd name="T56" fmla="*/ 621 w 1666"/>
              <a:gd name="T57" fmla="*/ 59 h 68"/>
              <a:gd name="T58" fmla="*/ 639 w 1666"/>
              <a:gd name="T59" fmla="*/ 61 h 68"/>
              <a:gd name="T60" fmla="*/ 686 w 1666"/>
              <a:gd name="T61" fmla="*/ 64 h 68"/>
              <a:gd name="T62" fmla="*/ 724 w 1666"/>
              <a:gd name="T63" fmla="*/ 66 h 68"/>
              <a:gd name="T64" fmla="*/ 757 w 1666"/>
              <a:gd name="T65" fmla="*/ 67 h 68"/>
              <a:gd name="T66" fmla="*/ 975 w 1666"/>
              <a:gd name="T67" fmla="*/ 67 h 68"/>
              <a:gd name="T68" fmla="*/ 999 w 1666"/>
              <a:gd name="T69" fmla="*/ 66 h 68"/>
              <a:gd name="T70" fmla="*/ 1011 w 1666"/>
              <a:gd name="T71" fmla="*/ 64 h 68"/>
              <a:gd name="T72" fmla="*/ 1043 w 1666"/>
              <a:gd name="T73" fmla="*/ 63 h 68"/>
              <a:gd name="T74" fmla="*/ 1089 w 1666"/>
              <a:gd name="T75" fmla="*/ 61 h 68"/>
              <a:gd name="T76" fmla="*/ 1138 w 1666"/>
              <a:gd name="T77" fmla="*/ 58 h 68"/>
              <a:gd name="T78" fmla="*/ 1228 w 1666"/>
              <a:gd name="T79" fmla="*/ 53 h 68"/>
              <a:gd name="T80" fmla="*/ 1246 w 1666"/>
              <a:gd name="T81" fmla="*/ 52 h 68"/>
              <a:gd name="T82" fmla="*/ 1262 w 1666"/>
              <a:gd name="T83" fmla="*/ 50 h 68"/>
              <a:gd name="T84" fmla="*/ 1274 w 1666"/>
              <a:gd name="T85" fmla="*/ 48 h 68"/>
              <a:gd name="T86" fmla="*/ 1296 w 1666"/>
              <a:gd name="T87" fmla="*/ 46 h 68"/>
              <a:gd name="T88" fmla="*/ 1346 w 1666"/>
              <a:gd name="T89" fmla="*/ 45 h 68"/>
              <a:gd name="T90" fmla="*/ 1382 w 1666"/>
              <a:gd name="T91" fmla="*/ 44 h 68"/>
              <a:gd name="T92" fmla="*/ 1456 w 1666"/>
              <a:gd name="T93" fmla="*/ 41 h 68"/>
              <a:gd name="T94" fmla="*/ 1534 w 1666"/>
              <a:gd name="T95" fmla="*/ 40 h 68"/>
              <a:gd name="T96" fmla="*/ 1621 w 1666"/>
              <a:gd name="T97" fmla="*/ 39 h 68"/>
              <a:gd name="T98" fmla="*/ 1634 w 1666"/>
              <a:gd name="T99" fmla="*/ 41 h 68"/>
              <a:gd name="T100" fmla="*/ 1640 w 1666"/>
              <a:gd name="T101" fmla="*/ 42 h 68"/>
              <a:gd name="T102" fmla="*/ 1656 w 1666"/>
              <a:gd name="T103" fmla="*/ 44 h 68"/>
              <a:gd name="T104" fmla="*/ 1659 w 1666"/>
              <a:gd name="T105" fmla="*/ 45 h 68"/>
              <a:gd name="T106" fmla="*/ 1661 w 1666"/>
              <a:gd name="T107" fmla="*/ 46 h 68"/>
              <a:gd name="T108" fmla="*/ 1665 w 1666"/>
              <a:gd name="T109"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6" h="68">
                <a:moveTo>
                  <a:pt x="0" y="0"/>
                </a:moveTo>
                <a:lnTo>
                  <a:pt x="11" y="0"/>
                </a:lnTo>
                <a:lnTo>
                  <a:pt x="14" y="1"/>
                </a:lnTo>
                <a:lnTo>
                  <a:pt x="16" y="2"/>
                </a:lnTo>
                <a:lnTo>
                  <a:pt x="18" y="3"/>
                </a:lnTo>
                <a:lnTo>
                  <a:pt x="24" y="4"/>
                </a:lnTo>
                <a:lnTo>
                  <a:pt x="43" y="6"/>
                </a:lnTo>
                <a:lnTo>
                  <a:pt x="50" y="7"/>
                </a:lnTo>
                <a:lnTo>
                  <a:pt x="58" y="8"/>
                </a:lnTo>
                <a:lnTo>
                  <a:pt x="74" y="10"/>
                </a:lnTo>
                <a:lnTo>
                  <a:pt x="114" y="12"/>
                </a:lnTo>
                <a:lnTo>
                  <a:pt x="123" y="13"/>
                </a:lnTo>
                <a:lnTo>
                  <a:pt x="150" y="16"/>
                </a:lnTo>
                <a:lnTo>
                  <a:pt x="197" y="22"/>
                </a:lnTo>
                <a:lnTo>
                  <a:pt x="216" y="25"/>
                </a:lnTo>
                <a:lnTo>
                  <a:pt x="232" y="27"/>
                </a:lnTo>
                <a:lnTo>
                  <a:pt x="244" y="29"/>
                </a:lnTo>
                <a:lnTo>
                  <a:pt x="255" y="31"/>
                </a:lnTo>
                <a:lnTo>
                  <a:pt x="283" y="33"/>
                </a:lnTo>
                <a:lnTo>
                  <a:pt x="321" y="35"/>
                </a:lnTo>
                <a:lnTo>
                  <a:pt x="450" y="44"/>
                </a:lnTo>
                <a:lnTo>
                  <a:pt x="474" y="46"/>
                </a:lnTo>
                <a:lnTo>
                  <a:pt x="494" y="48"/>
                </a:lnTo>
                <a:lnTo>
                  <a:pt x="510" y="50"/>
                </a:lnTo>
                <a:lnTo>
                  <a:pt x="523" y="52"/>
                </a:lnTo>
                <a:lnTo>
                  <a:pt x="536" y="54"/>
                </a:lnTo>
                <a:lnTo>
                  <a:pt x="580" y="56"/>
                </a:lnTo>
                <a:lnTo>
                  <a:pt x="611" y="58"/>
                </a:lnTo>
                <a:lnTo>
                  <a:pt x="621" y="59"/>
                </a:lnTo>
                <a:lnTo>
                  <a:pt x="639" y="61"/>
                </a:lnTo>
                <a:lnTo>
                  <a:pt x="686" y="64"/>
                </a:lnTo>
                <a:lnTo>
                  <a:pt x="724" y="66"/>
                </a:lnTo>
                <a:lnTo>
                  <a:pt x="757" y="67"/>
                </a:lnTo>
                <a:lnTo>
                  <a:pt x="975" y="67"/>
                </a:lnTo>
                <a:lnTo>
                  <a:pt x="999" y="66"/>
                </a:lnTo>
                <a:lnTo>
                  <a:pt x="1011" y="64"/>
                </a:lnTo>
                <a:lnTo>
                  <a:pt x="1043" y="63"/>
                </a:lnTo>
                <a:lnTo>
                  <a:pt x="1089" y="61"/>
                </a:lnTo>
                <a:lnTo>
                  <a:pt x="1138" y="58"/>
                </a:lnTo>
                <a:lnTo>
                  <a:pt x="1228" y="53"/>
                </a:lnTo>
                <a:lnTo>
                  <a:pt x="1246" y="52"/>
                </a:lnTo>
                <a:lnTo>
                  <a:pt x="1262" y="50"/>
                </a:lnTo>
                <a:lnTo>
                  <a:pt x="1274" y="48"/>
                </a:lnTo>
                <a:lnTo>
                  <a:pt x="1296" y="46"/>
                </a:lnTo>
                <a:lnTo>
                  <a:pt x="1346" y="45"/>
                </a:lnTo>
                <a:lnTo>
                  <a:pt x="1382" y="44"/>
                </a:lnTo>
                <a:lnTo>
                  <a:pt x="1456" y="41"/>
                </a:lnTo>
                <a:lnTo>
                  <a:pt x="1534" y="40"/>
                </a:lnTo>
                <a:lnTo>
                  <a:pt x="1621" y="39"/>
                </a:lnTo>
                <a:lnTo>
                  <a:pt x="1634" y="41"/>
                </a:lnTo>
                <a:lnTo>
                  <a:pt x="1640" y="42"/>
                </a:lnTo>
                <a:lnTo>
                  <a:pt x="1656" y="44"/>
                </a:lnTo>
                <a:lnTo>
                  <a:pt x="1659" y="45"/>
                </a:lnTo>
                <a:lnTo>
                  <a:pt x="1661" y="46"/>
                </a:lnTo>
                <a:lnTo>
                  <a:pt x="1665"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9655" name="SMARTPenAnnotation239"/>
          <p:cNvSpPr>
            <a:spLocks/>
          </p:cNvSpPr>
          <p:nvPr/>
        </p:nvSpPr>
        <p:spPr bwMode="auto">
          <a:xfrm>
            <a:off x="874713" y="830263"/>
            <a:ext cx="2878137" cy="90487"/>
          </a:xfrm>
          <a:custGeom>
            <a:avLst/>
            <a:gdLst>
              <a:gd name="T0" fmla="*/ 0 w 1813"/>
              <a:gd name="T1" fmla="*/ 0 h 57"/>
              <a:gd name="T2" fmla="*/ 48 w 1813"/>
              <a:gd name="T3" fmla="*/ 1 h 57"/>
              <a:gd name="T4" fmla="*/ 57 w 1813"/>
              <a:gd name="T5" fmla="*/ 2 h 57"/>
              <a:gd name="T6" fmla="*/ 66 w 1813"/>
              <a:gd name="T7" fmla="*/ 3 h 57"/>
              <a:gd name="T8" fmla="*/ 80 w 1813"/>
              <a:gd name="T9" fmla="*/ 5 h 57"/>
              <a:gd name="T10" fmla="*/ 92 w 1813"/>
              <a:gd name="T11" fmla="*/ 6 h 57"/>
              <a:gd name="T12" fmla="*/ 111 w 1813"/>
              <a:gd name="T13" fmla="*/ 9 h 57"/>
              <a:gd name="T14" fmla="*/ 131 w 1813"/>
              <a:gd name="T15" fmla="*/ 10 h 57"/>
              <a:gd name="T16" fmla="*/ 152 w 1813"/>
              <a:gd name="T17" fmla="*/ 11 h 57"/>
              <a:gd name="T18" fmla="*/ 161 w 1813"/>
              <a:gd name="T19" fmla="*/ 13 h 57"/>
              <a:gd name="T20" fmla="*/ 169 w 1813"/>
              <a:gd name="T21" fmla="*/ 14 h 57"/>
              <a:gd name="T22" fmla="*/ 185 w 1813"/>
              <a:gd name="T23" fmla="*/ 16 h 57"/>
              <a:gd name="T24" fmla="*/ 308 w 1813"/>
              <a:gd name="T25" fmla="*/ 26 h 57"/>
              <a:gd name="T26" fmla="*/ 347 w 1813"/>
              <a:gd name="T27" fmla="*/ 28 h 57"/>
              <a:gd name="T28" fmla="*/ 415 w 1813"/>
              <a:gd name="T29" fmla="*/ 29 h 57"/>
              <a:gd name="T30" fmla="*/ 509 w 1813"/>
              <a:gd name="T31" fmla="*/ 33 h 57"/>
              <a:gd name="T32" fmla="*/ 540 w 1813"/>
              <a:gd name="T33" fmla="*/ 34 h 57"/>
              <a:gd name="T34" fmla="*/ 554 w 1813"/>
              <a:gd name="T35" fmla="*/ 35 h 57"/>
              <a:gd name="T36" fmla="*/ 568 w 1813"/>
              <a:gd name="T37" fmla="*/ 37 h 57"/>
              <a:gd name="T38" fmla="*/ 596 w 1813"/>
              <a:gd name="T39" fmla="*/ 38 h 57"/>
              <a:gd name="T40" fmla="*/ 649 w 1813"/>
              <a:gd name="T41" fmla="*/ 39 h 57"/>
              <a:gd name="T42" fmla="*/ 702 w 1813"/>
              <a:gd name="T43" fmla="*/ 40 h 57"/>
              <a:gd name="T44" fmla="*/ 716 w 1813"/>
              <a:gd name="T45" fmla="*/ 41 h 57"/>
              <a:gd name="T46" fmla="*/ 731 w 1813"/>
              <a:gd name="T47" fmla="*/ 42 h 57"/>
              <a:gd name="T48" fmla="*/ 783 w 1813"/>
              <a:gd name="T49" fmla="*/ 44 h 57"/>
              <a:gd name="T50" fmla="*/ 1000 w 1813"/>
              <a:gd name="T51" fmla="*/ 45 h 57"/>
              <a:gd name="T52" fmla="*/ 1044 w 1813"/>
              <a:gd name="T53" fmla="*/ 43 h 57"/>
              <a:gd name="T54" fmla="*/ 1061 w 1813"/>
              <a:gd name="T55" fmla="*/ 42 h 57"/>
              <a:gd name="T56" fmla="*/ 1095 w 1813"/>
              <a:gd name="T57" fmla="*/ 41 h 57"/>
              <a:gd name="T58" fmla="*/ 1140 w 1813"/>
              <a:gd name="T59" fmla="*/ 40 h 57"/>
              <a:gd name="T60" fmla="*/ 1167 w 1813"/>
              <a:gd name="T61" fmla="*/ 39 h 57"/>
              <a:gd name="T62" fmla="*/ 1181 w 1813"/>
              <a:gd name="T63" fmla="*/ 38 h 57"/>
              <a:gd name="T64" fmla="*/ 1194 w 1813"/>
              <a:gd name="T65" fmla="*/ 37 h 57"/>
              <a:gd name="T66" fmla="*/ 1222 w 1813"/>
              <a:gd name="T67" fmla="*/ 35 h 57"/>
              <a:gd name="T68" fmla="*/ 1278 w 1813"/>
              <a:gd name="T69" fmla="*/ 34 h 57"/>
              <a:gd name="T70" fmla="*/ 1665 w 1813"/>
              <a:gd name="T71" fmla="*/ 34 h 57"/>
              <a:gd name="T72" fmla="*/ 1691 w 1813"/>
              <a:gd name="T73" fmla="*/ 36 h 57"/>
              <a:gd name="T74" fmla="*/ 1705 w 1813"/>
              <a:gd name="T75" fmla="*/ 37 h 57"/>
              <a:gd name="T76" fmla="*/ 1725 w 1813"/>
              <a:gd name="T77" fmla="*/ 38 h 57"/>
              <a:gd name="T78" fmla="*/ 1743 w 1813"/>
              <a:gd name="T79" fmla="*/ 40 h 57"/>
              <a:gd name="T80" fmla="*/ 1766 w 1813"/>
              <a:gd name="T81" fmla="*/ 42 h 57"/>
              <a:gd name="T82" fmla="*/ 1775 w 1813"/>
              <a:gd name="T83" fmla="*/ 44 h 57"/>
              <a:gd name="T84" fmla="*/ 1784 w 1813"/>
              <a:gd name="T85" fmla="*/ 46 h 57"/>
              <a:gd name="T86" fmla="*/ 1791 w 1813"/>
              <a:gd name="T87" fmla="*/ 47 h 57"/>
              <a:gd name="T88" fmla="*/ 1797 w 1813"/>
              <a:gd name="T89" fmla="*/ 49 h 57"/>
              <a:gd name="T90" fmla="*/ 1801 w 1813"/>
              <a:gd name="T91" fmla="*/ 51 h 57"/>
              <a:gd name="T92" fmla="*/ 1812 w 1813"/>
              <a:gd name="T9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3" h="57">
                <a:moveTo>
                  <a:pt x="0" y="0"/>
                </a:moveTo>
                <a:lnTo>
                  <a:pt x="48" y="1"/>
                </a:lnTo>
                <a:lnTo>
                  <a:pt x="57" y="2"/>
                </a:lnTo>
                <a:lnTo>
                  <a:pt x="66" y="3"/>
                </a:lnTo>
                <a:lnTo>
                  <a:pt x="80" y="5"/>
                </a:lnTo>
                <a:lnTo>
                  <a:pt x="92" y="6"/>
                </a:lnTo>
                <a:lnTo>
                  <a:pt x="111" y="9"/>
                </a:lnTo>
                <a:lnTo>
                  <a:pt x="131" y="10"/>
                </a:lnTo>
                <a:lnTo>
                  <a:pt x="152" y="11"/>
                </a:lnTo>
                <a:lnTo>
                  <a:pt x="161" y="13"/>
                </a:lnTo>
                <a:lnTo>
                  <a:pt x="169" y="14"/>
                </a:lnTo>
                <a:lnTo>
                  <a:pt x="185" y="16"/>
                </a:lnTo>
                <a:lnTo>
                  <a:pt x="308" y="26"/>
                </a:lnTo>
                <a:lnTo>
                  <a:pt x="347" y="28"/>
                </a:lnTo>
                <a:lnTo>
                  <a:pt x="415" y="29"/>
                </a:lnTo>
                <a:lnTo>
                  <a:pt x="509" y="33"/>
                </a:lnTo>
                <a:lnTo>
                  <a:pt x="540" y="34"/>
                </a:lnTo>
                <a:lnTo>
                  <a:pt x="554" y="35"/>
                </a:lnTo>
                <a:lnTo>
                  <a:pt x="568" y="37"/>
                </a:lnTo>
                <a:lnTo>
                  <a:pt x="596" y="38"/>
                </a:lnTo>
                <a:lnTo>
                  <a:pt x="649" y="39"/>
                </a:lnTo>
                <a:lnTo>
                  <a:pt x="702" y="40"/>
                </a:lnTo>
                <a:lnTo>
                  <a:pt x="716" y="41"/>
                </a:lnTo>
                <a:lnTo>
                  <a:pt x="731" y="42"/>
                </a:lnTo>
                <a:lnTo>
                  <a:pt x="783" y="44"/>
                </a:lnTo>
                <a:lnTo>
                  <a:pt x="1000" y="45"/>
                </a:lnTo>
                <a:lnTo>
                  <a:pt x="1044" y="43"/>
                </a:lnTo>
                <a:lnTo>
                  <a:pt x="1061" y="42"/>
                </a:lnTo>
                <a:lnTo>
                  <a:pt x="1095" y="41"/>
                </a:lnTo>
                <a:lnTo>
                  <a:pt x="1140" y="40"/>
                </a:lnTo>
                <a:lnTo>
                  <a:pt x="1167" y="39"/>
                </a:lnTo>
                <a:lnTo>
                  <a:pt x="1181" y="38"/>
                </a:lnTo>
                <a:lnTo>
                  <a:pt x="1194" y="37"/>
                </a:lnTo>
                <a:lnTo>
                  <a:pt x="1222" y="35"/>
                </a:lnTo>
                <a:lnTo>
                  <a:pt x="1278" y="34"/>
                </a:lnTo>
                <a:lnTo>
                  <a:pt x="1665" y="34"/>
                </a:lnTo>
                <a:lnTo>
                  <a:pt x="1691" y="36"/>
                </a:lnTo>
                <a:lnTo>
                  <a:pt x="1705" y="37"/>
                </a:lnTo>
                <a:lnTo>
                  <a:pt x="1725" y="38"/>
                </a:lnTo>
                <a:lnTo>
                  <a:pt x="1743" y="40"/>
                </a:lnTo>
                <a:lnTo>
                  <a:pt x="1766" y="42"/>
                </a:lnTo>
                <a:lnTo>
                  <a:pt x="1775" y="44"/>
                </a:lnTo>
                <a:lnTo>
                  <a:pt x="1784" y="46"/>
                </a:lnTo>
                <a:lnTo>
                  <a:pt x="1791" y="47"/>
                </a:lnTo>
                <a:lnTo>
                  <a:pt x="1797" y="49"/>
                </a:lnTo>
                <a:lnTo>
                  <a:pt x="1801" y="51"/>
                </a:lnTo>
                <a:lnTo>
                  <a:pt x="1812"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9656" name="SMARTPenAnnotation240"/>
          <p:cNvSpPr>
            <a:spLocks/>
          </p:cNvSpPr>
          <p:nvPr/>
        </p:nvSpPr>
        <p:spPr bwMode="auto">
          <a:xfrm>
            <a:off x="768350" y="1044575"/>
            <a:ext cx="1743075" cy="127000"/>
          </a:xfrm>
          <a:custGeom>
            <a:avLst/>
            <a:gdLst>
              <a:gd name="T0" fmla="*/ 0 w 1098"/>
              <a:gd name="T1" fmla="*/ 17 h 80"/>
              <a:gd name="T2" fmla="*/ 6 w 1098"/>
              <a:gd name="T3" fmla="*/ 14 h 80"/>
              <a:gd name="T4" fmla="*/ 8 w 1098"/>
              <a:gd name="T5" fmla="*/ 13 h 80"/>
              <a:gd name="T6" fmla="*/ 10 w 1098"/>
              <a:gd name="T7" fmla="*/ 11 h 80"/>
              <a:gd name="T8" fmla="*/ 12 w 1098"/>
              <a:gd name="T9" fmla="*/ 9 h 80"/>
              <a:gd name="T10" fmla="*/ 16 w 1098"/>
              <a:gd name="T11" fmla="*/ 8 h 80"/>
              <a:gd name="T12" fmla="*/ 33 w 1098"/>
              <a:gd name="T13" fmla="*/ 6 h 80"/>
              <a:gd name="T14" fmla="*/ 41 w 1098"/>
              <a:gd name="T15" fmla="*/ 5 h 80"/>
              <a:gd name="T16" fmla="*/ 45 w 1098"/>
              <a:gd name="T17" fmla="*/ 4 h 80"/>
              <a:gd name="T18" fmla="*/ 52 w 1098"/>
              <a:gd name="T19" fmla="*/ 2 h 80"/>
              <a:gd name="T20" fmla="*/ 77 w 1098"/>
              <a:gd name="T21" fmla="*/ 0 h 80"/>
              <a:gd name="T22" fmla="*/ 100 w 1098"/>
              <a:gd name="T23" fmla="*/ 1 h 80"/>
              <a:gd name="T24" fmla="*/ 123 w 1098"/>
              <a:gd name="T25" fmla="*/ 3 h 80"/>
              <a:gd name="T26" fmla="*/ 169 w 1098"/>
              <a:gd name="T27" fmla="*/ 8 h 80"/>
              <a:gd name="T28" fmla="*/ 182 w 1098"/>
              <a:gd name="T29" fmla="*/ 10 h 80"/>
              <a:gd name="T30" fmla="*/ 193 w 1098"/>
              <a:gd name="T31" fmla="*/ 12 h 80"/>
              <a:gd name="T32" fmla="*/ 201 w 1098"/>
              <a:gd name="T33" fmla="*/ 13 h 80"/>
              <a:gd name="T34" fmla="*/ 218 w 1098"/>
              <a:gd name="T35" fmla="*/ 15 h 80"/>
              <a:gd name="T36" fmla="*/ 233 w 1098"/>
              <a:gd name="T37" fmla="*/ 17 h 80"/>
              <a:gd name="T38" fmla="*/ 240 w 1098"/>
              <a:gd name="T39" fmla="*/ 18 h 80"/>
              <a:gd name="T40" fmla="*/ 246 w 1098"/>
              <a:gd name="T41" fmla="*/ 20 h 80"/>
              <a:gd name="T42" fmla="*/ 267 w 1098"/>
              <a:gd name="T43" fmla="*/ 22 h 80"/>
              <a:gd name="T44" fmla="*/ 327 w 1098"/>
              <a:gd name="T45" fmla="*/ 26 h 80"/>
              <a:gd name="T46" fmla="*/ 360 w 1098"/>
              <a:gd name="T47" fmla="*/ 28 h 80"/>
              <a:gd name="T48" fmla="*/ 370 w 1098"/>
              <a:gd name="T49" fmla="*/ 30 h 80"/>
              <a:gd name="T50" fmla="*/ 389 w 1098"/>
              <a:gd name="T51" fmla="*/ 32 h 80"/>
              <a:gd name="T52" fmla="*/ 423 w 1098"/>
              <a:gd name="T53" fmla="*/ 33 h 80"/>
              <a:gd name="T54" fmla="*/ 655 w 1098"/>
              <a:gd name="T55" fmla="*/ 34 h 80"/>
              <a:gd name="T56" fmla="*/ 672 w 1098"/>
              <a:gd name="T57" fmla="*/ 34 h 80"/>
              <a:gd name="T58" fmla="*/ 712 w 1098"/>
              <a:gd name="T59" fmla="*/ 37 h 80"/>
              <a:gd name="T60" fmla="*/ 734 w 1098"/>
              <a:gd name="T61" fmla="*/ 39 h 80"/>
              <a:gd name="T62" fmla="*/ 887 w 1098"/>
              <a:gd name="T63" fmla="*/ 57 h 80"/>
              <a:gd name="T64" fmla="*/ 904 w 1098"/>
              <a:gd name="T65" fmla="*/ 59 h 80"/>
              <a:gd name="T66" fmla="*/ 993 w 1098"/>
              <a:gd name="T67" fmla="*/ 66 h 80"/>
              <a:gd name="T68" fmla="*/ 1009 w 1098"/>
              <a:gd name="T69" fmla="*/ 68 h 80"/>
              <a:gd name="T70" fmla="*/ 1016 w 1098"/>
              <a:gd name="T71" fmla="*/ 69 h 80"/>
              <a:gd name="T72" fmla="*/ 1028 w 1098"/>
              <a:gd name="T73" fmla="*/ 71 h 80"/>
              <a:gd name="T74" fmla="*/ 1058 w 1098"/>
              <a:gd name="T75" fmla="*/ 74 h 80"/>
              <a:gd name="T76" fmla="*/ 1063 w 1098"/>
              <a:gd name="T77" fmla="*/ 75 h 80"/>
              <a:gd name="T78" fmla="*/ 1074 w 1098"/>
              <a:gd name="T79" fmla="*/ 77 h 80"/>
              <a:gd name="T80" fmla="*/ 1097 w 1098"/>
              <a:gd name="T81"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8" h="80">
                <a:moveTo>
                  <a:pt x="0" y="17"/>
                </a:moveTo>
                <a:lnTo>
                  <a:pt x="6" y="14"/>
                </a:lnTo>
                <a:lnTo>
                  <a:pt x="8" y="13"/>
                </a:lnTo>
                <a:lnTo>
                  <a:pt x="10" y="11"/>
                </a:lnTo>
                <a:lnTo>
                  <a:pt x="12" y="9"/>
                </a:lnTo>
                <a:lnTo>
                  <a:pt x="16" y="8"/>
                </a:lnTo>
                <a:lnTo>
                  <a:pt x="33" y="6"/>
                </a:lnTo>
                <a:lnTo>
                  <a:pt x="41" y="5"/>
                </a:lnTo>
                <a:lnTo>
                  <a:pt x="45" y="4"/>
                </a:lnTo>
                <a:lnTo>
                  <a:pt x="52" y="2"/>
                </a:lnTo>
                <a:lnTo>
                  <a:pt x="77" y="0"/>
                </a:lnTo>
                <a:lnTo>
                  <a:pt x="100" y="1"/>
                </a:lnTo>
                <a:lnTo>
                  <a:pt x="123" y="3"/>
                </a:lnTo>
                <a:lnTo>
                  <a:pt x="169" y="8"/>
                </a:lnTo>
                <a:lnTo>
                  <a:pt x="182" y="10"/>
                </a:lnTo>
                <a:lnTo>
                  <a:pt x="193" y="12"/>
                </a:lnTo>
                <a:lnTo>
                  <a:pt x="201" y="13"/>
                </a:lnTo>
                <a:lnTo>
                  <a:pt x="218" y="15"/>
                </a:lnTo>
                <a:lnTo>
                  <a:pt x="233" y="17"/>
                </a:lnTo>
                <a:lnTo>
                  <a:pt x="240" y="18"/>
                </a:lnTo>
                <a:lnTo>
                  <a:pt x="246" y="20"/>
                </a:lnTo>
                <a:lnTo>
                  <a:pt x="267" y="22"/>
                </a:lnTo>
                <a:lnTo>
                  <a:pt x="327" y="26"/>
                </a:lnTo>
                <a:lnTo>
                  <a:pt x="360" y="28"/>
                </a:lnTo>
                <a:lnTo>
                  <a:pt x="370" y="30"/>
                </a:lnTo>
                <a:lnTo>
                  <a:pt x="389" y="32"/>
                </a:lnTo>
                <a:lnTo>
                  <a:pt x="423" y="33"/>
                </a:lnTo>
                <a:lnTo>
                  <a:pt x="655" y="34"/>
                </a:lnTo>
                <a:lnTo>
                  <a:pt x="672" y="34"/>
                </a:lnTo>
                <a:lnTo>
                  <a:pt x="712" y="37"/>
                </a:lnTo>
                <a:lnTo>
                  <a:pt x="734" y="39"/>
                </a:lnTo>
                <a:lnTo>
                  <a:pt x="887" y="57"/>
                </a:lnTo>
                <a:lnTo>
                  <a:pt x="904" y="59"/>
                </a:lnTo>
                <a:lnTo>
                  <a:pt x="993" y="66"/>
                </a:lnTo>
                <a:lnTo>
                  <a:pt x="1009" y="68"/>
                </a:lnTo>
                <a:lnTo>
                  <a:pt x="1016" y="69"/>
                </a:lnTo>
                <a:lnTo>
                  <a:pt x="1028" y="71"/>
                </a:lnTo>
                <a:lnTo>
                  <a:pt x="1058" y="74"/>
                </a:lnTo>
                <a:lnTo>
                  <a:pt x="1063" y="75"/>
                </a:lnTo>
                <a:lnTo>
                  <a:pt x="1074" y="77"/>
                </a:lnTo>
                <a:lnTo>
                  <a:pt x="1097"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9657" name="SMARTPenAnnotation241"/>
          <p:cNvSpPr>
            <a:spLocks/>
          </p:cNvSpPr>
          <p:nvPr/>
        </p:nvSpPr>
        <p:spPr bwMode="auto">
          <a:xfrm>
            <a:off x="1241425" y="1393825"/>
            <a:ext cx="2965450" cy="63500"/>
          </a:xfrm>
          <a:custGeom>
            <a:avLst/>
            <a:gdLst>
              <a:gd name="T0" fmla="*/ 0 w 1868"/>
              <a:gd name="T1" fmla="*/ 0 h 40"/>
              <a:gd name="T2" fmla="*/ 14 w 1868"/>
              <a:gd name="T3" fmla="*/ 4 h 40"/>
              <a:gd name="T4" fmla="*/ 16 w 1868"/>
              <a:gd name="T5" fmla="*/ 5 h 40"/>
              <a:gd name="T6" fmla="*/ 22 w 1868"/>
              <a:gd name="T7" fmla="*/ 8 h 40"/>
              <a:gd name="T8" fmla="*/ 25 w 1868"/>
              <a:gd name="T9" fmla="*/ 9 h 40"/>
              <a:gd name="T10" fmla="*/ 32 w 1868"/>
              <a:gd name="T11" fmla="*/ 10 h 40"/>
              <a:gd name="T12" fmla="*/ 36 w 1868"/>
              <a:gd name="T13" fmla="*/ 11 h 40"/>
              <a:gd name="T14" fmla="*/ 39 w 1868"/>
              <a:gd name="T15" fmla="*/ 12 h 40"/>
              <a:gd name="T16" fmla="*/ 43 w 1868"/>
              <a:gd name="T17" fmla="*/ 13 h 40"/>
              <a:gd name="T18" fmla="*/ 51 w 1868"/>
              <a:gd name="T19" fmla="*/ 15 h 40"/>
              <a:gd name="T20" fmla="*/ 61 w 1868"/>
              <a:gd name="T21" fmla="*/ 17 h 40"/>
              <a:gd name="T22" fmla="*/ 72 w 1868"/>
              <a:gd name="T23" fmla="*/ 19 h 40"/>
              <a:gd name="T24" fmla="*/ 82 w 1868"/>
              <a:gd name="T25" fmla="*/ 20 h 40"/>
              <a:gd name="T26" fmla="*/ 90 w 1868"/>
              <a:gd name="T27" fmla="*/ 20 h 40"/>
              <a:gd name="T28" fmla="*/ 117 w 1868"/>
              <a:gd name="T29" fmla="*/ 20 h 40"/>
              <a:gd name="T30" fmla="*/ 129 w 1868"/>
              <a:gd name="T31" fmla="*/ 19 h 40"/>
              <a:gd name="T32" fmla="*/ 139 w 1868"/>
              <a:gd name="T33" fmla="*/ 18 h 40"/>
              <a:gd name="T34" fmla="*/ 166 w 1868"/>
              <a:gd name="T35" fmla="*/ 17 h 40"/>
              <a:gd name="T36" fmla="*/ 222 w 1868"/>
              <a:gd name="T37" fmla="*/ 16 h 40"/>
              <a:gd name="T38" fmla="*/ 259 w 1868"/>
              <a:gd name="T39" fmla="*/ 16 h 40"/>
              <a:gd name="T40" fmla="*/ 281 w 1868"/>
              <a:gd name="T41" fmla="*/ 17 h 40"/>
              <a:gd name="T42" fmla="*/ 364 w 1868"/>
              <a:gd name="T43" fmla="*/ 21 h 40"/>
              <a:gd name="T44" fmla="*/ 412 w 1868"/>
              <a:gd name="T45" fmla="*/ 22 h 40"/>
              <a:gd name="T46" fmla="*/ 449 w 1868"/>
              <a:gd name="T47" fmla="*/ 24 h 40"/>
              <a:gd name="T48" fmla="*/ 491 w 1868"/>
              <a:gd name="T49" fmla="*/ 26 h 40"/>
              <a:gd name="T50" fmla="*/ 522 w 1868"/>
              <a:gd name="T51" fmla="*/ 27 h 40"/>
              <a:gd name="T52" fmla="*/ 580 w 1868"/>
              <a:gd name="T53" fmla="*/ 28 h 40"/>
              <a:gd name="T54" fmla="*/ 689 w 1868"/>
              <a:gd name="T55" fmla="*/ 28 h 40"/>
              <a:gd name="T56" fmla="*/ 714 w 1868"/>
              <a:gd name="T57" fmla="*/ 27 h 40"/>
              <a:gd name="T58" fmla="*/ 811 w 1868"/>
              <a:gd name="T59" fmla="*/ 23 h 40"/>
              <a:gd name="T60" fmla="*/ 941 w 1868"/>
              <a:gd name="T61" fmla="*/ 22 h 40"/>
              <a:gd name="T62" fmla="*/ 955 w 1868"/>
              <a:gd name="T63" fmla="*/ 21 h 40"/>
              <a:gd name="T64" fmla="*/ 969 w 1868"/>
              <a:gd name="T65" fmla="*/ 20 h 40"/>
              <a:gd name="T66" fmla="*/ 981 w 1868"/>
              <a:gd name="T67" fmla="*/ 19 h 40"/>
              <a:gd name="T68" fmla="*/ 993 w 1868"/>
              <a:gd name="T69" fmla="*/ 18 h 40"/>
              <a:gd name="T70" fmla="*/ 1014 w 1868"/>
              <a:gd name="T71" fmla="*/ 17 h 40"/>
              <a:gd name="T72" fmla="*/ 1067 w 1868"/>
              <a:gd name="T73" fmla="*/ 16 h 40"/>
              <a:gd name="T74" fmla="*/ 1199 w 1868"/>
              <a:gd name="T75" fmla="*/ 16 h 40"/>
              <a:gd name="T76" fmla="*/ 1209 w 1868"/>
              <a:gd name="T77" fmla="*/ 16 h 40"/>
              <a:gd name="T78" fmla="*/ 1219 w 1868"/>
              <a:gd name="T79" fmla="*/ 15 h 40"/>
              <a:gd name="T80" fmla="*/ 1229 w 1868"/>
              <a:gd name="T81" fmla="*/ 13 h 40"/>
              <a:gd name="T82" fmla="*/ 1239 w 1868"/>
              <a:gd name="T83" fmla="*/ 13 h 40"/>
              <a:gd name="T84" fmla="*/ 1258 w 1868"/>
              <a:gd name="T85" fmla="*/ 12 h 40"/>
              <a:gd name="T86" fmla="*/ 1302 w 1868"/>
              <a:gd name="T87" fmla="*/ 11 h 40"/>
              <a:gd name="T88" fmla="*/ 1430 w 1868"/>
              <a:gd name="T89" fmla="*/ 11 h 40"/>
              <a:gd name="T90" fmla="*/ 1618 w 1868"/>
              <a:gd name="T91" fmla="*/ 16 h 40"/>
              <a:gd name="T92" fmla="*/ 1641 w 1868"/>
              <a:gd name="T93" fmla="*/ 17 h 40"/>
              <a:gd name="T94" fmla="*/ 1651 w 1868"/>
              <a:gd name="T95" fmla="*/ 18 h 40"/>
              <a:gd name="T96" fmla="*/ 1662 w 1868"/>
              <a:gd name="T97" fmla="*/ 19 h 40"/>
              <a:gd name="T98" fmla="*/ 1671 w 1868"/>
              <a:gd name="T99" fmla="*/ 20 h 40"/>
              <a:gd name="T100" fmla="*/ 1691 w 1868"/>
              <a:gd name="T101" fmla="*/ 21 h 40"/>
              <a:gd name="T102" fmla="*/ 1742 w 1868"/>
              <a:gd name="T103" fmla="*/ 22 h 40"/>
              <a:gd name="T104" fmla="*/ 1751 w 1868"/>
              <a:gd name="T105" fmla="*/ 23 h 40"/>
              <a:gd name="T106" fmla="*/ 1759 w 1868"/>
              <a:gd name="T107" fmla="*/ 24 h 40"/>
              <a:gd name="T108" fmla="*/ 1767 w 1868"/>
              <a:gd name="T109" fmla="*/ 25 h 40"/>
              <a:gd name="T110" fmla="*/ 1791 w 1868"/>
              <a:gd name="T111" fmla="*/ 28 h 40"/>
              <a:gd name="T112" fmla="*/ 1818 w 1868"/>
              <a:gd name="T113" fmla="*/ 32 h 40"/>
              <a:gd name="T114" fmla="*/ 1867 w 1868"/>
              <a:gd name="T11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8" h="40">
                <a:moveTo>
                  <a:pt x="0" y="0"/>
                </a:moveTo>
                <a:lnTo>
                  <a:pt x="14" y="4"/>
                </a:lnTo>
                <a:lnTo>
                  <a:pt x="16" y="5"/>
                </a:lnTo>
                <a:lnTo>
                  <a:pt x="22" y="8"/>
                </a:lnTo>
                <a:lnTo>
                  <a:pt x="25" y="9"/>
                </a:lnTo>
                <a:lnTo>
                  <a:pt x="32" y="10"/>
                </a:lnTo>
                <a:lnTo>
                  <a:pt x="36" y="11"/>
                </a:lnTo>
                <a:lnTo>
                  <a:pt x="39" y="12"/>
                </a:lnTo>
                <a:lnTo>
                  <a:pt x="43" y="13"/>
                </a:lnTo>
                <a:lnTo>
                  <a:pt x="51" y="15"/>
                </a:lnTo>
                <a:lnTo>
                  <a:pt x="61" y="17"/>
                </a:lnTo>
                <a:lnTo>
                  <a:pt x="72" y="19"/>
                </a:lnTo>
                <a:lnTo>
                  <a:pt x="82" y="20"/>
                </a:lnTo>
                <a:lnTo>
                  <a:pt x="90" y="20"/>
                </a:lnTo>
                <a:lnTo>
                  <a:pt x="117" y="20"/>
                </a:lnTo>
                <a:lnTo>
                  <a:pt x="129" y="19"/>
                </a:lnTo>
                <a:lnTo>
                  <a:pt x="139" y="18"/>
                </a:lnTo>
                <a:lnTo>
                  <a:pt x="166" y="17"/>
                </a:lnTo>
                <a:lnTo>
                  <a:pt x="222" y="16"/>
                </a:lnTo>
                <a:lnTo>
                  <a:pt x="259" y="16"/>
                </a:lnTo>
                <a:lnTo>
                  <a:pt x="281" y="17"/>
                </a:lnTo>
                <a:lnTo>
                  <a:pt x="364" y="21"/>
                </a:lnTo>
                <a:lnTo>
                  <a:pt x="412" y="22"/>
                </a:lnTo>
                <a:lnTo>
                  <a:pt x="449" y="24"/>
                </a:lnTo>
                <a:lnTo>
                  <a:pt x="491" y="26"/>
                </a:lnTo>
                <a:lnTo>
                  <a:pt x="522" y="27"/>
                </a:lnTo>
                <a:lnTo>
                  <a:pt x="580" y="28"/>
                </a:lnTo>
                <a:lnTo>
                  <a:pt x="689" y="28"/>
                </a:lnTo>
                <a:lnTo>
                  <a:pt x="714" y="27"/>
                </a:lnTo>
                <a:lnTo>
                  <a:pt x="811" y="23"/>
                </a:lnTo>
                <a:lnTo>
                  <a:pt x="941" y="22"/>
                </a:lnTo>
                <a:lnTo>
                  <a:pt x="955" y="21"/>
                </a:lnTo>
                <a:lnTo>
                  <a:pt x="969" y="20"/>
                </a:lnTo>
                <a:lnTo>
                  <a:pt x="981" y="19"/>
                </a:lnTo>
                <a:lnTo>
                  <a:pt x="993" y="18"/>
                </a:lnTo>
                <a:lnTo>
                  <a:pt x="1014" y="17"/>
                </a:lnTo>
                <a:lnTo>
                  <a:pt x="1067" y="16"/>
                </a:lnTo>
                <a:lnTo>
                  <a:pt x="1199" y="16"/>
                </a:lnTo>
                <a:lnTo>
                  <a:pt x="1209" y="16"/>
                </a:lnTo>
                <a:lnTo>
                  <a:pt x="1219" y="15"/>
                </a:lnTo>
                <a:lnTo>
                  <a:pt x="1229" y="13"/>
                </a:lnTo>
                <a:lnTo>
                  <a:pt x="1239" y="13"/>
                </a:lnTo>
                <a:lnTo>
                  <a:pt x="1258" y="12"/>
                </a:lnTo>
                <a:lnTo>
                  <a:pt x="1302" y="11"/>
                </a:lnTo>
                <a:lnTo>
                  <a:pt x="1430" y="11"/>
                </a:lnTo>
                <a:lnTo>
                  <a:pt x="1618" y="16"/>
                </a:lnTo>
                <a:lnTo>
                  <a:pt x="1641" y="17"/>
                </a:lnTo>
                <a:lnTo>
                  <a:pt x="1651" y="18"/>
                </a:lnTo>
                <a:lnTo>
                  <a:pt x="1662" y="19"/>
                </a:lnTo>
                <a:lnTo>
                  <a:pt x="1671" y="20"/>
                </a:lnTo>
                <a:lnTo>
                  <a:pt x="1691" y="21"/>
                </a:lnTo>
                <a:lnTo>
                  <a:pt x="1742" y="22"/>
                </a:lnTo>
                <a:lnTo>
                  <a:pt x="1751" y="23"/>
                </a:lnTo>
                <a:lnTo>
                  <a:pt x="1759" y="24"/>
                </a:lnTo>
                <a:lnTo>
                  <a:pt x="1767" y="25"/>
                </a:lnTo>
                <a:lnTo>
                  <a:pt x="1791" y="28"/>
                </a:lnTo>
                <a:lnTo>
                  <a:pt x="1818" y="32"/>
                </a:lnTo>
                <a:lnTo>
                  <a:pt x="1867"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9658" name="SMARTPenAnnotation242"/>
          <p:cNvSpPr>
            <a:spLocks/>
          </p:cNvSpPr>
          <p:nvPr/>
        </p:nvSpPr>
        <p:spPr bwMode="auto">
          <a:xfrm>
            <a:off x="625475" y="1643063"/>
            <a:ext cx="1135063" cy="55562"/>
          </a:xfrm>
          <a:custGeom>
            <a:avLst/>
            <a:gdLst>
              <a:gd name="T0" fmla="*/ 0 w 715"/>
              <a:gd name="T1" fmla="*/ 0 h 35"/>
              <a:gd name="T2" fmla="*/ 24 w 715"/>
              <a:gd name="T3" fmla="*/ 0 h 35"/>
              <a:gd name="T4" fmla="*/ 36 w 715"/>
              <a:gd name="T5" fmla="*/ 1 h 35"/>
              <a:gd name="T6" fmla="*/ 85 w 715"/>
              <a:gd name="T7" fmla="*/ 4 h 35"/>
              <a:gd name="T8" fmla="*/ 92 w 715"/>
              <a:gd name="T9" fmla="*/ 5 h 35"/>
              <a:gd name="T10" fmla="*/ 99 w 715"/>
              <a:gd name="T11" fmla="*/ 6 h 35"/>
              <a:gd name="T12" fmla="*/ 105 w 715"/>
              <a:gd name="T13" fmla="*/ 7 h 35"/>
              <a:gd name="T14" fmla="*/ 111 w 715"/>
              <a:gd name="T15" fmla="*/ 8 h 35"/>
              <a:gd name="T16" fmla="*/ 122 w 715"/>
              <a:gd name="T17" fmla="*/ 9 h 35"/>
              <a:gd name="T18" fmla="*/ 136 w 715"/>
              <a:gd name="T19" fmla="*/ 10 h 35"/>
              <a:gd name="T20" fmla="*/ 153 w 715"/>
              <a:gd name="T21" fmla="*/ 10 h 35"/>
              <a:gd name="T22" fmla="*/ 165 w 715"/>
              <a:gd name="T23" fmla="*/ 11 h 35"/>
              <a:gd name="T24" fmla="*/ 176 w 715"/>
              <a:gd name="T25" fmla="*/ 13 h 35"/>
              <a:gd name="T26" fmla="*/ 185 w 715"/>
              <a:gd name="T27" fmla="*/ 14 h 35"/>
              <a:gd name="T28" fmla="*/ 196 w 715"/>
              <a:gd name="T29" fmla="*/ 15 h 35"/>
              <a:gd name="T30" fmla="*/ 208 w 715"/>
              <a:gd name="T31" fmla="*/ 16 h 35"/>
              <a:gd name="T32" fmla="*/ 221 w 715"/>
              <a:gd name="T33" fmla="*/ 16 h 35"/>
              <a:gd name="T34" fmla="*/ 232 w 715"/>
              <a:gd name="T35" fmla="*/ 17 h 35"/>
              <a:gd name="T36" fmla="*/ 242 w 715"/>
              <a:gd name="T37" fmla="*/ 18 h 35"/>
              <a:gd name="T38" fmla="*/ 251 w 715"/>
              <a:gd name="T39" fmla="*/ 20 h 35"/>
              <a:gd name="T40" fmla="*/ 260 w 715"/>
              <a:gd name="T41" fmla="*/ 21 h 35"/>
              <a:gd name="T42" fmla="*/ 268 w 715"/>
              <a:gd name="T43" fmla="*/ 21 h 35"/>
              <a:gd name="T44" fmla="*/ 285 w 715"/>
              <a:gd name="T45" fmla="*/ 22 h 35"/>
              <a:gd name="T46" fmla="*/ 302 w 715"/>
              <a:gd name="T47" fmla="*/ 22 h 35"/>
              <a:gd name="T48" fmla="*/ 314 w 715"/>
              <a:gd name="T49" fmla="*/ 23 h 35"/>
              <a:gd name="T50" fmla="*/ 355 w 715"/>
              <a:gd name="T51" fmla="*/ 26 h 35"/>
              <a:gd name="T52" fmla="*/ 366 w 715"/>
              <a:gd name="T53" fmla="*/ 27 h 35"/>
              <a:gd name="T54" fmla="*/ 387 w 715"/>
              <a:gd name="T55" fmla="*/ 28 h 35"/>
              <a:gd name="T56" fmla="*/ 405 w 715"/>
              <a:gd name="T57" fmla="*/ 28 h 35"/>
              <a:gd name="T58" fmla="*/ 413 w 715"/>
              <a:gd name="T59" fmla="*/ 29 h 35"/>
              <a:gd name="T60" fmla="*/ 422 w 715"/>
              <a:gd name="T61" fmla="*/ 30 h 35"/>
              <a:gd name="T62" fmla="*/ 432 w 715"/>
              <a:gd name="T63" fmla="*/ 31 h 35"/>
              <a:gd name="T64" fmla="*/ 441 w 715"/>
              <a:gd name="T65" fmla="*/ 32 h 35"/>
              <a:gd name="T66" fmla="*/ 459 w 715"/>
              <a:gd name="T67" fmla="*/ 33 h 35"/>
              <a:gd name="T68" fmla="*/ 478 w 715"/>
              <a:gd name="T69" fmla="*/ 33 h 35"/>
              <a:gd name="T70" fmla="*/ 609 w 715"/>
              <a:gd name="T71" fmla="*/ 34 h 35"/>
              <a:gd name="T72" fmla="*/ 618 w 715"/>
              <a:gd name="T73" fmla="*/ 33 h 35"/>
              <a:gd name="T74" fmla="*/ 629 w 715"/>
              <a:gd name="T75" fmla="*/ 32 h 35"/>
              <a:gd name="T76" fmla="*/ 714 w 715"/>
              <a:gd name="T77"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35">
                <a:moveTo>
                  <a:pt x="0" y="0"/>
                </a:moveTo>
                <a:lnTo>
                  <a:pt x="24" y="0"/>
                </a:lnTo>
                <a:lnTo>
                  <a:pt x="36" y="1"/>
                </a:lnTo>
                <a:lnTo>
                  <a:pt x="85" y="4"/>
                </a:lnTo>
                <a:lnTo>
                  <a:pt x="92" y="5"/>
                </a:lnTo>
                <a:lnTo>
                  <a:pt x="99" y="6"/>
                </a:lnTo>
                <a:lnTo>
                  <a:pt x="105" y="7"/>
                </a:lnTo>
                <a:lnTo>
                  <a:pt x="111" y="8"/>
                </a:lnTo>
                <a:lnTo>
                  <a:pt x="122" y="9"/>
                </a:lnTo>
                <a:lnTo>
                  <a:pt x="136" y="10"/>
                </a:lnTo>
                <a:lnTo>
                  <a:pt x="153" y="10"/>
                </a:lnTo>
                <a:lnTo>
                  <a:pt x="165" y="11"/>
                </a:lnTo>
                <a:lnTo>
                  <a:pt x="176" y="13"/>
                </a:lnTo>
                <a:lnTo>
                  <a:pt x="185" y="14"/>
                </a:lnTo>
                <a:lnTo>
                  <a:pt x="196" y="15"/>
                </a:lnTo>
                <a:lnTo>
                  <a:pt x="208" y="16"/>
                </a:lnTo>
                <a:lnTo>
                  <a:pt x="221" y="16"/>
                </a:lnTo>
                <a:lnTo>
                  <a:pt x="232" y="17"/>
                </a:lnTo>
                <a:lnTo>
                  <a:pt x="242" y="18"/>
                </a:lnTo>
                <a:lnTo>
                  <a:pt x="251" y="20"/>
                </a:lnTo>
                <a:lnTo>
                  <a:pt x="260" y="21"/>
                </a:lnTo>
                <a:lnTo>
                  <a:pt x="268" y="21"/>
                </a:lnTo>
                <a:lnTo>
                  <a:pt x="285" y="22"/>
                </a:lnTo>
                <a:lnTo>
                  <a:pt x="302" y="22"/>
                </a:lnTo>
                <a:lnTo>
                  <a:pt x="314" y="23"/>
                </a:lnTo>
                <a:lnTo>
                  <a:pt x="355" y="26"/>
                </a:lnTo>
                <a:lnTo>
                  <a:pt x="366" y="27"/>
                </a:lnTo>
                <a:lnTo>
                  <a:pt x="387" y="28"/>
                </a:lnTo>
                <a:lnTo>
                  <a:pt x="405" y="28"/>
                </a:lnTo>
                <a:lnTo>
                  <a:pt x="413" y="29"/>
                </a:lnTo>
                <a:lnTo>
                  <a:pt x="422" y="30"/>
                </a:lnTo>
                <a:lnTo>
                  <a:pt x="432" y="31"/>
                </a:lnTo>
                <a:lnTo>
                  <a:pt x="441" y="32"/>
                </a:lnTo>
                <a:lnTo>
                  <a:pt x="459" y="33"/>
                </a:lnTo>
                <a:lnTo>
                  <a:pt x="478" y="33"/>
                </a:lnTo>
                <a:lnTo>
                  <a:pt x="609" y="34"/>
                </a:lnTo>
                <a:lnTo>
                  <a:pt x="618" y="33"/>
                </a:lnTo>
                <a:lnTo>
                  <a:pt x="629" y="32"/>
                </a:lnTo>
                <a:lnTo>
                  <a:pt x="714"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9659" name="SMARTPenAnnotation243"/>
          <p:cNvSpPr>
            <a:spLocks/>
          </p:cNvSpPr>
          <p:nvPr/>
        </p:nvSpPr>
        <p:spPr bwMode="auto">
          <a:xfrm>
            <a:off x="2160588" y="1670050"/>
            <a:ext cx="1814512" cy="46038"/>
          </a:xfrm>
          <a:custGeom>
            <a:avLst/>
            <a:gdLst>
              <a:gd name="T0" fmla="*/ 9 w 1143"/>
              <a:gd name="T1" fmla="*/ 8 h 29"/>
              <a:gd name="T2" fmla="*/ 15 w 1143"/>
              <a:gd name="T3" fmla="*/ 7 h 29"/>
              <a:gd name="T4" fmla="*/ 24 w 1143"/>
              <a:gd name="T5" fmla="*/ 6 h 29"/>
              <a:gd name="T6" fmla="*/ 30 w 1143"/>
              <a:gd name="T7" fmla="*/ 4 h 29"/>
              <a:gd name="T8" fmla="*/ 37 w 1143"/>
              <a:gd name="T9" fmla="*/ 2 h 29"/>
              <a:gd name="T10" fmla="*/ 51 w 1143"/>
              <a:gd name="T11" fmla="*/ 0 h 29"/>
              <a:gd name="T12" fmla="*/ 113 w 1143"/>
              <a:gd name="T13" fmla="*/ 0 h 29"/>
              <a:gd name="T14" fmla="*/ 171 w 1143"/>
              <a:gd name="T15" fmla="*/ 3 h 29"/>
              <a:gd name="T16" fmla="*/ 225 w 1143"/>
              <a:gd name="T17" fmla="*/ 8 h 29"/>
              <a:gd name="T18" fmla="*/ 251 w 1143"/>
              <a:gd name="T19" fmla="*/ 10 h 29"/>
              <a:gd name="T20" fmla="*/ 270 w 1143"/>
              <a:gd name="T21" fmla="*/ 11 h 29"/>
              <a:gd name="T22" fmla="*/ 287 w 1143"/>
              <a:gd name="T23" fmla="*/ 14 h 29"/>
              <a:gd name="T24" fmla="*/ 305 w 1143"/>
              <a:gd name="T25" fmla="*/ 15 h 29"/>
              <a:gd name="T26" fmla="*/ 323 w 1143"/>
              <a:gd name="T27" fmla="*/ 17 h 29"/>
              <a:gd name="T28" fmla="*/ 339 w 1143"/>
              <a:gd name="T29" fmla="*/ 19 h 29"/>
              <a:gd name="T30" fmla="*/ 356 w 1143"/>
              <a:gd name="T31" fmla="*/ 21 h 29"/>
              <a:gd name="T32" fmla="*/ 391 w 1143"/>
              <a:gd name="T33" fmla="*/ 24 h 29"/>
              <a:gd name="T34" fmla="*/ 421 w 1143"/>
              <a:gd name="T35" fmla="*/ 26 h 29"/>
              <a:gd name="T36" fmla="*/ 455 w 1143"/>
              <a:gd name="T37" fmla="*/ 27 h 29"/>
              <a:gd name="T38" fmla="*/ 593 w 1143"/>
              <a:gd name="T39" fmla="*/ 28 h 29"/>
              <a:gd name="T40" fmla="*/ 616 w 1143"/>
              <a:gd name="T41" fmla="*/ 26 h 29"/>
              <a:gd name="T42" fmla="*/ 637 w 1143"/>
              <a:gd name="T43" fmla="*/ 24 h 29"/>
              <a:gd name="T44" fmla="*/ 659 w 1143"/>
              <a:gd name="T45" fmla="*/ 23 h 29"/>
              <a:gd name="T46" fmla="*/ 681 w 1143"/>
              <a:gd name="T47" fmla="*/ 21 h 29"/>
              <a:gd name="T48" fmla="*/ 733 w 1143"/>
              <a:gd name="T49" fmla="*/ 16 h 29"/>
              <a:gd name="T50" fmla="*/ 780 w 1143"/>
              <a:gd name="T51" fmla="*/ 13 h 29"/>
              <a:gd name="T52" fmla="*/ 813 w 1143"/>
              <a:gd name="T53" fmla="*/ 9 h 29"/>
              <a:gd name="T54" fmla="*/ 839 w 1143"/>
              <a:gd name="T55" fmla="*/ 7 h 29"/>
              <a:gd name="T56" fmla="*/ 880 w 1143"/>
              <a:gd name="T57" fmla="*/ 6 h 29"/>
              <a:gd name="T58" fmla="*/ 942 w 1143"/>
              <a:gd name="T59" fmla="*/ 2 h 29"/>
              <a:gd name="T60" fmla="*/ 995 w 1143"/>
              <a:gd name="T61" fmla="*/ 0 h 29"/>
              <a:gd name="T62" fmla="*/ 1035 w 1143"/>
              <a:gd name="T63" fmla="*/ 2 h 29"/>
              <a:gd name="T64" fmla="*/ 1051 w 1143"/>
              <a:gd name="T65" fmla="*/ 4 h 29"/>
              <a:gd name="T66" fmla="*/ 1087 w 1143"/>
              <a:gd name="T67" fmla="*/ 5 h 29"/>
              <a:gd name="T68" fmla="*/ 1106 w 1143"/>
              <a:gd name="T69" fmla="*/ 7 h 29"/>
              <a:gd name="T70" fmla="*/ 1114 w 1143"/>
              <a:gd name="T71" fmla="*/ 9 h 29"/>
              <a:gd name="T72" fmla="*/ 1120 w 1143"/>
              <a:gd name="T73" fmla="*/ 10 h 29"/>
              <a:gd name="T74" fmla="*/ 1126 w 1143"/>
              <a:gd name="T75" fmla="*/ 12 h 29"/>
              <a:gd name="T76" fmla="*/ 1133 w 1143"/>
              <a:gd name="T77" fmla="*/ 15 h 29"/>
              <a:gd name="T78" fmla="*/ 1142 w 1143"/>
              <a:gd name="T79"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3" h="29">
                <a:moveTo>
                  <a:pt x="0" y="11"/>
                </a:moveTo>
                <a:lnTo>
                  <a:pt x="9" y="8"/>
                </a:lnTo>
                <a:lnTo>
                  <a:pt x="12" y="7"/>
                </a:lnTo>
                <a:lnTo>
                  <a:pt x="15" y="7"/>
                </a:lnTo>
                <a:lnTo>
                  <a:pt x="22" y="6"/>
                </a:lnTo>
                <a:lnTo>
                  <a:pt x="24" y="6"/>
                </a:lnTo>
                <a:lnTo>
                  <a:pt x="27" y="5"/>
                </a:lnTo>
                <a:lnTo>
                  <a:pt x="30" y="4"/>
                </a:lnTo>
                <a:lnTo>
                  <a:pt x="33" y="3"/>
                </a:lnTo>
                <a:lnTo>
                  <a:pt x="37" y="2"/>
                </a:lnTo>
                <a:lnTo>
                  <a:pt x="40" y="1"/>
                </a:lnTo>
                <a:lnTo>
                  <a:pt x="51" y="0"/>
                </a:lnTo>
                <a:lnTo>
                  <a:pt x="86" y="0"/>
                </a:lnTo>
                <a:lnTo>
                  <a:pt x="113" y="0"/>
                </a:lnTo>
                <a:lnTo>
                  <a:pt x="130" y="1"/>
                </a:lnTo>
                <a:lnTo>
                  <a:pt x="171" y="3"/>
                </a:lnTo>
                <a:lnTo>
                  <a:pt x="208" y="6"/>
                </a:lnTo>
                <a:lnTo>
                  <a:pt x="225" y="8"/>
                </a:lnTo>
                <a:lnTo>
                  <a:pt x="239" y="9"/>
                </a:lnTo>
                <a:lnTo>
                  <a:pt x="251" y="10"/>
                </a:lnTo>
                <a:lnTo>
                  <a:pt x="261" y="10"/>
                </a:lnTo>
                <a:lnTo>
                  <a:pt x="270" y="11"/>
                </a:lnTo>
                <a:lnTo>
                  <a:pt x="279" y="12"/>
                </a:lnTo>
                <a:lnTo>
                  <a:pt x="287" y="14"/>
                </a:lnTo>
                <a:lnTo>
                  <a:pt x="296" y="15"/>
                </a:lnTo>
                <a:lnTo>
                  <a:pt x="305" y="15"/>
                </a:lnTo>
                <a:lnTo>
                  <a:pt x="314" y="16"/>
                </a:lnTo>
                <a:lnTo>
                  <a:pt x="323" y="17"/>
                </a:lnTo>
                <a:lnTo>
                  <a:pt x="331" y="18"/>
                </a:lnTo>
                <a:lnTo>
                  <a:pt x="339" y="19"/>
                </a:lnTo>
                <a:lnTo>
                  <a:pt x="347" y="20"/>
                </a:lnTo>
                <a:lnTo>
                  <a:pt x="356" y="21"/>
                </a:lnTo>
                <a:lnTo>
                  <a:pt x="365" y="22"/>
                </a:lnTo>
                <a:lnTo>
                  <a:pt x="391" y="24"/>
                </a:lnTo>
                <a:lnTo>
                  <a:pt x="407" y="25"/>
                </a:lnTo>
                <a:lnTo>
                  <a:pt x="421" y="26"/>
                </a:lnTo>
                <a:lnTo>
                  <a:pt x="433" y="27"/>
                </a:lnTo>
                <a:lnTo>
                  <a:pt x="455" y="27"/>
                </a:lnTo>
                <a:lnTo>
                  <a:pt x="495" y="28"/>
                </a:lnTo>
                <a:lnTo>
                  <a:pt x="593" y="28"/>
                </a:lnTo>
                <a:lnTo>
                  <a:pt x="605" y="27"/>
                </a:lnTo>
                <a:lnTo>
                  <a:pt x="616" y="26"/>
                </a:lnTo>
                <a:lnTo>
                  <a:pt x="626" y="25"/>
                </a:lnTo>
                <a:lnTo>
                  <a:pt x="637" y="24"/>
                </a:lnTo>
                <a:lnTo>
                  <a:pt x="648" y="24"/>
                </a:lnTo>
                <a:lnTo>
                  <a:pt x="659" y="23"/>
                </a:lnTo>
                <a:lnTo>
                  <a:pt x="670" y="22"/>
                </a:lnTo>
                <a:lnTo>
                  <a:pt x="681" y="21"/>
                </a:lnTo>
                <a:lnTo>
                  <a:pt x="692" y="20"/>
                </a:lnTo>
                <a:lnTo>
                  <a:pt x="733" y="16"/>
                </a:lnTo>
                <a:lnTo>
                  <a:pt x="759" y="15"/>
                </a:lnTo>
                <a:lnTo>
                  <a:pt x="780" y="13"/>
                </a:lnTo>
                <a:lnTo>
                  <a:pt x="797" y="11"/>
                </a:lnTo>
                <a:lnTo>
                  <a:pt x="813" y="9"/>
                </a:lnTo>
                <a:lnTo>
                  <a:pt x="826" y="8"/>
                </a:lnTo>
                <a:lnTo>
                  <a:pt x="839" y="7"/>
                </a:lnTo>
                <a:lnTo>
                  <a:pt x="850" y="7"/>
                </a:lnTo>
                <a:lnTo>
                  <a:pt x="880" y="6"/>
                </a:lnTo>
                <a:lnTo>
                  <a:pt x="894" y="5"/>
                </a:lnTo>
                <a:lnTo>
                  <a:pt x="942" y="2"/>
                </a:lnTo>
                <a:lnTo>
                  <a:pt x="967" y="1"/>
                </a:lnTo>
                <a:lnTo>
                  <a:pt x="995" y="0"/>
                </a:lnTo>
                <a:lnTo>
                  <a:pt x="1027" y="1"/>
                </a:lnTo>
                <a:lnTo>
                  <a:pt x="1035" y="2"/>
                </a:lnTo>
                <a:lnTo>
                  <a:pt x="1043" y="3"/>
                </a:lnTo>
                <a:lnTo>
                  <a:pt x="1051" y="4"/>
                </a:lnTo>
                <a:lnTo>
                  <a:pt x="1061" y="4"/>
                </a:lnTo>
                <a:lnTo>
                  <a:pt x="1087" y="5"/>
                </a:lnTo>
                <a:lnTo>
                  <a:pt x="1100" y="6"/>
                </a:lnTo>
                <a:lnTo>
                  <a:pt x="1106" y="7"/>
                </a:lnTo>
                <a:lnTo>
                  <a:pt x="1110" y="8"/>
                </a:lnTo>
                <a:lnTo>
                  <a:pt x="1114" y="9"/>
                </a:lnTo>
                <a:lnTo>
                  <a:pt x="1117" y="10"/>
                </a:lnTo>
                <a:lnTo>
                  <a:pt x="1120" y="10"/>
                </a:lnTo>
                <a:lnTo>
                  <a:pt x="1123" y="11"/>
                </a:lnTo>
                <a:lnTo>
                  <a:pt x="1126" y="12"/>
                </a:lnTo>
                <a:lnTo>
                  <a:pt x="1130" y="14"/>
                </a:lnTo>
                <a:lnTo>
                  <a:pt x="1133" y="15"/>
                </a:lnTo>
                <a:lnTo>
                  <a:pt x="1135" y="17"/>
                </a:lnTo>
                <a:lnTo>
                  <a:pt x="1142"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9660" name="SMARTPenAnnotation244"/>
          <p:cNvSpPr>
            <a:spLocks/>
          </p:cNvSpPr>
          <p:nvPr/>
        </p:nvSpPr>
        <p:spPr bwMode="auto">
          <a:xfrm>
            <a:off x="588963" y="1911350"/>
            <a:ext cx="46037" cy="1588"/>
          </a:xfrm>
          <a:custGeom>
            <a:avLst/>
            <a:gdLst>
              <a:gd name="T0" fmla="*/ 0 w 29"/>
              <a:gd name="T1" fmla="*/ 0 h 1"/>
              <a:gd name="T2" fmla="*/ 28 w 29"/>
              <a:gd name="T3" fmla="*/ 0 h 1"/>
            </a:gdLst>
            <a:ahLst/>
            <a:cxnLst>
              <a:cxn ang="0">
                <a:pos x="T0" y="T1"/>
              </a:cxn>
              <a:cxn ang="0">
                <a:pos x="T2" y="T3"/>
              </a:cxn>
            </a:cxnLst>
            <a:rect l="0" t="0" r="r" b="b"/>
            <a:pathLst>
              <a:path w="29" h="1">
                <a:moveTo>
                  <a:pt x="0" y="0"/>
                </a:moveTo>
                <a:lnTo>
                  <a:pt x="28"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9661" name="SMARTPenAnnotation245"/>
          <p:cNvSpPr>
            <a:spLocks/>
          </p:cNvSpPr>
          <p:nvPr/>
        </p:nvSpPr>
        <p:spPr bwMode="auto">
          <a:xfrm>
            <a:off x="741363" y="1893888"/>
            <a:ext cx="3332162" cy="152400"/>
          </a:xfrm>
          <a:custGeom>
            <a:avLst/>
            <a:gdLst>
              <a:gd name="T0" fmla="*/ 0 w 2099"/>
              <a:gd name="T1" fmla="*/ 5 h 96"/>
              <a:gd name="T2" fmla="*/ 15 w 2099"/>
              <a:gd name="T3" fmla="*/ 2 h 96"/>
              <a:gd name="T4" fmla="*/ 59 w 2099"/>
              <a:gd name="T5" fmla="*/ 0 h 96"/>
              <a:gd name="T6" fmla="*/ 107 w 2099"/>
              <a:gd name="T7" fmla="*/ 0 h 96"/>
              <a:gd name="T8" fmla="*/ 172 w 2099"/>
              <a:gd name="T9" fmla="*/ 1 h 96"/>
              <a:gd name="T10" fmla="*/ 274 w 2099"/>
              <a:gd name="T11" fmla="*/ 4 h 96"/>
              <a:gd name="T12" fmla="*/ 345 w 2099"/>
              <a:gd name="T13" fmla="*/ 5 h 96"/>
              <a:gd name="T14" fmla="*/ 434 w 2099"/>
              <a:gd name="T15" fmla="*/ 5 h 96"/>
              <a:gd name="T16" fmla="*/ 454 w 2099"/>
              <a:gd name="T17" fmla="*/ 7 h 96"/>
              <a:gd name="T18" fmla="*/ 485 w 2099"/>
              <a:gd name="T19" fmla="*/ 10 h 96"/>
              <a:gd name="T20" fmla="*/ 543 w 2099"/>
              <a:gd name="T21" fmla="*/ 7 h 96"/>
              <a:gd name="T22" fmla="*/ 607 w 2099"/>
              <a:gd name="T23" fmla="*/ 5 h 96"/>
              <a:gd name="T24" fmla="*/ 816 w 2099"/>
              <a:gd name="T25" fmla="*/ 5 h 96"/>
              <a:gd name="T26" fmla="*/ 838 w 2099"/>
              <a:gd name="T27" fmla="*/ 7 h 96"/>
              <a:gd name="T28" fmla="*/ 870 w 2099"/>
              <a:gd name="T29" fmla="*/ 10 h 96"/>
              <a:gd name="T30" fmla="*/ 919 w 2099"/>
              <a:gd name="T31" fmla="*/ 12 h 96"/>
              <a:gd name="T32" fmla="*/ 945 w 2099"/>
              <a:gd name="T33" fmla="*/ 14 h 96"/>
              <a:gd name="T34" fmla="*/ 965 w 2099"/>
              <a:gd name="T35" fmla="*/ 15 h 96"/>
              <a:gd name="T36" fmla="*/ 983 w 2099"/>
              <a:gd name="T37" fmla="*/ 17 h 96"/>
              <a:gd name="T38" fmla="*/ 1012 w 2099"/>
              <a:gd name="T39" fmla="*/ 20 h 96"/>
              <a:gd name="T40" fmla="*/ 1057 w 2099"/>
              <a:gd name="T41" fmla="*/ 23 h 96"/>
              <a:gd name="T42" fmla="*/ 1127 w 2099"/>
              <a:gd name="T43" fmla="*/ 30 h 96"/>
              <a:gd name="T44" fmla="*/ 1211 w 2099"/>
              <a:gd name="T45" fmla="*/ 36 h 96"/>
              <a:gd name="T46" fmla="*/ 1227 w 2099"/>
              <a:gd name="T47" fmla="*/ 37 h 96"/>
              <a:gd name="T48" fmla="*/ 1255 w 2099"/>
              <a:gd name="T49" fmla="*/ 41 h 96"/>
              <a:gd name="T50" fmla="*/ 1300 w 2099"/>
              <a:gd name="T51" fmla="*/ 44 h 96"/>
              <a:gd name="T52" fmla="*/ 1322 w 2099"/>
              <a:gd name="T53" fmla="*/ 47 h 96"/>
              <a:gd name="T54" fmla="*/ 1353 w 2099"/>
              <a:gd name="T55" fmla="*/ 49 h 96"/>
              <a:gd name="T56" fmla="*/ 1382 w 2099"/>
              <a:gd name="T57" fmla="*/ 51 h 96"/>
              <a:gd name="T58" fmla="*/ 1415 w 2099"/>
              <a:gd name="T59" fmla="*/ 54 h 96"/>
              <a:gd name="T60" fmla="*/ 1508 w 2099"/>
              <a:gd name="T61" fmla="*/ 58 h 96"/>
              <a:gd name="T62" fmla="*/ 1528 w 2099"/>
              <a:gd name="T63" fmla="*/ 60 h 96"/>
              <a:gd name="T64" fmla="*/ 1546 w 2099"/>
              <a:gd name="T65" fmla="*/ 62 h 96"/>
              <a:gd name="T66" fmla="*/ 1578 w 2099"/>
              <a:gd name="T67" fmla="*/ 65 h 96"/>
              <a:gd name="T68" fmla="*/ 1631 w 2099"/>
              <a:gd name="T69" fmla="*/ 66 h 96"/>
              <a:gd name="T70" fmla="*/ 1687 w 2099"/>
              <a:gd name="T71" fmla="*/ 67 h 96"/>
              <a:gd name="T72" fmla="*/ 1716 w 2099"/>
              <a:gd name="T73" fmla="*/ 70 h 96"/>
              <a:gd name="T74" fmla="*/ 1768 w 2099"/>
              <a:gd name="T75" fmla="*/ 72 h 96"/>
              <a:gd name="T76" fmla="*/ 1950 w 2099"/>
              <a:gd name="T77" fmla="*/ 73 h 96"/>
              <a:gd name="T78" fmla="*/ 1990 w 2099"/>
              <a:gd name="T79" fmla="*/ 74 h 96"/>
              <a:gd name="T80" fmla="*/ 2011 w 2099"/>
              <a:gd name="T81" fmla="*/ 76 h 96"/>
              <a:gd name="T82" fmla="*/ 2029 w 2099"/>
              <a:gd name="T83" fmla="*/ 78 h 96"/>
              <a:gd name="T84" fmla="*/ 2044 w 2099"/>
              <a:gd name="T85" fmla="*/ 80 h 96"/>
              <a:gd name="T86" fmla="*/ 2069 w 2099"/>
              <a:gd name="T87" fmla="*/ 85 h 96"/>
              <a:gd name="T88" fmla="*/ 2081 w 2099"/>
              <a:gd name="T89" fmla="*/ 88 h 96"/>
              <a:gd name="T90" fmla="*/ 2089 w 2099"/>
              <a:gd name="T91" fmla="*/ 90 h 96"/>
              <a:gd name="T92" fmla="*/ 2098 w 2099"/>
              <a:gd name="T93"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99" h="96">
                <a:moveTo>
                  <a:pt x="0" y="5"/>
                </a:moveTo>
                <a:lnTo>
                  <a:pt x="15" y="2"/>
                </a:lnTo>
                <a:lnTo>
                  <a:pt x="59" y="0"/>
                </a:lnTo>
                <a:lnTo>
                  <a:pt x="107" y="0"/>
                </a:lnTo>
                <a:lnTo>
                  <a:pt x="172" y="1"/>
                </a:lnTo>
                <a:lnTo>
                  <a:pt x="274" y="4"/>
                </a:lnTo>
                <a:lnTo>
                  <a:pt x="345" y="5"/>
                </a:lnTo>
                <a:lnTo>
                  <a:pt x="434" y="5"/>
                </a:lnTo>
                <a:lnTo>
                  <a:pt x="454" y="7"/>
                </a:lnTo>
                <a:lnTo>
                  <a:pt x="485" y="10"/>
                </a:lnTo>
                <a:lnTo>
                  <a:pt x="543" y="7"/>
                </a:lnTo>
                <a:lnTo>
                  <a:pt x="607" y="5"/>
                </a:lnTo>
                <a:lnTo>
                  <a:pt x="816" y="5"/>
                </a:lnTo>
                <a:lnTo>
                  <a:pt x="838" y="7"/>
                </a:lnTo>
                <a:lnTo>
                  <a:pt x="870" y="10"/>
                </a:lnTo>
                <a:lnTo>
                  <a:pt x="919" y="12"/>
                </a:lnTo>
                <a:lnTo>
                  <a:pt x="945" y="14"/>
                </a:lnTo>
                <a:lnTo>
                  <a:pt x="965" y="15"/>
                </a:lnTo>
                <a:lnTo>
                  <a:pt x="983" y="17"/>
                </a:lnTo>
                <a:lnTo>
                  <a:pt x="1012" y="20"/>
                </a:lnTo>
                <a:lnTo>
                  <a:pt x="1057" y="23"/>
                </a:lnTo>
                <a:lnTo>
                  <a:pt x="1127" y="30"/>
                </a:lnTo>
                <a:lnTo>
                  <a:pt x="1211" y="36"/>
                </a:lnTo>
                <a:lnTo>
                  <a:pt x="1227" y="37"/>
                </a:lnTo>
                <a:lnTo>
                  <a:pt x="1255" y="41"/>
                </a:lnTo>
                <a:lnTo>
                  <a:pt x="1300" y="44"/>
                </a:lnTo>
                <a:lnTo>
                  <a:pt x="1322" y="47"/>
                </a:lnTo>
                <a:lnTo>
                  <a:pt x="1353" y="49"/>
                </a:lnTo>
                <a:lnTo>
                  <a:pt x="1382" y="51"/>
                </a:lnTo>
                <a:lnTo>
                  <a:pt x="1415" y="54"/>
                </a:lnTo>
                <a:lnTo>
                  <a:pt x="1508" y="58"/>
                </a:lnTo>
                <a:lnTo>
                  <a:pt x="1528" y="60"/>
                </a:lnTo>
                <a:lnTo>
                  <a:pt x="1546" y="62"/>
                </a:lnTo>
                <a:lnTo>
                  <a:pt x="1578" y="65"/>
                </a:lnTo>
                <a:lnTo>
                  <a:pt x="1631" y="66"/>
                </a:lnTo>
                <a:lnTo>
                  <a:pt x="1687" y="67"/>
                </a:lnTo>
                <a:lnTo>
                  <a:pt x="1716" y="70"/>
                </a:lnTo>
                <a:lnTo>
                  <a:pt x="1768" y="72"/>
                </a:lnTo>
                <a:lnTo>
                  <a:pt x="1950" y="73"/>
                </a:lnTo>
                <a:lnTo>
                  <a:pt x="1990" y="74"/>
                </a:lnTo>
                <a:lnTo>
                  <a:pt x="2011" y="76"/>
                </a:lnTo>
                <a:lnTo>
                  <a:pt x="2029" y="78"/>
                </a:lnTo>
                <a:lnTo>
                  <a:pt x="2044" y="80"/>
                </a:lnTo>
                <a:lnTo>
                  <a:pt x="2069" y="85"/>
                </a:lnTo>
                <a:lnTo>
                  <a:pt x="2081" y="88"/>
                </a:lnTo>
                <a:lnTo>
                  <a:pt x="2089" y="90"/>
                </a:lnTo>
                <a:lnTo>
                  <a:pt x="2098" y="9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9662" name="SMARTPenAnnotation246"/>
          <p:cNvSpPr>
            <a:spLocks/>
          </p:cNvSpPr>
          <p:nvPr/>
        </p:nvSpPr>
        <p:spPr bwMode="auto">
          <a:xfrm>
            <a:off x="660400" y="2232025"/>
            <a:ext cx="3341688" cy="55563"/>
          </a:xfrm>
          <a:custGeom>
            <a:avLst/>
            <a:gdLst>
              <a:gd name="T0" fmla="*/ 0 w 2105"/>
              <a:gd name="T1" fmla="*/ 17 h 35"/>
              <a:gd name="T2" fmla="*/ 23 w 2105"/>
              <a:gd name="T3" fmla="*/ 17 h 35"/>
              <a:gd name="T4" fmla="*/ 27 w 2105"/>
              <a:gd name="T5" fmla="*/ 15 h 35"/>
              <a:gd name="T6" fmla="*/ 32 w 2105"/>
              <a:gd name="T7" fmla="*/ 14 h 35"/>
              <a:gd name="T8" fmla="*/ 35 w 2105"/>
              <a:gd name="T9" fmla="*/ 13 h 35"/>
              <a:gd name="T10" fmla="*/ 40 w 2105"/>
              <a:gd name="T11" fmla="*/ 12 h 35"/>
              <a:gd name="T12" fmla="*/ 97 w 2105"/>
              <a:gd name="T13" fmla="*/ 12 h 35"/>
              <a:gd name="T14" fmla="*/ 202 w 2105"/>
              <a:gd name="T15" fmla="*/ 12 h 35"/>
              <a:gd name="T16" fmla="*/ 213 w 2105"/>
              <a:gd name="T17" fmla="*/ 11 h 35"/>
              <a:gd name="T18" fmla="*/ 225 w 2105"/>
              <a:gd name="T19" fmla="*/ 10 h 35"/>
              <a:gd name="T20" fmla="*/ 238 w 2105"/>
              <a:gd name="T21" fmla="*/ 9 h 35"/>
              <a:gd name="T22" fmla="*/ 250 w 2105"/>
              <a:gd name="T23" fmla="*/ 8 h 35"/>
              <a:gd name="T24" fmla="*/ 272 w 2105"/>
              <a:gd name="T25" fmla="*/ 7 h 35"/>
              <a:gd name="T26" fmla="*/ 596 w 2105"/>
              <a:gd name="T27" fmla="*/ 6 h 35"/>
              <a:gd name="T28" fmla="*/ 640 w 2105"/>
              <a:gd name="T29" fmla="*/ 4 h 35"/>
              <a:gd name="T30" fmla="*/ 688 w 2105"/>
              <a:gd name="T31" fmla="*/ 2 h 35"/>
              <a:gd name="T32" fmla="*/ 737 w 2105"/>
              <a:gd name="T33" fmla="*/ 1 h 35"/>
              <a:gd name="T34" fmla="*/ 931 w 2105"/>
              <a:gd name="T35" fmla="*/ 0 h 35"/>
              <a:gd name="T36" fmla="*/ 953 w 2105"/>
              <a:gd name="T37" fmla="*/ 1 h 35"/>
              <a:gd name="T38" fmla="*/ 971 w 2105"/>
              <a:gd name="T39" fmla="*/ 2 h 35"/>
              <a:gd name="T40" fmla="*/ 987 w 2105"/>
              <a:gd name="T41" fmla="*/ 3 h 35"/>
              <a:gd name="T42" fmla="*/ 1000 w 2105"/>
              <a:gd name="T43" fmla="*/ 4 h 35"/>
              <a:gd name="T44" fmla="*/ 1024 w 2105"/>
              <a:gd name="T45" fmla="*/ 5 h 35"/>
              <a:gd name="T46" fmla="*/ 1080 w 2105"/>
              <a:gd name="T47" fmla="*/ 6 h 35"/>
              <a:gd name="T48" fmla="*/ 1102 w 2105"/>
              <a:gd name="T49" fmla="*/ 6 h 35"/>
              <a:gd name="T50" fmla="*/ 1112 w 2105"/>
              <a:gd name="T51" fmla="*/ 8 h 35"/>
              <a:gd name="T52" fmla="*/ 1122 w 2105"/>
              <a:gd name="T53" fmla="*/ 9 h 35"/>
              <a:gd name="T54" fmla="*/ 1133 w 2105"/>
              <a:gd name="T55" fmla="*/ 10 h 35"/>
              <a:gd name="T56" fmla="*/ 1154 w 2105"/>
              <a:gd name="T57" fmla="*/ 11 h 35"/>
              <a:gd name="T58" fmla="*/ 1339 w 2105"/>
              <a:gd name="T59" fmla="*/ 16 h 35"/>
              <a:gd name="T60" fmla="*/ 1414 w 2105"/>
              <a:gd name="T61" fmla="*/ 17 h 35"/>
              <a:gd name="T62" fmla="*/ 1758 w 2105"/>
              <a:gd name="T63" fmla="*/ 17 h 35"/>
              <a:gd name="T64" fmla="*/ 1771 w 2105"/>
              <a:gd name="T65" fmla="*/ 18 h 35"/>
              <a:gd name="T66" fmla="*/ 1782 w 2105"/>
              <a:gd name="T67" fmla="*/ 19 h 35"/>
              <a:gd name="T68" fmla="*/ 1792 w 2105"/>
              <a:gd name="T69" fmla="*/ 20 h 35"/>
              <a:gd name="T70" fmla="*/ 1804 w 2105"/>
              <a:gd name="T71" fmla="*/ 21 h 35"/>
              <a:gd name="T72" fmla="*/ 1833 w 2105"/>
              <a:gd name="T73" fmla="*/ 22 h 35"/>
              <a:gd name="T74" fmla="*/ 1896 w 2105"/>
              <a:gd name="T75" fmla="*/ 23 h 35"/>
              <a:gd name="T76" fmla="*/ 1976 w 2105"/>
              <a:gd name="T77" fmla="*/ 23 h 35"/>
              <a:gd name="T78" fmla="*/ 1987 w 2105"/>
              <a:gd name="T79" fmla="*/ 23 h 35"/>
              <a:gd name="T80" fmla="*/ 1997 w 2105"/>
              <a:gd name="T81" fmla="*/ 24 h 35"/>
              <a:gd name="T82" fmla="*/ 2007 w 2105"/>
              <a:gd name="T83" fmla="*/ 26 h 35"/>
              <a:gd name="T84" fmla="*/ 2015 w 2105"/>
              <a:gd name="T85" fmla="*/ 27 h 35"/>
              <a:gd name="T86" fmla="*/ 2029 w 2105"/>
              <a:gd name="T87" fmla="*/ 28 h 35"/>
              <a:gd name="T88" fmla="*/ 2061 w 2105"/>
              <a:gd name="T89" fmla="*/ 28 h 35"/>
              <a:gd name="T90" fmla="*/ 2067 w 2105"/>
              <a:gd name="T91" fmla="*/ 29 h 35"/>
              <a:gd name="T92" fmla="*/ 2073 w 2105"/>
              <a:gd name="T93" fmla="*/ 30 h 35"/>
              <a:gd name="T94" fmla="*/ 2104 w 2105"/>
              <a:gd name="T9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5" h="35">
                <a:moveTo>
                  <a:pt x="0" y="17"/>
                </a:moveTo>
                <a:lnTo>
                  <a:pt x="23" y="17"/>
                </a:lnTo>
                <a:lnTo>
                  <a:pt x="27" y="15"/>
                </a:lnTo>
                <a:lnTo>
                  <a:pt x="32" y="14"/>
                </a:lnTo>
                <a:lnTo>
                  <a:pt x="35" y="13"/>
                </a:lnTo>
                <a:lnTo>
                  <a:pt x="40" y="12"/>
                </a:lnTo>
                <a:lnTo>
                  <a:pt x="97" y="12"/>
                </a:lnTo>
                <a:lnTo>
                  <a:pt x="202" y="12"/>
                </a:lnTo>
                <a:lnTo>
                  <a:pt x="213" y="11"/>
                </a:lnTo>
                <a:lnTo>
                  <a:pt x="225" y="10"/>
                </a:lnTo>
                <a:lnTo>
                  <a:pt x="238" y="9"/>
                </a:lnTo>
                <a:lnTo>
                  <a:pt x="250" y="8"/>
                </a:lnTo>
                <a:lnTo>
                  <a:pt x="272" y="7"/>
                </a:lnTo>
                <a:lnTo>
                  <a:pt x="596" y="6"/>
                </a:lnTo>
                <a:lnTo>
                  <a:pt x="640" y="4"/>
                </a:lnTo>
                <a:lnTo>
                  <a:pt x="688" y="2"/>
                </a:lnTo>
                <a:lnTo>
                  <a:pt x="737" y="1"/>
                </a:lnTo>
                <a:lnTo>
                  <a:pt x="931" y="0"/>
                </a:lnTo>
                <a:lnTo>
                  <a:pt x="953" y="1"/>
                </a:lnTo>
                <a:lnTo>
                  <a:pt x="971" y="2"/>
                </a:lnTo>
                <a:lnTo>
                  <a:pt x="987" y="3"/>
                </a:lnTo>
                <a:lnTo>
                  <a:pt x="1000" y="4"/>
                </a:lnTo>
                <a:lnTo>
                  <a:pt x="1024" y="5"/>
                </a:lnTo>
                <a:lnTo>
                  <a:pt x="1080" y="6"/>
                </a:lnTo>
                <a:lnTo>
                  <a:pt x="1102" y="6"/>
                </a:lnTo>
                <a:lnTo>
                  <a:pt x="1112" y="8"/>
                </a:lnTo>
                <a:lnTo>
                  <a:pt x="1122" y="9"/>
                </a:lnTo>
                <a:lnTo>
                  <a:pt x="1133" y="10"/>
                </a:lnTo>
                <a:lnTo>
                  <a:pt x="1154" y="11"/>
                </a:lnTo>
                <a:lnTo>
                  <a:pt x="1339" y="16"/>
                </a:lnTo>
                <a:lnTo>
                  <a:pt x="1414" y="17"/>
                </a:lnTo>
                <a:lnTo>
                  <a:pt x="1758" y="17"/>
                </a:lnTo>
                <a:lnTo>
                  <a:pt x="1771" y="18"/>
                </a:lnTo>
                <a:lnTo>
                  <a:pt x="1782" y="19"/>
                </a:lnTo>
                <a:lnTo>
                  <a:pt x="1792" y="20"/>
                </a:lnTo>
                <a:lnTo>
                  <a:pt x="1804" y="21"/>
                </a:lnTo>
                <a:lnTo>
                  <a:pt x="1833" y="22"/>
                </a:lnTo>
                <a:lnTo>
                  <a:pt x="1896" y="23"/>
                </a:lnTo>
                <a:lnTo>
                  <a:pt x="1976" y="23"/>
                </a:lnTo>
                <a:lnTo>
                  <a:pt x="1987" y="23"/>
                </a:lnTo>
                <a:lnTo>
                  <a:pt x="1997" y="24"/>
                </a:lnTo>
                <a:lnTo>
                  <a:pt x="2007" y="26"/>
                </a:lnTo>
                <a:lnTo>
                  <a:pt x="2015" y="27"/>
                </a:lnTo>
                <a:lnTo>
                  <a:pt x="2029" y="28"/>
                </a:lnTo>
                <a:lnTo>
                  <a:pt x="2061" y="28"/>
                </a:lnTo>
                <a:lnTo>
                  <a:pt x="2067" y="29"/>
                </a:lnTo>
                <a:lnTo>
                  <a:pt x="2073" y="30"/>
                </a:lnTo>
                <a:lnTo>
                  <a:pt x="2104"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9663" name="SMARTPenAnnotation247"/>
          <p:cNvSpPr>
            <a:spLocks/>
          </p:cNvSpPr>
          <p:nvPr/>
        </p:nvSpPr>
        <p:spPr bwMode="auto">
          <a:xfrm>
            <a:off x="258763" y="2509838"/>
            <a:ext cx="1055687" cy="90487"/>
          </a:xfrm>
          <a:custGeom>
            <a:avLst/>
            <a:gdLst>
              <a:gd name="T0" fmla="*/ 0 w 665"/>
              <a:gd name="T1" fmla="*/ 0 h 57"/>
              <a:gd name="T2" fmla="*/ 3 w 665"/>
              <a:gd name="T3" fmla="*/ 6 h 57"/>
              <a:gd name="T4" fmla="*/ 5 w 665"/>
              <a:gd name="T5" fmla="*/ 7 h 57"/>
              <a:gd name="T6" fmla="*/ 6 w 665"/>
              <a:gd name="T7" fmla="*/ 9 h 57"/>
              <a:gd name="T8" fmla="*/ 8 w 665"/>
              <a:gd name="T9" fmla="*/ 9 h 57"/>
              <a:gd name="T10" fmla="*/ 10 w 665"/>
              <a:gd name="T11" fmla="*/ 10 h 57"/>
              <a:gd name="T12" fmla="*/ 12 w 665"/>
              <a:gd name="T13" fmla="*/ 12 h 57"/>
              <a:gd name="T14" fmla="*/ 13 w 665"/>
              <a:gd name="T15" fmla="*/ 13 h 57"/>
              <a:gd name="T16" fmla="*/ 16 w 665"/>
              <a:gd name="T17" fmla="*/ 15 h 57"/>
              <a:gd name="T18" fmla="*/ 19 w 665"/>
              <a:gd name="T19" fmla="*/ 17 h 57"/>
              <a:gd name="T20" fmla="*/ 22 w 665"/>
              <a:gd name="T21" fmla="*/ 19 h 57"/>
              <a:gd name="T22" fmla="*/ 25 w 665"/>
              <a:gd name="T23" fmla="*/ 20 h 57"/>
              <a:gd name="T24" fmla="*/ 32 w 665"/>
              <a:gd name="T25" fmla="*/ 21 h 57"/>
              <a:gd name="T26" fmla="*/ 36 w 665"/>
              <a:gd name="T27" fmla="*/ 22 h 57"/>
              <a:gd name="T28" fmla="*/ 40 w 665"/>
              <a:gd name="T29" fmla="*/ 23 h 57"/>
              <a:gd name="T30" fmla="*/ 43 w 665"/>
              <a:gd name="T31" fmla="*/ 25 h 57"/>
              <a:gd name="T32" fmla="*/ 52 w 665"/>
              <a:gd name="T33" fmla="*/ 28 h 57"/>
              <a:gd name="T34" fmla="*/ 58 w 665"/>
              <a:gd name="T35" fmla="*/ 30 h 57"/>
              <a:gd name="T36" fmla="*/ 62 w 665"/>
              <a:gd name="T37" fmla="*/ 32 h 57"/>
              <a:gd name="T38" fmla="*/ 66 w 665"/>
              <a:gd name="T39" fmla="*/ 33 h 57"/>
              <a:gd name="T40" fmla="*/ 71 w 665"/>
              <a:gd name="T41" fmla="*/ 35 h 57"/>
              <a:gd name="T42" fmla="*/ 76 w 665"/>
              <a:gd name="T43" fmla="*/ 37 h 57"/>
              <a:gd name="T44" fmla="*/ 95 w 665"/>
              <a:gd name="T45" fmla="*/ 38 h 57"/>
              <a:gd name="T46" fmla="*/ 109 w 665"/>
              <a:gd name="T47" fmla="*/ 39 h 57"/>
              <a:gd name="T48" fmla="*/ 117 w 665"/>
              <a:gd name="T49" fmla="*/ 39 h 57"/>
              <a:gd name="T50" fmla="*/ 124 w 665"/>
              <a:gd name="T51" fmla="*/ 41 h 57"/>
              <a:gd name="T52" fmla="*/ 132 w 665"/>
              <a:gd name="T53" fmla="*/ 42 h 57"/>
              <a:gd name="T54" fmla="*/ 146 w 665"/>
              <a:gd name="T55" fmla="*/ 43 h 57"/>
              <a:gd name="T56" fmla="*/ 162 w 665"/>
              <a:gd name="T57" fmla="*/ 45 h 57"/>
              <a:gd name="T58" fmla="*/ 171 w 665"/>
              <a:gd name="T59" fmla="*/ 46 h 57"/>
              <a:gd name="T60" fmla="*/ 179 w 665"/>
              <a:gd name="T61" fmla="*/ 47 h 57"/>
              <a:gd name="T62" fmla="*/ 199 w 665"/>
              <a:gd name="T63" fmla="*/ 48 h 57"/>
              <a:gd name="T64" fmla="*/ 282 w 665"/>
              <a:gd name="T65" fmla="*/ 50 h 57"/>
              <a:gd name="T66" fmla="*/ 362 w 665"/>
              <a:gd name="T67" fmla="*/ 50 h 57"/>
              <a:gd name="T68" fmla="*/ 378 w 665"/>
              <a:gd name="T69" fmla="*/ 50 h 57"/>
              <a:gd name="T70" fmla="*/ 433 w 665"/>
              <a:gd name="T71" fmla="*/ 46 h 57"/>
              <a:gd name="T72" fmla="*/ 459 w 665"/>
              <a:gd name="T73" fmla="*/ 45 h 57"/>
              <a:gd name="T74" fmla="*/ 471 w 665"/>
              <a:gd name="T75" fmla="*/ 45 h 57"/>
              <a:gd name="T76" fmla="*/ 483 w 665"/>
              <a:gd name="T77" fmla="*/ 43 h 57"/>
              <a:gd name="T78" fmla="*/ 494 w 665"/>
              <a:gd name="T79" fmla="*/ 42 h 57"/>
              <a:gd name="T80" fmla="*/ 514 w 665"/>
              <a:gd name="T81" fmla="*/ 40 h 57"/>
              <a:gd name="T82" fmla="*/ 532 w 665"/>
              <a:gd name="T83" fmla="*/ 40 h 57"/>
              <a:gd name="T84" fmla="*/ 567 w 665"/>
              <a:gd name="T85" fmla="*/ 39 h 57"/>
              <a:gd name="T86" fmla="*/ 583 w 665"/>
              <a:gd name="T87" fmla="*/ 40 h 57"/>
              <a:gd name="T88" fmla="*/ 590 w 665"/>
              <a:gd name="T89" fmla="*/ 41 h 57"/>
              <a:gd name="T90" fmla="*/ 598 w 665"/>
              <a:gd name="T91" fmla="*/ 42 h 57"/>
              <a:gd name="T92" fmla="*/ 621 w 665"/>
              <a:gd name="T93" fmla="*/ 47 h 57"/>
              <a:gd name="T94" fmla="*/ 664 w 665"/>
              <a:gd name="T9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5" h="57">
                <a:moveTo>
                  <a:pt x="0" y="0"/>
                </a:moveTo>
                <a:lnTo>
                  <a:pt x="3" y="6"/>
                </a:lnTo>
                <a:lnTo>
                  <a:pt x="5" y="7"/>
                </a:lnTo>
                <a:lnTo>
                  <a:pt x="6" y="9"/>
                </a:lnTo>
                <a:lnTo>
                  <a:pt x="8" y="9"/>
                </a:lnTo>
                <a:lnTo>
                  <a:pt x="10" y="10"/>
                </a:lnTo>
                <a:lnTo>
                  <a:pt x="12" y="12"/>
                </a:lnTo>
                <a:lnTo>
                  <a:pt x="13" y="13"/>
                </a:lnTo>
                <a:lnTo>
                  <a:pt x="16" y="15"/>
                </a:lnTo>
                <a:lnTo>
                  <a:pt x="19" y="17"/>
                </a:lnTo>
                <a:lnTo>
                  <a:pt x="22" y="19"/>
                </a:lnTo>
                <a:lnTo>
                  <a:pt x="25" y="20"/>
                </a:lnTo>
                <a:lnTo>
                  <a:pt x="32" y="21"/>
                </a:lnTo>
                <a:lnTo>
                  <a:pt x="36" y="22"/>
                </a:lnTo>
                <a:lnTo>
                  <a:pt x="40" y="23"/>
                </a:lnTo>
                <a:lnTo>
                  <a:pt x="43" y="25"/>
                </a:lnTo>
                <a:lnTo>
                  <a:pt x="52" y="28"/>
                </a:lnTo>
                <a:lnTo>
                  <a:pt x="58" y="30"/>
                </a:lnTo>
                <a:lnTo>
                  <a:pt x="62" y="32"/>
                </a:lnTo>
                <a:lnTo>
                  <a:pt x="66" y="33"/>
                </a:lnTo>
                <a:lnTo>
                  <a:pt x="71" y="35"/>
                </a:lnTo>
                <a:lnTo>
                  <a:pt x="76" y="37"/>
                </a:lnTo>
                <a:lnTo>
                  <a:pt x="95" y="38"/>
                </a:lnTo>
                <a:lnTo>
                  <a:pt x="109" y="39"/>
                </a:lnTo>
                <a:lnTo>
                  <a:pt x="117" y="39"/>
                </a:lnTo>
                <a:lnTo>
                  <a:pt x="124" y="41"/>
                </a:lnTo>
                <a:lnTo>
                  <a:pt x="132" y="42"/>
                </a:lnTo>
                <a:lnTo>
                  <a:pt x="146" y="43"/>
                </a:lnTo>
                <a:lnTo>
                  <a:pt x="162" y="45"/>
                </a:lnTo>
                <a:lnTo>
                  <a:pt x="171" y="46"/>
                </a:lnTo>
                <a:lnTo>
                  <a:pt x="179" y="47"/>
                </a:lnTo>
                <a:lnTo>
                  <a:pt x="199" y="48"/>
                </a:lnTo>
                <a:lnTo>
                  <a:pt x="282" y="50"/>
                </a:lnTo>
                <a:lnTo>
                  <a:pt x="362" y="50"/>
                </a:lnTo>
                <a:lnTo>
                  <a:pt x="378" y="50"/>
                </a:lnTo>
                <a:lnTo>
                  <a:pt x="433" y="46"/>
                </a:lnTo>
                <a:lnTo>
                  <a:pt x="459" y="45"/>
                </a:lnTo>
                <a:lnTo>
                  <a:pt x="471" y="45"/>
                </a:lnTo>
                <a:lnTo>
                  <a:pt x="483" y="43"/>
                </a:lnTo>
                <a:lnTo>
                  <a:pt x="494" y="42"/>
                </a:lnTo>
                <a:lnTo>
                  <a:pt x="514" y="40"/>
                </a:lnTo>
                <a:lnTo>
                  <a:pt x="532" y="40"/>
                </a:lnTo>
                <a:lnTo>
                  <a:pt x="567" y="39"/>
                </a:lnTo>
                <a:lnTo>
                  <a:pt x="583" y="40"/>
                </a:lnTo>
                <a:lnTo>
                  <a:pt x="590" y="41"/>
                </a:lnTo>
                <a:lnTo>
                  <a:pt x="598" y="42"/>
                </a:lnTo>
                <a:lnTo>
                  <a:pt x="621" y="47"/>
                </a:lnTo>
                <a:lnTo>
                  <a:pt x="664"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86155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endParaRPr lang="en-US" altLang="en-US"/>
          </a:p>
        </p:txBody>
      </p:sp>
      <p:sp>
        <p:nvSpPr>
          <p:cNvPr id="189443" name="Rectangle 3"/>
          <p:cNvSpPr>
            <a:spLocks noGrp="1" noChangeArrowheads="1"/>
          </p:cNvSpPr>
          <p:nvPr>
            <p:ph type="body" idx="1"/>
          </p:nvPr>
        </p:nvSpPr>
        <p:spPr/>
        <p:txBody>
          <a:bodyPr/>
          <a:lstStyle/>
          <a:p>
            <a:endParaRPr lang="en-US" altLang="en-US"/>
          </a:p>
        </p:txBody>
      </p:sp>
      <p:pic>
        <p:nvPicPr>
          <p:cNvPr id="189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721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endParaRPr lang="en-US" altLang="en-US"/>
          </a:p>
        </p:txBody>
      </p:sp>
      <p:sp>
        <p:nvSpPr>
          <p:cNvPr id="523267" name="Rectangle 3"/>
          <p:cNvSpPr>
            <a:spLocks noGrp="1" noChangeArrowheads="1"/>
          </p:cNvSpPr>
          <p:nvPr>
            <p:ph type="body" idx="1"/>
          </p:nvPr>
        </p:nvSpPr>
        <p:spPr/>
        <p:txBody>
          <a:bodyPr/>
          <a:lstStyle/>
          <a:p>
            <a:endParaRPr lang="en-US" altLang="en-US"/>
          </a:p>
        </p:txBody>
      </p:sp>
      <p:pic>
        <p:nvPicPr>
          <p:cNvPr id="523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extLst>
            <a:ext uri="{909E8E84-426E-40DD-AFC4-6F175D3DCCD1}">
              <a14:hiddenFill xmlns:a14="http://schemas.microsoft.com/office/drawing/2010/main">
                <a:solidFill>
                  <a:srgbClr val="FFFFFF"/>
                </a:solidFill>
              </a14:hiddenFill>
            </a:ext>
          </a:extLst>
        </p:spPr>
      </p:pic>
      <p:sp>
        <p:nvSpPr>
          <p:cNvPr id="523269" name="Text Box 5"/>
          <p:cNvSpPr txBox="1">
            <a:spLocks noChangeArrowheads="1"/>
          </p:cNvSpPr>
          <p:nvPr/>
        </p:nvSpPr>
        <p:spPr bwMode="auto">
          <a:xfrm>
            <a:off x="228600" y="304800"/>
            <a:ext cx="2514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rPr>
              <a:t>Lady Macbeth comes back in time to hear this, and she again chastises her husband for being a coward.</a:t>
            </a:r>
            <a:r>
              <a:rPr lang="en-US" altLang="en-US" sz="2000" b="1">
                <a:solidFill>
                  <a:srgbClr val="FFFFFF"/>
                </a:solidFill>
              </a:rPr>
              <a:t>  </a:t>
            </a:r>
          </a:p>
        </p:txBody>
      </p:sp>
      <p:sp>
        <p:nvSpPr>
          <p:cNvPr id="523270" name="SMARTPenAnnotation237"/>
          <p:cNvSpPr>
            <a:spLocks/>
          </p:cNvSpPr>
          <p:nvPr/>
        </p:nvSpPr>
        <p:spPr bwMode="auto">
          <a:xfrm>
            <a:off x="2116138" y="473075"/>
            <a:ext cx="785812" cy="4386263"/>
          </a:xfrm>
          <a:custGeom>
            <a:avLst/>
            <a:gdLst>
              <a:gd name="T0" fmla="*/ 0 w 495"/>
              <a:gd name="T1" fmla="*/ 8 h 2763"/>
              <a:gd name="T2" fmla="*/ 16 w 495"/>
              <a:gd name="T3" fmla="*/ 27 h 2763"/>
              <a:gd name="T4" fmla="*/ 33 w 495"/>
              <a:gd name="T5" fmla="*/ 41 h 2763"/>
              <a:gd name="T6" fmla="*/ 41 w 495"/>
              <a:gd name="T7" fmla="*/ 50 h 2763"/>
              <a:gd name="T8" fmla="*/ 58 w 495"/>
              <a:gd name="T9" fmla="*/ 65 h 2763"/>
              <a:gd name="T10" fmla="*/ 89 w 495"/>
              <a:gd name="T11" fmla="*/ 90 h 2763"/>
              <a:gd name="T12" fmla="*/ 105 w 495"/>
              <a:gd name="T13" fmla="*/ 102 h 2763"/>
              <a:gd name="T14" fmla="*/ 121 w 495"/>
              <a:gd name="T15" fmla="*/ 119 h 2763"/>
              <a:gd name="T16" fmla="*/ 148 w 495"/>
              <a:gd name="T17" fmla="*/ 143 h 2763"/>
              <a:gd name="T18" fmla="*/ 179 w 495"/>
              <a:gd name="T19" fmla="*/ 175 h 2763"/>
              <a:gd name="T20" fmla="*/ 222 w 495"/>
              <a:gd name="T21" fmla="*/ 229 h 2763"/>
              <a:gd name="T22" fmla="*/ 247 w 495"/>
              <a:gd name="T23" fmla="*/ 265 h 2763"/>
              <a:gd name="T24" fmla="*/ 274 w 495"/>
              <a:gd name="T25" fmla="*/ 314 h 2763"/>
              <a:gd name="T26" fmla="*/ 301 w 495"/>
              <a:gd name="T27" fmla="*/ 360 h 2763"/>
              <a:gd name="T28" fmla="*/ 328 w 495"/>
              <a:gd name="T29" fmla="*/ 403 h 2763"/>
              <a:gd name="T30" fmla="*/ 356 w 495"/>
              <a:gd name="T31" fmla="*/ 448 h 2763"/>
              <a:gd name="T32" fmla="*/ 384 w 495"/>
              <a:gd name="T33" fmla="*/ 501 h 2763"/>
              <a:gd name="T34" fmla="*/ 404 w 495"/>
              <a:gd name="T35" fmla="*/ 545 h 2763"/>
              <a:gd name="T36" fmla="*/ 430 w 495"/>
              <a:gd name="T37" fmla="*/ 618 h 2763"/>
              <a:gd name="T38" fmla="*/ 458 w 495"/>
              <a:gd name="T39" fmla="*/ 724 h 2763"/>
              <a:gd name="T40" fmla="*/ 481 w 495"/>
              <a:gd name="T41" fmla="*/ 882 h 2763"/>
              <a:gd name="T42" fmla="*/ 494 w 495"/>
              <a:gd name="T43" fmla="*/ 1108 h 2763"/>
              <a:gd name="T44" fmla="*/ 484 w 495"/>
              <a:gd name="T45" fmla="*/ 1263 h 2763"/>
              <a:gd name="T46" fmla="*/ 465 w 495"/>
              <a:gd name="T47" fmla="*/ 1379 h 2763"/>
              <a:gd name="T48" fmla="*/ 435 w 495"/>
              <a:gd name="T49" fmla="*/ 1473 h 2763"/>
              <a:gd name="T50" fmla="*/ 405 w 495"/>
              <a:gd name="T51" fmla="*/ 1570 h 2763"/>
              <a:gd name="T52" fmla="*/ 372 w 495"/>
              <a:gd name="T53" fmla="*/ 1658 h 2763"/>
              <a:gd name="T54" fmla="*/ 347 w 495"/>
              <a:gd name="T55" fmla="*/ 1739 h 2763"/>
              <a:gd name="T56" fmla="*/ 316 w 495"/>
              <a:gd name="T57" fmla="*/ 1832 h 2763"/>
              <a:gd name="T58" fmla="*/ 282 w 495"/>
              <a:gd name="T59" fmla="*/ 1969 h 2763"/>
              <a:gd name="T60" fmla="*/ 253 w 495"/>
              <a:gd name="T61" fmla="*/ 2123 h 2763"/>
              <a:gd name="T62" fmla="*/ 238 w 495"/>
              <a:gd name="T63" fmla="*/ 2219 h 2763"/>
              <a:gd name="T64" fmla="*/ 210 w 495"/>
              <a:gd name="T65" fmla="*/ 2372 h 2763"/>
              <a:gd name="T66" fmla="*/ 188 w 495"/>
              <a:gd name="T67" fmla="*/ 2457 h 2763"/>
              <a:gd name="T68" fmla="*/ 156 w 495"/>
              <a:gd name="T69" fmla="*/ 2539 h 2763"/>
              <a:gd name="T70" fmla="*/ 118 w 495"/>
              <a:gd name="T71" fmla="*/ 2611 h 2763"/>
              <a:gd name="T72" fmla="*/ 85 w 495"/>
              <a:gd name="T73" fmla="*/ 2670 h 2763"/>
              <a:gd name="T74" fmla="*/ 45 w 495"/>
              <a:gd name="T75" fmla="*/ 2762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2763">
                <a:moveTo>
                  <a:pt x="0" y="0"/>
                </a:moveTo>
                <a:lnTo>
                  <a:pt x="0" y="8"/>
                </a:lnTo>
                <a:lnTo>
                  <a:pt x="1" y="10"/>
                </a:lnTo>
                <a:lnTo>
                  <a:pt x="16" y="27"/>
                </a:lnTo>
                <a:lnTo>
                  <a:pt x="26" y="37"/>
                </a:lnTo>
                <a:lnTo>
                  <a:pt x="33" y="41"/>
                </a:lnTo>
                <a:lnTo>
                  <a:pt x="38" y="47"/>
                </a:lnTo>
                <a:lnTo>
                  <a:pt x="41" y="50"/>
                </a:lnTo>
                <a:lnTo>
                  <a:pt x="46" y="55"/>
                </a:lnTo>
                <a:lnTo>
                  <a:pt x="58" y="65"/>
                </a:lnTo>
                <a:lnTo>
                  <a:pt x="74" y="78"/>
                </a:lnTo>
                <a:lnTo>
                  <a:pt x="89" y="90"/>
                </a:lnTo>
                <a:lnTo>
                  <a:pt x="101" y="100"/>
                </a:lnTo>
                <a:lnTo>
                  <a:pt x="105" y="102"/>
                </a:lnTo>
                <a:lnTo>
                  <a:pt x="112" y="110"/>
                </a:lnTo>
                <a:lnTo>
                  <a:pt x="121" y="119"/>
                </a:lnTo>
                <a:lnTo>
                  <a:pt x="135" y="131"/>
                </a:lnTo>
                <a:lnTo>
                  <a:pt x="148" y="143"/>
                </a:lnTo>
                <a:lnTo>
                  <a:pt x="172" y="166"/>
                </a:lnTo>
                <a:lnTo>
                  <a:pt x="179" y="175"/>
                </a:lnTo>
                <a:lnTo>
                  <a:pt x="199" y="199"/>
                </a:lnTo>
                <a:lnTo>
                  <a:pt x="222" y="229"/>
                </a:lnTo>
                <a:lnTo>
                  <a:pt x="233" y="244"/>
                </a:lnTo>
                <a:lnTo>
                  <a:pt x="247" y="265"/>
                </a:lnTo>
                <a:lnTo>
                  <a:pt x="259" y="287"/>
                </a:lnTo>
                <a:lnTo>
                  <a:pt x="274" y="314"/>
                </a:lnTo>
                <a:lnTo>
                  <a:pt x="289" y="341"/>
                </a:lnTo>
                <a:lnTo>
                  <a:pt x="301" y="360"/>
                </a:lnTo>
                <a:lnTo>
                  <a:pt x="315" y="381"/>
                </a:lnTo>
                <a:lnTo>
                  <a:pt x="328" y="403"/>
                </a:lnTo>
                <a:lnTo>
                  <a:pt x="343" y="426"/>
                </a:lnTo>
                <a:lnTo>
                  <a:pt x="356" y="448"/>
                </a:lnTo>
                <a:lnTo>
                  <a:pt x="371" y="478"/>
                </a:lnTo>
                <a:lnTo>
                  <a:pt x="384" y="501"/>
                </a:lnTo>
                <a:lnTo>
                  <a:pt x="393" y="516"/>
                </a:lnTo>
                <a:lnTo>
                  <a:pt x="404" y="545"/>
                </a:lnTo>
                <a:lnTo>
                  <a:pt x="415" y="573"/>
                </a:lnTo>
                <a:lnTo>
                  <a:pt x="430" y="618"/>
                </a:lnTo>
                <a:lnTo>
                  <a:pt x="443" y="672"/>
                </a:lnTo>
                <a:lnTo>
                  <a:pt x="458" y="724"/>
                </a:lnTo>
                <a:lnTo>
                  <a:pt x="472" y="804"/>
                </a:lnTo>
                <a:lnTo>
                  <a:pt x="481" y="882"/>
                </a:lnTo>
                <a:lnTo>
                  <a:pt x="492" y="1022"/>
                </a:lnTo>
                <a:lnTo>
                  <a:pt x="494" y="1108"/>
                </a:lnTo>
                <a:lnTo>
                  <a:pt x="493" y="1186"/>
                </a:lnTo>
                <a:lnTo>
                  <a:pt x="484" y="1263"/>
                </a:lnTo>
                <a:lnTo>
                  <a:pt x="470" y="1345"/>
                </a:lnTo>
                <a:lnTo>
                  <a:pt x="465" y="1379"/>
                </a:lnTo>
                <a:lnTo>
                  <a:pt x="450" y="1422"/>
                </a:lnTo>
                <a:lnTo>
                  <a:pt x="435" y="1473"/>
                </a:lnTo>
                <a:lnTo>
                  <a:pt x="421" y="1524"/>
                </a:lnTo>
                <a:lnTo>
                  <a:pt x="405" y="1570"/>
                </a:lnTo>
                <a:lnTo>
                  <a:pt x="385" y="1625"/>
                </a:lnTo>
                <a:lnTo>
                  <a:pt x="372" y="1658"/>
                </a:lnTo>
                <a:lnTo>
                  <a:pt x="360" y="1693"/>
                </a:lnTo>
                <a:lnTo>
                  <a:pt x="347" y="1739"/>
                </a:lnTo>
                <a:lnTo>
                  <a:pt x="334" y="1781"/>
                </a:lnTo>
                <a:lnTo>
                  <a:pt x="316" y="1832"/>
                </a:lnTo>
                <a:lnTo>
                  <a:pt x="304" y="1890"/>
                </a:lnTo>
                <a:lnTo>
                  <a:pt x="282" y="1969"/>
                </a:lnTo>
                <a:lnTo>
                  <a:pt x="267" y="2042"/>
                </a:lnTo>
                <a:lnTo>
                  <a:pt x="253" y="2123"/>
                </a:lnTo>
                <a:lnTo>
                  <a:pt x="244" y="2172"/>
                </a:lnTo>
                <a:lnTo>
                  <a:pt x="238" y="2219"/>
                </a:lnTo>
                <a:lnTo>
                  <a:pt x="225" y="2299"/>
                </a:lnTo>
                <a:lnTo>
                  <a:pt x="210" y="2372"/>
                </a:lnTo>
                <a:lnTo>
                  <a:pt x="198" y="2425"/>
                </a:lnTo>
                <a:lnTo>
                  <a:pt x="188" y="2457"/>
                </a:lnTo>
                <a:lnTo>
                  <a:pt x="170" y="2508"/>
                </a:lnTo>
                <a:lnTo>
                  <a:pt x="156" y="2539"/>
                </a:lnTo>
                <a:lnTo>
                  <a:pt x="142" y="2564"/>
                </a:lnTo>
                <a:lnTo>
                  <a:pt x="118" y="2611"/>
                </a:lnTo>
                <a:lnTo>
                  <a:pt x="97" y="2648"/>
                </a:lnTo>
                <a:lnTo>
                  <a:pt x="85" y="2670"/>
                </a:lnTo>
                <a:lnTo>
                  <a:pt x="77" y="2684"/>
                </a:lnTo>
                <a:lnTo>
                  <a:pt x="45" y="27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089811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1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1637" name="Text Box 5"/>
          <p:cNvSpPr txBox="1">
            <a:spLocks noChangeArrowheads="1"/>
          </p:cNvSpPr>
          <p:nvPr/>
        </p:nvSpPr>
        <p:spPr bwMode="auto">
          <a:xfrm>
            <a:off x="7010400" y="304800"/>
            <a:ext cx="1981200"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FFFF"/>
                </a:solidFill>
              </a:rPr>
              <a:t>She says that her hands are the same color as his, but she’d be ashamed to wear a heart so white.</a:t>
            </a:r>
          </a:p>
          <a:p>
            <a:pPr algn="ctr" fontAlgn="base">
              <a:spcBef>
                <a:spcPct val="50000"/>
              </a:spcBef>
              <a:spcAft>
                <a:spcPct val="0"/>
              </a:spcAft>
            </a:pPr>
            <a:endParaRPr lang="en-US" altLang="en-US">
              <a:solidFill>
                <a:srgbClr val="000000"/>
              </a:solidFill>
            </a:endParaRPr>
          </a:p>
        </p:txBody>
      </p:sp>
      <p:sp>
        <p:nvSpPr>
          <p:cNvPr id="581638" name="SMARTPenAnnotation236"/>
          <p:cNvSpPr>
            <a:spLocks/>
          </p:cNvSpPr>
          <p:nvPr/>
        </p:nvSpPr>
        <p:spPr bwMode="auto">
          <a:xfrm>
            <a:off x="6943725" y="125413"/>
            <a:ext cx="469900" cy="5930900"/>
          </a:xfrm>
          <a:custGeom>
            <a:avLst/>
            <a:gdLst>
              <a:gd name="T0" fmla="*/ 287 w 296"/>
              <a:gd name="T1" fmla="*/ 0 h 3736"/>
              <a:gd name="T2" fmla="*/ 280 w 296"/>
              <a:gd name="T3" fmla="*/ 4 h 3736"/>
              <a:gd name="T4" fmla="*/ 263 w 296"/>
              <a:gd name="T5" fmla="*/ 10 h 3736"/>
              <a:gd name="T6" fmla="*/ 244 w 296"/>
              <a:gd name="T7" fmla="*/ 20 h 3736"/>
              <a:gd name="T8" fmla="*/ 230 w 296"/>
              <a:gd name="T9" fmla="*/ 29 h 3736"/>
              <a:gd name="T10" fmla="*/ 219 w 296"/>
              <a:gd name="T11" fmla="*/ 38 h 3736"/>
              <a:gd name="T12" fmla="*/ 209 w 296"/>
              <a:gd name="T13" fmla="*/ 47 h 3736"/>
              <a:gd name="T14" fmla="*/ 194 w 296"/>
              <a:gd name="T15" fmla="*/ 62 h 3736"/>
              <a:gd name="T16" fmla="*/ 180 w 296"/>
              <a:gd name="T17" fmla="*/ 79 h 3736"/>
              <a:gd name="T18" fmla="*/ 170 w 296"/>
              <a:gd name="T19" fmla="*/ 90 h 3736"/>
              <a:gd name="T20" fmla="*/ 153 w 296"/>
              <a:gd name="T21" fmla="*/ 113 h 3736"/>
              <a:gd name="T22" fmla="*/ 141 w 296"/>
              <a:gd name="T23" fmla="*/ 134 h 3736"/>
              <a:gd name="T24" fmla="*/ 131 w 296"/>
              <a:gd name="T25" fmla="*/ 148 h 3736"/>
              <a:gd name="T26" fmla="*/ 117 w 296"/>
              <a:gd name="T27" fmla="*/ 170 h 3736"/>
              <a:gd name="T28" fmla="*/ 100 w 296"/>
              <a:gd name="T29" fmla="*/ 208 h 3736"/>
              <a:gd name="T30" fmla="*/ 81 w 296"/>
              <a:gd name="T31" fmla="*/ 253 h 3736"/>
              <a:gd name="T32" fmla="*/ 55 w 296"/>
              <a:gd name="T33" fmla="*/ 333 h 3736"/>
              <a:gd name="T34" fmla="*/ 40 w 296"/>
              <a:gd name="T35" fmla="*/ 394 h 3736"/>
              <a:gd name="T36" fmla="*/ 20 w 296"/>
              <a:gd name="T37" fmla="*/ 518 h 3736"/>
              <a:gd name="T38" fmla="*/ 40 w 296"/>
              <a:gd name="T39" fmla="*/ 663 h 3736"/>
              <a:gd name="T40" fmla="*/ 55 w 296"/>
              <a:gd name="T41" fmla="*/ 704 h 3736"/>
              <a:gd name="T42" fmla="*/ 100 w 296"/>
              <a:gd name="T43" fmla="*/ 799 h 3736"/>
              <a:gd name="T44" fmla="*/ 123 w 296"/>
              <a:gd name="T45" fmla="*/ 854 h 3736"/>
              <a:gd name="T46" fmla="*/ 136 w 296"/>
              <a:gd name="T47" fmla="*/ 890 h 3736"/>
              <a:gd name="T48" fmla="*/ 155 w 296"/>
              <a:gd name="T49" fmla="*/ 973 h 3736"/>
              <a:gd name="T50" fmla="*/ 152 w 296"/>
              <a:gd name="T51" fmla="*/ 1136 h 3736"/>
              <a:gd name="T52" fmla="*/ 128 w 296"/>
              <a:gd name="T53" fmla="*/ 1322 h 3736"/>
              <a:gd name="T54" fmla="*/ 114 w 296"/>
              <a:gd name="T55" fmla="*/ 1500 h 3736"/>
              <a:gd name="T56" fmla="*/ 93 w 296"/>
              <a:gd name="T57" fmla="*/ 1905 h 3736"/>
              <a:gd name="T58" fmla="*/ 101 w 296"/>
              <a:gd name="T59" fmla="*/ 2048 h 3736"/>
              <a:gd name="T60" fmla="*/ 97 w 296"/>
              <a:gd name="T61" fmla="*/ 2085 h 3736"/>
              <a:gd name="T62" fmla="*/ 114 w 296"/>
              <a:gd name="T63" fmla="*/ 2155 h 3736"/>
              <a:gd name="T64" fmla="*/ 131 w 296"/>
              <a:gd name="T65" fmla="*/ 2193 h 3736"/>
              <a:gd name="T66" fmla="*/ 140 w 296"/>
              <a:gd name="T67" fmla="*/ 2241 h 3736"/>
              <a:gd name="T68" fmla="*/ 124 w 296"/>
              <a:gd name="T69" fmla="*/ 2339 h 3736"/>
              <a:gd name="T70" fmla="*/ 97 w 296"/>
              <a:gd name="T71" fmla="*/ 2444 h 3736"/>
              <a:gd name="T72" fmla="*/ 80 w 296"/>
              <a:gd name="T73" fmla="*/ 2500 h 3736"/>
              <a:gd name="T74" fmla="*/ 54 w 296"/>
              <a:gd name="T75" fmla="*/ 2589 h 3736"/>
              <a:gd name="T76" fmla="*/ 37 w 296"/>
              <a:gd name="T77" fmla="*/ 2662 h 3736"/>
              <a:gd name="T78" fmla="*/ 21 w 296"/>
              <a:gd name="T79" fmla="*/ 2744 h 3736"/>
              <a:gd name="T80" fmla="*/ 3 w 296"/>
              <a:gd name="T81" fmla="*/ 2904 h 3736"/>
              <a:gd name="T82" fmla="*/ 8 w 296"/>
              <a:gd name="T83" fmla="*/ 3126 h 3736"/>
              <a:gd name="T84" fmla="*/ 27 w 296"/>
              <a:gd name="T85" fmla="*/ 3295 h 3736"/>
              <a:gd name="T86" fmla="*/ 44 w 296"/>
              <a:gd name="T87" fmla="*/ 3405 h 3736"/>
              <a:gd name="T88" fmla="*/ 57 w 296"/>
              <a:gd name="T89" fmla="*/ 3498 h 3736"/>
              <a:gd name="T90" fmla="*/ 71 w 296"/>
              <a:gd name="T91" fmla="*/ 3712 h 3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 h="3736">
                <a:moveTo>
                  <a:pt x="295" y="0"/>
                </a:moveTo>
                <a:lnTo>
                  <a:pt x="287" y="0"/>
                </a:lnTo>
                <a:lnTo>
                  <a:pt x="285" y="0"/>
                </a:lnTo>
                <a:lnTo>
                  <a:pt x="280" y="4"/>
                </a:lnTo>
                <a:lnTo>
                  <a:pt x="271" y="7"/>
                </a:lnTo>
                <a:lnTo>
                  <a:pt x="263" y="10"/>
                </a:lnTo>
                <a:lnTo>
                  <a:pt x="251" y="16"/>
                </a:lnTo>
                <a:lnTo>
                  <a:pt x="244" y="20"/>
                </a:lnTo>
                <a:lnTo>
                  <a:pt x="237" y="25"/>
                </a:lnTo>
                <a:lnTo>
                  <a:pt x="230" y="29"/>
                </a:lnTo>
                <a:lnTo>
                  <a:pt x="224" y="34"/>
                </a:lnTo>
                <a:lnTo>
                  <a:pt x="219" y="38"/>
                </a:lnTo>
                <a:lnTo>
                  <a:pt x="214" y="42"/>
                </a:lnTo>
                <a:lnTo>
                  <a:pt x="209" y="47"/>
                </a:lnTo>
                <a:lnTo>
                  <a:pt x="199" y="57"/>
                </a:lnTo>
                <a:lnTo>
                  <a:pt x="194" y="62"/>
                </a:lnTo>
                <a:lnTo>
                  <a:pt x="185" y="73"/>
                </a:lnTo>
                <a:lnTo>
                  <a:pt x="180" y="79"/>
                </a:lnTo>
                <a:lnTo>
                  <a:pt x="175" y="84"/>
                </a:lnTo>
                <a:lnTo>
                  <a:pt x="170" y="90"/>
                </a:lnTo>
                <a:lnTo>
                  <a:pt x="161" y="101"/>
                </a:lnTo>
                <a:lnTo>
                  <a:pt x="153" y="113"/>
                </a:lnTo>
                <a:lnTo>
                  <a:pt x="145" y="126"/>
                </a:lnTo>
                <a:lnTo>
                  <a:pt x="141" y="134"/>
                </a:lnTo>
                <a:lnTo>
                  <a:pt x="136" y="141"/>
                </a:lnTo>
                <a:lnTo>
                  <a:pt x="131" y="148"/>
                </a:lnTo>
                <a:lnTo>
                  <a:pt x="122" y="163"/>
                </a:lnTo>
                <a:lnTo>
                  <a:pt x="117" y="170"/>
                </a:lnTo>
                <a:lnTo>
                  <a:pt x="112" y="181"/>
                </a:lnTo>
                <a:lnTo>
                  <a:pt x="100" y="208"/>
                </a:lnTo>
                <a:lnTo>
                  <a:pt x="89" y="232"/>
                </a:lnTo>
                <a:lnTo>
                  <a:pt x="81" y="253"/>
                </a:lnTo>
                <a:lnTo>
                  <a:pt x="72" y="282"/>
                </a:lnTo>
                <a:lnTo>
                  <a:pt x="55" y="333"/>
                </a:lnTo>
                <a:lnTo>
                  <a:pt x="46" y="363"/>
                </a:lnTo>
                <a:lnTo>
                  <a:pt x="40" y="394"/>
                </a:lnTo>
                <a:lnTo>
                  <a:pt x="27" y="465"/>
                </a:lnTo>
                <a:lnTo>
                  <a:pt x="20" y="518"/>
                </a:lnTo>
                <a:lnTo>
                  <a:pt x="26" y="606"/>
                </a:lnTo>
                <a:lnTo>
                  <a:pt x="40" y="663"/>
                </a:lnTo>
                <a:lnTo>
                  <a:pt x="48" y="685"/>
                </a:lnTo>
                <a:lnTo>
                  <a:pt x="55" y="704"/>
                </a:lnTo>
                <a:lnTo>
                  <a:pt x="62" y="720"/>
                </a:lnTo>
                <a:lnTo>
                  <a:pt x="100" y="799"/>
                </a:lnTo>
                <a:lnTo>
                  <a:pt x="108" y="819"/>
                </a:lnTo>
                <a:lnTo>
                  <a:pt x="123" y="854"/>
                </a:lnTo>
                <a:lnTo>
                  <a:pt x="129" y="868"/>
                </a:lnTo>
                <a:lnTo>
                  <a:pt x="136" y="890"/>
                </a:lnTo>
                <a:lnTo>
                  <a:pt x="143" y="918"/>
                </a:lnTo>
                <a:lnTo>
                  <a:pt x="155" y="973"/>
                </a:lnTo>
                <a:lnTo>
                  <a:pt x="160" y="1069"/>
                </a:lnTo>
                <a:lnTo>
                  <a:pt x="152" y="1136"/>
                </a:lnTo>
                <a:lnTo>
                  <a:pt x="136" y="1254"/>
                </a:lnTo>
                <a:lnTo>
                  <a:pt x="128" y="1322"/>
                </a:lnTo>
                <a:lnTo>
                  <a:pt x="121" y="1406"/>
                </a:lnTo>
                <a:lnTo>
                  <a:pt x="114" y="1500"/>
                </a:lnTo>
                <a:lnTo>
                  <a:pt x="98" y="1779"/>
                </a:lnTo>
                <a:lnTo>
                  <a:pt x="93" y="1905"/>
                </a:lnTo>
                <a:lnTo>
                  <a:pt x="100" y="2006"/>
                </a:lnTo>
                <a:lnTo>
                  <a:pt x="101" y="2048"/>
                </a:lnTo>
                <a:lnTo>
                  <a:pt x="96" y="2072"/>
                </a:lnTo>
                <a:lnTo>
                  <a:pt x="97" y="2085"/>
                </a:lnTo>
                <a:lnTo>
                  <a:pt x="106" y="2129"/>
                </a:lnTo>
                <a:lnTo>
                  <a:pt x="114" y="2155"/>
                </a:lnTo>
                <a:lnTo>
                  <a:pt x="121" y="2175"/>
                </a:lnTo>
                <a:lnTo>
                  <a:pt x="131" y="2193"/>
                </a:lnTo>
                <a:lnTo>
                  <a:pt x="134" y="2206"/>
                </a:lnTo>
                <a:lnTo>
                  <a:pt x="140" y="2241"/>
                </a:lnTo>
                <a:lnTo>
                  <a:pt x="131" y="2298"/>
                </a:lnTo>
                <a:lnTo>
                  <a:pt x="124" y="2339"/>
                </a:lnTo>
                <a:lnTo>
                  <a:pt x="106" y="2414"/>
                </a:lnTo>
                <a:lnTo>
                  <a:pt x="97" y="2444"/>
                </a:lnTo>
                <a:lnTo>
                  <a:pt x="89" y="2465"/>
                </a:lnTo>
                <a:lnTo>
                  <a:pt x="80" y="2500"/>
                </a:lnTo>
                <a:lnTo>
                  <a:pt x="63" y="2565"/>
                </a:lnTo>
                <a:lnTo>
                  <a:pt x="54" y="2589"/>
                </a:lnTo>
                <a:lnTo>
                  <a:pt x="45" y="2618"/>
                </a:lnTo>
                <a:lnTo>
                  <a:pt x="37" y="2662"/>
                </a:lnTo>
                <a:lnTo>
                  <a:pt x="28" y="2705"/>
                </a:lnTo>
                <a:lnTo>
                  <a:pt x="21" y="2744"/>
                </a:lnTo>
                <a:lnTo>
                  <a:pt x="13" y="2811"/>
                </a:lnTo>
                <a:lnTo>
                  <a:pt x="3" y="2904"/>
                </a:lnTo>
                <a:lnTo>
                  <a:pt x="0" y="3018"/>
                </a:lnTo>
                <a:lnTo>
                  <a:pt x="8" y="3126"/>
                </a:lnTo>
                <a:lnTo>
                  <a:pt x="19" y="3226"/>
                </a:lnTo>
                <a:lnTo>
                  <a:pt x="27" y="3295"/>
                </a:lnTo>
                <a:lnTo>
                  <a:pt x="35" y="3364"/>
                </a:lnTo>
                <a:lnTo>
                  <a:pt x="44" y="3405"/>
                </a:lnTo>
                <a:lnTo>
                  <a:pt x="51" y="3466"/>
                </a:lnTo>
                <a:lnTo>
                  <a:pt x="57" y="3498"/>
                </a:lnTo>
                <a:lnTo>
                  <a:pt x="66" y="3601"/>
                </a:lnTo>
                <a:lnTo>
                  <a:pt x="71" y="3712"/>
                </a:lnTo>
                <a:lnTo>
                  <a:pt x="75" y="373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550546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41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95925" cy="6865938"/>
          </a:xfrm>
          <a:prstGeom prst="rect">
            <a:avLst/>
          </a:prstGeom>
          <a:noFill/>
          <a:extLst>
            <a:ext uri="{909E8E84-426E-40DD-AFC4-6F175D3DCCD1}">
              <a14:hiddenFill xmlns:a14="http://schemas.microsoft.com/office/drawing/2010/main">
                <a:solidFill>
                  <a:srgbClr val="FFFFFF"/>
                </a:solidFill>
              </a14:hiddenFill>
            </a:ext>
          </a:extLst>
        </p:spPr>
      </p:pic>
      <p:sp>
        <p:nvSpPr>
          <p:cNvPr id="541701" name="Text Box 5"/>
          <p:cNvSpPr txBox="1">
            <a:spLocks noChangeArrowheads="1"/>
          </p:cNvSpPr>
          <p:nvPr/>
        </p:nvSpPr>
        <p:spPr bwMode="auto">
          <a:xfrm>
            <a:off x="4724400" y="0"/>
            <a:ext cx="44196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FFFFFF"/>
                </a:solidFill>
              </a:rPr>
              <a:t>Lady Macbeth says that someone is knocking at the gate, and they need to get into their bedroom and wash up and change into their nightclothes before they are discovered.  She tells him that this is no big deal—a little water will clear them of this deed.  Macbeth seems stunned, dazed, awed.  She pushes him into action, and they head back to their bedroom.  Macbeth says, “Wake Duncan with thy knocking!  I wish thou couldst.”  He already regrets having murdered the king.</a:t>
            </a:r>
          </a:p>
        </p:txBody>
      </p:sp>
      <p:sp>
        <p:nvSpPr>
          <p:cNvPr id="541702" name="SMARTPenAnnotation223"/>
          <p:cNvSpPr>
            <a:spLocks/>
          </p:cNvSpPr>
          <p:nvPr/>
        </p:nvSpPr>
        <p:spPr bwMode="auto">
          <a:xfrm>
            <a:off x="4983163" y="312738"/>
            <a:ext cx="2555875" cy="90487"/>
          </a:xfrm>
          <a:custGeom>
            <a:avLst/>
            <a:gdLst>
              <a:gd name="T0" fmla="*/ 0 w 1610"/>
              <a:gd name="T1" fmla="*/ 0 h 57"/>
              <a:gd name="T2" fmla="*/ 0 w 1610"/>
              <a:gd name="T3" fmla="*/ 5 h 57"/>
              <a:gd name="T4" fmla="*/ 0 w 1610"/>
              <a:gd name="T5" fmla="*/ 6 h 57"/>
              <a:gd name="T6" fmla="*/ 1 w 1610"/>
              <a:gd name="T7" fmla="*/ 7 h 57"/>
              <a:gd name="T8" fmla="*/ 3 w 1610"/>
              <a:gd name="T9" fmla="*/ 8 h 57"/>
              <a:gd name="T10" fmla="*/ 4 w 1610"/>
              <a:gd name="T11" fmla="*/ 10 h 57"/>
              <a:gd name="T12" fmla="*/ 4 w 1610"/>
              <a:gd name="T13" fmla="*/ 12 h 57"/>
              <a:gd name="T14" fmla="*/ 5 w 1610"/>
              <a:gd name="T15" fmla="*/ 13 h 57"/>
              <a:gd name="T16" fmla="*/ 5 w 1610"/>
              <a:gd name="T17" fmla="*/ 14 h 57"/>
              <a:gd name="T18" fmla="*/ 7 w 1610"/>
              <a:gd name="T19" fmla="*/ 15 h 57"/>
              <a:gd name="T20" fmla="*/ 8 w 1610"/>
              <a:gd name="T21" fmla="*/ 16 h 57"/>
              <a:gd name="T22" fmla="*/ 10 w 1610"/>
              <a:gd name="T23" fmla="*/ 17 h 57"/>
              <a:gd name="T24" fmla="*/ 11 w 1610"/>
              <a:gd name="T25" fmla="*/ 18 h 57"/>
              <a:gd name="T26" fmla="*/ 13 w 1610"/>
              <a:gd name="T27" fmla="*/ 19 h 57"/>
              <a:gd name="T28" fmla="*/ 15 w 1610"/>
              <a:gd name="T29" fmla="*/ 21 h 57"/>
              <a:gd name="T30" fmla="*/ 19 w 1610"/>
              <a:gd name="T31" fmla="*/ 24 h 57"/>
              <a:gd name="T32" fmla="*/ 20 w 1610"/>
              <a:gd name="T33" fmla="*/ 26 h 57"/>
              <a:gd name="T34" fmla="*/ 24 w 1610"/>
              <a:gd name="T35" fmla="*/ 27 h 57"/>
              <a:gd name="T36" fmla="*/ 29 w 1610"/>
              <a:gd name="T37" fmla="*/ 29 h 57"/>
              <a:gd name="T38" fmla="*/ 42 w 1610"/>
              <a:gd name="T39" fmla="*/ 34 h 57"/>
              <a:gd name="T40" fmla="*/ 48 w 1610"/>
              <a:gd name="T41" fmla="*/ 36 h 57"/>
              <a:gd name="T42" fmla="*/ 53 w 1610"/>
              <a:gd name="T43" fmla="*/ 37 h 57"/>
              <a:gd name="T44" fmla="*/ 66 w 1610"/>
              <a:gd name="T45" fmla="*/ 39 h 57"/>
              <a:gd name="T46" fmla="*/ 74 w 1610"/>
              <a:gd name="T47" fmla="*/ 40 h 57"/>
              <a:gd name="T48" fmla="*/ 78 w 1610"/>
              <a:gd name="T49" fmla="*/ 41 h 57"/>
              <a:gd name="T50" fmla="*/ 82 w 1610"/>
              <a:gd name="T51" fmla="*/ 42 h 57"/>
              <a:gd name="T52" fmla="*/ 91 w 1610"/>
              <a:gd name="T53" fmla="*/ 44 h 57"/>
              <a:gd name="T54" fmla="*/ 118 w 1610"/>
              <a:gd name="T55" fmla="*/ 45 h 57"/>
              <a:gd name="T56" fmla="*/ 124 w 1610"/>
              <a:gd name="T57" fmla="*/ 46 h 57"/>
              <a:gd name="T58" fmla="*/ 129 w 1610"/>
              <a:gd name="T59" fmla="*/ 48 h 57"/>
              <a:gd name="T60" fmla="*/ 160 w 1610"/>
              <a:gd name="T61" fmla="*/ 49 h 57"/>
              <a:gd name="T62" fmla="*/ 199 w 1610"/>
              <a:gd name="T63" fmla="*/ 51 h 57"/>
              <a:gd name="T64" fmla="*/ 214 w 1610"/>
              <a:gd name="T65" fmla="*/ 52 h 57"/>
              <a:gd name="T66" fmla="*/ 227 w 1610"/>
              <a:gd name="T67" fmla="*/ 53 h 57"/>
              <a:gd name="T68" fmla="*/ 248 w 1610"/>
              <a:gd name="T69" fmla="*/ 55 h 57"/>
              <a:gd name="T70" fmla="*/ 293 w 1610"/>
              <a:gd name="T71" fmla="*/ 56 h 57"/>
              <a:gd name="T72" fmla="*/ 577 w 1610"/>
              <a:gd name="T73" fmla="*/ 56 h 57"/>
              <a:gd name="T74" fmla="*/ 807 w 1610"/>
              <a:gd name="T75" fmla="*/ 51 h 57"/>
              <a:gd name="T76" fmla="*/ 1048 w 1610"/>
              <a:gd name="T77" fmla="*/ 40 h 57"/>
              <a:gd name="T78" fmla="*/ 1097 w 1610"/>
              <a:gd name="T79" fmla="*/ 39 h 57"/>
              <a:gd name="T80" fmla="*/ 1212 w 1610"/>
              <a:gd name="T81" fmla="*/ 39 h 57"/>
              <a:gd name="T82" fmla="*/ 1238 w 1610"/>
              <a:gd name="T83" fmla="*/ 38 h 57"/>
              <a:gd name="T84" fmla="*/ 1251 w 1610"/>
              <a:gd name="T85" fmla="*/ 36 h 57"/>
              <a:gd name="T86" fmla="*/ 1272 w 1610"/>
              <a:gd name="T87" fmla="*/ 35 h 57"/>
              <a:gd name="T88" fmla="*/ 1313 w 1610"/>
              <a:gd name="T89" fmla="*/ 33 h 57"/>
              <a:gd name="T90" fmla="*/ 1321 w 1610"/>
              <a:gd name="T91" fmla="*/ 32 h 57"/>
              <a:gd name="T92" fmla="*/ 1329 w 1610"/>
              <a:gd name="T93" fmla="*/ 31 h 57"/>
              <a:gd name="T94" fmla="*/ 1344 w 1610"/>
              <a:gd name="T95" fmla="*/ 29 h 57"/>
              <a:gd name="T96" fmla="*/ 1389 w 1610"/>
              <a:gd name="T97" fmla="*/ 28 h 57"/>
              <a:gd name="T98" fmla="*/ 1437 w 1610"/>
              <a:gd name="T99" fmla="*/ 28 h 57"/>
              <a:gd name="T100" fmla="*/ 1451 w 1610"/>
              <a:gd name="T101" fmla="*/ 26 h 57"/>
              <a:gd name="T102" fmla="*/ 1459 w 1610"/>
              <a:gd name="T103" fmla="*/ 25 h 57"/>
              <a:gd name="T104" fmla="*/ 1472 w 1610"/>
              <a:gd name="T105" fmla="*/ 24 h 57"/>
              <a:gd name="T106" fmla="*/ 1500 w 1610"/>
              <a:gd name="T107" fmla="*/ 24 h 57"/>
              <a:gd name="T108" fmla="*/ 1514 w 1610"/>
              <a:gd name="T109" fmla="*/ 26 h 57"/>
              <a:gd name="T110" fmla="*/ 1551 w 1610"/>
              <a:gd name="T111" fmla="*/ 27 h 57"/>
              <a:gd name="T112" fmla="*/ 1561 w 1610"/>
              <a:gd name="T113" fmla="*/ 29 h 57"/>
              <a:gd name="T114" fmla="*/ 1571 w 1610"/>
              <a:gd name="T115" fmla="*/ 31 h 57"/>
              <a:gd name="T116" fmla="*/ 1580 w 1610"/>
              <a:gd name="T117" fmla="*/ 34 h 57"/>
              <a:gd name="T118" fmla="*/ 1587 w 1610"/>
              <a:gd name="T119" fmla="*/ 36 h 57"/>
              <a:gd name="T120" fmla="*/ 1593 w 1610"/>
              <a:gd name="T121" fmla="*/ 38 h 57"/>
              <a:gd name="T122" fmla="*/ 1609 w 1610"/>
              <a:gd name="T123"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0" h="57">
                <a:moveTo>
                  <a:pt x="0" y="0"/>
                </a:moveTo>
                <a:lnTo>
                  <a:pt x="0" y="5"/>
                </a:lnTo>
                <a:lnTo>
                  <a:pt x="0" y="6"/>
                </a:lnTo>
                <a:lnTo>
                  <a:pt x="1" y="7"/>
                </a:lnTo>
                <a:lnTo>
                  <a:pt x="3" y="8"/>
                </a:lnTo>
                <a:lnTo>
                  <a:pt x="4" y="10"/>
                </a:lnTo>
                <a:lnTo>
                  <a:pt x="4" y="12"/>
                </a:lnTo>
                <a:lnTo>
                  <a:pt x="5" y="13"/>
                </a:lnTo>
                <a:lnTo>
                  <a:pt x="5" y="14"/>
                </a:lnTo>
                <a:lnTo>
                  <a:pt x="7" y="15"/>
                </a:lnTo>
                <a:lnTo>
                  <a:pt x="8" y="16"/>
                </a:lnTo>
                <a:lnTo>
                  <a:pt x="10" y="17"/>
                </a:lnTo>
                <a:lnTo>
                  <a:pt x="11" y="18"/>
                </a:lnTo>
                <a:lnTo>
                  <a:pt x="13" y="19"/>
                </a:lnTo>
                <a:lnTo>
                  <a:pt x="15" y="21"/>
                </a:lnTo>
                <a:lnTo>
                  <a:pt x="19" y="24"/>
                </a:lnTo>
                <a:lnTo>
                  <a:pt x="20" y="26"/>
                </a:lnTo>
                <a:lnTo>
                  <a:pt x="24" y="27"/>
                </a:lnTo>
                <a:lnTo>
                  <a:pt x="29" y="29"/>
                </a:lnTo>
                <a:lnTo>
                  <a:pt x="42" y="34"/>
                </a:lnTo>
                <a:lnTo>
                  <a:pt x="48" y="36"/>
                </a:lnTo>
                <a:lnTo>
                  <a:pt x="53" y="37"/>
                </a:lnTo>
                <a:lnTo>
                  <a:pt x="66" y="39"/>
                </a:lnTo>
                <a:lnTo>
                  <a:pt x="74" y="40"/>
                </a:lnTo>
                <a:lnTo>
                  <a:pt x="78" y="41"/>
                </a:lnTo>
                <a:lnTo>
                  <a:pt x="82" y="42"/>
                </a:lnTo>
                <a:lnTo>
                  <a:pt x="91" y="44"/>
                </a:lnTo>
                <a:lnTo>
                  <a:pt x="118" y="45"/>
                </a:lnTo>
                <a:lnTo>
                  <a:pt x="124" y="46"/>
                </a:lnTo>
                <a:lnTo>
                  <a:pt x="129" y="48"/>
                </a:lnTo>
                <a:lnTo>
                  <a:pt x="160" y="49"/>
                </a:lnTo>
                <a:lnTo>
                  <a:pt x="199" y="51"/>
                </a:lnTo>
                <a:lnTo>
                  <a:pt x="214" y="52"/>
                </a:lnTo>
                <a:lnTo>
                  <a:pt x="227" y="53"/>
                </a:lnTo>
                <a:lnTo>
                  <a:pt x="248" y="55"/>
                </a:lnTo>
                <a:lnTo>
                  <a:pt x="293" y="56"/>
                </a:lnTo>
                <a:lnTo>
                  <a:pt x="577" y="56"/>
                </a:lnTo>
                <a:lnTo>
                  <a:pt x="807" y="51"/>
                </a:lnTo>
                <a:lnTo>
                  <a:pt x="1048" y="40"/>
                </a:lnTo>
                <a:lnTo>
                  <a:pt x="1097" y="39"/>
                </a:lnTo>
                <a:lnTo>
                  <a:pt x="1212" y="39"/>
                </a:lnTo>
                <a:lnTo>
                  <a:pt x="1238" y="38"/>
                </a:lnTo>
                <a:lnTo>
                  <a:pt x="1251" y="36"/>
                </a:lnTo>
                <a:lnTo>
                  <a:pt x="1272" y="35"/>
                </a:lnTo>
                <a:lnTo>
                  <a:pt x="1313" y="33"/>
                </a:lnTo>
                <a:lnTo>
                  <a:pt x="1321" y="32"/>
                </a:lnTo>
                <a:lnTo>
                  <a:pt x="1329" y="31"/>
                </a:lnTo>
                <a:lnTo>
                  <a:pt x="1344" y="29"/>
                </a:lnTo>
                <a:lnTo>
                  <a:pt x="1389" y="28"/>
                </a:lnTo>
                <a:lnTo>
                  <a:pt x="1437" y="28"/>
                </a:lnTo>
                <a:lnTo>
                  <a:pt x="1451" y="26"/>
                </a:lnTo>
                <a:lnTo>
                  <a:pt x="1459" y="25"/>
                </a:lnTo>
                <a:lnTo>
                  <a:pt x="1472" y="24"/>
                </a:lnTo>
                <a:lnTo>
                  <a:pt x="1500" y="24"/>
                </a:lnTo>
                <a:lnTo>
                  <a:pt x="1514" y="26"/>
                </a:lnTo>
                <a:lnTo>
                  <a:pt x="1551" y="27"/>
                </a:lnTo>
                <a:lnTo>
                  <a:pt x="1561" y="29"/>
                </a:lnTo>
                <a:lnTo>
                  <a:pt x="1571" y="31"/>
                </a:lnTo>
                <a:lnTo>
                  <a:pt x="1580" y="34"/>
                </a:lnTo>
                <a:lnTo>
                  <a:pt x="1587" y="36"/>
                </a:lnTo>
                <a:lnTo>
                  <a:pt x="1593" y="38"/>
                </a:lnTo>
                <a:lnTo>
                  <a:pt x="1609"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03" name="SMARTPenAnnotation224"/>
          <p:cNvSpPr>
            <a:spLocks/>
          </p:cNvSpPr>
          <p:nvPr/>
        </p:nvSpPr>
        <p:spPr bwMode="auto">
          <a:xfrm>
            <a:off x="7304088" y="1423988"/>
            <a:ext cx="1627187" cy="166687"/>
          </a:xfrm>
          <a:custGeom>
            <a:avLst/>
            <a:gdLst>
              <a:gd name="T0" fmla="*/ 0 w 1025"/>
              <a:gd name="T1" fmla="*/ 3 h 105"/>
              <a:gd name="T2" fmla="*/ 9 w 1025"/>
              <a:gd name="T3" fmla="*/ 0 h 105"/>
              <a:gd name="T4" fmla="*/ 13 w 1025"/>
              <a:gd name="T5" fmla="*/ 0 h 105"/>
              <a:gd name="T6" fmla="*/ 44 w 1025"/>
              <a:gd name="T7" fmla="*/ 3 h 105"/>
              <a:gd name="T8" fmla="*/ 53 w 1025"/>
              <a:gd name="T9" fmla="*/ 4 h 105"/>
              <a:gd name="T10" fmla="*/ 70 w 1025"/>
              <a:gd name="T11" fmla="*/ 7 h 105"/>
              <a:gd name="T12" fmla="*/ 88 w 1025"/>
              <a:gd name="T13" fmla="*/ 11 h 105"/>
              <a:gd name="T14" fmla="*/ 96 w 1025"/>
              <a:gd name="T15" fmla="*/ 13 h 105"/>
              <a:gd name="T16" fmla="*/ 102 w 1025"/>
              <a:gd name="T17" fmla="*/ 14 h 105"/>
              <a:gd name="T18" fmla="*/ 107 w 1025"/>
              <a:gd name="T19" fmla="*/ 16 h 105"/>
              <a:gd name="T20" fmla="*/ 115 w 1025"/>
              <a:gd name="T21" fmla="*/ 18 h 105"/>
              <a:gd name="T22" fmla="*/ 124 w 1025"/>
              <a:gd name="T23" fmla="*/ 20 h 105"/>
              <a:gd name="T24" fmla="*/ 133 w 1025"/>
              <a:gd name="T25" fmla="*/ 22 h 105"/>
              <a:gd name="T26" fmla="*/ 146 w 1025"/>
              <a:gd name="T27" fmla="*/ 25 h 105"/>
              <a:gd name="T28" fmla="*/ 211 w 1025"/>
              <a:gd name="T29" fmla="*/ 43 h 105"/>
              <a:gd name="T30" fmla="*/ 229 w 1025"/>
              <a:gd name="T31" fmla="*/ 46 h 105"/>
              <a:gd name="T32" fmla="*/ 251 w 1025"/>
              <a:gd name="T33" fmla="*/ 48 h 105"/>
              <a:gd name="T34" fmla="*/ 287 w 1025"/>
              <a:gd name="T35" fmla="*/ 54 h 105"/>
              <a:gd name="T36" fmla="*/ 317 w 1025"/>
              <a:gd name="T37" fmla="*/ 57 h 105"/>
              <a:gd name="T38" fmla="*/ 341 w 1025"/>
              <a:gd name="T39" fmla="*/ 58 h 105"/>
              <a:gd name="T40" fmla="*/ 362 w 1025"/>
              <a:gd name="T41" fmla="*/ 59 h 105"/>
              <a:gd name="T42" fmla="*/ 409 w 1025"/>
              <a:gd name="T43" fmla="*/ 62 h 105"/>
              <a:gd name="T44" fmla="*/ 518 w 1025"/>
              <a:gd name="T45" fmla="*/ 72 h 105"/>
              <a:gd name="T46" fmla="*/ 539 w 1025"/>
              <a:gd name="T47" fmla="*/ 73 h 105"/>
              <a:gd name="T48" fmla="*/ 572 w 1025"/>
              <a:gd name="T49" fmla="*/ 75 h 105"/>
              <a:gd name="T50" fmla="*/ 599 w 1025"/>
              <a:gd name="T51" fmla="*/ 77 h 105"/>
              <a:gd name="T52" fmla="*/ 623 w 1025"/>
              <a:gd name="T53" fmla="*/ 80 h 105"/>
              <a:gd name="T54" fmla="*/ 719 w 1025"/>
              <a:gd name="T55" fmla="*/ 85 h 105"/>
              <a:gd name="T56" fmla="*/ 777 w 1025"/>
              <a:gd name="T57" fmla="*/ 88 h 105"/>
              <a:gd name="T58" fmla="*/ 1024 w 1025"/>
              <a:gd name="T5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5" h="105">
                <a:moveTo>
                  <a:pt x="0" y="3"/>
                </a:moveTo>
                <a:lnTo>
                  <a:pt x="9" y="0"/>
                </a:lnTo>
                <a:lnTo>
                  <a:pt x="13" y="0"/>
                </a:lnTo>
                <a:lnTo>
                  <a:pt x="44" y="3"/>
                </a:lnTo>
                <a:lnTo>
                  <a:pt x="53" y="4"/>
                </a:lnTo>
                <a:lnTo>
                  <a:pt x="70" y="7"/>
                </a:lnTo>
                <a:lnTo>
                  <a:pt x="88" y="11"/>
                </a:lnTo>
                <a:lnTo>
                  <a:pt x="96" y="13"/>
                </a:lnTo>
                <a:lnTo>
                  <a:pt x="102" y="14"/>
                </a:lnTo>
                <a:lnTo>
                  <a:pt x="107" y="16"/>
                </a:lnTo>
                <a:lnTo>
                  <a:pt x="115" y="18"/>
                </a:lnTo>
                <a:lnTo>
                  <a:pt x="124" y="20"/>
                </a:lnTo>
                <a:lnTo>
                  <a:pt x="133" y="22"/>
                </a:lnTo>
                <a:lnTo>
                  <a:pt x="146" y="25"/>
                </a:lnTo>
                <a:lnTo>
                  <a:pt x="211" y="43"/>
                </a:lnTo>
                <a:lnTo>
                  <a:pt x="229" y="46"/>
                </a:lnTo>
                <a:lnTo>
                  <a:pt x="251" y="48"/>
                </a:lnTo>
                <a:lnTo>
                  <a:pt x="287" y="54"/>
                </a:lnTo>
                <a:lnTo>
                  <a:pt x="317" y="57"/>
                </a:lnTo>
                <a:lnTo>
                  <a:pt x="341" y="58"/>
                </a:lnTo>
                <a:lnTo>
                  <a:pt x="362" y="59"/>
                </a:lnTo>
                <a:lnTo>
                  <a:pt x="409" y="62"/>
                </a:lnTo>
                <a:lnTo>
                  <a:pt x="518" y="72"/>
                </a:lnTo>
                <a:lnTo>
                  <a:pt x="539" y="73"/>
                </a:lnTo>
                <a:lnTo>
                  <a:pt x="572" y="75"/>
                </a:lnTo>
                <a:lnTo>
                  <a:pt x="599" y="77"/>
                </a:lnTo>
                <a:lnTo>
                  <a:pt x="623" y="80"/>
                </a:lnTo>
                <a:lnTo>
                  <a:pt x="719" y="85"/>
                </a:lnTo>
                <a:lnTo>
                  <a:pt x="777" y="88"/>
                </a:lnTo>
                <a:lnTo>
                  <a:pt x="1024" y="10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04" name="SMARTPenAnnotation225"/>
          <p:cNvSpPr>
            <a:spLocks/>
          </p:cNvSpPr>
          <p:nvPr/>
        </p:nvSpPr>
        <p:spPr bwMode="auto">
          <a:xfrm>
            <a:off x="6715125" y="2482850"/>
            <a:ext cx="2297113" cy="179388"/>
          </a:xfrm>
          <a:custGeom>
            <a:avLst/>
            <a:gdLst>
              <a:gd name="T0" fmla="*/ 0 w 1447"/>
              <a:gd name="T1" fmla="*/ 0 h 113"/>
              <a:gd name="T2" fmla="*/ 9 w 1447"/>
              <a:gd name="T3" fmla="*/ 3 h 113"/>
              <a:gd name="T4" fmla="*/ 18 w 1447"/>
              <a:gd name="T5" fmla="*/ 5 h 113"/>
              <a:gd name="T6" fmla="*/ 42 w 1447"/>
              <a:gd name="T7" fmla="*/ 6 h 113"/>
              <a:gd name="T8" fmla="*/ 49 w 1447"/>
              <a:gd name="T9" fmla="*/ 8 h 113"/>
              <a:gd name="T10" fmla="*/ 68 w 1447"/>
              <a:gd name="T11" fmla="*/ 11 h 113"/>
              <a:gd name="T12" fmla="*/ 91 w 1447"/>
              <a:gd name="T13" fmla="*/ 14 h 113"/>
              <a:gd name="T14" fmla="*/ 122 w 1447"/>
              <a:gd name="T15" fmla="*/ 18 h 113"/>
              <a:gd name="T16" fmla="*/ 142 w 1447"/>
              <a:gd name="T17" fmla="*/ 21 h 113"/>
              <a:gd name="T18" fmla="*/ 184 w 1447"/>
              <a:gd name="T19" fmla="*/ 24 h 113"/>
              <a:gd name="T20" fmla="*/ 199 w 1447"/>
              <a:gd name="T21" fmla="*/ 26 h 113"/>
              <a:gd name="T22" fmla="*/ 234 w 1447"/>
              <a:gd name="T23" fmla="*/ 28 h 113"/>
              <a:gd name="T24" fmla="*/ 264 w 1447"/>
              <a:gd name="T25" fmla="*/ 32 h 113"/>
              <a:gd name="T26" fmla="*/ 306 w 1447"/>
              <a:gd name="T27" fmla="*/ 35 h 113"/>
              <a:gd name="T28" fmla="*/ 333 w 1447"/>
              <a:gd name="T29" fmla="*/ 38 h 113"/>
              <a:gd name="T30" fmla="*/ 355 w 1447"/>
              <a:gd name="T31" fmla="*/ 41 h 113"/>
              <a:gd name="T32" fmla="*/ 372 w 1447"/>
              <a:gd name="T33" fmla="*/ 43 h 113"/>
              <a:gd name="T34" fmla="*/ 415 w 1447"/>
              <a:gd name="T35" fmla="*/ 47 h 113"/>
              <a:gd name="T36" fmla="*/ 451 w 1447"/>
              <a:gd name="T37" fmla="*/ 49 h 113"/>
              <a:gd name="T38" fmla="*/ 486 w 1447"/>
              <a:gd name="T39" fmla="*/ 50 h 113"/>
              <a:gd name="T40" fmla="*/ 763 w 1447"/>
              <a:gd name="T41" fmla="*/ 51 h 113"/>
              <a:gd name="T42" fmla="*/ 826 w 1447"/>
              <a:gd name="T43" fmla="*/ 54 h 113"/>
              <a:gd name="T44" fmla="*/ 871 w 1447"/>
              <a:gd name="T45" fmla="*/ 55 h 113"/>
              <a:gd name="T46" fmla="*/ 908 w 1447"/>
              <a:gd name="T47" fmla="*/ 57 h 113"/>
              <a:gd name="T48" fmla="*/ 939 w 1447"/>
              <a:gd name="T49" fmla="*/ 60 h 113"/>
              <a:gd name="T50" fmla="*/ 968 w 1447"/>
              <a:gd name="T51" fmla="*/ 64 h 113"/>
              <a:gd name="T52" fmla="*/ 993 w 1447"/>
              <a:gd name="T53" fmla="*/ 67 h 113"/>
              <a:gd name="T54" fmla="*/ 1017 w 1447"/>
              <a:gd name="T55" fmla="*/ 70 h 113"/>
              <a:gd name="T56" fmla="*/ 1052 w 1447"/>
              <a:gd name="T57" fmla="*/ 73 h 113"/>
              <a:gd name="T58" fmla="*/ 1074 w 1447"/>
              <a:gd name="T59" fmla="*/ 76 h 113"/>
              <a:gd name="T60" fmla="*/ 1126 w 1447"/>
              <a:gd name="T61" fmla="*/ 84 h 113"/>
              <a:gd name="T62" fmla="*/ 1157 w 1447"/>
              <a:gd name="T63" fmla="*/ 87 h 113"/>
              <a:gd name="T64" fmla="*/ 1186 w 1447"/>
              <a:gd name="T65" fmla="*/ 90 h 113"/>
              <a:gd name="T66" fmla="*/ 1203 w 1447"/>
              <a:gd name="T67" fmla="*/ 92 h 113"/>
              <a:gd name="T68" fmla="*/ 1220 w 1447"/>
              <a:gd name="T69" fmla="*/ 95 h 113"/>
              <a:gd name="T70" fmla="*/ 1247 w 1447"/>
              <a:gd name="T71" fmla="*/ 98 h 113"/>
              <a:gd name="T72" fmla="*/ 1290 w 1447"/>
              <a:gd name="T73" fmla="*/ 100 h 113"/>
              <a:gd name="T74" fmla="*/ 1322 w 1447"/>
              <a:gd name="T75" fmla="*/ 102 h 113"/>
              <a:gd name="T76" fmla="*/ 1366 w 1447"/>
              <a:gd name="T77" fmla="*/ 105 h 113"/>
              <a:gd name="T78" fmla="*/ 1411 w 1447"/>
              <a:gd name="T79" fmla="*/ 107 h 113"/>
              <a:gd name="T80" fmla="*/ 1434 w 1447"/>
              <a:gd name="T81" fmla="*/ 107 h 113"/>
              <a:gd name="T82" fmla="*/ 1438 w 1447"/>
              <a:gd name="T83" fmla="*/ 107 h 113"/>
              <a:gd name="T84" fmla="*/ 1441 w 1447"/>
              <a:gd name="T85" fmla="*/ 108 h 113"/>
              <a:gd name="T86" fmla="*/ 1446 w 1447"/>
              <a:gd name="T8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7" h="113">
                <a:moveTo>
                  <a:pt x="0" y="0"/>
                </a:moveTo>
                <a:lnTo>
                  <a:pt x="9" y="3"/>
                </a:lnTo>
                <a:lnTo>
                  <a:pt x="18" y="5"/>
                </a:lnTo>
                <a:lnTo>
                  <a:pt x="42" y="6"/>
                </a:lnTo>
                <a:lnTo>
                  <a:pt x="49" y="8"/>
                </a:lnTo>
                <a:lnTo>
                  <a:pt x="68" y="11"/>
                </a:lnTo>
                <a:lnTo>
                  <a:pt x="91" y="14"/>
                </a:lnTo>
                <a:lnTo>
                  <a:pt x="122" y="18"/>
                </a:lnTo>
                <a:lnTo>
                  <a:pt x="142" y="21"/>
                </a:lnTo>
                <a:lnTo>
                  <a:pt x="184" y="24"/>
                </a:lnTo>
                <a:lnTo>
                  <a:pt x="199" y="26"/>
                </a:lnTo>
                <a:lnTo>
                  <a:pt x="234" y="28"/>
                </a:lnTo>
                <a:lnTo>
                  <a:pt x="264" y="32"/>
                </a:lnTo>
                <a:lnTo>
                  <a:pt x="306" y="35"/>
                </a:lnTo>
                <a:lnTo>
                  <a:pt x="333" y="38"/>
                </a:lnTo>
                <a:lnTo>
                  <a:pt x="355" y="41"/>
                </a:lnTo>
                <a:lnTo>
                  <a:pt x="372" y="43"/>
                </a:lnTo>
                <a:lnTo>
                  <a:pt x="415" y="47"/>
                </a:lnTo>
                <a:lnTo>
                  <a:pt x="451" y="49"/>
                </a:lnTo>
                <a:lnTo>
                  <a:pt x="486" y="50"/>
                </a:lnTo>
                <a:lnTo>
                  <a:pt x="763" y="51"/>
                </a:lnTo>
                <a:lnTo>
                  <a:pt x="826" y="54"/>
                </a:lnTo>
                <a:lnTo>
                  <a:pt x="871" y="55"/>
                </a:lnTo>
                <a:lnTo>
                  <a:pt x="908" y="57"/>
                </a:lnTo>
                <a:lnTo>
                  <a:pt x="939" y="60"/>
                </a:lnTo>
                <a:lnTo>
                  <a:pt x="968" y="64"/>
                </a:lnTo>
                <a:lnTo>
                  <a:pt x="993" y="67"/>
                </a:lnTo>
                <a:lnTo>
                  <a:pt x="1017" y="70"/>
                </a:lnTo>
                <a:lnTo>
                  <a:pt x="1052" y="73"/>
                </a:lnTo>
                <a:lnTo>
                  <a:pt x="1074" y="76"/>
                </a:lnTo>
                <a:lnTo>
                  <a:pt x="1126" y="84"/>
                </a:lnTo>
                <a:lnTo>
                  <a:pt x="1157" y="87"/>
                </a:lnTo>
                <a:lnTo>
                  <a:pt x="1186" y="90"/>
                </a:lnTo>
                <a:lnTo>
                  <a:pt x="1203" y="92"/>
                </a:lnTo>
                <a:lnTo>
                  <a:pt x="1220" y="95"/>
                </a:lnTo>
                <a:lnTo>
                  <a:pt x="1247" y="98"/>
                </a:lnTo>
                <a:lnTo>
                  <a:pt x="1290" y="100"/>
                </a:lnTo>
                <a:lnTo>
                  <a:pt x="1322" y="102"/>
                </a:lnTo>
                <a:lnTo>
                  <a:pt x="1366" y="105"/>
                </a:lnTo>
                <a:lnTo>
                  <a:pt x="1411" y="107"/>
                </a:lnTo>
                <a:lnTo>
                  <a:pt x="1434" y="107"/>
                </a:lnTo>
                <a:lnTo>
                  <a:pt x="1438" y="107"/>
                </a:lnTo>
                <a:lnTo>
                  <a:pt x="1441" y="108"/>
                </a:lnTo>
                <a:lnTo>
                  <a:pt x="1446" y="1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05" name="SMARTPenAnnotation226"/>
          <p:cNvSpPr>
            <a:spLocks/>
          </p:cNvSpPr>
          <p:nvPr/>
        </p:nvSpPr>
        <p:spPr bwMode="auto">
          <a:xfrm>
            <a:off x="4919663" y="2946400"/>
            <a:ext cx="2297112" cy="28575"/>
          </a:xfrm>
          <a:custGeom>
            <a:avLst/>
            <a:gdLst>
              <a:gd name="T0" fmla="*/ 0 w 1447"/>
              <a:gd name="T1" fmla="*/ 0 h 18"/>
              <a:gd name="T2" fmla="*/ 219 w 1447"/>
              <a:gd name="T3" fmla="*/ 0 h 18"/>
              <a:gd name="T4" fmla="*/ 228 w 1447"/>
              <a:gd name="T5" fmla="*/ 1 h 18"/>
              <a:gd name="T6" fmla="*/ 236 w 1447"/>
              <a:gd name="T7" fmla="*/ 2 h 18"/>
              <a:gd name="T8" fmla="*/ 243 w 1447"/>
              <a:gd name="T9" fmla="*/ 3 h 18"/>
              <a:gd name="T10" fmla="*/ 252 w 1447"/>
              <a:gd name="T11" fmla="*/ 4 h 18"/>
              <a:gd name="T12" fmla="*/ 260 w 1447"/>
              <a:gd name="T13" fmla="*/ 5 h 18"/>
              <a:gd name="T14" fmla="*/ 269 w 1447"/>
              <a:gd name="T15" fmla="*/ 5 h 18"/>
              <a:gd name="T16" fmla="*/ 288 w 1447"/>
              <a:gd name="T17" fmla="*/ 6 h 18"/>
              <a:gd name="T18" fmla="*/ 438 w 1447"/>
              <a:gd name="T19" fmla="*/ 6 h 18"/>
              <a:gd name="T20" fmla="*/ 450 w 1447"/>
              <a:gd name="T21" fmla="*/ 6 h 18"/>
              <a:gd name="T22" fmla="*/ 461 w 1447"/>
              <a:gd name="T23" fmla="*/ 8 h 18"/>
              <a:gd name="T24" fmla="*/ 473 w 1447"/>
              <a:gd name="T25" fmla="*/ 9 h 18"/>
              <a:gd name="T26" fmla="*/ 484 w 1447"/>
              <a:gd name="T27" fmla="*/ 10 h 18"/>
              <a:gd name="T28" fmla="*/ 495 w 1447"/>
              <a:gd name="T29" fmla="*/ 10 h 18"/>
              <a:gd name="T30" fmla="*/ 518 w 1447"/>
              <a:gd name="T31" fmla="*/ 11 h 18"/>
              <a:gd name="T32" fmla="*/ 574 w 1447"/>
              <a:gd name="T33" fmla="*/ 11 h 18"/>
              <a:gd name="T34" fmla="*/ 748 w 1447"/>
              <a:gd name="T35" fmla="*/ 11 h 18"/>
              <a:gd name="T36" fmla="*/ 796 w 1447"/>
              <a:gd name="T37" fmla="*/ 13 h 18"/>
              <a:gd name="T38" fmla="*/ 825 w 1447"/>
              <a:gd name="T39" fmla="*/ 14 h 18"/>
              <a:gd name="T40" fmla="*/ 853 w 1447"/>
              <a:gd name="T41" fmla="*/ 15 h 18"/>
              <a:gd name="T42" fmla="*/ 879 w 1447"/>
              <a:gd name="T43" fmla="*/ 14 h 18"/>
              <a:gd name="T44" fmla="*/ 905 w 1447"/>
              <a:gd name="T45" fmla="*/ 13 h 18"/>
              <a:gd name="T46" fmla="*/ 1020 w 1447"/>
              <a:gd name="T47" fmla="*/ 11 h 18"/>
              <a:gd name="T48" fmla="*/ 1040 w 1447"/>
              <a:gd name="T49" fmla="*/ 10 h 18"/>
              <a:gd name="T50" fmla="*/ 1057 w 1447"/>
              <a:gd name="T51" fmla="*/ 9 h 18"/>
              <a:gd name="T52" fmla="*/ 1072 w 1447"/>
              <a:gd name="T53" fmla="*/ 8 h 18"/>
              <a:gd name="T54" fmla="*/ 1220 w 1447"/>
              <a:gd name="T55" fmla="*/ 2 h 18"/>
              <a:gd name="T56" fmla="*/ 1275 w 1447"/>
              <a:gd name="T57" fmla="*/ 1 h 18"/>
              <a:gd name="T58" fmla="*/ 1319 w 1447"/>
              <a:gd name="T59" fmla="*/ 1 h 18"/>
              <a:gd name="T60" fmla="*/ 1334 w 1447"/>
              <a:gd name="T61" fmla="*/ 2 h 18"/>
              <a:gd name="T62" fmla="*/ 1360 w 1447"/>
              <a:gd name="T63" fmla="*/ 4 h 18"/>
              <a:gd name="T64" fmla="*/ 1376 w 1447"/>
              <a:gd name="T65" fmla="*/ 5 h 18"/>
              <a:gd name="T66" fmla="*/ 1387 w 1447"/>
              <a:gd name="T67" fmla="*/ 6 h 18"/>
              <a:gd name="T68" fmla="*/ 1392 w 1447"/>
              <a:gd name="T69" fmla="*/ 6 h 18"/>
              <a:gd name="T70" fmla="*/ 1397 w 1447"/>
              <a:gd name="T71" fmla="*/ 6 h 18"/>
              <a:gd name="T72" fmla="*/ 1403 w 1447"/>
              <a:gd name="T73" fmla="*/ 7 h 18"/>
              <a:gd name="T74" fmla="*/ 1410 w 1447"/>
              <a:gd name="T75" fmla="*/ 9 h 18"/>
              <a:gd name="T76" fmla="*/ 1424 w 1447"/>
              <a:gd name="T77" fmla="*/ 12 h 18"/>
              <a:gd name="T78" fmla="*/ 1446 w 1447"/>
              <a:gd name="T7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7" h="18">
                <a:moveTo>
                  <a:pt x="0" y="0"/>
                </a:moveTo>
                <a:lnTo>
                  <a:pt x="219" y="0"/>
                </a:lnTo>
                <a:lnTo>
                  <a:pt x="228" y="1"/>
                </a:lnTo>
                <a:lnTo>
                  <a:pt x="236" y="2"/>
                </a:lnTo>
                <a:lnTo>
                  <a:pt x="243" y="3"/>
                </a:lnTo>
                <a:lnTo>
                  <a:pt x="252" y="4"/>
                </a:lnTo>
                <a:lnTo>
                  <a:pt x="260" y="5"/>
                </a:lnTo>
                <a:lnTo>
                  <a:pt x="269" y="5"/>
                </a:lnTo>
                <a:lnTo>
                  <a:pt x="288" y="6"/>
                </a:lnTo>
                <a:lnTo>
                  <a:pt x="438" y="6"/>
                </a:lnTo>
                <a:lnTo>
                  <a:pt x="450" y="6"/>
                </a:lnTo>
                <a:lnTo>
                  <a:pt x="461" y="8"/>
                </a:lnTo>
                <a:lnTo>
                  <a:pt x="473" y="9"/>
                </a:lnTo>
                <a:lnTo>
                  <a:pt x="484" y="10"/>
                </a:lnTo>
                <a:lnTo>
                  <a:pt x="495" y="10"/>
                </a:lnTo>
                <a:lnTo>
                  <a:pt x="518" y="11"/>
                </a:lnTo>
                <a:lnTo>
                  <a:pt x="574" y="11"/>
                </a:lnTo>
                <a:lnTo>
                  <a:pt x="748" y="11"/>
                </a:lnTo>
                <a:lnTo>
                  <a:pt x="796" y="13"/>
                </a:lnTo>
                <a:lnTo>
                  <a:pt x="825" y="14"/>
                </a:lnTo>
                <a:lnTo>
                  <a:pt x="853" y="15"/>
                </a:lnTo>
                <a:lnTo>
                  <a:pt x="879" y="14"/>
                </a:lnTo>
                <a:lnTo>
                  <a:pt x="905" y="13"/>
                </a:lnTo>
                <a:lnTo>
                  <a:pt x="1020" y="11"/>
                </a:lnTo>
                <a:lnTo>
                  <a:pt x="1040" y="10"/>
                </a:lnTo>
                <a:lnTo>
                  <a:pt x="1057" y="9"/>
                </a:lnTo>
                <a:lnTo>
                  <a:pt x="1072" y="8"/>
                </a:lnTo>
                <a:lnTo>
                  <a:pt x="1220" y="2"/>
                </a:lnTo>
                <a:lnTo>
                  <a:pt x="1275" y="1"/>
                </a:lnTo>
                <a:lnTo>
                  <a:pt x="1319" y="1"/>
                </a:lnTo>
                <a:lnTo>
                  <a:pt x="1334" y="2"/>
                </a:lnTo>
                <a:lnTo>
                  <a:pt x="1360" y="4"/>
                </a:lnTo>
                <a:lnTo>
                  <a:pt x="1376" y="5"/>
                </a:lnTo>
                <a:lnTo>
                  <a:pt x="1387" y="6"/>
                </a:lnTo>
                <a:lnTo>
                  <a:pt x="1392" y="6"/>
                </a:lnTo>
                <a:lnTo>
                  <a:pt x="1397" y="6"/>
                </a:lnTo>
                <a:lnTo>
                  <a:pt x="1403" y="7"/>
                </a:lnTo>
                <a:lnTo>
                  <a:pt x="1410" y="9"/>
                </a:lnTo>
                <a:lnTo>
                  <a:pt x="1424" y="12"/>
                </a:lnTo>
                <a:lnTo>
                  <a:pt x="1446"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06" name="SMARTPenAnnotation227"/>
          <p:cNvSpPr>
            <a:spLocks/>
          </p:cNvSpPr>
          <p:nvPr/>
        </p:nvSpPr>
        <p:spPr bwMode="auto">
          <a:xfrm>
            <a:off x="7527925" y="2901950"/>
            <a:ext cx="1117600" cy="136525"/>
          </a:xfrm>
          <a:custGeom>
            <a:avLst/>
            <a:gdLst>
              <a:gd name="T0" fmla="*/ 0 w 704"/>
              <a:gd name="T1" fmla="*/ 23 h 86"/>
              <a:gd name="T2" fmla="*/ 9 w 704"/>
              <a:gd name="T3" fmla="*/ 20 h 86"/>
              <a:gd name="T4" fmla="*/ 17 w 704"/>
              <a:gd name="T5" fmla="*/ 18 h 86"/>
              <a:gd name="T6" fmla="*/ 22 w 704"/>
              <a:gd name="T7" fmla="*/ 16 h 86"/>
              <a:gd name="T8" fmla="*/ 24 w 704"/>
              <a:gd name="T9" fmla="*/ 14 h 86"/>
              <a:gd name="T10" fmla="*/ 30 w 704"/>
              <a:gd name="T11" fmla="*/ 13 h 86"/>
              <a:gd name="T12" fmla="*/ 51 w 704"/>
              <a:gd name="T13" fmla="*/ 11 h 86"/>
              <a:gd name="T14" fmla="*/ 62 w 704"/>
              <a:gd name="T15" fmla="*/ 8 h 86"/>
              <a:gd name="T16" fmla="*/ 84 w 704"/>
              <a:gd name="T17" fmla="*/ 6 h 86"/>
              <a:gd name="T18" fmla="*/ 90 w 704"/>
              <a:gd name="T19" fmla="*/ 4 h 86"/>
              <a:gd name="T20" fmla="*/ 102 w 704"/>
              <a:gd name="T21" fmla="*/ 2 h 86"/>
              <a:gd name="T22" fmla="*/ 123 w 704"/>
              <a:gd name="T23" fmla="*/ 1 h 86"/>
              <a:gd name="T24" fmla="*/ 140 w 704"/>
              <a:gd name="T25" fmla="*/ 0 h 86"/>
              <a:gd name="T26" fmla="*/ 151 w 704"/>
              <a:gd name="T27" fmla="*/ 1 h 86"/>
              <a:gd name="T28" fmla="*/ 163 w 704"/>
              <a:gd name="T29" fmla="*/ 2 h 86"/>
              <a:gd name="T30" fmla="*/ 176 w 704"/>
              <a:gd name="T31" fmla="*/ 3 h 86"/>
              <a:gd name="T32" fmla="*/ 239 w 704"/>
              <a:gd name="T33" fmla="*/ 8 h 86"/>
              <a:gd name="T34" fmla="*/ 265 w 704"/>
              <a:gd name="T35" fmla="*/ 11 h 86"/>
              <a:gd name="T36" fmla="*/ 292 w 704"/>
              <a:gd name="T37" fmla="*/ 15 h 86"/>
              <a:gd name="T38" fmla="*/ 320 w 704"/>
              <a:gd name="T39" fmla="*/ 19 h 86"/>
              <a:gd name="T40" fmla="*/ 342 w 704"/>
              <a:gd name="T41" fmla="*/ 22 h 86"/>
              <a:gd name="T42" fmla="*/ 360 w 704"/>
              <a:gd name="T43" fmla="*/ 24 h 86"/>
              <a:gd name="T44" fmla="*/ 375 w 704"/>
              <a:gd name="T45" fmla="*/ 26 h 86"/>
              <a:gd name="T46" fmla="*/ 388 w 704"/>
              <a:gd name="T47" fmla="*/ 27 h 86"/>
              <a:gd name="T48" fmla="*/ 400 w 704"/>
              <a:gd name="T49" fmla="*/ 29 h 86"/>
              <a:gd name="T50" fmla="*/ 425 w 704"/>
              <a:gd name="T51" fmla="*/ 33 h 86"/>
              <a:gd name="T52" fmla="*/ 477 w 704"/>
              <a:gd name="T53" fmla="*/ 42 h 86"/>
              <a:gd name="T54" fmla="*/ 514 w 704"/>
              <a:gd name="T55" fmla="*/ 49 h 86"/>
              <a:gd name="T56" fmla="*/ 532 w 704"/>
              <a:gd name="T57" fmla="*/ 52 h 86"/>
              <a:gd name="T58" fmla="*/ 564 w 704"/>
              <a:gd name="T59" fmla="*/ 57 h 86"/>
              <a:gd name="T60" fmla="*/ 580 w 704"/>
              <a:gd name="T61" fmla="*/ 60 h 86"/>
              <a:gd name="T62" fmla="*/ 595 w 704"/>
              <a:gd name="T63" fmla="*/ 63 h 86"/>
              <a:gd name="T64" fmla="*/ 636 w 704"/>
              <a:gd name="T65" fmla="*/ 72 h 86"/>
              <a:gd name="T66" fmla="*/ 703 w 704"/>
              <a:gd name="T6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4" h="86">
                <a:moveTo>
                  <a:pt x="0" y="23"/>
                </a:moveTo>
                <a:lnTo>
                  <a:pt x="9" y="20"/>
                </a:lnTo>
                <a:lnTo>
                  <a:pt x="17" y="18"/>
                </a:lnTo>
                <a:lnTo>
                  <a:pt x="22" y="16"/>
                </a:lnTo>
                <a:lnTo>
                  <a:pt x="24" y="14"/>
                </a:lnTo>
                <a:lnTo>
                  <a:pt x="30" y="13"/>
                </a:lnTo>
                <a:lnTo>
                  <a:pt x="51" y="11"/>
                </a:lnTo>
                <a:lnTo>
                  <a:pt x="62" y="8"/>
                </a:lnTo>
                <a:lnTo>
                  <a:pt x="84" y="6"/>
                </a:lnTo>
                <a:lnTo>
                  <a:pt x="90" y="4"/>
                </a:lnTo>
                <a:lnTo>
                  <a:pt x="102" y="2"/>
                </a:lnTo>
                <a:lnTo>
                  <a:pt x="123" y="1"/>
                </a:lnTo>
                <a:lnTo>
                  <a:pt x="140" y="0"/>
                </a:lnTo>
                <a:lnTo>
                  <a:pt x="151" y="1"/>
                </a:lnTo>
                <a:lnTo>
                  <a:pt x="163" y="2"/>
                </a:lnTo>
                <a:lnTo>
                  <a:pt x="176" y="3"/>
                </a:lnTo>
                <a:lnTo>
                  <a:pt x="239" y="8"/>
                </a:lnTo>
                <a:lnTo>
                  <a:pt x="265" y="11"/>
                </a:lnTo>
                <a:lnTo>
                  <a:pt x="292" y="15"/>
                </a:lnTo>
                <a:lnTo>
                  <a:pt x="320" y="19"/>
                </a:lnTo>
                <a:lnTo>
                  <a:pt x="342" y="22"/>
                </a:lnTo>
                <a:lnTo>
                  <a:pt x="360" y="24"/>
                </a:lnTo>
                <a:lnTo>
                  <a:pt x="375" y="26"/>
                </a:lnTo>
                <a:lnTo>
                  <a:pt x="388" y="27"/>
                </a:lnTo>
                <a:lnTo>
                  <a:pt x="400" y="29"/>
                </a:lnTo>
                <a:lnTo>
                  <a:pt x="425" y="33"/>
                </a:lnTo>
                <a:lnTo>
                  <a:pt x="477" y="42"/>
                </a:lnTo>
                <a:lnTo>
                  <a:pt x="514" y="49"/>
                </a:lnTo>
                <a:lnTo>
                  <a:pt x="532" y="52"/>
                </a:lnTo>
                <a:lnTo>
                  <a:pt x="564" y="57"/>
                </a:lnTo>
                <a:lnTo>
                  <a:pt x="580" y="60"/>
                </a:lnTo>
                <a:lnTo>
                  <a:pt x="595" y="63"/>
                </a:lnTo>
                <a:lnTo>
                  <a:pt x="636" y="72"/>
                </a:lnTo>
                <a:lnTo>
                  <a:pt x="703" y="8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07" name="SMARTPenAnnotation228"/>
          <p:cNvSpPr>
            <a:spLocks/>
          </p:cNvSpPr>
          <p:nvPr/>
        </p:nvSpPr>
        <p:spPr bwMode="auto">
          <a:xfrm>
            <a:off x="4983163" y="3251200"/>
            <a:ext cx="3581400" cy="133350"/>
          </a:xfrm>
          <a:custGeom>
            <a:avLst/>
            <a:gdLst>
              <a:gd name="T0" fmla="*/ 0 w 2256"/>
              <a:gd name="T1" fmla="*/ 0 h 84"/>
              <a:gd name="T2" fmla="*/ 6 w 2256"/>
              <a:gd name="T3" fmla="*/ 2 h 84"/>
              <a:gd name="T4" fmla="*/ 8 w 2256"/>
              <a:gd name="T5" fmla="*/ 4 h 84"/>
              <a:gd name="T6" fmla="*/ 10 w 2256"/>
              <a:gd name="T7" fmla="*/ 6 h 84"/>
              <a:gd name="T8" fmla="*/ 12 w 2256"/>
              <a:gd name="T9" fmla="*/ 7 h 84"/>
              <a:gd name="T10" fmla="*/ 15 w 2256"/>
              <a:gd name="T11" fmla="*/ 8 h 84"/>
              <a:gd name="T12" fmla="*/ 26 w 2256"/>
              <a:gd name="T13" fmla="*/ 11 h 84"/>
              <a:gd name="T14" fmla="*/ 38 w 2256"/>
              <a:gd name="T15" fmla="*/ 13 h 84"/>
              <a:gd name="T16" fmla="*/ 48 w 2256"/>
              <a:gd name="T17" fmla="*/ 15 h 84"/>
              <a:gd name="T18" fmla="*/ 74 w 2256"/>
              <a:gd name="T19" fmla="*/ 18 h 84"/>
              <a:gd name="T20" fmla="*/ 102 w 2256"/>
              <a:gd name="T21" fmla="*/ 21 h 84"/>
              <a:gd name="T22" fmla="*/ 116 w 2256"/>
              <a:gd name="T23" fmla="*/ 23 h 84"/>
              <a:gd name="T24" fmla="*/ 129 w 2256"/>
              <a:gd name="T25" fmla="*/ 26 h 84"/>
              <a:gd name="T26" fmla="*/ 172 w 2256"/>
              <a:gd name="T27" fmla="*/ 28 h 84"/>
              <a:gd name="T28" fmla="*/ 187 w 2256"/>
              <a:gd name="T29" fmla="*/ 31 h 84"/>
              <a:gd name="T30" fmla="*/ 239 w 2256"/>
              <a:gd name="T31" fmla="*/ 34 h 84"/>
              <a:gd name="T32" fmla="*/ 299 w 2256"/>
              <a:gd name="T33" fmla="*/ 41 h 84"/>
              <a:gd name="T34" fmla="*/ 325 w 2256"/>
              <a:gd name="T35" fmla="*/ 43 h 84"/>
              <a:gd name="T36" fmla="*/ 346 w 2256"/>
              <a:gd name="T37" fmla="*/ 45 h 84"/>
              <a:gd name="T38" fmla="*/ 366 w 2256"/>
              <a:gd name="T39" fmla="*/ 48 h 84"/>
              <a:gd name="T40" fmla="*/ 396 w 2256"/>
              <a:gd name="T41" fmla="*/ 50 h 84"/>
              <a:gd name="T42" fmla="*/ 406 w 2256"/>
              <a:gd name="T43" fmla="*/ 51 h 84"/>
              <a:gd name="T44" fmla="*/ 417 w 2256"/>
              <a:gd name="T45" fmla="*/ 53 h 84"/>
              <a:gd name="T46" fmla="*/ 438 w 2256"/>
              <a:gd name="T47" fmla="*/ 54 h 84"/>
              <a:gd name="T48" fmla="*/ 522 w 2256"/>
              <a:gd name="T49" fmla="*/ 59 h 84"/>
              <a:gd name="T50" fmla="*/ 573 w 2256"/>
              <a:gd name="T51" fmla="*/ 61 h 84"/>
              <a:gd name="T52" fmla="*/ 586 w 2256"/>
              <a:gd name="T53" fmla="*/ 63 h 84"/>
              <a:gd name="T54" fmla="*/ 599 w 2256"/>
              <a:gd name="T55" fmla="*/ 64 h 84"/>
              <a:gd name="T56" fmla="*/ 676 w 2256"/>
              <a:gd name="T57" fmla="*/ 67 h 84"/>
              <a:gd name="T58" fmla="*/ 782 w 2256"/>
              <a:gd name="T59" fmla="*/ 70 h 84"/>
              <a:gd name="T60" fmla="*/ 917 w 2256"/>
              <a:gd name="T61" fmla="*/ 73 h 84"/>
              <a:gd name="T62" fmla="*/ 945 w 2256"/>
              <a:gd name="T63" fmla="*/ 74 h 84"/>
              <a:gd name="T64" fmla="*/ 998 w 2256"/>
              <a:gd name="T65" fmla="*/ 76 h 84"/>
              <a:gd name="T66" fmla="*/ 1168 w 2256"/>
              <a:gd name="T67" fmla="*/ 78 h 84"/>
              <a:gd name="T68" fmla="*/ 1332 w 2256"/>
              <a:gd name="T69" fmla="*/ 78 h 84"/>
              <a:gd name="T70" fmla="*/ 1361 w 2256"/>
              <a:gd name="T71" fmla="*/ 80 h 84"/>
              <a:gd name="T72" fmla="*/ 1387 w 2256"/>
              <a:gd name="T73" fmla="*/ 82 h 84"/>
              <a:gd name="T74" fmla="*/ 1438 w 2256"/>
              <a:gd name="T75" fmla="*/ 83 h 84"/>
              <a:gd name="T76" fmla="*/ 1654 w 2256"/>
              <a:gd name="T77" fmla="*/ 78 h 84"/>
              <a:gd name="T78" fmla="*/ 1744 w 2256"/>
              <a:gd name="T79" fmla="*/ 74 h 84"/>
              <a:gd name="T80" fmla="*/ 1789 w 2256"/>
              <a:gd name="T81" fmla="*/ 71 h 84"/>
              <a:gd name="T82" fmla="*/ 1802 w 2256"/>
              <a:gd name="T83" fmla="*/ 70 h 84"/>
              <a:gd name="T84" fmla="*/ 1859 w 2256"/>
              <a:gd name="T85" fmla="*/ 65 h 84"/>
              <a:gd name="T86" fmla="*/ 1912 w 2256"/>
              <a:gd name="T87" fmla="*/ 63 h 84"/>
              <a:gd name="T88" fmla="*/ 1966 w 2256"/>
              <a:gd name="T89" fmla="*/ 61 h 84"/>
              <a:gd name="T90" fmla="*/ 1986 w 2256"/>
              <a:gd name="T91" fmla="*/ 60 h 84"/>
              <a:gd name="T92" fmla="*/ 2017 w 2256"/>
              <a:gd name="T93" fmla="*/ 58 h 84"/>
              <a:gd name="T94" fmla="*/ 2087 w 2256"/>
              <a:gd name="T95" fmla="*/ 56 h 84"/>
              <a:gd name="T96" fmla="*/ 2131 w 2256"/>
              <a:gd name="T97" fmla="*/ 57 h 84"/>
              <a:gd name="T98" fmla="*/ 2157 w 2256"/>
              <a:gd name="T99" fmla="*/ 60 h 84"/>
              <a:gd name="T100" fmla="*/ 2191 w 2256"/>
              <a:gd name="T101" fmla="*/ 61 h 84"/>
              <a:gd name="T102" fmla="*/ 2199 w 2256"/>
              <a:gd name="T103" fmla="*/ 63 h 84"/>
              <a:gd name="T104" fmla="*/ 2207 w 2256"/>
              <a:gd name="T105" fmla="*/ 64 h 84"/>
              <a:gd name="T106" fmla="*/ 2212 w 2256"/>
              <a:gd name="T107" fmla="*/ 66 h 84"/>
              <a:gd name="T108" fmla="*/ 2217 w 2256"/>
              <a:gd name="T109" fmla="*/ 67 h 84"/>
              <a:gd name="T110" fmla="*/ 2220 w 2256"/>
              <a:gd name="T111" fmla="*/ 69 h 84"/>
              <a:gd name="T112" fmla="*/ 2226 w 2256"/>
              <a:gd name="T113" fmla="*/ 71 h 84"/>
              <a:gd name="T114" fmla="*/ 2232 w 2256"/>
              <a:gd name="T115" fmla="*/ 73 h 84"/>
              <a:gd name="T116" fmla="*/ 2255 w 2256"/>
              <a:gd name="T11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6" h="84">
                <a:moveTo>
                  <a:pt x="0" y="0"/>
                </a:moveTo>
                <a:lnTo>
                  <a:pt x="6" y="2"/>
                </a:lnTo>
                <a:lnTo>
                  <a:pt x="8" y="4"/>
                </a:lnTo>
                <a:lnTo>
                  <a:pt x="10" y="6"/>
                </a:lnTo>
                <a:lnTo>
                  <a:pt x="12" y="7"/>
                </a:lnTo>
                <a:lnTo>
                  <a:pt x="15" y="8"/>
                </a:lnTo>
                <a:lnTo>
                  <a:pt x="26" y="11"/>
                </a:lnTo>
                <a:lnTo>
                  <a:pt x="38" y="13"/>
                </a:lnTo>
                <a:lnTo>
                  <a:pt x="48" y="15"/>
                </a:lnTo>
                <a:lnTo>
                  <a:pt x="74" y="18"/>
                </a:lnTo>
                <a:lnTo>
                  <a:pt x="102" y="21"/>
                </a:lnTo>
                <a:lnTo>
                  <a:pt x="116" y="23"/>
                </a:lnTo>
                <a:lnTo>
                  <a:pt x="129" y="26"/>
                </a:lnTo>
                <a:lnTo>
                  <a:pt x="172" y="28"/>
                </a:lnTo>
                <a:lnTo>
                  <a:pt x="187" y="31"/>
                </a:lnTo>
                <a:lnTo>
                  <a:pt x="239" y="34"/>
                </a:lnTo>
                <a:lnTo>
                  <a:pt x="299" y="41"/>
                </a:lnTo>
                <a:lnTo>
                  <a:pt x="325" y="43"/>
                </a:lnTo>
                <a:lnTo>
                  <a:pt x="346" y="45"/>
                </a:lnTo>
                <a:lnTo>
                  <a:pt x="366" y="48"/>
                </a:lnTo>
                <a:lnTo>
                  <a:pt x="396" y="50"/>
                </a:lnTo>
                <a:lnTo>
                  <a:pt x="406" y="51"/>
                </a:lnTo>
                <a:lnTo>
                  <a:pt x="417" y="53"/>
                </a:lnTo>
                <a:lnTo>
                  <a:pt x="438" y="54"/>
                </a:lnTo>
                <a:lnTo>
                  <a:pt x="522" y="59"/>
                </a:lnTo>
                <a:lnTo>
                  <a:pt x="573" y="61"/>
                </a:lnTo>
                <a:lnTo>
                  <a:pt x="586" y="63"/>
                </a:lnTo>
                <a:lnTo>
                  <a:pt x="599" y="64"/>
                </a:lnTo>
                <a:lnTo>
                  <a:pt x="676" y="67"/>
                </a:lnTo>
                <a:lnTo>
                  <a:pt x="782" y="70"/>
                </a:lnTo>
                <a:lnTo>
                  <a:pt x="917" y="73"/>
                </a:lnTo>
                <a:lnTo>
                  <a:pt x="945" y="74"/>
                </a:lnTo>
                <a:lnTo>
                  <a:pt x="998" y="76"/>
                </a:lnTo>
                <a:lnTo>
                  <a:pt x="1168" y="78"/>
                </a:lnTo>
                <a:lnTo>
                  <a:pt x="1332" y="78"/>
                </a:lnTo>
                <a:lnTo>
                  <a:pt x="1361" y="80"/>
                </a:lnTo>
                <a:lnTo>
                  <a:pt x="1387" y="82"/>
                </a:lnTo>
                <a:lnTo>
                  <a:pt x="1438" y="83"/>
                </a:lnTo>
                <a:lnTo>
                  <a:pt x="1654" y="78"/>
                </a:lnTo>
                <a:lnTo>
                  <a:pt x="1744" y="74"/>
                </a:lnTo>
                <a:lnTo>
                  <a:pt x="1789" y="71"/>
                </a:lnTo>
                <a:lnTo>
                  <a:pt x="1802" y="70"/>
                </a:lnTo>
                <a:lnTo>
                  <a:pt x="1859" y="65"/>
                </a:lnTo>
                <a:lnTo>
                  <a:pt x="1912" y="63"/>
                </a:lnTo>
                <a:lnTo>
                  <a:pt x="1966" y="61"/>
                </a:lnTo>
                <a:lnTo>
                  <a:pt x="1986" y="60"/>
                </a:lnTo>
                <a:lnTo>
                  <a:pt x="2017" y="58"/>
                </a:lnTo>
                <a:lnTo>
                  <a:pt x="2087" y="56"/>
                </a:lnTo>
                <a:lnTo>
                  <a:pt x="2131" y="57"/>
                </a:lnTo>
                <a:lnTo>
                  <a:pt x="2157" y="60"/>
                </a:lnTo>
                <a:lnTo>
                  <a:pt x="2191" y="61"/>
                </a:lnTo>
                <a:lnTo>
                  <a:pt x="2199" y="63"/>
                </a:lnTo>
                <a:lnTo>
                  <a:pt x="2207" y="64"/>
                </a:lnTo>
                <a:lnTo>
                  <a:pt x="2212" y="66"/>
                </a:lnTo>
                <a:lnTo>
                  <a:pt x="2217" y="67"/>
                </a:lnTo>
                <a:lnTo>
                  <a:pt x="2220" y="69"/>
                </a:lnTo>
                <a:lnTo>
                  <a:pt x="2226" y="71"/>
                </a:lnTo>
                <a:lnTo>
                  <a:pt x="2232" y="73"/>
                </a:lnTo>
                <a:lnTo>
                  <a:pt x="2255"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08" name="SMARTPenAnnotation229"/>
          <p:cNvSpPr>
            <a:spLocks/>
          </p:cNvSpPr>
          <p:nvPr/>
        </p:nvSpPr>
        <p:spPr bwMode="auto">
          <a:xfrm>
            <a:off x="4830763" y="3687763"/>
            <a:ext cx="966787" cy="19050"/>
          </a:xfrm>
          <a:custGeom>
            <a:avLst/>
            <a:gdLst>
              <a:gd name="T0" fmla="*/ 0 w 609"/>
              <a:gd name="T1" fmla="*/ 11 h 12"/>
              <a:gd name="T2" fmla="*/ 6 w 609"/>
              <a:gd name="T3" fmla="*/ 8 h 12"/>
              <a:gd name="T4" fmla="*/ 8 w 609"/>
              <a:gd name="T5" fmla="*/ 8 h 12"/>
              <a:gd name="T6" fmla="*/ 11 w 609"/>
              <a:gd name="T7" fmla="*/ 7 h 12"/>
              <a:gd name="T8" fmla="*/ 13 w 609"/>
              <a:gd name="T9" fmla="*/ 7 h 12"/>
              <a:gd name="T10" fmla="*/ 15 w 609"/>
              <a:gd name="T11" fmla="*/ 6 h 12"/>
              <a:gd name="T12" fmla="*/ 22 w 609"/>
              <a:gd name="T13" fmla="*/ 6 h 12"/>
              <a:gd name="T14" fmla="*/ 40 w 609"/>
              <a:gd name="T15" fmla="*/ 6 h 12"/>
              <a:gd name="T16" fmla="*/ 58 w 609"/>
              <a:gd name="T17" fmla="*/ 6 h 12"/>
              <a:gd name="T18" fmla="*/ 68 w 609"/>
              <a:gd name="T19" fmla="*/ 5 h 12"/>
              <a:gd name="T20" fmla="*/ 111 w 609"/>
              <a:gd name="T21" fmla="*/ 2 h 12"/>
              <a:gd name="T22" fmla="*/ 132 w 609"/>
              <a:gd name="T23" fmla="*/ 1 h 12"/>
              <a:gd name="T24" fmla="*/ 155 w 609"/>
              <a:gd name="T25" fmla="*/ 0 h 12"/>
              <a:gd name="T26" fmla="*/ 233 w 609"/>
              <a:gd name="T27" fmla="*/ 0 h 12"/>
              <a:gd name="T28" fmla="*/ 251 w 609"/>
              <a:gd name="T29" fmla="*/ 1 h 12"/>
              <a:gd name="T30" fmla="*/ 326 w 609"/>
              <a:gd name="T31" fmla="*/ 5 h 12"/>
              <a:gd name="T32" fmla="*/ 361 w 609"/>
              <a:gd name="T33" fmla="*/ 5 h 12"/>
              <a:gd name="T34" fmla="*/ 370 w 609"/>
              <a:gd name="T35" fmla="*/ 6 h 12"/>
              <a:gd name="T36" fmla="*/ 379 w 609"/>
              <a:gd name="T37" fmla="*/ 6 h 12"/>
              <a:gd name="T38" fmla="*/ 388 w 609"/>
              <a:gd name="T39" fmla="*/ 7 h 12"/>
              <a:gd name="T40" fmla="*/ 398 w 609"/>
              <a:gd name="T41" fmla="*/ 9 h 12"/>
              <a:gd name="T42" fmla="*/ 409 w 609"/>
              <a:gd name="T43" fmla="*/ 10 h 12"/>
              <a:gd name="T44" fmla="*/ 421 w 609"/>
              <a:gd name="T45" fmla="*/ 10 h 12"/>
              <a:gd name="T46" fmla="*/ 456 w 609"/>
              <a:gd name="T47" fmla="*/ 11 h 12"/>
              <a:gd name="T48" fmla="*/ 583 w 609"/>
              <a:gd name="T49" fmla="*/ 11 h 12"/>
              <a:gd name="T50" fmla="*/ 587 w 609"/>
              <a:gd name="T51" fmla="*/ 11 h 12"/>
              <a:gd name="T52" fmla="*/ 591 w 609"/>
              <a:gd name="T53" fmla="*/ 10 h 12"/>
              <a:gd name="T54" fmla="*/ 594 w 609"/>
              <a:gd name="T55" fmla="*/ 8 h 12"/>
              <a:gd name="T56" fmla="*/ 598 w 609"/>
              <a:gd name="T57" fmla="*/ 8 h 12"/>
              <a:gd name="T58" fmla="*/ 600 w 609"/>
              <a:gd name="T59" fmla="*/ 9 h 12"/>
              <a:gd name="T60" fmla="*/ 608 w 609"/>
              <a:gd name="T6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9" h="12">
                <a:moveTo>
                  <a:pt x="0" y="11"/>
                </a:moveTo>
                <a:lnTo>
                  <a:pt x="6" y="8"/>
                </a:lnTo>
                <a:lnTo>
                  <a:pt x="8" y="8"/>
                </a:lnTo>
                <a:lnTo>
                  <a:pt x="11" y="7"/>
                </a:lnTo>
                <a:lnTo>
                  <a:pt x="13" y="7"/>
                </a:lnTo>
                <a:lnTo>
                  <a:pt x="15" y="6"/>
                </a:lnTo>
                <a:lnTo>
                  <a:pt x="22" y="6"/>
                </a:lnTo>
                <a:lnTo>
                  <a:pt x="40" y="6"/>
                </a:lnTo>
                <a:lnTo>
                  <a:pt x="58" y="6"/>
                </a:lnTo>
                <a:lnTo>
                  <a:pt x="68" y="5"/>
                </a:lnTo>
                <a:lnTo>
                  <a:pt x="111" y="2"/>
                </a:lnTo>
                <a:lnTo>
                  <a:pt x="132" y="1"/>
                </a:lnTo>
                <a:lnTo>
                  <a:pt x="155" y="0"/>
                </a:lnTo>
                <a:lnTo>
                  <a:pt x="233" y="0"/>
                </a:lnTo>
                <a:lnTo>
                  <a:pt x="251" y="1"/>
                </a:lnTo>
                <a:lnTo>
                  <a:pt x="326" y="5"/>
                </a:lnTo>
                <a:lnTo>
                  <a:pt x="361" y="5"/>
                </a:lnTo>
                <a:lnTo>
                  <a:pt x="370" y="6"/>
                </a:lnTo>
                <a:lnTo>
                  <a:pt x="379" y="6"/>
                </a:lnTo>
                <a:lnTo>
                  <a:pt x="388" y="7"/>
                </a:lnTo>
                <a:lnTo>
                  <a:pt x="398" y="9"/>
                </a:lnTo>
                <a:lnTo>
                  <a:pt x="409" y="10"/>
                </a:lnTo>
                <a:lnTo>
                  <a:pt x="421" y="10"/>
                </a:lnTo>
                <a:lnTo>
                  <a:pt x="456" y="11"/>
                </a:lnTo>
                <a:lnTo>
                  <a:pt x="583" y="11"/>
                </a:lnTo>
                <a:lnTo>
                  <a:pt x="587" y="11"/>
                </a:lnTo>
                <a:lnTo>
                  <a:pt x="591" y="10"/>
                </a:lnTo>
                <a:lnTo>
                  <a:pt x="594" y="8"/>
                </a:lnTo>
                <a:lnTo>
                  <a:pt x="598" y="8"/>
                </a:lnTo>
                <a:lnTo>
                  <a:pt x="600" y="9"/>
                </a:lnTo>
                <a:lnTo>
                  <a:pt x="608"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09" name="SMARTPenAnnotation230"/>
          <p:cNvSpPr>
            <a:spLocks/>
          </p:cNvSpPr>
          <p:nvPr/>
        </p:nvSpPr>
        <p:spPr bwMode="auto">
          <a:xfrm>
            <a:off x="5894388" y="3616325"/>
            <a:ext cx="2117725" cy="82550"/>
          </a:xfrm>
          <a:custGeom>
            <a:avLst/>
            <a:gdLst>
              <a:gd name="T0" fmla="*/ 2 w 1334"/>
              <a:gd name="T1" fmla="*/ 31 h 52"/>
              <a:gd name="T2" fmla="*/ 9 w 1334"/>
              <a:gd name="T3" fmla="*/ 26 h 52"/>
              <a:gd name="T4" fmla="*/ 19 w 1334"/>
              <a:gd name="T5" fmla="*/ 21 h 52"/>
              <a:gd name="T6" fmla="*/ 31 w 1334"/>
              <a:gd name="T7" fmla="*/ 19 h 52"/>
              <a:gd name="T8" fmla="*/ 44 w 1334"/>
              <a:gd name="T9" fmla="*/ 16 h 52"/>
              <a:gd name="T10" fmla="*/ 55 w 1334"/>
              <a:gd name="T11" fmla="*/ 13 h 52"/>
              <a:gd name="T12" fmla="*/ 73 w 1334"/>
              <a:gd name="T13" fmla="*/ 11 h 52"/>
              <a:gd name="T14" fmla="*/ 84 w 1334"/>
              <a:gd name="T15" fmla="*/ 9 h 52"/>
              <a:gd name="T16" fmla="*/ 101 w 1334"/>
              <a:gd name="T17" fmla="*/ 7 h 52"/>
              <a:gd name="T18" fmla="*/ 114 w 1334"/>
              <a:gd name="T19" fmla="*/ 4 h 52"/>
              <a:gd name="T20" fmla="*/ 133 w 1334"/>
              <a:gd name="T21" fmla="*/ 2 h 52"/>
              <a:gd name="T22" fmla="*/ 218 w 1334"/>
              <a:gd name="T23" fmla="*/ 0 h 52"/>
              <a:gd name="T24" fmla="*/ 254 w 1334"/>
              <a:gd name="T25" fmla="*/ 3 h 52"/>
              <a:gd name="T26" fmla="*/ 293 w 1334"/>
              <a:gd name="T27" fmla="*/ 6 h 52"/>
              <a:gd name="T28" fmla="*/ 312 w 1334"/>
              <a:gd name="T29" fmla="*/ 9 h 52"/>
              <a:gd name="T30" fmla="*/ 356 w 1334"/>
              <a:gd name="T31" fmla="*/ 14 h 52"/>
              <a:gd name="T32" fmla="*/ 396 w 1334"/>
              <a:gd name="T33" fmla="*/ 16 h 52"/>
              <a:gd name="T34" fmla="*/ 418 w 1334"/>
              <a:gd name="T35" fmla="*/ 18 h 52"/>
              <a:gd name="T36" fmla="*/ 446 w 1334"/>
              <a:gd name="T37" fmla="*/ 21 h 52"/>
              <a:gd name="T38" fmla="*/ 699 w 1334"/>
              <a:gd name="T39" fmla="*/ 41 h 52"/>
              <a:gd name="T40" fmla="*/ 745 w 1334"/>
              <a:gd name="T41" fmla="*/ 43 h 52"/>
              <a:gd name="T42" fmla="*/ 788 w 1334"/>
              <a:gd name="T43" fmla="*/ 45 h 52"/>
              <a:gd name="T44" fmla="*/ 819 w 1334"/>
              <a:gd name="T45" fmla="*/ 48 h 52"/>
              <a:gd name="T46" fmla="*/ 858 w 1334"/>
              <a:gd name="T47" fmla="*/ 50 h 52"/>
              <a:gd name="T48" fmla="*/ 953 w 1334"/>
              <a:gd name="T49" fmla="*/ 49 h 52"/>
              <a:gd name="T50" fmla="*/ 998 w 1334"/>
              <a:gd name="T51" fmla="*/ 46 h 52"/>
              <a:gd name="T52" fmla="*/ 1039 w 1334"/>
              <a:gd name="T53" fmla="*/ 44 h 52"/>
              <a:gd name="T54" fmla="*/ 1066 w 1334"/>
              <a:gd name="T55" fmla="*/ 41 h 52"/>
              <a:gd name="T56" fmla="*/ 1140 w 1334"/>
              <a:gd name="T57" fmla="*/ 37 h 52"/>
              <a:gd name="T58" fmla="*/ 1194 w 1334"/>
              <a:gd name="T59" fmla="*/ 33 h 52"/>
              <a:gd name="T60" fmla="*/ 1274 w 1334"/>
              <a:gd name="T61" fmla="*/ 34 h 52"/>
              <a:gd name="T62" fmla="*/ 1299 w 1334"/>
              <a:gd name="T63"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4" h="52">
                <a:moveTo>
                  <a:pt x="0" y="34"/>
                </a:moveTo>
                <a:lnTo>
                  <a:pt x="2" y="31"/>
                </a:lnTo>
                <a:lnTo>
                  <a:pt x="5" y="29"/>
                </a:lnTo>
                <a:lnTo>
                  <a:pt x="9" y="26"/>
                </a:lnTo>
                <a:lnTo>
                  <a:pt x="13" y="23"/>
                </a:lnTo>
                <a:lnTo>
                  <a:pt x="19" y="21"/>
                </a:lnTo>
                <a:lnTo>
                  <a:pt x="25" y="20"/>
                </a:lnTo>
                <a:lnTo>
                  <a:pt x="31" y="19"/>
                </a:lnTo>
                <a:lnTo>
                  <a:pt x="38" y="18"/>
                </a:lnTo>
                <a:lnTo>
                  <a:pt x="44" y="16"/>
                </a:lnTo>
                <a:lnTo>
                  <a:pt x="50" y="15"/>
                </a:lnTo>
                <a:lnTo>
                  <a:pt x="55" y="13"/>
                </a:lnTo>
                <a:lnTo>
                  <a:pt x="67" y="12"/>
                </a:lnTo>
                <a:lnTo>
                  <a:pt x="73" y="11"/>
                </a:lnTo>
                <a:lnTo>
                  <a:pt x="78" y="10"/>
                </a:lnTo>
                <a:lnTo>
                  <a:pt x="84" y="9"/>
                </a:lnTo>
                <a:lnTo>
                  <a:pt x="89" y="8"/>
                </a:lnTo>
                <a:lnTo>
                  <a:pt x="101" y="7"/>
                </a:lnTo>
                <a:lnTo>
                  <a:pt x="107" y="6"/>
                </a:lnTo>
                <a:lnTo>
                  <a:pt x="114" y="4"/>
                </a:lnTo>
                <a:lnTo>
                  <a:pt x="121" y="3"/>
                </a:lnTo>
                <a:lnTo>
                  <a:pt x="133" y="2"/>
                </a:lnTo>
                <a:lnTo>
                  <a:pt x="166" y="1"/>
                </a:lnTo>
                <a:lnTo>
                  <a:pt x="218" y="0"/>
                </a:lnTo>
                <a:lnTo>
                  <a:pt x="244" y="2"/>
                </a:lnTo>
                <a:lnTo>
                  <a:pt x="254" y="3"/>
                </a:lnTo>
                <a:lnTo>
                  <a:pt x="274" y="5"/>
                </a:lnTo>
                <a:lnTo>
                  <a:pt x="293" y="6"/>
                </a:lnTo>
                <a:lnTo>
                  <a:pt x="303" y="7"/>
                </a:lnTo>
                <a:lnTo>
                  <a:pt x="312" y="9"/>
                </a:lnTo>
                <a:lnTo>
                  <a:pt x="340" y="12"/>
                </a:lnTo>
                <a:lnTo>
                  <a:pt x="356" y="14"/>
                </a:lnTo>
                <a:lnTo>
                  <a:pt x="370" y="15"/>
                </a:lnTo>
                <a:lnTo>
                  <a:pt x="396" y="16"/>
                </a:lnTo>
                <a:lnTo>
                  <a:pt x="408" y="17"/>
                </a:lnTo>
                <a:lnTo>
                  <a:pt x="418" y="18"/>
                </a:lnTo>
                <a:lnTo>
                  <a:pt x="429" y="20"/>
                </a:lnTo>
                <a:lnTo>
                  <a:pt x="446" y="21"/>
                </a:lnTo>
                <a:lnTo>
                  <a:pt x="651" y="36"/>
                </a:lnTo>
                <a:lnTo>
                  <a:pt x="699" y="41"/>
                </a:lnTo>
                <a:lnTo>
                  <a:pt x="721" y="42"/>
                </a:lnTo>
                <a:lnTo>
                  <a:pt x="745" y="43"/>
                </a:lnTo>
                <a:lnTo>
                  <a:pt x="768" y="44"/>
                </a:lnTo>
                <a:lnTo>
                  <a:pt x="788" y="45"/>
                </a:lnTo>
                <a:lnTo>
                  <a:pt x="804" y="46"/>
                </a:lnTo>
                <a:lnTo>
                  <a:pt x="819" y="48"/>
                </a:lnTo>
                <a:lnTo>
                  <a:pt x="833" y="49"/>
                </a:lnTo>
                <a:lnTo>
                  <a:pt x="858" y="50"/>
                </a:lnTo>
                <a:lnTo>
                  <a:pt x="917" y="50"/>
                </a:lnTo>
                <a:lnTo>
                  <a:pt x="953" y="49"/>
                </a:lnTo>
                <a:lnTo>
                  <a:pt x="969" y="48"/>
                </a:lnTo>
                <a:lnTo>
                  <a:pt x="998" y="46"/>
                </a:lnTo>
                <a:lnTo>
                  <a:pt x="1026" y="45"/>
                </a:lnTo>
                <a:lnTo>
                  <a:pt x="1039" y="44"/>
                </a:lnTo>
                <a:lnTo>
                  <a:pt x="1053" y="42"/>
                </a:lnTo>
                <a:lnTo>
                  <a:pt x="1066" y="41"/>
                </a:lnTo>
                <a:lnTo>
                  <a:pt x="1092" y="40"/>
                </a:lnTo>
                <a:lnTo>
                  <a:pt x="1140" y="37"/>
                </a:lnTo>
                <a:lnTo>
                  <a:pt x="1171" y="34"/>
                </a:lnTo>
                <a:lnTo>
                  <a:pt x="1194" y="33"/>
                </a:lnTo>
                <a:lnTo>
                  <a:pt x="1228" y="33"/>
                </a:lnTo>
                <a:lnTo>
                  <a:pt x="1274" y="34"/>
                </a:lnTo>
                <a:lnTo>
                  <a:pt x="1287" y="36"/>
                </a:lnTo>
                <a:lnTo>
                  <a:pt x="1299" y="39"/>
                </a:lnTo>
                <a:lnTo>
                  <a:pt x="1333"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10" name="SMARTPenAnnotation231"/>
          <p:cNvSpPr>
            <a:spLocks/>
          </p:cNvSpPr>
          <p:nvPr/>
        </p:nvSpPr>
        <p:spPr bwMode="auto">
          <a:xfrm>
            <a:off x="6054725" y="4027488"/>
            <a:ext cx="974725" cy="100012"/>
          </a:xfrm>
          <a:custGeom>
            <a:avLst/>
            <a:gdLst>
              <a:gd name="T0" fmla="*/ 0 w 614"/>
              <a:gd name="T1" fmla="*/ 62 h 63"/>
              <a:gd name="T2" fmla="*/ 6 w 614"/>
              <a:gd name="T3" fmla="*/ 56 h 63"/>
              <a:gd name="T4" fmla="*/ 9 w 614"/>
              <a:gd name="T5" fmla="*/ 54 h 63"/>
              <a:gd name="T6" fmla="*/ 12 w 614"/>
              <a:gd name="T7" fmla="*/ 53 h 63"/>
              <a:gd name="T8" fmla="*/ 15 w 614"/>
              <a:gd name="T9" fmla="*/ 52 h 63"/>
              <a:gd name="T10" fmla="*/ 18 w 614"/>
              <a:gd name="T11" fmla="*/ 51 h 63"/>
              <a:gd name="T12" fmla="*/ 21 w 614"/>
              <a:gd name="T13" fmla="*/ 50 h 63"/>
              <a:gd name="T14" fmla="*/ 23 w 614"/>
              <a:gd name="T15" fmla="*/ 48 h 63"/>
              <a:gd name="T16" fmla="*/ 29 w 614"/>
              <a:gd name="T17" fmla="*/ 46 h 63"/>
              <a:gd name="T18" fmla="*/ 32 w 614"/>
              <a:gd name="T19" fmla="*/ 46 h 63"/>
              <a:gd name="T20" fmla="*/ 37 w 614"/>
              <a:gd name="T21" fmla="*/ 44 h 63"/>
              <a:gd name="T22" fmla="*/ 41 w 614"/>
              <a:gd name="T23" fmla="*/ 42 h 63"/>
              <a:gd name="T24" fmla="*/ 46 w 614"/>
              <a:gd name="T25" fmla="*/ 39 h 63"/>
              <a:gd name="T26" fmla="*/ 51 w 614"/>
              <a:gd name="T27" fmla="*/ 37 h 63"/>
              <a:gd name="T28" fmla="*/ 57 w 614"/>
              <a:gd name="T29" fmla="*/ 34 h 63"/>
              <a:gd name="T30" fmla="*/ 62 w 614"/>
              <a:gd name="T31" fmla="*/ 32 h 63"/>
              <a:gd name="T32" fmla="*/ 73 w 614"/>
              <a:gd name="T33" fmla="*/ 30 h 63"/>
              <a:gd name="T34" fmla="*/ 86 w 614"/>
              <a:gd name="T35" fmla="*/ 27 h 63"/>
              <a:gd name="T36" fmla="*/ 152 w 614"/>
              <a:gd name="T37" fmla="*/ 13 h 63"/>
              <a:gd name="T38" fmla="*/ 166 w 614"/>
              <a:gd name="T39" fmla="*/ 10 h 63"/>
              <a:gd name="T40" fmla="*/ 177 w 614"/>
              <a:gd name="T41" fmla="*/ 9 h 63"/>
              <a:gd name="T42" fmla="*/ 187 w 614"/>
              <a:gd name="T43" fmla="*/ 8 h 63"/>
              <a:gd name="T44" fmla="*/ 197 w 614"/>
              <a:gd name="T45" fmla="*/ 6 h 63"/>
              <a:gd name="T46" fmla="*/ 217 w 614"/>
              <a:gd name="T47" fmla="*/ 3 h 63"/>
              <a:gd name="T48" fmla="*/ 233 w 614"/>
              <a:gd name="T49" fmla="*/ 2 h 63"/>
              <a:gd name="T50" fmla="*/ 252 w 614"/>
              <a:gd name="T51" fmla="*/ 1 h 63"/>
              <a:gd name="T52" fmla="*/ 317 w 614"/>
              <a:gd name="T53" fmla="*/ 0 h 63"/>
              <a:gd name="T54" fmla="*/ 337 w 614"/>
              <a:gd name="T55" fmla="*/ 0 h 63"/>
              <a:gd name="T56" fmla="*/ 353 w 614"/>
              <a:gd name="T57" fmla="*/ 1 h 63"/>
              <a:gd name="T58" fmla="*/ 367 w 614"/>
              <a:gd name="T59" fmla="*/ 2 h 63"/>
              <a:gd name="T60" fmla="*/ 380 w 614"/>
              <a:gd name="T61" fmla="*/ 3 h 63"/>
              <a:gd name="T62" fmla="*/ 439 w 614"/>
              <a:gd name="T63" fmla="*/ 8 h 63"/>
              <a:gd name="T64" fmla="*/ 458 w 614"/>
              <a:gd name="T65" fmla="*/ 10 h 63"/>
              <a:gd name="T66" fmla="*/ 475 w 614"/>
              <a:gd name="T67" fmla="*/ 13 h 63"/>
              <a:gd name="T68" fmla="*/ 491 w 614"/>
              <a:gd name="T69" fmla="*/ 16 h 63"/>
              <a:gd name="T70" fmla="*/ 506 w 614"/>
              <a:gd name="T71" fmla="*/ 19 h 63"/>
              <a:gd name="T72" fmla="*/ 519 w 614"/>
              <a:gd name="T73" fmla="*/ 23 h 63"/>
              <a:gd name="T74" fmla="*/ 542 w 614"/>
              <a:gd name="T75" fmla="*/ 29 h 63"/>
              <a:gd name="T76" fmla="*/ 558 w 614"/>
              <a:gd name="T77" fmla="*/ 34 h 63"/>
              <a:gd name="T78" fmla="*/ 564 w 614"/>
              <a:gd name="T79" fmla="*/ 37 h 63"/>
              <a:gd name="T80" fmla="*/ 570 w 614"/>
              <a:gd name="T81" fmla="*/ 39 h 63"/>
              <a:gd name="T82" fmla="*/ 575 w 614"/>
              <a:gd name="T83" fmla="*/ 41 h 63"/>
              <a:gd name="T84" fmla="*/ 579 w 614"/>
              <a:gd name="T85" fmla="*/ 42 h 63"/>
              <a:gd name="T86" fmla="*/ 585 w 614"/>
              <a:gd name="T87" fmla="*/ 44 h 63"/>
              <a:gd name="T88" fmla="*/ 589 w 614"/>
              <a:gd name="T89" fmla="*/ 45 h 63"/>
              <a:gd name="T90" fmla="*/ 593 w 614"/>
              <a:gd name="T91" fmla="*/ 48 h 63"/>
              <a:gd name="T92" fmla="*/ 598 w 614"/>
              <a:gd name="T93" fmla="*/ 50 h 63"/>
              <a:gd name="T94" fmla="*/ 602 w 614"/>
              <a:gd name="T95" fmla="*/ 53 h 63"/>
              <a:gd name="T96" fmla="*/ 605 w 614"/>
              <a:gd name="T97" fmla="*/ 55 h 63"/>
              <a:gd name="T98" fmla="*/ 613 w 614"/>
              <a:gd name="T99"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4" h="63">
                <a:moveTo>
                  <a:pt x="0" y="62"/>
                </a:moveTo>
                <a:lnTo>
                  <a:pt x="6" y="56"/>
                </a:lnTo>
                <a:lnTo>
                  <a:pt x="9" y="54"/>
                </a:lnTo>
                <a:lnTo>
                  <a:pt x="12" y="53"/>
                </a:lnTo>
                <a:lnTo>
                  <a:pt x="15" y="52"/>
                </a:lnTo>
                <a:lnTo>
                  <a:pt x="18" y="51"/>
                </a:lnTo>
                <a:lnTo>
                  <a:pt x="21" y="50"/>
                </a:lnTo>
                <a:lnTo>
                  <a:pt x="23" y="48"/>
                </a:lnTo>
                <a:lnTo>
                  <a:pt x="29" y="46"/>
                </a:lnTo>
                <a:lnTo>
                  <a:pt x="32" y="46"/>
                </a:lnTo>
                <a:lnTo>
                  <a:pt x="37" y="44"/>
                </a:lnTo>
                <a:lnTo>
                  <a:pt x="41" y="42"/>
                </a:lnTo>
                <a:lnTo>
                  <a:pt x="46" y="39"/>
                </a:lnTo>
                <a:lnTo>
                  <a:pt x="51" y="37"/>
                </a:lnTo>
                <a:lnTo>
                  <a:pt x="57" y="34"/>
                </a:lnTo>
                <a:lnTo>
                  <a:pt x="62" y="32"/>
                </a:lnTo>
                <a:lnTo>
                  <a:pt x="73" y="30"/>
                </a:lnTo>
                <a:lnTo>
                  <a:pt x="86" y="27"/>
                </a:lnTo>
                <a:lnTo>
                  <a:pt x="152" y="13"/>
                </a:lnTo>
                <a:lnTo>
                  <a:pt x="166" y="10"/>
                </a:lnTo>
                <a:lnTo>
                  <a:pt x="177" y="9"/>
                </a:lnTo>
                <a:lnTo>
                  <a:pt x="187" y="8"/>
                </a:lnTo>
                <a:lnTo>
                  <a:pt x="197" y="6"/>
                </a:lnTo>
                <a:lnTo>
                  <a:pt x="217" y="3"/>
                </a:lnTo>
                <a:lnTo>
                  <a:pt x="233" y="2"/>
                </a:lnTo>
                <a:lnTo>
                  <a:pt x="252" y="1"/>
                </a:lnTo>
                <a:lnTo>
                  <a:pt x="317" y="0"/>
                </a:lnTo>
                <a:lnTo>
                  <a:pt x="337" y="0"/>
                </a:lnTo>
                <a:lnTo>
                  <a:pt x="353" y="1"/>
                </a:lnTo>
                <a:lnTo>
                  <a:pt x="367" y="2"/>
                </a:lnTo>
                <a:lnTo>
                  <a:pt x="380" y="3"/>
                </a:lnTo>
                <a:lnTo>
                  <a:pt x="439" y="8"/>
                </a:lnTo>
                <a:lnTo>
                  <a:pt x="458" y="10"/>
                </a:lnTo>
                <a:lnTo>
                  <a:pt x="475" y="13"/>
                </a:lnTo>
                <a:lnTo>
                  <a:pt x="491" y="16"/>
                </a:lnTo>
                <a:lnTo>
                  <a:pt x="506" y="19"/>
                </a:lnTo>
                <a:lnTo>
                  <a:pt x="519" y="23"/>
                </a:lnTo>
                <a:lnTo>
                  <a:pt x="542" y="29"/>
                </a:lnTo>
                <a:lnTo>
                  <a:pt x="558" y="34"/>
                </a:lnTo>
                <a:lnTo>
                  <a:pt x="564" y="37"/>
                </a:lnTo>
                <a:lnTo>
                  <a:pt x="570" y="39"/>
                </a:lnTo>
                <a:lnTo>
                  <a:pt x="575" y="41"/>
                </a:lnTo>
                <a:lnTo>
                  <a:pt x="579" y="42"/>
                </a:lnTo>
                <a:lnTo>
                  <a:pt x="585" y="44"/>
                </a:lnTo>
                <a:lnTo>
                  <a:pt x="589" y="45"/>
                </a:lnTo>
                <a:lnTo>
                  <a:pt x="593" y="48"/>
                </a:lnTo>
                <a:lnTo>
                  <a:pt x="598" y="50"/>
                </a:lnTo>
                <a:lnTo>
                  <a:pt x="602" y="53"/>
                </a:lnTo>
                <a:lnTo>
                  <a:pt x="605" y="55"/>
                </a:lnTo>
                <a:lnTo>
                  <a:pt x="613"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11" name="SMARTPenAnnotation232"/>
          <p:cNvSpPr>
            <a:spLocks/>
          </p:cNvSpPr>
          <p:nvPr/>
        </p:nvSpPr>
        <p:spPr bwMode="auto">
          <a:xfrm>
            <a:off x="6242050" y="5135563"/>
            <a:ext cx="1162050" cy="36512"/>
          </a:xfrm>
          <a:custGeom>
            <a:avLst/>
            <a:gdLst>
              <a:gd name="T0" fmla="*/ 0 w 732"/>
              <a:gd name="T1" fmla="*/ 22 h 23"/>
              <a:gd name="T2" fmla="*/ 3 w 732"/>
              <a:gd name="T3" fmla="*/ 19 h 23"/>
              <a:gd name="T4" fmla="*/ 6 w 732"/>
              <a:gd name="T5" fmla="*/ 18 h 23"/>
              <a:gd name="T6" fmla="*/ 9 w 732"/>
              <a:gd name="T7" fmla="*/ 17 h 23"/>
              <a:gd name="T8" fmla="*/ 14 w 732"/>
              <a:gd name="T9" fmla="*/ 17 h 23"/>
              <a:gd name="T10" fmla="*/ 17 w 732"/>
              <a:gd name="T11" fmla="*/ 16 h 23"/>
              <a:gd name="T12" fmla="*/ 20 w 732"/>
              <a:gd name="T13" fmla="*/ 15 h 23"/>
              <a:gd name="T14" fmla="*/ 23 w 732"/>
              <a:gd name="T15" fmla="*/ 13 h 23"/>
              <a:gd name="T16" fmla="*/ 26 w 732"/>
              <a:gd name="T17" fmla="*/ 13 h 23"/>
              <a:gd name="T18" fmla="*/ 29 w 732"/>
              <a:gd name="T19" fmla="*/ 12 h 23"/>
              <a:gd name="T20" fmla="*/ 39 w 732"/>
              <a:gd name="T21" fmla="*/ 11 h 23"/>
              <a:gd name="T22" fmla="*/ 58 w 732"/>
              <a:gd name="T23" fmla="*/ 8 h 23"/>
              <a:gd name="T24" fmla="*/ 78 w 732"/>
              <a:gd name="T25" fmla="*/ 5 h 23"/>
              <a:gd name="T26" fmla="*/ 87 w 732"/>
              <a:gd name="T27" fmla="*/ 3 h 23"/>
              <a:gd name="T28" fmla="*/ 96 w 732"/>
              <a:gd name="T29" fmla="*/ 2 h 23"/>
              <a:gd name="T30" fmla="*/ 103 w 732"/>
              <a:gd name="T31" fmla="*/ 1 h 23"/>
              <a:gd name="T32" fmla="*/ 110 w 732"/>
              <a:gd name="T33" fmla="*/ 0 h 23"/>
              <a:gd name="T34" fmla="*/ 129 w 732"/>
              <a:gd name="T35" fmla="*/ 0 h 23"/>
              <a:gd name="T36" fmla="*/ 140 w 732"/>
              <a:gd name="T37" fmla="*/ 0 h 23"/>
              <a:gd name="T38" fmla="*/ 154 w 732"/>
              <a:gd name="T39" fmla="*/ 0 h 23"/>
              <a:gd name="T40" fmla="*/ 186 w 732"/>
              <a:gd name="T41" fmla="*/ 2 h 23"/>
              <a:gd name="T42" fmla="*/ 230 w 732"/>
              <a:gd name="T43" fmla="*/ 7 h 23"/>
              <a:gd name="T44" fmla="*/ 254 w 732"/>
              <a:gd name="T45" fmla="*/ 10 h 23"/>
              <a:gd name="T46" fmla="*/ 283 w 732"/>
              <a:gd name="T47" fmla="*/ 13 h 23"/>
              <a:gd name="T48" fmla="*/ 346 w 732"/>
              <a:gd name="T49" fmla="*/ 17 h 23"/>
              <a:gd name="T50" fmla="*/ 390 w 732"/>
              <a:gd name="T51" fmla="*/ 20 h 23"/>
              <a:gd name="T52" fmla="*/ 420 w 732"/>
              <a:gd name="T53" fmla="*/ 21 h 23"/>
              <a:gd name="T54" fmla="*/ 450 w 732"/>
              <a:gd name="T55" fmla="*/ 22 h 23"/>
              <a:gd name="T56" fmla="*/ 494 w 732"/>
              <a:gd name="T57" fmla="*/ 22 h 23"/>
              <a:gd name="T58" fmla="*/ 502 w 732"/>
              <a:gd name="T59" fmla="*/ 21 h 23"/>
              <a:gd name="T60" fmla="*/ 510 w 732"/>
              <a:gd name="T61" fmla="*/ 20 h 23"/>
              <a:gd name="T62" fmla="*/ 518 w 732"/>
              <a:gd name="T63" fmla="*/ 19 h 23"/>
              <a:gd name="T64" fmla="*/ 526 w 732"/>
              <a:gd name="T65" fmla="*/ 18 h 23"/>
              <a:gd name="T66" fmla="*/ 534 w 732"/>
              <a:gd name="T67" fmla="*/ 17 h 23"/>
              <a:gd name="T68" fmla="*/ 541 w 732"/>
              <a:gd name="T69" fmla="*/ 17 h 23"/>
              <a:gd name="T70" fmla="*/ 549 w 732"/>
              <a:gd name="T71" fmla="*/ 16 h 23"/>
              <a:gd name="T72" fmla="*/ 557 w 732"/>
              <a:gd name="T73" fmla="*/ 15 h 23"/>
              <a:gd name="T74" fmla="*/ 564 w 732"/>
              <a:gd name="T75" fmla="*/ 13 h 23"/>
              <a:gd name="T76" fmla="*/ 572 w 732"/>
              <a:gd name="T77" fmla="*/ 13 h 23"/>
              <a:gd name="T78" fmla="*/ 579 w 732"/>
              <a:gd name="T79" fmla="*/ 12 h 23"/>
              <a:gd name="T80" fmla="*/ 587 w 732"/>
              <a:gd name="T81" fmla="*/ 11 h 23"/>
              <a:gd name="T82" fmla="*/ 594 w 732"/>
              <a:gd name="T83" fmla="*/ 11 h 23"/>
              <a:gd name="T84" fmla="*/ 602 w 732"/>
              <a:gd name="T85" fmla="*/ 9 h 23"/>
              <a:gd name="T86" fmla="*/ 609 w 732"/>
              <a:gd name="T87" fmla="*/ 8 h 23"/>
              <a:gd name="T88" fmla="*/ 617 w 732"/>
              <a:gd name="T89" fmla="*/ 7 h 23"/>
              <a:gd name="T90" fmla="*/ 624 w 732"/>
              <a:gd name="T91" fmla="*/ 6 h 23"/>
              <a:gd name="T92" fmla="*/ 632 w 732"/>
              <a:gd name="T93" fmla="*/ 6 h 23"/>
              <a:gd name="T94" fmla="*/ 648 w 732"/>
              <a:gd name="T95" fmla="*/ 5 h 23"/>
              <a:gd name="T96" fmla="*/ 701 w 732"/>
              <a:gd name="T97" fmla="*/ 5 h 23"/>
              <a:gd name="T98" fmla="*/ 705 w 732"/>
              <a:gd name="T99" fmla="*/ 6 h 23"/>
              <a:gd name="T100" fmla="*/ 710 w 732"/>
              <a:gd name="T101" fmla="*/ 7 h 23"/>
              <a:gd name="T102" fmla="*/ 715 w 732"/>
              <a:gd name="T103" fmla="*/ 8 h 23"/>
              <a:gd name="T104" fmla="*/ 719 w 732"/>
              <a:gd name="T105" fmla="*/ 9 h 23"/>
              <a:gd name="T106" fmla="*/ 723 w 732"/>
              <a:gd name="T107" fmla="*/ 11 h 23"/>
              <a:gd name="T108" fmla="*/ 731 w 732"/>
              <a:gd name="T10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2" h="23">
                <a:moveTo>
                  <a:pt x="0" y="22"/>
                </a:moveTo>
                <a:lnTo>
                  <a:pt x="3" y="19"/>
                </a:lnTo>
                <a:lnTo>
                  <a:pt x="6" y="18"/>
                </a:lnTo>
                <a:lnTo>
                  <a:pt x="9" y="17"/>
                </a:lnTo>
                <a:lnTo>
                  <a:pt x="14" y="17"/>
                </a:lnTo>
                <a:lnTo>
                  <a:pt x="17" y="16"/>
                </a:lnTo>
                <a:lnTo>
                  <a:pt x="20" y="15"/>
                </a:lnTo>
                <a:lnTo>
                  <a:pt x="23" y="13"/>
                </a:lnTo>
                <a:lnTo>
                  <a:pt x="26" y="13"/>
                </a:lnTo>
                <a:lnTo>
                  <a:pt x="29" y="12"/>
                </a:lnTo>
                <a:lnTo>
                  <a:pt x="39" y="11"/>
                </a:lnTo>
                <a:lnTo>
                  <a:pt x="58" y="8"/>
                </a:lnTo>
                <a:lnTo>
                  <a:pt x="78" y="5"/>
                </a:lnTo>
                <a:lnTo>
                  <a:pt x="87" y="3"/>
                </a:lnTo>
                <a:lnTo>
                  <a:pt x="96" y="2"/>
                </a:lnTo>
                <a:lnTo>
                  <a:pt x="103" y="1"/>
                </a:lnTo>
                <a:lnTo>
                  <a:pt x="110" y="0"/>
                </a:lnTo>
                <a:lnTo>
                  <a:pt x="129" y="0"/>
                </a:lnTo>
                <a:lnTo>
                  <a:pt x="140" y="0"/>
                </a:lnTo>
                <a:lnTo>
                  <a:pt x="154" y="0"/>
                </a:lnTo>
                <a:lnTo>
                  <a:pt x="186" y="2"/>
                </a:lnTo>
                <a:lnTo>
                  <a:pt x="230" y="7"/>
                </a:lnTo>
                <a:lnTo>
                  <a:pt x="254" y="10"/>
                </a:lnTo>
                <a:lnTo>
                  <a:pt x="283" y="13"/>
                </a:lnTo>
                <a:lnTo>
                  <a:pt x="346" y="17"/>
                </a:lnTo>
                <a:lnTo>
                  <a:pt x="390" y="20"/>
                </a:lnTo>
                <a:lnTo>
                  <a:pt x="420" y="21"/>
                </a:lnTo>
                <a:lnTo>
                  <a:pt x="450" y="22"/>
                </a:lnTo>
                <a:lnTo>
                  <a:pt x="494" y="22"/>
                </a:lnTo>
                <a:lnTo>
                  <a:pt x="502" y="21"/>
                </a:lnTo>
                <a:lnTo>
                  <a:pt x="510" y="20"/>
                </a:lnTo>
                <a:lnTo>
                  <a:pt x="518" y="19"/>
                </a:lnTo>
                <a:lnTo>
                  <a:pt x="526" y="18"/>
                </a:lnTo>
                <a:lnTo>
                  <a:pt x="534" y="17"/>
                </a:lnTo>
                <a:lnTo>
                  <a:pt x="541" y="17"/>
                </a:lnTo>
                <a:lnTo>
                  <a:pt x="549" y="16"/>
                </a:lnTo>
                <a:lnTo>
                  <a:pt x="557" y="15"/>
                </a:lnTo>
                <a:lnTo>
                  <a:pt x="564" y="13"/>
                </a:lnTo>
                <a:lnTo>
                  <a:pt x="572" y="13"/>
                </a:lnTo>
                <a:lnTo>
                  <a:pt x="579" y="12"/>
                </a:lnTo>
                <a:lnTo>
                  <a:pt x="587" y="11"/>
                </a:lnTo>
                <a:lnTo>
                  <a:pt x="594" y="11"/>
                </a:lnTo>
                <a:lnTo>
                  <a:pt x="602" y="9"/>
                </a:lnTo>
                <a:lnTo>
                  <a:pt x="609" y="8"/>
                </a:lnTo>
                <a:lnTo>
                  <a:pt x="617" y="7"/>
                </a:lnTo>
                <a:lnTo>
                  <a:pt x="624" y="6"/>
                </a:lnTo>
                <a:lnTo>
                  <a:pt x="632" y="6"/>
                </a:lnTo>
                <a:lnTo>
                  <a:pt x="648" y="5"/>
                </a:lnTo>
                <a:lnTo>
                  <a:pt x="701" y="5"/>
                </a:lnTo>
                <a:lnTo>
                  <a:pt x="705" y="6"/>
                </a:lnTo>
                <a:lnTo>
                  <a:pt x="710" y="7"/>
                </a:lnTo>
                <a:lnTo>
                  <a:pt x="715" y="8"/>
                </a:lnTo>
                <a:lnTo>
                  <a:pt x="719" y="9"/>
                </a:lnTo>
                <a:lnTo>
                  <a:pt x="723" y="11"/>
                </a:lnTo>
                <a:lnTo>
                  <a:pt x="731"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12" name="SMARTPenAnnotation233"/>
          <p:cNvSpPr>
            <a:spLocks/>
          </p:cNvSpPr>
          <p:nvPr/>
        </p:nvSpPr>
        <p:spPr bwMode="auto">
          <a:xfrm>
            <a:off x="5429250" y="6215063"/>
            <a:ext cx="4763" cy="1587"/>
          </a:xfrm>
          <a:custGeom>
            <a:avLst/>
            <a:gdLst>
              <a:gd name="T0" fmla="*/ 0 w 3"/>
              <a:gd name="T1" fmla="*/ 0 h 1"/>
              <a:gd name="T2" fmla="*/ 2 w 3"/>
              <a:gd name="T3" fmla="*/ 0 h 1"/>
              <a:gd name="T4" fmla="*/ 0 w 3"/>
              <a:gd name="T5" fmla="*/ 0 h 1"/>
            </a:gdLst>
            <a:ahLst/>
            <a:cxnLst>
              <a:cxn ang="0">
                <a:pos x="T0" y="T1"/>
              </a:cxn>
              <a:cxn ang="0">
                <a:pos x="T2" y="T3"/>
              </a:cxn>
              <a:cxn ang="0">
                <a:pos x="T4" y="T5"/>
              </a:cxn>
            </a:cxnLst>
            <a:rect l="0" t="0" r="r" b="b"/>
            <a:pathLst>
              <a:path w="3" h="1">
                <a:moveTo>
                  <a:pt x="0" y="0"/>
                </a:moveTo>
                <a:lnTo>
                  <a:pt x="2"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13" name="SMARTPenAnnotation234"/>
          <p:cNvSpPr>
            <a:spLocks/>
          </p:cNvSpPr>
          <p:nvPr/>
        </p:nvSpPr>
        <p:spPr bwMode="auto">
          <a:xfrm>
            <a:off x="5465763" y="6197600"/>
            <a:ext cx="2689225" cy="100013"/>
          </a:xfrm>
          <a:custGeom>
            <a:avLst/>
            <a:gdLst>
              <a:gd name="T0" fmla="*/ 8 w 1694"/>
              <a:gd name="T1" fmla="*/ 25 h 63"/>
              <a:gd name="T2" fmla="*/ 27 w 1694"/>
              <a:gd name="T3" fmla="*/ 22 h 63"/>
              <a:gd name="T4" fmla="*/ 35 w 1694"/>
              <a:gd name="T5" fmla="*/ 19 h 63"/>
              <a:gd name="T6" fmla="*/ 63 w 1694"/>
              <a:gd name="T7" fmla="*/ 16 h 63"/>
              <a:gd name="T8" fmla="*/ 68 w 1694"/>
              <a:gd name="T9" fmla="*/ 14 h 63"/>
              <a:gd name="T10" fmla="*/ 84 w 1694"/>
              <a:gd name="T11" fmla="*/ 11 h 63"/>
              <a:gd name="T12" fmla="*/ 118 w 1694"/>
              <a:gd name="T13" fmla="*/ 7 h 63"/>
              <a:gd name="T14" fmla="*/ 134 w 1694"/>
              <a:gd name="T15" fmla="*/ 4 h 63"/>
              <a:gd name="T16" fmla="*/ 150 w 1694"/>
              <a:gd name="T17" fmla="*/ 1 h 63"/>
              <a:gd name="T18" fmla="*/ 265 w 1694"/>
              <a:gd name="T19" fmla="*/ 0 h 63"/>
              <a:gd name="T20" fmla="*/ 298 w 1694"/>
              <a:gd name="T21" fmla="*/ 3 h 63"/>
              <a:gd name="T22" fmla="*/ 415 w 1694"/>
              <a:gd name="T23" fmla="*/ 14 h 63"/>
              <a:gd name="T24" fmla="*/ 445 w 1694"/>
              <a:gd name="T25" fmla="*/ 18 h 63"/>
              <a:gd name="T26" fmla="*/ 476 w 1694"/>
              <a:gd name="T27" fmla="*/ 21 h 63"/>
              <a:gd name="T28" fmla="*/ 545 w 1694"/>
              <a:gd name="T29" fmla="*/ 25 h 63"/>
              <a:gd name="T30" fmla="*/ 685 w 1694"/>
              <a:gd name="T31" fmla="*/ 38 h 63"/>
              <a:gd name="T32" fmla="*/ 731 w 1694"/>
              <a:gd name="T33" fmla="*/ 41 h 63"/>
              <a:gd name="T34" fmla="*/ 757 w 1694"/>
              <a:gd name="T35" fmla="*/ 44 h 63"/>
              <a:gd name="T36" fmla="*/ 841 w 1694"/>
              <a:gd name="T37" fmla="*/ 46 h 63"/>
              <a:gd name="T38" fmla="*/ 914 w 1694"/>
              <a:gd name="T39" fmla="*/ 50 h 63"/>
              <a:gd name="T40" fmla="*/ 932 w 1694"/>
              <a:gd name="T41" fmla="*/ 53 h 63"/>
              <a:gd name="T42" fmla="*/ 991 w 1694"/>
              <a:gd name="T43" fmla="*/ 56 h 63"/>
              <a:gd name="T44" fmla="*/ 1007 w 1694"/>
              <a:gd name="T45" fmla="*/ 59 h 63"/>
              <a:gd name="T46" fmla="*/ 1075 w 1694"/>
              <a:gd name="T47" fmla="*/ 62 h 63"/>
              <a:gd name="T48" fmla="*/ 1235 w 1694"/>
              <a:gd name="T49" fmla="*/ 60 h 63"/>
              <a:gd name="T50" fmla="*/ 1337 w 1694"/>
              <a:gd name="T51" fmla="*/ 56 h 63"/>
              <a:gd name="T52" fmla="*/ 1380 w 1694"/>
              <a:gd name="T53" fmla="*/ 48 h 63"/>
              <a:gd name="T54" fmla="*/ 1406 w 1694"/>
              <a:gd name="T55" fmla="*/ 46 h 63"/>
              <a:gd name="T56" fmla="*/ 1429 w 1694"/>
              <a:gd name="T57" fmla="*/ 42 h 63"/>
              <a:gd name="T58" fmla="*/ 1452 w 1694"/>
              <a:gd name="T59" fmla="*/ 37 h 63"/>
              <a:gd name="T60" fmla="*/ 1469 w 1694"/>
              <a:gd name="T61" fmla="*/ 35 h 63"/>
              <a:gd name="T62" fmla="*/ 1528 w 1694"/>
              <a:gd name="T63" fmla="*/ 26 h 63"/>
              <a:gd name="T64" fmla="*/ 1566 w 1694"/>
              <a:gd name="T65" fmla="*/ 23 h 63"/>
              <a:gd name="T66" fmla="*/ 1579 w 1694"/>
              <a:gd name="T67" fmla="*/ 21 h 63"/>
              <a:gd name="T68" fmla="*/ 1604 w 1694"/>
              <a:gd name="T69" fmla="*/ 17 h 63"/>
              <a:gd name="T70" fmla="*/ 1618 w 1694"/>
              <a:gd name="T71" fmla="*/ 15 h 63"/>
              <a:gd name="T72" fmla="*/ 1634 w 1694"/>
              <a:gd name="T73" fmla="*/ 12 h 63"/>
              <a:gd name="T74" fmla="*/ 1685 w 1694"/>
              <a:gd name="T75" fmla="*/ 12 h 63"/>
              <a:gd name="T76" fmla="*/ 1693 w 1694"/>
              <a:gd name="T7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4" h="63">
                <a:moveTo>
                  <a:pt x="0" y="28"/>
                </a:moveTo>
                <a:lnTo>
                  <a:pt x="8" y="25"/>
                </a:lnTo>
                <a:lnTo>
                  <a:pt x="17" y="23"/>
                </a:lnTo>
                <a:lnTo>
                  <a:pt x="27" y="22"/>
                </a:lnTo>
                <a:lnTo>
                  <a:pt x="31" y="21"/>
                </a:lnTo>
                <a:lnTo>
                  <a:pt x="35" y="19"/>
                </a:lnTo>
                <a:lnTo>
                  <a:pt x="45" y="17"/>
                </a:lnTo>
                <a:lnTo>
                  <a:pt x="63" y="16"/>
                </a:lnTo>
                <a:lnTo>
                  <a:pt x="66" y="15"/>
                </a:lnTo>
                <a:lnTo>
                  <a:pt x="68" y="14"/>
                </a:lnTo>
                <a:lnTo>
                  <a:pt x="74" y="12"/>
                </a:lnTo>
                <a:lnTo>
                  <a:pt x="84" y="11"/>
                </a:lnTo>
                <a:lnTo>
                  <a:pt x="103" y="8"/>
                </a:lnTo>
                <a:lnTo>
                  <a:pt x="118" y="7"/>
                </a:lnTo>
                <a:lnTo>
                  <a:pt x="129" y="5"/>
                </a:lnTo>
                <a:lnTo>
                  <a:pt x="134" y="4"/>
                </a:lnTo>
                <a:lnTo>
                  <a:pt x="140" y="3"/>
                </a:lnTo>
                <a:lnTo>
                  <a:pt x="150" y="1"/>
                </a:lnTo>
                <a:lnTo>
                  <a:pt x="197" y="0"/>
                </a:lnTo>
                <a:lnTo>
                  <a:pt x="265" y="0"/>
                </a:lnTo>
                <a:lnTo>
                  <a:pt x="287" y="1"/>
                </a:lnTo>
                <a:lnTo>
                  <a:pt x="298" y="3"/>
                </a:lnTo>
                <a:lnTo>
                  <a:pt x="394" y="11"/>
                </a:lnTo>
                <a:lnTo>
                  <a:pt x="415" y="14"/>
                </a:lnTo>
                <a:lnTo>
                  <a:pt x="432" y="16"/>
                </a:lnTo>
                <a:lnTo>
                  <a:pt x="445" y="18"/>
                </a:lnTo>
                <a:lnTo>
                  <a:pt x="457" y="19"/>
                </a:lnTo>
                <a:lnTo>
                  <a:pt x="476" y="21"/>
                </a:lnTo>
                <a:lnTo>
                  <a:pt x="501" y="22"/>
                </a:lnTo>
                <a:lnTo>
                  <a:pt x="545" y="25"/>
                </a:lnTo>
                <a:lnTo>
                  <a:pt x="661" y="36"/>
                </a:lnTo>
                <a:lnTo>
                  <a:pt x="685" y="38"/>
                </a:lnTo>
                <a:lnTo>
                  <a:pt x="722" y="40"/>
                </a:lnTo>
                <a:lnTo>
                  <a:pt x="731" y="41"/>
                </a:lnTo>
                <a:lnTo>
                  <a:pt x="741" y="42"/>
                </a:lnTo>
                <a:lnTo>
                  <a:pt x="757" y="44"/>
                </a:lnTo>
                <a:lnTo>
                  <a:pt x="804" y="45"/>
                </a:lnTo>
                <a:lnTo>
                  <a:pt x="841" y="46"/>
                </a:lnTo>
                <a:lnTo>
                  <a:pt x="877" y="49"/>
                </a:lnTo>
                <a:lnTo>
                  <a:pt x="914" y="50"/>
                </a:lnTo>
                <a:lnTo>
                  <a:pt x="923" y="52"/>
                </a:lnTo>
                <a:lnTo>
                  <a:pt x="932" y="53"/>
                </a:lnTo>
                <a:lnTo>
                  <a:pt x="949" y="55"/>
                </a:lnTo>
                <a:lnTo>
                  <a:pt x="991" y="56"/>
                </a:lnTo>
                <a:lnTo>
                  <a:pt x="999" y="58"/>
                </a:lnTo>
                <a:lnTo>
                  <a:pt x="1007" y="59"/>
                </a:lnTo>
                <a:lnTo>
                  <a:pt x="1030" y="61"/>
                </a:lnTo>
                <a:lnTo>
                  <a:pt x="1075" y="62"/>
                </a:lnTo>
                <a:lnTo>
                  <a:pt x="1189" y="62"/>
                </a:lnTo>
                <a:lnTo>
                  <a:pt x="1235" y="60"/>
                </a:lnTo>
                <a:lnTo>
                  <a:pt x="1293" y="57"/>
                </a:lnTo>
                <a:lnTo>
                  <a:pt x="1337" y="56"/>
                </a:lnTo>
                <a:lnTo>
                  <a:pt x="1344" y="54"/>
                </a:lnTo>
                <a:lnTo>
                  <a:pt x="1380" y="48"/>
                </a:lnTo>
                <a:lnTo>
                  <a:pt x="1398" y="46"/>
                </a:lnTo>
                <a:lnTo>
                  <a:pt x="1406" y="46"/>
                </a:lnTo>
                <a:lnTo>
                  <a:pt x="1417" y="44"/>
                </a:lnTo>
                <a:lnTo>
                  <a:pt x="1429" y="42"/>
                </a:lnTo>
                <a:lnTo>
                  <a:pt x="1442" y="39"/>
                </a:lnTo>
                <a:lnTo>
                  <a:pt x="1452" y="37"/>
                </a:lnTo>
                <a:lnTo>
                  <a:pt x="1461" y="36"/>
                </a:lnTo>
                <a:lnTo>
                  <a:pt x="1469" y="35"/>
                </a:lnTo>
                <a:lnTo>
                  <a:pt x="1477" y="34"/>
                </a:lnTo>
                <a:lnTo>
                  <a:pt x="1528" y="26"/>
                </a:lnTo>
                <a:lnTo>
                  <a:pt x="1538" y="25"/>
                </a:lnTo>
                <a:lnTo>
                  <a:pt x="1566" y="23"/>
                </a:lnTo>
                <a:lnTo>
                  <a:pt x="1575" y="22"/>
                </a:lnTo>
                <a:lnTo>
                  <a:pt x="1579" y="21"/>
                </a:lnTo>
                <a:lnTo>
                  <a:pt x="1583" y="19"/>
                </a:lnTo>
                <a:lnTo>
                  <a:pt x="1604" y="17"/>
                </a:lnTo>
                <a:lnTo>
                  <a:pt x="1611" y="17"/>
                </a:lnTo>
                <a:lnTo>
                  <a:pt x="1618" y="15"/>
                </a:lnTo>
                <a:lnTo>
                  <a:pt x="1624" y="14"/>
                </a:lnTo>
                <a:lnTo>
                  <a:pt x="1634" y="12"/>
                </a:lnTo>
                <a:lnTo>
                  <a:pt x="1683" y="11"/>
                </a:lnTo>
                <a:lnTo>
                  <a:pt x="1685" y="12"/>
                </a:lnTo>
                <a:lnTo>
                  <a:pt x="1687" y="13"/>
                </a:lnTo>
                <a:lnTo>
                  <a:pt x="1693"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1714" name="SMARTPenAnnotation235"/>
          <p:cNvSpPr>
            <a:spLocks/>
          </p:cNvSpPr>
          <p:nvPr/>
        </p:nvSpPr>
        <p:spPr bwMode="auto">
          <a:xfrm>
            <a:off x="4848225" y="6643688"/>
            <a:ext cx="2413000" cy="53975"/>
          </a:xfrm>
          <a:custGeom>
            <a:avLst/>
            <a:gdLst>
              <a:gd name="T0" fmla="*/ 16 w 1520"/>
              <a:gd name="T1" fmla="*/ 28 h 34"/>
              <a:gd name="T2" fmla="*/ 25 w 1520"/>
              <a:gd name="T3" fmla="*/ 26 h 34"/>
              <a:gd name="T4" fmla="*/ 35 w 1520"/>
              <a:gd name="T5" fmla="*/ 24 h 34"/>
              <a:gd name="T6" fmla="*/ 59 w 1520"/>
              <a:gd name="T7" fmla="*/ 23 h 34"/>
              <a:gd name="T8" fmla="*/ 71 w 1520"/>
              <a:gd name="T9" fmla="*/ 21 h 34"/>
              <a:gd name="T10" fmla="*/ 84 w 1520"/>
              <a:gd name="T11" fmla="*/ 19 h 34"/>
              <a:gd name="T12" fmla="*/ 110 w 1520"/>
              <a:gd name="T13" fmla="*/ 17 h 34"/>
              <a:gd name="T14" fmla="*/ 120 w 1520"/>
              <a:gd name="T15" fmla="*/ 15 h 34"/>
              <a:gd name="T16" fmla="*/ 130 w 1520"/>
              <a:gd name="T17" fmla="*/ 13 h 34"/>
              <a:gd name="T18" fmla="*/ 155 w 1520"/>
              <a:gd name="T19" fmla="*/ 11 h 34"/>
              <a:gd name="T20" fmla="*/ 166 w 1520"/>
              <a:gd name="T21" fmla="*/ 10 h 34"/>
              <a:gd name="T22" fmla="*/ 179 w 1520"/>
              <a:gd name="T23" fmla="*/ 7 h 34"/>
              <a:gd name="T24" fmla="*/ 217 w 1520"/>
              <a:gd name="T25" fmla="*/ 6 h 34"/>
              <a:gd name="T26" fmla="*/ 235 w 1520"/>
              <a:gd name="T27" fmla="*/ 4 h 34"/>
              <a:gd name="T28" fmla="*/ 250 w 1520"/>
              <a:gd name="T29" fmla="*/ 2 h 34"/>
              <a:gd name="T30" fmla="*/ 307 w 1520"/>
              <a:gd name="T31" fmla="*/ 0 h 34"/>
              <a:gd name="T32" fmla="*/ 377 w 1520"/>
              <a:gd name="T33" fmla="*/ 4 h 34"/>
              <a:gd name="T34" fmla="*/ 426 w 1520"/>
              <a:gd name="T35" fmla="*/ 5 h 34"/>
              <a:gd name="T36" fmla="*/ 466 w 1520"/>
              <a:gd name="T37" fmla="*/ 9 h 34"/>
              <a:gd name="T38" fmla="*/ 527 w 1520"/>
              <a:gd name="T39" fmla="*/ 15 h 34"/>
              <a:gd name="T40" fmla="*/ 551 w 1520"/>
              <a:gd name="T41" fmla="*/ 19 h 34"/>
              <a:gd name="T42" fmla="*/ 572 w 1520"/>
              <a:gd name="T43" fmla="*/ 21 h 34"/>
              <a:gd name="T44" fmla="*/ 802 w 1520"/>
              <a:gd name="T45" fmla="*/ 33 h 34"/>
              <a:gd name="T46" fmla="*/ 858 w 1520"/>
              <a:gd name="T47" fmla="*/ 33 h 34"/>
              <a:gd name="T48" fmla="*/ 877 w 1520"/>
              <a:gd name="T49" fmla="*/ 31 h 34"/>
              <a:gd name="T50" fmla="*/ 904 w 1520"/>
              <a:gd name="T51" fmla="*/ 29 h 34"/>
              <a:gd name="T52" fmla="*/ 1036 w 1520"/>
              <a:gd name="T53" fmla="*/ 28 h 34"/>
              <a:gd name="T54" fmla="*/ 1086 w 1520"/>
              <a:gd name="T55" fmla="*/ 24 h 34"/>
              <a:gd name="T56" fmla="*/ 1149 w 1520"/>
              <a:gd name="T57" fmla="*/ 23 h 34"/>
              <a:gd name="T58" fmla="*/ 1229 w 1520"/>
              <a:gd name="T59" fmla="*/ 19 h 34"/>
              <a:gd name="T60" fmla="*/ 1293 w 1520"/>
              <a:gd name="T61" fmla="*/ 17 h 34"/>
              <a:gd name="T62" fmla="*/ 1385 w 1520"/>
              <a:gd name="T63" fmla="*/ 15 h 34"/>
              <a:gd name="T64" fmla="*/ 1465 w 1520"/>
              <a:gd name="T65"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0" h="34">
                <a:moveTo>
                  <a:pt x="0" y="28"/>
                </a:moveTo>
                <a:lnTo>
                  <a:pt x="16" y="28"/>
                </a:lnTo>
                <a:lnTo>
                  <a:pt x="20" y="28"/>
                </a:lnTo>
                <a:lnTo>
                  <a:pt x="25" y="26"/>
                </a:lnTo>
                <a:lnTo>
                  <a:pt x="30" y="25"/>
                </a:lnTo>
                <a:lnTo>
                  <a:pt x="35" y="24"/>
                </a:lnTo>
                <a:lnTo>
                  <a:pt x="46" y="23"/>
                </a:lnTo>
                <a:lnTo>
                  <a:pt x="59" y="23"/>
                </a:lnTo>
                <a:lnTo>
                  <a:pt x="65" y="22"/>
                </a:lnTo>
                <a:lnTo>
                  <a:pt x="71" y="21"/>
                </a:lnTo>
                <a:lnTo>
                  <a:pt x="77" y="20"/>
                </a:lnTo>
                <a:lnTo>
                  <a:pt x="84" y="19"/>
                </a:lnTo>
                <a:lnTo>
                  <a:pt x="95" y="18"/>
                </a:lnTo>
                <a:lnTo>
                  <a:pt x="110" y="17"/>
                </a:lnTo>
                <a:lnTo>
                  <a:pt x="115" y="16"/>
                </a:lnTo>
                <a:lnTo>
                  <a:pt x="120" y="15"/>
                </a:lnTo>
                <a:lnTo>
                  <a:pt x="125" y="14"/>
                </a:lnTo>
                <a:lnTo>
                  <a:pt x="130" y="13"/>
                </a:lnTo>
                <a:lnTo>
                  <a:pt x="141" y="12"/>
                </a:lnTo>
                <a:lnTo>
                  <a:pt x="155" y="11"/>
                </a:lnTo>
                <a:lnTo>
                  <a:pt x="160" y="11"/>
                </a:lnTo>
                <a:lnTo>
                  <a:pt x="166" y="10"/>
                </a:lnTo>
                <a:lnTo>
                  <a:pt x="173" y="8"/>
                </a:lnTo>
                <a:lnTo>
                  <a:pt x="179" y="7"/>
                </a:lnTo>
                <a:lnTo>
                  <a:pt x="191" y="6"/>
                </a:lnTo>
                <a:lnTo>
                  <a:pt x="217" y="6"/>
                </a:lnTo>
                <a:lnTo>
                  <a:pt x="226" y="5"/>
                </a:lnTo>
                <a:lnTo>
                  <a:pt x="235" y="4"/>
                </a:lnTo>
                <a:lnTo>
                  <a:pt x="243" y="3"/>
                </a:lnTo>
                <a:lnTo>
                  <a:pt x="250" y="2"/>
                </a:lnTo>
                <a:lnTo>
                  <a:pt x="263" y="1"/>
                </a:lnTo>
                <a:lnTo>
                  <a:pt x="307" y="0"/>
                </a:lnTo>
                <a:lnTo>
                  <a:pt x="337" y="1"/>
                </a:lnTo>
                <a:lnTo>
                  <a:pt x="377" y="4"/>
                </a:lnTo>
                <a:lnTo>
                  <a:pt x="397" y="5"/>
                </a:lnTo>
                <a:lnTo>
                  <a:pt x="426" y="5"/>
                </a:lnTo>
                <a:lnTo>
                  <a:pt x="438" y="6"/>
                </a:lnTo>
                <a:lnTo>
                  <a:pt x="466" y="9"/>
                </a:lnTo>
                <a:lnTo>
                  <a:pt x="514" y="13"/>
                </a:lnTo>
                <a:lnTo>
                  <a:pt x="527" y="15"/>
                </a:lnTo>
                <a:lnTo>
                  <a:pt x="540" y="17"/>
                </a:lnTo>
                <a:lnTo>
                  <a:pt x="551" y="19"/>
                </a:lnTo>
                <a:lnTo>
                  <a:pt x="562" y="20"/>
                </a:lnTo>
                <a:lnTo>
                  <a:pt x="572" y="21"/>
                </a:lnTo>
                <a:lnTo>
                  <a:pt x="758" y="31"/>
                </a:lnTo>
                <a:lnTo>
                  <a:pt x="802" y="33"/>
                </a:lnTo>
                <a:lnTo>
                  <a:pt x="847" y="33"/>
                </a:lnTo>
                <a:lnTo>
                  <a:pt x="858" y="33"/>
                </a:lnTo>
                <a:lnTo>
                  <a:pt x="867" y="32"/>
                </a:lnTo>
                <a:lnTo>
                  <a:pt x="877" y="31"/>
                </a:lnTo>
                <a:lnTo>
                  <a:pt x="886" y="30"/>
                </a:lnTo>
                <a:lnTo>
                  <a:pt x="904" y="29"/>
                </a:lnTo>
                <a:lnTo>
                  <a:pt x="949" y="28"/>
                </a:lnTo>
                <a:lnTo>
                  <a:pt x="1036" y="28"/>
                </a:lnTo>
                <a:lnTo>
                  <a:pt x="1047" y="28"/>
                </a:lnTo>
                <a:lnTo>
                  <a:pt x="1086" y="24"/>
                </a:lnTo>
                <a:lnTo>
                  <a:pt x="1106" y="23"/>
                </a:lnTo>
                <a:lnTo>
                  <a:pt x="1149" y="23"/>
                </a:lnTo>
                <a:lnTo>
                  <a:pt x="1193" y="22"/>
                </a:lnTo>
                <a:lnTo>
                  <a:pt x="1229" y="19"/>
                </a:lnTo>
                <a:lnTo>
                  <a:pt x="1248" y="18"/>
                </a:lnTo>
                <a:lnTo>
                  <a:pt x="1293" y="17"/>
                </a:lnTo>
                <a:lnTo>
                  <a:pt x="1345" y="17"/>
                </a:lnTo>
                <a:lnTo>
                  <a:pt x="1385" y="15"/>
                </a:lnTo>
                <a:lnTo>
                  <a:pt x="1454" y="12"/>
                </a:lnTo>
                <a:lnTo>
                  <a:pt x="1465" y="12"/>
                </a:lnTo>
                <a:lnTo>
                  <a:pt x="1519"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060221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endParaRPr lang="en-US" altLang="en-US"/>
          </a:p>
        </p:txBody>
      </p:sp>
      <p:sp>
        <p:nvSpPr>
          <p:cNvPr id="545795" name="Rectangle 3"/>
          <p:cNvSpPr>
            <a:spLocks noGrp="1" noChangeArrowheads="1"/>
          </p:cNvSpPr>
          <p:nvPr>
            <p:ph type="body" idx="1"/>
          </p:nvPr>
        </p:nvSpPr>
        <p:spPr/>
        <p:txBody>
          <a:bodyPr/>
          <a:lstStyle/>
          <a:p>
            <a:endParaRPr lang="en-US" altLang="en-US"/>
          </a:p>
        </p:txBody>
      </p:sp>
      <p:pic>
        <p:nvPicPr>
          <p:cNvPr id="545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70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457200" y="274638"/>
            <a:ext cx="3505200" cy="1143000"/>
          </a:xfrm>
        </p:spPr>
        <p:txBody>
          <a:bodyPr/>
          <a:lstStyle/>
          <a:p>
            <a:r>
              <a:rPr lang="en-US" altLang="en-US">
                <a:solidFill>
                  <a:schemeClr val="bg1"/>
                </a:solidFill>
              </a:rPr>
              <a:t>Act Two</a:t>
            </a:r>
          </a:p>
        </p:txBody>
      </p:sp>
      <p:sp>
        <p:nvSpPr>
          <p:cNvPr id="572419" name="Rectangle 3"/>
          <p:cNvSpPr>
            <a:spLocks noGrp="1" noChangeArrowheads="1"/>
          </p:cNvSpPr>
          <p:nvPr>
            <p:ph type="body" idx="1"/>
          </p:nvPr>
        </p:nvSpPr>
        <p:spPr>
          <a:xfrm>
            <a:off x="304800" y="1524000"/>
            <a:ext cx="3581400" cy="4525963"/>
          </a:xfrm>
        </p:spPr>
        <p:txBody>
          <a:bodyPr/>
          <a:lstStyle/>
          <a:p>
            <a:pPr algn="ctr">
              <a:buFontTx/>
              <a:buNone/>
            </a:pPr>
            <a:r>
              <a:rPr lang="en-US" altLang="en-US">
                <a:solidFill>
                  <a:schemeClr val="bg1"/>
                </a:solidFill>
              </a:rPr>
              <a:t>Scene Three</a:t>
            </a:r>
          </a:p>
        </p:txBody>
      </p:sp>
      <p:pic>
        <p:nvPicPr>
          <p:cNvPr id="572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0"/>
            <a:ext cx="4732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203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43747" name="Rectangle 3"/>
          <p:cNvSpPr>
            <a:spLocks noGrp="1" noChangeArrowheads="1"/>
          </p:cNvSpPr>
          <p:nvPr>
            <p:ph type="body" idx="1"/>
          </p:nvPr>
        </p:nvSpPr>
        <p:spPr>
          <a:xfrm>
            <a:off x="152400" y="152400"/>
            <a:ext cx="5715000" cy="6553200"/>
          </a:xfrm>
        </p:spPr>
        <p:txBody>
          <a:bodyPr/>
          <a:lstStyle/>
          <a:p>
            <a:pPr>
              <a:lnSpc>
                <a:spcPct val="90000"/>
              </a:lnSpc>
            </a:pPr>
            <a:r>
              <a:rPr lang="en-US" altLang="en-US" sz="2400">
                <a:solidFill>
                  <a:schemeClr val="bg1"/>
                </a:solidFill>
              </a:rPr>
              <a:t>A drunk porter stumbles across the room to open the door.  He pretends to be the gatekeeper of hell.</a:t>
            </a:r>
          </a:p>
          <a:p>
            <a:pPr>
              <a:lnSpc>
                <a:spcPct val="90000"/>
              </a:lnSpc>
            </a:pPr>
            <a:r>
              <a:rPr lang="en-US" altLang="en-US" sz="2400">
                <a:solidFill>
                  <a:schemeClr val="bg1"/>
                </a:solidFill>
              </a:rPr>
              <a:t>He imagines three scenarios of individuals who would come to hell:</a:t>
            </a:r>
          </a:p>
          <a:p>
            <a:pPr>
              <a:lnSpc>
                <a:spcPct val="90000"/>
              </a:lnSpc>
            </a:pPr>
            <a:r>
              <a:rPr lang="en-US" altLang="en-US" sz="2400">
                <a:solidFill>
                  <a:schemeClr val="bg1"/>
                </a:solidFill>
              </a:rPr>
              <a:t>A farmer who hanged himself when his bumper crop became valueless as prices went down,</a:t>
            </a:r>
          </a:p>
          <a:p>
            <a:pPr>
              <a:lnSpc>
                <a:spcPct val="90000"/>
              </a:lnSpc>
            </a:pPr>
            <a:r>
              <a:rPr lang="en-US" altLang="en-US" sz="2400">
                <a:solidFill>
                  <a:schemeClr val="bg1"/>
                </a:solidFill>
              </a:rPr>
              <a:t>An equivocator (liar) who would testify to a lie for either the defendant or the prosecution,</a:t>
            </a:r>
          </a:p>
          <a:p>
            <a:pPr>
              <a:lnSpc>
                <a:spcPct val="90000"/>
              </a:lnSpc>
            </a:pPr>
            <a:r>
              <a:rPr lang="en-US" altLang="en-US" sz="2400">
                <a:solidFill>
                  <a:schemeClr val="bg1"/>
                </a:solidFill>
              </a:rPr>
              <a:t>An English tailor caught stealing material for making French hose.</a:t>
            </a:r>
          </a:p>
          <a:p>
            <a:pPr>
              <a:lnSpc>
                <a:spcPct val="90000"/>
              </a:lnSpc>
            </a:pPr>
            <a:r>
              <a:rPr lang="en-US" altLang="en-US" sz="2400">
                <a:solidFill>
                  <a:schemeClr val="bg1"/>
                </a:solidFill>
              </a:rPr>
              <a:t>The porter decides it’s too cold to be hell, just as he reaches the door and opens it to admit Macduff and Lennox.</a:t>
            </a:r>
          </a:p>
        </p:txBody>
      </p:sp>
      <p:pic>
        <p:nvPicPr>
          <p:cNvPr id="543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0"/>
            <a:ext cx="3219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3749" name="SMARTPenAnnotation212"/>
          <p:cNvSpPr>
            <a:spLocks/>
          </p:cNvSpPr>
          <p:nvPr/>
        </p:nvSpPr>
        <p:spPr bwMode="auto">
          <a:xfrm>
            <a:off x="758825" y="465138"/>
            <a:ext cx="4565650" cy="98425"/>
          </a:xfrm>
          <a:custGeom>
            <a:avLst/>
            <a:gdLst>
              <a:gd name="T0" fmla="*/ 3 w 2876"/>
              <a:gd name="T1" fmla="*/ 2 h 62"/>
              <a:gd name="T2" fmla="*/ 8 w 2876"/>
              <a:gd name="T3" fmla="*/ 4 h 62"/>
              <a:gd name="T4" fmla="*/ 15 w 2876"/>
              <a:gd name="T5" fmla="*/ 6 h 62"/>
              <a:gd name="T6" fmla="*/ 19 w 2876"/>
              <a:gd name="T7" fmla="*/ 8 h 62"/>
              <a:gd name="T8" fmla="*/ 28 w 2876"/>
              <a:gd name="T9" fmla="*/ 11 h 62"/>
              <a:gd name="T10" fmla="*/ 43 w 2876"/>
              <a:gd name="T11" fmla="*/ 15 h 62"/>
              <a:gd name="T12" fmla="*/ 56 w 2876"/>
              <a:gd name="T13" fmla="*/ 18 h 62"/>
              <a:gd name="T14" fmla="*/ 67 w 2876"/>
              <a:gd name="T15" fmla="*/ 21 h 62"/>
              <a:gd name="T16" fmla="*/ 95 w 2876"/>
              <a:gd name="T17" fmla="*/ 24 h 62"/>
              <a:gd name="T18" fmla="*/ 114 w 2876"/>
              <a:gd name="T19" fmla="*/ 27 h 62"/>
              <a:gd name="T20" fmla="*/ 263 w 2876"/>
              <a:gd name="T21" fmla="*/ 26 h 62"/>
              <a:gd name="T22" fmla="*/ 303 w 2876"/>
              <a:gd name="T23" fmla="*/ 23 h 62"/>
              <a:gd name="T24" fmla="*/ 440 w 2876"/>
              <a:gd name="T25" fmla="*/ 20 h 62"/>
              <a:gd name="T26" fmla="*/ 490 w 2876"/>
              <a:gd name="T27" fmla="*/ 17 h 62"/>
              <a:gd name="T28" fmla="*/ 769 w 2876"/>
              <a:gd name="T29" fmla="*/ 16 h 62"/>
              <a:gd name="T30" fmla="*/ 811 w 2876"/>
              <a:gd name="T31" fmla="*/ 13 h 62"/>
              <a:gd name="T32" fmla="*/ 925 w 2876"/>
              <a:gd name="T33" fmla="*/ 10 h 62"/>
              <a:gd name="T34" fmla="*/ 1000 w 2876"/>
              <a:gd name="T35" fmla="*/ 6 h 62"/>
              <a:gd name="T36" fmla="*/ 1033 w 2876"/>
              <a:gd name="T37" fmla="*/ 3 h 62"/>
              <a:gd name="T38" fmla="*/ 1126 w 2876"/>
              <a:gd name="T39" fmla="*/ 0 h 62"/>
              <a:gd name="T40" fmla="*/ 1145 w 2876"/>
              <a:gd name="T41" fmla="*/ 2 h 62"/>
              <a:gd name="T42" fmla="*/ 1169 w 2876"/>
              <a:gd name="T43" fmla="*/ 5 h 62"/>
              <a:gd name="T44" fmla="*/ 1178 w 2876"/>
              <a:gd name="T45" fmla="*/ 8 h 62"/>
              <a:gd name="T46" fmla="*/ 1273 w 2876"/>
              <a:gd name="T47" fmla="*/ 11 h 62"/>
              <a:gd name="T48" fmla="*/ 1351 w 2876"/>
              <a:gd name="T49" fmla="*/ 14 h 62"/>
              <a:gd name="T50" fmla="*/ 1391 w 2876"/>
              <a:gd name="T51" fmla="*/ 17 h 62"/>
              <a:gd name="T52" fmla="*/ 1401 w 2876"/>
              <a:gd name="T53" fmla="*/ 19 h 62"/>
              <a:gd name="T54" fmla="*/ 1464 w 2876"/>
              <a:gd name="T55" fmla="*/ 23 h 62"/>
              <a:gd name="T56" fmla="*/ 1475 w 2876"/>
              <a:gd name="T57" fmla="*/ 25 h 62"/>
              <a:gd name="T58" fmla="*/ 1522 w 2876"/>
              <a:gd name="T59" fmla="*/ 28 h 62"/>
              <a:gd name="T60" fmla="*/ 1559 w 2876"/>
              <a:gd name="T61" fmla="*/ 31 h 62"/>
              <a:gd name="T62" fmla="*/ 1786 w 2876"/>
              <a:gd name="T63" fmla="*/ 33 h 62"/>
              <a:gd name="T64" fmla="*/ 1818 w 2876"/>
              <a:gd name="T65" fmla="*/ 30 h 62"/>
              <a:gd name="T66" fmla="*/ 1954 w 2876"/>
              <a:gd name="T67" fmla="*/ 26 h 62"/>
              <a:gd name="T68" fmla="*/ 2065 w 2876"/>
              <a:gd name="T69" fmla="*/ 22 h 62"/>
              <a:gd name="T70" fmla="*/ 2191 w 2876"/>
              <a:gd name="T71" fmla="*/ 20 h 62"/>
              <a:gd name="T72" fmla="*/ 2279 w 2876"/>
              <a:gd name="T73" fmla="*/ 17 h 62"/>
              <a:gd name="T74" fmla="*/ 2547 w 2876"/>
              <a:gd name="T75" fmla="*/ 18 h 62"/>
              <a:gd name="T76" fmla="*/ 2704 w 2876"/>
              <a:gd name="T77" fmla="*/ 30 h 62"/>
              <a:gd name="T78" fmla="*/ 2800 w 2876"/>
              <a:gd name="T79" fmla="*/ 42 h 62"/>
              <a:gd name="T80" fmla="*/ 2839 w 2876"/>
              <a:gd name="T81" fmla="*/ 45 h 62"/>
              <a:gd name="T82" fmla="*/ 2846 w 2876"/>
              <a:gd name="T83" fmla="*/ 47 h 62"/>
              <a:gd name="T84" fmla="*/ 2860 w 2876"/>
              <a:gd name="T85" fmla="*/ 50 h 62"/>
              <a:gd name="T86" fmla="*/ 2867 w 2876"/>
              <a:gd name="T87" fmla="*/ 53 h 62"/>
              <a:gd name="T88" fmla="*/ 2871 w 2876"/>
              <a:gd name="T89"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6" h="62">
                <a:moveTo>
                  <a:pt x="0" y="0"/>
                </a:moveTo>
                <a:lnTo>
                  <a:pt x="3" y="2"/>
                </a:lnTo>
                <a:lnTo>
                  <a:pt x="5" y="3"/>
                </a:lnTo>
                <a:lnTo>
                  <a:pt x="8" y="4"/>
                </a:lnTo>
                <a:lnTo>
                  <a:pt x="13" y="5"/>
                </a:lnTo>
                <a:lnTo>
                  <a:pt x="15" y="6"/>
                </a:lnTo>
                <a:lnTo>
                  <a:pt x="17" y="7"/>
                </a:lnTo>
                <a:lnTo>
                  <a:pt x="19" y="8"/>
                </a:lnTo>
                <a:lnTo>
                  <a:pt x="23" y="10"/>
                </a:lnTo>
                <a:lnTo>
                  <a:pt x="28" y="11"/>
                </a:lnTo>
                <a:lnTo>
                  <a:pt x="33" y="13"/>
                </a:lnTo>
                <a:lnTo>
                  <a:pt x="43" y="15"/>
                </a:lnTo>
                <a:lnTo>
                  <a:pt x="52" y="16"/>
                </a:lnTo>
                <a:lnTo>
                  <a:pt x="56" y="18"/>
                </a:lnTo>
                <a:lnTo>
                  <a:pt x="60" y="19"/>
                </a:lnTo>
                <a:lnTo>
                  <a:pt x="67" y="21"/>
                </a:lnTo>
                <a:lnTo>
                  <a:pt x="90" y="22"/>
                </a:lnTo>
                <a:lnTo>
                  <a:pt x="95" y="24"/>
                </a:lnTo>
                <a:lnTo>
                  <a:pt x="99" y="25"/>
                </a:lnTo>
                <a:lnTo>
                  <a:pt x="114" y="27"/>
                </a:lnTo>
                <a:lnTo>
                  <a:pt x="202" y="28"/>
                </a:lnTo>
                <a:lnTo>
                  <a:pt x="263" y="26"/>
                </a:lnTo>
                <a:lnTo>
                  <a:pt x="275" y="25"/>
                </a:lnTo>
                <a:lnTo>
                  <a:pt x="303" y="23"/>
                </a:lnTo>
                <a:lnTo>
                  <a:pt x="384" y="22"/>
                </a:lnTo>
                <a:lnTo>
                  <a:pt x="440" y="20"/>
                </a:lnTo>
                <a:lnTo>
                  <a:pt x="454" y="19"/>
                </a:lnTo>
                <a:lnTo>
                  <a:pt x="490" y="17"/>
                </a:lnTo>
                <a:lnTo>
                  <a:pt x="564" y="16"/>
                </a:lnTo>
                <a:lnTo>
                  <a:pt x="769" y="16"/>
                </a:lnTo>
                <a:lnTo>
                  <a:pt x="797" y="15"/>
                </a:lnTo>
                <a:lnTo>
                  <a:pt x="811" y="13"/>
                </a:lnTo>
                <a:lnTo>
                  <a:pt x="842" y="12"/>
                </a:lnTo>
                <a:lnTo>
                  <a:pt x="925" y="10"/>
                </a:lnTo>
                <a:lnTo>
                  <a:pt x="978" y="8"/>
                </a:lnTo>
                <a:lnTo>
                  <a:pt x="1000" y="6"/>
                </a:lnTo>
                <a:lnTo>
                  <a:pt x="1018" y="5"/>
                </a:lnTo>
                <a:lnTo>
                  <a:pt x="1033" y="3"/>
                </a:lnTo>
                <a:lnTo>
                  <a:pt x="1055" y="1"/>
                </a:lnTo>
                <a:lnTo>
                  <a:pt x="1126" y="0"/>
                </a:lnTo>
                <a:lnTo>
                  <a:pt x="1138" y="1"/>
                </a:lnTo>
                <a:lnTo>
                  <a:pt x="1145" y="2"/>
                </a:lnTo>
                <a:lnTo>
                  <a:pt x="1164" y="4"/>
                </a:lnTo>
                <a:lnTo>
                  <a:pt x="1169" y="5"/>
                </a:lnTo>
                <a:lnTo>
                  <a:pt x="1174" y="6"/>
                </a:lnTo>
                <a:lnTo>
                  <a:pt x="1178" y="8"/>
                </a:lnTo>
                <a:lnTo>
                  <a:pt x="1188" y="9"/>
                </a:lnTo>
                <a:lnTo>
                  <a:pt x="1273" y="11"/>
                </a:lnTo>
                <a:lnTo>
                  <a:pt x="1342" y="12"/>
                </a:lnTo>
                <a:lnTo>
                  <a:pt x="1351" y="14"/>
                </a:lnTo>
                <a:lnTo>
                  <a:pt x="1371" y="16"/>
                </a:lnTo>
                <a:lnTo>
                  <a:pt x="1391" y="17"/>
                </a:lnTo>
                <a:lnTo>
                  <a:pt x="1396" y="18"/>
                </a:lnTo>
                <a:lnTo>
                  <a:pt x="1401" y="19"/>
                </a:lnTo>
                <a:lnTo>
                  <a:pt x="1424" y="21"/>
                </a:lnTo>
                <a:lnTo>
                  <a:pt x="1464" y="23"/>
                </a:lnTo>
                <a:lnTo>
                  <a:pt x="1469" y="24"/>
                </a:lnTo>
                <a:lnTo>
                  <a:pt x="1475" y="25"/>
                </a:lnTo>
                <a:lnTo>
                  <a:pt x="1509" y="27"/>
                </a:lnTo>
                <a:lnTo>
                  <a:pt x="1522" y="28"/>
                </a:lnTo>
                <a:lnTo>
                  <a:pt x="1535" y="29"/>
                </a:lnTo>
                <a:lnTo>
                  <a:pt x="1559" y="31"/>
                </a:lnTo>
                <a:lnTo>
                  <a:pt x="1642" y="33"/>
                </a:lnTo>
                <a:lnTo>
                  <a:pt x="1786" y="33"/>
                </a:lnTo>
                <a:lnTo>
                  <a:pt x="1807" y="32"/>
                </a:lnTo>
                <a:lnTo>
                  <a:pt x="1818" y="30"/>
                </a:lnTo>
                <a:lnTo>
                  <a:pt x="1839" y="28"/>
                </a:lnTo>
                <a:lnTo>
                  <a:pt x="1954" y="26"/>
                </a:lnTo>
                <a:lnTo>
                  <a:pt x="1993" y="24"/>
                </a:lnTo>
                <a:lnTo>
                  <a:pt x="2065" y="22"/>
                </a:lnTo>
                <a:lnTo>
                  <a:pt x="2165" y="22"/>
                </a:lnTo>
                <a:lnTo>
                  <a:pt x="2191" y="20"/>
                </a:lnTo>
                <a:lnTo>
                  <a:pt x="2205" y="19"/>
                </a:lnTo>
                <a:lnTo>
                  <a:pt x="2279" y="17"/>
                </a:lnTo>
                <a:lnTo>
                  <a:pt x="2510" y="16"/>
                </a:lnTo>
                <a:lnTo>
                  <a:pt x="2547" y="18"/>
                </a:lnTo>
                <a:lnTo>
                  <a:pt x="2561" y="19"/>
                </a:lnTo>
                <a:lnTo>
                  <a:pt x="2704" y="30"/>
                </a:lnTo>
                <a:lnTo>
                  <a:pt x="2727" y="32"/>
                </a:lnTo>
                <a:lnTo>
                  <a:pt x="2800" y="42"/>
                </a:lnTo>
                <a:lnTo>
                  <a:pt x="2822" y="44"/>
                </a:lnTo>
                <a:lnTo>
                  <a:pt x="2839" y="45"/>
                </a:lnTo>
                <a:lnTo>
                  <a:pt x="2843" y="46"/>
                </a:lnTo>
                <a:lnTo>
                  <a:pt x="2846" y="47"/>
                </a:lnTo>
                <a:lnTo>
                  <a:pt x="2853" y="49"/>
                </a:lnTo>
                <a:lnTo>
                  <a:pt x="2860" y="50"/>
                </a:lnTo>
                <a:lnTo>
                  <a:pt x="2863" y="51"/>
                </a:lnTo>
                <a:lnTo>
                  <a:pt x="2867" y="53"/>
                </a:lnTo>
                <a:lnTo>
                  <a:pt x="2870" y="54"/>
                </a:lnTo>
                <a:lnTo>
                  <a:pt x="2871" y="56"/>
                </a:lnTo>
                <a:lnTo>
                  <a:pt x="2875"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0" name="SMARTPenAnnotation213"/>
          <p:cNvSpPr>
            <a:spLocks/>
          </p:cNvSpPr>
          <p:nvPr/>
        </p:nvSpPr>
        <p:spPr bwMode="auto">
          <a:xfrm>
            <a:off x="687388" y="768350"/>
            <a:ext cx="787400" cy="46038"/>
          </a:xfrm>
          <a:custGeom>
            <a:avLst/>
            <a:gdLst>
              <a:gd name="T0" fmla="*/ 0 w 496"/>
              <a:gd name="T1" fmla="*/ 5 h 29"/>
              <a:gd name="T2" fmla="*/ 3 w 496"/>
              <a:gd name="T3" fmla="*/ 2 h 29"/>
              <a:gd name="T4" fmla="*/ 5 w 496"/>
              <a:gd name="T5" fmla="*/ 2 h 29"/>
              <a:gd name="T6" fmla="*/ 6 w 496"/>
              <a:gd name="T7" fmla="*/ 1 h 29"/>
              <a:gd name="T8" fmla="*/ 10 w 496"/>
              <a:gd name="T9" fmla="*/ 0 h 29"/>
              <a:gd name="T10" fmla="*/ 23 w 496"/>
              <a:gd name="T11" fmla="*/ 0 h 29"/>
              <a:gd name="T12" fmla="*/ 96 w 496"/>
              <a:gd name="T13" fmla="*/ 0 h 29"/>
              <a:gd name="T14" fmla="*/ 101 w 496"/>
              <a:gd name="T15" fmla="*/ 0 h 29"/>
              <a:gd name="T16" fmla="*/ 107 w 496"/>
              <a:gd name="T17" fmla="*/ 1 h 29"/>
              <a:gd name="T18" fmla="*/ 113 w 496"/>
              <a:gd name="T19" fmla="*/ 3 h 29"/>
              <a:gd name="T20" fmla="*/ 120 w 496"/>
              <a:gd name="T21" fmla="*/ 4 h 29"/>
              <a:gd name="T22" fmla="*/ 129 w 496"/>
              <a:gd name="T23" fmla="*/ 4 h 29"/>
              <a:gd name="T24" fmla="*/ 138 w 496"/>
              <a:gd name="T25" fmla="*/ 5 h 29"/>
              <a:gd name="T26" fmla="*/ 146 w 496"/>
              <a:gd name="T27" fmla="*/ 5 h 29"/>
              <a:gd name="T28" fmla="*/ 152 w 496"/>
              <a:gd name="T29" fmla="*/ 7 h 29"/>
              <a:gd name="T30" fmla="*/ 158 w 496"/>
              <a:gd name="T31" fmla="*/ 8 h 29"/>
              <a:gd name="T32" fmla="*/ 163 w 496"/>
              <a:gd name="T33" fmla="*/ 9 h 29"/>
              <a:gd name="T34" fmla="*/ 169 w 496"/>
              <a:gd name="T35" fmla="*/ 10 h 29"/>
              <a:gd name="T36" fmla="*/ 175 w 496"/>
              <a:gd name="T37" fmla="*/ 10 h 29"/>
              <a:gd name="T38" fmla="*/ 243 w 496"/>
              <a:gd name="T39" fmla="*/ 19 h 29"/>
              <a:gd name="T40" fmla="*/ 256 w 496"/>
              <a:gd name="T41" fmla="*/ 20 h 29"/>
              <a:gd name="T42" fmla="*/ 266 w 496"/>
              <a:gd name="T43" fmla="*/ 21 h 29"/>
              <a:gd name="T44" fmla="*/ 280 w 496"/>
              <a:gd name="T45" fmla="*/ 21 h 29"/>
              <a:gd name="T46" fmla="*/ 340 w 496"/>
              <a:gd name="T47" fmla="*/ 22 h 29"/>
              <a:gd name="T48" fmla="*/ 454 w 496"/>
              <a:gd name="T49" fmla="*/ 22 h 29"/>
              <a:gd name="T50" fmla="*/ 463 w 496"/>
              <a:gd name="T51" fmla="*/ 23 h 29"/>
              <a:gd name="T52" fmla="*/ 471 w 496"/>
              <a:gd name="T53" fmla="*/ 24 h 29"/>
              <a:gd name="T54" fmla="*/ 495 w 496"/>
              <a:gd name="T5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6" h="29">
                <a:moveTo>
                  <a:pt x="0" y="5"/>
                </a:moveTo>
                <a:lnTo>
                  <a:pt x="3" y="2"/>
                </a:lnTo>
                <a:lnTo>
                  <a:pt x="5" y="2"/>
                </a:lnTo>
                <a:lnTo>
                  <a:pt x="6" y="1"/>
                </a:lnTo>
                <a:lnTo>
                  <a:pt x="10" y="0"/>
                </a:lnTo>
                <a:lnTo>
                  <a:pt x="23" y="0"/>
                </a:lnTo>
                <a:lnTo>
                  <a:pt x="96" y="0"/>
                </a:lnTo>
                <a:lnTo>
                  <a:pt x="101" y="0"/>
                </a:lnTo>
                <a:lnTo>
                  <a:pt x="107" y="1"/>
                </a:lnTo>
                <a:lnTo>
                  <a:pt x="113" y="3"/>
                </a:lnTo>
                <a:lnTo>
                  <a:pt x="120" y="4"/>
                </a:lnTo>
                <a:lnTo>
                  <a:pt x="129" y="4"/>
                </a:lnTo>
                <a:lnTo>
                  <a:pt x="138" y="5"/>
                </a:lnTo>
                <a:lnTo>
                  <a:pt x="146" y="5"/>
                </a:lnTo>
                <a:lnTo>
                  <a:pt x="152" y="7"/>
                </a:lnTo>
                <a:lnTo>
                  <a:pt x="158" y="8"/>
                </a:lnTo>
                <a:lnTo>
                  <a:pt x="163" y="9"/>
                </a:lnTo>
                <a:lnTo>
                  <a:pt x="169" y="10"/>
                </a:lnTo>
                <a:lnTo>
                  <a:pt x="175" y="10"/>
                </a:lnTo>
                <a:lnTo>
                  <a:pt x="243" y="19"/>
                </a:lnTo>
                <a:lnTo>
                  <a:pt x="256" y="20"/>
                </a:lnTo>
                <a:lnTo>
                  <a:pt x="266" y="21"/>
                </a:lnTo>
                <a:lnTo>
                  <a:pt x="280" y="21"/>
                </a:lnTo>
                <a:lnTo>
                  <a:pt x="340" y="22"/>
                </a:lnTo>
                <a:lnTo>
                  <a:pt x="454" y="22"/>
                </a:lnTo>
                <a:lnTo>
                  <a:pt x="463" y="23"/>
                </a:lnTo>
                <a:lnTo>
                  <a:pt x="471" y="24"/>
                </a:lnTo>
                <a:lnTo>
                  <a:pt x="495"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1" name="SMARTPenAnnotation214"/>
          <p:cNvSpPr>
            <a:spLocks/>
          </p:cNvSpPr>
          <p:nvPr/>
        </p:nvSpPr>
        <p:spPr bwMode="auto">
          <a:xfrm>
            <a:off x="4286250" y="777875"/>
            <a:ext cx="1412875" cy="134938"/>
          </a:xfrm>
          <a:custGeom>
            <a:avLst/>
            <a:gdLst>
              <a:gd name="T0" fmla="*/ 0 w 890"/>
              <a:gd name="T1" fmla="*/ 22 h 85"/>
              <a:gd name="T2" fmla="*/ 0 w 890"/>
              <a:gd name="T3" fmla="*/ 13 h 85"/>
              <a:gd name="T4" fmla="*/ 1 w 890"/>
              <a:gd name="T5" fmla="*/ 10 h 85"/>
              <a:gd name="T6" fmla="*/ 2 w 890"/>
              <a:gd name="T7" fmla="*/ 9 h 85"/>
              <a:gd name="T8" fmla="*/ 3 w 890"/>
              <a:gd name="T9" fmla="*/ 7 h 85"/>
              <a:gd name="T10" fmla="*/ 6 w 890"/>
              <a:gd name="T11" fmla="*/ 6 h 85"/>
              <a:gd name="T12" fmla="*/ 9 w 890"/>
              <a:gd name="T13" fmla="*/ 4 h 85"/>
              <a:gd name="T14" fmla="*/ 14 w 890"/>
              <a:gd name="T15" fmla="*/ 3 h 85"/>
              <a:gd name="T16" fmla="*/ 38 w 890"/>
              <a:gd name="T17" fmla="*/ 0 h 85"/>
              <a:gd name="T18" fmla="*/ 58 w 890"/>
              <a:gd name="T19" fmla="*/ 1 h 85"/>
              <a:gd name="T20" fmla="*/ 86 w 890"/>
              <a:gd name="T21" fmla="*/ 4 h 85"/>
              <a:gd name="T22" fmla="*/ 107 w 890"/>
              <a:gd name="T23" fmla="*/ 6 h 85"/>
              <a:gd name="T24" fmla="*/ 123 w 890"/>
              <a:gd name="T25" fmla="*/ 9 h 85"/>
              <a:gd name="T26" fmla="*/ 148 w 890"/>
              <a:gd name="T27" fmla="*/ 11 h 85"/>
              <a:gd name="T28" fmla="*/ 156 w 890"/>
              <a:gd name="T29" fmla="*/ 12 h 85"/>
              <a:gd name="T30" fmla="*/ 190 w 890"/>
              <a:gd name="T31" fmla="*/ 18 h 85"/>
              <a:gd name="T32" fmla="*/ 229 w 890"/>
              <a:gd name="T33" fmla="*/ 24 h 85"/>
              <a:gd name="T34" fmla="*/ 282 w 890"/>
              <a:gd name="T35" fmla="*/ 31 h 85"/>
              <a:gd name="T36" fmla="*/ 430 w 890"/>
              <a:gd name="T37" fmla="*/ 53 h 85"/>
              <a:gd name="T38" fmla="*/ 452 w 890"/>
              <a:gd name="T39" fmla="*/ 56 h 85"/>
              <a:gd name="T40" fmla="*/ 472 w 890"/>
              <a:gd name="T41" fmla="*/ 58 h 85"/>
              <a:gd name="T42" fmla="*/ 587 w 890"/>
              <a:gd name="T43" fmla="*/ 65 h 85"/>
              <a:gd name="T44" fmla="*/ 679 w 890"/>
              <a:gd name="T45" fmla="*/ 71 h 85"/>
              <a:gd name="T46" fmla="*/ 721 w 890"/>
              <a:gd name="T47" fmla="*/ 74 h 85"/>
              <a:gd name="T48" fmla="*/ 778 w 890"/>
              <a:gd name="T49" fmla="*/ 80 h 85"/>
              <a:gd name="T50" fmla="*/ 805 w 890"/>
              <a:gd name="T51" fmla="*/ 82 h 85"/>
              <a:gd name="T52" fmla="*/ 828 w 890"/>
              <a:gd name="T53" fmla="*/ 83 h 85"/>
              <a:gd name="T54" fmla="*/ 889 w 890"/>
              <a:gd name="T55"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0" h="85">
                <a:moveTo>
                  <a:pt x="0" y="22"/>
                </a:moveTo>
                <a:lnTo>
                  <a:pt x="0" y="13"/>
                </a:lnTo>
                <a:lnTo>
                  <a:pt x="1" y="10"/>
                </a:lnTo>
                <a:lnTo>
                  <a:pt x="2" y="9"/>
                </a:lnTo>
                <a:lnTo>
                  <a:pt x="3" y="7"/>
                </a:lnTo>
                <a:lnTo>
                  <a:pt x="6" y="6"/>
                </a:lnTo>
                <a:lnTo>
                  <a:pt x="9" y="4"/>
                </a:lnTo>
                <a:lnTo>
                  <a:pt x="14" y="3"/>
                </a:lnTo>
                <a:lnTo>
                  <a:pt x="38" y="0"/>
                </a:lnTo>
                <a:lnTo>
                  <a:pt x="58" y="1"/>
                </a:lnTo>
                <a:lnTo>
                  <a:pt x="86" y="4"/>
                </a:lnTo>
                <a:lnTo>
                  <a:pt x="107" y="6"/>
                </a:lnTo>
                <a:lnTo>
                  <a:pt x="123" y="9"/>
                </a:lnTo>
                <a:lnTo>
                  <a:pt x="148" y="11"/>
                </a:lnTo>
                <a:lnTo>
                  <a:pt x="156" y="12"/>
                </a:lnTo>
                <a:lnTo>
                  <a:pt x="190" y="18"/>
                </a:lnTo>
                <a:lnTo>
                  <a:pt x="229" y="24"/>
                </a:lnTo>
                <a:lnTo>
                  <a:pt x="282" y="31"/>
                </a:lnTo>
                <a:lnTo>
                  <a:pt x="430" y="53"/>
                </a:lnTo>
                <a:lnTo>
                  <a:pt x="452" y="56"/>
                </a:lnTo>
                <a:lnTo>
                  <a:pt x="472" y="58"/>
                </a:lnTo>
                <a:lnTo>
                  <a:pt x="587" y="65"/>
                </a:lnTo>
                <a:lnTo>
                  <a:pt x="679" y="71"/>
                </a:lnTo>
                <a:lnTo>
                  <a:pt x="721" y="74"/>
                </a:lnTo>
                <a:lnTo>
                  <a:pt x="778" y="80"/>
                </a:lnTo>
                <a:lnTo>
                  <a:pt x="805" y="82"/>
                </a:lnTo>
                <a:lnTo>
                  <a:pt x="828" y="83"/>
                </a:lnTo>
                <a:lnTo>
                  <a:pt x="889"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2" name="SMARTPenAnnotation215"/>
          <p:cNvSpPr>
            <a:spLocks/>
          </p:cNvSpPr>
          <p:nvPr/>
        </p:nvSpPr>
        <p:spPr bwMode="auto">
          <a:xfrm>
            <a:off x="1393825" y="1196975"/>
            <a:ext cx="3073400" cy="61913"/>
          </a:xfrm>
          <a:custGeom>
            <a:avLst/>
            <a:gdLst>
              <a:gd name="T0" fmla="*/ 0 w 1936"/>
              <a:gd name="T1" fmla="*/ 0 h 39"/>
              <a:gd name="T2" fmla="*/ 8 w 1936"/>
              <a:gd name="T3" fmla="*/ 3 h 39"/>
              <a:gd name="T4" fmla="*/ 12 w 1936"/>
              <a:gd name="T5" fmla="*/ 4 h 39"/>
              <a:gd name="T6" fmla="*/ 17 w 1936"/>
              <a:gd name="T7" fmla="*/ 5 h 39"/>
              <a:gd name="T8" fmla="*/ 26 w 1936"/>
              <a:gd name="T9" fmla="*/ 5 h 39"/>
              <a:gd name="T10" fmla="*/ 31 w 1936"/>
              <a:gd name="T11" fmla="*/ 6 h 39"/>
              <a:gd name="T12" fmla="*/ 37 w 1936"/>
              <a:gd name="T13" fmla="*/ 7 h 39"/>
              <a:gd name="T14" fmla="*/ 43 w 1936"/>
              <a:gd name="T15" fmla="*/ 8 h 39"/>
              <a:gd name="T16" fmla="*/ 49 w 1936"/>
              <a:gd name="T17" fmla="*/ 9 h 39"/>
              <a:gd name="T18" fmla="*/ 58 w 1936"/>
              <a:gd name="T19" fmla="*/ 10 h 39"/>
              <a:gd name="T20" fmla="*/ 83 w 1936"/>
              <a:gd name="T21" fmla="*/ 14 h 39"/>
              <a:gd name="T22" fmla="*/ 100 w 1936"/>
              <a:gd name="T23" fmla="*/ 17 h 39"/>
              <a:gd name="T24" fmla="*/ 118 w 1936"/>
              <a:gd name="T25" fmla="*/ 19 h 39"/>
              <a:gd name="T26" fmla="*/ 157 w 1936"/>
              <a:gd name="T27" fmla="*/ 24 h 39"/>
              <a:gd name="T28" fmla="*/ 173 w 1936"/>
              <a:gd name="T29" fmla="*/ 25 h 39"/>
              <a:gd name="T30" fmla="*/ 186 w 1936"/>
              <a:gd name="T31" fmla="*/ 26 h 39"/>
              <a:gd name="T32" fmla="*/ 212 w 1936"/>
              <a:gd name="T33" fmla="*/ 28 h 39"/>
              <a:gd name="T34" fmla="*/ 267 w 1936"/>
              <a:gd name="T35" fmla="*/ 31 h 39"/>
              <a:gd name="T36" fmla="*/ 292 w 1936"/>
              <a:gd name="T37" fmla="*/ 33 h 39"/>
              <a:gd name="T38" fmla="*/ 323 w 1936"/>
              <a:gd name="T39" fmla="*/ 33 h 39"/>
              <a:gd name="T40" fmla="*/ 336 w 1936"/>
              <a:gd name="T41" fmla="*/ 34 h 39"/>
              <a:gd name="T42" fmla="*/ 367 w 1936"/>
              <a:gd name="T43" fmla="*/ 36 h 39"/>
              <a:gd name="T44" fmla="*/ 419 w 1936"/>
              <a:gd name="T45" fmla="*/ 35 h 39"/>
              <a:gd name="T46" fmla="*/ 449 w 1936"/>
              <a:gd name="T47" fmla="*/ 34 h 39"/>
              <a:gd name="T48" fmla="*/ 495 w 1936"/>
              <a:gd name="T49" fmla="*/ 35 h 39"/>
              <a:gd name="T50" fmla="*/ 529 w 1936"/>
              <a:gd name="T51" fmla="*/ 37 h 39"/>
              <a:gd name="T52" fmla="*/ 588 w 1936"/>
              <a:gd name="T53" fmla="*/ 38 h 39"/>
              <a:gd name="T54" fmla="*/ 793 w 1936"/>
              <a:gd name="T55" fmla="*/ 34 h 39"/>
              <a:gd name="T56" fmla="*/ 814 w 1936"/>
              <a:gd name="T57" fmla="*/ 33 h 39"/>
              <a:gd name="T58" fmla="*/ 831 w 1936"/>
              <a:gd name="T59" fmla="*/ 32 h 39"/>
              <a:gd name="T60" fmla="*/ 846 w 1936"/>
              <a:gd name="T61" fmla="*/ 31 h 39"/>
              <a:gd name="T62" fmla="*/ 860 w 1936"/>
              <a:gd name="T63" fmla="*/ 30 h 39"/>
              <a:gd name="T64" fmla="*/ 886 w 1936"/>
              <a:gd name="T65" fmla="*/ 29 h 39"/>
              <a:gd name="T66" fmla="*/ 939 w 1936"/>
              <a:gd name="T67" fmla="*/ 28 h 39"/>
              <a:gd name="T68" fmla="*/ 956 w 1936"/>
              <a:gd name="T69" fmla="*/ 27 h 39"/>
              <a:gd name="T70" fmla="*/ 971 w 1936"/>
              <a:gd name="T71" fmla="*/ 26 h 39"/>
              <a:gd name="T72" fmla="*/ 985 w 1936"/>
              <a:gd name="T73" fmla="*/ 25 h 39"/>
              <a:gd name="T74" fmla="*/ 1005 w 1936"/>
              <a:gd name="T75" fmla="*/ 24 h 39"/>
              <a:gd name="T76" fmla="*/ 1080 w 1936"/>
              <a:gd name="T77" fmla="*/ 23 h 39"/>
              <a:gd name="T78" fmla="*/ 1155 w 1936"/>
              <a:gd name="T79" fmla="*/ 22 h 39"/>
              <a:gd name="T80" fmla="*/ 1168 w 1936"/>
              <a:gd name="T81" fmla="*/ 22 h 39"/>
              <a:gd name="T82" fmla="*/ 1179 w 1936"/>
              <a:gd name="T83" fmla="*/ 21 h 39"/>
              <a:gd name="T84" fmla="*/ 1191 w 1936"/>
              <a:gd name="T85" fmla="*/ 19 h 39"/>
              <a:gd name="T86" fmla="*/ 1203 w 1936"/>
              <a:gd name="T87" fmla="*/ 18 h 39"/>
              <a:gd name="T88" fmla="*/ 1225 w 1936"/>
              <a:gd name="T89" fmla="*/ 17 h 39"/>
              <a:gd name="T90" fmla="*/ 1278 w 1936"/>
              <a:gd name="T91" fmla="*/ 17 h 39"/>
              <a:gd name="T92" fmla="*/ 1718 w 1936"/>
              <a:gd name="T93" fmla="*/ 17 h 39"/>
              <a:gd name="T94" fmla="*/ 1728 w 1936"/>
              <a:gd name="T95" fmla="*/ 16 h 39"/>
              <a:gd name="T96" fmla="*/ 1739 w 1936"/>
              <a:gd name="T97" fmla="*/ 15 h 39"/>
              <a:gd name="T98" fmla="*/ 1750 w 1936"/>
              <a:gd name="T99" fmla="*/ 14 h 39"/>
              <a:gd name="T100" fmla="*/ 1760 w 1936"/>
              <a:gd name="T101" fmla="*/ 13 h 39"/>
              <a:gd name="T102" fmla="*/ 1780 w 1936"/>
              <a:gd name="T103" fmla="*/ 12 h 39"/>
              <a:gd name="T104" fmla="*/ 1824 w 1936"/>
              <a:gd name="T105" fmla="*/ 11 h 39"/>
              <a:gd name="T106" fmla="*/ 1903 w 1936"/>
              <a:gd name="T107" fmla="*/ 11 h 39"/>
              <a:gd name="T108" fmla="*/ 1911 w 1936"/>
              <a:gd name="T109" fmla="*/ 12 h 39"/>
              <a:gd name="T110" fmla="*/ 1917 w 1936"/>
              <a:gd name="T111" fmla="*/ 13 h 39"/>
              <a:gd name="T112" fmla="*/ 1935 w 1936"/>
              <a:gd name="T113" fmla="*/ 1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6" h="39">
                <a:moveTo>
                  <a:pt x="0" y="0"/>
                </a:moveTo>
                <a:lnTo>
                  <a:pt x="8" y="3"/>
                </a:lnTo>
                <a:lnTo>
                  <a:pt x="12" y="4"/>
                </a:lnTo>
                <a:lnTo>
                  <a:pt x="17" y="5"/>
                </a:lnTo>
                <a:lnTo>
                  <a:pt x="26" y="5"/>
                </a:lnTo>
                <a:lnTo>
                  <a:pt x="31" y="6"/>
                </a:lnTo>
                <a:lnTo>
                  <a:pt x="37" y="7"/>
                </a:lnTo>
                <a:lnTo>
                  <a:pt x="43" y="8"/>
                </a:lnTo>
                <a:lnTo>
                  <a:pt x="49" y="9"/>
                </a:lnTo>
                <a:lnTo>
                  <a:pt x="58" y="10"/>
                </a:lnTo>
                <a:lnTo>
                  <a:pt x="83" y="14"/>
                </a:lnTo>
                <a:lnTo>
                  <a:pt x="100" y="17"/>
                </a:lnTo>
                <a:lnTo>
                  <a:pt x="118" y="19"/>
                </a:lnTo>
                <a:lnTo>
                  <a:pt x="157" y="24"/>
                </a:lnTo>
                <a:lnTo>
                  <a:pt x="173" y="25"/>
                </a:lnTo>
                <a:lnTo>
                  <a:pt x="186" y="26"/>
                </a:lnTo>
                <a:lnTo>
                  <a:pt x="212" y="28"/>
                </a:lnTo>
                <a:lnTo>
                  <a:pt x="267" y="31"/>
                </a:lnTo>
                <a:lnTo>
                  <a:pt x="292" y="33"/>
                </a:lnTo>
                <a:lnTo>
                  <a:pt x="323" y="33"/>
                </a:lnTo>
                <a:lnTo>
                  <a:pt x="336" y="34"/>
                </a:lnTo>
                <a:lnTo>
                  <a:pt x="367" y="36"/>
                </a:lnTo>
                <a:lnTo>
                  <a:pt x="419" y="35"/>
                </a:lnTo>
                <a:lnTo>
                  <a:pt x="449" y="34"/>
                </a:lnTo>
                <a:lnTo>
                  <a:pt x="495" y="35"/>
                </a:lnTo>
                <a:lnTo>
                  <a:pt x="529" y="37"/>
                </a:lnTo>
                <a:lnTo>
                  <a:pt x="588" y="38"/>
                </a:lnTo>
                <a:lnTo>
                  <a:pt x="793" y="34"/>
                </a:lnTo>
                <a:lnTo>
                  <a:pt x="814" y="33"/>
                </a:lnTo>
                <a:lnTo>
                  <a:pt x="831" y="32"/>
                </a:lnTo>
                <a:lnTo>
                  <a:pt x="846" y="31"/>
                </a:lnTo>
                <a:lnTo>
                  <a:pt x="860" y="30"/>
                </a:lnTo>
                <a:lnTo>
                  <a:pt x="886" y="29"/>
                </a:lnTo>
                <a:lnTo>
                  <a:pt x="939" y="28"/>
                </a:lnTo>
                <a:lnTo>
                  <a:pt x="956" y="27"/>
                </a:lnTo>
                <a:lnTo>
                  <a:pt x="971" y="26"/>
                </a:lnTo>
                <a:lnTo>
                  <a:pt x="985" y="25"/>
                </a:lnTo>
                <a:lnTo>
                  <a:pt x="1005" y="24"/>
                </a:lnTo>
                <a:lnTo>
                  <a:pt x="1080" y="23"/>
                </a:lnTo>
                <a:lnTo>
                  <a:pt x="1155" y="22"/>
                </a:lnTo>
                <a:lnTo>
                  <a:pt x="1168" y="22"/>
                </a:lnTo>
                <a:lnTo>
                  <a:pt x="1179" y="21"/>
                </a:lnTo>
                <a:lnTo>
                  <a:pt x="1191" y="19"/>
                </a:lnTo>
                <a:lnTo>
                  <a:pt x="1203" y="18"/>
                </a:lnTo>
                <a:lnTo>
                  <a:pt x="1225" y="17"/>
                </a:lnTo>
                <a:lnTo>
                  <a:pt x="1278" y="17"/>
                </a:lnTo>
                <a:lnTo>
                  <a:pt x="1718" y="17"/>
                </a:lnTo>
                <a:lnTo>
                  <a:pt x="1728" y="16"/>
                </a:lnTo>
                <a:lnTo>
                  <a:pt x="1739" y="15"/>
                </a:lnTo>
                <a:lnTo>
                  <a:pt x="1750" y="14"/>
                </a:lnTo>
                <a:lnTo>
                  <a:pt x="1760" y="13"/>
                </a:lnTo>
                <a:lnTo>
                  <a:pt x="1780" y="12"/>
                </a:lnTo>
                <a:lnTo>
                  <a:pt x="1824" y="11"/>
                </a:lnTo>
                <a:lnTo>
                  <a:pt x="1903" y="11"/>
                </a:lnTo>
                <a:lnTo>
                  <a:pt x="1911" y="12"/>
                </a:lnTo>
                <a:lnTo>
                  <a:pt x="1917" y="13"/>
                </a:lnTo>
                <a:lnTo>
                  <a:pt x="1935"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3" name="SMARTPenAnnotation216"/>
          <p:cNvSpPr>
            <a:spLocks/>
          </p:cNvSpPr>
          <p:nvPr/>
        </p:nvSpPr>
        <p:spPr bwMode="auto">
          <a:xfrm>
            <a:off x="687388" y="1554163"/>
            <a:ext cx="3760787" cy="28575"/>
          </a:xfrm>
          <a:custGeom>
            <a:avLst/>
            <a:gdLst>
              <a:gd name="T0" fmla="*/ 0 w 2369"/>
              <a:gd name="T1" fmla="*/ 17 h 18"/>
              <a:gd name="T2" fmla="*/ 9 w 2369"/>
              <a:gd name="T3" fmla="*/ 14 h 18"/>
              <a:gd name="T4" fmla="*/ 12 w 2369"/>
              <a:gd name="T5" fmla="*/ 13 h 18"/>
              <a:gd name="T6" fmla="*/ 15 w 2369"/>
              <a:gd name="T7" fmla="*/ 12 h 18"/>
              <a:gd name="T8" fmla="*/ 18 w 2369"/>
              <a:gd name="T9" fmla="*/ 12 h 18"/>
              <a:gd name="T10" fmla="*/ 22 w 2369"/>
              <a:gd name="T11" fmla="*/ 11 h 18"/>
              <a:gd name="T12" fmla="*/ 24 w 2369"/>
              <a:gd name="T13" fmla="*/ 11 h 18"/>
              <a:gd name="T14" fmla="*/ 28 w 2369"/>
              <a:gd name="T15" fmla="*/ 11 h 18"/>
              <a:gd name="T16" fmla="*/ 39 w 2369"/>
              <a:gd name="T17" fmla="*/ 8 h 18"/>
              <a:gd name="T18" fmla="*/ 44 w 2369"/>
              <a:gd name="T19" fmla="*/ 7 h 18"/>
              <a:gd name="T20" fmla="*/ 49 w 2369"/>
              <a:gd name="T21" fmla="*/ 7 h 18"/>
              <a:gd name="T22" fmla="*/ 53 w 2369"/>
              <a:gd name="T23" fmla="*/ 6 h 18"/>
              <a:gd name="T24" fmla="*/ 63 w 2369"/>
              <a:gd name="T25" fmla="*/ 6 h 18"/>
              <a:gd name="T26" fmla="*/ 135 w 2369"/>
              <a:gd name="T27" fmla="*/ 5 h 18"/>
              <a:gd name="T28" fmla="*/ 181 w 2369"/>
              <a:gd name="T29" fmla="*/ 5 h 18"/>
              <a:gd name="T30" fmla="*/ 216 w 2369"/>
              <a:gd name="T31" fmla="*/ 7 h 18"/>
              <a:gd name="T32" fmla="*/ 240 w 2369"/>
              <a:gd name="T33" fmla="*/ 8 h 18"/>
              <a:gd name="T34" fmla="*/ 258 w 2369"/>
              <a:gd name="T35" fmla="*/ 10 h 18"/>
              <a:gd name="T36" fmla="*/ 273 w 2369"/>
              <a:gd name="T37" fmla="*/ 11 h 18"/>
              <a:gd name="T38" fmla="*/ 285 w 2369"/>
              <a:gd name="T39" fmla="*/ 13 h 18"/>
              <a:gd name="T40" fmla="*/ 302 w 2369"/>
              <a:gd name="T41" fmla="*/ 14 h 18"/>
              <a:gd name="T42" fmla="*/ 322 w 2369"/>
              <a:gd name="T43" fmla="*/ 15 h 18"/>
              <a:gd name="T44" fmla="*/ 394 w 2369"/>
              <a:gd name="T45" fmla="*/ 16 h 18"/>
              <a:gd name="T46" fmla="*/ 732 w 2369"/>
              <a:gd name="T47" fmla="*/ 17 h 18"/>
              <a:gd name="T48" fmla="*/ 790 w 2369"/>
              <a:gd name="T49" fmla="*/ 15 h 18"/>
              <a:gd name="T50" fmla="*/ 870 w 2369"/>
              <a:gd name="T51" fmla="*/ 12 h 18"/>
              <a:gd name="T52" fmla="*/ 956 w 2369"/>
              <a:gd name="T53" fmla="*/ 11 h 18"/>
              <a:gd name="T54" fmla="*/ 1063 w 2369"/>
              <a:gd name="T55" fmla="*/ 7 h 18"/>
              <a:gd name="T56" fmla="*/ 1126 w 2369"/>
              <a:gd name="T57" fmla="*/ 6 h 18"/>
              <a:gd name="T58" fmla="*/ 1326 w 2369"/>
              <a:gd name="T59" fmla="*/ 5 h 18"/>
              <a:gd name="T60" fmla="*/ 1543 w 2369"/>
              <a:gd name="T61" fmla="*/ 0 h 18"/>
              <a:gd name="T62" fmla="*/ 1763 w 2369"/>
              <a:gd name="T63" fmla="*/ 0 h 18"/>
              <a:gd name="T64" fmla="*/ 1774 w 2369"/>
              <a:gd name="T65" fmla="*/ 0 h 18"/>
              <a:gd name="T66" fmla="*/ 1784 w 2369"/>
              <a:gd name="T67" fmla="*/ 1 h 18"/>
              <a:gd name="T68" fmla="*/ 1793 w 2369"/>
              <a:gd name="T69" fmla="*/ 3 h 18"/>
              <a:gd name="T70" fmla="*/ 1802 w 2369"/>
              <a:gd name="T71" fmla="*/ 4 h 18"/>
              <a:gd name="T72" fmla="*/ 1812 w 2369"/>
              <a:gd name="T73" fmla="*/ 4 h 18"/>
              <a:gd name="T74" fmla="*/ 1821 w 2369"/>
              <a:gd name="T75" fmla="*/ 5 h 18"/>
              <a:gd name="T76" fmla="*/ 1861 w 2369"/>
              <a:gd name="T77" fmla="*/ 5 h 18"/>
              <a:gd name="T78" fmla="*/ 1893 w 2369"/>
              <a:gd name="T79" fmla="*/ 5 h 18"/>
              <a:gd name="T80" fmla="*/ 1908 w 2369"/>
              <a:gd name="T81" fmla="*/ 6 h 18"/>
              <a:gd name="T82" fmla="*/ 1975 w 2369"/>
              <a:gd name="T83" fmla="*/ 10 h 18"/>
              <a:gd name="T84" fmla="*/ 1986 w 2369"/>
              <a:gd name="T85" fmla="*/ 10 h 18"/>
              <a:gd name="T86" fmla="*/ 2083 w 2369"/>
              <a:gd name="T87" fmla="*/ 15 h 18"/>
              <a:gd name="T88" fmla="*/ 2109 w 2369"/>
              <a:gd name="T89" fmla="*/ 16 h 18"/>
              <a:gd name="T90" fmla="*/ 2368 w 2369"/>
              <a:gd name="T9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9" h="18">
                <a:moveTo>
                  <a:pt x="0" y="17"/>
                </a:moveTo>
                <a:lnTo>
                  <a:pt x="9" y="14"/>
                </a:lnTo>
                <a:lnTo>
                  <a:pt x="12" y="13"/>
                </a:lnTo>
                <a:lnTo>
                  <a:pt x="15" y="12"/>
                </a:lnTo>
                <a:lnTo>
                  <a:pt x="18" y="12"/>
                </a:lnTo>
                <a:lnTo>
                  <a:pt x="22" y="11"/>
                </a:lnTo>
                <a:lnTo>
                  <a:pt x="24" y="11"/>
                </a:lnTo>
                <a:lnTo>
                  <a:pt x="28" y="11"/>
                </a:lnTo>
                <a:lnTo>
                  <a:pt x="39" y="8"/>
                </a:lnTo>
                <a:lnTo>
                  <a:pt x="44" y="7"/>
                </a:lnTo>
                <a:lnTo>
                  <a:pt x="49" y="7"/>
                </a:lnTo>
                <a:lnTo>
                  <a:pt x="53" y="6"/>
                </a:lnTo>
                <a:lnTo>
                  <a:pt x="63" y="6"/>
                </a:lnTo>
                <a:lnTo>
                  <a:pt x="135" y="5"/>
                </a:lnTo>
                <a:lnTo>
                  <a:pt x="181" y="5"/>
                </a:lnTo>
                <a:lnTo>
                  <a:pt x="216" y="7"/>
                </a:lnTo>
                <a:lnTo>
                  <a:pt x="240" y="8"/>
                </a:lnTo>
                <a:lnTo>
                  <a:pt x="258" y="10"/>
                </a:lnTo>
                <a:lnTo>
                  <a:pt x="273" y="11"/>
                </a:lnTo>
                <a:lnTo>
                  <a:pt x="285" y="13"/>
                </a:lnTo>
                <a:lnTo>
                  <a:pt x="302" y="14"/>
                </a:lnTo>
                <a:lnTo>
                  <a:pt x="322" y="15"/>
                </a:lnTo>
                <a:lnTo>
                  <a:pt x="394" y="16"/>
                </a:lnTo>
                <a:lnTo>
                  <a:pt x="732" y="17"/>
                </a:lnTo>
                <a:lnTo>
                  <a:pt x="790" y="15"/>
                </a:lnTo>
                <a:lnTo>
                  <a:pt x="870" y="12"/>
                </a:lnTo>
                <a:lnTo>
                  <a:pt x="956" y="11"/>
                </a:lnTo>
                <a:lnTo>
                  <a:pt x="1063" y="7"/>
                </a:lnTo>
                <a:lnTo>
                  <a:pt x="1126" y="6"/>
                </a:lnTo>
                <a:lnTo>
                  <a:pt x="1326" y="5"/>
                </a:lnTo>
                <a:lnTo>
                  <a:pt x="1543" y="0"/>
                </a:lnTo>
                <a:lnTo>
                  <a:pt x="1763" y="0"/>
                </a:lnTo>
                <a:lnTo>
                  <a:pt x="1774" y="0"/>
                </a:lnTo>
                <a:lnTo>
                  <a:pt x="1784" y="1"/>
                </a:lnTo>
                <a:lnTo>
                  <a:pt x="1793" y="3"/>
                </a:lnTo>
                <a:lnTo>
                  <a:pt x="1802" y="4"/>
                </a:lnTo>
                <a:lnTo>
                  <a:pt x="1812" y="4"/>
                </a:lnTo>
                <a:lnTo>
                  <a:pt x="1821" y="5"/>
                </a:lnTo>
                <a:lnTo>
                  <a:pt x="1861" y="5"/>
                </a:lnTo>
                <a:lnTo>
                  <a:pt x="1893" y="5"/>
                </a:lnTo>
                <a:lnTo>
                  <a:pt x="1908" y="6"/>
                </a:lnTo>
                <a:lnTo>
                  <a:pt x="1975" y="10"/>
                </a:lnTo>
                <a:lnTo>
                  <a:pt x="1986" y="10"/>
                </a:lnTo>
                <a:lnTo>
                  <a:pt x="2083" y="15"/>
                </a:lnTo>
                <a:lnTo>
                  <a:pt x="2109" y="16"/>
                </a:lnTo>
                <a:lnTo>
                  <a:pt x="2368"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4" name="SMARTPenAnnotation217"/>
          <p:cNvSpPr>
            <a:spLocks/>
          </p:cNvSpPr>
          <p:nvPr/>
        </p:nvSpPr>
        <p:spPr bwMode="auto">
          <a:xfrm>
            <a:off x="625475" y="2303463"/>
            <a:ext cx="1055688" cy="28575"/>
          </a:xfrm>
          <a:custGeom>
            <a:avLst/>
            <a:gdLst>
              <a:gd name="T0" fmla="*/ 0 w 665"/>
              <a:gd name="T1" fmla="*/ 12 h 18"/>
              <a:gd name="T2" fmla="*/ 239 w 665"/>
              <a:gd name="T3" fmla="*/ 12 h 18"/>
              <a:gd name="T4" fmla="*/ 248 w 665"/>
              <a:gd name="T5" fmla="*/ 11 h 18"/>
              <a:gd name="T6" fmla="*/ 258 w 665"/>
              <a:gd name="T7" fmla="*/ 10 h 18"/>
              <a:gd name="T8" fmla="*/ 268 w 665"/>
              <a:gd name="T9" fmla="*/ 9 h 18"/>
              <a:gd name="T10" fmla="*/ 277 w 665"/>
              <a:gd name="T11" fmla="*/ 8 h 18"/>
              <a:gd name="T12" fmla="*/ 286 w 665"/>
              <a:gd name="T13" fmla="*/ 7 h 18"/>
              <a:gd name="T14" fmla="*/ 305 w 665"/>
              <a:gd name="T15" fmla="*/ 6 h 18"/>
              <a:gd name="T16" fmla="*/ 324 w 665"/>
              <a:gd name="T17" fmla="*/ 6 h 18"/>
              <a:gd name="T18" fmla="*/ 427 w 665"/>
              <a:gd name="T19" fmla="*/ 1 h 18"/>
              <a:gd name="T20" fmla="*/ 488 w 665"/>
              <a:gd name="T21" fmla="*/ 1 h 18"/>
              <a:gd name="T22" fmla="*/ 610 w 665"/>
              <a:gd name="T23" fmla="*/ 0 h 18"/>
              <a:gd name="T24" fmla="*/ 616 w 665"/>
              <a:gd name="T25" fmla="*/ 1 h 18"/>
              <a:gd name="T26" fmla="*/ 621 w 665"/>
              <a:gd name="T27" fmla="*/ 2 h 18"/>
              <a:gd name="T28" fmla="*/ 626 w 665"/>
              <a:gd name="T29" fmla="*/ 3 h 18"/>
              <a:gd name="T30" fmla="*/ 630 w 665"/>
              <a:gd name="T31" fmla="*/ 4 h 18"/>
              <a:gd name="T32" fmla="*/ 633 w 665"/>
              <a:gd name="T33" fmla="*/ 5 h 18"/>
              <a:gd name="T34" fmla="*/ 636 w 665"/>
              <a:gd name="T35" fmla="*/ 5 h 18"/>
              <a:gd name="T36" fmla="*/ 639 w 665"/>
              <a:gd name="T37" fmla="*/ 6 h 18"/>
              <a:gd name="T38" fmla="*/ 644 w 665"/>
              <a:gd name="T39" fmla="*/ 7 h 18"/>
              <a:gd name="T40" fmla="*/ 648 w 665"/>
              <a:gd name="T41" fmla="*/ 9 h 18"/>
              <a:gd name="T42" fmla="*/ 652 w 665"/>
              <a:gd name="T43" fmla="*/ 10 h 18"/>
              <a:gd name="T44" fmla="*/ 655 w 665"/>
              <a:gd name="T45" fmla="*/ 12 h 18"/>
              <a:gd name="T46" fmla="*/ 664 w 665"/>
              <a:gd name="T4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5" h="18">
                <a:moveTo>
                  <a:pt x="0" y="12"/>
                </a:moveTo>
                <a:lnTo>
                  <a:pt x="239" y="12"/>
                </a:lnTo>
                <a:lnTo>
                  <a:pt x="248" y="11"/>
                </a:lnTo>
                <a:lnTo>
                  <a:pt x="258" y="10"/>
                </a:lnTo>
                <a:lnTo>
                  <a:pt x="268" y="9"/>
                </a:lnTo>
                <a:lnTo>
                  <a:pt x="277" y="8"/>
                </a:lnTo>
                <a:lnTo>
                  <a:pt x="286" y="7"/>
                </a:lnTo>
                <a:lnTo>
                  <a:pt x="305" y="6"/>
                </a:lnTo>
                <a:lnTo>
                  <a:pt x="324" y="6"/>
                </a:lnTo>
                <a:lnTo>
                  <a:pt x="427" y="1"/>
                </a:lnTo>
                <a:lnTo>
                  <a:pt x="488" y="1"/>
                </a:lnTo>
                <a:lnTo>
                  <a:pt x="610" y="0"/>
                </a:lnTo>
                <a:lnTo>
                  <a:pt x="616" y="1"/>
                </a:lnTo>
                <a:lnTo>
                  <a:pt x="621" y="2"/>
                </a:lnTo>
                <a:lnTo>
                  <a:pt x="626" y="3"/>
                </a:lnTo>
                <a:lnTo>
                  <a:pt x="630" y="4"/>
                </a:lnTo>
                <a:lnTo>
                  <a:pt x="633" y="5"/>
                </a:lnTo>
                <a:lnTo>
                  <a:pt x="636" y="5"/>
                </a:lnTo>
                <a:lnTo>
                  <a:pt x="639" y="6"/>
                </a:lnTo>
                <a:lnTo>
                  <a:pt x="644" y="7"/>
                </a:lnTo>
                <a:lnTo>
                  <a:pt x="648" y="9"/>
                </a:lnTo>
                <a:lnTo>
                  <a:pt x="652" y="10"/>
                </a:lnTo>
                <a:lnTo>
                  <a:pt x="655" y="12"/>
                </a:lnTo>
                <a:lnTo>
                  <a:pt x="664"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5" name="SMARTPenAnnotation218"/>
          <p:cNvSpPr>
            <a:spLocks/>
          </p:cNvSpPr>
          <p:nvPr/>
        </p:nvSpPr>
        <p:spPr bwMode="auto">
          <a:xfrm>
            <a:off x="642938" y="3330575"/>
            <a:ext cx="2689225" cy="46038"/>
          </a:xfrm>
          <a:custGeom>
            <a:avLst/>
            <a:gdLst>
              <a:gd name="T0" fmla="*/ 6 w 1694"/>
              <a:gd name="T1" fmla="*/ 3 h 29"/>
              <a:gd name="T2" fmla="*/ 12 w 1694"/>
              <a:gd name="T3" fmla="*/ 5 h 29"/>
              <a:gd name="T4" fmla="*/ 20 w 1694"/>
              <a:gd name="T5" fmla="*/ 6 h 29"/>
              <a:gd name="T6" fmla="*/ 38 w 1694"/>
              <a:gd name="T7" fmla="*/ 9 h 29"/>
              <a:gd name="T8" fmla="*/ 50 w 1694"/>
              <a:gd name="T9" fmla="*/ 11 h 29"/>
              <a:gd name="T10" fmla="*/ 60 w 1694"/>
              <a:gd name="T11" fmla="*/ 13 h 29"/>
              <a:gd name="T12" fmla="*/ 69 w 1694"/>
              <a:gd name="T13" fmla="*/ 15 h 29"/>
              <a:gd name="T14" fmla="*/ 77 w 1694"/>
              <a:gd name="T15" fmla="*/ 16 h 29"/>
              <a:gd name="T16" fmla="*/ 83 w 1694"/>
              <a:gd name="T17" fmla="*/ 18 h 29"/>
              <a:gd name="T18" fmla="*/ 88 w 1694"/>
              <a:gd name="T19" fmla="*/ 21 h 29"/>
              <a:gd name="T20" fmla="*/ 98 w 1694"/>
              <a:gd name="T21" fmla="*/ 22 h 29"/>
              <a:gd name="T22" fmla="*/ 108 w 1694"/>
              <a:gd name="T23" fmla="*/ 23 h 29"/>
              <a:gd name="T24" fmla="*/ 113 w 1694"/>
              <a:gd name="T25" fmla="*/ 26 h 29"/>
              <a:gd name="T26" fmla="*/ 123 w 1694"/>
              <a:gd name="T27" fmla="*/ 27 h 29"/>
              <a:gd name="T28" fmla="*/ 188 w 1694"/>
              <a:gd name="T29" fmla="*/ 28 h 29"/>
              <a:gd name="T30" fmla="*/ 269 w 1694"/>
              <a:gd name="T31" fmla="*/ 25 h 29"/>
              <a:gd name="T32" fmla="*/ 316 w 1694"/>
              <a:gd name="T33" fmla="*/ 21 h 29"/>
              <a:gd name="T34" fmla="*/ 367 w 1694"/>
              <a:gd name="T35" fmla="*/ 18 h 29"/>
              <a:gd name="T36" fmla="*/ 610 w 1694"/>
              <a:gd name="T37" fmla="*/ 17 h 29"/>
              <a:gd name="T38" fmla="*/ 623 w 1694"/>
              <a:gd name="T39" fmla="*/ 19 h 29"/>
              <a:gd name="T40" fmla="*/ 638 w 1694"/>
              <a:gd name="T41" fmla="*/ 21 h 29"/>
              <a:gd name="T42" fmla="*/ 657 w 1694"/>
              <a:gd name="T43" fmla="*/ 21 h 29"/>
              <a:gd name="T44" fmla="*/ 669 w 1694"/>
              <a:gd name="T45" fmla="*/ 19 h 29"/>
              <a:gd name="T46" fmla="*/ 679 w 1694"/>
              <a:gd name="T47" fmla="*/ 18 h 29"/>
              <a:gd name="T48" fmla="*/ 748 w 1694"/>
              <a:gd name="T49" fmla="*/ 17 h 29"/>
              <a:gd name="T50" fmla="*/ 782 w 1694"/>
              <a:gd name="T51" fmla="*/ 15 h 29"/>
              <a:gd name="T52" fmla="*/ 795 w 1694"/>
              <a:gd name="T53" fmla="*/ 13 h 29"/>
              <a:gd name="T54" fmla="*/ 823 w 1694"/>
              <a:gd name="T55" fmla="*/ 12 h 29"/>
              <a:gd name="T56" fmla="*/ 880 w 1694"/>
              <a:gd name="T57" fmla="*/ 11 h 29"/>
              <a:gd name="T58" fmla="*/ 896 w 1694"/>
              <a:gd name="T59" fmla="*/ 8 h 29"/>
              <a:gd name="T60" fmla="*/ 910 w 1694"/>
              <a:gd name="T61" fmla="*/ 7 h 29"/>
              <a:gd name="T62" fmla="*/ 979 w 1694"/>
              <a:gd name="T63" fmla="*/ 6 h 29"/>
              <a:gd name="T64" fmla="*/ 1041 w 1694"/>
              <a:gd name="T65" fmla="*/ 7 h 29"/>
              <a:gd name="T66" fmla="*/ 1140 w 1694"/>
              <a:gd name="T67" fmla="*/ 15 h 29"/>
              <a:gd name="T68" fmla="*/ 1213 w 1694"/>
              <a:gd name="T69" fmla="*/ 17 h 29"/>
              <a:gd name="T70" fmla="*/ 1273 w 1694"/>
              <a:gd name="T71" fmla="*/ 16 h 29"/>
              <a:gd name="T72" fmla="*/ 1283 w 1694"/>
              <a:gd name="T73" fmla="*/ 14 h 29"/>
              <a:gd name="T74" fmla="*/ 1296 w 1694"/>
              <a:gd name="T75" fmla="*/ 13 h 29"/>
              <a:gd name="T76" fmla="*/ 1362 w 1694"/>
              <a:gd name="T77" fmla="*/ 11 h 29"/>
              <a:gd name="T78" fmla="*/ 1385 w 1694"/>
              <a:gd name="T79" fmla="*/ 10 h 29"/>
              <a:gd name="T80" fmla="*/ 1395 w 1694"/>
              <a:gd name="T81" fmla="*/ 8 h 29"/>
              <a:gd name="T82" fmla="*/ 1411 w 1694"/>
              <a:gd name="T83" fmla="*/ 6 h 29"/>
              <a:gd name="T84" fmla="*/ 1478 w 1694"/>
              <a:gd name="T85" fmla="*/ 6 h 29"/>
              <a:gd name="T86" fmla="*/ 1487 w 1694"/>
              <a:gd name="T87" fmla="*/ 9 h 29"/>
              <a:gd name="T88" fmla="*/ 1494 w 1694"/>
              <a:gd name="T89" fmla="*/ 10 h 29"/>
              <a:gd name="T90" fmla="*/ 1546 w 1694"/>
              <a:gd name="T91" fmla="*/ 11 h 29"/>
              <a:gd name="T92" fmla="*/ 1612 w 1694"/>
              <a:gd name="T93" fmla="*/ 12 h 29"/>
              <a:gd name="T94" fmla="*/ 1616 w 1694"/>
              <a:gd name="T95" fmla="*/ 14 h 29"/>
              <a:gd name="T96" fmla="*/ 1622 w 1694"/>
              <a:gd name="T97" fmla="*/ 16 h 29"/>
              <a:gd name="T98" fmla="*/ 1672 w 1694"/>
              <a:gd name="T99" fmla="*/ 17 h 29"/>
              <a:gd name="T100" fmla="*/ 1678 w 1694"/>
              <a:gd name="T101" fmla="*/ 19 h 29"/>
              <a:gd name="T102" fmla="*/ 1684 w 1694"/>
              <a:gd name="T103" fmla="*/ 21 h 29"/>
              <a:gd name="T104" fmla="*/ 1693 w 1694"/>
              <a:gd name="T10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4" h="29">
                <a:moveTo>
                  <a:pt x="0" y="0"/>
                </a:moveTo>
                <a:lnTo>
                  <a:pt x="6" y="3"/>
                </a:lnTo>
                <a:lnTo>
                  <a:pt x="9" y="4"/>
                </a:lnTo>
                <a:lnTo>
                  <a:pt x="12" y="5"/>
                </a:lnTo>
                <a:lnTo>
                  <a:pt x="16" y="5"/>
                </a:lnTo>
                <a:lnTo>
                  <a:pt x="20" y="6"/>
                </a:lnTo>
                <a:lnTo>
                  <a:pt x="32" y="9"/>
                </a:lnTo>
                <a:lnTo>
                  <a:pt x="38" y="9"/>
                </a:lnTo>
                <a:lnTo>
                  <a:pt x="44" y="10"/>
                </a:lnTo>
                <a:lnTo>
                  <a:pt x="50" y="11"/>
                </a:lnTo>
                <a:lnTo>
                  <a:pt x="55" y="11"/>
                </a:lnTo>
                <a:lnTo>
                  <a:pt x="60" y="13"/>
                </a:lnTo>
                <a:lnTo>
                  <a:pt x="64" y="14"/>
                </a:lnTo>
                <a:lnTo>
                  <a:pt x="69" y="15"/>
                </a:lnTo>
                <a:lnTo>
                  <a:pt x="73" y="16"/>
                </a:lnTo>
                <a:lnTo>
                  <a:pt x="77" y="16"/>
                </a:lnTo>
                <a:lnTo>
                  <a:pt x="80" y="17"/>
                </a:lnTo>
                <a:lnTo>
                  <a:pt x="83" y="18"/>
                </a:lnTo>
                <a:lnTo>
                  <a:pt x="85" y="20"/>
                </a:lnTo>
                <a:lnTo>
                  <a:pt x="88" y="21"/>
                </a:lnTo>
                <a:lnTo>
                  <a:pt x="91" y="21"/>
                </a:lnTo>
                <a:lnTo>
                  <a:pt x="98" y="22"/>
                </a:lnTo>
                <a:lnTo>
                  <a:pt x="105" y="22"/>
                </a:lnTo>
                <a:lnTo>
                  <a:pt x="108" y="23"/>
                </a:lnTo>
                <a:lnTo>
                  <a:pt x="111" y="24"/>
                </a:lnTo>
                <a:lnTo>
                  <a:pt x="113" y="26"/>
                </a:lnTo>
                <a:lnTo>
                  <a:pt x="117" y="26"/>
                </a:lnTo>
                <a:lnTo>
                  <a:pt x="123" y="27"/>
                </a:lnTo>
                <a:lnTo>
                  <a:pt x="139" y="28"/>
                </a:lnTo>
                <a:lnTo>
                  <a:pt x="188" y="28"/>
                </a:lnTo>
                <a:lnTo>
                  <a:pt x="232" y="28"/>
                </a:lnTo>
                <a:lnTo>
                  <a:pt x="269" y="25"/>
                </a:lnTo>
                <a:lnTo>
                  <a:pt x="296" y="22"/>
                </a:lnTo>
                <a:lnTo>
                  <a:pt x="316" y="21"/>
                </a:lnTo>
                <a:lnTo>
                  <a:pt x="333" y="19"/>
                </a:lnTo>
                <a:lnTo>
                  <a:pt x="367" y="18"/>
                </a:lnTo>
                <a:lnTo>
                  <a:pt x="406" y="17"/>
                </a:lnTo>
                <a:lnTo>
                  <a:pt x="610" y="17"/>
                </a:lnTo>
                <a:lnTo>
                  <a:pt x="616" y="18"/>
                </a:lnTo>
                <a:lnTo>
                  <a:pt x="623" y="19"/>
                </a:lnTo>
                <a:lnTo>
                  <a:pt x="631" y="20"/>
                </a:lnTo>
                <a:lnTo>
                  <a:pt x="638" y="21"/>
                </a:lnTo>
                <a:lnTo>
                  <a:pt x="645" y="21"/>
                </a:lnTo>
                <a:lnTo>
                  <a:pt x="657" y="21"/>
                </a:lnTo>
                <a:lnTo>
                  <a:pt x="663" y="21"/>
                </a:lnTo>
                <a:lnTo>
                  <a:pt x="669" y="19"/>
                </a:lnTo>
                <a:lnTo>
                  <a:pt x="674" y="19"/>
                </a:lnTo>
                <a:lnTo>
                  <a:pt x="679" y="18"/>
                </a:lnTo>
                <a:lnTo>
                  <a:pt x="698" y="17"/>
                </a:lnTo>
                <a:lnTo>
                  <a:pt x="748" y="17"/>
                </a:lnTo>
                <a:lnTo>
                  <a:pt x="777" y="16"/>
                </a:lnTo>
                <a:lnTo>
                  <a:pt x="782" y="15"/>
                </a:lnTo>
                <a:lnTo>
                  <a:pt x="788" y="14"/>
                </a:lnTo>
                <a:lnTo>
                  <a:pt x="795" y="13"/>
                </a:lnTo>
                <a:lnTo>
                  <a:pt x="802" y="13"/>
                </a:lnTo>
                <a:lnTo>
                  <a:pt x="823" y="12"/>
                </a:lnTo>
                <a:lnTo>
                  <a:pt x="868" y="11"/>
                </a:lnTo>
                <a:lnTo>
                  <a:pt x="880" y="11"/>
                </a:lnTo>
                <a:lnTo>
                  <a:pt x="889" y="10"/>
                </a:lnTo>
                <a:lnTo>
                  <a:pt x="896" y="8"/>
                </a:lnTo>
                <a:lnTo>
                  <a:pt x="903" y="8"/>
                </a:lnTo>
                <a:lnTo>
                  <a:pt x="910" y="7"/>
                </a:lnTo>
                <a:lnTo>
                  <a:pt x="928" y="6"/>
                </a:lnTo>
                <a:lnTo>
                  <a:pt x="979" y="6"/>
                </a:lnTo>
                <a:lnTo>
                  <a:pt x="1022" y="6"/>
                </a:lnTo>
                <a:lnTo>
                  <a:pt x="1041" y="7"/>
                </a:lnTo>
                <a:lnTo>
                  <a:pt x="1128" y="15"/>
                </a:lnTo>
                <a:lnTo>
                  <a:pt x="1140" y="15"/>
                </a:lnTo>
                <a:lnTo>
                  <a:pt x="1162" y="16"/>
                </a:lnTo>
                <a:lnTo>
                  <a:pt x="1213" y="17"/>
                </a:lnTo>
                <a:lnTo>
                  <a:pt x="1269" y="17"/>
                </a:lnTo>
                <a:lnTo>
                  <a:pt x="1273" y="16"/>
                </a:lnTo>
                <a:lnTo>
                  <a:pt x="1278" y="15"/>
                </a:lnTo>
                <a:lnTo>
                  <a:pt x="1283" y="14"/>
                </a:lnTo>
                <a:lnTo>
                  <a:pt x="1289" y="13"/>
                </a:lnTo>
                <a:lnTo>
                  <a:pt x="1296" y="13"/>
                </a:lnTo>
                <a:lnTo>
                  <a:pt x="1314" y="12"/>
                </a:lnTo>
                <a:lnTo>
                  <a:pt x="1362" y="11"/>
                </a:lnTo>
                <a:lnTo>
                  <a:pt x="1378" y="11"/>
                </a:lnTo>
                <a:lnTo>
                  <a:pt x="1385" y="10"/>
                </a:lnTo>
                <a:lnTo>
                  <a:pt x="1390" y="8"/>
                </a:lnTo>
                <a:lnTo>
                  <a:pt x="1395" y="8"/>
                </a:lnTo>
                <a:lnTo>
                  <a:pt x="1399" y="7"/>
                </a:lnTo>
                <a:lnTo>
                  <a:pt x="1411" y="6"/>
                </a:lnTo>
                <a:lnTo>
                  <a:pt x="1460" y="6"/>
                </a:lnTo>
                <a:lnTo>
                  <a:pt x="1478" y="6"/>
                </a:lnTo>
                <a:lnTo>
                  <a:pt x="1483" y="7"/>
                </a:lnTo>
                <a:lnTo>
                  <a:pt x="1487" y="9"/>
                </a:lnTo>
                <a:lnTo>
                  <a:pt x="1491" y="10"/>
                </a:lnTo>
                <a:lnTo>
                  <a:pt x="1494" y="10"/>
                </a:lnTo>
                <a:lnTo>
                  <a:pt x="1501" y="11"/>
                </a:lnTo>
                <a:lnTo>
                  <a:pt x="1546" y="11"/>
                </a:lnTo>
                <a:lnTo>
                  <a:pt x="1610" y="11"/>
                </a:lnTo>
                <a:lnTo>
                  <a:pt x="1612" y="12"/>
                </a:lnTo>
                <a:lnTo>
                  <a:pt x="1614" y="13"/>
                </a:lnTo>
                <a:lnTo>
                  <a:pt x="1616" y="14"/>
                </a:lnTo>
                <a:lnTo>
                  <a:pt x="1619" y="15"/>
                </a:lnTo>
                <a:lnTo>
                  <a:pt x="1622" y="16"/>
                </a:lnTo>
                <a:lnTo>
                  <a:pt x="1632" y="17"/>
                </a:lnTo>
                <a:lnTo>
                  <a:pt x="1672" y="17"/>
                </a:lnTo>
                <a:lnTo>
                  <a:pt x="1675" y="18"/>
                </a:lnTo>
                <a:lnTo>
                  <a:pt x="1678" y="19"/>
                </a:lnTo>
                <a:lnTo>
                  <a:pt x="1681" y="20"/>
                </a:lnTo>
                <a:lnTo>
                  <a:pt x="1684" y="21"/>
                </a:lnTo>
                <a:lnTo>
                  <a:pt x="1686" y="23"/>
                </a:lnTo>
                <a:lnTo>
                  <a:pt x="1693"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6" name="SMARTPenAnnotation219"/>
          <p:cNvSpPr>
            <a:spLocks/>
          </p:cNvSpPr>
          <p:nvPr/>
        </p:nvSpPr>
        <p:spPr bwMode="auto">
          <a:xfrm>
            <a:off x="2608263" y="2928938"/>
            <a:ext cx="760412" cy="554037"/>
          </a:xfrm>
          <a:custGeom>
            <a:avLst/>
            <a:gdLst>
              <a:gd name="T0" fmla="*/ 411 w 479"/>
              <a:gd name="T1" fmla="*/ 24 h 349"/>
              <a:gd name="T2" fmla="*/ 392 w 479"/>
              <a:gd name="T3" fmla="*/ 18 h 349"/>
              <a:gd name="T4" fmla="*/ 370 w 479"/>
              <a:gd name="T5" fmla="*/ 13 h 349"/>
              <a:gd name="T6" fmla="*/ 338 w 479"/>
              <a:gd name="T7" fmla="*/ 11 h 349"/>
              <a:gd name="T8" fmla="*/ 303 w 479"/>
              <a:gd name="T9" fmla="*/ 7 h 349"/>
              <a:gd name="T10" fmla="*/ 267 w 479"/>
              <a:gd name="T11" fmla="*/ 1 h 349"/>
              <a:gd name="T12" fmla="*/ 225 w 479"/>
              <a:gd name="T13" fmla="*/ 1 h 349"/>
              <a:gd name="T14" fmla="*/ 193 w 479"/>
              <a:gd name="T15" fmla="*/ 4 h 349"/>
              <a:gd name="T16" fmla="*/ 169 w 479"/>
              <a:gd name="T17" fmla="*/ 6 h 349"/>
              <a:gd name="T18" fmla="*/ 126 w 479"/>
              <a:gd name="T19" fmla="*/ 18 h 349"/>
              <a:gd name="T20" fmla="*/ 101 w 479"/>
              <a:gd name="T21" fmla="*/ 30 h 349"/>
              <a:gd name="T22" fmla="*/ 62 w 479"/>
              <a:gd name="T23" fmla="*/ 46 h 349"/>
              <a:gd name="T24" fmla="*/ 26 w 479"/>
              <a:gd name="T25" fmla="*/ 71 h 349"/>
              <a:gd name="T26" fmla="*/ 3 w 479"/>
              <a:gd name="T27" fmla="*/ 100 h 349"/>
              <a:gd name="T28" fmla="*/ 0 w 479"/>
              <a:gd name="T29" fmla="*/ 121 h 349"/>
              <a:gd name="T30" fmla="*/ 4 w 479"/>
              <a:gd name="T31" fmla="*/ 149 h 349"/>
              <a:gd name="T32" fmla="*/ 16 w 479"/>
              <a:gd name="T33" fmla="*/ 186 h 349"/>
              <a:gd name="T34" fmla="*/ 32 w 479"/>
              <a:gd name="T35" fmla="*/ 206 h 349"/>
              <a:gd name="T36" fmla="*/ 45 w 479"/>
              <a:gd name="T37" fmla="*/ 229 h 349"/>
              <a:gd name="T38" fmla="*/ 76 w 479"/>
              <a:gd name="T39" fmla="*/ 262 h 349"/>
              <a:gd name="T40" fmla="*/ 113 w 479"/>
              <a:gd name="T41" fmla="*/ 291 h 349"/>
              <a:gd name="T42" fmla="*/ 143 w 479"/>
              <a:gd name="T43" fmla="*/ 310 h 349"/>
              <a:gd name="T44" fmla="*/ 174 w 479"/>
              <a:gd name="T45" fmla="*/ 325 h 349"/>
              <a:gd name="T46" fmla="*/ 212 w 479"/>
              <a:gd name="T47" fmla="*/ 337 h 349"/>
              <a:gd name="T48" fmla="*/ 270 w 479"/>
              <a:gd name="T49" fmla="*/ 347 h 349"/>
              <a:gd name="T50" fmla="*/ 304 w 479"/>
              <a:gd name="T51" fmla="*/ 348 h 349"/>
              <a:gd name="T52" fmla="*/ 338 w 479"/>
              <a:gd name="T53" fmla="*/ 344 h 349"/>
              <a:gd name="T54" fmla="*/ 376 w 479"/>
              <a:gd name="T55" fmla="*/ 330 h 349"/>
              <a:gd name="T56" fmla="*/ 413 w 479"/>
              <a:gd name="T57" fmla="*/ 305 h 349"/>
              <a:gd name="T58" fmla="*/ 442 w 479"/>
              <a:gd name="T59" fmla="*/ 277 h 349"/>
              <a:gd name="T60" fmla="*/ 459 w 479"/>
              <a:gd name="T61" fmla="*/ 249 h 349"/>
              <a:gd name="T62" fmla="*/ 470 w 479"/>
              <a:gd name="T63" fmla="*/ 223 h 349"/>
              <a:gd name="T64" fmla="*/ 475 w 479"/>
              <a:gd name="T65" fmla="*/ 200 h 349"/>
              <a:gd name="T66" fmla="*/ 477 w 479"/>
              <a:gd name="T67" fmla="*/ 181 h 349"/>
              <a:gd name="T68" fmla="*/ 476 w 479"/>
              <a:gd name="T69" fmla="*/ 142 h 349"/>
              <a:gd name="T70" fmla="*/ 468 w 479"/>
              <a:gd name="T71" fmla="*/ 123 h 349"/>
              <a:gd name="T72" fmla="*/ 456 w 479"/>
              <a:gd name="T73" fmla="*/ 100 h 349"/>
              <a:gd name="T74" fmla="*/ 435 w 479"/>
              <a:gd name="T75" fmla="*/ 74 h 349"/>
              <a:gd name="T76" fmla="*/ 409 w 479"/>
              <a:gd name="T77" fmla="*/ 46 h 349"/>
              <a:gd name="T78" fmla="*/ 362 w 479"/>
              <a:gd name="T79" fmla="*/ 21 h 349"/>
              <a:gd name="T80" fmla="*/ 325 w 479"/>
              <a:gd name="T81" fmla="*/ 8 h 349"/>
              <a:gd name="T82" fmla="*/ 285 w 479"/>
              <a:gd name="T83" fmla="*/ 3 h 349"/>
              <a:gd name="T84" fmla="*/ 249 w 479"/>
              <a:gd name="T85" fmla="*/ 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9" h="349">
                <a:moveTo>
                  <a:pt x="416" y="28"/>
                </a:moveTo>
                <a:lnTo>
                  <a:pt x="413" y="25"/>
                </a:lnTo>
                <a:lnTo>
                  <a:pt x="411" y="24"/>
                </a:lnTo>
                <a:lnTo>
                  <a:pt x="402" y="22"/>
                </a:lnTo>
                <a:lnTo>
                  <a:pt x="396" y="19"/>
                </a:lnTo>
                <a:lnTo>
                  <a:pt x="392" y="18"/>
                </a:lnTo>
                <a:lnTo>
                  <a:pt x="383" y="16"/>
                </a:lnTo>
                <a:lnTo>
                  <a:pt x="377" y="14"/>
                </a:lnTo>
                <a:lnTo>
                  <a:pt x="370" y="13"/>
                </a:lnTo>
                <a:lnTo>
                  <a:pt x="360" y="12"/>
                </a:lnTo>
                <a:lnTo>
                  <a:pt x="349" y="12"/>
                </a:lnTo>
                <a:lnTo>
                  <a:pt x="338" y="11"/>
                </a:lnTo>
                <a:lnTo>
                  <a:pt x="328" y="10"/>
                </a:lnTo>
                <a:lnTo>
                  <a:pt x="318" y="9"/>
                </a:lnTo>
                <a:lnTo>
                  <a:pt x="303" y="7"/>
                </a:lnTo>
                <a:lnTo>
                  <a:pt x="292" y="6"/>
                </a:lnTo>
                <a:lnTo>
                  <a:pt x="281" y="3"/>
                </a:lnTo>
                <a:lnTo>
                  <a:pt x="267" y="1"/>
                </a:lnTo>
                <a:lnTo>
                  <a:pt x="259" y="1"/>
                </a:lnTo>
                <a:lnTo>
                  <a:pt x="237" y="0"/>
                </a:lnTo>
                <a:lnTo>
                  <a:pt x="225" y="1"/>
                </a:lnTo>
                <a:lnTo>
                  <a:pt x="214" y="2"/>
                </a:lnTo>
                <a:lnTo>
                  <a:pt x="202" y="3"/>
                </a:lnTo>
                <a:lnTo>
                  <a:pt x="193" y="4"/>
                </a:lnTo>
                <a:lnTo>
                  <a:pt x="185" y="4"/>
                </a:lnTo>
                <a:lnTo>
                  <a:pt x="177" y="5"/>
                </a:lnTo>
                <a:lnTo>
                  <a:pt x="169" y="6"/>
                </a:lnTo>
                <a:lnTo>
                  <a:pt x="159" y="9"/>
                </a:lnTo>
                <a:lnTo>
                  <a:pt x="140" y="14"/>
                </a:lnTo>
                <a:lnTo>
                  <a:pt x="126" y="18"/>
                </a:lnTo>
                <a:lnTo>
                  <a:pt x="118" y="22"/>
                </a:lnTo>
                <a:lnTo>
                  <a:pt x="110" y="26"/>
                </a:lnTo>
                <a:lnTo>
                  <a:pt x="101" y="30"/>
                </a:lnTo>
                <a:lnTo>
                  <a:pt x="87" y="37"/>
                </a:lnTo>
                <a:lnTo>
                  <a:pt x="74" y="42"/>
                </a:lnTo>
                <a:lnTo>
                  <a:pt x="62" y="46"/>
                </a:lnTo>
                <a:lnTo>
                  <a:pt x="49" y="54"/>
                </a:lnTo>
                <a:lnTo>
                  <a:pt x="36" y="63"/>
                </a:lnTo>
                <a:lnTo>
                  <a:pt x="26" y="71"/>
                </a:lnTo>
                <a:lnTo>
                  <a:pt x="16" y="79"/>
                </a:lnTo>
                <a:lnTo>
                  <a:pt x="9" y="89"/>
                </a:lnTo>
                <a:lnTo>
                  <a:pt x="3" y="100"/>
                </a:lnTo>
                <a:lnTo>
                  <a:pt x="1" y="105"/>
                </a:lnTo>
                <a:lnTo>
                  <a:pt x="0" y="111"/>
                </a:lnTo>
                <a:lnTo>
                  <a:pt x="0" y="121"/>
                </a:lnTo>
                <a:lnTo>
                  <a:pt x="0" y="131"/>
                </a:lnTo>
                <a:lnTo>
                  <a:pt x="1" y="140"/>
                </a:lnTo>
                <a:lnTo>
                  <a:pt x="4" y="149"/>
                </a:lnTo>
                <a:lnTo>
                  <a:pt x="9" y="168"/>
                </a:lnTo>
                <a:lnTo>
                  <a:pt x="13" y="179"/>
                </a:lnTo>
                <a:lnTo>
                  <a:pt x="16" y="186"/>
                </a:lnTo>
                <a:lnTo>
                  <a:pt x="21" y="193"/>
                </a:lnTo>
                <a:lnTo>
                  <a:pt x="27" y="200"/>
                </a:lnTo>
                <a:lnTo>
                  <a:pt x="32" y="206"/>
                </a:lnTo>
                <a:lnTo>
                  <a:pt x="35" y="213"/>
                </a:lnTo>
                <a:lnTo>
                  <a:pt x="38" y="219"/>
                </a:lnTo>
                <a:lnTo>
                  <a:pt x="45" y="229"/>
                </a:lnTo>
                <a:lnTo>
                  <a:pt x="53" y="238"/>
                </a:lnTo>
                <a:lnTo>
                  <a:pt x="63" y="248"/>
                </a:lnTo>
                <a:lnTo>
                  <a:pt x="76" y="262"/>
                </a:lnTo>
                <a:lnTo>
                  <a:pt x="85" y="270"/>
                </a:lnTo>
                <a:lnTo>
                  <a:pt x="97" y="279"/>
                </a:lnTo>
                <a:lnTo>
                  <a:pt x="113" y="291"/>
                </a:lnTo>
                <a:lnTo>
                  <a:pt x="121" y="296"/>
                </a:lnTo>
                <a:lnTo>
                  <a:pt x="128" y="301"/>
                </a:lnTo>
                <a:lnTo>
                  <a:pt x="143" y="310"/>
                </a:lnTo>
                <a:lnTo>
                  <a:pt x="156" y="315"/>
                </a:lnTo>
                <a:lnTo>
                  <a:pt x="168" y="322"/>
                </a:lnTo>
                <a:lnTo>
                  <a:pt x="174" y="325"/>
                </a:lnTo>
                <a:lnTo>
                  <a:pt x="187" y="329"/>
                </a:lnTo>
                <a:lnTo>
                  <a:pt x="200" y="332"/>
                </a:lnTo>
                <a:lnTo>
                  <a:pt x="212" y="337"/>
                </a:lnTo>
                <a:lnTo>
                  <a:pt x="224" y="341"/>
                </a:lnTo>
                <a:lnTo>
                  <a:pt x="259" y="346"/>
                </a:lnTo>
                <a:lnTo>
                  <a:pt x="270" y="347"/>
                </a:lnTo>
                <a:lnTo>
                  <a:pt x="281" y="347"/>
                </a:lnTo>
                <a:lnTo>
                  <a:pt x="292" y="348"/>
                </a:lnTo>
                <a:lnTo>
                  <a:pt x="304" y="348"/>
                </a:lnTo>
                <a:lnTo>
                  <a:pt x="316" y="347"/>
                </a:lnTo>
                <a:lnTo>
                  <a:pt x="329" y="345"/>
                </a:lnTo>
                <a:lnTo>
                  <a:pt x="338" y="344"/>
                </a:lnTo>
                <a:lnTo>
                  <a:pt x="352" y="341"/>
                </a:lnTo>
                <a:lnTo>
                  <a:pt x="364" y="336"/>
                </a:lnTo>
                <a:lnTo>
                  <a:pt x="376" y="330"/>
                </a:lnTo>
                <a:lnTo>
                  <a:pt x="387" y="325"/>
                </a:lnTo>
                <a:lnTo>
                  <a:pt x="400" y="316"/>
                </a:lnTo>
                <a:lnTo>
                  <a:pt x="413" y="305"/>
                </a:lnTo>
                <a:lnTo>
                  <a:pt x="428" y="295"/>
                </a:lnTo>
                <a:lnTo>
                  <a:pt x="436" y="285"/>
                </a:lnTo>
                <a:lnTo>
                  <a:pt x="442" y="277"/>
                </a:lnTo>
                <a:lnTo>
                  <a:pt x="447" y="268"/>
                </a:lnTo>
                <a:lnTo>
                  <a:pt x="454" y="258"/>
                </a:lnTo>
                <a:lnTo>
                  <a:pt x="459" y="249"/>
                </a:lnTo>
                <a:lnTo>
                  <a:pt x="464" y="240"/>
                </a:lnTo>
                <a:lnTo>
                  <a:pt x="468" y="230"/>
                </a:lnTo>
                <a:lnTo>
                  <a:pt x="470" y="223"/>
                </a:lnTo>
                <a:lnTo>
                  <a:pt x="472" y="216"/>
                </a:lnTo>
                <a:lnTo>
                  <a:pt x="474" y="208"/>
                </a:lnTo>
                <a:lnTo>
                  <a:pt x="475" y="200"/>
                </a:lnTo>
                <a:lnTo>
                  <a:pt x="476" y="193"/>
                </a:lnTo>
                <a:lnTo>
                  <a:pt x="476" y="187"/>
                </a:lnTo>
                <a:lnTo>
                  <a:pt x="477" y="181"/>
                </a:lnTo>
                <a:lnTo>
                  <a:pt x="477" y="169"/>
                </a:lnTo>
                <a:lnTo>
                  <a:pt x="478" y="152"/>
                </a:lnTo>
                <a:lnTo>
                  <a:pt x="476" y="142"/>
                </a:lnTo>
                <a:lnTo>
                  <a:pt x="475" y="138"/>
                </a:lnTo>
                <a:lnTo>
                  <a:pt x="472" y="131"/>
                </a:lnTo>
                <a:lnTo>
                  <a:pt x="468" y="123"/>
                </a:lnTo>
                <a:lnTo>
                  <a:pt x="464" y="114"/>
                </a:lnTo>
                <a:lnTo>
                  <a:pt x="460" y="107"/>
                </a:lnTo>
                <a:lnTo>
                  <a:pt x="456" y="100"/>
                </a:lnTo>
                <a:lnTo>
                  <a:pt x="448" y="90"/>
                </a:lnTo>
                <a:lnTo>
                  <a:pt x="443" y="82"/>
                </a:lnTo>
                <a:lnTo>
                  <a:pt x="435" y="74"/>
                </a:lnTo>
                <a:lnTo>
                  <a:pt x="426" y="65"/>
                </a:lnTo>
                <a:lnTo>
                  <a:pt x="418" y="55"/>
                </a:lnTo>
                <a:lnTo>
                  <a:pt x="409" y="46"/>
                </a:lnTo>
                <a:lnTo>
                  <a:pt x="398" y="39"/>
                </a:lnTo>
                <a:lnTo>
                  <a:pt x="387" y="33"/>
                </a:lnTo>
                <a:lnTo>
                  <a:pt x="362" y="21"/>
                </a:lnTo>
                <a:lnTo>
                  <a:pt x="353" y="17"/>
                </a:lnTo>
                <a:lnTo>
                  <a:pt x="339" y="11"/>
                </a:lnTo>
                <a:lnTo>
                  <a:pt x="325" y="8"/>
                </a:lnTo>
                <a:lnTo>
                  <a:pt x="311" y="6"/>
                </a:lnTo>
                <a:lnTo>
                  <a:pt x="299" y="3"/>
                </a:lnTo>
                <a:lnTo>
                  <a:pt x="285" y="3"/>
                </a:lnTo>
                <a:lnTo>
                  <a:pt x="271" y="4"/>
                </a:lnTo>
                <a:lnTo>
                  <a:pt x="259" y="5"/>
                </a:lnTo>
                <a:lnTo>
                  <a:pt x="249" y="7"/>
                </a:lnTo>
                <a:lnTo>
                  <a:pt x="236" y="10"/>
                </a:lnTo>
                <a:lnTo>
                  <a:pt x="191"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7" name="SMARTPenAnnotation220"/>
          <p:cNvSpPr>
            <a:spLocks/>
          </p:cNvSpPr>
          <p:nvPr/>
        </p:nvSpPr>
        <p:spPr bwMode="auto">
          <a:xfrm>
            <a:off x="588963" y="4446588"/>
            <a:ext cx="2127250" cy="65087"/>
          </a:xfrm>
          <a:custGeom>
            <a:avLst/>
            <a:gdLst>
              <a:gd name="T0" fmla="*/ 6 w 1340"/>
              <a:gd name="T1" fmla="*/ 14 h 41"/>
              <a:gd name="T2" fmla="*/ 19 w 1340"/>
              <a:gd name="T3" fmla="*/ 11 h 41"/>
              <a:gd name="T4" fmla="*/ 35 w 1340"/>
              <a:gd name="T5" fmla="*/ 8 h 41"/>
              <a:gd name="T6" fmla="*/ 62 w 1340"/>
              <a:gd name="T7" fmla="*/ 6 h 41"/>
              <a:gd name="T8" fmla="*/ 119 w 1340"/>
              <a:gd name="T9" fmla="*/ 7 h 41"/>
              <a:gd name="T10" fmla="*/ 147 w 1340"/>
              <a:gd name="T11" fmla="*/ 9 h 41"/>
              <a:gd name="T12" fmla="*/ 184 w 1340"/>
              <a:gd name="T13" fmla="*/ 11 h 41"/>
              <a:gd name="T14" fmla="*/ 203 w 1340"/>
              <a:gd name="T15" fmla="*/ 13 h 41"/>
              <a:gd name="T16" fmla="*/ 217 w 1340"/>
              <a:gd name="T17" fmla="*/ 15 h 41"/>
              <a:gd name="T18" fmla="*/ 236 w 1340"/>
              <a:gd name="T19" fmla="*/ 17 h 41"/>
              <a:gd name="T20" fmla="*/ 250 w 1340"/>
              <a:gd name="T21" fmla="*/ 20 h 41"/>
              <a:gd name="T22" fmla="*/ 269 w 1340"/>
              <a:gd name="T23" fmla="*/ 22 h 41"/>
              <a:gd name="T24" fmla="*/ 283 w 1340"/>
              <a:gd name="T25" fmla="*/ 24 h 41"/>
              <a:gd name="T26" fmla="*/ 299 w 1340"/>
              <a:gd name="T27" fmla="*/ 26 h 41"/>
              <a:gd name="T28" fmla="*/ 331 w 1340"/>
              <a:gd name="T29" fmla="*/ 28 h 41"/>
              <a:gd name="T30" fmla="*/ 352 w 1340"/>
              <a:gd name="T31" fmla="*/ 31 h 41"/>
              <a:gd name="T32" fmla="*/ 375 w 1340"/>
              <a:gd name="T33" fmla="*/ 33 h 41"/>
              <a:gd name="T34" fmla="*/ 431 w 1340"/>
              <a:gd name="T35" fmla="*/ 35 h 41"/>
              <a:gd name="T36" fmla="*/ 446 w 1340"/>
              <a:gd name="T37" fmla="*/ 37 h 41"/>
              <a:gd name="T38" fmla="*/ 469 w 1340"/>
              <a:gd name="T39" fmla="*/ 39 h 41"/>
              <a:gd name="T40" fmla="*/ 587 w 1340"/>
              <a:gd name="T41" fmla="*/ 40 h 41"/>
              <a:gd name="T42" fmla="*/ 612 w 1340"/>
              <a:gd name="T43" fmla="*/ 38 h 41"/>
              <a:gd name="T44" fmla="*/ 648 w 1340"/>
              <a:gd name="T45" fmla="*/ 36 h 41"/>
              <a:gd name="T46" fmla="*/ 807 w 1340"/>
              <a:gd name="T47" fmla="*/ 32 h 41"/>
              <a:gd name="T48" fmla="*/ 891 w 1340"/>
              <a:gd name="T49" fmla="*/ 29 h 41"/>
              <a:gd name="T50" fmla="*/ 933 w 1340"/>
              <a:gd name="T51" fmla="*/ 28 h 41"/>
              <a:gd name="T52" fmla="*/ 1083 w 1340"/>
              <a:gd name="T53" fmla="*/ 16 h 41"/>
              <a:gd name="T54" fmla="*/ 1133 w 1340"/>
              <a:gd name="T55" fmla="*/ 13 h 41"/>
              <a:gd name="T56" fmla="*/ 1157 w 1340"/>
              <a:gd name="T57" fmla="*/ 10 h 41"/>
              <a:gd name="T58" fmla="*/ 1219 w 1340"/>
              <a:gd name="T59" fmla="*/ 4 h 41"/>
              <a:gd name="T60" fmla="*/ 1247 w 1340"/>
              <a:gd name="T61" fmla="*/ 2 h 41"/>
              <a:gd name="T62" fmla="*/ 1319 w 1340"/>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0" h="41">
                <a:moveTo>
                  <a:pt x="0" y="17"/>
                </a:moveTo>
                <a:lnTo>
                  <a:pt x="6" y="14"/>
                </a:lnTo>
                <a:lnTo>
                  <a:pt x="12" y="13"/>
                </a:lnTo>
                <a:lnTo>
                  <a:pt x="19" y="11"/>
                </a:lnTo>
                <a:lnTo>
                  <a:pt x="28" y="9"/>
                </a:lnTo>
                <a:lnTo>
                  <a:pt x="35" y="8"/>
                </a:lnTo>
                <a:lnTo>
                  <a:pt x="41" y="7"/>
                </a:lnTo>
                <a:lnTo>
                  <a:pt x="62" y="6"/>
                </a:lnTo>
                <a:lnTo>
                  <a:pt x="94" y="6"/>
                </a:lnTo>
                <a:lnTo>
                  <a:pt x="119" y="7"/>
                </a:lnTo>
                <a:lnTo>
                  <a:pt x="132" y="8"/>
                </a:lnTo>
                <a:lnTo>
                  <a:pt x="147" y="9"/>
                </a:lnTo>
                <a:lnTo>
                  <a:pt x="160" y="10"/>
                </a:lnTo>
                <a:lnTo>
                  <a:pt x="184" y="11"/>
                </a:lnTo>
                <a:lnTo>
                  <a:pt x="194" y="12"/>
                </a:lnTo>
                <a:lnTo>
                  <a:pt x="203" y="13"/>
                </a:lnTo>
                <a:lnTo>
                  <a:pt x="210" y="14"/>
                </a:lnTo>
                <a:lnTo>
                  <a:pt x="217" y="15"/>
                </a:lnTo>
                <a:lnTo>
                  <a:pt x="230" y="16"/>
                </a:lnTo>
                <a:lnTo>
                  <a:pt x="236" y="17"/>
                </a:lnTo>
                <a:lnTo>
                  <a:pt x="243" y="18"/>
                </a:lnTo>
                <a:lnTo>
                  <a:pt x="250" y="20"/>
                </a:lnTo>
                <a:lnTo>
                  <a:pt x="257" y="21"/>
                </a:lnTo>
                <a:lnTo>
                  <a:pt x="269" y="22"/>
                </a:lnTo>
                <a:lnTo>
                  <a:pt x="276" y="23"/>
                </a:lnTo>
                <a:lnTo>
                  <a:pt x="283" y="24"/>
                </a:lnTo>
                <a:lnTo>
                  <a:pt x="290" y="25"/>
                </a:lnTo>
                <a:lnTo>
                  <a:pt x="299" y="26"/>
                </a:lnTo>
                <a:lnTo>
                  <a:pt x="321" y="28"/>
                </a:lnTo>
                <a:lnTo>
                  <a:pt x="331" y="28"/>
                </a:lnTo>
                <a:lnTo>
                  <a:pt x="342" y="30"/>
                </a:lnTo>
                <a:lnTo>
                  <a:pt x="352" y="31"/>
                </a:lnTo>
                <a:lnTo>
                  <a:pt x="360" y="32"/>
                </a:lnTo>
                <a:lnTo>
                  <a:pt x="375" y="33"/>
                </a:lnTo>
                <a:lnTo>
                  <a:pt x="415" y="34"/>
                </a:lnTo>
                <a:lnTo>
                  <a:pt x="431" y="35"/>
                </a:lnTo>
                <a:lnTo>
                  <a:pt x="439" y="36"/>
                </a:lnTo>
                <a:lnTo>
                  <a:pt x="446" y="37"/>
                </a:lnTo>
                <a:lnTo>
                  <a:pt x="454" y="38"/>
                </a:lnTo>
                <a:lnTo>
                  <a:pt x="469" y="39"/>
                </a:lnTo>
                <a:lnTo>
                  <a:pt x="508" y="40"/>
                </a:lnTo>
                <a:lnTo>
                  <a:pt x="587" y="40"/>
                </a:lnTo>
                <a:lnTo>
                  <a:pt x="599" y="39"/>
                </a:lnTo>
                <a:lnTo>
                  <a:pt x="612" y="38"/>
                </a:lnTo>
                <a:lnTo>
                  <a:pt x="625" y="37"/>
                </a:lnTo>
                <a:lnTo>
                  <a:pt x="648" y="36"/>
                </a:lnTo>
                <a:lnTo>
                  <a:pt x="764" y="34"/>
                </a:lnTo>
                <a:lnTo>
                  <a:pt x="807" y="32"/>
                </a:lnTo>
                <a:lnTo>
                  <a:pt x="852" y="30"/>
                </a:lnTo>
                <a:lnTo>
                  <a:pt x="891" y="29"/>
                </a:lnTo>
                <a:lnTo>
                  <a:pt x="924" y="28"/>
                </a:lnTo>
                <a:lnTo>
                  <a:pt x="933" y="28"/>
                </a:lnTo>
                <a:lnTo>
                  <a:pt x="951" y="27"/>
                </a:lnTo>
                <a:lnTo>
                  <a:pt x="1083" y="16"/>
                </a:lnTo>
                <a:lnTo>
                  <a:pt x="1119" y="13"/>
                </a:lnTo>
                <a:lnTo>
                  <a:pt x="1133" y="13"/>
                </a:lnTo>
                <a:lnTo>
                  <a:pt x="1145" y="12"/>
                </a:lnTo>
                <a:lnTo>
                  <a:pt x="1157" y="10"/>
                </a:lnTo>
                <a:lnTo>
                  <a:pt x="1169" y="9"/>
                </a:lnTo>
                <a:lnTo>
                  <a:pt x="1219" y="4"/>
                </a:lnTo>
                <a:lnTo>
                  <a:pt x="1234" y="3"/>
                </a:lnTo>
                <a:lnTo>
                  <a:pt x="1247" y="2"/>
                </a:lnTo>
                <a:lnTo>
                  <a:pt x="1279" y="1"/>
                </a:lnTo>
                <a:lnTo>
                  <a:pt x="1319" y="0"/>
                </a:lnTo>
                <a:lnTo>
                  <a:pt x="1339"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8" name="SMARTPenAnnotation221"/>
          <p:cNvSpPr>
            <a:spLocks/>
          </p:cNvSpPr>
          <p:nvPr/>
        </p:nvSpPr>
        <p:spPr bwMode="auto">
          <a:xfrm>
            <a:off x="2116138" y="5089525"/>
            <a:ext cx="3386137" cy="136525"/>
          </a:xfrm>
          <a:custGeom>
            <a:avLst/>
            <a:gdLst>
              <a:gd name="T0" fmla="*/ 0 w 2133"/>
              <a:gd name="T1" fmla="*/ 57 h 86"/>
              <a:gd name="T2" fmla="*/ 6 w 2133"/>
              <a:gd name="T3" fmla="*/ 54 h 86"/>
              <a:gd name="T4" fmla="*/ 12 w 2133"/>
              <a:gd name="T5" fmla="*/ 52 h 86"/>
              <a:gd name="T6" fmla="*/ 16 w 2133"/>
              <a:gd name="T7" fmla="*/ 52 h 86"/>
              <a:gd name="T8" fmla="*/ 21 w 2133"/>
              <a:gd name="T9" fmla="*/ 50 h 86"/>
              <a:gd name="T10" fmla="*/ 26 w 2133"/>
              <a:gd name="T11" fmla="*/ 47 h 86"/>
              <a:gd name="T12" fmla="*/ 36 w 2133"/>
              <a:gd name="T13" fmla="*/ 45 h 86"/>
              <a:gd name="T14" fmla="*/ 54 w 2133"/>
              <a:gd name="T15" fmla="*/ 43 h 86"/>
              <a:gd name="T16" fmla="*/ 61 w 2133"/>
              <a:gd name="T17" fmla="*/ 41 h 86"/>
              <a:gd name="T18" fmla="*/ 68 w 2133"/>
              <a:gd name="T19" fmla="*/ 39 h 86"/>
              <a:gd name="T20" fmla="*/ 73 w 2133"/>
              <a:gd name="T21" fmla="*/ 37 h 86"/>
              <a:gd name="T22" fmla="*/ 87 w 2133"/>
              <a:gd name="T23" fmla="*/ 35 h 86"/>
              <a:gd name="T24" fmla="*/ 117 w 2133"/>
              <a:gd name="T25" fmla="*/ 31 h 86"/>
              <a:gd name="T26" fmla="*/ 180 w 2133"/>
              <a:gd name="T27" fmla="*/ 28 h 86"/>
              <a:gd name="T28" fmla="*/ 192 w 2133"/>
              <a:gd name="T29" fmla="*/ 27 h 86"/>
              <a:gd name="T30" fmla="*/ 209 w 2133"/>
              <a:gd name="T31" fmla="*/ 25 h 86"/>
              <a:gd name="T32" fmla="*/ 254 w 2133"/>
              <a:gd name="T33" fmla="*/ 22 h 86"/>
              <a:gd name="T34" fmla="*/ 285 w 2133"/>
              <a:gd name="T35" fmla="*/ 19 h 86"/>
              <a:gd name="T36" fmla="*/ 435 w 2133"/>
              <a:gd name="T37" fmla="*/ 8 h 86"/>
              <a:gd name="T38" fmla="*/ 525 w 2133"/>
              <a:gd name="T39" fmla="*/ 3 h 86"/>
              <a:gd name="T40" fmla="*/ 584 w 2133"/>
              <a:gd name="T41" fmla="*/ 1 h 86"/>
              <a:gd name="T42" fmla="*/ 640 w 2133"/>
              <a:gd name="T43" fmla="*/ 0 h 86"/>
              <a:gd name="T44" fmla="*/ 762 w 2133"/>
              <a:gd name="T45" fmla="*/ 0 h 86"/>
              <a:gd name="T46" fmla="*/ 795 w 2133"/>
              <a:gd name="T47" fmla="*/ 2 h 86"/>
              <a:gd name="T48" fmla="*/ 831 w 2133"/>
              <a:gd name="T49" fmla="*/ 4 h 86"/>
              <a:gd name="T50" fmla="*/ 865 w 2133"/>
              <a:gd name="T51" fmla="*/ 6 h 86"/>
              <a:gd name="T52" fmla="*/ 874 w 2133"/>
              <a:gd name="T53" fmla="*/ 7 h 86"/>
              <a:gd name="T54" fmla="*/ 891 w 2133"/>
              <a:gd name="T55" fmla="*/ 10 h 86"/>
              <a:gd name="T56" fmla="*/ 957 w 2133"/>
              <a:gd name="T57" fmla="*/ 14 h 86"/>
              <a:gd name="T58" fmla="*/ 975 w 2133"/>
              <a:gd name="T59" fmla="*/ 16 h 86"/>
              <a:gd name="T60" fmla="*/ 992 w 2133"/>
              <a:gd name="T61" fmla="*/ 19 h 86"/>
              <a:gd name="T62" fmla="*/ 1008 w 2133"/>
              <a:gd name="T63" fmla="*/ 22 h 86"/>
              <a:gd name="T64" fmla="*/ 1021 w 2133"/>
              <a:gd name="T65" fmla="*/ 24 h 86"/>
              <a:gd name="T66" fmla="*/ 1052 w 2133"/>
              <a:gd name="T67" fmla="*/ 28 h 86"/>
              <a:gd name="T68" fmla="*/ 1061 w 2133"/>
              <a:gd name="T69" fmla="*/ 29 h 86"/>
              <a:gd name="T70" fmla="*/ 1069 w 2133"/>
              <a:gd name="T71" fmla="*/ 31 h 86"/>
              <a:gd name="T72" fmla="*/ 1108 w 2133"/>
              <a:gd name="T73" fmla="*/ 33 h 86"/>
              <a:gd name="T74" fmla="*/ 1130 w 2133"/>
              <a:gd name="T75" fmla="*/ 35 h 86"/>
              <a:gd name="T76" fmla="*/ 1151 w 2133"/>
              <a:gd name="T77" fmla="*/ 38 h 86"/>
              <a:gd name="T78" fmla="*/ 1177 w 2133"/>
              <a:gd name="T79" fmla="*/ 42 h 86"/>
              <a:gd name="T80" fmla="*/ 1208 w 2133"/>
              <a:gd name="T81" fmla="*/ 44 h 86"/>
              <a:gd name="T82" fmla="*/ 1264 w 2133"/>
              <a:gd name="T83" fmla="*/ 46 h 86"/>
              <a:gd name="T84" fmla="*/ 1279 w 2133"/>
              <a:gd name="T85" fmla="*/ 48 h 86"/>
              <a:gd name="T86" fmla="*/ 1321 w 2133"/>
              <a:gd name="T87" fmla="*/ 50 h 86"/>
              <a:gd name="T88" fmla="*/ 1476 w 2133"/>
              <a:gd name="T89" fmla="*/ 51 h 86"/>
              <a:gd name="T90" fmla="*/ 1498 w 2133"/>
              <a:gd name="T91" fmla="*/ 52 h 86"/>
              <a:gd name="T92" fmla="*/ 1516 w 2133"/>
              <a:gd name="T93" fmla="*/ 54 h 86"/>
              <a:gd name="T94" fmla="*/ 1530 w 2133"/>
              <a:gd name="T95" fmla="*/ 57 h 86"/>
              <a:gd name="T96" fmla="*/ 1543 w 2133"/>
              <a:gd name="T97" fmla="*/ 59 h 86"/>
              <a:gd name="T98" fmla="*/ 1575 w 2133"/>
              <a:gd name="T99" fmla="*/ 61 h 86"/>
              <a:gd name="T100" fmla="*/ 1639 w 2133"/>
              <a:gd name="T101" fmla="*/ 62 h 86"/>
              <a:gd name="T102" fmla="*/ 1791 w 2133"/>
              <a:gd name="T103" fmla="*/ 62 h 86"/>
              <a:gd name="T104" fmla="*/ 1826 w 2133"/>
              <a:gd name="T105" fmla="*/ 64 h 86"/>
              <a:gd name="T106" fmla="*/ 1860 w 2133"/>
              <a:gd name="T107" fmla="*/ 66 h 86"/>
              <a:gd name="T108" fmla="*/ 1891 w 2133"/>
              <a:gd name="T109" fmla="*/ 68 h 86"/>
              <a:gd name="T110" fmla="*/ 1899 w 2133"/>
              <a:gd name="T111" fmla="*/ 69 h 86"/>
              <a:gd name="T112" fmla="*/ 1915 w 2133"/>
              <a:gd name="T113" fmla="*/ 71 h 86"/>
              <a:gd name="T114" fmla="*/ 1970 w 2133"/>
              <a:gd name="T115" fmla="*/ 73 h 86"/>
              <a:gd name="T116" fmla="*/ 1991 w 2133"/>
              <a:gd name="T117" fmla="*/ 75 h 86"/>
              <a:gd name="T118" fmla="*/ 2006 w 2133"/>
              <a:gd name="T119" fmla="*/ 77 h 86"/>
              <a:gd name="T120" fmla="*/ 2073 w 2133"/>
              <a:gd name="T121" fmla="*/ 81 h 86"/>
              <a:gd name="T122" fmla="*/ 2091 w 2133"/>
              <a:gd name="T123" fmla="*/ 83 h 86"/>
              <a:gd name="T124" fmla="*/ 2132 w 2133"/>
              <a:gd name="T125"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3" h="86">
                <a:moveTo>
                  <a:pt x="0" y="57"/>
                </a:moveTo>
                <a:lnTo>
                  <a:pt x="6" y="54"/>
                </a:lnTo>
                <a:lnTo>
                  <a:pt x="12" y="52"/>
                </a:lnTo>
                <a:lnTo>
                  <a:pt x="16" y="52"/>
                </a:lnTo>
                <a:lnTo>
                  <a:pt x="21" y="50"/>
                </a:lnTo>
                <a:lnTo>
                  <a:pt x="26" y="47"/>
                </a:lnTo>
                <a:lnTo>
                  <a:pt x="36" y="45"/>
                </a:lnTo>
                <a:lnTo>
                  <a:pt x="54" y="43"/>
                </a:lnTo>
                <a:lnTo>
                  <a:pt x="61" y="41"/>
                </a:lnTo>
                <a:lnTo>
                  <a:pt x="68" y="39"/>
                </a:lnTo>
                <a:lnTo>
                  <a:pt x="73" y="37"/>
                </a:lnTo>
                <a:lnTo>
                  <a:pt x="87" y="35"/>
                </a:lnTo>
                <a:lnTo>
                  <a:pt x="117" y="31"/>
                </a:lnTo>
                <a:lnTo>
                  <a:pt x="180" y="28"/>
                </a:lnTo>
                <a:lnTo>
                  <a:pt x="192" y="27"/>
                </a:lnTo>
                <a:lnTo>
                  <a:pt x="209" y="25"/>
                </a:lnTo>
                <a:lnTo>
                  <a:pt x="254" y="22"/>
                </a:lnTo>
                <a:lnTo>
                  <a:pt x="285" y="19"/>
                </a:lnTo>
                <a:lnTo>
                  <a:pt x="435" y="8"/>
                </a:lnTo>
                <a:lnTo>
                  <a:pt x="525" y="3"/>
                </a:lnTo>
                <a:lnTo>
                  <a:pt x="584" y="1"/>
                </a:lnTo>
                <a:lnTo>
                  <a:pt x="640" y="0"/>
                </a:lnTo>
                <a:lnTo>
                  <a:pt x="762" y="0"/>
                </a:lnTo>
                <a:lnTo>
                  <a:pt x="795" y="2"/>
                </a:lnTo>
                <a:lnTo>
                  <a:pt x="831" y="4"/>
                </a:lnTo>
                <a:lnTo>
                  <a:pt x="865" y="6"/>
                </a:lnTo>
                <a:lnTo>
                  <a:pt x="874" y="7"/>
                </a:lnTo>
                <a:lnTo>
                  <a:pt x="891" y="10"/>
                </a:lnTo>
                <a:lnTo>
                  <a:pt x="957" y="14"/>
                </a:lnTo>
                <a:lnTo>
                  <a:pt x="975" y="16"/>
                </a:lnTo>
                <a:lnTo>
                  <a:pt x="992" y="19"/>
                </a:lnTo>
                <a:lnTo>
                  <a:pt x="1008" y="22"/>
                </a:lnTo>
                <a:lnTo>
                  <a:pt x="1021" y="24"/>
                </a:lnTo>
                <a:lnTo>
                  <a:pt x="1052" y="28"/>
                </a:lnTo>
                <a:lnTo>
                  <a:pt x="1061" y="29"/>
                </a:lnTo>
                <a:lnTo>
                  <a:pt x="1069" y="31"/>
                </a:lnTo>
                <a:lnTo>
                  <a:pt x="1108" y="33"/>
                </a:lnTo>
                <a:lnTo>
                  <a:pt x="1130" y="35"/>
                </a:lnTo>
                <a:lnTo>
                  <a:pt x="1151" y="38"/>
                </a:lnTo>
                <a:lnTo>
                  <a:pt x="1177" y="42"/>
                </a:lnTo>
                <a:lnTo>
                  <a:pt x="1208" y="44"/>
                </a:lnTo>
                <a:lnTo>
                  <a:pt x="1264" y="46"/>
                </a:lnTo>
                <a:lnTo>
                  <a:pt x="1279" y="48"/>
                </a:lnTo>
                <a:lnTo>
                  <a:pt x="1321" y="50"/>
                </a:lnTo>
                <a:lnTo>
                  <a:pt x="1476" y="51"/>
                </a:lnTo>
                <a:lnTo>
                  <a:pt x="1498" y="52"/>
                </a:lnTo>
                <a:lnTo>
                  <a:pt x="1516" y="54"/>
                </a:lnTo>
                <a:lnTo>
                  <a:pt x="1530" y="57"/>
                </a:lnTo>
                <a:lnTo>
                  <a:pt x="1543" y="59"/>
                </a:lnTo>
                <a:lnTo>
                  <a:pt x="1575" y="61"/>
                </a:lnTo>
                <a:lnTo>
                  <a:pt x="1639" y="62"/>
                </a:lnTo>
                <a:lnTo>
                  <a:pt x="1791" y="62"/>
                </a:lnTo>
                <a:lnTo>
                  <a:pt x="1826" y="64"/>
                </a:lnTo>
                <a:lnTo>
                  <a:pt x="1860" y="66"/>
                </a:lnTo>
                <a:lnTo>
                  <a:pt x="1891" y="68"/>
                </a:lnTo>
                <a:lnTo>
                  <a:pt x="1899" y="69"/>
                </a:lnTo>
                <a:lnTo>
                  <a:pt x="1915" y="71"/>
                </a:lnTo>
                <a:lnTo>
                  <a:pt x="1970" y="73"/>
                </a:lnTo>
                <a:lnTo>
                  <a:pt x="1991" y="75"/>
                </a:lnTo>
                <a:lnTo>
                  <a:pt x="2006" y="77"/>
                </a:lnTo>
                <a:lnTo>
                  <a:pt x="2073" y="81"/>
                </a:lnTo>
                <a:lnTo>
                  <a:pt x="2091" y="83"/>
                </a:lnTo>
                <a:lnTo>
                  <a:pt x="2132" y="8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3759" name="SMARTPenAnnotation222"/>
          <p:cNvSpPr>
            <a:spLocks/>
          </p:cNvSpPr>
          <p:nvPr/>
        </p:nvSpPr>
        <p:spPr bwMode="auto">
          <a:xfrm>
            <a:off x="527050" y="5492750"/>
            <a:ext cx="654050" cy="26988"/>
          </a:xfrm>
          <a:custGeom>
            <a:avLst/>
            <a:gdLst>
              <a:gd name="T0" fmla="*/ 0 w 412"/>
              <a:gd name="T1" fmla="*/ 16 h 17"/>
              <a:gd name="T2" fmla="*/ 0 w 412"/>
              <a:gd name="T3" fmla="*/ 13 h 17"/>
              <a:gd name="T4" fmla="*/ 1 w 412"/>
              <a:gd name="T5" fmla="*/ 12 h 17"/>
              <a:gd name="T6" fmla="*/ 2 w 412"/>
              <a:gd name="T7" fmla="*/ 12 h 17"/>
              <a:gd name="T8" fmla="*/ 3 w 412"/>
              <a:gd name="T9" fmla="*/ 11 h 17"/>
              <a:gd name="T10" fmla="*/ 14 w 412"/>
              <a:gd name="T11" fmla="*/ 9 h 17"/>
              <a:gd name="T12" fmla="*/ 23 w 412"/>
              <a:gd name="T13" fmla="*/ 8 h 17"/>
              <a:gd name="T14" fmla="*/ 29 w 412"/>
              <a:gd name="T15" fmla="*/ 7 h 17"/>
              <a:gd name="T16" fmla="*/ 35 w 412"/>
              <a:gd name="T17" fmla="*/ 6 h 17"/>
              <a:gd name="T18" fmla="*/ 40 w 412"/>
              <a:gd name="T19" fmla="*/ 6 h 17"/>
              <a:gd name="T20" fmla="*/ 45 w 412"/>
              <a:gd name="T21" fmla="*/ 5 h 17"/>
              <a:gd name="T22" fmla="*/ 49 w 412"/>
              <a:gd name="T23" fmla="*/ 4 h 17"/>
              <a:gd name="T24" fmla="*/ 53 w 412"/>
              <a:gd name="T25" fmla="*/ 2 h 17"/>
              <a:gd name="T26" fmla="*/ 60 w 412"/>
              <a:gd name="T27" fmla="*/ 1 h 17"/>
              <a:gd name="T28" fmla="*/ 68 w 412"/>
              <a:gd name="T29" fmla="*/ 1 h 17"/>
              <a:gd name="T30" fmla="*/ 77 w 412"/>
              <a:gd name="T31" fmla="*/ 0 h 17"/>
              <a:gd name="T32" fmla="*/ 101 w 412"/>
              <a:gd name="T33" fmla="*/ 0 h 17"/>
              <a:gd name="T34" fmla="*/ 114 w 412"/>
              <a:gd name="T35" fmla="*/ 0 h 17"/>
              <a:gd name="T36" fmla="*/ 125 w 412"/>
              <a:gd name="T37" fmla="*/ 0 h 17"/>
              <a:gd name="T38" fmla="*/ 134 w 412"/>
              <a:gd name="T39" fmla="*/ 1 h 17"/>
              <a:gd name="T40" fmla="*/ 142 w 412"/>
              <a:gd name="T41" fmla="*/ 2 h 17"/>
              <a:gd name="T42" fmla="*/ 149 w 412"/>
              <a:gd name="T43" fmla="*/ 3 h 17"/>
              <a:gd name="T44" fmla="*/ 157 w 412"/>
              <a:gd name="T45" fmla="*/ 4 h 17"/>
              <a:gd name="T46" fmla="*/ 165 w 412"/>
              <a:gd name="T47" fmla="*/ 4 h 17"/>
              <a:gd name="T48" fmla="*/ 172 w 412"/>
              <a:gd name="T49" fmla="*/ 5 h 17"/>
              <a:gd name="T50" fmla="*/ 178 w 412"/>
              <a:gd name="T51" fmla="*/ 6 h 17"/>
              <a:gd name="T52" fmla="*/ 184 w 412"/>
              <a:gd name="T53" fmla="*/ 8 h 17"/>
              <a:gd name="T54" fmla="*/ 190 w 412"/>
              <a:gd name="T55" fmla="*/ 9 h 17"/>
              <a:gd name="T56" fmla="*/ 196 w 412"/>
              <a:gd name="T57" fmla="*/ 9 h 17"/>
              <a:gd name="T58" fmla="*/ 258 w 412"/>
              <a:gd name="T59" fmla="*/ 13 h 17"/>
              <a:gd name="T60" fmla="*/ 288 w 412"/>
              <a:gd name="T61" fmla="*/ 15 h 17"/>
              <a:gd name="T62" fmla="*/ 299 w 412"/>
              <a:gd name="T63" fmla="*/ 15 h 17"/>
              <a:gd name="T64" fmla="*/ 323 w 412"/>
              <a:gd name="T65" fmla="*/ 16 h 17"/>
              <a:gd name="T66" fmla="*/ 411 w 412"/>
              <a:gd name="T6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17">
                <a:moveTo>
                  <a:pt x="0" y="16"/>
                </a:moveTo>
                <a:lnTo>
                  <a:pt x="0" y="13"/>
                </a:lnTo>
                <a:lnTo>
                  <a:pt x="1" y="12"/>
                </a:lnTo>
                <a:lnTo>
                  <a:pt x="2" y="12"/>
                </a:lnTo>
                <a:lnTo>
                  <a:pt x="3" y="11"/>
                </a:lnTo>
                <a:lnTo>
                  <a:pt x="14" y="9"/>
                </a:lnTo>
                <a:lnTo>
                  <a:pt x="23" y="8"/>
                </a:lnTo>
                <a:lnTo>
                  <a:pt x="29" y="7"/>
                </a:lnTo>
                <a:lnTo>
                  <a:pt x="35" y="6"/>
                </a:lnTo>
                <a:lnTo>
                  <a:pt x="40" y="6"/>
                </a:lnTo>
                <a:lnTo>
                  <a:pt x="45" y="5"/>
                </a:lnTo>
                <a:lnTo>
                  <a:pt x="49" y="4"/>
                </a:lnTo>
                <a:lnTo>
                  <a:pt x="53" y="2"/>
                </a:lnTo>
                <a:lnTo>
                  <a:pt x="60" y="1"/>
                </a:lnTo>
                <a:lnTo>
                  <a:pt x="68" y="1"/>
                </a:lnTo>
                <a:lnTo>
                  <a:pt x="77" y="0"/>
                </a:lnTo>
                <a:lnTo>
                  <a:pt x="101" y="0"/>
                </a:lnTo>
                <a:lnTo>
                  <a:pt x="114" y="0"/>
                </a:lnTo>
                <a:lnTo>
                  <a:pt x="125" y="0"/>
                </a:lnTo>
                <a:lnTo>
                  <a:pt x="134" y="1"/>
                </a:lnTo>
                <a:lnTo>
                  <a:pt x="142" y="2"/>
                </a:lnTo>
                <a:lnTo>
                  <a:pt x="149" y="3"/>
                </a:lnTo>
                <a:lnTo>
                  <a:pt x="157" y="4"/>
                </a:lnTo>
                <a:lnTo>
                  <a:pt x="165" y="4"/>
                </a:lnTo>
                <a:lnTo>
                  <a:pt x="172" y="5"/>
                </a:lnTo>
                <a:lnTo>
                  <a:pt x="178" y="6"/>
                </a:lnTo>
                <a:lnTo>
                  <a:pt x="184" y="8"/>
                </a:lnTo>
                <a:lnTo>
                  <a:pt x="190" y="9"/>
                </a:lnTo>
                <a:lnTo>
                  <a:pt x="196" y="9"/>
                </a:lnTo>
                <a:lnTo>
                  <a:pt x="258" y="13"/>
                </a:lnTo>
                <a:lnTo>
                  <a:pt x="288" y="15"/>
                </a:lnTo>
                <a:lnTo>
                  <a:pt x="299" y="15"/>
                </a:lnTo>
                <a:lnTo>
                  <a:pt x="323" y="16"/>
                </a:lnTo>
                <a:lnTo>
                  <a:pt x="411"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787468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7" name="Rectangle 3"/>
          <p:cNvSpPr>
            <a:spLocks noGrp="1" noChangeArrowheads="1"/>
          </p:cNvSpPr>
          <p:nvPr>
            <p:ph type="body" idx="1"/>
          </p:nvPr>
        </p:nvSpPr>
        <p:spPr>
          <a:xfrm>
            <a:off x="3581400" y="152400"/>
            <a:ext cx="5334000" cy="6553200"/>
          </a:xfrm>
        </p:spPr>
        <p:txBody>
          <a:bodyPr/>
          <a:lstStyle/>
          <a:p>
            <a:pPr>
              <a:lnSpc>
                <a:spcPct val="90000"/>
              </a:lnSpc>
            </a:pPr>
            <a:r>
              <a:rPr lang="en-US" altLang="en-US" sz="2400"/>
              <a:t>Macbeth and a servant approach with a torch.</a:t>
            </a:r>
          </a:p>
          <a:p>
            <a:pPr>
              <a:lnSpc>
                <a:spcPct val="90000"/>
              </a:lnSpc>
            </a:pPr>
            <a:r>
              <a:rPr lang="en-US" altLang="en-US" sz="2400"/>
              <a:t>Banquo asks, “Who goes there?” and Macbeth replies, “A friend.”</a:t>
            </a:r>
          </a:p>
          <a:p>
            <a:pPr>
              <a:lnSpc>
                <a:spcPct val="90000"/>
              </a:lnSpc>
            </a:pPr>
            <a:r>
              <a:rPr lang="en-US" altLang="en-US" sz="2400"/>
              <a:t>Banquo is surprised Macbeth isn’t in bed already.  He says that the king is in bed.  The king has enjoyed himself at Inverness.</a:t>
            </a:r>
          </a:p>
          <a:p>
            <a:pPr>
              <a:lnSpc>
                <a:spcPct val="90000"/>
              </a:lnSpc>
            </a:pPr>
            <a:r>
              <a:rPr lang="en-US" altLang="en-US" sz="2400"/>
              <a:t>Macbeth says he and his wife did their best to show the king a good time, but they were unprepared because of the suddenness of the visit.</a:t>
            </a:r>
          </a:p>
          <a:p>
            <a:pPr>
              <a:lnSpc>
                <a:spcPct val="90000"/>
              </a:lnSpc>
            </a:pPr>
            <a:r>
              <a:rPr lang="en-US" altLang="en-US" sz="2400"/>
              <a:t>Banquo says the king has given loads of money to Macbeth’s servants and a huge diamond to Lady Macbeth as a gift for being such a good hostess.</a:t>
            </a:r>
          </a:p>
        </p:txBody>
      </p:sp>
      <p:pic>
        <p:nvPicPr>
          <p:cNvPr id="548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8869" name="SMARTPenAnnotation44"/>
          <p:cNvSpPr>
            <a:spLocks/>
          </p:cNvSpPr>
          <p:nvPr/>
        </p:nvSpPr>
        <p:spPr bwMode="auto">
          <a:xfrm>
            <a:off x="4116388" y="419100"/>
            <a:ext cx="4457700" cy="171450"/>
          </a:xfrm>
          <a:custGeom>
            <a:avLst/>
            <a:gdLst>
              <a:gd name="T0" fmla="*/ 0 w 2808"/>
              <a:gd name="T1" fmla="*/ 0 h 108"/>
              <a:gd name="T2" fmla="*/ 0 w 2808"/>
              <a:gd name="T3" fmla="*/ 3 h 108"/>
              <a:gd name="T4" fmla="*/ 1 w 2808"/>
              <a:gd name="T5" fmla="*/ 4 h 108"/>
              <a:gd name="T6" fmla="*/ 2 w 2808"/>
              <a:gd name="T7" fmla="*/ 5 h 108"/>
              <a:gd name="T8" fmla="*/ 3 w 2808"/>
              <a:gd name="T9" fmla="*/ 5 h 108"/>
              <a:gd name="T10" fmla="*/ 4 w 2808"/>
              <a:gd name="T11" fmla="*/ 6 h 108"/>
              <a:gd name="T12" fmla="*/ 5 w 2808"/>
              <a:gd name="T13" fmla="*/ 7 h 108"/>
              <a:gd name="T14" fmla="*/ 5 w 2808"/>
              <a:gd name="T15" fmla="*/ 9 h 108"/>
              <a:gd name="T16" fmla="*/ 6 w 2808"/>
              <a:gd name="T17" fmla="*/ 10 h 108"/>
              <a:gd name="T18" fmla="*/ 7 w 2808"/>
              <a:gd name="T19" fmla="*/ 10 h 108"/>
              <a:gd name="T20" fmla="*/ 11 w 2808"/>
              <a:gd name="T21" fmla="*/ 11 h 108"/>
              <a:gd name="T22" fmla="*/ 14 w 2808"/>
              <a:gd name="T23" fmla="*/ 15 h 108"/>
              <a:gd name="T24" fmla="*/ 16 w 2808"/>
              <a:gd name="T25" fmla="*/ 15 h 108"/>
              <a:gd name="T26" fmla="*/ 27 w 2808"/>
              <a:gd name="T27" fmla="*/ 17 h 108"/>
              <a:gd name="T28" fmla="*/ 61 w 2808"/>
              <a:gd name="T29" fmla="*/ 18 h 108"/>
              <a:gd name="T30" fmla="*/ 74 w 2808"/>
              <a:gd name="T31" fmla="*/ 21 h 108"/>
              <a:gd name="T32" fmla="*/ 156 w 2808"/>
              <a:gd name="T33" fmla="*/ 23 h 108"/>
              <a:gd name="T34" fmla="*/ 179 w 2808"/>
              <a:gd name="T35" fmla="*/ 26 h 108"/>
              <a:gd name="T36" fmla="*/ 202 w 2808"/>
              <a:gd name="T37" fmla="*/ 29 h 108"/>
              <a:gd name="T38" fmla="*/ 223 w 2808"/>
              <a:gd name="T39" fmla="*/ 32 h 108"/>
              <a:gd name="T40" fmla="*/ 308 w 2808"/>
              <a:gd name="T41" fmla="*/ 34 h 108"/>
              <a:gd name="T42" fmla="*/ 321 w 2808"/>
              <a:gd name="T43" fmla="*/ 35 h 108"/>
              <a:gd name="T44" fmla="*/ 341 w 2808"/>
              <a:gd name="T45" fmla="*/ 38 h 108"/>
              <a:gd name="T46" fmla="*/ 428 w 2808"/>
              <a:gd name="T47" fmla="*/ 40 h 108"/>
              <a:gd name="T48" fmla="*/ 808 w 2808"/>
              <a:gd name="T49" fmla="*/ 40 h 108"/>
              <a:gd name="T50" fmla="*/ 833 w 2808"/>
              <a:gd name="T51" fmla="*/ 37 h 108"/>
              <a:gd name="T52" fmla="*/ 918 w 2808"/>
              <a:gd name="T53" fmla="*/ 34 h 108"/>
              <a:gd name="T54" fmla="*/ 1003 w 2808"/>
              <a:gd name="T55" fmla="*/ 34 h 108"/>
              <a:gd name="T56" fmla="*/ 1034 w 2808"/>
              <a:gd name="T57" fmla="*/ 31 h 108"/>
              <a:gd name="T58" fmla="*/ 1106 w 2808"/>
              <a:gd name="T59" fmla="*/ 29 h 108"/>
              <a:gd name="T60" fmla="*/ 1197 w 2808"/>
              <a:gd name="T61" fmla="*/ 29 h 108"/>
              <a:gd name="T62" fmla="*/ 1236 w 2808"/>
              <a:gd name="T63" fmla="*/ 26 h 108"/>
              <a:gd name="T64" fmla="*/ 1321 w 2808"/>
              <a:gd name="T65" fmla="*/ 28 h 108"/>
              <a:gd name="T66" fmla="*/ 1395 w 2808"/>
              <a:gd name="T67" fmla="*/ 29 h 108"/>
              <a:gd name="T68" fmla="*/ 1412 w 2808"/>
              <a:gd name="T69" fmla="*/ 32 h 108"/>
              <a:gd name="T70" fmla="*/ 1495 w 2808"/>
              <a:gd name="T71" fmla="*/ 34 h 108"/>
              <a:gd name="T72" fmla="*/ 1582 w 2808"/>
              <a:gd name="T73" fmla="*/ 37 h 108"/>
              <a:gd name="T74" fmla="*/ 1665 w 2808"/>
              <a:gd name="T75" fmla="*/ 40 h 108"/>
              <a:gd name="T76" fmla="*/ 1756 w 2808"/>
              <a:gd name="T77" fmla="*/ 40 h 108"/>
              <a:gd name="T78" fmla="*/ 1788 w 2808"/>
              <a:gd name="T79" fmla="*/ 43 h 108"/>
              <a:gd name="T80" fmla="*/ 1811 w 2808"/>
              <a:gd name="T81" fmla="*/ 46 h 108"/>
              <a:gd name="T82" fmla="*/ 1845 w 2808"/>
              <a:gd name="T83" fmla="*/ 49 h 108"/>
              <a:gd name="T84" fmla="*/ 1930 w 2808"/>
              <a:gd name="T85" fmla="*/ 51 h 108"/>
              <a:gd name="T86" fmla="*/ 1941 w 2808"/>
              <a:gd name="T87" fmla="*/ 52 h 108"/>
              <a:gd name="T88" fmla="*/ 1960 w 2808"/>
              <a:gd name="T89" fmla="*/ 55 h 108"/>
              <a:gd name="T90" fmla="*/ 2047 w 2808"/>
              <a:gd name="T91" fmla="*/ 57 h 108"/>
              <a:gd name="T92" fmla="*/ 2065 w 2808"/>
              <a:gd name="T93" fmla="*/ 57 h 108"/>
              <a:gd name="T94" fmla="*/ 2087 w 2808"/>
              <a:gd name="T95" fmla="*/ 60 h 108"/>
              <a:gd name="T96" fmla="*/ 2124 w 2808"/>
              <a:gd name="T97" fmla="*/ 63 h 108"/>
              <a:gd name="T98" fmla="*/ 2190 w 2808"/>
              <a:gd name="T99" fmla="*/ 70 h 108"/>
              <a:gd name="T100" fmla="*/ 2240 w 2808"/>
              <a:gd name="T101" fmla="*/ 73 h 108"/>
              <a:gd name="T102" fmla="*/ 2342 w 2808"/>
              <a:gd name="T103" fmla="*/ 78 h 108"/>
              <a:gd name="T104" fmla="*/ 2429 w 2808"/>
              <a:gd name="T105" fmla="*/ 83 h 108"/>
              <a:gd name="T106" fmla="*/ 2511 w 2808"/>
              <a:gd name="T107" fmla="*/ 85 h 108"/>
              <a:gd name="T108" fmla="*/ 2530 w 2808"/>
              <a:gd name="T109" fmla="*/ 88 h 108"/>
              <a:gd name="T110" fmla="*/ 2616 w 2808"/>
              <a:gd name="T111" fmla="*/ 90 h 108"/>
              <a:gd name="T112" fmla="*/ 2647 w 2808"/>
              <a:gd name="T113" fmla="*/ 91 h 108"/>
              <a:gd name="T114" fmla="*/ 2666 w 2808"/>
              <a:gd name="T115" fmla="*/ 94 h 108"/>
              <a:gd name="T116" fmla="*/ 2722 w 2808"/>
              <a:gd name="T117" fmla="*/ 97 h 108"/>
              <a:gd name="T118" fmla="*/ 2739 w 2808"/>
              <a:gd name="T119" fmla="*/ 100 h 108"/>
              <a:gd name="T120" fmla="*/ 2789 w 2808"/>
              <a:gd name="T121" fmla="*/ 102 h 108"/>
              <a:gd name="T122" fmla="*/ 2793 w 2808"/>
              <a:gd name="T123" fmla="*/ 103 h 108"/>
              <a:gd name="T124" fmla="*/ 2807 w 2808"/>
              <a:gd name="T125" fmla="*/ 10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8" h="108">
                <a:moveTo>
                  <a:pt x="0" y="0"/>
                </a:moveTo>
                <a:lnTo>
                  <a:pt x="0" y="3"/>
                </a:lnTo>
                <a:lnTo>
                  <a:pt x="1" y="4"/>
                </a:lnTo>
                <a:lnTo>
                  <a:pt x="2" y="5"/>
                </a:lnTo>
                <a:lnTo>
                  <a:pt x="3" y="5"/>
                </a:lnTo>
                <a:lnTo>
                  <a:pt x="4" y="6"/>
                </a:lnTo>
                <a:lnTo>
                  <a:pt x="5" y="7"/>
                </a:lnTo>
                <a:lnTo>
                  <a:pt x="5" y="9"/>
                </a:lnTo>
                <a:lnTo>
                  <a:pt x="6" y="10"/>
                </a:lnTo>
                <a:lnTo>
                  <a:pt x="7" y="10"/>
                </a:lnTo>
                <a:lnTo>
                  <a:pt x="11" y="11"/>
                </a:lnTo>
                <a:lnTo>
                  <a:pt x="14" y="15"/>
                </a:lnTo>
                <a:lnTo>
                  <a:pt x="16" y="15"/>
                </a:lnTo>
                <a:lnTo>
                  <a:pt x="27" y="17"/>
                </a:lnTo>
                <a:lnTo>
                  <a:pt x="61" y="18"/>
                </a:lnTo>
                <a:lnTo>
                  <a:pt x="74" y="21"/>
                </a:lnTo>
                <a:lnTo>
                  <a:pt x="156" y="23"/>
                </a:lnTo>
                <a:lnTo>
                  <a:pt x="179" y="26"/>
                </a:lnTo>
                <a:lnTo>
                  <a:pt x="202" y="29"/>
                </a:lnTo>
                <a:lnTo>
                  <a:pt x="223" y="32"/>
                </a:lnTo>
                <a:lnTo>
                  <a:pt x="308" y="34"/>
                </a:lnTo>
                <a:lnTo>
                  <a:pt x="321" y="35"/>
                </a:lnTo>
                <a:lnTo>
                  <a:pt x="341" y="38"/>
                </a:lnTo>
                <a:lnTo>
                  <a:pt x="428" y="40"/>
                </a:lnTo>
                <a:lnTo>
                  <a:pt x="808" y="40"/>
                </a:lnTo>
                <a:lnTo>
                  <a:pt x="833" y="37"/>
                </a:lnTo>
                <a:lnTo>
                  <a:pt x="918" y="34"/>
                </a:lnTo>
                <a:lnTo>
                  <a:pt x="1003" y="34"/>
                </a:lnTo>
                <a:lnTo>
                  <a:pt x="1034" y="31"/>
                </a:lnTo>
                <a:lnTo>
                  <a:pt x="1106" y="29"/>
                </a:lnTo>
                <a:lnTo>
                  <a:pt x="1197" y="29"/>
                </a:lnTo>
                <a:lnTo>
                  <a:pt x="1236" y="26"/>
                </a:lnTo>
                <a:lnTo>
                  <a:pt x="1321" y="28"/>
                </a:lnTo>
                <a:lnTo>
                  <a:pt x="1395" y="29"/>
                </a:lnTo>
                <a:lnTo>
                  <a:pt x="1412" y="32"/>
                </a:lnTo>
                <a:lnTo>
                  <a:pt x="1495" y="34"/>
                </a:lnTo>
                <a:lnTo>
                  <a:pt x="1582" y="37"/>
                </a:lnTo>
                <a:lnTo>
                  <a:pt x="1665" y="40"/>
                </a:lnTo>
                <a:lnTo>
                  <a:pt x="1756" y="40"/>
                </a:lnTo>
                <a:lnTo>
                  <a:pt x="1788" y="43"/>
                </a:lnTo>
                <a:lnTo>
                  <a:pt x="1811" y="46"/>
                </a:lnTo>
                <a:lnTo>
                  <a:pt x="1845" y="49"/>
                </a:lnTo>
                <a:lnTo>
                  <a:pt x="1930" y="51"/>
                </a:lnTo>
                <a:lnTo>
                  <a:pt x="1941" y="52"/>
                </a:lnTo>
                <a:lnTo>
                  <a:pt x="1960" y="55"/>
                </a:lnTo>
                <a:lnTo>
                  <a:pt x="2047" y="57"/>
                </a:lnTo>
                <a:lnTo>
                  <a:pt x="2065" y="57"/>
                </a:lnTo>
                <a:lnTo>
                  <a:pt x="2087" y="60"/>
                </a:lnTo>
                <a:lnTo>
                  <a:pt x="2124" y="63"/>
                </a:lnTo>
                <a:lnTo>
                  <a:pt x="2190" y="70"/>
                </a:lnTo>
                <a:lnTo>
                  <a:pt x="2240" y="73"/>
                </a:lnTo>
                <a:lnTo>
                  <a:pt x="2342" y="78"/>
                </a:lnTo>
                <a:lnTo>
                  <a:pt x="2429" y="83"/>
                </a:lnTo>
                <a:lnTo>
                  <a:pt x="2511" y="85"/>
                </a:lnTo>
                <a:lnTo>
                  <a:pt x="2530" y="88"/>
                </a:lnTo>
                <a:lnTo>
                  <a:pt x="2616" y="90"/>
                </a:lnTo>
                <a:lnTo>
                  <a:pt x="2647" y="91"/>
                </a:lnTo>
                <a:lnTo>
                  <a:pt x="2666" y="94"/>
                </a:lnTo>
                <a:lnTo>
                  <a:pt x="2722" y="97"/>
                </a:lnTo>
                <a:lnTo>
                  <a:pt x="2739" y="100"/>
                </a:lnTo>
                <a:lnTo>
                  <a:pt x="2789" y="102"/>
                </a:lnTo>
                <a:lnTo>
                  <a:pt x="2793" y="103"/>
                </a:lnTo>
                <a:lnTo>
                  <a:pt x="2807" y="10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0" name="SMARTPenAnnotation45"/>
          <p:cNvSpPr>
            <a:spLocks/>
          </p:cNvSpPr>
          <p:nvPr/>
        </p:nvSpPr>
        <p:spPr bwMode="auto">
          <a:xfrm>
            <a:off x="4089400" y="1893888"/>
            <a:ext cx="4637088" cy="98425"/>
          </a:xfrm>
          <a:custGeom>
            <a:avLst/>
            <a:gdLst>
              <a:gd name="T0" fmla="*/ 6 w 2921"/>
              <a:gd name="T1" fmla="*/ 53 h 62"/>
              <a:gd name="T2" fmla="*/ 19 w 2921"/>
              <a:gd name="T3" fmla="*/ 50 h 62"/>
              <a:gd name="T4" fmla="*/ 130 w 2921"/>
              <a:gd name="T5" fmla="*/ 48 h 62"/>
              <a:gd name="T6" fmla="*/ 203 w 2921"/>
              <a:gd name="T7" fmla="*/ 42 h 62"/>
              <a:gd name="T8" fmla="*/ 245 w 2921"/>
              <a:gd name="T9" fmla="*/ 35 h 62"/>
              <a:gd name="T10" fmla="*/ 319 w 2921"/>
              <a:gd name="T11" fmla="*/ 19 h 62"/>
              <a:gd name="T12" fmla="*/ 356 w 2921"/>
              <a:gd name="T13" fmla="*/ 15 h 62"/>
              <a:gd name="T14" fmla="*/ 395 w 2921"/>
              <a:gd name="T15" fmla="*/ 12 h 62"/>
              <a:gd name="T16" fmla="*/ 415 w 2921"/>
              <a:gd name="T17" fmla="*/ 10 h 62"/>
              <a:gd name="T18" fmla="*/ 443 w 2921"/>
              <a:gd name="T19" fmla="*/ 6 h 62"/>
              <a:gd name="T20" fmla="*/ 646 w 2921"/>
              <a:gd name="T21" fmla="*/ 0 h 62"/>
              <a:gd name="T22" fmla="*/ 815 w 2921"/>
              <a:gd name="T23" fmla="*/ 0 h 62"/>
              <a:gd name="T24" fmla="*/ 833 w 2921"/>
              <a:gd name="T25" fmla="*/ 2 h 62"/>
              <a:gd name="T26" fmla="*/ 950 w 2921"/>
              <a:gd name="T27" fmla="*/ 5 h 62"/>
              <a:gd name="T28" fmla="*/ 1074 w 2921"/>
              <a:gd name="T29" fmla="*/ 7 h 62"/>
              <a:gd name="T30" fmla="*/ 1173 w 2921"/>
              <a:gd name="T31" fmla="*/ 11 h 62"/>
              <a:gd name="T32" fmla="*/ 1240 w 2921"/>
              <a:gd name="T33" fmla="*/ 16 h 62"/>
              <a:gd name="T34" fmla="*/ 1260 w 2921"/>
              <a:gd name="T35" fmla="*/ 18 h 62"/>
              <a:gd name="T36" fmla="*/ 1287 w 2921"/>
              <a:gd name="T37" fmla="*/ 21 h 62"/>
              <a:gd name="T38" fmla="*/ 1330 w 2921"/>
              <a:gd name="T39" fmla="*/ 25 h 62"/>
              <a:gd name="T40" fmla="*/ 1351 w 2921"/>
              <a:gd name="T41" fmla="*/ 28 h 62"/>
              <a:gd name="T42" fmla="*/ 1369 w 2921"/>
              <a:gd name="T43" fmla="*/ 31 h 62"/>
              <a:gd name="T44" fmla="*/ 1416 w 2921"/>
              <a:gd name="T45" fmla="*/ 34 h 62"/>
              <a:gd name="T46" fmla="*/ 1431 w 2921"/>
              <a:gd name="T47" fmla="*/ 36 h 62"/>
              <a:gd name="T48" fmla="*/ 1486 w 2921"/>
              <a:gd name="T49" fmla="*/ 40 h 62"/>
              <a:gd name="T50" fmla="*/ 1512 w 2921"/>
              <a:gd name="T51" fmla="*/ 43 h 62"/>
              <a:gd name="T52" fmla="*/ 1757 w 2921"/>
              <a:gd name="T53" fmla="*/ 45 h 62"/>
              <a:gd name="T54" fmla="*/ 1777 w 2921"/>
              <a:gd name="T55" fmla="*/ 47 h 62"/>
              <a:gd name="T56" fmla="*/ 1940 w 2921"/>
              <a:gd name="T57" fmla="*/ 55 h 62"/>
              <a:gd name="T58" fmla="*/ 1970 w 2921"/>
              <a:gd name="T59" fmla="*/ 57 h 62"/>
              <a:gd name="T60" fmla="*/ 1992 w 2921"/>
              <a:gd name="T61" fmla="*/ 61 h 62"/>
              <a:gd name="T62" fmla="*/ 2154 w 2921"/>
              <a:gd name="T63" fmla="*/ 61 h 62"/>
              <a:gd name="T64" fmla="*/ 2163 w 2921"/>
              <a:gd name="T65" fmla="*/ 58 h 62"/>
              <a:gd name="T66" fmla="*/ 2270 w 2921"/>
              <a:gd name="T67" fmla="*/ 56 h 62"/>
              <a:gd name="T68" fmla="*/ 2313 w 2921"/>
              <a:gd name="T69" fmla="*/ 52 h 62"/>
              <a:gd name="T70" fmla="*/ 2430 w 2921"/>
              <a:gd name="T71" fmla="*/ 44 h 62"/>
              <a:gd name="T72" fmla="*/ 2478 w 2921"/>
              <a:gd name="T73" fmla="*/ 40 h 62"/>
              <a:gd name="T74" fmla="*/ 2581 w 2921"/>
              <a:gd name="T75" fmla="*/ 41 h 62"/>
              <a:gd name="T76" fmla="*/ 2616 w 2921"/>
              <a:gd name="T77" fmla="*/ 44 h 62"/>
              <a:gd name="T78" fmla="*/ 2668 w 2921"/>
              <a:gd name="T79" fmla="*/ 46 h 62"/>
              <a:gd name="T80" fmla="*/ 2701 w 2921"/>
              <a:gd name="T81" fmla="*/ 49 h 62"/>
              <a:gd name="T82" fmla="*/ 2850 w 2921"/>
              <a:gd name="T83" fmla="*/ 52 h 62"/>
              <a:gd name="T84" fmla="*/ 2920 w 2921"/>
              <a:gd name="T85"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1" h="62">
                <a:moveTo>
                  <a:pt x="0" y="56"/>
                </a:moveTo>
                <a:lnTo>
                  <a:pt x="6" y="53"/>
                </a:lnTo>
                <a:lnTo>
                  <a:pt x="11" y="51"/>
                </a:lnTo>
                <a:lnTo>
                  <a:pt x="19" y="50"/>
                </a:lnTo>
                <a:lnTo>
                  <a:pt x="108" y="50"/>
                </a:lnTo>
                <a:lnTo>
                  <a:pt x="130" y="48"/>
                </a:lnTo>
                <a:lnTo>
                  <a:pt x="143" y="47"/>
                </a:lnTo>
                <a:lnTo>
                  <a:pt x="203" y="42"/>
                </a:lnTo>
                <a:lnTo>
                  <a:pt x="224" y="39"/>
                </a:lnTo>
                <a:lnTo>
                  <a:pt x="245" y="35"/>
                </a:lnTo>
                <a:lnTo>
                  <a:pt x="304" y="22"/>
                </a:lnTo>
                <a:lnTo>
                  <a:pt x="319" y="19"/>
                </a:lnTo>
                <a:lnTo>
                  <a:pt x="337" y="17"/>
                </a:lnTo>
                <a:lnTo>
                  <a:pt x="356" y="15"/>
                </a:lnTo>
                <a:lnTo>
                  <a:pt x="371" y="14"/>
                </a:lnTo>
                <a:lnTo>
                  <a:pt x="395" y="12"/>
                </a:lnTo>
                <a:lnTo>
                  <a:pt x="405" y="11"/>
                </a:lnTo>
                <a:lnTo>
                  <a:pt x="415" y="10"/>
                </a:lnTo>
                <a:lnTo>
                  <a:pt x="425" y="8"/>
                </a:lnTo>
                <a:lnTo>
                  <a:pt x="443" y="6"/>
                </a:lnTo>
                <a:lnTo>
                  <a:pt x="521" y="5"/>
                </a:lnTo>
                <a:lnTo>
                  <a:pt x="646" y="0"/>
                </a:lnTo>
                <a:lnTo>
                  <a:pt x="728" y="0"/>
                </a:lnTo>
                <a:lnTo>
                  <a:pt x="815" y="0"/>
                </a:lnTo>
                <a:lnTo>
                  <a:pt x="824" y="1"/>
                </a:lnTo>
                <a:lnTo>
                  <a:pt x="833" y="2"/>
                </a:lnTo>
                <a:lnTo>
                  <a:pt x="859" y="4"/>
                </a:lnTo>
                <a:lnTo>
                  <a:pt x="950" y="5"/>
                </a:lnTo>
                <a:lnTo>
                  <a:pt x="1028" y="5"/>
                </a:lnTo>
                <a:lnTo>
                  <a:pt x="1074" y="7"/>
                </a:lnTo>
                <a:lnTo>
                  <a:pt x="1142" y="10"/>
                </a:lnTo>
                <a:lnTo>
                  <a:pt x="1173" y="11"/>
                </a:lnTo>
                <a:lnTo>
                  <a:pt x="1219" y="14"/>
                </a:lnTo>
                <a:lnTo>
                  <a:pt x="1240" y="16"/>
                </a:lnTo>
                <a:lnTo>
                  <a:pt x="1250" y="16"/>
                </a:lnTo>
                <a:lnTo>
                  <a:pt x="1260" y="18"/>
                </a:lnTo>
                <a:lnTo>
                  <a:pt x="1269" y="19"/>
                </a:lnTo>
                <a:lnTo>
                  <a:pt x="1287" y="21"/>
                </a:lnTo>
                <a:lnTo>
                  <a:pt x="1305" y="22"/>
                </a:lnTo>
                <a:lnTo>
                  <a:pt x="1330" y="25"/>
                </a:lnTo>
                <a:lnTo>
                  <a:pt x="1341" y="26"/>
                </a:lnTo>
                <a:lnTo>
                  <a:pt x="1351" y="28"/>
                </a:lnTo>
                <a:lnTo>
                  <a:pt x="1360" y="30"/>
                </a:lnTo>
                <a:lnTo>
                  <a:pt x="1369" y="31"/>
                </a:lnTo>
                <a:lnTo>
                  <a:pt x="1400" y="33"/>
                </a:lnTo>
                <a:lnTo>
                  <a:pt x="1416" y="34"/>
                </a:lnTo>
                <a:lnTo>
                  <a:pt x="1423" y="35"/>
                </a:lnTo>
                <a:lnTo>
                  <a:pt x="1431" y="36"/>
                </a:lnTo>
                <a:lnTo>
                  <a:pt x="1476" y="39"/>
                </a:lnTo>
                <a:lnTo>
                  <a:pt x="1486" y="40"/>
                </a:lnTo>
                <a:lnTo>
                  <a:pt x="1495" y="42"/>
                </a:lnTo>
                <a:lnTo>
                  <a:pt x="1512" y="43"/>
                </a:lnTo>
                <a:lnTo>
                  <a:pt x="1599" y="44"/>
                </a:lnTo>
                <a:lnTo>
                  <a:pt x="1757" y="45"/>
                </a:lnTo>
                <a:lnTo>
                  <a:pt x="1770" y="46"/>
                </a:lnTo>
                <a:lnTo>
                  <a:pt x="1777" y="47"/>
                </a:lnTo>
                <a:lnTo>
                  <a:pt x="1797" y="49"/>
                </a:lnTo>
                <a:lnTo>
                  <a:pt x="1940" y="55"/>
                </a:lnTo>
                <a:lnTo>
                  <a:pt x="1964" y="56"/>
                </a:lnTo>
                <a:lnTo>
                  <a:pt x="1970" y="57"/>
                </a:lnTo>
                <a:lnTo>
                  <a:pt x="1976" y="59"/>
                </a:lnTo>
                <a:lnTo>
                  <a:pt x="1992" y="61"/>
                </a:lnTo>
                <a:lnTo>
                  <a:pt x="2079" y="61"/>
                </a:lnTo>
                <a:lnTo>
                  <a:pt x="2154" y="61"/>
                </a:lnTo>
                <a:lnTo>
                  <a:pt x="2159" y="60"/>
                </a:lnTo>
                <a:lnTo>
                  <a:pt x="2163" y="58"/>
                </a:lnTo>
                <a:lnTo>
                  <a:pt x="2181" y="57"/>
                </a:lnTo>
                <a:lnTo>
                  <a:pt x="2270" y="56"/>
                </a:lnTo>
                <a:lnTo>
                  <a:pt x="2290" y="54"/>
                </a:lnTo>
                <a:lnTo>
                  <a:pt x="2313" y="52"/>
                </a:lnTo>
                <a:lnTo>
                  <a:pt x="2401" y="46"/>
                </a:lnTo>
                <a:lnTo>
                  <a:pt x="2430" y="44"/>
                </a:lnTo>
                <a:lnTo>
                  <a:pt x="2455" y="42"/>
                </a:lnTo>
                <a:lnTo>
                  <a:pt x="2478" y="40"/>
                </a:lnTo>
                <a:lnTo>
                  <a:pt x="2563" y="39"/>
                </a:lnTo>
                <a:lnTo>
                  <a:pt x="2581" y="41"/>
                </a:lnTo>
                <a:lnTo>
                  <a:pt x="2591" y="42"/>
                </a:lnTo>
                <a:lnTo>
                  <a:pt x="2616" y="44"/>
                </a:lnTo>
                <a:lnTo>
                  <a:pt x="2659" y="45"/>
                </a:lnTo>
                <a:lnTo>
                  <a:pt x="2668" y="46"/>
                </a:lnTo>
                <a:lnTo>
                  <a:pt x="2677" y="47"/>
                </a:lnTo>
                <a:lnTo>
                  <a:pt x="2701" y="49"/>
                </a:lnTo>
                <a:lnTo>
                  <a:pt x="2782" y="50"/>
                </a:lnTo>
                <a:lnTo>
                  <a:pt x="2850" y="52"/>
                </a:lnTo>
                <a:lnTo>
                  <a:pt x="2874" y="54"/>
                </a:lnTo>
                <a:lnTo>
                  <a:pt x="2920"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1" name="SMARTPenAnnotation46"/>
          <p:cNvSpPr>
            <a:spLocks/>
          </p:cNvSpPr>
          <p:nvPr/>
        </p:nvSpPr>
        <p:spPr bwMode="auto">
          <a:xfrm>
            <a:off x="4081463" y="2276475"/>
            <a:ext cx="768350" cy="47625"/>
          </a:xfrm>
          <a:custGeom>
            <a:avLst/>
            <a:gdLst>
              <a:gd name="T0" fmla="*/ 0 w 484"/>
              <a:gd name="T1" fmla="*/ 0 h 30"/>
              <a:gd name="T2" fmla="*/ 9 w 484"/>
              <a:gd name="T3" fmla="*/ 3 h 30"/>
              <a:gd name="T4" fmla="*/ 12 w 484"/>
              <a:gd name="T5" fmla="*/ 5 h 30"/>
              <a:gd name="T6" fmla="*/ 15 w 484"/>
              <a:gd name="T7" fmla="*/ 6 h 30"/>
              <a:gd name="T8" fmla="*/ 17 w 484"/>
              <a:gd name="T9" fmla="*/ 8 h 30"/>
              <a:gd name="T10" fmla="*/ 19 w 484"/>
              <a:gd name="T11" fmla="*/ 9 h 30"/>
              <a:gd name="T12" fmla="*/ 22 w 484"/>
              <a:gd name="T13" fmla="*/ 10 h 30"/>
              <a:gd name="T14" fmla="*/ 26 w 484"/>
              <a:gd name="T15" fmla="*/ 11 h 30"/>
              <a:gd name="T16" fmla="*/ 33 w 484"/>
              <a:gd name="T17" fmla="*/ 11 h 30"/>
              <a:gd name="T18" fmla="*/ 37 w 484"/>
              <a:gd name="T19" fmla="*/ 12 h 30"/>
              <a:gd name="T20" fmla="*/ 41 w 484"/>
              <a:gd name="T21" fmla="*/ 13 h 30"/>
              <a:gd name="T22" fmla="*/ 46 w 484"/>
              <a:gd name="T23" fmla="*/ 15 h 30"/>
              <a:gd name="T24" fmla="*/ 51 w 484"/>
              <a:gd name="T25" fmla="*/ 15 h 30"/>
              <a:gd name="T26" fmla="*/ 55 w 484"/>
              <a:gd name="T27" fmla="*/ 16 h 30"/>
              <a:gd name="T28" fmla="*/ 65 w 484"/>
              <a:gd name="T29" fmla="*/ 17 h 30"/>
              <a:gd name="T30" fmla="*/ 91 w 484"/>
              <a:gd name="T31" fmla="*/ 17 h 30"/>
              <a:gd name="T32" fmla="*/ 135 w 484"/>
              <a:gd name="T33" fmla="*/ 17 h 30"/>
              <a:gd name="T34" fmla="*/ 147 w 484"/>
              <a:gd name="T35" fmla="*/ 17 h 30"/>
              <a:gd name="T36" fmla="*/ 160 w 484"/>
              <a:gd name="T37" fmla="*/ 16 h 30"/>
              <a:gd name="T38" fmla="*/ 174 w 484"/>
              <a:gd name="T39" fmla="*/ 14 h 30"/>
              <a:gd name="T40" fmla="*/ 186 w 484"/>
              <a:gd name="T41" fmla="*/ 13 h 30"/>
              <a:gd name="T42" fmla="*/ 196 w 484"/>
              <a:gd name="T43" fmla="*/ 13 h 30"/>
              <a:gd name="T44" fmla="*/ 206 w 484"/>
              <a:gd name="T45" fmla="*/ 12 h 30"/>
              <a:gd name="T46" fmla="*/ 217 w 484"/>
              <a:gd name="T47" fmla="*/ 12 h 30"/>
              <a:gd name="T48" fmla="*/ 254 w 484"/>
              <a:gd name="T49" fmla="*/ 8 h 30"/>
              <a:gd name="T50" fmla="*/ 264 w 484"/>
              <a:gd name="T51" fmla="*/ 7 h 30"/>
              <a:gd name="T52" fmla="*/ 274 w 484"/>
              <a:gd name="T53" fmla="*/ 7 h 30"/>
              <a:gd name="T54" fmla="*/ 282 w 484"/>
              <a:gd name="T55" fmla="*/ 6 h 30"/>
              <a:gd name="T56" fmla="*/ 291 w 484"/>
              <a:gd name="T57" fmla="*/ 5 h 30"/>
              <a:gd name="T58" fmla="*/ 299 w 484"/>
              <a:gd name="T59" fmla="*/ 3 h 30"/>
              <a:gd name="T60" fmla="*/ 306 w 484"/>
              <a:gd name="T61" fmla="*/ 2 h 30"/>
              <a:gd name="T62" fmla="*/ 314 w 484"/>
              <a:gd name="T63" fmla="*/ 2 h 30"/>
              <a:gd name="T64" fmla="*/ 322 w 484"/>
              <a:gd name="T65" fmla="*/ 1 h 30"/>
              <a:gd name="T66" fmla="*/ 339 w 484"/>
              <a:gd name="T67" fmla="*/ 1 h 30"/>
              <a:gd name="T68" fmla="*/ 387 w 484"/>
              <a:gd name="T69" fmla="*/ 0 h 30"/>
              <a:gd name="T70" fmla="*/ 393 w 484"/>
              <a:gd name="T71" fmla="*/ 1 h 30"/>
              <a:gd name="T72" fmla="*/ 399 w 484"/>
              <a:gd name="T73" fmla="*/ 2 h 30"/>
              <a:gd name="T74" fmla="*/ 404 w 484"/>
              <a:gd name="T75" fmla="*/ 3 h 30"/>
              <a:gd name="T76" fmla="*/ 410 w 484"/>
              <a:gd name="T77" fmla="*/ 4 h 30"/>
              <a:gd name="T78" fmla="*/ 416 w 484"/>
              <a:gd name="T79" fmla="*/ 5 h 30"/>
              <a:gd name="T80" fmla="*/ 421 w 484"/>
              <a:gd name="T81" fmla="*/ 5 h 30"/>
              <a:gd name="T82" fmla="*/ 426 w 484"/>
              <a:gd name="T83" fmla="*/ 6 h 30"/>
              <a:gd name="T84" fmla="*/ 431 w 484"/>
              <a:gd name="T85" fmla="*/ 7 h 30"/>
              <a:gd name="T86" fmla="*/ 435 w 484"/>
              <a:gd name="T87" fmla="*/ 9 h 30"/>
              <a:gd name="T88" fmla="*/ 441 w 484"/>
              <a:gd name="T89" fmla="*/ 10 h 30"/>
              <a:gd name="T90" fmla="*/ 453 w 484"/>
              <a:gd name="T91" fmla="*/ 14 h 30"/>
              <a:gd name="T92" fmla="*/ 460 w 484"/>
              <a:gd name="T93" fmla="*/ 16 h 30"/>
              <a:gd name="T94" fmla="*/ 466 w 484"/>
              <a:gd name="T95" fmla="*/ 19 h 30"/>
              <a:gd name="T96" fmla="*/ 483 w 484"/>
              <a:gd name="T9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4" h="30">
                <a:moveTo>
                  <a:pt x="0" y="0"/>
                </a:moveTo>
                <a:lnTo>
                  <a:pt x="9" y="3"/>
                </a:lnTo>
                <a:lnTo>
                  <a:pt x="12" y="5"/>
                </a:lnTo>
                <a:lnTo>
                  <a:pt x="15" y="6"/>
                </a:lnTo>
                <a:lnTo>
                  <a:pt x="17" y="8"/>
                </a:lnTo>
                <a:lnTo>
                  <a:pt x="19" y="9"/>
                </a:lnTo>
                <a:lnTo>
                  <a:pt x="22" y="10"/>
                </a:lnTo>
                <a:lnTo>
                  <a:pt x="26" y="11"/>
                </a:lnTo>
                <a:lnTo>
                  <a:pt x="33" y="11"/>
                </a:lnTo>
                <a:lnTo>
                  <a:pt x="37" y="12"/>
                </a:lnTo>
                <a:lnTo>
                  <a:pt x="41" y="13"/>
                </a:lnTo>
                <a:lnTo>
                  <a:pt x="46" y="15"/>
                </a:lnTo>
                <a:lnTo>
                  <a:pt x="51" y="15"/>
                </a:lnTo>
                <a:lnTo>
                  <a:pt x="55" y="16"/>
                </a:lnTo>
                <a:lnTo>
                  <a:pt x="65" y="17"/>
                </a:lnTo>
                <a:lnTo>
                  <a:pt x="91" y="17"/>
                </a:lnTo>
                <a:lnTo>
                  <a:pt x="135" y="17"/>
                </a:lnTo>
                <a:lnTo>
                  <a:pt x="147" y="17"/>
                </a:lnTo>
                <a:lnTo>
                  <a:pt x="160" y="16"/>
                </a:lnTo>
                <a:lnTo>
                  <a:pt x="174" y="14"/>
                </a:lnTo>
                <a:lnTo>
                  <a:pt x="186" y="13"/>
                </a:lnTo>
                <a:lnTo>
                  <a:pt x="196" y="13"/>
                </a:lnTo>
                <a:lnTo>
                  <a:pt x="206" y="12"/>
                </a:lnTo>
                <a:lnTo>
                  <a:pt x="217" y="12"/>
                </a:lnTo>
                <a:lnTo>
                  <a:pt x="254" y="8"/>
                </a:lnTo>
                <a:lnTo>
                  <a:pt x="264" y="7"/>
                </a:lnTo>
                <a:lnTo>
                  <a:pt x="274" y="7"/>
                </a:lnTo>
                <a:lnTo>
                  <a:pt x="282" y="6"/>
                </a:lnTo>
                <a:lnTo>
                  <a:pt x="291" y="5"/>
                </a:lnTo>
                <a:lnTo>
                  <a:pt x="299" y="3"/>
                </a:lnTo>
                <a:lnTo>
                  <a:pt x="306" y="2"/>
                </a:lnTo>
                <a:lnTo>
                  <a:pt x="314" y="2"/>
                </a:lnTo>
                <a:lnTo>
                  <a:pt x="322" y="1"/>
                </a:lnTo>
                <a:lnTo>
                  <a:pt x="339" y="1"/>
                </a:lnTo>
                <a:lnTo>
                  <a:pt x="387" y="0"/>
                </a:lnTo>
                <a:lnTo>
                  <a:pt x="393" y="1"/>
                </a:lnTo>
                <a:lnTo>
                  <a:pt x="399" y="2"/>
                </a:lnTo>
                <a:lnTo>
                  <a:pt x="404" y="3"/>
                </a:lnTo>
                <a:lnTo>
                  <a:pt x="410" y="4"/>
                </a:lnTo>
                <a:lnTo>
                  <a:pt x="416" y="5"/>
                </a:lnTo>
                <a:lnTo>
                  <a:pt x="421" y="5"/>
                </a:lnTo>
                <a:lnTo>
                  <a:pt x="426" y="6"/>
                </a:lnTo>
                <a:lnTo>
                  <a:pt x="431" y="7"/>
                </a:lnTo>
                <a:lnTo>
                  <a:pt x="435" y="9"/>
                </a:lnTo>
                <a:lnTo>
                  <a:pt x="441" y="10"/>
                </a:lnTo>
                <a:lnTo>
                  <a:pt x="453" y="14"/>
                </a:lnTo>
                <a:lnTo>
                  <a:pt x="460" y="16"/>
                </a:lnTo>
                <a:lnTo>
                  <a:pt x="466" y="19"/>
                </a:lnTo>
                <a:lnTo>
                  <a:pt x="483" y="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2" name="SMARTPenAnnotation47"/>
          <p:cNvSpPr>
            <a:spLocks/>
          </p:cNvSpPr>
          <p:nvPr/>
        </p:nvSpPr>
        <p:spPr bwMode="auto">
          <a:xfrm>
            <a:off x="6143625" y="3295650"/>
            <a:ext cx="2447925" cy="88900"/>
          </a:xfrm>
          <a:custGeom>
            <a:avLst/>
            <a:gdLst>
              <a:gd name="T0" fmla="*/ 0 w 1542"/>
              <a:gd name="T1" fmla="*/ 0 h 56"/>
              <a:gd name="T2" fmla="*/ 557 w 1542"/>
              <a:gd name="T3" fmla="*/ 0 h 56"/>
              <a:gd name="T4" fmla="*/ 578 w 1542"/>
              <a:gd name="T5" fmla="*/ 1 h 56"/>
              <a:gd name="T6" fmla="*/ 588 w 1542"/>
              <a:gd name="T7" fmla="*/ 3 h 56"/>
              <a:gd name="T8" fmla="*/ 607 w 1542"/>
              <a:gd name="T9" fmla="*/ 4 h 56"/>
              <a:gd name="T10" fmla="*/ 645 w 1542"/>
              <a:gd name="T11" fmla="*/ 5 h 56"/>
              <a:gd name="T12" fmla="*/ 825 w 1542"/>
              <a:gd name="T13" fmla="*/ 5 h 56"/>
              <a:gd name="T14" fmla="*/ 844 w 1542"/>
              <a:gd name="T15" fmla="*/ 7 h 56"/>
              <a:gd name="T16" fmla="*/ 853 w 1542"/>
              <a:gd name="T17" fmla="*/ 8 h 56"/>
              <a:gd name="T18" fmla="*/ 873 w 1542"/>
              <a:gd name="T19" fmla="*/ 10 h 56"/>
              <a:gd name="T20" fmla="*/ 914 w 1542"/>
              <a:gd name="T21" fmla="*/ 11 h 56"/>
              <a:gd name="T22" fmla="*/ 995 w 1542"/>
              <a:gd name="T23" fmla="*/ 11 h 56"/>
              <a:gd name="T24" fmla="*/ 1023 w 1542"/>
              <a:gd name="T25" fmla="*/ 13 h 56"/>
              <a:gd name="T26" fmla="*/ 1067 w 1542"/>
              <a:gd name="T27" fmla="*/ 16 h 56"/>
              <a:gd name="T28" fmla="*/ 1181 w 1542"/>
              <a:gd name="T29" fmla="*/ 24 h 56"/>
              <a:gd name="T30" fmla="*/ 1205 w 1542"/>
              <a:gd name="T31" fmla="*/ 27 h 56"/>
              <a:gd name="T32" fmla="*/ 1223 w 1542"/>
              <a:gd name="T33" fmla="*/ 29 h 56"/>
              <a:gd name="T34" fmla="*/ 1238 w 1542"/>
              <a:gd name="T35" fmla="*/ 30 h 56"/>
              <a:gd name="T36" fmla="*/ 1261 w 1542"/>
              <a:gd name="T37" fmla="*/ 32 h 56"/>
              <a:gd name="T38" fmla="*/ 1270 w 1542"/>
              <a:gd name="T39" fmla="*/ 33 h 56"/>
              <a:gd name="T40" fmla="*/ 1278 w 1542"/>
              <a:gd name="T41" fmla="*/ 34 h 56"/>
              <a:gd name="T42" fmla="*/ 1285 w 1542"/>
              <a:gd name="T43" fmla="*/ 36 h 56"/>
              <a:gd name="T44" fmla="*/ 1294 w 1542"/>
              <a:gd name="T45" fmla="*/ 38 h 56"/>
              <a:gd name="T46" fmla="*/ 1316 w 1542"/>
              <a:gd name="T47" fmla="*/ 41 h 56"/>
              <a:gd name="T48" fmla="*/ 1325 w 1542"/>
              <a:gd name="T49" fmla="*/ 42 h 56"/>
              <a:gd name="T50" fmla="*/ 1341 w 1542"/>
              <a:gd name="T51" fmla="*/ 44 h 56"/>
              <a:gd name="T52" fmla="*/ 1350 w 1542"/>
              <a:gd name="T53" fmla="*/ 45 h 56"/>
              <a:gd name="T54" fmla="*/ 1369 w 1542"/>
              <a:gd name="T55" fmla="*/ 47 h 56"/>
              <a:gd name="T56" fmla="*/ 1401 w 1542"/>
              <a:gd name="T57" fmla="*/ 52 h 56"/>
              <a:gd name="T58" fmla="*/ 1410 w 1542"/>
              <a:gd name="T59" fmla="*/ 54 h 56"/>
              <a:gd name="T60" fmla="*/ 1423 w 1542"/>
              <a:gd name="T61" fmla="*/ 55 h 56"/>
              <a:gd name="T62" fmla="*/ 1434 w 1542"/>
              <a:gd name="T63" fmla="*/ 54 h 56"/>
              <a:gd name="T64" fmla="*/ 1440 w 1542"/>
              <a:gd name="T65" fmla="*/ 53 h 56"/>
              <a:gd name="T66" fmla="*/ 1463 w 1542"/>
              <a:gd name="T67" fmla="*/ 51 h 56"/>
              <a:gd name="T68" fmla="*/ 1489 w 1542"/>
              <a:gd name="T69" fmla="*/ 49 h 56"/>
              <a:gd name="T70" fmla="*/ 1523 w 1542"/>
              <a:gd name="T71" fmla="*/ 46 h 56"/>
              <a:gd name="T72" fmla="*/ 1541 w 1542"/>
              <a:gd name="T73"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2" h="56">
                <a:moveTo>
                  <a:pt x="0" y="0"/>
                </a:moveTo>
                <a:lnTo>
                  <a:pt x="557" y="0"/>
                </a:lnTo>
                <a:lnTo>
                  <a:pt x="578" y="1"/>
                </a:lnTo>
                <a:lnTo>
                  <a:pt x="588" y="3"/>
                </a:lnTo>
                <a:lnTo>
                  <a:pt x="607" y="4"/>
                </a:lnTo>
                <a:lnTo>
                  <a:pt x="645" y="5"/>
                </a:lnTo>
                <a:lnTo>
                  <a:pt x="825" y="5"/>
                </a:lnTo>
                <a:lnTo>
                  <a:pt x="844" y="7"/>
                </a:lnTo>
                <a:lnTo>
                  <a:pt x="853" y="8"/>
                </a:lnTo>
                <a:lnTo>
                  <a:pt x="873" y="10"/>
                </a:lnTo>
                <a:lnTo>
                  <a:pt x="914" y="11"/>
                </a:lnTo>
                <a:lnTo>
                  <a:pt x="995" y="11"/>
                </a:lnTo>
                <a:lnTo>
                  <a:pt x="1023" y="13"/>
                </a:lnTo>
                <a:lnTo>
                  <a:pt x="1067" y="16"/>
                </a:lnTo>
                <a:lnTo>
                  <a:pt x="1181" y="24"/>
                </a:lnTo>
                <a:lnTo>
                  <a:pt x="1205" y="27"/>
                </a:lnTo>
                <a:lnTo>
                  <a:pt x="1223" y="29"/>
                </a:lnTo>
                <a:lnTo>
                  <a:pt x="1238" y="30"/>
                </a:lnTo>
                <a:lnTo>
                  <a:pt x="1261" y="32"/>
                </a:lnTo>
                <a:lnTo>
                  <a:pt x="1270" y="33"/>
                </a:lnTo>
                <a:lnTo>
                  <a:pt x="1278" y="34"/>
                </a:lnTo>
                <a:lnTo>
                  <a:pt x="1285" y="36"/>
                </a:lnTo>
                <a:lnTo>
                  <a:pt x="1294" y="38"/>
                </a:lnTo>
                <a:lnTo>
                  <a:pt x="1316" y="41"/>
                </a:lnTo>
                <a:lnTo>
                  <a:pt x="1325" y="42"/>
                </a:lnTo>
                <a:lnTo>
                  <a:pt x="1341" y="44"/>
                </a:lnTo>
                <a:lnTo>
                  <a:pt x="1350" y="45"/>
                </a:lnTo>
                <a:lnTo>
                  <a:pt x="1369" y="47"/>
                </a:lnTo>
                <a:lnTo>
                  <a:pt x="1401" y="52"/>
                </a:lnTo>
                <a:lnTo>
                  <a:pt x="1410" y="54"/>
                </a:lnTo>
                <a:lnTo>
                  <a:pt x="1423" y="55"/>
                </a:lnTo>
                <a:lnTo>
                  <a:pt x="1434" y="54"/>
                </a:lnTo>
                <a:lnTo>
                  <a:pt x="1440" y="53"/>
                </a:lnTo>
                <a:lnTo>
                  <a:pt x="1463" y="51"/>
                </a:lnTo>
                <a:lnTo>
                  <a:pt x="1489" y="49"/>
                </a:lnTo>
                <a:lnTo>
                  <a:pt x="1523" y="46"/>
                </a:lnTo>
                <a:lnTo>
                  <a:pt x="1541"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3" name="SMARTPenAnnotation48"/>
          <p:cNvSpPr>
            <a:spLocks/>
          </p:cNvSpPr>
          <p:nvPr/>
        </p:nvSpPr>
        <p:spPr bwMode="auto">
          <a:xfrm>
            <a:off x="4044950" y="3652838"/>
            <a:ext cx="4494213" cy="80962"/>
          </a:xfrm>
          <a:custGeom>
            <a:avLst/>
            <a:gdLst>
              <a:gd name="T0" fmla="*/ 6 w 2831"/>
              <a:gd name="T1" fmla="*/ 30 h 51"/>
              <a:gd name="T2" fmla="*/ 33 w 2831"/>
              <a:gd name="T3" fmla="*/ 28 h 51"/>
              <a:gd name="T4" fmla="*/ 50 w 2831"/>
              <a:gd name="T5" fmla="*/ 26 h 51"/>
              <a:gd name="T6" fmla="*/ 74 w 2831"/>
              <a:gd name="T7" fmla="*/ 23 h 51"/>
              <a:gd name="T8" fmla="*/ 158 w 2831"/>
              <a:gd name="T9" fmla="*/ 22 h 51"/>
              <a:gd name="T10" fmla="*/ 169 w 2831"/>
              <a:gd name="T11" fmla="*/ 19 h 51"/>
              <a:gd name="T12" fmla="*/ 263 w 2831"/>
              <a:gd name="T13" fmla="*/ 17 h 51"/>
              <a:gd name="T14" fmla="*/ 378 w 2831"/>
              <a:gd name="T15" fmla="*/ 22 h 51"/>
              <a:gd name="T16" fmla="*/ 400 w 2831"/>
              <a:gd name="T17" fmla="*/ 24 h 51"/>
              <a:gd name="T18" fmla="*/ 444 w 2831"/>
              <a:gd name="T19" fmla="*/ 27 h 51"/>
              <a:gd name="T20" fmla="*/ 499 w 2831"/>
              <a:gd name="T21" fmla="*/ 29 h 51"/>
              <a:gd name="T22" fmla="*/ 571 w 2831"/>
              <a:gd name="T23" fmla="*/ 34 h 51"/>
              <a:gd name="T24" fmla="*/ 710 w 2831"/>
              <a:gd name="T25" fmla="*/ 39 h 51"/>
              <a:gd name="T26" fmla="*/ 739 w 2831"/>
              <a:gd name="T27" fmla="*/ 42 h 51"/>
              <a:gd name="T28" fmla="*/ 819 w 2831"/>
              <a:gd name="T29" fmla="*/ 44 h 51"/>
              <a:gd name="T30" fmla="*/ 871 w 2831"/>
              <a:gd name="T31" fmla="*/ 46 h 51"/>
              <a:gd name="T32" fmla="*/ 919 w 2831"/>
              <a:gd name="T33" fmla="*/ 49 h 51"/>
              <a:gd name="T34" fmla="*/ 1127 w 2831"/>
              <a:gd name="T35" fmla="*/ 50 h 51"/>
              <a:gd name="T36" fmla="*/ 1162 w 2831"/>
              <a:gd name="T37" fmla="*/ 49 h 51"/>
              <a:gd name="T38" fmla="*/ 1208 w 2831"/>
              <a:gd name="T39" fmla="*/ 46 h 51"/>
              <a:gd name="T40" fmla="*/ 1474 w 2831"/>
              <a:gd name="T41" fmla="*/ 45 h 51"/>
              <a:gd name="T42" fmla="*/ 1495 w 2831"/>
              <a:gd name="T43" fmla="*/ 46 h 51"/>
              <a:gd name="T44" fmla="*/ 1522 w 2831"/>
              <a:gd name="T45" fmla="*/ 49 h 51"/>
              <a:gd name="T46" fmla="*/ 1791 w 2831"/>
              <a:gd name="T47" fmla="*/ 50 h 51"/>
              <a:gd name="T48" fmla="*/ 1854 w 2831"/>
              <a:gd name="T49" fmla="*/ 47 h 51"/>
              <a:gd name="T50" fmla="*/ 2043 w 2831"/>
              <a:gd name="T51" fmla="*/ 30 h 51"/>
              <a:gd name="T52" fmla="*/ 2145 w 2831"/>
              <a:gd name="T53" fmla="*/ 28 h 51"/>
              <a:gd name="T54" fmla="*/ 2171 w 2831"/>
              <a:gd name="T55" fmla="*/ 26 h 51"/>
              <a:gd name="T56" fmla="*/ 2203 w 2831"/>
              <a:gd name="T57" fmla="*/ 23 h 51"/>
              <a:gd name="T58" fmla="*/ 2462 w 2831"/>
              <a:gd name="T59" fmla="*/ 22 h 51"/>
              <a:gd name="T60" fmla="*/ 2534 w 2831"/>
              <a:gd name="T61" fmla="*/ 18 h 51"/>
              <a:gd name="T62" fmla="*/ 2723 w 2831"/>
              <a:gd name="T63" fmla="*/ 7 h 51"/>
              <a:gd name="T64" fmla="*/ 2784 w 2831"/>
              <a:gd name="T65" fmla="*/ 5 h 51"/>
              <a:gd name="T66" fmla="*/ 2798 w 2831"/>
              <a:gd name="T67" fmla="*/ 2 h 51"/>
              <a:gd name="T68" fmla="*/ 2830 w 2831"/>
              <a:gd name="T6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1" h="51">
                <a:moveTo>
                  <a:pt x="0" y="33"/>
                </a:moveTo>
                <a:lnTo>
                  <a:pt x="6" y="30"/>
                </a:lnTo>
                <a:lnTo>
                  <a:pt x="12" y="29"/>
                </a:lnTo>
                <a:lnTo>
                  <a:pt x="33" y="28"/>
                </a:lnTo>
                <a:lnTo>
                  <a:pt x="40" y="27"/>
                </a:lnTo>
                <a:lnTo>
                  <a:pt x="50" y="26"/>
                </a:lnTo>
                <a:lnTo>
                  <a:pt x="59" y="25"/>
                </a:lnTo>
                <a:lnTo>
                  <a:pt x="74" y="23"/>
                </a:lnTo>
                <a:lnTo>
                  <a:pt x="153" y="22"/>
                </a:lnTo>
                <a:lnTo>
                  <a:pt x="158" y="22"/>
                </a:lnTo>
                <a:lnTo>
                  <a:pt x="164" y="20"/>
                </a:lnTo>
                <a:lnTo>
                  <a:pt x="169" y="19"/>
                </a:lnTo>
                <a:lnTo>
                  <a:pt x="180" y="18"/>
                </a:lnTo>
                <a:lnTo>
                  <a:pt x="263" y="17"/>
                </a:lnTo>
                <a:lnTo>
                  <a:pt x="330" y="21"/>
                </a:lnTo>
                <a:lnTo>
                  <a:pt x="378" y="22"/>
                </a:lnTo>
                <a:lnTo>
                  <a:pt x="390" y="23"/>
                </a:lnTo>
                <a:lnTo>
                  <a:pt x="400" y="24"/>
                </a:lnTo>
                <a:lnTo>
                  <a:pt x="409" y="25"/>
                </a:lnTo>
                <a:lnTo>
                  <a:pt x="444" y="27"/>
                </a:lnTo>
                <a:lnTo>
                  <a:pt x="484" y="28"/>
                </a:lnTo>
                <a:lnTo>
                  <a:pt x="499" y="29"/>
                </a:lnTo>
                <a:lnTo>
                  <a:pt x="511" y="30"/>
                </a:lnTo>
                <a:lnTo>
                  <a:pt x="571" y="34"/>
                </a:lnTo>
                <a:lnTo>
                  <a:pt x="669" y="37"/>
                </a:lnTo>
                <a:lnTo>
                  <a:pt x="710" y="39"/>
                </a:lnTo>
                <a:lnTo>
                  <a:pt x="725" y="40"/>
                </a:lnTo>
                <a:lnTo>
                  <a:pt x="739" y="42"/>
                </a:lnTo>
                <a:lnTo>
                  <a:pt x="752" y="43"/>
                </a:lnTo>
                <a:lnTo>
                  <a:pt x="819" y="44"/>
                </a:lnTo>
                <a:lnTo>
                  <a:pt x="857" y="45"/>
                </a:lnTo>
                <a:lnTo>
                  <a:pt x="871" y="46"/>
                </a:lnTo>
                <a:lnTo>
                  <a:pt x="882" y="48"/>
                </a:lnTo>
                <a:lnTo>
                  <a:pt x="919" y="49"/>
                </a:lnTo>
                <a:lnTo>
                  <a:pt x="1005" y="50"/>
                </a:lnTo>
                <a:lnTo>
                  <a:pt x="1127" y="50"/>
                </a:lnTo>
                <a:lnTo>
                  <a:pt x="1146" y="50"/>
                </a:lnTo>
                <a:lnTo>
                  <a:pt x="1162" y="49"/>
                </a:lnTo>
                <a:lnTo>
                  <a:pt x="1176" y="47"/>
                </a:lnTo>
                <a:lnTo>
                  <a:pt x="1208" y="46"/>
                </a:lnTo>
                <a:lnTo>
                  <a:pt x="1288" y="45"/>
                </a:lnTo>
                <a:lnTo>
                  <a:pt x="1474" y="45"/>
                </a:lnTo>
                <a:lnTo>
                  <a:pt x="1485" y="45"/>
                </a:lnTo>
                <a:lnTo>
                  <a:pt x="1495" y="46"/>
                </a:lnTo>
                <a:lnTo>
                  <a:pt x="1505" y="48"/>
                </a:lnTo>
                <a:lnTo>
                  <a:pt x="1522" y="49"/>
                </a:lnTo>
                <a:lnTo>
                  <a:pt x="1603" y="50"/>
                </a:lnTo>
                <a:lnTo>
                  <a:pt x="1791" y="50"/>
                </a:lnTo>
                <a:lnTo>
                  <a:pt x="1831" y="49"/>
                </a:lnTo>
                <a:lnTo>
                  <a:pt x="1854" y="47"/>
                </a:lnTo>
                <a:lnTo>
                  <a:pt x="1895" y="44"/>
                </a:lnTo>
                <a:lnTo>
                  <a:pt x="2043" y="30"/>
                </a:lnTo>
                <a:lnTo>
                  <a:pt x="2068" y="29"/>
                </a:lnTo>
                <a:lnTo>
                  <a:pt x="2145" y="28"/>
                </a:lnTo>
                <a:lnTo>
                  <a:pt x="2159" y="27"/>
                </a:lnTo>
                <a:lnTo>
                  <a:pt x="2171" y="26"/>
                </a:lnTo>
                <a:lnTo>
                  <a:pt x="2182" y="25"/>
                </a:lnTo>
                <a:lnTo>
                  <a:pt x="2203" y="23"/>
                </a:lnTo>
                <a:lnTo>
                  <a:pt x="2283" y="22"/>
                </a:lnTo>
                <a:lnTo>
                  <a:pt x="2462" y="22"/>
                </a:lnTo>
                <a:lnTo>
                  <a:pt x="2496" y="20"/>
                </a:lnTo>
                <a:lnTo>
                  <a:pt x="2534" y="18"/>
                </a:lnTo>
                <a:lnTo>
                  <a:pt x="2559" y="17"/>
                </a:lnTo>
                <a:lnTo>
                  <a:pt x="2723" y="7"/>
                </a:lnTo>
                <a:lnTo>
                  <a:pt x="2777" y="5"/>
                </a:lnTo>
                <a:lnTo>
                  <a:pt x="2784" y="5"/>
                </a:lnTo>
                <a:lnTo>
                  <a:pt x="2791" y="4"/>
                </a:lnTo>
                <a:lnTo>
                  <a:pt x="2798" y="2"/>
                </a:lnTo>
                <a:lnTo>
                  <a:pt x="2810" y="1"/>
                </a:lnTo>
                <a:lnTo>
                  <a:pt x="2830"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4" name="SMARTPenAnnotation49"/>
          <p:cNvSpPr>
            <a:spLocks/>
          </p:cNvSpPr>
          <p:nvPr/>
        </p:nvSpPr>
        <p:spPr bwMode="auto">
          <a:xfrm>
            <a:off x="4081463" y="3976688"/>
            <a:ext cx="501650" cy="87312"/>
          </a:xfrm>
          <a:custGeom>
            <a:avLst/>
            <a:gdLst>
              <a:gd name="T0" fmla="*/ 0 w 316"/>
              <a:gd name="T1" fmla="*/ 21 h 55"/>
              <a:gd name="T2" fmla="*/ 27 w 316"/>
              <a:gd name="T3" fmla="*/ 21 h 55"/>
              <a:gd name="T4" fmla="*/ 35 w 316"/>
              <a:gd name="T5" fmla="*/ 19 h 55"/>
              <a:gd name="T6" fmla="*/ 40 w 316"/>
              <a:gd name="T7" fmla="*/ 18 h 55"/>
              <a:gd name="T8" fmla="*/ 46 w 316"/>
              <a:gd name="T9" fmla="*/ 17 h 55"/>
              <a:gd name="T10" fmla="*/ 51 w 316"/>
              <a:gd name="T11" fmla="*/ 16 h 55"/>
              <a:gd name="T12" fmla="*/ 56 w 316"/>
              <a:gd name="T13" fmla="*/ 16 h 55"/>
              <a:gd name="T14" fmla="*/ 62 w 316"/>
              <a:gd name="T15" fmla="*/ 15 h 55"/>
              <a:gd name="T16" fmla="*/ 67 w 316"/>
              <a:gd name="T17" fmla="*/ 14 h 55"/>
              <a:gd name="T18" fmla="*/ 73 w 316"/>
              <a:gd name="T19" fmla="*/ 12 h 55"/>
              <a:gd name="T20" fmla="*/ 79 w 316"/>
              <a:gd name="T21" fmla="*/ 11 h 55"/>
              <a:gd name="T22" fmla="*/ 86 w 316"/>
              <a:gd name="T23" fmla="*/ 11 h 55"/>
              <a:gd name="T24" fmla="*/ 93 w 316"/>
              <a:gd name="T25" fmla="*/ 10 h 55"/>
              <a:gd name="T26" fmla="*/ 104 w 316"/>
              <a:gd name="T27" fmla="*/ 9 h 55"/>
              <a:gd name="T28" fmla="*/ 135 w 316"/>
              <a:gd name="T29" fmla="*/ 4 h 55"/>
              <a:gd name="T30" fmla="*/ 151 w 316"/>
              <a:gd name="T31" fmla="*/ 2 h 55"/>
              <a:gd name="T32" fmla="*/ 165 w 316"/>
              <a:gd name="T33" fmla="*/ 1 h 55"/>
              <a:gd name="T34" fmla="*/ 179 w 316"/>
              <a:gd name="T35" fmla="*/ 0 h 55"/>
              <a:gd name="T36" fmla="*/ 193 w 316"/>
              <a:gd name="T37" fmla="*/ 0 h 55"/>
              <a:gd name="T38" fmla="*/ 205 w 316"/>
              <a:gd name="T39" fmla="*/ 1 h 55"/>
              <a:gd name="T40" fmla="*/ 217 w 316"/>
              <a:gd name="T41" fmla="*/ 2 h 55"/>
              <a:gd name="T42" fmla="*/ 227 w 316"/>
              <a:gd name="T43" fmla="*/ 3 h 55"/>
              <a:gd name="T44" fmla="*/ 234 w 316"/>
              <a:gd name="T45" fmla="*/ 4 h 55"/>
              <a:gd name="T46" fmla="*/ 240 w 316"/>
              <a:gd name="T47" fmla="*/ 6 h 55"/>
              <a:gd name="T48" fmla="*/ 246 w 316"/>
              <a:gd name="T49" fmla="*/ 7 h 55"/>
              <a:gd name="T50" fmla="*/ 255 w 316"/>
              <a:gd name="T51" fmla="*/ 8 h 55"/>
              <a:gd name="T52" fmla="*/ 259 w 316"/>
              <a:gd name="T53" fmla="*/ 9 h 55"/>
              <a:gd name="T54" fmla="*/ 262 w 316"/>
              <a:gd name="T55" fmla="*/ 11 h 55"/>
              <a:gd name="T56" fmla="*/ 264 w 316"/>
              <a:gd name="T57" fmla="*/ 12 h 55"/>
              <a:gd name="T58" fmla="*/ 271 w 316"/>
              <a:gd name="T59" fmla="*/ 15 h 55"/>
              <a:gd name="T60" fmla="*/ 274 w 316"/>
              <a:gd name="T61" fmla="*/ 17 h 55"/>
              <a:gd name="T62" fmla="*/ 277 w 316"/>
              <a:gd name="T63" fmla="*/ 19 h 55"/>
              <a:gd name="T64" fmla="*/ 279 w 316"/>
              <a:gd name="T65" fmla="*/ 21 h 55"/>
              <a:gd name="T66" fmla="*/ 282 w 316"/>
              <a:gd name="T67" fmla="*/ 23 h 55"/>
              <a:gd name="T68" fmla="*/ 284 w 316"/>
              <a:gd name="T69" fmla="*/ 24 h 55"/>
              <a:gd name="T70" fmla="*/ 288 w 316"/>
              <a:gd name="T71" fmla="*/ 25 h 55"/>
              <a:gd name="T72" fmla="*/ 290 w 316"/>
              <a:gd name="T73" fmla="*/ 26 h 55"/>
              <a:gd name="T74" fmla="*/ 292 w 316"/>
              <a:gd name="T75" fmla="*/ 27 h 55"/>
              <a:gd name="T76" fmla="*/ 294 w 316"/>
              <a:gd name="T77" fmla="*/ 29 h 55"/>
              <a:gd name="T78" fmla="*/ 296 w 316"/>
              <a:gd name="T79" fmla="*/ 31 h 55"/>
              <a:gd name="T80" fmla="*/ 298 w 316"/>
              <a:gd name="T81" fmla="*/ 34 h 55"/>
              <a:gd name="T82" fmla="*/ 300 w 316"/>
              <a:gd name="T83" fmla="*/ 37 h 55"/>
              <a:gd name="T84" fmla="*/ 302 w 316"/>
              <a:gd name="T85" fmla="*/ 40 h 55"/>
              <a:gd name="T86" fmla="*/ 305 w 316"/>
              <a:gd name="T87" fmla="*/ 44 h 55"/>
              <a:gd name="T88" fmla="*/ 315 w 316"/>
              <a:gd name="T8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6" h="55">
                <a:moveTo>
                  <a:pt x="0" y="21"/>
                </a:moveTo>
                <a:lnTo>
                  <a:pt x="27" y="21"/>
                </a:lnTo>
                <a:lnTo>
                  <a:pt x="35" y="19"/>
                </a:lnTo>
                <a:lnTo>
                  <a:pt x="40" y="18"/>
                </a:lnTo>
                <a:lnTo>
                  <a:pt x="46" y="17"/>
                </a:lnTo>
                <a:lnTo>
                  <a:pt x="51" y="16"/>
                </a:lnTo>
                <a:lnTo>
                  <a:pt x="56" y="16"/>
                </a:lnTo>
                <a:lnTo>
                  <a:pt x="62" y="15"/>
                </a:lnTo>
                <a:lnTo>
                  <a:pt x="67" y="14"/>
                </a:lnTo>
                <a:lnTo>
                  <a:pt x="73" y="12"/>
                </a:lnTo>
                <a:lnTo>
                  <a:pt x="79" y="11"/>
                </a:lnTo>
                <a:lnTo>
                  <a:pt x="86" y="11"/>
                </a:lnTo>
                <a:lnTo>
                  <a:pt x="93" y="10"/>
                </a:lnTo>
                <a:lnTo>
                  <a:pt x="104" y="9"/>
                </a:lnTo>
                <a:lnTo>
                  <a:pt x="135" y="4"/>
                </a:lnTo>
                <a:lnTo>
                  <a:pt x="151" y="2"/>
                </a:lnTo>
                <a:lnTo>
                  <a:pt x="165" y="1"/>
                </a:lnTo>
                <a:lnTo>
                  <a:pt x="179" y="0"/>
                </a:lnTo>
                <a:lnTo>
                  <a:pt x="193" y="0"/>
                </a:lnTo>
                <a:lnTo>
                  <a:pt x="205" y="1"/>
                </a:lnTo>
                <a:lnTo>
                  <a:pt x="217" y="2"/>
                </a:lnTo>
                <a:lnTo>
                  <a:pt x="227" y="3"/>
                </a:lnTo>
                <a:lnTo>
                  <a:pt x="234" y="4"/>
                </a:lnTo>
                <a:lnTo>
                  <a:pt x="240" y="6"/>
                </a:lnTo>
                <a:lnTo>
                  <a:pt x="246" y="7"/>
                </a:lnTo>
                <a:lnTo>
                  <a:pt x="255" y="8"/>
                </a:lnTo>
                <a:lnTo>
                  <a:pt x="259" y="9"/>
                </a:lnTo>
                <a:lnTo>
                  <a:pt x="262" y="11"/>
                </a:lnTo>
                <a:lnTo>
                  <a:pt x="264" y="12"/>
                </a:lnTo>
                <a:lnTo>
                  <a:pt x="271" y="15"/>
                </a:lnTo>
                <a:lnTo>
                  <a:pt x="274" y="17"/>
                </a:lnTo>
                <a:lnTo>
                  <a:pt x="277" y="19"/>
                </a:lnTo>
                <a:lnTo>
                  <a:pt x="279" y="21"/>
                </a:lnTo>
                <a:lnTo>
                  <a:pt x="282" y="23"/>
                </a:lnTo>
                <a:lnTo>
                  <a:pt x="284" y="24"/>
                </a:lnTo>
                <a:lnTo>
                  <a:pt x="288" y="25"/>
                </a:lnTo>
                <a:lnTo>
                  <a:pt x="290" y="26"/>
                </a:lnTo>
                <a:lnTo>
                  <a:pt x="292" y="27"/>
                </a:lnTo>
                <a:lnTo>
                  <a:pt x="294" y="29"/>
                </a:lnTo>
                <a:lnTo>
                  <a:pt x="296" y="31"/>
                </a:lnTo>
                <a:lnTo>
                  <a:pt x="298" y="34"/>
                </a:lnTo>
                <a:lnTo>
                  <a:pt x="300" y="37"/>
                </a:lnTo>
                <a:lnTo>
                  <a:pt x="302" y="40"/>
                </a:lnTo>
                <a:lnTo>
                  <a:pt x="305" y="44"/>
                </a:lnTo>
                <a:lnTo>
                  <a:pt x="315" y="5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5" name="SMARTPenAnnotation50"/>
          <p:cNvSpPr>
            <a:spLocks/>
          </p:cNvSpPr>
          <p:nvPr/>
        </p:nvSpPr>
        <p:spPr bwMode="auto">
          <a:xfrm>
            <a:off x="4759325" y="3990975"/>
            <a:ext cx="3617913" cy="92075"/>
          </a:xfrm>
          <a:custGeom>
            <a:avLst/>
            <a:gdLst>
              <a:gd name="T0" fmla="*/ 0 w 2279"/>
              <a:gd name="T1" fmla="*/ 29 h 58"/>
              <a:gd name="T2" fmla="*/ 29 w 2279"/>
              <a:gd name="T3" fmla="*/ 29 h 58"/>
              <a:gd name="T4" fmla="*/ 33 w 2279"/>
              <a:gd name="T5" fmla="*/ 30 h 58"/>
              <a:gd name="T6" fmla="*/ 37 w 2279"/>
              <a:gd name="T7" fmla="*/ 31 h 58"/>
              <a:gd name="T8" fmla="*/ 47 w 2279"/>
              <a:gd name="T9" fmla="*/ 33 h 58"/>
              <a:gd name="T10" fmla="*/ 96 w 2279"/>
              <a:gd name="T11" fmla="*/ 34 h 58"/>
              <a:gd name="T12" fmla="*/ 124 w 2279"/>
              <a:gd name="T13" fmla="*/ 36 h 58"/>
              <a:gd name="T14" fmla="*/ 143 w 2279"/>
              <a:gd name="T15" fmla="*/ 37 h 58"/>
              <a:gd name="T16" fmla="*/ 271 w 2279"/>
              <a:gd name="T17" fmla="*/ 48 h 58"/>
              <a:gd name="T18" fmla="*/ 298 w 2279"/>
              <a:gd name="T19" fmla="*/ 50 h 58"/>
              <a:gd name="T20" fmla="*/ 328 w 2279"/>
              <a:gd name="T21" fmla="*/ 51 h 58"/>
              <a:gd name="T22" fmla="*/ 337 w 2279"/>
              <a:gd name="T23" fmla="*/ 52 h 58"/>
              <a:gd name="T24" fmla="*/ 347 w 2279"/>
              <a:gd name="T25" fmla="*/ 54 h 58"/>
              <a:gd name="T26" fmla="*/ 366 w 2279"/>
              <a:gd name="T27" fmla="*/ 55 h 58"/>
              <a:gd name="T28" fmla="*/ 431 w 2279"/>
              <a:gd name="T29" fmla="*/ 57 h 58"/>
              <a:gd name="T30" fmla="*/ 637 w 2279"/>
              <a:gd name="T31" fmla="*/ 57 h 58"/>
              <a:gd name="T32" fmla="*/ 707 w 2279"/>
              <a:gd name="T33" fmla="*/ 55 h 58"/>
              <a:gd name="T34" fmla="*/ 790 w 2279"/>
              <a:gd name="T35" fmla="*/ 52 h 58"/>
              <a:gd name="T36" fmla="*/ 835 w 2279"/>
              <a:gd name="T37" fmla="*/ 52 h 58"/>
              <a:gd name="T38" fmla="*/ 908 w 2279"/>
              <a:gd name="T39" fmla="*/ 51 h 58"/>
              <a:gd name="T40" fmla="*/ 941 w 2279"/>
              <a:gd name="T41" fmla="*/ 51 h 58"/>
              <a:gd name="T42" fmla="*/ 1054 w 2279"/>
              <a:gd name="T43" fmla="*/ 46 h 58"/>
              <a:gd name="T44" fmla="*/ 1171 w 2279"/>
              <a:gd name="T45" fmla="*/ 45 h 58"/>
              <a:gd name="T46" fmla="*/ 1289 w 2279"/>
              <a:gd name="T47" fmla="*/ 45 h 58"/>
              <a:gd name="T48" fmla="*/ 1311 w 2279"/>
              <a:gd name="T49" fmla="*/ 44 h 58"/>
              <a:gd name="T50" fmla="*/ 1322 w 2279"/>
              <a:gd name="T51" fmla="*/ 42 h 58"/>
              <a:gd name="T52" fmla="*/ 1355 w 2279"/>
              <a:gd name="T53" fmla="*/ 41 h 58"/>
              <a:gd name="T54" fmla="*/ 1390 w 2279"/>
              <a:gd name="T55" fmla="*/ 40 h 58"/>
              <a:gd name="T56" fmla="*/ 1405 w 2279"/>
              <a:gd name="T57" fmla="*/ 38 h 58"/>
              <a:gd name="T58" fmla="*/ 1419 w 2279"/>
              <a:gd name="T59" fmla="*/ 37 h 58"/>
              <a:gd name="T60" fmla="*/ 1462 w 2279"/>
              <a:gd name="T61" fmla="*/ 34 h 58"/>
              <a:gd name="T62" fmla="*/ 1509 w 2279"/>
              <a:gd name="T63" fmla="*/ 31 h 58"/>
              <a:gd name="T64" fmla="*/ 1541 w 2279"/>
              <a:gd name="T65" fmla="*/ 30 h 58"/>
              <a:gd name="T66" fmla="*/ 1561 w 2279"/>
              <a:gd name="T67" fmla="*/ 28 h 58"/>
              <a:gd name="T68" fmla="*/ 1744 w 2279"/>
              <a:gd name="T69" fmla="*/ 10 h 58"/>
              <a:gd name="T70" fmla="*/ 1761 w 2279"/>
              <a:gd name="T71" fmla="*/ 9 h 58"/>
              <a:gd name="T72" fmla="*/ 1789 w 2279"/>
              <a:gd name="T73" fmla="*/ 7 h 58"/>
              <a:gd name="T74" fmla="*/ 1802 w 2279"/>
              <a:gd name="T75" fmla="*/ 6 h 58"/>
              <a:gd name="T76" fmla="*/ 1813 w 2279"/>
              <a:gd name="T77" fmla="*/ 5 h 58"/>
              <a:gd name="T78" fmla="*/ 1824 w 2279"/>
              <a:gd name="T79" fmla="*/ 3 h 58"/>
              <a:gd name="T80" fmla="*/ 1844 w 2279"/>
              <a:gd name="T81" fmla="*/ 2 h 58"/>
              <a:gd name="T82" fmla="*/ 1895 w 2279"/>
              <a:gd name="T83" fmla="*/ 1 h 58"/>
              <a:gd name="T84" fmla="*/ 2277 w 2279"/>
              <a:gd name="T85" fmla="*/ 0 h 58"/>
              <a:gd name="T86" fmla="*/ 2277 w 2279"/>
              <a:gd name="T87" fmla="*/ 1 h 58"/>
              <a:gd name="T88" fmla="*/ 2278 w 2279"/>
              <a:gd name="T89" fmla="*/ 2 h 58"/>
              <a:gd name="T90" fmla="*/ 2278 w 2279"/>
              <a:gd name="T91"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9" h="58">
                <a:moveTo>
                  <a:pt x="0" y="29"/>
                </a:moveTo>
                <a:lnTo>
                  <a:pt x="29" y="29"/>
                </a:lnTo>
                <a:lnTo>
                  <a:pt x="33" y="30"/>
                </a:lnTo>
                <a:lnTo>
                  <a:pt x="37" y="31"/>
                </a:lnTo>
                <a:lnTo>
                  <a:pt x="47" y="33"/>
                </a:lnTo>
                <a:lnTo>
                  <a:pt x="96" y="34"/>
                </a:lnTo>
                <a:lnTo>
                  <a:pt x="124" y="36"/>
                </a:lnTo>
                <a:lnTo>
                  <a:pt x="143" y="37"/>
                </a:lnTo>
                <a:lnTo>
                  <a:pt x="271" y="48"/>
                </a:lnTo>
                <a:lnTo>
                  <a:pt x="298" y="50"/>
                </a:lnTo>
                <a:lnTo>
                  <a:pt x="328" y="51"/>
                </a:lnTo>
                <a:lnTo>
                  <a:pt x="337" y="52"/>
                </a:lnTo>
                <a:lnTo>
                  <a:pt x="347" y="54"/>
                </a:lnTo>
                <a:lnTo>
                  <a:pt x="366" y="55"/>
                </a:lnTo>
                <a:lnTo>
                  <a:pt x="431" y="57"/>
                </a:lnTo>
                <a:lnTo>
                  <a:pt x="637" y="57"/>
                </a:lnTo>
                <a:lnTo>
                  <a:pt x="707" y="55"/>
                </a:lnTo>
                <a:lnTo>
                  <a:pt x="790" y="52"/>
                </a:lnTo>
                <a:lnTo>
                  <a:pt x="835" y="52"/>
                </a:lnTo>
                <a:lnTo>
                  <a:pt x="908" y="51"/>
                </a:lnTo>
                <a:lnTo>
                  <a:pt x="941" y="51"/>
                </a:lnTo>
                <a:lnTo>
                  <a:pt x="1054" y="46"/>
                </a:lnTo>
                <a:lnTo>
                  <a:pt x="1171" y="45"/>
                </a:lnTo>
                <a:lnTo>
                  <a:pt x="1289" y="45"/>
                </a:lnTo>
                <a:lnTo>
                  <a:pt x="1311" y="44"/>
                </a:lnTo>
                <a:lnTo>
                  <a:pt x="1322" y="42"/>
                </a:lnTo>
                <a:lnTo>
                  <a:pt x="1355" y="41"/>
                </a:lnTo>
                <a:lnTo>
                  <a:pt x="1390" y="40"/>
                </a:lnTo>
                <a:lnTo>
                  <a:pt x="1405" y="38"/>
                </a:lnTo>
                <a:lnTo>
                  <a:pt x="1419" y="37"/>
                </a:lnTo>
                <a:lnTo>
                  <a:pt x="1462" y="34"/>
                </a:lnTo>
                <a:lnTo>
                  <a:pt x="1509" y="31"/>
                </a:lnTo>
                <a:lnTo>
                  <a:pt x="1541" y="30"/>
                </a:lnTo>
                <a:lnTo>
                  <a:pt x="1561" y="28"/>
                </a:lnTo>
                <a:lnTo>
                  <a:pt x="1744" y="10"/>
                </a:lnTo>
                <a:lnTo>
                  <a:pt x="1761" y="9"/>
                </a:lnTo>
                <a:lnTo>
                  <a:pt x="1789" y="7"/>
                </a:lnTo>
                <a:lnTo>
                  <a:pt x="1802" y="6"/>
                </a:lnTo>
                <a:lnTo>
                  <a:pt x="1813" y="5"/>
                </a:lnTo>
                <a:lnTo>
                  <a:pt x="1824" y="3"/>
                </a:lnTo>
                <a:lnTo>
                  <a:pt x="1844" y="2"/>
                </a:lnTo>
                <a:lnTo>
                  <a:pt x="1895" y="1"/>
                </a:lnTo>
                <a:lnTo>
                  <a:pt x="2277" y="0"/>
                </a:lnTo>
                <a:lnTo>
                  <a:pt x="2277" y="1"/>
                </a:lnTo>
                <a:lnTo>
                  <a:pt x="2278" y="2"/>
                </a:lnTo>
                <a:lnTo>
                  <a:pt x="2278"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6" name="SMARTPenAnnotation51"/>
          <p:cNvSpPr>
            <a:spLocks/>
          </p:cNvSpPr>
          <p:nvPr/>
        </p:nvSpPr>
        <p:spPr bwMode="auto">
          <a:xfrm>
            <a:off x="4224338" y="5081588"/>
            <a:ext cx="4046537" cy="63500"/>
          </a:xfrm>
          <a:custGeom>
            <a:avLst/>
            <a:gdLst>
              <a:gd name="T0" fmla="*/ 0 w 2549"/>
              <a:gd name="T1" fmla="*/ 0 h 40"/>
              <a:gd name="T2" fmla="*/ 14 w 2549"/>
              <a:gd name="T3" fmla="*/ 4 h 40"/>
              <a:gd name="T4" fmla="*/ 89 w 2549"/>
              <a:gd name="T5" fmla="*/ 5 h 40"/>
              <a:gd name="T6" fmla="*/ 184 w 2549"/>
              <a:gd name="T7" fmla="*/ 5 h 40"/>
              <a:gd name="T8" fmla="*/ 192 w 2549"/>
              <a:gd name="T9" fmla="*/ 7 h 40"/>
              <a:gd name="T10" fmla="*/ 199 w 2549"/>
              <a:gd name="T11" fmla="*/ 9 h 40"/>
              <a:gd name="T12" fmla="*/ 206 w 2549"/>
              <a:gd name="T13" fmla="*/ 11 h 40"/>
              <a:gd name="T14" fmla="*/ 212 w 2549"/>
              <a:gd name="T15" fmla="*/ 13 h 40"/>
              <a:gd name="T16" fmla="*/ 218 w 2549"/>
              <a:gd name="T17" fmla="*/ 14 h 40"/>
              <a:gd name="T18" fmla="*/ 224 w 2549"/>
              <a:gd name="T19" fmla="*/ 15 h 40"/>
              <a:gd name="T20" fmla="*/ 274 w 2549"/>
              <a:gd name="T21" fmla="*/ 16 h 40"/>
              <a:gd name="T22" fmla="*/ 589 w 2549"/>
              <a:gd name="T23" fmla="*/ 17 h 40"/>
              <a:gd name="T24" fmla="*/ 605 w 2549"/>
              <a:gd name="T25" fmla="*/ 16 h 40"/>
              <a:gd name="T26" fmla="*/ 661 w 2549"/>
              <a:gd name="T27" fmla="*/ 13 h 40"/>
              <a:gd name="T28" fmla="*/ 689 w 2549"/>
              <a:gd name="T29" fmla="*/ 12 h 40"/>
              <a:gd name="T30" fmla="*/ 763 w 2549"/>
              <a:gd name="T31" fmla="*/ 11 h 40"/>
              <a:gd name="T32" fmla="*/ 782 w 2549"/>
              <a:gd name="T33" fmla="*/ 12 h 40"/>
              <a:gd name="T34" fmla="*/ 868 w 2549"/>
              <a:gd name="T35" fmla="*/ 19 h 40"/>
              <a:gd name="T36" fmla="*/ 979 w 2549"/>
              <a:gd name="T37" fmla="*/ 24 h 40"/>
              <a:gd name="T38" fmla="*/ 1187 w 2549"/>
              <a:gd name="T39" fmla="*/ 32 h 40"/>
              <a:gd name="T40" fmla="*/ 1257 w 2549"/>
              <a:gd name="T41" fmla="*/ 33 h 40"/>
              <a:gd name="T42" fmla="*/ 1301 w 2549"/>
              <a:gd name="T43" fmla="*/ 34 h 40"/>
              <a:gd name="T44" fmla="*/ 1373 w 2549"/>
              <a:gd name="T45" fmla="*/ 37 h 40"/>
              <a:gd name="T46" fmla="*/ 1428 w 2549"/>
              <a:gd name="T47" fmla="*/ 38 h 40"/>
              <a:gd name="T48" fmla="*/ 1871 w 2549"/>
              <a:gd name="T49" fmla="*/ 39 h 40"/>
              <a:gd name="T50" fmla="*/ 1890 w 2549"/>
              <a:gd name="T51" fmla="*/ 38 h 40"/>
              <a:gd name="T52" fmla="*/ 1963 w 2549"/>
              <a:gd name="T53" fmla="*/ 31 h 40"/>
              <a:gd name="T54" fmla="*/ 1981 w 2549"/>
              <a:gd name="T55" fmla="*/ 30 h 40"/>
              <a:gd name="T56" fmla="*/ 2099 w 2549"/>
              <a:gd name="T57" fmla="*/ 24 h 40"/>
              <a:gd name="T58" fmla="*/ 2261 w 2549"/>
              <a:gd name="T59" fmla="*/ 17 h 40"/>
              <a:gd name="T60" fmla="*/ 2293 w 2549"/>
              <a:gd name="T61" fmla="*/ 17 h 40"/>
              <a:gd name="T62" fmla="*/ 2301 w 2549"/>
              <a:gd name="T63" fmla="*/ 16 h 40"/>
              <a:gd name="T64" fmla="*/ 2308 w 2549"/>
              <a:gd name="T65" fmla="*/ 15 h 40"/>
              <a:gd name="T66" fmla="*/ 2315 w 2549"/>
              <a:gd name="T67" fmla="*/ 14 h 40"/>
              <a:gd name="T68" fmla="*/ 2322 w 2549"/>
              <a:gd name="T69" fmla="*/ 13 h 40"/>
              <a:gd name="T70" fmla="*/ 2336 w 2549"/>
              <a:gd name="T71" fmla="*/ 12 h 40"/>
              <a:gd name="T72" fmla="*/ 2412 w 2549"/>
              <a:gd name="T73" fmla="*/ 11 h 40"/>
              <a:gd name="T74" fmla="*/ 2508 w 2549"/>
              <a:gd name="T75" fmla="*/ 11 h 40"/>
              <a:gd name="T76" fmla="*/ 2513 w 2549"/>
              <a:gd name="T77" fmla="*/ 12 h 40"/>
              <a:gd name="T78" fmla="*/ 2518 w 2549"/>
              <a:gd name="T79" fmla="*/ 13 h 40"/>
              <a:gd name="T80" fmla="*/ 2524 w 2549"/>
              <a:gd name="T81" fmla="*/ 14 h 40"/>
              <a:gd name="T82" fmla="*/ 2530 w 2549"/>
              <a:gd name="T83" fmla="*/ 15 h 40"/>
              <a:gd name="T84" fmla="*/ 2534 w 2549"/>
              <a:gd name="T85" fmla="*/ 15 h 40"/>
              <a:gd name="T86" fmla="*/ 2548 w 2549"/>
              <a:gd name="T8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49" h="40">
                <a:moveTo>
                  <a:pt x="0" y="0"/>
                </a:moveTo>
                <a:lnTo>
                  <a:pt x="14" y="4"/>
                </a:lnTo>
                <a:lnTo>
                  <a:pt x="89" y="5"/>
                </a:lnTo>
                <a:lnTo>
                  <a:pt x="184" y="5"/>
                </a:lnTo>
                <a:lnTo>
                  <a:pt x="192" y="7"/>
                </a:lnTo>
                <a:lnTo>
                  <a:pt x="199" y="9"/>
                </a:lnTo>
                <a:lnTo>
                  <a:pt x="206" y="11"/>
                </a:lnTo>
                <a:lnTo>
                  <a:pt x="212" y="13"/>
                </a:lnTo>
                <a:lnTo>
                  <a:pt x="218" y="14"/>
                </a:lnTo>
                <a:lnTo>
                  <a:pt x="224" y="15"/>
                </a:lnTo>
                <a:lnTo>
                  <a:pt x="274" y="16"/>
                </a:lnTo>
                <a:lnTo>
                  <a:pt x="589" y="17"/>
                </a:lnTo>
                <a:lnTo>
                  <a:pt x="605" y="16"/>
                </a:lnTo>
                <a:lnTo>
                  <a:pt x="661" y="13"/>
                </a:lnTo>
                <a:lnTo>
                  <a:pt x="689" y="12"/>
                </a:lnTo>
                <a:lnTo>
                  <a:pt x="763" y="11"/>
                </a:lnTo>
                <a:lnTo>
                  <a:pt x="782" y="12"/>
                </a:lnTo>
                <a:lnTo>
                  <a:pt x="868" y="19"/>
                </a:lnTo>
                <a:lnTo>
                  <a:pt x="979" y="24"/>
                </a:lnTo>
                <a:lnTo>
                  <a:pt x="1187" y="32"/>
                </a:lnTo>
                <a:lnTo>
                  <a:pt x="1257" y="33"/>
                </a:lnTo>
                <a:lnTo>
                  <a:pt x="1301" y="34"/>
                </a:lnTo>
                <a:lnTo>
                  <a:pt x="1373" y="37"/>
                </a:lnTo>
                <a:lnTo>
                  <a:pt x="1428" y="38"/>
                </a:lnTo>
                <a:lnTo>
                  <a:pt x="1871" y="39"/>
                </a:lnTo>
                <a:lnTo>
                  <a:pt x="1890" y="38"/>
                </a:lnTo>
                <a:lnTo>
                  <a:pt x="1963" y="31"/>
                </a:lnTo>
                <a:lnTo>
                  <a:pt x="1981" y="30"/>
                </a:lnTo>
                <a:lnTo>
                  <a:pt x="2099" y="24"/>
                </a:lnTo>
                <a:lnTo>
                  <a:pt x="2261" y="17"/>
                </a:lnTo>
                <a:lnTo>
                  <a:pt x="2293" y="17"/>
                </a:lnTo>
                <a:lnTo>
                  <a:pt x="2301" y="16"/>
                </a:lnTo>
                <a:lnTo>
                  <a:pt x="2308" y="15"/>
                </a:lnTo>
                <a:lnTo>
                  <a:pt x="2315" y="14"/>
                </a:lnTo>
                <a:lnTo>
                  <a:pt x="2322" y="13"/>
                </a:lnTo>
                <a:lnTo>
                  <a:pt x="2336" y="12"/>
                </a:lnTo>
                <a:lnTo>
                  <a:pt x="2412" y="11"/>
                </a:lnTo>
                <a:lnTo>
                  <a:pt x="2508" y="11"/>
                </a:lnTo>
                <a:lnTo>
                  <a:pt x="2513" y="12"/>
                </a:lnTo>
                <a:lnTo>
                  <a:pt x="2518" y="13"/>
                </a:lnTo>
                <a:lnTo>
                  <a:pt x="2524" y="14"/>
                </a:lnTo>
                <a:lnTo>
                  <a:pt x="2530" y="15"/>
                </a:lnTo>
                <a:lnTo>
                  <a:pt x="2534" y="15"/>
                </a:lnTo>
                <a:lnTo>
                  <a:pt x="2548"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7" name="SMARTPenAnnotation52"/>
          <p:cNvSpPr>
            <a:spLocks/>
          </p:cNvSpPr>
          <p:nvPr/>
        </p:nvSpPr>
        <p:spPr bwMode="auto">
          <a:xfrm>
            <a:off x="4295775" y="5326063"/>
            <a:ext cx="3671888" cy="104775"/>
          </a:xfrm>
          <a:custGeom>
            <a:avLst/>
            <a:gdLst>
              <a:gd name="T0" fmla="*/ 9 w 2313"/>
              <a:gd name="T1" fmla="*/ 23 h 66"/>
              <a:gd name="T2" fmla="*/ 21 w 2313"/>
              <a:gd name="T3" fmla="*/ 20 h 66"/>
              <a:gd name="T4" fmla="*/ 50 w 2313"/>
              <a:gd name="T5" fmla="*/ 15 h 66"/>
              <a:gd name="T6" fmla="*/ 66 w 2313"/>
              <a:gd name="T7" fmla="*/ 11 h 66"/>
              <a:gd name="T8" fmla="*/ 84 w 2313"/>
              <a:gd name="T9" fmla="*/ 7 h 66"/>
              <a:gd name="T10" fmla="*/ 127 w 2313"/>
              <a:gd name="T11" fmla="*/ 3 h 66"/>
              <a:gd name="T12" fmla="*/ 142 w 2313"/>
              <a:gd name="T13" fmla="*/ 0 h 66"/>
              <a:gd name="T14" fmla="*/ 157 w 2313"/>
              <a:gd name="T15" fmla="*/ 2 h 66"/>
              <a:gd name="T16" fmla="*/ 172 w 2313"/>
              <a:gd name="T17" fmla="*/ 6 h 66"/>
              <a:gd name="T18" fmla="*/ 239 w 2313"/>
              <a:gd name="T19" fmla="*/ 13 h 66"/>
              <a:gd name="T20" fmla="*/ 358 w 2313"/>
              <a:gd name="T21" fmla="*/ 24 h 66"/>
              <a:gd name="T22" fmla="*/ 382 w 2313"/>
              <a:gd name="T23" fmla="*/ 28 h 66"/>
              <a:gd name="T24" fmla="*/ 413 w 2313"/>
              <a:gd name="T25" fmla="*/ 30 h 66"/>
              <a:gd name="T26" fmla="*/ 434 w 2313"/>
              <a:gd name="T27" fmla="*/ 32 h 66"/>
              <a:gd name="T28" fmla="*/ 465 w 2313"/>
              <a:gd name="T29" fmla="*/ 36 h 66"/>
              <a:gd name="T30" fmla="*/ 527 w 2313"/>
              <a:gd name="T31" fmla="*/ 38 h 66"/>
              <a:gd name="T32" fmla="*/ 555 w 2313"/>
              <a:gd name="T33" fmla="*/ 41 h 66"/>
              <a:gd name="T34" fmla="*/ 724 w 2313"/>
              <a:gd name="T35" fmla="*/ 51 h 66"/>
              <a:gd name="T36" fmla="*/ 779 w 2313"/>
              <a:gd name="T37" fmla="*/ 54 h 66"/>
              <a:gd name="T38" fmla="*/ 809 w 2313"/>
              <a:gd name="T39" fmla="*/ 56 h 66"/>
              <a:gd name="T40" fmla="*/ 897 w 2313"/>
              <a:gd name="T41" fmla="*/ 59 h 66"/>
              <a:gd name="T42" fmla="*/ 998 w 2313"/>
              <a:gd name="T43" fmla="*/ 63 h 66"/>
              <a:gd name="T44" fmla="*/ 1126 w 2313"/>
              <a:gd name="T45" fmla="*/ 64 h 66"/>
              <a:gd name="T46" fmla="*/ 1255 w 2313"/>
              <a:gd name="T47" fmla="*/ 60 h 66"/>
              <a:gd name="T48" fmla="*/ 1313 w 2313"/>
              <a:gd name="T49" fmla="*/ 58 h 66"/>
              <a:gd name="T50" fmla="*/ 1376 w 2313"/>
              <a:gd name="T51" fmla="*/ 54 h 66"/>
              <a:gd name="T52" fmla="*/ 1399 w 2313"/>
              <a:gd name="T53" fmla="*/ 51 h 66"/>
              <a:gd name="T54" fmla="*/ 1479 w 2313"/>
              <a:gd name="T55" fmla="*/ 48 h 66"/>
              <a:gd name="T56" fmla="*/ 1501 w 2313"/>
              <a:gd name="T57" fmla="*/ 45 h 66"/>
              <a:gd name="T58" fmla="*/ 1602 w 2313"/>
              <a:gd name="T59" fmla="*/ 43 h 66"/>
              <a:gd name="T60" fmla="*/ 1656 w 2313"/>
              <a:gd name="T61" fmla="*/ 40 h 66"/>
              <a:gd name="T62" fmla="*/ 1756 w 2313"/>
              <a:gd name="T63" fmla="*/ 37 h 66"/>
              <a:gd name="T64" fmla="*/ 1813 w 2313"/>
              <a:gd name="T65" fmla="*/ 40 h 66"/>
              <a:gd name="T66" fmla="*/ 2017 w 2313"/>
              <a:gd name="T67" fmla="*/ 38 h 66"/>
              <a:gd name="T68" fmla="*/ 2057 w 2313"/>
              <a:gd name="T69" fmla="*/ 36 h 66"/>
              <a:gd name="T70" fmla="*/ 2111 w 2313"/>
              <a:gd name="T71" fmla="*/ 32 h 66"/>
              <a:gd name="T72" fmla="*/ 2250 w 2313"/>
              <a:gd name="T73" fmla="*/ 31 h 66"/>
              <a:gd name="T74" fmla="*/ 2273 w 2313"/>
              <a:gd name="T75" fmla="*/ 34 h 66"/>
              <a:gd name="T76" fmla="*/ 2285 w 2313"/>
              <a:gd name="T77" fmla="*/ 37 h 66"/>
              <a:gd name="T78" fmla="*/ 2295 w 2313"/>
              <a:gd name="T79" fmla="*/ 41 h 66"/>
              <a:gd name="T80" fmla="*/ 2303 w 2313"/>
              <a:gd name="T81" fmla="*/ 44 h 66"/>
              <a:gd name="T82" fmla="*/ 2308 w 2313"/>
              <a:gd name="T83"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3" h="66">
                <a:moveTo>
                  <a:pt x="0" y="26"/>
                </a:moveTo>
                <a:lnTo>
                  <a:pt x="9" y="23"/>
                </a:lnTo>
                <a:lnTo>
                  <a:pt x="17" y="21"/>
                </a:lnTo>
                <a:lnTo>
                  <a:pt x="21" y="20"/>
                </a:lnTo>
                <a:lnTo>
                  <a:pt x="33" y="17"/>
                </a:lnTo>
                <a:lnTo>
                  <a:pt x="50" y="15"/>
                </a:lnTo>
                <a:lnTo>
                  <a:pt x="58" y="14"/>
                </a:lnTo>
                <a:lnTo>
                  <a:pt x="66" y="11"/>
                </a:lnTo>
                <a:lnTo>
                  <a:pt x="76" y="9"/>
                </a:lnTo>
                <a:lnTo>
                  <a:pt x="84" y="7"/>
                </a:lnTo>
                <a:lnTo>
                  <a:pt x="92" y="6"/>
                </a:lnTo>
                <a:lnTo>
                  <a:pt x="127" y="3"/>
                </a:lnTo>
                <a:lnTo>
                  <a:pt x="135" y="2"/>
                </a:lnTo>
                <a:lnTo>
                  <a:pt x="142" y="0"/>
                </a:lnTo>
                <a:lnTo>
                  <a:pt x="150" y="1"/>
                </a:lnTo>
                <a:lnTo>
                  <a:pt x="157" y="2"/>
                </a:lnTo>
                <a:lnTo>
                  <a:pt x="165" y="4"/>
                </a:lnTo>
                <a:lnTo>
                  <a:pt x="172" y="6"/>
                </a:lnTo>
                <a:lnTo>
                  <a:pt x="187" y="7"/>
                </a:lnTo>
                <a:lnTo>
                  <a:pt x="239" y="13"/>
                </a:lnTo>
                <a:lnTo>
                  <a:pt x="343" y="22"/>
                </a:lnTo>
                <a:lnTo>
                  <a:pt x="358" y="24"/>
                </a:lnTo>
                <a:lnTo>
                  <a:pt x="371" y="26"/>
                </a:lnTo>
                <a:lnTo>
                  <a:pt x="382" y="28"/>
                </a:lnTo>
                <a:lnTo>
                  <a:pt x="393" y="29"/>
                </a:lnTo>
                <a:lnTo>
                  <a:pt x="413" y="30"/>
                </a:lnTo>
                <a:lnTo>
                  <a:pt x="423" y="31"/>
                </a:lnTo>
                <a:lnTo>
                  <a:pt x="434" y="32"/>
                </a:lnTo>
                <a:lnTo>
                  <a:pt x="445" y="34"/>
                </a:lnTo>
                <a:lnTo>
                  <a:pt x="465" y="36"/>
                </a:lnTo>
                <a:lnTo>
                  <a:pt x="517" y="37"/>
                </a:lnTo>
                <a:lnTo>
                  <a:pt x="527" y="38"/>
                </a:lnTo>
                <a:lnTo>
                  <a:pt x="537" y="40"/>
                </a:lnTo>
                <a:lnTo>
                  <a:pt x="555" y="41"/>
                </a:lnTo>
                <a:lnTo>
                  <a:pt x="666" y="48"/>
                </a:lnTo>
                <a:lnTo>
                  <a:pt x="724" y="51"/>
                </a:lnTo>
                <a:lnTo>
                  <a:pt x="763" y="53"/>
                </a:lnTo>
                <a:lnTo>
                  <a:pt x="779" y="54"/>
                </a:lnTo>
                <a:lnTo>
                  <a:pt x="794" y="55"/>
                </a:lnTo>
                <a:lnTo>
                  <a:pt x="809" y="56"/>
                </a:lnTo>
                <a:lnTo>
                  <a:pt x="835" y="58"/>
                </a:lnTo>
                <a:lnTo>
                  <a:pt x="897" y="59"/>
                </a:lnTo>
                <a:lnTo>
                  <a:pt x="958" y="61"/>
                </a:lnTo>
                <a:lnTo>
                  <a:pt x="998" y="63"/>
                </a:lnTo>
                <a:lnTo>
                  <a:pt x="1069" y="65"/>
                </a:lnTo>
                <a:lnTo>
                  <a:pt x="1126" y="64"/>
                </a:lnTo>
                <a:lnTo>
                  <a:pt x="1189" y="61"/>
                </a:lnTo>
                <a:lnTo>
                  <a:pt x="1255" y="60"/>
                </a:lnTo>
                <a:lnTo>
                  <a:pt x="1300" y="59"/>
                </a:lnTo>
                <a:lnTo>
                  <a:pt x="1313" y="58"/>
                </a:lnTo>
                <a:lnTo>
                  <a:pt x="1325" y="56"/>
                </a:lnTo>
                <a:lnTo>
                  <a:pt x="1376" y="54"/>
                </a:lnTo>
                <a:lnTo>
                  <a:pt x="1388" y="52"/>
                </a:lnTo>
                <a:lnTo>
                  <a:pt x="1399" y="51"/>
                </a:lnTo>
                <a:lnTo>
                  <a:pt x="1422" y="49"/>
                </a:lnTo>
                <a:lnTo>
                  <a:pt x="1479" y="48"/>
                </a:lnTo>
                <a:lnTo>
                  <a:pt x="1490" y="47"/>
                </a:lnTo>
                <a:lnTo>
                  <a:pt x="1501" y="45"/>
                </a:lnTo>
                <a:lnTo>
                  <a:pt x="1535" y="43"/>
                </a:lnTo>
                <a:lnTo>
                  <a:pt x="1602" y="43"/>
                </a:lnTo>
                <a:lnTo>
                  <a:pt x="1640" y="41"/>
                </a:lnTo>
                <a:lnTo>
                  <a:pt x="1656" y="40"/>
                </a:lnTo>
                <a:lnTo>
                  <a:pt x="1693" y="38"/>
                </a:lnTo>
                <a:lnTo>
                  <a:pt x="1756" y="37"/>
                </a:lnTo>
                <a:lnTo>
                  <a:pt x="1803" y="39"/>
                </a:lnTo>
                <a:lnTo>
                  <a:pt x="1813" y="40"/>
                </a:lnTo>
                <a:lnTo>
                  <a:pt x="1866" y="41"/>
                </a:lnTo>
                <a:lnTo>
                  <a:pt x="2017" y="38"/>
                </a:lnTo>
                <a:lnTo>
                  <a:pt x="2038" y="37"/>
                </a:lnTo>
                <a:lnTo>
                  <a:pt x="2057" y="36"/>
                </a:lnTo>
                <a:lnTo>
                  <a:pt x="2074" y="34"/>
                </a:lnTo>
                <a:lnTo>
                  <a:pt x="2111" y="32"/>
                </a:lnTo>
                <a:lnTo>
                  <a:pt x="2176" y="31"/>
                </a:lnTo>
                <a:lnTo>
                  <a:pt x="2250" y="31"/>
                </a:lnTo>
                <a:lnTo>
                  <a:pt x="2266" y="33"/>
                </a:lnTo>
                <a:lnTo>
                  <a:pt x="2273" y="34"/>
                </a:lnTo>
                <a:lnTo>
                  <a:pt x="2280" y="36"/>
                </a:lnTo>
                <a:lnTo>
                  <a:pt x="2285" y="37"/>
                </a:lnTo>
                <a:lnTo>
                  <a:pt x="2290" y="39"/>
                </a:lnTo>
                <a:lnTo>
                  <a:pt x="2295" y="41"/>
                </a:lnTo>
                <a:lnTo>
                  <a:pt x="2299" y="43"/>
                </a:lnTo>
                <a:lnTo>
                  <a:pt x="2303" y="44"/>
                </a:lnTo>
                <a:lnTo>
                  <a:pt x="2306" y="46"/>
                </a:lnTo>
                <a:lnTo>
                  <a:pt x="2308" y="48"/>
                </a:lnTo>
                <a:lnTo>
                  <a:pt x="2312" y="5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8" name="SMARTPenAnnotation53"/>
          <p:cNvSpPr>
            <a:spLocks/>
          </p:cNvSpPr>
          <p:nvPr/>
        </p:nvSpPr>
        <p:spPr bwMode="auto">
          <a:xfrm>
            <a:off x="4071938" y="5743575"/>
            <a:ext cx="1019175" cy="17463"/>
          </a:xfrm>
          <a:custGeom>
            <a:avLst/>
            <a:gdLst>
              <a:gd name="T0" fmla="*/ 0 w 642"/>
              <a:gd name="T1" fmla="*/ 10 h 11"/>
              <a:gd name="T2" fmla="*/ 27 w 642"/>
              <a:gd name="T3" fmla="*/ 10 h 11"/>
              <a:gd name="T4" fmla="*/ 32 w 642"/>
              <a:gd name="T5" fmla="*/ 10 h 11"/>
              <a:gd name="T6" fmla="*/ 37 w 642"/>
              <a:gd name="T7" fmla="*/ 8 h 11"/>
              <a:gd name="T8" fmla="*/ 44 w 642"/>
              <a:gd name="T9" fmla="*/ 7 h 11"/>
              <a:gd name="T10" fmla="*/ 49 w 642"/>
              <a:gd name="T11" fmla="*/ 6 h 11"/>
              <a:gd name="T12" fmla="*/ 54 w 642"/>
              <a:gd name="T13" fmla="*/ 6 h 11"/>
              <a:gd name="T14" fmla="*/ 59 w 642"/>
              <a:gd name="T15" fmla="*/ 5 h 11"/>
              <a:gd name="T16" fmla="*/ 65 w 642"/>
              <a:gd name="T17" fmla="*/ 5 h 11"/>
              <a:gd name="T18" fmla="*/ 83 w 642"/>
              <a:gd name="T19" fmla="*/ 5 h 11"/>
              <a:gd name="T20" fmla="*/ 90 w 642"/>
              <a:gd name="T21" fmla="*/ 4 h 11"/>
              <a:gd name="T22" fmla="*/ 96 w 642"/>
              <a:gd name="T23" fmla="*/ 3 h 11"/>
              <a:gd name="T24" fmla="*/ 102 w 642"/>
              <a:gd name="T25" fmla="*/ 2 h 11"/>
              <a:gd name="T26" fmla="*/ 114 w 642"/>
              <a:gd name="T27" fmla="*/ 2 h 11"/>
              <a:gd name="T28" fmla="*/ 121 w 642"/>
              <a:gd name="T29" fmla="*/ 3 h 11"/>
              <a:gd name="T30" fmla="*/ 128 w 642"/>
              <a:gd name="T31" fmla="*/ 3 h 11"/>
              <a:gd name="T32" fmla="*/ 134 w 642"/>
              <a:gd name="T33" fmla="*/ 4 h 11"/>
              <a:gd name="T34" fmla="*/ 140 w 642"/>
              <a:gd name="T35" fmla="*/ 4 h 11"/>
              <a:gd name="T36" fmla="*/ 158 w 642"/>
              <a:gd name="T37" fmla="*/ 4 h 11"/>
              <a:gd name="T38" fmla="*/ 288 w 642"/>
              <a:gd name="T39" fmla="*/ 4 h 11"/>
              <a:gd name="T40" fmla="*/ 296 w 642"/>
              <a:gd name="T41" fmla="*/ 5 h 11"/>
              <a:gd name="T42" fmla="*/ 303 w 642"/>
              <a:gd name="T43" fmla="*/ 6 h 11"/>
              <a:gd name="T44" fmla="*/ 311 w 642"/>
              <a:gd name="T45" fmla="*/ 7 h 11"/>
              <a:gd name="T46" fmla="*/ 319 w 642"/>
              <a:gd name="T47" fmla="*/ 8 h 11"/>
              <a:gd name="T48" fmla="*/ 326 w 642"/>
              <a:gd name="T49" fmla="*/ 9 h 11"/>
              <a:gd name="T50" fmla="*/ 334 w 642"/>
              <a:gd name="T51" fmla="*/ 9 h 11"/>
              <a:gd name="T52" fmla="*/ 350 w 642"/>
              <a:gd name="T53" fmla="*/ 10 h 11"/>
              <a:gd name="T54" fmla="*/ 410 w 642"/>
              <a:gd name="T55" fmla="*/ 10 h 11"/>
              <a:gd name="T56" fmla="*/ 446 w 642"/>
              <a:gd name="T57" fmla="*/ 8 h 11"/>
              <a:gd name="T58" fmla="*/ 518 w 642"/>
              <a:gd name="T59" fmla="*/ 4 h 11"/>
              <a:gd name="T60" fmla="*/ 542 w 642"/>
              <a:gd name="T61" fmla="*/ 2 h 11"/>
              <a:gd name="T62" fmla="*/ 582 w 642"/>
              <a:gd name="T63" fmla="*/ 0 h 11"/>
              <a:gd name="T64" fmla="*/ 600 w 642"/>
              <a:gd name="T65" fmla="*/ 0 h 11"/>
              <a:gd name="T66" fmla="*/ 613 w 642"/>
              <a:gd name="T67" fmla="*/ 0 h 11"/>
              <a:gd name="T68" fmla="*/ 622 w 642"/>
              <a:gd name="T69" fmla="*/ 1 h 11"/>
              <a:gd name="T70" fmla="*/ 641 w 642"/>
              <a:gd name="T7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2" h="11">
                <a:moveTo>
                  <a:pt x="0" y="10"/>
                </a:moveTo>
                <a:lnTo>
                  <a:pt x="27" y="10"/>
                </a:lnTo>
                <a:lnTo>
                  <a:pt x="32" y="10"/>
                </a:lnTo>
                <a:lnTo>
                  <a:pt x="37" y="8"/>
                </a:lnTo>
                <a:lnTo>
                  <a:pt x="44" y="7"/>
                </a:lnTo>
                <a:lnTo>
                  <a:pt x="49" y="6"/>
                </a:lnTo>
                <a:lnTo>
                  <a:pt x="54" y="6"/>
                </a:lnTo>
                <a:lnTo>
                  <a:pt x="59" y="5"/>
                </a:lnTo>
                <a:lnTo>
                  <a:pt x="65" y="5"/>
                </a:lnTo>
                <a:lnTo>
                  <a:pt x="83" y="5"/>
                </a:lnTo>
                <a:lnTo>
                  <a:pt x="90" y="4"/>
                </a:lnTo>
                <a:lnTo>
                  <a:pt x="96" y="3"/>
                </a:lnTo>
                <a:lnTo>
                  <a:pt x="102" y="2"/>
                </a:lnTo>
                <a:lnTo>
                  <a:pt x="114" y="2"/>
                </a:lnTo>
                <a:lnTo>
                  <a:pt x="121" y="3"/>
                </a:lnTo>
                <a:lnTo>
                  <a:pt x="128" y="3"/>
                </a:lnTo>
                <a:lnTo>
                  <a:pt x="134" y="4"/>
                </a:lnTo>
                <a:lnTo>
                  <a:pt x="140" y="4"/>
                </a:lnTo>
                <a:lnTo>
                  <a:pt x="158" y="4"/>
                </a:lnTo>
                <a:lnTo>
                  <a:pt x="288" y="4"/>
                </a:lnTo>
                <a:lnTo>
                  <a:pt x="296" y="5"/>
                </a:lnTo>
                <a:lnTo>
                  <a:pt x="303" y="6"/>
                </a:lnTo>
                <a:lnTo>
                  <a:pt x="311" y="7"/>
                </a:lnTo>
                <a:lnTo>
                  <a:pt x="319" y="8"/>
                </a:lnTo>
                <a:lnTo>
                  <a:pt x="326" y="9"/>
                </a:lnTo>
                <a:lnTo>
                  <a:pt x="334" y="9"/>
                </a:lnTo>
                <a:lnTo>
                  <a:pt x="350" y="10"/>
                </a:lnTo>
                <a:lnTo>
                  <a:pt x="410" y="10"/>
                </a:lnTo>
                <a:lnTo>
                  <a:pt x="446" y="8"/>
                </a:lnTo>
                <a:lnTo>
                  <a:pt x="518" y="4"/>
                </a:lnTo>
                <a:lnTo>
                  <a:pt x="542" y="2"/>
                </a:lnTo>
                <a:lnTo>
                  <a:pt x="582" y="0"/>
                </a:lnTo>
                <a:lnTo>
                  <a:pt x="600" y="0"/>
                </a:lnTo>
                <a:lnTo>
                  <a:pt x="613" y="0"/>
                </a:lnTo>
                <a:lnTo>
                  <a:pt x="622" y="1"/>
                </a:lnTo>
                <a:lnTo>
                  <a:pt x="641"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79" name="SMARTPenAnnotation54"/>
          <p:cNvSpPr>
            <a:spLocks/>
          </p:cNvSpPr>
          <p:nvPr/>
        </p:nvSpPr>
        <p:spPr bwMode="auto">
          <a:xfrm>
            <a:off x="6161088" y="5686425"/>
            <a:ext cx="2306637" cy="57150"/>
          </a:xfrm>
          <a:custGeom>
            <a:avLst/>
            <a:gdLst>
              <a:gd name="T0" fmla="*/ 3 w 1453"/>
              <a:gd name="T1" fmla="*/ 21 h 36"/>
              <a:gd name="T2" fmla="*/ 11 w 1453"/>
              <a:gd name="T3" fmla="*/ 23 h 36"/>
              <a:gd name="T4" fmla="*/ 65 w 1453"/>
              <a:gd name="T5" fmla="*/ 21 h 36"/>
              <a:gd name="T6" fmla="*/ 84 w 1453"/>
              <a:gd name="T7" fmla="*/ 17 h 36"/>
              <a:gd name="T8" fmla="*/ 99 w 1453"/>
              <a:gd name="T9" fmla="*/ 15 h 36"/>
              <a:gd name="T10" fmla="*/ 114 w 1453"/>
              <a:gd name="T11" fmla="*/ 13 h 36"/>
              <a:gd name="T12" fmla="*/ 218 w 1453"/>
              <a:gd name="T13" fmla="*/ 2 h 36"/>
              <a:gd name="T14" fmla="*/ 279 w 1453"/>
              <a:gd name="T15" fmla="*/ 0 h 36"/>
              <a:gd name="T16" fmla="*/ 397 w 1453"/>
              <a:gd name="T17" fmla="*/ 2 h 36"/>
              <a:gd name="T18" fmla="*/ 519 w 1453"/>
              <a:gd name="T19" fmla="*/ 11 h 36"/>
              <a:gd name="T20" fmla="*/ 545 w 1453"/>
              <a:gd name="T21" fmla="*/ 13 h 36"/>
              <a:gd name="T22" fmla="*/ 568 w 1453"/>
              <a:gd name="T23" fmla="*/ 16 h 36"/>
              <a:gd name="T24" fmla="*/ 607 w 1453"/>
              <a:gd name="T25" fmla="*/ 18 h 36"/>
              <a:gd name="T26" fmla="*/ 636 w 1453"/>
              <a:gd name="T27" fmla="*/ 20 h 36"/>
              <a:gd name="T28" fmla="*/ 655 w 1453"/>
              <a:gd name="T29" fmla="*/ 22 h 36"/>
              <a:gd name="T30" fmla="*/ 683 w 1453"/>
              <a:gd name="T31" fmla="*/ 24 h 36"/>
              <a:gd name="T32" fmla="*/ 701 w 1453"/>
              <a:gd name="T33" fmla="*/ 26 h 36"/>
              <a:gd name="T34" fmla="*/ 730 w 1453"/>
              <a:gd name="T35" fmla="*/ 28 h 36"/>
              <a:gd name="T36" fmla="*/ 879 w 1453"/>
              <a:gd name="T37" fmla="*/ 29 h 36"/>
              <a:gd name="T38" fmla="*/ 925 w 1453"/>
              <a:gd name="T39" fmla="*/ 33 h 36"/>
              <a:gd name="T40" fmla="*/ 977 w 1453"/>
              <a:gd name="T41" fmla="*/ 35 h 36"/>
              <a:gd name="T42" fmla="*/ 1052 w 1453"/>
              <a:gd name="T43" fmla="*/ 34 h 36"/>
              <a:gd name="T44" fmla="*/ 1066 w 1453"/>
              <a:gd name="T45" fmla="*/ 32 h 36"/>
              <a:gd name="T46" fmla="*/ 1085 w 1453"/>
              <a:gd name="T47" fmla="*/ 30 h 36"/>
              <a:gd name="T48" fmla="*/ 1168 w 1453"/>
              <a:gd name="T49" fmla="*/ 29 h 36"/>
              <a:gd name="T50" fmla="*/ 1223 w 1453"/>
              <a:gd name="T51" fmla="*/ 34 h 36"/>
              <a:gd name="T52" fmla="*/ 1284 w 1453"/>
              <a:gd name="T53" fmla="*/ 34 h 36"/>
              <a:gd name="T54" fmla="*/ 1295 w 1453"/>
              <a:gd name="T55" fmla="*/ 32 h 36"/>
              <a:gd name="T56" fmla="*/ 1326 w 1453"/>
              <a:gd name="T57" fmla="*/ 30 h 36"/>
              <a:gd name="T58" fmla="*/ 1346 w 1453"/>
              <a:gd name="T59" fmla="*/ 28 h 36"/>
              <a:gd name="T60" fmla="*/ 1366 w 1453"/>
              <a:gd name="T61" fmla="*/ 26 h 36"/>
              <a:gd name="T62" fmla="*/ 1436 w 1453"/>
              <a:gd name="T63" fmla="*/ 24 h 36"/>
              <a:gd name="T64" fmla="*/ 1443 w 1453"/>
              <a:gd name="T6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3" h="36">
                <a:moveTo>
                  <a:pt x="0" y="18"/>
                </a:moveTo>
                <a:lnTo>
                  <a:pt x="3" y="21"/>
                </a:lnTo>
                <a:lnTo>
                  <a:pt x="5" y="22"/>
                </a:lnTo>
                <a:lnTo>
                  <a:pt x="11" y="23"/>
                </a:lnTo>
                <a:lnTo>
                  <a:pt x="52" y="22"/>
                </a:lnTo>
                <a:lnTo>
                  <a:pt x="65" y="21"/>
                </a:lnTo>
                <a:lnTo>
                  <a:pt x="75" y="19"/>
                </a:lnTo>
                <a:lnTo>
                  <a:pt x="84" y="17"/>
                </a:lnTo>
                <a:lnTo>
                  <a:pt x="92" y="16"/>
                </a:lnTo>
                <a:lnTo>
                  <a:pt x="99" y="15"/>
                </a:lnTo>
                <a:lnTo>
                  <a:pt x="107" y="14"/>
                </a:lnTo>
                <a:lnTo>
                  <a:pt x="114" y="13"/>
                </a:lnTo>
                <a:lnTo>
                  <a:pt x="136" y="11"/>
                </a:lnTo>
                <a:lnTo>
                  <a:pt x="218" y="2"/>
                </a:lnTo>
                <a:lnTo>
                  <a:pt x="247" y="0"/>
                </a:lnTo>
                <a:lnTo>
                  <a:pt x="279" y="0"/>
                </a:lnTo>
                <a:lnTo>
                  <a:pt x="373" y="1"/>
                </a:lnTo>
                <a:lnTo>
                  <a:pt x="397" y="2"/>
                </a:lnTo>
                <a:lnTo>
                  <a:pt x="503" y="10"/>
                </a:lnTo>
                <a:lnTo>
                  <a:pt x="519" y="11"/>
                </a:lnTo>
                <a:lnTo>
                  <a:pt x="533" y="12"/>
                </a:lnTo>
                <a:lnTo>
                  <a:pt x="545" y="13"/>
                </a:lnTo>
                <a:lnTo>
                  <a:pt x="557" y="15"/>
                </a:lnTo>
                <a:lnTo>
                  <a:pt x="568" y="16"/>
                </a:lnTo>
                <a:lnTo>
                  <a:pt x="578" y="17"/>
                </a:lnTo>
                <a:lnTo>
                  <a:pt x="607" y="18"/>
                </a:lnTo>
                <a:lnTo>
                  <a:pt x="626" y="18"/>
                </a:lnTo>
                <a:lnTo>
                  <a:pt x="636" y="20"/>
                </a:lnTo>
                <a:lnTo>
                  <a:pt x="645" y="21"/>
                </a:lnTo>
                <a:lnTo>
                  <a:pt x="655" y="22"/>
                </a:lnTo>
                <a:lnTo>
                  <a:pt x="673" y="23"/>
                </a:lnTo>
                <a:lnTo>
                  <a:pt x="683" y="24"/>
                </a:lnTo>
                <a:lnTo>
                  <a:pt x="692" y="25"/>
                </a:lnTo>
                <a:lnTo>
                  <a:pt x="701" y="26"/>
                </a:lnTo>
                <a:lnTo>
                  <a:pt x="711" y="27"/>
                </a:lnTo>
                <a:lnTo>
                  <a:pt x="730" y="28"/>
                </a:lnTo>
                <a:lnTo>
                  <a:pt x="772" y="29"/>
                </a:lnTo>
                <a:lnTo>
                  <a:pt x="879" y="29"/>
                </a:lnTo>
                <a:lnTo>
                  <a:pt x="889" y="30"/>
                </a:lnTo>
                <a:lnTo>
                  <a:pt x="925" y="33"/>
                </a:lnTo>
                <a:lnTo>
                  <a:pt x="944" y="34"/>
                </a:lnTo>
                <a:lnTo>
                  <a:pt x="977" y="35"/>
                </a:lnTo>
                <a:lnTo>
                  <a:pt x="1043" y="35"/>
                </a:lnTo>
                <a:lnTo>
                  <a:pt x="1052" y="34"/>
                </a:lnTo>
                <a:lnTo>
                  <a:pt x="1059" y="33"/>
                </a:lnTo>
                <a:lnTo>
                  <a:pt x="1066" y="32"/>
                </a:lnTo>
                <a:lnTo>
                  <a:pt x="1073" y="31"/>
                </a:lnTo>
                <a:lnTo>
                  <a:pt x="1085" y="30"/>
                </a:lnTo>
                <a:lnTo>
                  <a:pt x="1127" y="29"/>
                </a:lnTo>
                <a:lnTo>
                  <a:pt x="1168" y="29"/>
                </a:lnTo>
                <a:lnTo>
                  <a:pt x="1178" y="30"/>
                </a:lnTo>
                <a:lnTo>
                  <a:pt x="1223" y="34"/>
                </a:lnTo>
                <a:lnTo>
                  <a:pt x="1260" y="35"/>
                </a:lnTo>
                <a:lnTo>
                  <a:pt x="1284" y="34"/>
                </a:lnTo>
                <a:lnTo>
                  <a:pt x="1290" y="33"/>
                </a:lnTo>
                <a:lnTo>
                  <a:pt x="1295" y="32"/>
                </a:lnTo>
                <a:lnTo>
                  <a:pt x="1303" y="31"/>
                </a:lnTo>
                <a:lnTo>
                  <a:pt x="1326" y="30"/>
                </a:lnTo>
                <a:lnTo>
                  <a:pt x="1337" y="29"/>
                </a:lnTo>
                <a:lnTo>
                  <a:pt x="1346" y="28"/>
                </a:lnTo>
                <a:lnTo>
                  <a:pt x="1355" y="26"/>
                </a:lnTo>
                <a:lnTo>
                  <a:pt x="1366" y="26"/>
                </a:lnTo>
                <a:lnTo>
                  <a:pt x="1391" y="24"/>
                </a:lnTo>
                <a:lnTo>
                  <a:pt x="1436" y="24"/>
                </a:lnTo>
                <a:lnTo>
                  <a:pt x="1440" y="24"/>
                </a:lnTo>
                <a:lnTo>
                  <a:pt x="1443" y="25"/>
                </a:lnTo>
                <a:lnTo>
                  <a:pt x="1452" y="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8880" name="SMARTPenAnnotation55"/>
          <p:cNvSpPr>
            <a:spLocks/>
          </p:cNvSpPr>
          <p:nvPr/>
        </p:nvSpPr>
        <p:spPr bwMode="auto">
          <a:xfrm>
            <a:off x="4160838" y="6045200"/>
            <a:ext cx="1851025" cy="65088"/>
          </a:xfrm>
          <a:custGeom>
            <a:avLst/>
            <a:gdLst>
              <a:gd name="T0" fmla="*/ 0 w 1166"/>
              <a:gd name="T1" fmla="*/ 6 h 41"/>
              <a:gd name="T2" fmla="*/ 32 w 1166"/>
              <a:gd name="T3" fmla="*/ 5 h 41"/>
              <a:gd name="T4" fmla="*/ 57 w 1166"/>
              <a:gd name="T5" fmla="*/ 3 h 41"/>
              <a:gd name="T6" fmla="*/ 72 w 1166"/>
              <a:gd name="T7" fmla="*/ 2 h 41"/>
              <a:gd name="T8" fmla="*/ 103 w 1166"/>
              <a:gd name="T9" fmla="*/ 1 h 41"/>
              <a:gd name="T10" fmla="*/ 138 w 1166"/>
              <a:gd name="T11" fmla="*/ 0 h 41"/>
              <a:gd name="T12" fmla="*/ 194 w 1166"/>
              <a:gd name="T13" fmla="*/ 0 h 41"/>
              <a:gd name="T14" fmla="*/ 210 w 1166"/>
              <a:gd name="T15" fmla="*/ 1 h 41"/>
              <a:gd name="T16" fmla="*/ 224 w 1166"/>
              <a:gd name="T17" fmla="*/ 2 h 41"/>
              <a:gd name="T18" fmla="*/ 236 w 1166"/>
              <a:gd name="T19" fmla="*/ 3 h 41"/>
              <a:gd name="T20" fmla="*/ 247 w 1166"/>
              <a:gd name="T21" fmla="*/ 4 h 41"/>
              <a:gd name="T22" fmla="*/ 267 w 1166"/>
              <a:gd name="T23" fmla="*/ 5 h 41"/>
              <a:gd name="T24" fmla="*/ 305 w 1166"/>
              <a:gd name="T25" fmla="*/ 6 h 41"/>
              <a:gd name="T26" fmla="*/ 336 w 1166"/>
              <a:gd name="T27" fmla="*/ 6 h 41"/>
              <a:gd name="T28" fmla="*/ 345 w 1166"/>
              <a:gd name="T29" fmla="*/ 6 h 41"/>
              <a:gd name="T30" fmla="*/ 355 w 1166"/>
              <a:gd name="T31" fmla="*/ 7 h 41"/>
              <a:gd name="T32" fmla="*/ 364 w 1166"/>
              <a:gd name="T33" fmla="*/ 9 h 41"/>
              <a:gd name="T34" fmla="*/ 373 w 1166"/>
              <a:gd name="T35" fmla="*/ 10 h 41"/>
              <a:gd name="T36" fmla="*/ 389 w 1166"/>
              <a:gd name="T37" fmla="*/ 11 h 41"/>
              <a:gd name="T38" fmla="*/ 413 w 1166"/>
              <a:gd name="T39" fmla="*/ 11 h 41"/>
              <a:gd name="T40" fmla="*/ 557 w 1166"/>
              <a:gd name="T41" fmla="*/ 11 h 41"/>
              <a:gd name="T42" fmla="*/ 572 w 1166"/>
              <a:gd name="T43" fmla="*/ 11 h 41"/>
              <a:gd name="T44" fmla="*/ 584 w 1166"/>
              <a:gd name="T45" fmla="*/ 10 h 41"/>
              <a:gd name="T46" fmla="*/ 596 w 1166"/>
              <a:gd name="T47" fmla="*/ 8 h 41"/>
              <a:gd name="T48" fmla="*/ 607 w 1166"/>
              <a:gd name="T49" fmla="*/ 8 h 41"/>
              <a:gd name="T50" fmla="*/ 627 w 1166"/>
              <a:gd name="T51" fmla="*/ 7 h 41"/>
              <a:gd name="T52" fmla="*/ 671 w 1166"/>
              <a:gd name="T53" fmla="*/ 6 h 41"/>
              <a:gd name="T54" fmla="*/ 763 w 1166"/>
              <a:gd name="T55" fmla="*/ 6 h 41"/>
              <a:gd name="T56" fmla="*/ 772 w 1166"/>
              <a:gd name="T57" fmla="*/ 6 h 41"/>
              <a:gd name="T58" fmla="*/ 780 w 1166"/>
              <a:gd name="T59" fmla="*/ 7 h 41"/>
              <a:gd name="T60" fmla="*/ 788 w 1166"/>
              <a:gd name="T61" fmla="*/ 9 h 41"/>
              <a:gd name="T62" fmla="*/ 797 w 1166"/>
              <a:gd name="T63" fmla="*/ 10 h 41"/>
              <a:gd name="T64" fmla="*/ 815 w 1166"/>
              <a:gd name="T65" fmla="*/ 11 h 41"/>
              <a:gd name="T66" fmla="*/ 838 w 1166"/>
              <a:gd name="T67" fmla="*/ 11 h 41"/>
              <a:gd name="T68" fmla="*/ 926 w 1166"/>
              <a:gd name="T69" fmla="*/ 11 h 41"/>
              <a:gd name="T70" fmla="*/ 937 w 1166"/>
              <a:gd name="T71" fmla="*/ 12 h 41"/>
              <a:gd name="T72" fmla="*/ 948 w 1166"/>
              <a:gd name="T73" fmla="*/ 13 h 41"/>
              <a:gd name="T74" fmla="*/ 960 w 1166"/>
              <a:gd name="T75" fmla="*/ 14 h 41"/>
              <a:gd name="T76" fmla="*/ 971 w 1166"/>
              <a:gd name="T77" fmla="*/ 15 h 41"/>
              <a:gd name="T78" fmla="*/ 989 w 1166"/>
              <a:gd name="T79" fmla="*/ 16 h 41"/>
              <a:gd name="T80" fmla="*/ 999 w 1166"/>
              <a:gd name="T81" fmla="*/ 17 h 41"/>
              <a:gd name="T82" fmla="*/ 1009 w 1166"/>
              <a:gd name="T83" fmla="*/ 18 h 41"/>
              <a:gd name="T84" fmla="*/ 1059 w 1166"/>
              <a:gd name="T85" fmla="*/ 25 h 41"/>
              <a:gd name="T86" fmla="*/ 1070 w 1166"/>
              <a:gd name="T87" fmla="*/ 26 h 41"/>
              <a:gd name="T88" fmla="*/ 1079 w 1166"/>
              <a:gd name="T89" fmla="*/ 27 h 41"/>
              <a:gd name="T90" fmla="*/ 1087 w 1166"/>
              <a:gd name="T91" fmla="*/ 27 h 41"/>
              <a:gd name="T92" fmla="*/ 1095 w 1166"/>
              <a:gd name="T93" fmla="*/ 28 h 41"/>
              <a:gd name="T94" fmla="*/ 1104 w 1166"/>
              <a:gd name="T95" fmla="*/ 29 h 41"/>
              <a:gd name="T96" fmla="*/ 1113 w 1166"/>
              <a:gd name="T97" fmla="*/ 31 h 41"/>
              <a:gd name="T98" fmla="*/ 1120 w 1166"/>
              <a:gd name="T99" fmla="*/ 33 h 41"/>
              <a:gd name="T100" fmla="*/ 1125 w 1166"/>
              <a:gd name="T101" fmla="*/ 34 h 41"/>
              <a:gd name="T102" fmla="*/ 1129 w 1166"/>
              <a:gd name="T103" fmla="*/ 36 h 41"/>
              <a:gd name="T104" fmla="*/ 1132 w 1166"/>
              <a:gd name="T105" fmla="*/ 37 h 41"/>
              <a:gd name="T106" fmla="*/ 1135 w 1166"/>
              <a:gd name="T107" fmla="*/ 38 h 41"/>
              <a:gd name="T108" fmla="*/ 1142 w 1166"/>
              <a:gd name="T109" fmla="*/ 39 h 41"/>
              <a:gd name="T110" fmla="*/ 1165 w 1166"/>
              <a:gd name="T111"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6" h="41">
                <a:moveTo>
                  <a:pt x="0" y="6"/>
                </a:moveTo>
                <a:lnTo>
                  <a:pt x="32" y="5"/>
                </a:lnTo>
                <a:lnTo>
                  <a:pt x="57" y="3"/>
                </a:lnTo>
                <a:lnTo>
                  <a:pt x="72" y="2"/>
                </a:lnTo>
                <a:lnTo>
                  <a:pt x="103" y="1"/>
                </a:lnTo>
                <a:lnTo>
                  <a:pt x="138" y="0"/>
                </a:lnTo>
                <a:lnTo>
                  <a:pt x="194" y="0"/>
                </a:lnTo>
                <a:lnTo>
                  <a:pt x="210" y="1"/>
                </a:lnTo>
                <a:lnTo>
                  <a:pt x="224" y="2"/>
                </a:lnTo>
                <a:lnTo>
                  <a:pt x="236" y="3"/>
                </a:lnTo>
                <a:lnTo>
                  <a:pt x="247" y="4"/>
                </a:lnTo>
                <a:lnTo>
                  <a:pt x="267" y="5"/>
                </a:lnTo>
                <a:lnTo>
                  <a:pt x="305" y="6"/>
                </a:lnTo>
                <a:lnTo>
                  <a:pt x="336" y="6"/>
                </a:lnTo>
                <a:lnTo>
                  <a:pt x="345" y="6"/>
                </a:lnTo>
                <a:lnTo>
                  <a:pt x="355" y="7"/>
                </a:lnTo>
                <a:lnTo>
                  <a:pt x="364" y="9"/>
                </a:lnTo>
                <a:lnTo>
                  <a:pt x="373" y="10"/>
                </a:lnTo>
                <a:lnTo>
                  <a:pt x="389" y="11"/>
                </a:lnTo>
                <a:lnTo>
                  <a:pt x="413" y="11"/>
                </a:lnTo>
                <a:lnTo>
                  <a:pt x="557" y="11"/>
                </a:lnTo>
                <a:lnTo>
                  <a:pt x="572" y="11"/>
                </a:lnTo>
                <a:lnTo>
                  <a:pt x="584" y="10"/>
                </a:lnTo>
                <a:lnTo>
                  <a:pt x="596" y="8"/>
                </a:lnTo>
                <a:lnTo>
                  <a:pt x="607" y="8"/>
                </a:lnTo>
                <a:lnTo>
                  <a:pt x="627" y="7"/>
                </a:lnTo>
                <a:lnTo>
                  <a:pt x="671" y="6"/>
                </a:lnTo>
                <a:lnTo>
                  <a:pt x="763" y="6"/>
                </a:lnTo>
                <a:lnTo>
                  <a:pt x="772" y="6"/>
                </a:lnTo>
                <a:lnTo>
                  <a:pt x="780" y="7"/>
                </a:lnTo>
                <a:lnTo>
                  <a:pt x="788" y="9"/>
                </a:lnTo>
                <a:lnTo>
                  <a:pt x="797" y="10"/>
                </a:lnTo>
                <a:lnTo>
                  <a:pt x="815" y="11"/>
                </a:lnTo>
                <a:lnTo>
                  <a:pt x="838" y="11"/>
                </a:lnTo>
                <a:lnTo>
                  <a:pt x="926" y="11"/>
                </a:lnTo>
                <a:lnTo>
                  <a:pt x="937" y="12"/>
                </a:lnTo>
                <a:lnTo>
                  <a:pt x="948" y="13"/>
                </a:lnTo>
                <a:lnTo>
                  <a:pt x="960" y="14"/>
                </a:lnTo>
                <a:lnTo>
                  <a:pt x="971" y="15"/>
                </a:lnTo>
                <a:lnTo>
                  <a:pt x="989" y="16"/>
                </a:lnTo>
                <a:lnTo>
                  <a:pt x="999" y="17"/>
                </a:lnTo>
                <a:lnTo>
                  <a:pt x="1009" y="18"/>
                </a:lnTo>
                <a:lnTo>
                  <a:pt x="1059" y="25"/>
                </a:lnTo>
                <a:lnTo>
                  <a:pt x="1070" y="26"/>
                </a:lnTo>
                <a:lnTo>
                  <a:pt x="1079" y="27"/>
                </a:lnTo>
                <a:lnTo>
                  <a:pt x="1087" y="27"/>
                </a:lnTo>
                <a:lnTo>
                  <a:pt x="1095" y="28"/>
                </a:lnTo>
                <a:lnTo>
                  <a:pt x="1104" y="29"/>
                </a:lnTo>
                <a:lnTo>
                  <a:pt x="1113" y="31"/>
                </a:lnTo>
                <a:lnTo>
                  <a:pt x="1120" y="33"/>
                </a:lnTo>
                <a:lnTo>
                  <a:pt x="1125" y="34"/>
                </a:lnTo>
                <a:lnTo>
                  <a:pt x="1129" y="36"/>
                </a:lnTo>
                <a:lnTo>
                  <a:pt x="1132" y="37"/>
                </a:lnTo>
                <a:lnTo>
                  <a:pt x="1135" y="38"/>
                </a:lnTo>
                <a:lnTo>
                  <a:pt x="1142" y="39"/>
                </a:lnTo>
                <a:lnTo>
                  <a:pt x="1165"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040851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27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0"/>
            <a:ext cx="6754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685" name="Text Box 5"/>
          <p:cNvSpPr txBox="1">
            <a:spLocks noChangeArrowheads="1"/>
          </p:cNvSpPr>
          <p:nvPr/>
        </p:nvSpPr>
        <p:spPr bwMode="auto">
          <a:xfrm>
            <a:off x="152400" y="304800"/>
            <a:ext cx="6324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FFFFFF"/>
                </a:solidFill>
              </a:rPr>
              <a:t>Macduff and Lennox have come to get King Duncan, as he had ordered them.  They are almost late.  Macduff exchanges funny and dirty witticisms with the drunk Porter, both men getting fairly vulgar.  This is comic relief…Shakespeare is relieving the tension from                                            that last, grisly scene, with                                     humor.</a:t>
            </a:r>
          </a:p>
        </p:txBody>
      </p:sp>
      <p:sp>
        <p:nvSpPr>
          <p:cNvPr id="327687" name="SMARTPenAnnotation191"/>
          <p:cNvSpPr>
            <a:spLocks/>
          </p:cNvSpPr>
          <p:nvPr/>
        </p:nvSpPr>
        <p:spPr bwMode="auto">
          <a:xfrm>
            <a:off x="285750" y="588963"/>
            <a:ext cx="2420938" cy="90487"/>
          </a:xfrm>
          <a:custGeom>
            <a:avLst/>
            <a:gdLst>
              <a:gd name="T0" fmla="*/ 6 w 1525"/>
              <a:gd name="T1" fmla="*/ 0 h 57"/>
              <a:gd name="T2" fmla="*/ 11 w 1525"/>
              <a:gd name="T3" fmla="*/ 2 h 57"/>
              <a:gd name="T4" fmla="*/ 26 w 1525"/>
              <a:gd name="T5" fmla="*/ 6 h 57"/>
              <a:gd name="T6" fmla="*/ 32 w 1525"/>
              <a:gd name="T7" fmla="*/ 9 h 57"/>
              <a:gd name="T8" fmla="*/ 87 w 1525"/>
              <a:gd name="T9" fmla="*/ 11 h 57"/>
              <a:gd name="T10" fmla="*/ 247 w 1525"/>
              <a:gd name="T11" fmla="*/ 13 h 57"/>
              <a:gd name="T12" fmla="*/ 259 w 1525"/>
              <a:gd name="T13" fmla="*/ 16 h 57"/>
              <a:gd name="T14" fmla="*/ 374 w 1525"/>
              <a:gd name="T15" fmla="*/ 17 h 57"/>
              <a:gd name="T16" fmla="*/ 386 w 1525"/>
              <a:gd name="T17" fmla="*/ 20 h 57"/>
              <a:gd name="T18" fmla="*/ 440 w 1525"/>
              <a:gd name="T19" fmla="*/ 23 h 57"/>
              <a:gd name="T20" fmla="*/ 595 w 1525"/>
              <a:gd name="T21" fmla="*/ 28 h 57"/>
              <a:gd name="T22" fmla="*/ 677 w 1525"/>
              <a:gd name="T23" fmla="*/ 28 h 57"/>
              <a:gd name="T24" fmla="*/ 782 w 1525"/>
              <a:gd name="T25" fmla="*/ 37 h 57"/>
              <a:gd name="T26" fmla="*/ 861 w 1525"/>
              <a:gd name="T27" fmla="*/ 41 h 57"/>
              <a:gd name="T28" fmla="*/ 976 w 1525"/>
              <a:gd name="T29" fmla="*/ 45 h 57"/>
              <a:gd name="T30" fmla="*/ 1006 w 1525"/>
              <a:gd name="T31" fmla="*/ 47 h 57"/>
              <a:gd name="T32" fmla="*/ 1030 w 1525"/>
              <a:gd name="T33" fmla="*/ 50 h 57"/>
              <a:gd name="T34" fmla="*/ 1137 w 1525"/>
              <a:gd name="T35" fmla="*/ 51 h 57"/>
              <a:gd name="T36" fmla="*/ 1150 w 1525"/>
              <a:gd name="T37" fmla="*/ 54 h 57"/>
              <a:gd name="T38" fmla="*/ 1162 w 1525"/>
              <a:gd name="T39" fmla="*/ 56 h 57"/>
              <a:gd name="T40" fmla="*/ 1174 w 1525"/>
              <a:gd name="T41" fmla="*/ 53 h 57"/>
              <a:gd name="T42" fmla="*/ 1227 w 1525"/>
              <a:gd name="T43" fmla="*/ 51 h 57"/>
              <a:gd name="T44" fmla="*/ 1261 w 1525"/>
              <a:gd name="T45" fmla="*/ 50 h 57"/>
              <a:gd name="T46" fmla="*/ 1266 w 1525"/>
              <a:gd name="T47" fmla="*/ 48 h 57"/>
              <a:gd name="T48" fmla="*/ 1319 w 1525"/>
              <a:gd name="T49" fmla="*/ 45 h 57"/>
              <a:gd name="T50" fmla="*/ 1403 w 1525"/>
              <a:gd name="T51" fmla="*/ 44 h 57"/>
              <a:gd name="T52" fmla="*/ 1423 w 1525"/>
              <a:gd name="T53" fmla="*/ 41 h 57"/>
              <a:gd name="T54" fmla="*/ 1477 w 1525"/>
              <a:gd name="T55" fmla="*/ 41 h 57"/>
              <a:gd name="T56" fmla="*/ 1492 w 1525"/>
              <a:gd name="T57" fmla="*/ 44 h 57"/>
              <a:gd name="T58" fmla="*/ 1498 w 1525"/>
              <a:gd name="T59" fmla="*/ 44 h 57"/>
              <a:gd name="T60" fmla="*/ 1503 w 1525"/>
              <a:gd name="T61" fmla="*/ 42 h 57"/>
              <a:gd name="T62" fmla="*/ 1524 w 1525"/>
              <a:gd name="T63"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57">
                <a:moveTo>
                  <a:pt x="0" y="0"/>
                </a:moveTo>
                <a:lnTo>
                  <a:pt x="6" y="0"/>
                </a:lnTo>
                <a:lnTo>
                  <a:pt x="8" y="1"/>
                </a:lnTo>
                <a:lnTo>
                  <a:pt x="11" y="2"/>
                </a:lnTo>
                <a:lnTo>
                  <a:pt x="16" y="5"/>
                </a:lnTo>
                <a:lnTo>
                  <a:pt x="26" y="6"/>
                </a:lnTo>
                <a:lnTo>
                  <a:pt x="29" y="7"/>
                </a:lnTo>
                <a:lnTo>
                  <a:pt x="32" y="9"/>
                </a:lnTo>
                <a:lnTo>
                  <a:pt x="41" y="10"/>
                </a:lnTo>
                <a:lnTo>
                  <a:pt x="87" y="11"/>
                </a:lnTo>
                <a:lnTo>
                  <a:pt x="239" y="12"/>
                </a:lnTo>
                <a:lnTo>
                  <a:pt x="247" y="13"/>
                </a:lnTo>
                <a:lnTo>
                  <a:pt x="251" y="14"/>
                </a:lnTo>
                <a:lnTo>
                  <a:pt x="259" y="16"/>
                </a:lnTo>
                <a:lnTo>
                  <a:pt x="305" y="17"/>
                </a:lnTo>
                <a:lnTo>
                  <a:pt x="374" y="17"/>
                </a:lnTo>
                <a:lnTo>
                  <a:pt x="382" y="19"/>
                </a:lnTo>
                <a:lnTo>
                  <a:pt x="386" y="20"/>
                </a:lnTo>
                <a:lnTo>
                  <a:pt x="394" y="22"/>
                </a:lnTo>
                <a:lnTo>
                  <a:pt x="440" y="23"/>
                </a:lnTo>
                <a:lnTo>
                  <a:pt x="510" y="23"/>
                </a:lnTo>
                <a:lnTo>
                  <a:pt x="595" y="28"/>
                </a:lnTo>
                <a:lnTo>
                  <a:pt x="637" y="28"/>
                </a:lnTo>
                <a:lnTo>
                  <a:pt x="677" y="28"/>
                </a:lnTo>
                <a:lnTo>
                  <a:pt x="694" y="30"/>
                </a:lnTo>
                <a:lnTo>
                  <a:pt x="782" y="37"/>
                </a:lnTo>
                <a:lnTo>
                  <a:pt x="811" y="39"/>
                </a:lnTo>
                <a:lnTo>
                  <a:pt x="861" y="41"/>
                </a:lnTo>
                <a:lnTo>
                  <a:pt x="929" y="44"/>
                </a:lnTo>
                <a:lnTo>
                  <a:pt x="976" y="45"/>
                </a:lnTo>
                <a:lnTo>
                  <a:pt x="997" y="46"/>
                </a:lnTo>
                <a:lnTo>
                  <a:pt x="1006" y="47"/>
                </a:lnTo>
                <a:lnTo>
                  <a:pt x="1015" y="48"/>
                </a:lnTo>
                <a:lnTo>
                  <a:pt x="1030" y="50"/>
                </a:lnTo>
                <a:lnTo>
                  <a:pt x="1075" y="51"/>
                </a:lnTo>
                <a:lnTo>
                  <a:pt x="1137" y="51"/>
                </a:lnTo>
                <a:lnTo>
                  <a:pt x="1146" y="53"/>
                </a:lnTo>
                <a:lnTo>
                  <a:pt x="1150" y="54"/>
                </a:lnTo>
                <a:lnTo>
                  <a:pt x="1158" y="55"/>
                </a:lnTo>
                <a:lnTo>
                  <a:pt x="1162" y="56"/>
                </a:lnTo>
                <a:lnTo>
                  <a:pt x="1170" y="54"/>
                </a:lnTo>
                <a:lnTo>
                  <a:pt x="1174" y="53"/>
                </a:lnTo>
                <a:lnTo>
                  <a:pt x="1182" y="52"/>
                </a:lnTo>
                <a:lnTo>
                  <a:pt x="1227" y="51"/>
                </a:lnTo>
                <a:lnTo>
                  <a:pt x="1258" y="51"/>
                </a:lnTo>
                <a:lnTo>
                  <a:pt x="1261" y="50"/>
                </a:lnTo>
                <a:lnTo>
                  <a:pt x="1264" y="49"/>
                </a:lnTo>
                <a:lnTo>
                  <a:pt x="1266" y="48"/>
                </a:lnTo>
                <a:lnTo>
                  <a:pt x="1272" y="46"/>
                </a:lnTo>
                <a:lnTo>
                  <a:pt x="1319" y="45"/>
                </a:lnTo>
                <a:lnTo>
                  <a:pt x="1388" y="45"/>
                </a:lnTo>
                <a:lnTo>
                  <a:pt x="1403" y="44"/>
                </a:lnTo>
                <a:lnTo>
                  <a:pt x="1412" y="42"/>
                </a:lnTo>
                <a:lnTo>
                  <a:pt x="1423" y="41"/>
                </a:lnTo>
                <a:lnTo>
                  <a:pt x="1459" y="40"/>
                </a:lnTo>
                <a:lnTo>
                  <a:pt x="1477" y="41"/>
                </a:lnTo>
                <a:lnTo>
                  <a:pt x="1483" y="43"/>
                </a:lnTo>
                <a:lnTo>
                  <a:pt x="1492" y="44"/>
                </a:lnTo>
                <a:lnTo>
                  <a:pt x="1495" y="44"/>
                </a:lnTo>
                <a:lnTo>
                  <a:pt x="1498" y="44"/>
                </a:lnTo>
                <a:lnTo>
                  <a:pt x="1501" y="43"/>
                </a:lnTo>
                <a:lnTo>
                  <a:pt x="1503" y="42"/>
                </a:lnTo>
                <a:lnTo>
                  <a:pt x="1507" y="41"/>
                </a:lnTo>
                <a:lnTo>
                  <a:pt x="1524"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88" name="SMARTPenAnnotation192"/>
          <p:cNvSpPr>
            <a:spLocks/>
          </p:cNvSpPr>
          <p:nvPr/>
        </p:nvSpPr>
        <p:spPr bwMode="auto">
          <a:xfrm>
            <a:off x="1019175" y="61913"/>
            <a:ext cx="169863" cy="180975"/>
          </a:xfrm>
          <a:custGeom>
            <a:avLst/>
            <a:gdLst>
              <a:gd name="T0" fmla="*/ 30 w 107"/>
              <a:gd name="T1" fmla="*/ 0 h 114"/>
              <a:gd name="T2" fmla="*/ 29 w 107"/>
              <a:gd name="T3" fmla="*/ 2 h 114"/>
              <a:gd name="T4" fmla="*/ 28 w 107"/>
              <a:gd name="T5" fmla="*/ 8 h 114"/>
              <a:gd name="T6" fmla="*/ 26 w 107"/>
              <a:gd name="T7" fmla="*/ 10 h 114"/>
              <a:gd name="T8" fmla="*/ 24 w 107"/>
              <a:gd name="T9" fmla="*/ 12 h 114"/>
              <a:gd name="T10" fmla="*/ 23 w 107"/>
              <a:gd name="T11" fmla="*/ 14 h 114"/>
              <a:gd name="T12" fmla="*/ 19 w 107"/>
              <a:gd name="T13" fmla="*/ 19 h 114"/>
              <a:gd name="T14" fmla="*/ 16 w 107"/>
              <a:gd name="T15" fmla="*/ 25 h 114"/>
              <a:gd name="T16" fmla="*/ 13 w 107"/>
              <a:gd name="T17" fmla="*/ 31 h 114"/>
              <a:gd name="T18" fmla="*/ 12 w 107"/>
              <a:gd name="T19" fmla="*/ 35 h 114"/>
              <a:gd name="T20" fmla="*/ 5 w 107"/>
              <a:gd name="T21" fmla="*/ 53 h 114"/>
              <a:gd name="T22" fmla="*/ 2 w 107"/>
              <a:gd name="T23" fmla="*/ 65 h 114"/>
              <a:gd name="T24" fmla="*/ 0 w 107"/>
              <a:gd name="T25" fmla="*/ 75 h 114"/>
              <a:gd name="T26" fmla="*/ 0 w 107"/>
              <a:gd name="T27" fmla="*/ 85 h 114"/>
              <a:gd name="T28" fmla="*/ 1 w 107"/>
              <a:gd name="T29" fmla="*/ 93 h 114"/>
              <a:gd name="T30" fmla="*/ 3 w 107"/>
              <a:gd name="T31" fmla="*/ 98 h 114"/>
              <a:gd name="T32" fmla="*/ 4 w 107"/>
              <a:gd name="T33" fmla="*/ 103 h 114"/>
              <a:gd name="T34" fmla="*/ 6 w 107"/>
              <a:gd name="T35" fmla="*/ 105 h 114"/>
              <a:gd name="T36" fmla="*/ 11 w 107"/>
              <a:gd name="T37" fmla="*/ 108 h 114"/>
              <a:gd name="T38" fmla="*/ 14 w 107"/>
              <a:gd name="T39" fmla="*/ 111 h 114"/>
              <a:gd name="T40" fmla="*/ 18 w 107"/>
              <a:gd name="T41" fmla="*/ 112 h 114"/>
              <a:gd name="T42" fmla="*/ 22 w 107"/>
              <a:gd name="T43" fmla="*/ 112 h 114"/>
              <a:gd name="T44" fmla="*/ 26 w 107"/>
              <a:gd name="T45" fmla="*/ 113 h 114"/>
              <a:gd name="T46" fmla="*/ 51 w 107"/>
              <a:gd name="T47" fmla="*/ 113 h 114"/>
              <a:gd name="T48" fmla="*/ 55 w 107"/>
              <a:gd name="T49" fmla="*/ 111 h 114"/>
              <a:gd name="T50" fmla="*/ 59 w 107"/>
              <a:gd name="T51" fmla="*/ 109 h 114"/>
              <a:gd name="T52" fmla="*/ 63 w 107"/>
              <a:gd name="T53" fmla="*/ 108 h 114"/>
              <a:gd name="T54" fmla="*/ 67 w 107"/>
              <a:gd name="T55" fmla="*/ 106 h 114"/>
              <a:gd name="T56" fmla="*/ 71 w 107"/>
              <a:gd name="T57" fmla="*/ 103 h 114"/>
              <a:gd name="T58" fmla="*/ 77 w 107"/>
              <a:gd name="T59" fmla="*/ 99 h 114"/>
              <a:gd name="T60" fmla="*/ 82 w 107"/>
              <a:gd name="T61" fmla="*/ 98 h 114"/>
              <a:gd name="T62" fmla="*/ 87 w 107"/>
              <a:gd name="T63" fmla="*/ 96 h 114"/>
              <a:gd name="T64" fmla="*/ 91 w 107"/>
              <a:gd name="T65" fmla="*/ 93 h 114"/>
              <a:gd name="T66" fmla="*/ 95 w 107"/>
              <a:gd name="T67" fmla="*/ 92 h 114"/>
              <a:gd name="T68" fmla="*/ 98 w 107"/>
              <a:gd name="T69" fmla="*/ 90 h 114"/>
              <a:gd name="T70" fmla="*/ 99 w 107"/>
              <a:gd name="T71" fmla="*/ 88 h 114"/>
              <a:gd name="T72" fmla="*/ 105 w 107"/>
              <a:gd name="T73" fmla="*/ 80 h 114"/>
              <a:gd name="T74" fmla="*/ 106 w 107"/>
              <a:gd name="T75" fmla="*/ 76 h 114"/>
              <a:gd name="T76" fmla="*/ 103 w 107"/>
              <a:gd name="T77" fmla="*/ 71 h 114"/>
              <a:gd name="T78" fmla="*/ 102 w 107"/>
              <a:gd name="T79" fmla="*/ 68 h 114"/>
              <a:gd name="T80" fmla="*/ 100 w 107"/>
              <a:gd name="T81" fmla="*/ 64 h 114"/>
              <a:gd name="T82" fmla="*/ 96 w 107"/>
              <a:gd name="T83" fmla="*/ 58 h 114"/>
              <a:gd name="T84" fmla="*/ 92 w 107"/>
              <a:gd name="T85" fmla="*/ 57 h 114"/>
              <a:gd name="T86" fmla="*/ 87 w 107"/>
              <a:gd name="T87" fmla="*/ 57 h 114"/>
              <a:gd name="T88" fmla="*/ 82 w 107"/>
              <a:gd name="T89" fmla="*/ 55 h 114"/>
              <a:gd name="T90" fmla="*/ 76 w 107"/>
              <a:gd name="T91" fmla="*/ 53 h 114"/>
              <a:gd name="T92" fmla="*/ 71 w 107"/>
              <a:gd name="T93" fmla="*/ 55 h 114"/>
              <a:gd name="T94" fmla="*/ 67 w 107"/>
              <a:gd name="T95" fmla="*/ 56 h 114"/>
              <a:gd name="T96" fmla="*/ 63 w 107"/>
              <a:gd name="T97" fmla="*/ 57 h 114"/>
              <a:gd name="T98" fmla="*/ 59 w 107"/>
              <a:gd name="T99" fmla="*/ 59 h 114"/>
              <a:gd name="T100" fmla="*/ 56 w 107"/>
              <a:gd name="T101" fmla="*/ 6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14">
                <a:moveTo>
                  <a:pt x="33" y="0"/>
                </a:moveTo>
                <a:lnTo>
                  <a:pt x="30" y="0"/>
                </a:lnTo>
                <a:lnTo>
                  <a:pt x="29" y="1"/>
                </a:lnTo>
                <a:lnTo>
                  <a:pt x="29" y="2"/>
                </a:lnTo>
                <a:lnTo>
                  <a:pt x="28" y="5"/>
                </a:lnTo>
                <a:lnTo>
                  <a:pt x="28" y="8"/>
                </a:lnTo>
                <a:lnTo>
                  <a:pt x="27" y="9"/>
                </a:lnTo>
                <a:lnTo>
                  <a:pt x="26" y="10"/>
                </a:lnTo>
                <a:lnTo>
                  <a:pt x="24" y="11"/>
                </a:lnTo>
                <a:lnTo>
                  <a:pt x="24" y="12"/>
                </a:lnTo>
                <a:lnTo>
                  <a:pt x="23" y="13"/>
                </a:lnTo>
                <a:lnTo>
                  <a:pt x="23" y="14"/>
                </a:lnTo>
                <a:lnTo>
                  <a:pt x="20" y="18"/>
                </a:lnTo>
                <a:lnTo>
                  <a:pt x="19" y="19"/>
                </a:lnTo>
                <a:lnTo>
                  <a:pt x="17" y="22"/>
                </a:lnTo>
                <a:lnTo>
                  <a:pt x="16" y="25"/>
                </a:lnTo>
                <a:lnTo>
                  <a:pt x="14" y="28"/>
                </a:lnTo>
                <a:lnTo>
                  <a:pt x="13" y="31"/>
                </a:lnTo>
                <a:lnTo>
                  <a:pt x="12" y="33"/>
                </a:lnTo>
                <a:lnTo>
                  <a:pt x="12" y="35"/>
                </a:lnTo>
                <a:lnTo>
                  <a:pt x="10" y="40"/>
                </a:lnTo>
                <a:lnTo>
                  <a:pt x="5" y="53"/>
                </a:lnTo>
                <a:lnTo>
                  <a:pt x="3" y="59"/>
                </a:lnTo>
                <a:lnTo>
                  <a:pt x="2" y="65"/>
                </a:lnTo>
                <a:lnTo>
                  <a:pt x="1" y="70"/>
                </a:lnTo>
                <a:lnTo>
                  <a:pt x="0" y="75"/>
                </a:lnTo>
                <a:lnTo>
                  <a:pt x="0" y="80"/>
                </a:lnTo>
                <a:lnTo>
                  <a:pt x="0" y="85"/>
                </a:lnTo>
                <a:lnTo>
                  <a:pt x="0" y="89"/>
                </a:lnTo>
                <a:lnTo>
                  <a:pt x="1" y="93"/>
                </a:lnTo>
                <a:lnTo>
                  <a:pt x="2" y="96"/>
                </a:lnTo>
                <a:lnTo>
                  <a:pt x="3" y="98"/>
                </a:lnTo>
                <a:lnTo>
                  <a:pt x="4" y="101"/>
                </a:lnTo>
                <a:lnTo>
                  <a:pt x="4" y="103"/>
                </a:lnTo>
                <a:lnTo>
                  <a:pt x="5" y="104"/>
                </a:lnTo>
                <a:lnTo>
                  <a:pt x="6" y="105"/>
                </a:lnTo>
                <a:lnTo>
                  <a:pt x="8" y="106"/>
                </a:lnTo>
                <a:lnTo>
                  <a:pt x="11" y="108"/>
                </a:lnTo>
                <a:lnTo>
                  <a:pt x="13" y="110"/>
                </a:lnTo>
                <a:lnTo>
                  <a:pt x="14" y="111"/>
                </a:lnTo>
                <a:lnTo>
                  <a:pt x="16" y="112"/>
                </a:lnTo>
                <a:lnTo>
                  <a:pt x="18" y="112"/>
                </a:lnTo>
                <a:lnTo>
                  <a:pt x="20" y="112"/>
                </a:lnTo>
                <a:lnTo>
                  <a:pt x="22" y="112"/>
                </a:lnTo>
                <a:lnTo>
                  <a:pt x="24" y="113"/>
                </a:lnTo>
                <a:lnTo>
                  <a:pt x="26" y="113"/>
                </a:lnTo>
                <a:lnTo>
                  <a:pt x="29" y="113"/>
                </a:lnTo>
                <a:lnTo>
                  <a:pt x="51" y="113"/>
                </a:lnTo>
                <a:lnTo>
                  <a:pt x="53" y="112"/>
                </a:lnTo>
                <a:lnTo>
                  <a:pt x="55" y="111"/>
                </a:lnTo>
                <a:lnTo>
                  <a:pt x="57" y="110"/>
                </a:lnTo>
                <a:lnTo>
                  <a:pt x="59" y="109"/>
                </a:lnTo>
                <a:lnTo>
                  <a:pt x="61" y="108"/>
                </a:lnTo>
                <a:lnTo>
                  <a:pt x="63" y="108"/>
                </a:lnTo>
                <a:lnTo>
                  <a:pt x="65" y="107"/>
                </a:lnTo>
                <a:lnTo>
                  <a:pt x="67" y="106"/>
                </a:lnTo>
                <a:lnTo>
                  <a:pt x="69" y="104"/>
                </a:lnTo>
                <a:lnTo>
                  <a:pt x="71" y="103"/>
                </a:lnTo>
                <a:lnTo>
                  <a:pt x="74" y="101"/>
                </a:lnTo>
                <a:lnTo>
                  <a:pt x="77" y="99"/>
                </a:lnTo>
                <a:lnTo>
                  <a:pt x="80" y="98"/>
                </a:lnTo>
                <a:lnTo>
                  <a:pt x="82" y="98"/>
                </a:lnTo>
                <a:lnTo>
                  <a:pt x="85" y="97"/>
                </a:lnTo>
                <a:lnTo>
                  <a:pt x="87" y="96"/>
                </a:lnTo>
                <a:lnTo>
                  <a:pt x="89" y="95"/>
                </a:lnTo>
                <a:lnTo>
                  <a:pt x="91" y="93"/>
                </a:lnTo>
                <a:lnTo>
                  <a:pt x="93" y="92"/>
                </a:lnTo>
                <a:lnTo>
                  <a:pt x="95" y="92"/>
                </a:lnTo>
                <a:lnTo>
                  <a:pt x="97" y="91"/>
                </a:lnTo>
                <a:lnTo>
                  <a:pt x="98" y="90"/>
                </a:lnTo>
                <a:lnTo>
                  <a:pt x="99" y="89"/>
                </a:lnTo>
                <a:lnTo>
                  <a:pt x="99" y="88"/>
                </a:lnTo>
                <a:lnTo>
                  <a:pt x="102" y="84"/>
                </a:lnTo>
                <a:lnTo>
                  <a:pt x="105" y="80"/>
                </a:lnTo>
                <a:lnTo>
                  <a:pt x="106" y="78"/>
                </a:lnTo>
                <a:lnTo>
                  <a:pt x="106" y="76"/>
                </a:lnTo>
                <a:lnTo>
                  <a:pt x="105" y="75"/>
                </a:lnTo>
                <a:lnTo>
                  <a:pt x="103" y="71"/>
                </a:lnTo>
                <a:lnTo>
                  <a:pt x="102" y="70"/>
                </a:lnTo>
                <a:lnTo>
                  <a:pt x="102" y="68"/>
                </a:lnTo>
                <a:lnTo>
                  <a:pt x="101" y="66"/>
                </a:lnTo>
                <a:lnTo>
                  <a:pt x="100" y="64"/>
                </a:lnTo>
                <a:lnTo>
                  <a:pt x="99" y="62"/>
                </a:lnTo>
                <a:lnTo>
                  <a:pt x="96" y="58"/>
                </a:lnTo>
                <a:lnTo>
                  <a:pt x="95" y="57"/>
                </a:lnTo>
                <a:lnTo>
                  <a:pt x="92" y="57"/>
                </a:lnTo>
                <a:lnTo>
                  <a:pt x="89" y="57"/>
                </a:lnTo>
                <a:lnTo>
                  <a:pt x="87" y="57"/>
                </a:lnTo>
                <a:lnTo>
                  <a:pt x="85" y="56"/>
                </a:lnTo>
                <a:lnTo>
                  <a:pt x="82" y="55"/>
                </a:lnTo>
                <a:lnTo>
                  <a:pt x="79" y="54"/>
                </a:lnTo>
                <a:lnTo>
                  <a:pt x="76" y="53"/>
                </a:lnTo>
                <a:lnTo>
                  <a:pt x="74" y="54"/>
                </a:lnTo>
                <a:lnTo>
                  <a:pt x="71" y="55"/>
                </a:lnTo>
                <a:lnTo>
                  <a:pt x="69" y="55"/>
                </a:lnTo>
                <a:lnTo>
                  <a:pt x="67" y="56"/>
                </a:lnTo>
                <a:lnTo>
                  <a:pt x="65" y="56"/>
                </a:lnTo>
                <a:lnTo>
                  <a:pt x="63" y="57"/>
                </a:lnTo>
                <a:lnTo>
                  <a:pt x="61" y="58"/>
                </a:lnTo>
                <a:lnTo>
                  <a:pt x="59" y="59"/>
                </a:lnTo>
                <a:lnTo>
                  <a:pt x="57" y="60"/>
                </a:lnTo>
                <a:lnTo>
                  <a:pt x="56" y="61"/>
                </a:lnTo>
                <a:lnTo>
                  <a:pt x="50"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89" name="SMARTPenAnnotation193"/>
          <p:cNvSpPr>
            <a:spLocks/>
          </p:cNvSpPr>
          <p:nvPr/>
        </p:nvSpPr>
        <p:spPr bwMode="auto">
          <a:xfrm>
            <a:off x="1250950" y="107950"/>
            <a:ext cx="79375" cy="125413"/>
          </a:xfrm>
          <a:custGeom>
            <a:avLst/>
            <a:gdLst>
              <a:gd name="T0" fmla="*/ 11 w 50"/>
              <a:gd name="T1" fmla="*/ 22 h 79"/>
              <a:gd name="T2" fmla="*/ 6 w 50"/>
              <a:gd name="T3" fmla="*/ 27 h 79"/>
              <a:gd name="T4" fmla="*/ 5 w 50"/>
              <a:gd name="T5" fmla="*/ 31 h 79"/>
              <a:gd name="T6" fmla="*/ 2 w 50"/>
              <a:gd name="T7" fmla="*/ 45 h 79"/>
              <a:gd name="T8" fmla="*/ 1 w 50"/>
              <a:gd name="T9" fmla="*/ 51 h 79"/>
              <a:gd name="T10" fmla="*/ 1 w 50"/>
              <a:gd name="T11" fmla="*/ 56 h 79"/>
              <a:gd name="T12" fmla="*/ 0 w 50"/>
              <a:gd name="T13" fmla="*/ 65 h 79"/>
              <a:gd name="T14" fmla="*/ 0 w 50"/>
              <a:gd name="T15" fmla="*/ 66 h 79"/>
              <a:gd name="T16" fmla="*/ 1 w 50"/>
              <a:gd name="T17" fmla="*/ 68 h 79"/>
              <a:gd name="T18" fmla="*/ 3 w 50"/>
              <a:gd name="T19" fmla="*/ 69 h 79"/>
              <a:gd name="T20" fmla="*/ 3 w 50"/>
              <a:gd name="T21" fmla="*/ 71 h 79"/>
              <a:gd name="T22" fmla="*/ 4 w 50"/>
              <a:gd name="T23" fmla="*/ 73 h 79"/>
              <a:gd name="T24" fmla="*/ 4 w 50"/>
              <a:gd name="T25" fmla="*/ 75 h 79"/>
              <a:gd name="T26" fmla="*/ 5 w 50"/>
              <a:gd name="T27" fmla="*/ 76 h 79"/>
              <a:gd name="T28" fmla="*/ 6 w 50"/>
              <a:gd name="T29" fmla="*/ 77 h 79"/>
              <a:gd name="T30" fmla="*/ 8 w 50"/>
              <a:gd name="T31" fmla="*/ 77 h 79"/>
              <a:gd name="T32" fmla="*/ 9 w 50"/>
              <a:gd name="T33" fmla="*/ 78 h 79"/>
              <a:gd name="T34" fmla="*/ 11 w 50"/>
              <a:gd name="T35" fmla="*/ 78 h 79"/>
              <a:gd name="T36" fmla="*/ 13 w 50"/>
              <a:gd name="T37" fmla="*/ 78 h 79"/>
              <a:gd name="T38" fmla="*/ 15 w 50"/>
              <a:gd name="T39" fmla="*/ 77 h 79"/>
              <a:gd name="T40" fmla="*/ 16 w 50"/>
              <a:gd name="T41" fmla="*/ 76 h 79"/>
              <a:gd name="T42" fmla="*/ 18 w 50"/>
              <a:gd name="T43" fmla="*/ 75 h 79"/>
              <a:gd name="T44" fmla="*/ 20 w 50"/>
              <a:gd name="T45" fmla="*/ 74 h 79"/>
              <a:gd name="T46" fmla="*/ 22 w 50"/>
              <a:gd name="T47" fmla="*/ 72 h 79"/>
              <a:gd name="T48" fmla="*/ 24 w 50"/>
              <a:gd name="T49" fmla="*/ 70 h 79"/>
              <a:gd name="T50" fmla="*/ 26 w 50"/>
              <a:gd name="T51" fmla="*/ 68 h 79"/>
              <a:gd name="T52" fmla="*/ 28 w 50"/>
              <a:gd name="T53" fmla="*/ 65 h 79"/>
              <a:gd name="T54" fmla="*/ 30 w 50"/>
              <a:gd name="T55" fmla="*/ 62 h 79"/>
              <a:gd name="T56" fmla="*/ 32 w 50"/>
              <a:gd name="T57" fmla="*/ 59 h 79"/>
              <a:gd name="T58" fmla="*/ 35 w 50"/>
              <a:gd name="T59" fmla="*/ 55 h 79"/>
              <a:gd name="T60" fmla="*/ 38 w 50"/>
              <a:gd name="T61" fmla="*/ 52 h 79"/>
              <a:gd name="T62" fmla="*/ 41 w 50"/>
              <a:gd name="T63" fmla="*/ 48 h 79"/>
              <a:gd name="T64" fmla="*/ 43 w 50"/>
              <a:gd name="T65" fmla="*/ 44 h 79"/>
              <a:gd name="T66" fmla="*/ 46 w 50"/>
              <a:gd name="T67" fmla="*/ 41 h 79"/>
              <a:gd name="T68" fmla="*/ 47 w 50"/>
              <a:gd name="T69" fmla="*/ 38 h 79"/>
              <a:gd name="T70" fmla="*/ 48 w 50"/>
              <a:gd name="T71" fmla="*/ 35 h 79"/>
              <a:gd name="T72" fmla="*/ 49 w 50"/>
              <a:gd name="T73" fmla="*/ 32 h 79"/>
              <a:gd name="T74" fmla="*/ 49 w 50"/>
              <a:gd name="T75" fmla="*/ 29 h 79"/>
              <a:gd name="T76" fmla="*/ 48 w 50"/>
              <a:gd name="T77" fmla="*/ 25 h 79"/>
              <a:gd name="T78" fmla="*/ 47 w 50"/>
              <a:gd name="T79" fmla="*/ 20 h 79"/>
              <a:gd name="T80" fmla="*/ 46 w 50"/>
              <a:gd name="T81" fmla="*/ 16 h 79"/>
              <a:gd name="T82" fmla="*/ 45 w 50"/>
              <a:gd name="T83" fmla="*/ 13 h 79"/>
              <a:gd name="T84" fmla="*/ 45 w 50"/>
              <a:gd name="T85" fmla="*/ 11 h 79"/>
              <a:gd name="T86" fmla="*/ 44 w 50"/>
              <a:gd name="T87" fmla="*/ 8 h 79"/>
              <a:gd name="T88" fmla="*/ 41 w 50"/>
              <a:gd name="T89" fmla="*/ 6 h 79"/>
              <a:gd name="T90" fmla="*/ 35 w 50"/>
              <a:gd name="T91" fmla="*/ 1 h 79"/>
              <a:gd name="T92" fmla="*/ 34 w 50"/>
              <a:gd name="T93" fmla="*/ 0 h 79"/>
              <a:gd name="T94" fmla="*/ 32 w 50"/>
              <a:gd name="T95" fmla="*/ 0 h 79"/>
              <a:gd name="T96" fmla="*/ 31 w 50"/>
              <a:gd name="T97" fmla="*/ 0 h 79"/>
              <a:gd name="T98" fmla="*/ 29 w 50"/>
              <a:gd name="T99" fmla="*/ 0 h 79"/>
              <a:gd name="T100" fmla="*/ 27 w 50"/>
              <a:gd name="T101" fmla="*/ 0 h 79"/>
              <a:gd name="T102" fmla="*/ 26 w 50"/>
              <a:gd name="T103" fmla="*/ 0 h 79"/>
              <a:gd name="T104" fmla="*/ 23 w 50"/>
              <a:gd name="T105" fmla="*/ 0 h 79"/>
              <a:gd name="T106" fmla="*/ 20 w 50"/>
              <a:gd name="T107" fmla="*/ 1 h 79"/>
              <a:gd name="T108" fmla="*/ 17 w 50"/>
              <a:gd name="T109" fmla="*/ 3 h 79"/>
              <a:gd name="T110" fmla="*/ 14 w 50"/>
              <a:gd name="T111" fmla="*/ 4 h 79"/>
              <a:gd name="T112" fmla="*/ 12 w 50"/>
              <a:gd name="T113" fmla="*/ 6 h 79"/>
              <a:gd name="T114" fmla="*/ 5 w 50"/>
              <a:gd name="T115"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79">
                <a:moveTo>
                  <a:pt x="11" y="22"/>
                </a:moveTo>
                <a:lnTo>
                  <a:pt x="6" y="27"/>
                </a:lnTo>
                <a:lnTo>
                  <a:pt x="5" y="31"/>
                </a:lnTo>
                <a:lnTo>
                  <a:pt x="2" y="45"/>
                </a:lnTo>
                <a:lnTo>
                  <a:pt x="1" y="51"/>
                </a:lnTo>
                <a:lnTo>
                  <a:pt x="1" y="56"/>
                </a:lnTo>
                <a:lnTo>
                  <a:pt x="0" y="65"/>
                </a:lnTo>
                <a:lnTo>
                  <a:pt x="0" y="66"/>
                </a:lnTo>
                <a:lnTo>
                  <a:pt x="1" y="68"/>
                </a:lnTo>
                <a:lnTo>
                  <a:pt x="3" y="69"/>
                </a:lnTo>
                <a:lnTo>
                  <a:pt x="3" y="71"/>
                </a:lnTo>
                <a:lnTo>
                  <a:pt x="4" y="73"/>
                </a:lnTo>
                <a:lnTo>
                  <a:pt x="4" y="75"/>
                </a:lnTo>
                <a:lnTo>
                  <a:pt x="5" y="76"/>
                </a:lnTo>
                <a:lnTo>
                  <a:pt x="6" y="77"/>
                </a:lnTo>
                <a:lnTo>
                  <a:pt x="8" y="77"/>
                </a:lnTo>
                <a:lnTo>
                  <a:pt x="9" y="78"/>
                </a:lnTo>
                <a:lnTo>
                  <a:pt x="11" y="78"/>
                </a:lnTo>
                <a:lnTo>
                  <a:pt x="13" y="78"/>
                </a:lnTo>
                <a:lnTo>
                  <a:pt x="15" y="77"/>
                </a:lnTo>
                <a:lnTo>
                  <a:pt x="16" y="76"/>
                </a:lnTo>
                <a:lnTo>
                  <a:pt x="18" y="75"/>
                </a:lnTo>
                <a:lnTo>
                  <a:pt x="20" y="74"/>
                </a:lnTo>
                <a:lnTo>
                  <a:pt x="22" y="72"/>
                </a:lnTo>
                <a:lnTo>
                  <a:pt x="24" y="70"/>
                </a:lnTo>
                <a:lnTo>
                  <a:pt x="26" y="68"/>
                </a:lnTo>
                <a:lnTo>
                  <a:pt x="28" y="65"/>
                </a:lnTo>
                <a:lnTo>
                  <a:pt x="30" y="62"/>
                </a:lnTo>
                <a:lnTo>
                  <a:pt x="32" y="59"/>
                </a:lnTo>
                <a:lnTo>
                  <a:pt x="35" y="55"/>
                </a:lnTo>
                <a:lnTo>
                  <a:pt x="38" y="52"/>
                </a:lnTo>
                <a:lnTo>
                  <a:pt x="41" y="48"/>
                </a:lnTo>
                <a:lnTo>
                  <a:pt x="43" y="44"/>
                </a:lnTo>
                <a:lnTo>
                  <a:pt x="46" y="41"/>
                </a:lnTo>
                <a:lnTo>
                  <a:pt x="47" y="38"/>
                </a:lnTo>
                <a:lnTo>
                  <a:pt x="48" y="35"/>
                </a:lnTo>
                <a:lnTo>
                  <a:pt x="49" y="32"/>
                </a:lnTo>
                <a:lnTo>
                  <a:pt x="49" y="29"/>
                </a:lnTo>
                <a:lnTo>
                  <a:pt x="48" y="25"/>
                </a:lnTo>
                <a:lnTo>
                  <a:pt x="47" y="20"/>
                </a:lnTo>
                <a:lnTo>
                  <a:pt x="46" y="16"/>
                </a:lnTo>
                <a:lnTo>
                  <a:pt x="45" y="13"/>
                </a:lnTo>
                <a:lnTo>
                  <a:pt x="45" y="11"/>
                </a:lnTo>
                <a:lnTo>
                  <a:pt x="44" y="8"/>
                </a:lnTo>
                <a:lnTo>
                  <a:pt x="41" y="6"/>
                </a:lnTo>
                <a:lnTo>
                  <a:pt x="35" y="1"/>
                </a:lnTo>
                <a:lnTo>
                  <a:pt x="34" y="0"/>
                </a:lnTo>
                <a:lnTo>
                  <a:pt x="32" y="0"/>
                </a:lnTo>
                <a:lnTo>
                  <a:pt x="31" y="0"/>
                </a:lnTo>
                <a:lnTo>
                  <a:pt x="29" y="0"/>
                </a:lnTo>
                <a:lnTo>
                  <a:pt x="27" y="0"/>
                </a:lnTo>
                <a:lnTo>
                  <a:pt x="26" y="0"/>
                </a:lnTo>
                <a:lnTo>
                  <a:pt x="23" y="0"/>
                </a:lnTo>
                <a:lnTo>
                  <a:pt x="20" y="1"/>
                </a:lnTo>
                <a:lnTo>
                  <a:pt x="17" y="3"/>
                </a:lnTo>
                <a:lnTo>
                  <a:pt x="14" y="4"/>
                </a:lnTo>
                <a:lnTo>
                  <a:pt x="12" y="6"/>
                </a:lnTo>
                <a:lnTo>
                  <a:pt x="5"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0" name="SMARTPenAnnotation194"/>
          <p:cNvSpPr>
            <a:spLocks/>
          </p:cNvSpPr>
          <p:nvPr/>
        </p:nvSpPr>
        <p:spPr bwMode="auto">
          <a:xfrm>
            <a:off x="1384300" y="107950"/>
            <a:ext cx="76200" cy="107950"/>
          </a:xfrm>
          <a:custGeom>
            <a:avLst/>
            <a:gdLst>
              <a:gd name="T0" fmla="*/ 22 w 48"/>
              <a:gd name="T1" fmla="*/ 11 h 68"/>
              <a:gd name="T2" fmla="*/ 16 w 48"/>
              <a:gd name="T3" fmla="*/ 14 h 68"/>
              <a:gd name="T4" fmla="*/ 15 w 48"/>
              <a:gd name="T5" fmla="*/ 15 h 68"/>
              <a:gd name="T6" fmla="*/ 13 w 48"/>
              <a:gd name="T7" fmla="*/ 17 h 68"/>
              <a:gd name="T8" fmla="*/ 13 w 48"/>
              <a:gd name="T9" fmla="*/ 19 h 68"/>
              <a:gd name="T10" fmla="*/ 6 w 48"/>
              <a:gd name="T11" fmla="*/ 31 h 68"/>
              <a:gd name="T12" fmla="*/ 6 w 48"/>
              <a:gd name="T13" fmla="*/ 33 h 68"/>
              <a:gd name="T14" fmla="*/ 6 w 48"/>
              <a:gd name="T15" fmla="*/ 36 h 68"/>
              <a:gd name="T16" fmla="*/ 6 w 48"/>
              <a:gd name="T17" fmla="*/ 41 h 68"/>
              <a:gd name="T18" fmla="*/ 6 w 48"/>
              <a:gd name="T19" fmla="*/ 49 h 68"/>
              <a:gd name="T20" fmla="*/ 6 w 48"/>
              <a:gd name="T21" fmla="*/ 58 h 68"/>
              <a:gd name="T22" fmla="*/ 6 w 48"/>
              <a:gd name="T23" fmla="*/ 60 h 68"/>
              <a:gd name="T24" fmla="*/ 7 w 48"/>
              <a:gd name="T25" fmla="*/ 61 h 68"/>
              <a:gd name="T26" fmla="*/ 10 w 48"/>
              <a:gd name="T27" fmla="*/ 66 h 68"/>
              <a:gd name="T28" fmla="*/ 11 w 48"/>
              <a:gd name="T29" fmla="*/ 66 h 68"/>
              <a:gd name="T30" fmla="*/ 12 w 48"/>
              <a:gd name="T31" fmla="*/ 67 h 68"/>
              <a:gd name="T32" fmla="*/ 14 w 48"/>
              <a:gd name="T33" fmla="*/ 67 h 68"/>
              <a:gd name="T34" fmla="*/ 15 w 48"/>
              <a:gd name="T35" fmla="*/ 67 h 68"/>
              <a:gd name="T36" fmla="*/ 17 w 48"/>
              <a:gd name="T37" fmla="*/ 67 h 68"/>
              <a:gd name="T38" fmla="*/ 21 w 48"/>
              <a:gd name="T39" fmla="*/ 67 h 68"/>
              <a:gd name="T40" fmla="*/ 24 w 48"/>
              <a:gd name="T41" fmla="*/ 67 h 68"/>
              <a:gd name="T42" fmla="*/ 26 w 48"/>
              <a:gd name="T43" fmla="*/ 66 h 68"/>
              <a:gd name="T44" fmla="*/ 28 w 48"/>
              <a:gd name="T45" fmla="*/ 65 h 68"/>
              <a:gd name="T46" fmla="*/ 30 w 48"/>
              <a:gd name="T47" fmla="*/ 64 h 68"/>
              <a:gd name="T48" fmla="*/ 32 w 48"/>
              <a:gd name="T49" fmla="*/ 62 h 68"/>
              <a:gd name="T50" fmla="*/ 35 w 48"/>
              <a:gd name="T51" fmla="*/ 59 h 68"/>
              <a:gd name="T52" fmla="*/ 38 w 48"/>
              <a:gd name="T53" fmla="*/ 56 h 68"/>
              <a:gd name="T54" fmla="*/ 41 w 48"/>
              <a:gd name="T55" fmla="*/ 52 h 68"/>
              <a:gd name="T56" fmla="*/ 44 w 48"/>
              <a:gd name="T57" fmla="*/ 46 h 68"/>
              <a:gd name="T58" fmla="*/ 46 w 48"/>
              <a:gd name="T59" fmla="*/ 40 h 68"/>
              <a:gd name="T60" fmla="*/ 47 w 48"/>
              <a:gd name="T61" fmla="*/ 35 h 68"/>
              <a:gd name="T62" fmla="*/ 47 w 48"/>
              <a:gd name="T63" fmla="*/ 31 h 68"/>
              <a:gd name="T64" fmla="*/ 46 w 48"/>
              <a:gd name="T65" fmla="*/ 28 h 68"/>
              <a:gd name="T66" fmla="*/ 46 w 48"/>
              <a:gd name="T67" fmla="*/ 26 h 68"/>
              <a:gd name="T68" fmla="*/ 45 w 48"/>
              <a:gd name="T69" fmla="*/ 23 h 68"/>
              <a:gd name="T70" fmla="*/ 45 w 48"/>
              <a:gd name="T71" fmla="*/ 21 h 68"/>
              <a:gd name="T72" fmla="*/ 45 w 48"/>
              <a:gd name="T73" fmla="*/ 19 h 68"/>
              <a:gd name="T74" fmla="*/ 45 w 48"/>
              <a:gd name="T75" fmla="*/ 15 h 68"/>
              <a:gd name="T76" fmla="*/ 45 w 48"/>
              <a:gd name="T77" fmla="*/ 9 h 68"/>
              <a:gd name="T78" fmla="*/ 44 w 48"/>
              <a:gd name="T79" fmla="*/ 8 h 68"/>
              <a:gd name="T80" fmla="*/ 43 w 48"/>
              <a:gd name="T81" fmla="*/ 7 h 68"/>
              <a:gd name="T82" fmla="*/ 42 w 48"/>
              <a:gd name="T83" fmla="*/ 6 h 68"/>
              <a:gd name="T84" fmla="*/ 40 w 48"/>
              <a:gd name="T85" fmla="*/ 5 h 68"/>
              <a:gd name="T86" fmla="*/ 39 w 48"/>
              <a:gd name="T87" fmla="*/ 4 h 68"/>
              <a:gd name="T88" fmla="*/ 37 w 48"/>
              <a:gd name="T89" fmla="*/ 2 h 68"/>
              <a:gd name="T90" fmla="*/ 35 w 48"/>
              <a:gd name="T91" fmla="*/ 1 h 68"/>
              <a:gd name="T92" fmla="*/ 33 w 48"/>
              <a:gd name="T93" fmla="*/ 1 h 68"/>
              <a:gd name="T94" fmla="*/ 32 w 48"/>
              <a:gd name="T95" fmla="*/ 0 h 68"/>
              <a:gd name="T96" fmla="*/ 30 w 48"/>
              <a:gd name="T97" fmla="*/ 0 h 68"/>
              <a:gd name="T98" fmla="*/ 28 w 48"/>
              <a:gd name="T99" fmla="*/ 0 h 68"/>
              <a:gd name="T100" fmla="*/ 26 w 48"/>
              <a:gd name="T101" fmla="*/ 0 h 68"/>
              <a:gd name="T102" fmla="*/ 25 w 48"/>
              <a:gd name="T103" fmla="*/ 0 h 68"/>
              <a:gd name="T104" fmla="*/ 24 w 48"/>
              <a:gd name="T105" fmla="*/ 1 h 68"/>
              <a:gd name="T106" fmla="*/ 23 w 48"/>
              <a:gd name="T107" fmla="*/ 3 h 68"/>
              <a:gd name="T108" fmla="*/ 22 w 48"/>
              <a:gd name="T109" fmla="*/ 3 h 68"/>
              <a:gd name="T110" fmla="*/ 21 w 48"/>
              <a:gd name="T111" fmla="*/ 4 h 68"/>
              <a:gd name="T112" fmla="*/ 20 w 48"/>
              <a:gd name="T113" fmla="*/ 4 h 68"/>
              <a:gd name="T114" fmla="*/ 17 w 48"/>
              <a:gd name="T115" fmla="*/ 5 h 68"/>
              <a:gd name="T116" fmla="*/ 15 w 48"/>
              <a:gd name="T117" fmla="*/ 6 h 68"/>
              <a:gd name="T118" fmla="*/ 0 w 48"/>
              <a:gd name="T1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68">
                <a:moveTo>
                  <a:pt x="22" y="11"/>
                </a:moveTo>
                <a:lnTo>
                  <a:pt x="16" y="14"/>
                </a:lnTo>
                <a:lnTo>
                  <a:pt x="15" y="15"/>
                </a:lnTo>
                <a:lnTo>
                  <a:pt x="13" y="17"/>
                </a:lnTo>
                <a:lnTo>
                  <a:pt x="13" y="19"/>
                </a:lnTo>
                <a:lnTo>
                  <a:pt x="6" y="31"/>
                </a:lnTo>
                <a:lnTo>
                  <a:pt x="6" y="33"/>
                </a:lnTo>
                <a:lnTo>
                  <a:pt x="6" y="36"/>
                </a:lnTo>
                <a:lnTo>
                  <a:pt x="6" y="41"/>
                </a:lnTo>
                <a:lnTo>
                  <a:pt x="6" y="49"/>
                </a:lnTo>
                <a:lnTo>
                  <a:pt x="6" y="58"/>
                </a:lnTo>
                <a:lnTo>
                  <a:pt x="6" y="60"/>
                </a:lnTo>
                <a:lnTo>
                  <a:pt x="7" y="61"/>
                </a:lnTo>
                <a:lnTo>
                  <a:pt x="10" y="66"/>
                </a:lnTo>
                <a:lnTo>
                  <a:pt x="11" y="66"/>
                </a:lnTo>
                <a:lnTo>
                  <a:pt x="12" y="67"/>
                </a:lnTo>
                <a:lnTo>
                  <a:pt x="14" y="67"/>
                </a:lnTo>
                <a:lnTo>
                  <a:pt x="15" y="67"/>
                </a:lnTo>
                <a:lnTo>
                  <a:pt x="17" y="67"/>
                </a:lnTo>
                <a:lnTo>
                  <a:pt x="21" y="67"/>
                </a:lnTo>
                <a:lnTo>
                  <a:pt x="24" y="67"/>
                </a:lnTo>
                <a:lnTo>
                  <a:pt x="26" y="66"/>
                </a:lnTo>
                <a:lnTo>
                  <a:pt x="28" y="65"/>
                </a:lnTo>
                <a:lnTo>
                  <a:pt x="30" y="64"/>
                </a:lnTo>
                <a:lnTo>
                  <a:pt x="32" y="62"/>
                </a:lnTo>
                <a:lnTo>
                  <a:pt x="35" y="59"/>
                </a:lnTo>
                <a:lnTo>
                  <a:pt x="38" y="56"/>
                </a:lnTo>
                <a:lnTo>
                  <a:pt x="41" y="52"/>
                </a:lnTo>
                <a:lnTo>
                  <a:pt x="44" y="46"/>
                </a:lnTo>
                <a:lnTo>
                  <a:pt x="46" y="40"/>
                </a:lnTo>
                <a:lnTo>
                  <a:pt x="47" y="35"/>
                </a:lnTo>
                <a:lnTo>
                  <a:pt x="47" y="31"/>
                </a:lnTo>
                <a:lnTo>
                  <a:pt x="46" y="28"/>
                </a:lnTo>
                <a:lnTo>
                  <a:pt x="46" y="26"/>
                </a:lnTo>
                <a:lnTo>
                  <a:pt x="45" y="23"/>
                </a:lnTo>
                <a:lnTo>
                  <a:pt x="45" y="21"/>
                </a:lnTo>
                <a:lnTo>
                  <a:pt x="45" y="19"/>
                </a:lnTo>
                <a:lnTo>
                  <a:pt x="45" y="15"/>
                </a:lnTo>
                <a:lnTo>
                  <a:pt x="45" y="9"/>
                </a:lnTo>
                <a:lnTo>
                  <a:pt x="44" y="8"/>
                </a:lnTo>
                <a:lnTo>
                  <a:pt x="43" y="7"/>
                </a:lnTo>
                <a:lnTo>
                  <a:pt x="42" y="6"/>
                </a:lnTo>
                <a:lnTo>
                  <a:pt x="40" y="5"/>
                </a:lnTo>
                <a:lnTo>
                  <a:pt x="39" y="4"/>
                </a:lnTo>
                <a:lnTo>
                  <a:pt x="37" y="2"/>
                </a:lnTo>
                <a:lnTo>
                  <a:pt x="35" y="1"/>
                </a:lnTo>
                <a:lnTo>
                  <a:pt x="33" y="1"/>
                </a:lnTo>
                <a:lnTo>
                  <a:pt x="32" y="0"/>
                </a:lnTo>
                <a:lnTo>
                  <a:pt x="30" y="0"/>
                </a:lnTo>
                <a:lnTo>
                  <a:pt x="28" y="0"/>
                </a:lnTo>
                <a:lnTo>
                  <a:pt x="26" y="0"/>
                </a:lnTo>
                <a:lnTo>
                  <a:pt x="25" y="0"/>
                </a:lnTo>
                <a:lnTo>
                  <a:pt x="24" y="1"/>
                </a:lnTo>
                <a:lnTo>
                  <a:pt x="23" y="3"/>
                </a:lnTo>
                <a:lnTo>
                  <a:pt x="22" y="3"/>
                </a:lnTo>
                <a:lnTo>
                  <a:pt x="21" y="4"/>
                </a:lnTo>
                <a:lnTo>
                  <a:pt x="20" y="4"/>
                </a:lnTo>
                <a:lnTo>
                  <a:pt x="17" y="5"/>
                </a:lnTo>
                <a:lnTo>
                  <a:pt x="15" y="6"/>
                </a:lnTo>
                <a:lnTo>
                  <a:pt x="0"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1" name="SMARTPenAnnotation195"/>
          <p:cNvSpPr>
            <a:spLocks/>
          </p:cNvSpPr>
          <p:nvPr/>
        </p:nvSpPr>
        <p:spPr bwMode="auto">
          <a:xfrm>
            <a:off x="1500188" y="95250"/>
            <a:ext cx="82550" cy="115888"/>
          </a:xfrm>
          <a:custGeom>
            <a:avLst/>
            <a:gdLst>
              <a:gd name="T0" fmla="*/ 39 w 52"/>
              <a:gd name="T1" fmla="*/ 24 h 73"/>
              <a:gd name="T2" fmla="*/ 34 w 52"/>
              <a:gd name="T3" fmla="*/ 26 h 73"/>
              <a:gd name="T4" fmla="*/ 28 w 52"/>
              <a:gd name="T5" fmla="*/ 30 h 73"/>
              <a:gd name="T6" fmla="*/ 26 w 52"/>
              <a:gd name="T7" fmla="*/ 33 h 73"/>
              <a:gd name="T8" fmla="*/ 21 w 52"/>
              <a:gd name="T9" fmla="*/ 36 h 73"/>
              <a:gd name="T10" fmla="*/ 15 w 52"/>
              <a:gd name="T11" fmla="*/ 39 h 73"/>
              <a:gd name="T12" fmla="*/ 10 w 52"/>
              <a:gd name="T13" fmla="*/ 40 h 73"/>
              <a:gd name="T14" fmla="*/ 8 w 52"/>
              <a:gd name="T15" fmla="*/ 42 h 73"/>
              <a:gd name="T16" fmla="*/ 6 w 52"/>
              <a:gd name="T17" fmla="*/ 45 h 73"/>
              <a:gd name="T18" fmla="*/ 3 w 52"/>
              <a:gd name="T19" fmla="*/ 46 h 73"/>
              <a:gd name="T20" fmla="*/ 1 w 52"/>
              <a:gd name="T21" fmla="*/ 48 h 73"/>
              <a:gd name="T22" fmla="*/ 1 w 52"/>
              <a:gd name="T23" fmla="*/ 51 h 73"/>
              <a:gd name="T24" fmla="*/ 0 w 52"/>
              <a:gd name="T25" fmla="*/ 55 h 73"/>
              <a:gd name="T26" fmla="*/ 0 w 52"/>
              <a:gd name="T27" fmla="*/ 60 h 73"/>
              <a:gd name="T28" fmla="*/ 2 w 52"/>
              <a:gd name="T29" fmla="*/ 64 h 73"/>
              <a:gd name="T30" fmla="*/ 6 w 52"/>
              <a:gd name="T31" fmla="*/ 69 h 73"/>
              <a:gd name="T32" fmla="*/ 11 w 52"/>
              <a:gd name="T33" fmla="*/ 72 h 73"/>
              <a:gd name="T34" fmla="*/ 16 w 52"/>
              <a:gd name="T35" fmla="*/ 72 h 73"/>
              <a:gd name="T36" fmla="*/ 21 w 52"/>
              <a:gd name="T37" fmla="*/ 69 h 73"/>
              <a:gd name="T38" fmla="*/ 30 w 52"/>
              <a:gd name="T39" fmla="*/ 61 h 73"/>
              <a:gd name="T40" fmla="*/ 36 w 52"/>
              <a:gd name="T41" fmla="*/ 55 h 73"/>
              <a:gd name="T42" fmla="*/ 38 w 52"/>
              <a:gd name="T43" fmla="*/ 51 h 73"/>
              <a:gd name="T44" fmla="*/ 45 w 52"/>
              <a:gd name="T45" fmla="*/ 36 h 73"/>
              <a:gd name="T46" fmla="*/ 48 w 52"/>
              <a:gd name="T47" fmla="*/ 26 h 73"/>
              <a:gd name="T48" fmla="*/ 50 w 52"/>
              <a:gd name="T49" fmla="*/ 18 h 73"/>
              <a:gd name="T50" fmla="*/ 50 w 52"/>
              <a:gd name="T51" fmla="*/ 6 h 73"/>
              <a:gd name="T52" fmla="*/ 51 w 52"/>
              <a:gd name="T53" fmla="*/ 0 h 73"/>
              <a:gd name="T54" fmla="*/ 51 w 52"/>
              <a:gd name="T55" fmla="*/ 10 h 73"/>
              <a:gd name="T56" fmla="*/ 49 w 52"/>
              <a:gd name="T57" fmla="*/ 13 h 73"/>
              <a:gd name="T58" fmla="*/ 47 w 52"/>
              <a:gd name="T59" fmla="*/ 17 h 73"/>
              <a:gd name="T60" fmla="*/ 46 w 52"/>
              <a:gd name="T61" fmla="*/ 21 h 73"/>
              <a:gd name="T62" fmla="*/ 45 w 52"/>
              <a:gd name="T63" fmla="*/ 24 h 73"/>
              <a:gd name="T64" fmla="*/ 45 w 52"/>
              <a:gd name="T65" fmla="*/ 33 h 73"/>
              <a:gd name="T66" fmla="*/ 46 w 52"/>
              <a:gd name="T67" fmla="*/ 53 h 73"/>
              <a:gd name="T68" fmla="*/ 51 w 52"/>
              <a:gd name="T69"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3">
                <a:moveTo>
                  <a:pt x="45" y="24"/>
                </a:moveTo>
                <a:lnTo>
                  <a:pt x="39" y="24"/>
                </a:lnTo>
                <a:lnTo>
                  <a:pt x="37" y="25"/>
                </a:lnTo>
                <a:lnTo>
                  <a:pt x="34" y="26"/>
                </a:lnTo>
                <a:lnTo>
                  <a:pt x="29" y="29"/>
                </a:lnTo>
                <a:lnTo>
                  <a:pt x="28" y="30"/>
                </a:lnTo>
                <a:lnTo>
                  <a:pt x="27" y="31"/>
                </a:lnTo>
                <a:lnTo>
                  <a:pt x="26" y="33"/>
                </a:lnTo>
                <a:lnTo>
                  <a:pt x="23" y="34"/>
                </a:lnTo>
                <a:lnTo>
                  <a:pt x="21" y="36"/>
                </a:lnTo>
                <a:lnTo>
                  <a:pt x="17" y="38"/>
                </a:lnTo>
                <a:lnTo>
                  <a:pt x="15" y="39"/>
                </a:lnTo>
                <a:lnTo>
                  <a:pt x="12" y="40"/>
                </a:lnTo>
                <a:lnTo>
                  <a:pt x="10" y="40"/>
                </a:lnTo>
                <a:lnTo>
                  <a:pt x="9" y="41"/>
                </a:lnTo>
                <a:lnTo>
                  <a:pt x="8" y="42"/>
                </a:lnTo>
                <a:lnTo>
                  <a:pt x="7" y="44"/>
                </a:lnTo>
                <a:lnTo>
                  <a:pt x="6" y="45"/>
                </a:lnTo>
                <a:lnTo>
                  <a:pt x="5" y="46"/>
                </a:lnTo>
                <a:lnTo>
                  <a:pt x="3" y="46"/>
                </a:lnTo>
                <a:lnTo>
                  <a:pt x="2" y="47"/>
                </a:lnTo>
                <a:lnTo>
                  <a:pt x="1" y="48"/>
                </a:lnTo>
                <a:lnTo>
                  <a:pt x="1" y="50"/>
                </a:lnTo>
                <a:lnTo>
                  <a:pt x="1" y="51"/>
                </a:lnTo>
                <a:lnTo>
                  <a:pt x="0" y="53"/>
                </a:lnTo>
                <a:lnTo>
                  <a:pt x="0" y="55"/>
                </a:lnTo>
                <a:lnTo>
                  <a:pt x="0" y="56"/>
                </a:lnTo>
                <a:lnTo>
                  <a:pt x="0" y="60"/>
                </a:lnTo>
                <a:lnTo>
                  <a:pt x="1" y="62"/>
                </a:lnTo>
                <a:lnTo>
                  <a:pt x="2" y="64"/>
                </a:lnTo>
                <a:lnTo>
                  <a:pt x="5" y="68"/>
                </a:lnTo>
                <a:lnTo>
                  <a:pt x="6" y="69"/>
                </a:lnTo>
                <a:lnTo>
                  <a:pt x="9" y="71"/>
                </a:lnTo>
                <a:lnTo>
                  <a:pt x="11" y="72"/>
                </a:lnTo>
                <a:lnTo>
                  <a:pt x="14" y="72"/>
                </a:lnTo>
                <a:lnTo>
                  <a:pt x="16" y="72"/>
                </a:lnTo>
                <a:lnTo>
                  <a:pt x="18" y="71"/>
                </a:lnTo>
                <a:lnTo>
                  <a:pt x="21" y="69"/>
                </a:lnTo>
                <a:lnTo>
                  <a:pt x="24" y="67"/>
                </a:lnTo>
                <a:lnTo>
                  <a:pt x="30" y="61"/>
                </a:lnTo>
                <a:lnTo>
                  <a:pt x="35" y="57"/>
                </a:lnTo>
                <a:lnTo>
                  <a:pt x="36" y="55"/>
                </a:lnTo>
                <a:lnTo>
                  <a:pt x="37" y="53"/>
                </a:lnTo>
                <a:lnTo>
                  <a:pt x="38" y="51"/>
                </a:lnTo>
                <a:lnTo>
                  <a:pt x="40" y="47"/>
                </a:lnTo>
                <a:lnTo>
                  <a:pt x="45" y="36"/>
                </a:lnTo>
                <a:lnTo>
                  <a:pt x="47" y="31"/>
                </a:lnTo>
                <a:lnTo>
                  <a:pt x="48" y="26"/>
                </a:lnTo>
                <a:lnTo>
                  <a:pt x="49" y="22"/>
                </a:lnTo>
                <a:lnTo>
                  <a:pt x="50" y="18"/>
                </a:lnTo>
                <a:lnTo>
                  <a:pt x="50" y="14"/>
                </a:lnTo>
                <a:lnTo>
                  <a:pt x="50" y="6"/>
                </a:lnTo>
                <a:lnTo>
                  <a:pt x="51" y="0"/>
                </a:lnTo>
                <a:lnTo>
                  <a:pt x="51" y="2"/>
                </a:lnTo>
                <a:lnTo>
                  <a:pt x="51" y="10"/>
                </a:lnTo>
                <a:lnTo>
                  <a:pt x="50" y="11"/>
                </a:lnTo>
                <a:lnTo>
                  <a:pt x="49" y="13"/>
                </a:lnTo>
                <a:lnTo>
                  <a:pt x="48" y="15"/>
                </a:lnTo>
                <a:lnTo>
                  <a:pt x="47" y="17"/>
                </a:lnTo>
                <a:lnTo>
                  <a:pt x="46" y="19"/>
                </a:lnTo>
                <a:lnTo>
                  <a:pt x="46" y="21"/>
                </a:lnTo>
                <a:lnTo>
                  <a:pt x="46" y="23"/>
                </a:lnTo>
                <a:lnTo>
                  <a:pt x="45" y="24"/>
                </a:lnTo>
                <a:lnTo>
                  <a:pt x="45" y="26"/>
                </a:lnTo>
                <a:lnTo>
                  <a:pt x="45" y="33"/>
                </a:lnTo>
                <a:lnTo>
                  <a:pt x="45" y="50"/>
                </a:lnTo>
                <a:lnTo>
                  <a:pt x="46" y="53"/>
                </a:lnTo>
                <a:lnTo>
                  <a:pt x="47" y="55"/>
                </a:lnTo>
                <a:lnTo>
                  <a:pt x="51" y="5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2" name="SMARTPenAnnotation196"/>
          <p:cNvSpPr>
            <a:spLocks/>
          </p:cNvSpPr>
          <p:nvPr/>
        </p:nvSpPr>
        <p:spPr bwMode="auto">
          <a:xfrm>
            <a:off x="1760538" y="88900"/>
            <a:ext cx="138112" cy="131763"/>
          </a:xfrm>
          <a:custGeom>
            <a:avLst/>
            <a:gdLst>
              <a:gd name="T0" fmla="*/ 50 w 87"/>
              <a:gd name="T1" fmla="*/ 0 h 83"/>
              <a:gd name="T2" fmla="*/ 47 w 87"/>
              <a:gd name="T3" fmla="*/ 3 h 83"/>
              <a:gd name="T4" fmla="*/ 45 w 87"/>
              <a:gd name="T5" fmla="*/ 4 h 83"/>
              <a:gd name="T6" fmla="*/ 44 w 87"/>
              <a:gd name="T7" fmla="*/ 5 h 83"/>
              <a:gd name="T8" fmla="*/ 42 w 87"/>
              <a:gd name="T9" fmla="*/ 5 h 83"/>
              <a:gd name="T10" fmla="*/ 41 w 87"/>
              <a:gd name="T11" fmla="*/ 6 h 83"/>
              <a:gd name="T12" fmla="*/ 40 w 87"/>
              <a:gd name="T13" fmla="*/ 7 h 83"/>
              <a:gd name="T14" fmla="*/ 40 w 87"/>
              <a:gd name="T15" fmla="*/ 9 h 83"/>
              <a:gd name="T16" fmla="*/ 37 w 87"/>
              <a:gd name="T17" fmla="*/ 11 h 83"/>
              <a:gd name="T18" fmla="*/ 34 w 87"/>
              <a:gd name="T19" fmla="*/ 15 h 83"/>
              <a:gd name="T20" fmla="*/ 30 w 87"/>
              <a:gd name="T21" fmla="*/ 20 h 83"/>
              <a:gd name="T22" fmla="*/ 26 w 87"/>
              <a:gd name="T23" fmla="*/ 23 h 83"/>
              <a:gd name="T24" fmla="*/ 24 w 87"/>
              <a:gd name="T25" fmla="*/ 24 h 83"/>
              <a:gd name="T26" fmla="*/ 21 w 87"/>
              <a:gd name="T27" fmla="*/ 26 h 83"/>
              <a:gd name="T28" fmla="*/ 19 w 87"/>
              <a:gd name="T29" fmla="*/ 28 h 83"/>
              <a:gd name="T30" fmla="*/ 18 w 87"/>
              <a:gd name="T31" fmla="*/ 31 h 83"/>
              <a:gd name="T32" fmla="*/ 18 w 87"/>
              <a:gd name="T33" fmla="*/ 34 h 83"/>
              <a:gd name="T34" fmla="*/ 16 w 87"/>
              <a:gd name="T35" fmla="*/ 37 h 83"/>
              <a:gd name="T36" fmla="*/ 13 w 87"/>
              <a:gd name="T37" fmla="*/ 40 h 83"/>
              <a:gd name="T38" fmla="*/ 10 w 87"/>
              <a:gd name="T39" fmla="*/ 44 h 83"/>
              <a:gd name="T40" fmla="*/ 8 w 87"/>
              <a:gd name="T41" fmla="*/ 47 h 83"/>
              <a:gd name="T42" fmla="*/ 6 w 87"/>
              <a:gd name="T43" fmla="*/ 51 h 83"/>
              <a:gd name="T44" fmla="*/ 3 w 87"/>
              <a:gd name="T45" fmla="*/ 55 h 83"/>
              <a:gd name="T46" fmla="*/ 2 w 87"/>
              <a:gd name="T47" fmla="*/ 58 h 83"/>
              <a:gd name="T48" fmla="*/ 1 w 87"/>
              <a:gd name="T49" fmla="*/ 62 h 83"/>
              <a:gd name="T50" fmla="*/ 0 w 87"/>
              <a:gd name="T51" fmla="*/ 66 h 83"/>
              <a:gd name="T52" fmla="*/ 1 w 87"/>
              <a:gd name="T53" fmla="*/ 69 h 83"/>
              <a:gd name="T54" fmla="*/ 1 w 87"/>
              <a:gd name="T55" fmla="*/ 72 h 83"/>
              <a:gd name="T56" fmla="*/ 4 w 87"/>
              <a:gd name="T57" fmla="*/ 78 h 83"/>
              <a:gd name="T58" fmla="*/ 6 w 87"/>
              <a:gd name="T59" fmla="*/ 79 h 83"/>
              <a:gd name="T60" fmla="*/ 8 w 87"/>
              <a:gd name="T61" fmla="*/ 80 h 83"/>
              <a:gd name="T62" fmla="*/ 11 w 87"/>
              <a:gd name="T63" fmla="*/ 82 h 83"/>
              <a:gd name="T64" fmla="*/ 14 w 87"/>
              <a:gd name="T65" fmla="*/ 82 h 83"/>
              <a:gd name="T66" fmla="*/ 19 w 87"/>
              <a:gd name="T67" fmla="*/ 82 h 83"/>
              <a:gd name="T68" fmla="*/ 23 w 87"/>
              <a:gd name="T69" fmla="*/ 81 h 83"/>
              <a:gd name="T70" fmla="*/ 27 w 87"/>
              <a:gd name="T71" fmla="*/ 80 h 83"/>
              <a:gd name="T72" fmla="*/ 30 w 87"/>
              <a:gd name="T73" fmla="*/ 80 h 83"/>
              <a:gd name="T74" fmla="*/ 33 w 87"/>
              <a:gd name="T75" fmla="*/ 80 h 83"/>
              <a:gd name="T76" fmla="*/ 35 w 87"/>
              <a:gd name="T77" fmla="*/ 79 h 83"/>
              <a:gd name="T78" fmla="*/ 38 w 87"/>
              <a:gd name="T79" fmla="*/ 79 h 83"/>
              <a:gd name="T80" fmla="*/ 40 w 87"/>
              <a:gd name="T81" fmla="*/ 79 h 83"/>
              <a:gd name="T82" fmla="*/ 43 w 87"/>
              <a:gd name="T83" fmla="*/ 78 h 83"/>
              <a:gd name="T84" fmla="*/ 46 w 87"/>
              <a:gd name="T85" fmla="*/ 77 h 83"/>
              <a:gd name="T86" fmla="*/ 49 w 87"/>
              <a:gd name="T87" fmla="*/ 76 h 83"/>
              <a:gd name="T88" fmla="*/ 54 w 87"/>
              <a:gd name="T89" fmla="*/ 74 h 83"/>
              <a:gd name="T90" fmla="*/ 65 w 87"/>
              <a:gd name="T91" fmla="*/ 68 h 83"/>
              <a:gd name="T92" fmla="*/ 70 w 87"/>
              <a:gd name="T93" fmla="*/ 66 h 83"/>
              <a:gd name="T94" fmla="*/ 74 w 87"/>
              <a:gd name="T95" fmla="*/ 63 h 83"/>
              <a:gd name="T96" fmla="*/ 82 w 87"/>
              <a:gd name="T97" fmla="*/ 58 h 83"/>
              <a:gd name="T98" fmla="*/ 83 w 87"/>
              <a:gd name="T99" fmla="*/ 56 h 83"/>
              <a:gd name="T100" fmla="*/ 84 w 87"/>
              <a:gd name="T101" fmla="*/ 54 h 83"/>
              <a:gd name="T102" fmla="*/ 86 w 87"/>
              <a:gd name="T103" fmla="*/ 51 h 83"/>
              <a:gd name="T104" fmla="*/ 86 w 87"/>
              <a:gd name="T105" fmla="*/ 49 h 83"/>
              <a:gd name="T106" fmla="*/ 86 w 87"/>
              <a:gd name="T107" fmla="*/ 48 h 83"/>
              <a:gd name="T108" fmla="*/ 85 w 87"/>
              <a:gd name="T109" fmla="*/ 47 h 83"/>
              <a:gd name="T110" fmla="*/ 85 w 87"/>
              <a:gd name="T111" fmla="*/ 46 h 83"/>
              <a:gd name="T112" fmla="*/ 84 w 87"/>
              <a:gd name="T113" fmla="*/ 44 h 83"/>
              <a:gd name="T114" fmla="*/ 84 w 87"/>
              <a:gd name="T115" fmla="*/ 41 h 83"/>
              <a:gd name="T116" fmla="*/ 83 w 87"/>
              <a:gd name="T117" fmla="*/ 40 h 83"/>
              <a:gd name="T118" fmla="*/ 81 w 87"/>
              <a:gd name="T119" fmla="*/ 40 h 83"/>
              <a:gd name="T120" fmla="*/ 78 w 87"/>
              <a:gd name="T121" fmla="*/ 40 h 83"/>
              <a:gd name="T122" fmla="*/ 73 w 87"/>
              <a:gd name="T123" fmla="*/ 40 h 83"/>
              <a:gd name="T124" fmla="*/ 44 w 87"/>
              <a:gd name="T125"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 h="83">
                <a:moveTo>
                  <a:pt x="50" y="0"/>
                </a:moveTo>
                <a:lnTo>
                  <a:pt x="47" y="3"/>
                </a:lnTo>
                <a:lnTo>
                  <a:pt x="45" y="4"/>
                </a:lnTo>
                <a:lnTo>
                  <a:pt x="44" y="5"/>
                </a:lnTo>
                <a:lnTo>
                  <a:pt x="42" y="5"/>
                </a:lnTo>
                <a:lnTo>
                  <a:pt x="41" y="6"/>
                </a:lnTo>
                <a:lnTo>
                  <a:pt x="40" y="7"/>
                </a:lnTo>
                <a:lnTo>
                  <a:pt x="40" y="9"/>
                </a:lnTo>
                <a:lnTo>
                  <a:pt x="37" y="11"/>
                </a:lnTo>
                <a:lnTo>
                  <a:pt x="34" y="15"/>
                </a:lnTo>
                <a:lnTo>
                  <a:pt x="30" y="20"/>
                </a:lnTo>
                <a:lnTo>
                  <a:pt x="26" y="23"/>
                </a:lnTo>
                <a:lnTo>
                  <a:pt x="24" y="24"/>
                </a:lnTo>
                <a:lnTo>
                  <a:pt x="21" y="26"/>
                </a:lnTo>
                <a:lnTo>
                  <a:pt x="19" y="28"/>
                </a:lnTo>
                <a:lnTo>
                  <a:pt x="18" y="31"/>
                </a:lnTo>
                <a:lnTo>
                  <a:pt x="18" y="34"/>
                </a:lnTo>
                <a:lnTo>
                  <a:pt x="16" y="37"/>
                </a:lnTo>
                <a:lnTo>
                  <a:pt x="13" y="40"/>
                </a:lnTo>
                <a:lnTo>
                  <a:pt x="10" y="44"/>
                </a:lnTo>
                <a:lnTo>
                  <a:pt x="8" y="47"/>
                </a:lnTo>
                <a:lnTo>
                  <a:pt x="6" y="51"/>
                </a:lnTo>
                <a:lnTo>
                  <a:pt x="3" y="55"/>
                </a:lnTo>
                <a:lnTo>
                  <a:pt x="2" y="58"/>
                </a:lnTo>
                <a:lnTo>
                  <a:pt x="1" y="62"/>
                </a:lnTo>
                <a:lnTo>
                  <a:pt x="0" y="66"/>
                </a:lnTo>
                <a:lnTo>
                  <a:pt x="1" y="69"/>
                </a:lnTo>
                <a:lnTo>
                  <a:pt x="1" y="72"/>
                </a:lnTo>
                <a:lnTo>
                  <a:pt x="4" y="78"/>
                </a:lnTo>
                <a:lnTo>
                  <a:pt x="6" y="79"/>
                </a:lnTo>
                <a:lnTo>
                  <a:pt x="8" y="80"/>
                </a:lnTo>
                <a:lnTo>
                  <a:pt x="11" y="82"/>
                </a:lnTo>
                <a:lnTo>
                  <a:pt x="14" y="82"/>
                </a:lnTo>
                <a:lnTo>
                  <a:pt x="19" y="82"/>
                </a:lnTo>
                <a:lnTo>
                  <a:pt x="23" y="81"/>
                </a:lnTo>
                <a:lnTo>
                  <a:pt x="27" y="80"/>
                </a:lnTo>
                <a:lnTo>
                  <a:pt x="30" y="80"/>
                </a:lnTo>
                <a:lnTo>
                  <a:pt x="33" y="80"/>
                </a:lnTo>
                <a:lnTo>
                  <a:pt x="35" y="79"/>
                </a:lnTo>
                <a:lnTo>
                  <a:pt x="38" y="79"/>
                </a:lnTo>
                <a:lnTo>
                  <a:pt x="40" y="79"/>
                </a:lnTo>
                <a:lnTo>
                  <a:pt x="43" y="78"/>
                </a:lnTo>
                <a:lnTo>
                  <a:pt x="46" y="77"/>
                </a:lnTo>
                <a:lnTo>
                  <a:pt x="49" y="76"/>
                </a:lnTo>
                <a:lnTo>
                  <a:pt x="54" y="74"/>
                </a:lnTo>
                <a:lnTo>
                  <a:pt x="65" y="68"/>
                </a:lnTo>
                <a:lnTo>
                  <a:pt x="70" y="66"/>
                </a:lnTo>
                <a:lnTo>
                  <a:pt x="74" y="63"/>
                </a:lnTo>
                <a:lnTo>
                  <a:pt x="82" y="58"/>
                </a:lnTo>
                <a:lnTo>
                  <a:pt x="83" y="56"/>
                </a:lnTo>
                <a:lnTo>
                  <a:pt x="84" y="54"/>
                </a:lnTo>
                <a:lnTo>
                  <a:pt x="86" y="51"/>
                </a:lnTo>
                <a:lnTo>
                  <a:pt x="86" y="49"/>
                </a:lnTo>
                <a:lnTo>
                  <a:pt x="86" y="48"/>
                </a:lnTo>
                <a:lnTo>
                  <a:pt x="85" y="47"/>
                </a:lnTo>
                <a:lnTo>
                  <a:pt x="85" y="46"/>
                </a:lnTo>
                <a:lnTo>
                  <a:pt x="84" y="44"/>
                </a:lnTo>
                <a:lnTo>
                  <a:pt x="84" y="41"/>
                </a:lnTo>
                <a:lnTo>
                  <a:pt x="83" y="40"/>
                </a:lnTo>
                <a:lnTo>
                  <a:pt x="81" y="40"/>
                </a:lnTo>
                <a:lnTo>
                  <a:pt x="78" y="40"/>
                </a:lnTo>
                <a:lnTo>
                  <a:pt x="73" y="40"/>
                </a:lnTo>
                <a:lnTo>
                  <a:pt x="44"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3" name="SMARTPenAnnotation197"/>
          <p:cNvSpPr>
            <a:spLocks/>
          </p:cNvSpPr>
          <p:nvPr/>
        </p:nvSpPr>
        <p:spPr bwMode="auto">
          <a:xfrm>
            <a:off x="1946275" y="142875"/>
            <a:ext cx="92075" cy="63500"/>
          </a:xfrm>
          <a:custGeom>
            <a:avLst/>
            <a:gdLst>
              <a:gd name="T0" fmla="*/ 0 w 58"/>
              <a:gd name="T1" fmla="*/ 0 h 40"/>
              <a:gd name="T2" fmla="*/ 0 w 58"/>
              <a:gd name="T3" fmla="*/ 33 h 40"/>
              <a:gd name="T4" fmla="*/ 1 w 58"/>
              <a:gd name="T5" fmla="*/ 35 h 40"/>
              <a:gd name="T6" fmla="*/ 2 w 58"/>
              <a:gd name="T7" fmla="*/ 37 h 40"/>
              <a:gd name="T8" fmla="*/ 3 w 58"/>
              <a:gd name="T9" fmla="*/ 38 h 40"/>
              <a:gd name="T10" fmla="*/ 5 w 58"/>
              <a:gd name="T11" fmla="*/ 38 h 40"/>
              <a:gd name="T12" fmla="*/ 6 w 58"/>
              <a:gd name="T13" fmla="*/ 39 h 40"/>
              <a:gd name="T14" fmla="*/ 8 w 58"/>
              <a:gd name="T15" fmla="*/ 39 h 40"/>
              <a:gd name="T16" fmla="*/ 10 w 58"/>
              <a:gd name="T17" fmla="*/ 38 h 40"/>
              <a:gd name="T18" fmla="*/ 12 w 58"/>
              <a:gd name="T19" fmla="*/ 37 h 40"/>
              <a:gd name="T20" fmla="*/ 13 w 58"/>
              <a:gd name="T21" fmla="*/ 36 h 40"/>
              <a:gd name="T22" fmla="*/ 15 w 58"/>
              <a:gd name="T23" fmla="*/ 35 h 40"/>
              <a:gd name="T24" fmla="*/ 17 w 58"/>
              <a:gd name="T25" fmla="*/ 35 h 40"/>
              <a:gd name="T26" fmla="*/ 19 w 58"/>
              <a:gd name="T27" fmla="*/ 34 h 40"/>
              <a:gd name="T28" fmla="*/ 21 w 58"/>
              <a:gd name="T29" fmla="*/ 34 h 40"/>
              <a:gd name="T30" fmla="*/ 23 w 58"/>
              <a:gd name="T31" fmla="*/ 32 h 40"/>
              <a:gd name="T32" fmla="*/ 25 w 58"/>
              <a:gd name="T33" fmla="*/ 31 h 40"/>
              <a:gd name="T34" fmla="*/ 27 w 58"/>
              <a:gd name="T35" fmla="*/ 29 h 40"/>
              <a:gd name="T36" fmla="*/ 28 w 58"/>
              <a:gd name="T37" fmla="*/ 26 h 40"/>
              <a:gd name="T38" fmla="*/ 30 w 58"/>
              <a:gd name="T39" fmla="*/ 23 h 40"/>
              <a:gd name="T40" fmla="*/ 32 w 58"/>
              <a:gd name="T41" fmla="*/ 20 h 40"/>
              <a:gd name="T42" fmla="*/ 34 w 58"/>
              <a:gd name="T43" fmla="*/ 18 h 40"/>
              <a:gd name="T44" fmla="*/ 39 w 58"/>
              <a:gd name="T45" fmla="*/ 13 h 40"/>
              <a:gd name="T46" fmla="*/ 40 w 58"/>
              <a:gd name="T47" fmla="*/ 12 h 40"/>
              <a:gd name="T48" fmla="*/ 42 w 58"/>
              <a:gd name="T49" fmla="*/ 9 h 40"/>
              <a:gd name="T50" fmla="*/ 43 w 58"/>
              <a:gd name="T51" fmla="*/ 8 h 40"/>
              <a:gd name="T52" fmla="*/ 44 w 58"/>
              <a:gd name="T53" fmla="*/ 9 h 40"/>
              <a:gd name="T54" fmla="*/ 57 w 58"/>
              <a:gd name="T5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40">
                <a:moveTo>
                  <a:pt x="0" y="0"/>
                </a:moveTo>
                <a:lnTo>
                  <a:pt x="0" y="33"/>
                </a:lnTo>
                <a:lnTo>
                  <a:pt x="1" y="35"/>
                </a:lnTo>
                <a:lnTo>
                  <a:pt x="2" y="37"/>
                </a:lnTo>
                <a:lnTo>
                  <a:pt x="3" y="38"/>
                </a:lnTo>
                <a:lnTo>
                  <a:pt x="5" y="38"/>
                </a:lnTo>
                <a:lnTo>
                  <a:pt x="6" y="39"/>
                </a:lnTo>
                <a:lnTo>
                  <a:pt x="8" y="39"/>
                </a:lnTo>
                <a:lnTo>
                  <a:pt x="10" y="38"/>
                </a:lnTo>
                <a:lnTo>
                  <a:pt x="12" y="37"/>
                </a:lnTo>
                <a:lnTo>
                  <a:pt x="13" y="36"/>
                </a:lnTo>
                <a:lnTo>
                  <a:pt x="15" y="35"/>
                </a:lnTo>
                <a:lnTo>
                  <a:pt x="17" y="35"/>
                </a:lnTo>
                <a:lnTo>
                  <a:pt x="19" y="34"/>
                </a:lnTo>
                <a:lnTo>
                  <a:pt x="21" y="34"/>
                </a:lnTo>
                <a:lnTo>
                  <a:pt x="23" y="32"/>
                </a:lnTo>
                <a:lnTo>
                  <a:pt x="25" y="31"/>
                </a:lnTo>
                <a:lnTo>
                  <a:pt x="27" y="29"/>
                </a:lnTo>
                <a:lnTo>
                  <a:pt x="28" y="26"/>
                </a:lnTo>
                <a:lnTo>
                  <a:pt x="30" y="23"/>
                </a:lnTo>
                <a:lnTo>
                  <a:pt x="32" y="20"/>
                </a:lnTo>
                <a:lnTo>
                  <a:pt x="34" y="18"/>
                </a:lnTo>
                <a:lnTo>
                  <a:pt x="39" y="13"/>
                </a:lnTo>
                <a:lnTo>
                  <a:pt x="40" y="12"/>
                </a:lnTo>
                <a:lnTo>
                  <a:pt x="42" y="9"/>
                </a:lnTo>
                <a:lnTo>
                  <a:pt x="43" y="8"/>
                </a:lnTo>
                <a:lnTo>
                  <a:pt x="44" y="9"/>
                </a:lnTo>
                <a:lnTo>
                  <a:pt x="57"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4" name="SMARTPenAnnotation198"/>
          <p:cNvSpPr>
            <a:spLocks/>
          </p:cNvSpPr>
          <p:nvPr/>
        </p:nvSpPr>
        <p:spPr bwMode="auto">
          <a:xfrm>
            <a:off x="2071688" y="133350"/>
            <a:ext cx="82550" cy="38100"/>
          </a:xfrm>
          <a:custGeom>
            <a:avLst/>
            <a:gdLst>
              <a:gd name="T0" fmla="*/ 0 w 52"/>
              <a:gd name="T1" fmla="*/ 0 h 24"/>
              <a:gd name="T2" fmla="*/ 10 w 52"/>
              <a:gd name="T3" fmla="*/ 5 h 24"/>
              <a:gd name="T4" fmla="*/ 11 w 52"/>
              <a:gd name="T5" fmla="*/ 6 h 24"/>
              <a:gd name="T6" fmla="*/ 12 w 52"/>
              <a:gd name="T7" fmla="*/ 7 h 24"/>
              <a:gd name="T8" fmla="*/ 14 w 52"/>
              <a:gd name="T9" fmla="*/ 9 h 24"/>
              <a:gd name="T10" fmla="*/ 15 w 52"/>
              <a:gd name="T11" fmla="*/ 10 h 24"/>
              <a:gd name="T12" fmla="*/ 17 w 52"/>
              <a:gd name="T13" fmla="*/ 10 h 24"/>
              <a:gd name="T14" fmla="*/ 19 w 52"/>
              <a:gd name="T15" fmla="*/ 11 h 24"/>
              <a:gd name="T16" fmla="*/ 21 w 52"/>
              <a:gd name="T17" fmla="*/ 12 h 24"/>
              <a:gd name="T18" fmla="*/ 23 w 52"/>
              <a:gd name="T19" fmla="*/ 13 h 24"/>
              <a:gd name="T20" fmla="*/ 24 w 52"/>
              <a:gd name="T21" fmla="*/ 14 h 24"/>
              <a:gd name="T22" fmla="*/ 26 w 52"/>
              <a:gd name="T23" fmla="*/ 15 h 24"/>
              <a:gd name="T24" fmla="*/ 28 w 52"/>
              <a:gd name="T25" fmla="*/ 16 h 24"/>
              <a:gd name="T26" fmla="*/ 30 w 52"/>
              <a:gd name="T27" fmla="*/ 16 h 24"/>
              <a:gd name="T28" fmla="*/ 33 w 52"/>
              <a:gd name="T29" fmla="*/ 17 h 24"/>
              <a:gd name="T30" fmla="*/ 51 w 5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24">
                <a:moveTo>
                  <a:pt x="0" y="0"/>
                </a:moveTo>
                <a:lnTo>
                  <a:pt x="10" y="5"/>
                </a:lnTo>
                <a:lnTo>
                  <a:pt x="11" y="6"/>
                </a:lnTo>
                <a:lnTo>
                  <a:pt x="12" y="7"/>
                </a:lnTo>
                <a:lnTo>
                  <a:pt x="14" y="9"/>
                </a:lnTo>
                <a:lnTo>
                  <a:pt x="15" y="10"/>
                </a:lnTo>
                <a:lnTo>
                  <a:pt x="17" y="10"/>
                </a:lnTo>
                <a:lnTo>
                  <a:pt x="19" y="11"/>
                </a:lnTo>
                <a:lnTo>
                  <a:pt x="21" y="12"/>
                </a:lnTo>
                <a:lnTo>
                  <a:pt x="23" y="13"/>
                </a:lnTo>
                <a:lnTo>
                  <a:pt x="24" y="14"/>
                </a:lnTo>
                <a:lnTo>
                  <a:pt x="26" y="15"/>
                </a:lnTo>
                <a:lnTo>
                  <a:pt x="28" y="16"/>
                </a:lnTo>
                <a:lnTo>
                  <a:pt x="30" y="16"/>
                </a:lnTo>
                <a:lnTo>
                  <a:pt x="33" y="17"/>
                </a:lnTo>
                <a:lnTo>
                  <a:pt x="51"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5" name="SMARTPenAnnotation199"/>
          <p:cNvSpPr>
            <a:spLocks/>
          </p:cNvSpPr>
          <p:nvPr/>
        </p:nvSpPr>
        <p:spPr bwMode="auto">
          <a:xfrm>
            <a:off x="2170113" y="179388"/>
            <a:ext cx="4762" cy="1587"/>
          </a:xfrm>
          <a:custGeom>
            <a:avLst/>
            <a:gdLst>
              <a:gd name="T0" fmla="*/ 0 w 3"/>
              <a:gd name="T1" fmla="*/ 0 h 1"/>
              <a:gd name="T2" fmla="*/ 2 w 3"/>
              <a:gd name="T3" fmla="*/ 0 h 1"/>
              <a:gd name="T4" fmla="*/ 0 w 3"/>
              <a:gd name="T5" fmla="*/ 0 h 1"/>
            </a:gdLst>
            <a:ahLst/>
            <a:cxnLst>
              <a:cxn ang="0">
                <a:pos x="T0" y="T1"/>
              </a:cxn>
              <a:cxn ang="0">
                <a:pos x="T2" y="T3"/>
              </a:cxn>
              <a:cxn ang="0">
                <a:pos x="T4" y="T5"/>
              </a:cxn>
            </a:cxnLst>
            <a:rect l="0" t="0" r="r" b="b"/>
            <a:pathLst>
              <a:path w="3" h="1">
                <a:moveTo>
                  <a:pt x="0" y="0"/>
                </a:moveTo>
                <a:lnTo>
                  <a:pt x="2"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6" name="SMARTPenAnnotation200"/>
          <p:cNvSpPr>
            <a:spLocks/>
          </p:cNvSpPr>
          <p:nvPr/>
        </p:nvSpPr>
        <p:spPr bwMode="auto">
          <a:xfrm>
            <a:off x="2062163" y="152400"/>
            <a:ext cx="171450" cy="152400"/>
          </a:xfrm>
          <a:custGeom>
            <a:avLst/>
            <a:gdLst>
              <a:gd name="T0" fmla="*/ 107 w 108"/>
              <a:gd name="T1" fmla="*/ 0 h 96"/>
              <a:gd name="T2" fmla="*/ 101 w 108"/>
              <a:gd name="T3" fmla="*/ 3 h 96"/>
              <a:gd name="T4" fmla="*/ 98 w 108"/>
              <a:gd name="T5" fmla="*/ 5 h 96"/>
              <a:gd name="T6" fmla="*/ 95 w 108"/>
              <a:gd name="T7" fmla="*/ 9 h 96"/>
              <a:gd name="T8" fmla="*/ 92 w 108"/>
              <a:gd name="T9" fmla="*/ 13 h 96"/>
              <a:gd name="T10" fmla="*/ 89 w 108"/>
              <a:gd name="T11" fmla="*/ 17 h 96"/>
              <a:gd name="T12" fmla="*/ 86 w 108"/>
              <a:gd name="T13" fmla="*/ 20 h 96"/>
              <a:gd name="T14" fmla="*/ 84 w 108"/>
              <a:gd name="T15" fmla="*/ 23 h 96"/>
              <a:gd name="T16" fmla="*/ 81 w 108"/>
              <a:gd name="T17" fmla="*/ 25 h 96"/>
              <a:gd name="T18" fmla="*/ 78 w 108"/>
              <a:gd name="T19" fmla="*/ 27 h 96"/>
              <a:gd name="T20" fmla="*/ 75 w 108"/>
              <a:gd name="T21" fmla="*/ 29 h 96"/>
              <a:gd name="T22" fmla="*/ 72 w 108"/>
              <a:gd name="T23" fmla="*/ 32 h 96"/>
              <a:gd name="T24" fmla="*/ 69 w 108"/>
              <a:gd name="T25" fmla="*/ 35 h 96"/>
              <a:gd name="T26" fmla="*/ 67 w 108"/>
              <a:gd name="T27" fmla="*/ 38 h 96"/>
              <a:gd name="T28" fmla="*/ 64 w 108"/>
              <a:gd name="T29" fmla="*/ 41 h 96"/>
              <a:gd name="T30" fmla="*/ 61 w 108"/>
              <a:gd name="T31" fmla="*/ 43 h 96"/>
              <a:gd name="T32" fmla="*/ 58 w 108"/>
              <a:gd name="T33" fmla="*/ 46 h 96"/>
              <a:gd name="T34" fmla="*/ 54 w 108"/>
              <a:gd name="T35" fmla="*/ 49 h 96"/>
              <a:gd name="T36" fmla="*/ 49 w 108"/>
              <a:gd name="T37" fmla="*/ 53 h 96"/>
              <a:gd name="T38" fmla="*/ 37 w 108"/>
              <a:gd name="T39" fmla="*/ 65 h 96"/>
              <a:gd name="T40" fmla="*/ 21 w 108"/>
              <a:gd name="T41" fmla="*/ 80 h 96"/>
              <a:gd name="T42" fmla="*/ 16 w 108"/>
              <a:gd name="T43" fmla="*/ 85 h 96"/>
              <a:gd name="T44" fmla="*/ 14 w 108"/>
              <a:gd name="T45" fmla="*/ 87 h 96"/>
              <a:gd name="T46" fmla="*/ 12 w 108"/>
              <a:gd name="T47" fmla="*/ 88 h 96"/>
              <a:gd name="T48" fmla="*/ 10 w 108"/>
              <a:gd name="T49" fmla="*/ 88 h 96"/>
              <a:gd name="T50" fmla="*/ 9 w 108"/>
              <a:gd name="T51" fmla="*/ 89 h 96"/>
              <a:gd name="T52" fmla="*/ 8 w 108"/>
              <a:gd name="T53" fmla="*/ 91 h 96"/>
              <a:gd name="T54" fmla="*/ 0 w 108"/>
              <a:gd name="T55"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96">
                <a:moveTo>
                  <a:pt x="107" y="0"/>
                </a:moveTo>
                <a:lnTo>
                  <a:pt x="101" y="3"/>
                </a:lnTo>
                <a:lnTo>
                  <a:pt x="98" y="5"/>
                </a:lnTo>
                <a:lnTo>
                  <a:pt x="95" y="9"/>
                </a:lnTo>
                <a:lnTo>
                  <a:pt x="92" y="13"/>
                </a:lnTo>
                <a:lnTo>
                  <a:pt x="89" y="17"/>
                </a:lnTo>
                <a:lnTo>
                  <a:pt x="86" y="20"/>
                </a:lnTo>
                <a:lnTo>
                  <a:pt x="84" y="23"/>
                </a:lnTo>
                <a:lnTo>
                  <a:pt x="81" y="25"/>
                </a:lnTo>
                <a:lnTo>
                  <a:pt x="78" y="27"/>
                </a:lnTo>
                <a:lnTo>
                  <a:pt x="75" y="29"/>
                </a:lnTo>
                <a:lnTo>
                  <a:pt x="72" y="32"/>
                </a:lnTo>
                <a:lnTo>
                  <a:pt x="69" y="35"/>
                </a:lnTo>
                <a:lnTo>
                  <a:pt x="67" y="38"/>
                </a:lnTo>
                <a:lnTo>
                  <a:pt x="64" y="41"/>
                </a:lnTo>
                <a:lnTo>
                  <a:pt x="61" y="43"/>
                </a:lnTo>
                <a:lnTo>
                  <a:pt x="58" y="46"/>
                </a:lnTo>
                <a:lnTo>
                  <a:pt x="54" y="49"/>
                </a:lnTo>
                <a:lnTo>
                  <a:pt x="49" y="53"/>
                </a:lnTo>
                <a:lnTo>
                  <a:pt x="37" y="65"/>
                </a:lnTo>
                <a:lnTo>
                  <a:pt x="21" y="80"/>
                </a:lnTo>
                <a:lnTo>
                  <a:pt x="16" y="85"/>
                </a:lnTo>
                <a:lnTo>
                  <a:pt x="14" y="87"/>
                </a:lnTo>
                <a:lnTo>
                  <a:pt x="12" y="88"/>
                </a:lnTo>
                <a:lnTo>
                  <a:pt x="10" y="88"/>
                </a:lnTo>
                <a:lnTo>
                  <a:pt x="9" y="89"/>
                </a:lnTo>
                <a:lnTo>
                  <a:pt x="8" y="91"/>
                </a:lnTo>
                <a:lnTo>
                  <a:pt x="0" y="9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7" name="SMARTPenAnnotation201"/>
          <p:cNvSpPr>
            <a:spLocks/>
          </p:cNvSpPr>
          <p:nvPr/>
        </p:nvSpPr>
        <p:spPr bwMode="auto">
          <a:xfrm>
            <a:off x="2276475" y="115888"/>
            <a:ext cx="136525" cy="161925"/>
          </a:xfrm>
          <a:custGeom>
            <a:avLst/>
            <a:gdLst>
              <a:gd name="T0" fmla="*/ 72 w 86"/>
              <a:gd name="T1" fmla="*/ 0 h 102"/>
              <a:gd name="T2" fmla="*/ 68 w 86"/>
              <a:gd name="T3" fmla="*/ 2 h 102"/>
              <a:gd name="T4" fmla="*/ 64 w 86"/>
              <a:gd name="T5" fmla="*/ 4 h 102"/>
              <a:gd name="T6" fmla="*/ 60 w 86"/>
              <a:gd name="T7" fmla="*/ 5 h 102"/>
              <a:gd name="T8" fmla="*/ 55 w 86"/>
              <a:gd name="T9" fmla="*/ 7 h 102"/>
              <a:gd name="T10" fmla="*/ 49 w 86"/>
              <a:gd name="T11" fmla="*/ 9 h 102"/>
              <a:gd name="T12" fmla="*/ 44 w 86"/>
              <a:gd name="T13" fmla="*/ 11 h 102"/>
              <a:gd name="T14" fmla="*/ 40 w 86"/>
              <a:gd name="T15" fmla="*/ 13 h 102"/>
              <a:gd name="T16" fmla="*/ 35 w 86"/>
              <a:gd name="T17" fmla="*/ 18 h 102"/>
              <a:gd name="T18" fmla="*/ 26 w 86"/>
              <a:gd name="T19" fmla="*/ 28 h 102"/>
              <a:gd name="T20" fmla="*/ 21 w 86"/>
              <a:gd name="T21" fmla="*/ 36 h 102"/>
              <a:gd name="T22" fmla="*/ 18 w 86"/>
              <a:gd name="T23" fmla="*/ 45 h 102"/>
              <a:gd name="T24" fmla="*/ 21 w 86"/>
              <a:gd name="T25" fmla="*/ 49 h 102"/>
              <a:gd name="T26" fmla="*/ 22 w 86"/>
              <a:gd name="T27" fmla="*/ 53 h 102"/>
              <a:gd name="T28" fmla="*/ 26 w 86"/>
              <a:gd name="T29" fmla="*/ 56 h 102"/>
              <a:gd name="T30" fmla="*/ 32 w 86"/>
              <a:gd name="T31" fmla="*/ 60 h 102"/>
              <a:gd name="T32" fmla="*/ 41 w 86"/>
              <a:gd name="T33" fmla="*/ 64 h 102"/>
              <a:gd name="T34" fmla="*/ 50 w 86"/>
              <a:gd name="T35" fmla="*/ 66 h 102"/>
              <a:gd name="T36" fmla="*/ 58 w 86"/>
              <a:gd name="T37" fmla="*/ 68 h 102"/>
              <a:gd name="T38" fmla="*/ 66 w 86"/>
              <a:gd name="T39" fmla="*/ 70 h 102"/>
              <a:gd name="T40" fmla="*/ 70 w 86"/>
              <a:gd name="T41" fmla="*/ 74 h 102"/>
              <a:gd name="T42" fmla="*/ 73 w 86"/>
              <a:gd name="T43" fmla="*/ 77 h 102"/>
              <a:gd name="T44" fmla="*/ 78 w 86"/>
              <a:gd name="T45" fmla="*/ 79 h 102"/>
              <a:gd name="T46" fmla="*/ 76 w 86"/>
              <a:gd name="T47" fmla="*/ 82 h 102"/>
              <a:gd name="T48" fmla="*/ 73 w 86"/>
              <a:gd name="T49" fmla="*/ 83 h 102"/>
              <a:gd name="T50" fmla="*/ 69 w 86"/>
              <a:gd name="T51" fmla="*/ 85 h 102"/>
              <a:gd name="T52" fmla="*/ 66 w 86"/>
              <a:gd name="T53" fmla="*/ 87 h 102"/>
              <a:gd name="T54" fmla="*/ 62 w 86"/>
              <a:gd name="T55" fmla="*/ 89 h 102"/>
              <a:gd name="T56" fmla="*/ 58 w 86"/>
              <a:gd name="T57" fmla="*/ 90 h 102"/>
              <a:gd name="T58" fmla="*/ 52 w 86"/>
              <a:gd name="T59" fmla="*/ 90 h 102"/>
              <a:gd name="T60" fmla="*/ 43 w 86"/>
              <a:gd name="T61" fmla="*/ 92 h 102"/>
              <a:gd name="T62" fmla="*/ 33 w 86"/>
              <a:gd name="T63" fmla="*/ 94 h 102"/>
              <a:gd name="T64" fmla="*/ 19 w 86"/>
              <a:gd name="T65" fmla="*/ 95 h 102"/>
              <a:gd name="T66" fmla="*/ 10 w 86"/>
              <a:gd name="T67" fmla="*/ 9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02">
                <a:moveTo>
                  <a:pt x="85" y="0"/>
                </a:moveTo>
                <a:lnTo>
                  <a:pt x="72" y="0"/>
                </a:lnTo>
                <a:lnTo>
                  <a:pt x="70" y="1"/>
                </a:lnTo>
                <a:lnTo>
                  <a:pt x="68" y="2"/>
                </a:lnTo>
                <a:lnTo>
                  <a:pt x="66" y="3"/>
                </a:lnTo>
                <a:lnTo>
                  <a:pt x="64" y="4"/>
                </a:lnTo>
                <a:lnTo>
                  <a:pt x="62" y="5"/>
                </a:lnTo>
                <a:lnTo>
                  <a:pt x="60" y="5"/>
                </a:lnTo>
                <a:lnTo>
                  <a:pt x="58" y="6"/>
                </a:lnTo>
                <a:lnTo>
                  <a:pt x="55" y="7"/>
                </a:lnTo>
                <a:lnTo>
                  <a:pt x="52" y="9"/>
                </a:lnTo>
                <a:lnTo>
                  <a:pt x="49" y="9"/>
                </a:lnTo>
                <a:lnTo>
                  <a:pt x="47" y="10"/>
                </a:lnTo>
                <a:lnTo>
                  <a:pt x="44" y="11"/>
                </a:lnTo>
                <a:lnTo>
                  <a:pt x="42" y="11"/>
                </a:lnTo>
                <a:lnTo>
                  <a:pt x="40" y="13"/>
                </a:lnTo>
                <a:lnTo>
                  <a:pt x="38" y="14"/>
                </a:lnTo>
                <a:lnTo>
                  <a:pt x="35" y="18"/>
                </a:lnTo>
                <a:lnTo>
                  <a:pt x="31" y="22"/>
                </a:lnTo>
                <a:lnTo>
                  <a:pt x="26" y="28"/>
                </a:lnTo>
                <a:lnTo>
                  <a:pt x="23" y="33"/>
                </a:lnTo>
                <a:lnTo>
                  <a:pt x="21" y="36"/>
                </a:lnTo>
                <a:lnTo>
                  <a:pt x="18" y="43"/>
                </a:lnTo>
                <a:lnTo>
                  <a:pt x="18" y="45"/>
                </a:lnTo>
                <a:lnTo>
                  <a:pt x="20" y="48"/>
                </a:lnTo>
                <a:lnTo>
                  <a:pt x="21" y="49"/>
                </a:lnTo>
                <a:lnTo>
                  <a:pt x="22" y="51"/>
                </a:lnTo>
                <a:lnTo>
                  <a:pt x="22" y="53"/>
                </a:lnTo>
                <a:lnTo>
                  <a:pt x="24" y="55"/>
                </a:lnTo>
                <a:lnTo>
                  <a:pt x="26" y="56"/>
                </a:lnTo>
                <a:lnTo>
                  <a:pt x="29" y="58"/>
                </a:lnTo>
                <a:lnTo>
                  <a:pt x="32" y="60"/>
                </a:lnTo>
                <a:lnTo>
                  <a:pt x="37" y="62"/>
                </a:lnTo>
                <a:lnTo>
                  <a:pt x="41" y="64"/>
                </a:lnTo>
                <a:lnTo>
                  <a:pt x="46" y="65"/>
                </a:lnTo>
                <a:lnTo>
                  <a:pt x="50" y="66"/>
                </a:lnTo>
                <a:lnTo>
                  <a:pt x="54" y="67"/>
                </a:lnTo>
                <a:lnTo>
                  <a:pt x="58" y="68"/>
                </a:lnTo>
                <a:lnTo>
                  <a:pt x="62" y="69"/>
                </a:lnTo>
                <a:lnTo>
                  <a:pt x="66" y="70"/>
                </a:lnTo>
                <a:lnTo>
                  <a:pt x="68" y="72"/>
                </a:lnTo>
                <a:lnTo>
                  <a:pt x="70" y="74"/>
                </a:lnTo>
                <a:lnTo>
                  <a:pt x="71" y="75"/>
                </a:lnTo>
                <a:lnTo>
                  <a:pt x="73" y="77"/>
                </a:lnTo>
                <a:lnTo>
                  <a:pt x="74" y="77"/>
                </a:lnTo>
                <a:lnTo>
                  <a:pt x="78" y="79"/>
                </a:lnTo>
                <a:lnTo>
                  <a:pt x="76" y="82"/>
                </a:lnTo>
                <a:lnTo>
                  <a:pt x="74" y="83"/>
                </a:lnTo>
                <a:lnTo>
                  <a:pt x="73" y="83"/>
                </a:lnTo>
                <a:lnTo>
                  <a:pt x="71" y="84"/>
                </a:lnTo>
                <a:lnTo>
                  <a:pt x="69" y="85"/>
                </a:lnTo>
                <a:lnTo>
                  <a:pt x="68" y="86"/>
                </a:lnTo>
                <a:lnTo>
                  <a:pt x="66" y="87"/>
                </a:lnTo>
                <a:lnTo>
                  <a:pt x="64" y="88"/>
                </a:lnTo>
                <a:lnTo>
                  <a:pt x="62" y="89"/>
                </a:lnTo>
                <a:lnTo>
                  <a:pt x="60" y="89"/>
                </a:lnTo>
                <a:lnTo>
                  <a:pt x="58" y="90"/>
                </a:lnTo>
                <a:lnTo>
                  <a:pt x="55" y="90"/>
                </a:lnTo>
                <a:lnTo>
                  <a:pt x="52" y="90"/>
                </a:lnTo>
                <a:lnTo>
                  <a:pt x="48" y="91"/>
                </a:lnTo>
                <a:lnTo>
                  <a:pt x="43" y="92"/>
                </a:lnTo>
                <a:lnTo>
                  <a:pt x="38" y="93"/>
                </a:lnTo>
                <a:lnTo>
                  <a:pt x="33" y="94"/>
                </a:lnTo>
                <a:lnTo>
                  <a:pt x="26" y="95"/>
                </a:lnTo>
                <a:lnTo>
                  <a:pt x="19" y="95"/>
                </a:lnTo>
                <a:lnTo>
                  <a:pt x="14" y="96"/>
                </a:lnTo>
                <a:lnTo>
                  <a:pt x="10" y="97"/>
                </a:lnTo>
                <a:lnTo>
                  <a:pt x="0" y="10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8" name="SMARTPenAnnotation202"/>
          <p:cNvSpPr>
            <a:spLocks/>
          </p:cNvSpPr>
          <p:nvPr/>
        </p:nvSpPr>
        <p:spPr bwMode="auto">
          <a:xfrm>
            <a:off x="2401888" y="204788"/>
            <a:ext cx="346075" cy="296862"/>
          </a:xfrm>
          <a:custGeom>
            <a:avLst/>
            <a:gdLst>
              <a:gd name="T0" fmla="*/ 0 w 218"/>
              <a:gd name="T1" fmla="*/ 0 h 187"/>
              <a:gd name="T2" fmla="*/ 3 w 218"/>
              <a:gd name="T3" fmla="*/ 0 h 187"/>
              <a:gd name="T4" fmla="*/ 5 w 218"/>
              <a:gd name="T5" fmla="*/ 1 h 187"/>
              <a:gd name="T6" fmla="*/ 8 w 218"/>
              <a:gd name="T7" fmla="*/ 3 h 187"/>
              <a:gd name="T8" fmla="*/ 10 w 218"/>
              <a:gd name="T9" fmla="*/ 4 h 187"/>
              <a:gd name="T10" fmla="*/ 16 w 218"/>
              <a:gd name="T11" fmla="*/ 5 h 187"/>
              <a:gd name="T12" fmla="*/ 20 w 218"/>
              <a:gd name="T13" fmla="*/ 5 h 187"/>
              <a:gd name="T14" fmla="*/ 23 w 218"/>
              <a:gd name="T15" fmla="*/ 6 h 187"/>
              <a:gd name="T16" fmla="*/ 30 w 218"/>
              <a:gd name="T17" fmla="*/ 6 h 187"/>
              <a:gd name="T18" fmla="*/ 38 w 218"/>
              <a:gd name="T19" fmla="*/ 6 h 187"/>
              <a:gd name="T20" fmla="*/ 43 w 218"/>
              <a:gd name="T21" fmla="*/ 7 h 187"/>
              <a:gd name="T22" fmla="*/ 50 w 218"/>
              <a:gd name="T23" fmla="*/ 9 h 187"/>
              <a:gd name="T24" fmla="*/ 58 w 218"/>
              <a:gd name="T25" fmla="*/ 12 h 187"/>
              <a:gd name="T26" fmla="*/ 64 w 218"/>
              <a:gd name="T27" fmla="*/ 14 h 187"/>
              <a:gd name="T28" fmla="*/ 70 w 218"/>
              <a:gd name="T29" fmla="*/ 15 h 187"/>
              <a:gd name="T30" fmla="*/ 75 w 218"/>
              <a:gd name="T31" fmla="*/ 16 h 187"/>
              <a:gd name="T32" fmla="*/ 81 w 218"/>
              <a:gd name="T33" fmla="*/ 18 h 187"/>
              <a:gd name="T34" fmla="*/ 88 w 218"/>
              <a:gd name="T35" fmla="*/ 22 h 187"/>
              <a:gd name="T36" fmla="*/ 114 w 218"/>
              <a:gd name="T37" fmla="*/ 35 h 187"/>
              <a:gd name="T38" fmla="*/ 119 w 218"/>
              <a:gd name="T39" fmla="*/ 38 h 187"/>
              <a:gd name="T40" fmla="*/ 124 w 218"/>
              <a:gd name="T41" fmla="*/ 42 h 187"/>
              <a:gd name="T42" fmla="*/ 130 w 218"/>
              <a:gd name="T43" fmla="*/ 47 h 187"/>
              <a:gd name="T44" fmla="*/ 135 w 218"/>
              <a:gd name="T45" fmla="*/ 51 h 187"/>
              <a:gd name="T46" fmla="*/ 139 w 218"/>
              <a:gd name="T47" fmla="*/ 54 h 187"/>
              <a:gd name="T48" fmla="*/ 143 w 218"/>
              <a:gd name="T49" fmla="*/ 57 h 187"/>
              <a:gd name="T50" fmla="*/ 148 w 218"/>
              <a:gd name="T51" fmla="*/ 60 h 187"/>
              <a:gd name="T52" fmla="*/ 152 w 218"/>
              <a:gd name="T53" fmla="*/ 63 h 187"/>
              <a:gd name="T54" fmla="*/ 159 w 218"/>
              <a:gd name="T55" fmla="*/ 70 h 187"/>
              <a:gd name="T56" fmla="*/ 164 w 218"/>
              <a:gd name="T57" fmla="*/ 74 h 187"/>
              <a:gd name="T58" fmla="*/ 166 w 218"/>
              <a:gd name="T59" fmla="*/ 77 h 187"/>
              <a:gd name="T60" fmla="*/ 168 w 218"/>
              <a:gd name="T61" fmla="*/ 80 h 187"/>
              <a:gd name="T62" fmla="*/ 170 w 218"/>
              <a:gd name="T63" fmla="*/ 84 h 187"/>
              <a:gd name="T64" fmla="*/ 176 w 218"/>
              <a:gd name="T65" fmla="*/ 89 h 187"/>
              <a:gd name="T66" fmla="*/ 179 w 218"/>
              <a:gd name="T67" fmla="*/ 91 h 187"/>
              <a:gd name="T68" fmla="*/ 182 w 218"/>
              <a:gd name="T69" fmla="*/ 94 h 187"/>
              <a:gd name="T70" fmla="*/ 185 w 218"/>
              <a:gd name="T71" fmla="*/ 97 h 187"/>
              <a:gd name="T72" fmla="*/ 187 w 218"/>
              <a:gd name="T73" fmla="*/ 101 h 187"/>
              <a:gd name="T74" fmla="*/ 190 w 218"/>
              <a:gd name="T75" fmla="*/ 105 h 187"/>
              <a:gd name="T76" fmla="*/ 193 w 218"/>
              <a:gd name="T77" fmla="*/ 111 h 187"/>
              <a:gd name="T78" fmla="*/ 196 w 218"/>
              <a:gd name="T79" fmla="*/ 117 h 187"/>
              <a:gd name="T80" fmla="*/ 199 w 218"/>
              <a:gd name="T81" fmla="*/ 122 h 187"/>
              <a:gd name="T82" fmla="*/ 201 w 218"/>
              <a:gd name="T83" fmla="*/ 126 h 187"/>
              <a:gd name="T84" fmla="*/ 204 w 218"/>
              <a:gd name="T85" fmla="*/ 129 h 187"/>
              <a:gd name="T86" fmla="*/ 205 w 218"/>
              <a:gd name="T87" fmla="*/ 132 h 187"/>
              <a:gd name="T88" fmla="*/ 206 w 218"/>
              <a:gd name="T89" fmla="*/ 136 h 187"/>
              <a:gd name="T90" fmla="*/ 207 w 218"/>
              <a:gd name="T91" fmla="*/ 139 h 187"/>
              <a:gd name="T92" fmla="*/ 207 w 218"/>
              <a:gd name="T93" fmla="*/ 143 h 187"/>
              <a:gd name="T94" fmla="*/ 208 w 218"/>
              <a:gd name="T95" fmla="*/ 147 h 187"/>
              <a:gd name="T96" fmla="*/ 208 w 218"/>
              <a:gd name="T97" fmla="*/ 150 h 187"/>
              <a:gd name="T98" fmla="*/ 209 w 218"/>
              <a:gd name="T99" fmla="*/ 154 h 187"/>
              <a:gd name="T100" fmla="*/ 212 w 218"/>
              <a:gd name="T101" fmla="*/ 161 h 187"/>
              <a:gd name="T102" fmla="*/ 213 w 218"/>
              <a:gd name="T103" fmla="*/ 165 h 187"/>
              <a:gd name="T104" fmla="*/ 214 w 218"/>
              <a:gd name="T105" fmla="*/ 171 h 187"/>
              <a:gd name="T106" fmla="*/ 214 w 218"/>
              <a:gd name="T107" fmla="*/ 174 h 187"/>
              <a:gd name="T108" fmla="*/ 214 w 218"/>
              <a:gd name="T109" fmla="*/ 177 h 187"/>
              <a:gd name="T110" fmla="*/ 217 w 218"/>
              <a:gd name="T111" fmla="*/ 181 h 187"/>
              <a:gd name="T112" fmla="*/ 217 w 218"/>
              <a:gd name="T113" fmla="*/ 183 h 187"/>
              <a:gd name="T114" fmla="*/ 217 w 218"/>
              <a:gd name="T115" fmla="*/ 184 h 187"/>
              <a:gd name="T116" fmla="*/ 214 w 218"/>
              <a:gd name="T11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187">
                <a:moveTo>
                  <a:pt x="0" y="0"/>
                </a:moveTo>
                <a:lnTo>
                  <a:pt x="3" y="0"/>
                </a:lnTo>
                <a:lnTo>
                  <a:pt x="5" y="1"/>
                </a:lnTo>
                <a:lnTo>
                  <a:pt x="8" y="3"/>
                </a:lnTo>
                <a:lnTo>
                  <a:pt x="10" y="4"/>
                </a:lnTo>
                <a:lnTo>
                  <a:pt x="16" y="5"/>
                </a:lnTo>
                <a:lnTo>
                  <a:pt x="20" y="5"/>
                </a:lnTo>
                <a:lnTo>
                  <a:pt x="23" y="6"/>
                </a:lnTo>
                <a:lnTo>
                  <a:pt x="30" y="6"/>
                </a:lnTo>
                <a:lnTo>
                  <a:pt x="38" y="6"/>
                </a:lnTo>
                <a:lnTo>
                  <a:pt x="43" y="7"/>
                </a:lnTo>
                <a:lnTo>
                  <a:pt x="50" y="9"/>
                </a:lnTo>
                <a:lnTo>
                  <a:pt x="58" y="12"/>
                </a:lnTo>
                <a:lnTo>
                  <a:pt x="64" y="14"/>
                </a:lnTo>
                <a:lnTo>
                  <a:pt x="70" y="15"/>
                </a:lnTo>
                <a:lnTo>
                  <a:pt x="75" y="16"/>
                </a:lnTo>
                <a:lnTo>
                  <a:pt x="81" y="18"/>
                </a:lnTo>
                <a:lnTo>
                  <a:pt x="88" y="22"/>
                </a:lnTo>
                <a:lnTo>
                  <a:pt x="114" y="35"/>
                </a:lnTo>
                <a:lnTo>
                  <a:pt x="119" y="38"/>
                </a:lnTo>
                <a:lnTo>
                  <a:pt x="124" y="42"/>
                </a:lnTo>
                <a:lnTo>
                  <a:pt x="130" y="47"/>
                </a:lnTo>
                <a:lnTo>
                  <a:pt x="135" y="51"/>
                </a:lnTo>
                <a:lnTo>
                  <a:pt x="139" y="54"/>
                </a:lnTo>
                <a:lnTo>
                  <a:pt x="143" y="57"/>
                </a:lnTo>
                <a:lnTo>
                  <a:pt x="148" y="60"/>
                </a:lnTo>
                <a:lnTo>
                  <a:pt x="152" y="63"/>
                </a:lnTo>
                <a:lnTo>
                  <a:pt x="159" y="70"/>
                </a:lnTo>
                <a:lnTo>
                  <a:pt x="164" y="74"/>
                </a:lnTo>
                <a:lnTo>
                  <a:pt x="166" y="77"/>
                </a:lnTo>
                <a:lnTo>
                  <a:pt x="168" y="80"/>
                </a:lnTo>
                <a:lnTo>
                  <a:pt x="170" y="84"/>
                </a:lnTo>
                <a:lnTo>
                  <a:pt x="176" y="89"/>
                </a:lnTo>
                <a:lnTo>
                  <a:pt x="179" y="91"/>
                </a:lnTo>
                <a:lnTo>
                  <a:pt x="182" y="94"/>
                </a:lnTo>
                <a:lnTo>
                  <a:pt x="185" y="97"/>
                </a:lnTo>
                <a:lnTo>
                  <a:pt x="187" y="101"/>
                </a:lnTo>
                <a:lnTo>
                  <a:pt x="190" y="105"/>
                </a:lnTo>
                <a:lnTo>
                  <a:pt x="193" y="111"/>
                </a:lnTo>
                <a:lnTo>
                  <a:pt x="196" y="117"/>
                </a:lnTo>
                <a:lnTo>
                  <a:pt x="199" y="122"/>
                </a:lnTo>
                <a:lnTo>
                  <a:pt x="201" y="126"/>
                </a:lnTo>
                <a:lnTo>
                  <a:pt x="204" y="129"/>
                </a:lnTo>
                <a:lnTo>
                  <a:pt x="205" y="132"/>
                </a:lnTo>
                <a:lnTo>
                  <a:pt x="206" y="136"/>
                </a:lnTo>
                <a:lnTo>
                  <a:pt x="207" y="139"/>
                </a:lnTo>
                <a:lnTo>
                  <a:pt x="207" y="143"/>
                </a:lnTo>
                <a:lnTo>
                  <a:pt x="208" y="147"/>
                </a:lnTo>
                <a:lnTo>
                  <a:pt x="208" y="150"/>
                </a:lnTo>
                <a:lnTo>
                  <a:pt x="209" y="154"/>
                </a:lnTo>
                <a:lnTo>
                  <a:pt x="212" y="161"/>
                </a:lnTo>
                <a:lnTo>
                  <a:pt x="213" y="165"/>
                </a:lnTo>
                <a:lnTo>
                  <a:pt x="214" y="171"/>
                </a:lnTo>
                <a:lnTo>
                  <a:pt x="214" y="174"/>
                </a:lnTo>
                <a:lnTo>
                  <a:pt x="214" y="177"/>
                </a:lnTo>
                <a:lnTo>
                  <a:pt x="217" y="181"/>
                </a:lnTo>
                <a:lnTo>
                  <a:pt x="217" y="183"/>
                </a:lnTo>
                <a:lnTo>
                  <a:pt x="217" y="184"/>
                </a:lnTo>
                <a:lnTo>
                  <a:pt x="214" y="18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699" name="SMARTPenAnnotation203"/>
          <p:cNvSpPr>
            <a:spLocks/>
          </p:cNvSpPr>
          <p:nvPr/>
        </p:nvSpPr>
        <p:spPr bwMode="auto">
          <a:xfrm>
            <a:off x="231775" y="71438"/>
            <a:ext cx="725488" cy="430212"/>
          </a:xfrm>
          <a:custGeom>
            <a:avLst/>
            <a:gdLst>
              <a:gd name="T0" fmla="*/ 456 w 457"/>
              <a:gd name="T1" fmla="*/ 17 h 271"/>
              <a:gd name="T2" fmla="*/ 448 w 457"/>
              <a:gd name="T3" fmla="*/ 12 h 271"/>
              <a:gd name="T4" fmla="*/ 440 w 457"/>
              <a:gd name="T5" fmla="*/ 7 h 271"/>
              <a:gd name="T6" fmla="*/ 438 w 457"/>
              <a:gd name="T7" fmla="*/ 6 h 271"/>
              <a:gd name="T8" fmla="*/ 426 w 457"/>
              <a:gd name="T9" fmla="*/ 5 h 271"/>
              <a:gd name="T10" fmla="*/ 421 w 457"/>
              <a:gd name="T11" fmla="*/ 3 h 271"/>
              <a:gd name="T12" fmla="*/ 412 w 457"/>
              <a:gd name="T13" fmla="*/ 1 h 271"/>
              <a:gd name="T14" fmla="*/ 399 w 457"/>
              <a:gd name="T15" fmla="*/ 1 h 271"/>
              <a:gd name="T16" fmla="*/ 370 w 457"/>
              <a:gd name="T17" fmla="*/ 0 h 271"/>
              <a:gd name="T18" fmla="*/ 337 w 457"/>
              <a:gd name="T19" fmla="*/ 0 h 271"/>
              <a:gd name="T20" fmla="*/ 328 w 457"/>
              <a:gd name="T21" fmla="*/ 2 h 271"/>
              <a:gd name="T22" fmla="*/ 324 w 457"/>
              <a:gd name="T23" fmla="*/ 3 h 271"/>
              <a:gd name="T24" fmla="*/ 311 w 457"/>
              <a:gd name="T25" fmla="*/ 4 h 271"/>
              <a:gd name="T26" fmla="*/ 303 w 457"/>
              <a:gd name="T27" fmla="*/ 5 h 271"/>
              <a:gd name="T28" fmla="*/ 294 w 457"/>
              <a:gd name="T29" fmla="*/ 6 h 271"/>
              <a:gd name="T30" fmla="*/ 286 w 457"/>
              <a:gd name="T31" fmla="*/ 7 h 271"/>
              <a:gd name="T32" fmla="*/ 277 w 457"/>
              <a:gd name="T33" fmla="*/ 8 h 271"/>
              <a:gd name="T34" fmla="*/ 234 w 457"/>
              <a:gd name="T35" fmla="*/ 16 h 271"/>
              <a:gd name="T36" fmla="*/ 222 w 457"/>
              <a:gd name="T37" fmla="*/ 19 h 271"/>
              <a:gd name="T38" fmla="*/ 212 w 457"/>
              <a:gd name="T39" fmla="*/ 21 h 271"/>
              <a:gd name="T40" fmla="*/ 203 w 457"/>
              <a:gd name="T41" fmla="*/ 24 h 271"/>
              <a:gd name="T42" fmla="*/ 190 w 457"/>
              <a:gd name="T43" fmla="*/ 28 h 271"/>
              <a:gd name="T44" fmla="*/ 180 w 457"/>
              <a:gd name="T45" fmla="*/ 32 h 271"/>
              <a:gd name="T46" fmla="*/ 168 w 457"/>
              <a:gd name="T47" fmla="*/ 38 h 271"/>
              <a:gd name="T48" fmla="*/ 160 w 457"/>
              <a:gd name="T49" fmla="*/ 44 h 271"/>
              <a:gd name="T50" fmla="*/ 145 w 457"/>
              <a:gd name="T51" fmla="*/ 54 h 271"/>
              <a:gd name="T52" fmla="*/ 137 w 457"/>
              <a:gd name="T53" fmla="*/ 61 h 271"/>
              <a:gd name="T54" fmla="*/ 123 w 457"/>
              <a:gd name="T55" fmla="*/ 75 h 271"/>
              <a:gd name="T56" fmla="*/ 70 w 457"/>
              <a:gd name="T57" fmla="*/ 127 h 271"/>
              <a:gd name="T58" fmla="*/ 65 w 457"/>
              <a:gd name="T59" fmla="*/ 134 h 271"/>
              <a:gd name="T60" fmla="*/ 59 w 457"/>
              <a:gd name="T61" fmla="*/ 143 h 271"/>
              <a:gd name="T62" fmla="*/ 52 w 457"/>
              <a:gd name="T63" fmla="*/ 154 h 271"/>
              <a:gd name="T64" fmla="*/ 46 w 457"/>
              <a:gd name="T65" fmla="*/ 163 h 271"/>
              <a:gd name="T66" fmla="*/ 30 w 457"/>
              <a:gd name="T67" fmla="*/ 187 h 271"/>
              <a:gd name="T68" fmla="*/ 26 w 457"/>
              <a:gd name="T69" fmla="*/ 193 h 271"/>
              <a:gd name="T70" fmla="*/ 23 w 457"/>
              <a:gd name="T71" fmla="*/ 198 h 271"/>
              <a:gd name="T72" fmla="*/ 20 w 457"/>
              <a:gd name="T73" fmla="*/ 204 h 271"/>
              <a:gd name="T74" fmla="*/ 13 w 457"/>
              <a:gd name="T75" fmla="*/ 217 h 271"/>
              <a:gd name="T76" fmla="*/ 11 w 457"/>
              <a:gd name="T77" fmla="*/ 223 h 271"/>
              <a:gd name="T78" fmla="*/ 9 w 457"/>
              <a:gd name="T79" fmla="*/ 228 h 271"/>
              <a:gd name="T80" fmla="*/ 8 w 457"/>
              <a:gd name="T81" fmla="*/ 233 h 271"/>
              <a:gd name="T82" fmla="*/ 7 w 457"/>
              <a:gd name="T83" fmla="*/ 238 h 271"/>
              <a:gd name="T84" fmla="*/ 7 w 457"/>
              <a:gd name="T85" fmla="*/ 243 h 271"/>
              <a:gd name="T86" fmla="*/ 6 w 457"/>
              <a:gd name="T87" fmla="*/ 248 h 271"/>
              <a:gd name="T88" fmla="*/ 6 w 457"/>
              <a:gd name="T89" fmla="*/ 253 h 271"/>
              <a:gd name="T90" fmla="*/ 4 w 457"/>
              <a:gd name="T91" fmla="*/ 257 h 271"/>
              <a:gd name="T92" fmla="*/ 0 w 457"/>
              <a:gd name="T93" fmla="*/ 27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7" h="271">
                <a:moveTo>
                  <a:pt x="456" y="17"/>
                </a:moveTo>
                <a:lnTo>
                  <a:pt x="448" y="12"/>
                </a:lnTo>
                <a:lnTo>
                  <a:pt x="440" y="7"/>
                </a:lnTo>
                <a:lnTo>
                  <a:pt x="438" y="6"/>
                </a:lnTo>
                <a:lnTo>
                  <a:pt x="426" y="5"/>
                </a:lnTo>
                <a:lnTo>
                  <a:pt x="421" y="3"/>
                </a:lnTo>
                <a:lnTo>
                  <a:pt x="412" y="1"/>
                </a:lnTo>
                <a:lnTo>
                  <a:pt x="399" y="1"/>
                </a:lnTo>
                <a:lnTo>
                  <a:pt x="370" y="0"/>
                </a:lnTo>
                <a:lnTo>
                  <a:pt x="337" y="0"/>
                </a:lnTo>
                <a:lnTo>
                  <a:pt x="328" y="2"/>
                </a:lnTo>
                <a:lnTo>
                  <a:pt x="324" y="3"/>
                </a:lnTo>
                <a:lnTo>
                  <a:pt x="311" y="4"/>
                </a:lnTo>
                <a:lnTo>
                  <a:pt x="303" y="5"/>
                </a:lnTo>
                <a:lnTo>
                  <a:pt x="294" y="6"/>
                </a:lnTo>
                <a:lnTo>
                  <a:pt x="286" y="7"/>
                </a:lnTo>
                <a:lnTo>
                  <a:pt x="277" y="8"/>
                </a:lnTo>
                <a:lnTo>
                  <a:pt x="234" y="16"/>
                </a:lnTo>
                <a:lnTo>
                  <a:pt x="222" y="19"/>
                </a:lnTo>
                <a:lnTo>
                  <a:pt x="212" y="21"/>
                </a:lnTo>
                <a:lnTo>
                  <a:pt x="203" y="24"/>
                </a:lnTo>
                <a:lnTo>
                  <a:pt x="190" y="28"/>
                </a:lnTo>
                <a:lnTo>
                  <a:pt x="180" y="32"/>
                </a:lnTo>
                <a:lnTo>
                  <a:pt x="168" y="38"/>
                </a:lnTo>
                <a:lnTo>
                  <a:pt x="160" y="44"/>
                </a:lnTo>
                <a:lnTo>
                  <a:pt x="145" y="54"/>
                </a:lnTo>
                <a:lnTo>
                  <a:pt x="137" y="61"/>
                </a:lnTo>
                <a:lnTo>
                  <a:pt x="123" y="75"/>
                </a:lnTo>
                <a:lnTo>
                  <a:pt x="70" y="127"/>
                </a:lnTo>
                <a:lnTo>
                  <a:pt x="65" y="134"/>
                </a:lnTo>
                <a:lnTo>
                  <a:pt x="59" y="143"/>
                </a:lnTo>
                <a:lnTo>
                  <a:pt x="52" y="154"/>
                </a:lnTo>
                <a:lnTo>
                  <a:pt x="46" y="163"/>
                </a:lnTo>
                <a:lnTo>
                  <a:pt x="30" y="187"/>
                </a:lnTo>
                <a:lnTo>
                  <a:pt x="26" y="193"/>
                </a:lnTo>
                <a:lnTo>
                  <a:pt x="23" y="198"/>
                </a:lnTo>
                <a:lnTo>
                  <a:pt x="20" y="204"/>
                </a:lnTo>
                <a:lnTo>
                  <a:pt x="13" y="217"/>
                </a:lnTo>
                <a:lnTo>
                  <a:pt x="11" y="223"/>
                </a:lnTo>
                <a:lnTo>
                  <a:pt x="9" y="228"/>
                </a:lnTo>
                <a:lnTo>
                  <a:pt x="8" y="233"/>
                </a:lnTo>
                <a:lnTo>
                  <a:pt x="7" y="238"/>
                </a:lnTo>
                <a:lnTo>
                  <a:pt x="7" y="243"/>
                </a:lnTo>
                <a:lnTo>
                  <a:pt x="6" y="248"/>
                </a:lnTo>
                <a:lnTo>
                  <a:pt x="6" y="253"/>
                </a:lnTo>
                <a:lnTo>
                  <a:pt x="4" y="257"/>
                </a:lnTo>
                <a:lnTo>
                  <a:pt x="0" y="27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700" name="SMARTPenAnnotation204"/>
          <p:cNvSpPr>
            <a:spLocks/>
          </p:cNvSpPr>
          <p:nvPr/>
        </p:nvSpPr>
        <p:spPr bwMode="auto">
          <a:xfrm>
            <a:off x="3438525" y="642938"/>
            <a:ext cx="2028825" cy="36512"/>
          </a:xfrm>
          <a:custGeom>
            <a:avLst/>
            <a:gdLst>
              <a:gd name="T0" fmla="*/ 3 w 1278"/>
              <a:gd name="T1" fmla="*/ 0 h 23"/>
              <a:gd name="T2" fmla="*/ 6 w 1278"/>
              <a:gd name="T3" fmla="*/ 2 h 23"/>
              <a:gd name="T4" fmla="*/ 9 w 1278"/>
              <a:gd name="T5" fmla="*/ 4 h 23"/>
              <a:gd name="T6" fmla="*/ 15 w 1278"/>
              <a:gd name="T7" fmla="*/ 5 h 23"/>
              <a:gd name="T8" fmla="*/ 21 w 1278"/>
              <a:gd name="T9" fmla="*/ 6 h 23"/>
              <a:gd name="T10" fmla="*/ 27 w 1278"/>
              <a:gd name="T11" fmla="*/ 9 h 23"/>
              <a:gd name="T12" fmla="*/ 32 w 1278"/>
              <a:gd name="T13" fmla="*/ 10 h 23"/>
              <a:gd name="T14" fmla="*/ 44 w 1278"/>
              <a:gd name="T15" fmla="*/ 11 h 23"/>
              <a:gd name="T16" fmla="*/ 54 w 1278"/>
              <a:gd name="T17" fmla="*/ 13 h 23"/>
              <a:gd name="T18" fmla="*/ 68 w 1278"/>
              <a:gd name="T19" fmla="*/ 15 h 23"/>
              <a:gd name="T20" fmla="*/ 93 w 1278"/>
              <a:gd name="T21" fmla="*/ 16 h 23"/>
              <a:gd name="T22" fmla="*/ 176 w 1278"/>
              <a:gd name="T23" fmla="*/ 17 h 23"/>
              <a:gd name="T24" fmla="*/ 191 w 1278"/>
              <a:gd name="T25" fmla="*/ 19 h 23"/>
              <a:gd name="T26" fmla="*/ 211 w 1278"/>
              <a:gd name="T27" fmla="*/ 21 h 23"/>
              <a:gd name="T28" fmla="*/ 282 w 1278"/>
              <a:gd name="T29" fmla="*/ 22 h 23"/>
              <a:gd name="T30" fmla="*/ 451 w 1278"/>
              <a:gd name="T31" fmla="*/ 22 h 23"/>
              <a:gd name="T32" fmla="*/ 470 w 1278"/>
              <a:gd name="T33" fmla="*/ 20 h 23"/>
              <a:gd name="T34" fmla="*/ 489 w 1278"/>
              <a:gd name="T35" fmla="*/ 18 h 23"/>
              <a:gd name="T36" fmla="*/ 545 w 1278"/>
              <a:gd name="T37" fmla="*/ 17 h 23"/>
              <a:gd name="T38" fmla="*/ 905 w 1278"/>
              <a:gd name="T39" fmla="*/ 18 h 23"/>
              <a:gd name="T40" fmla="*/ 925 w 1278"/>
              <a:gd name="T41" fmla="*/ 20 h 23"/>
              <a:gd name="T42" fmla="*/ 944 w 1278"/>
              <a:gd name="T43" fmla="*/ 21 h 23"/>
              <a:gd name="T44" fmla="*/ 973 w 1278"/>
              <a:gd name="T45" fmla="*/ 20 h 23"/>
              <a:gd name="T46" fmla="*/ 994 w 1278"/>
              <a:gd name="T47" fmla="*/ 18 h 23"/>
              <a:gd name="T48" fmla="*/ 1047 w 1278"/>
              <a:gd name="T49" fmla="*/ 17 h 23"/>
              <a:gd name="T50" fmla="*/ 1098 w 1278"/>
              <a:gd name="T51" fmla="*/ 16 h 23"/>
              <a:gd name="T52" fmla="*/ 1166 w 1278"/>
              <a:gd name="T53" fmla="*/ 12 h 23"/>
              <a:gd name="T54" fmla="*/ 1182 w 1278"/>
              <a:gd name="T55" fmla="*/ 10 h 23"/>
              <a:gd name="T56" fmla="*/ 1196 w 1278"/>
              <a:gd name="T57" fmla="*/ 8 h 23"/>
              <a:gd name="T58" fmla="*/ 1208 w 1278"/>
              <a:gd name="T59" fmla="*/ 6 h 23"/>
              <a:gd name="T60" fmla="*/ 1232 w 1278"/>
              <a:gd name="T61" fmla="*/ 5 h 23"/>
              <a:gd name="T62" fmla="*/ 1246 w 1278"/>
              <a:gd name="T63" fmla="*/ 3 h 23"/>
              <a:gd name="T64" fmla="*/ 1255 w 1278"/>
              <a:gd name="T65" fmla="*/ 1 h 23"/>
              <a:gd name="T66" fmla="*/ 1277 w 1278"/>
              <a:gd name="T6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8" h="23">
                <a:moveTo>
                  <a:pt x="0" y="0"/>
                </a:moveTo>
                <a:lnTo>
                  <a:pt x="3" y="0"/>
                </a:lnTo>
                <a:lnTo>
                  <a:pt x="4" y="1"/>
                </a:lnTo>
                <a:lnTo>
                  <a:pt x="6" y="2"/>
                </a:lnTo>
                <a:lnTo>
                  <a:pt x="7" y="3"/>
                </a:lnTo>
                <a:lnTo>
                  <a:pt x="9" y="4"/>
                </a:lnTo>
                <a:lnTo>
                  <a:pt x="11" y="4"/>
                </a:lnTo>
                <a:lnTo>
                  <a:pt x="15" y="5"/>
                </a:lnTo>
                <a:lnTo>
                  <a:pt x="18" y="5"/>
                </a:lnTo>
                <a:lnTo>
                  <a:pt x="21" y="6"/>
                </a:lnTo>
                <a:lnTo>
                  <a:pt x="24" y="7"/>
                </a:lnTo>
                <a:lnTo>
                  <a:pt x="27" y="9"/>
                </a:lnTo>
                <a:lnTo>
                  <a:pt x="30" y="9"/>
                </a:lnTo>
                <a:lnTo>
                  <a:pt x="32" y="10"/>
                </a:lnTo>
                <a:lnTo>
                  <a:pt x="37" y="11"/>
                </a:lnTo>
                <a:lnTo>
                  <a:pt x="44" y="11"/>
                </a:lnTo>
                <a:lnTo>
                  <a:pt x="48" y="12"/>
                </a:lnTo>
                <a:lnTo>
                  <a:pt x="54" y="13"/>
                </a:lnTo>
                <a:lnTo>
                  <a:pt x="60" y="14"/>
                </a:lnTo>
                <a:lnTo>
                  <a:pt x="68" y="15"/>
                </a:lnTo>
                <a:lnTo>
                  <a:pt x="76" y="16"/>
                </a:lnTo>
                <a:lnTo>
                  <a:pt x="93" y="16"/>
                </a:lnTo>
                <a:lnTo>
                  <a:pt x="137" y="17"/>
                </a:lnTo>
                <a:lnTo>
                  <a:pt x="176" y="17"/>
                </a:lnTo>
                <a:lnTo>
                  <a:pt x="183" y="17"/>
                </a:lnTo>
                <a:lnTo>
                  <a:pt x="191" y="19"/>
                </a:lnTo>
                <a:lnTo>
                  <a:pt x="198" y="20"/>
                </a:lnTo>
                <a:lnTo>
                  <a:pt x="211" y="21"/>
                </a:lnTo>
                <a:lnTo>
                  <a:pt x="227" y="21"/>
                </a:lnTo>
                <a:lnTo>
                  <a:pt x="282" y="22"/>
                </a:lnTo>
                <a:lnTo>
                  <a:pt x="441" y="22"/>
                </a:lnTo>
                <a:lnTo>
                  <a:pt x="451" y="22"/>
                </a:lnTo>
                <a:lnTo>
                  <a:pt x="461" y="21"/>
                </a:lnTo>
                <a:lnTo>
                  <a:pt x="470" y="20"/>
                </a:lnTo>
                <a:lnTo>
                  <a:pt x="479" y="19"/>
                </a:lnTo>
                <a:lnTo>
                  <a:pt x="489" y="18"/>
                </a:lnTo>
                <a:lnTo>
                  <a:pt x="508" y="17"/>
                </a:lnTo>
                <a:lnTo>
                  <a:pt x="545" y="17"/>
                </a:lnTo>
                <a:lnTo>
                  <a:pt x="894" y="17"/>
                </a:lnTo>
                <a:lnTo>
                  <a:pt x="905" y="18"/>
                </a:lnTo>
                <a:lnTo>
                  <a:pt x="915" y="19"/>
                </a:lnTo>
                <a:lnTo>
                  <a:pt x="925" y="20"/>
                </a:lnTo>
                <a:lnTo>
                  <a:pt x="934" y="21"/>
                </a:lnTo>
                <a:lnTo>
                  <a:pt x="944" y="21"/>
                </a:lnTo>
                <a:lnTo>
                  <a:pt x="963" y="21"/>
                </a:lnTo>
                <a:lnTo>
                  <a:pt x="973" y="20"/>
                </a:lnTo>
                <a:lnTo>
                  <a:pt x="982" y="19"/>
                </a:lnTo>
                <a:lnTo>
                  <a:pt x="994" y="18"/>
                </a:lnTo>
                <a:lnTo>
                  <a:pt x="1007" y="18"/>
                </a:lnTo>
                <a:lnTo>
                  <a:pt x="1047" y="17"/>
                </a:lnTo>
                <a:lnTo>
                  <a:pt x="1085" y="17"/>
                </a:lnTo>
                <a:lnTo>
                  <a:pt x="1098" y="16"/>
                </a:lnTo>
                <a:lnTo>
                  <a:pt x="1144" y="13"/>
                </a:lnTo>
                <a:lnTo>
                  <a:pt x="1166" y="12"/>
                </a:lnTo>
                <a:lnTo>
                  <a:pt x="1175" y="11"/>
                </a:lnTo>
                <a:lnTo>
                  <a:pt x="1182" y="10"/>
                </a:lnTo>
                <a:lnTo>
                  <a:pt x="1189" y="8"/>
                </a:lnTo>
                <a:lnTo>
                  <a:pt x="1196" y="8"/>
                </a:lnTo>
                <a:lnTo>
                  <a:pt x="1202" y="7"/>
                </a:lnTo>
                <a:lnTo>
                  <a:pt x="1208" y="6"/>
                </a:lnTo>
                <a:lnTo>
                  <a:pt x="1226" y="6"/>
                </a:lnTo>
                <a:lnTo>
                  <a:pt x="1232" y="5"/>
                </a:lnTo>
                <a:lnTo>
                  <a:pt x="1239" y="4"/>
                </a:lnTo>
                <a:lnTo>
                  <a:pt x="1246" y="3"/>
                </a:lnTo>
                <a:lnTo>
                  <a:pt x="1251" y="2"/>
                </a:lnTo>
                <a:lnTo>
                  <a:pt x="1255" y="1"/>
                </a:lnTo>
                <a:lnTo>
                  <a:pt x="1261" y="1"/>
                </a:lnTo>
                <a:lnTo>
                  <a:pt x="1277"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701" name="SMARTPenAnnotation205"/>
          <p:cNvSpPr>
            <a:spLocks/>
          </p:cNvSpPr>
          <p:nvPr/>
        </p:nvSpPr>
        <p:spPr bwMode="auto">
          <a:xfrm>
            <a:off x="428625" y="931863"/>
            <a:ext cx="823913" cy="69850"/>
          </a:xfrm>
          <a:custGeom>
            <a:avLst/>
            <a:gdLst>
              <a:gd name="T0" fmla="*/ 0 w 519"/>
              <a:gd name="T1" fmla="*/ 4 h 44"/>
              <a:gd name="T2" fmla="*/ 19 w 519"/>
              <a:gd name="T3" fmla="*/ 4 h 44"/>
              <a:gd name="T4" fmla="*/ 21 w 519"/>
              <a:gd name="T5" fmla="*/ 3 h 44"/>
              <a:gd name="T6" fmla="*/ 23 w 519"/>
              <a:gd name="T7" fmla="*/ 2 h 44"/>
              <a:gd name="T8" fmla="*/ 24 w 519"/>
              <a:gd name="T9" fmla="*/ 1 h 44"/>
              <a:gd name="T10" fmla="*/ 27 w 519"/>
              <a:gd name="T11" fmla="*/ 0 h 44"/>
              <a:gd name="T12" fmla="*/ 30 w 519"/>
              <a:gd name="T13" fmla="*/ 1 h 44"/>
              <a:gd name="T14" fmla="*/ 33 w 519"/>
              <a:gd name="T15" fmla="*/ 2 h 44"/>
              <a:gd name="T16" fmla="*/ 40 w 519"/>
              <a:gd name="T17" fmla="*/ 3 h 44"/>
              <a:gd name="T18" fmla="*/ 55 w 519"/>
              <a:gd name="T19" fmla="*/ 3 h 44"/>
              <a:gd name="T20" fmla="*/ 143 w 519"/>
              <a:gd name="T21" fmla="*/ 4 h 44"/>
              <a:gd name="T22" fmla="*/ 149 w 519"/>
              <a:gd name="T23" fmla="*/ 4 h 44"/>
              <a:gd name="T24" fmla="*/ 156 w 519"/>
              <a:gd name="T25" fmla="*/ 5 h 44"/>
              <a:gd name="T26" fmla="*/ 164 w 519"/>
              <a:gd name="T27" fmla="*/ 7 h 44"/>
              <a:gd name="T28" fmla="*/ 171 w 519"/>
              <a:gd name="T29" fmla="*/ 7 h 44"/>
              <a:gd name="T30" fmla="*/ 184 w 519"/>
              <a:gd name="T31" fmla="*/ 8 h 44"/>
              <a:gd name="T32" fmla="*/ 190 w 519"/>
              <a:gd name="T33" fmla="*/ 9 h 44"/>
              <a:gd name="T34" fmla="*/ 195 w 519"/>
              <a:gd name="T35" fmla="*/ 11 h 44"/>
              <a:gd name="T36" fmla="*/ 199 w 519"/>
              <a:gd name="T37" fmla="*/ 12 h 44"/>
              <a:gd name="T38" fmla="*/ 207 w 519"/>
              <a:gd name="T39" fmla="*/ 14 h 44"/>
              <a:gd name="T40" fmla="*/ 217 w 519"/>
              <a:gd name="T41" fmla="*/ 15 h 44"/>
              <a:gd name="T42" fmla="*/ 229 w 519"/>
              <a:gd name="T43" fmla="*/ 17 h 44"/>
              <a:gd name="T44" fmla="*/ 263 w 519"/>
              <a:gd name="T45" fmla="*/ 21 h 44"/>
              <a:gd name="T46" fmla="*/ 297 w 519"/>
              <a:gd name="T47" fmla="*/ 24 h 44"/>
              <a:gd name="T48" fmla="*/ 318 w 519"/>
              <a:gd name="T49" fmla="*/ 25 h 44"/>
              <a:gd name="T50" fmla="*/ 328 w 519"/>
              <a:gd name="T51" fmla="*/ 26 h 44"/>
              <a:gd name="T52" fmla="*/ 337 w 519"/>
              <a:gd name="T53" fmla="*/ 27 h 44"/>
              <a:gd name="T54" fmla="*/ 356 w 519"/>
              <a:gd name="T55" fmla="*/ 30 h 44"/>
              <a:gd name="T56" fmla="*/ 375 w 519"/>
              <a:gd name="T57" fmla="*/ 34 h 44"/>
              <a:gd name="T58" fmla="*/ 383 w 519"/>
              <a:gd name="T59" fmla="*/ 35 h 44"/>
              <a:gd name="T60" fmla="*/ 397 w 519"/>
              <a:gd name="T61" fmla="*/ 36 h 44"/>
              <a:gd name="T62" fmla="*/ 406 w 519"/>
              <a:gd name="T63" fmla="*/ 37 h 44"/>
              <a:gd name="T64" fmla="*/ 439 w 519"/>
              <a:gd name="T65" fmla="*/ 37 h 44"/>
              <a:gd name="T66" fmla="*/ 461 w 519"/>
              <a:gd name="T67" fmla="*/ 37 h 44"/>
              <a:gd name="T68" fmla="*/ 473 w 519"/>
              <a:gd name="T69" fmla="*/ 38 h 44"/>
              <a:gd name="T70" fmla="*/ 484 w 519"/>
              <a:gd name="T71" fmla="*/ 39 h 44"/>
              <a:gd name="T72" fmla="*/ 518 w 519"/>
              <a:gd name="T7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9" h="44">
                <a:moveTo>
                  <a:pt x="0" y="4"/>
                </a:moveTo>
                <a:lnTo>
                  <a:pt x="19" y="4"/>
                </a:lnTo>
                <a:lnTo>
                  <a:pt x="21" y="3"/>
                </a:lnTo>
                <a:lnTo>
                  <a:pt x="23" y="2"/>
                </a:lnTo>
                <a:lnTo>
                  <a:pt x="24" y="1"/>
                </a:lnTo>
                <a:lnTo>
                  <a:pt x="27" y="0"/>
                </a:lnTo>
                <a:lnTo>
                  <a:pt x="30" y="1"/>
                </a:lnTo>
                <a:lnTo>
                  <a:pt x="33" y="2"/>
                </a:lnTo>
                <a:lnTo>
                  <a:pt x="40" y="3"/>
                </a:lnTo>
                <a:lnTo>
                  <a:pt x="55" y="3"/>
                </a:lnTo>
                <a:lnTo>
                  <a:pt x="143" y="4"/>
                </a:lnTo>
                <a:lnTo>
                  <a:pt x="149" y="4"/>
                </a:lnTo>
                <a:lnTo>
                  <a:pt x="156" y="5"/>
                </a:lnTo>
                <a:lnTo>
                  <a:pt x="164" y="7"/>
                </a:lnTo>
                <a:lnTo>
                  <a:pt x="171" y="7"/>
                </a:lnTo>
                <a:lnTo>
                  <a:pt x="184" y="8"/>
                </a:lnTo>
                <a:lnTo>
                  <a:pt x="190" y="9"/>
                </a:lnTo>
                <a:lnTo>
                  <a:pt x="195" y="11"/>
                </a:lnTo>
                <a:lnTo>
                  <a:pt x="199" y="12"/>
                </a:lnTo>
                <a:lnTo>
                  <a:pt x="207" y="14"/>
                </a:lnTo>
                <a:lnTo>
                  <a:pt x="217" y="15"/>
                </a:lnTo>
                <a:lnTo>
                  <a:pt x="229" y="17"/>
                </a:lnTo>
                <a:lnTo>
                  <a:pt x="263" y="21"/>
                </a:lnTo>
                <a:lnTo>
                  <a:pt x="297" y="24"/>
                </a:lnTo>
                <a:lnTo>
                  <a:pt x="318" y="25"/>
                </a:lnTo>
                <a:lnTo>
                  <a:pt x="328" y="26"/>
                </a:lnTo>
                <a:lnTo>
                  <a:pt x="337" y="27"/>
                </a:lnTo>
                <a:lnTo>
                  <a:pt x="356" y="30"/>
                </a:lnTo>
                <a:lnTo>
                  <a:pt x="375" y="34"/>
                </a:lnTo>
                <a:lnTo>
                  <a:pt x="383" y="35"/>
                </a:lnTo>
                <a:lnTo>
                  <a:pt x="397" y="36"/>
                </a:lnTo>
                <a:lnTo>
                  <a:pt x="406" y="37"/>
                </a:lnTo>
                <a:lnTo>
                  <a:pt x="439" y="37"/>
                </a:lnTo>
                <a:lnTo>
                  <a:pt x="461" y="37"/>
                </a:lnTo>
                <a:lnTo>
                  <a:pt x="473" y="38"/>
                </a:lnTo>
                <a:lnTo>
                  <a:pt x="484" y="39"/>
                </a:lnTo>
                <a:lnTo>
                  <a:pt x="518" y="4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702" name="SMARTPenAnnotation206"/>
          <p:cNvSpPr>
            <a:spLocks/>
          </p:cNvSpPr>
          <p:nvPr/>
        </p:nvSpPr>
        <p:spPr bwMode="auto">
          <a:xfrm>
            <a:off x="1133475" y="1179513"/>
            <a:ext cx="2833688" cy="46037"/>
          </a:xfrm>
          <a:custGeom>
            <a:avLst/>
            <a:gdLst>
              <a:gd name="T0" fmla="*/ 9 w 1785"/>
              <a:gd name="T1" fmla="*/ 2 h 29"/>
              <a:gd name="T2" fmla="*/ 15 w 1785"/>
              <a:gd name="T3" fmla="*/ 1 h 29"/>
              <a:gd name="T4" fmla="*/ 76 w 1785"/>
              <a:gd name="T5" fmla="*/ 0 h 29"/>
              <a:gd name="T6" fmla="*/ 225 w 1785"/>
              <a:gd name="T7" fmla="*/ 0 h 29"/>
              <a:gd name="T8" fmla="*/ 237 w 1785"/>
              <a:gd name="T9" fmla="*/ 2 h 29"/>
              <a:gd name="T10" fmla="*/ 260 w 1785"/>
              <a:gd name="T11" fmla="*/ 4 h 29"/>
              <a:gd name="T12" fmla="*/ 286 w 1785"/>
              <a:gd name="T13" fmla="*/ 5 h 29"/>
              <a:gd name="T14" fmla="*/ 304 w 1785"/>
              <a:gd name="T15" fmla="*/ 8 h 29"/>
              <a:gd name="T16" fmla="*/ 320 w 1785"/>
              <a:gd name="T17" fmla="*/ 9 h 29"/>
              <a:gd name="T18" fmla="*/ 351 w 1785"/>
              <a:gd name="T19" fmla="*/ 10 h 29"/>
              <a:gd name="T20" fmla="*/ 364 w 1785"/>
              <a:gd name="T21" fmla="*/ 12 h 29"/>
              <a:gd name="T22" fmla="*/ 377 w 1785"/>
              <a:gd name="T23" fmla="*/ 15 h 29"/>
              <a:gd name="T24" fmla="*/ 406 w 1785"/>
              <a:gd name="T25" fmla="*/ 16 h 29"/>
              <a:gd name="T26" fmla="*/ 465 w 1785"/>
              <a:gd name="T27" fmla="*/ 17 h 29"/>
              <a:gd name="T28" fmla="*/ 480 w 1785"/>
              <a:gd name="T29" fmla="*/ 19 h 29"/>
              <a:gd name="T30" fmla="*/ 588 w 1785"/>
              <a:gd name="T31" fmla="*/ 25 h 29"/>
              <a:gd name="T32" fmla="*/ 687 w 1785"/>
              <a:gd name="T33" fmla="*/ 28 h 29"/>
              <a:gd name="T34" fmla="*/ 861 w 1785"/>
              <a:gd name="T35" fmla="*/ 27 h 29"/>
              <a:gd name="T36" fmla="*/ 881 w 1785"/>
              <a:gd name="T37" fmla="*/ 25 h 29"/>
              <a:gd name="T38" fmla="*/ 900 w 1785"/>
              <a:gd name="T39" fmla="*/ 23 h 29"/>
              <a:gd name="T40" fmla="*/ 1016 w 1785"/>
              <a:gd name="T41" fmla="*/ 22 h 29"/>
              <a:gd name="T42" fmla="*/ 1047 w 1785"/>
              <a:gd name="T43" fmla="*/ 20 h 29"/>
              <a:gd name="T44" fmla="*/ 1062 w 1785"/>
              <a:gd name="T45" fmla="*/ 18 h 29"/>
              <a:gd name="T46" fmla="*/ 1092 w 1785"/>
              <a:gd name="T47" fmla="*/ 17 h 29"/>
              <a:gd name="T48" fmla="*/ 1195 w 1785"/>
              <a:gd name="T49" fmla="*/ 16 h 29"/>
              <a:gd name="T50" fmla="*/ 1238 w 1785"/>
              <a:gd name="T51" fmla="*/ 13 h 29"/>
              <a:gd name="T52" fmla="*/ 1339 w 1785"/>
              <a:gd name="T53" fmla="*/ 11 h 29"/>
              <a:gd name="T54" fmla="*/ 1375 w 1785"/>
              <a:gd name="T55" fmla="*/ 13 h 29"/>
              <a:gd name="T56" fmla="*/ 1399 w 1785"/>
              <a:gd name="T57" fmla="*/ 15 h 29"/>
              <a:gd name="T58" fmla="*/ 1441 w 1785"/>
              <a:gd name="T59" fmla="*/ 16 h 29"/>
              <a:gd name="T60" fmla="*/ 1506 w 1785"/>
              <a:gd name="T61" fmla="*/ 20 h 29"/>
              <a:gd name="T62" fmla="*/ 1585 w 1785"/>
              <a:gd name="T63" fmla="*/ 22 h 29"/>
              <a:gd name="T64" fmla="*/ 1709 w 1785"/>
              <a:gd name="T65" fmla="*/ 23 h 29"/>
              <a:gd name="T66" fmla="*/ 1726 w 1785"/>
              <a:gd name="T67" fmla="*/ 25 h 29"/>
              <a:gd name="T68" fmla="*/ 1739 w 1785"/>
              <a:gd name="T69" fmla="*/ 26 h 29"/>
              <a:gd name="T70" fmla="*/ 1750 w 1785"/>
              <a:gd name="T71" fmla="*/ 26 h 29"/>
              <a:gd name="T72" fmla="*/ 1758 w 1785"/>
              <a:gd name="T73" fmla="*/ 24 h 29"/>
              <a:gd name="T74" fmla="*/ 1765 w 1785"/>
              <a:gd name="T75" fmla="*/ 23 h 29"/>
              <a:gd name="T76" fmla="*/ 1769 w 1785"/>
              <a:gd name="T77" fmla="*/ 23 h 29"/>
              <a:gd name="T78" fmla="*/ 1774 w 1785"/>
              <a:gd name="T79" fmla="*/ 25 h 29"/>
              <a:gd name="T80" fmla="*/ 1778 w 1785"/>
              <a:gd name="T81"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29">
                <a:moveTo>
                  <a:pt x="0" y="5"/>
                </a:moveTo>
                <a:lnTo>
                  <a:pt x="9" y="2"/>
                </a:lnTo>
                <a:lnTo>
                  <a:pt x="13" y="1"/>
                </a:lnTo>
                <a:lnTo>
                  <a:pt x="15" y="1"/>
                </a:lnTo>
                <a:lnTo>
                  <a:pt x="22" y="0"/>
                </a:lnTo>
                <a:lnTo>
                  <a:pt x="76" y="0"/>
                </a:lnTo>
                <a:lnTo>
                  <a:pt x="220" y="0"/>
                </a:lnTo>
                <a:lnTo>
                  <a:pt x="225" y="0"/>
                </a:lnTo>
                <a:lnTo>
                  <a:pt x="231" y="1"/>
                </a:lnTo>
                <a:lnTo>
                  <a:pt x="237" y="2"/>
                </a:lnTo>
                <a:lnTo>
                  <a:pt x="247" y="3"/>
                </a:lnTo>
                <a:lnTo>
                  <a:pt x="260" y="4"/>
                </a:lnTo>
                <a:lnTo>
                  <a:pt x="274" y="4"/>
                </a:lnTo>
                <a:lnTo>
                  <a:pt x="286" y="5"/>
                </a:lnTo>
                <a:lnTo>
                  <a:pt x="296" y="6"/>
                </a:lnTo>
                <a:lnTo>
                  <a:pt x="304" y="8"/>
                </a:lnTo>
                <a:lnTo>
                  <a:pt x="312" y="9"/>
                </a:lnTo>
                <a:lnTo>
                  <a:pt x="320" y="9"/>
                </a:lnTo>
                <a:lnTo>
                  <a:pt x="336" y="10"/>
                </a:lnTo>
                <a:lnTo>
                  <a:pt x="351" y="10"/>
                </a:lnTo>
                <a:lnTo>
                  <a:pt x="358" y="11"/>
                </a:lnTo>
                <a:lnTo>
                  <a:pt x="364" y="12"/>
                </a:lnTo>
                <a:lnTo>
                  <a:pt x="370" y="14"/>
                </a:lnTo>
                <a:lnTo>
                  <a:pt x="377" y="15"/>
                </a:lnTo>
                <a:lnTo>
                  <a:pt x="384" y="15"/>
                </a:lnTo>
                <a:lnTo>
                  <a:pt x="406" y="16"/>
                </a:lnTo>
                <a:lnTo>
                  <a:pt x="458" y="16"/>
                </a:lnTo>
                <a:lnTo>
                  <a:pt x="465" y="17"/>
                </a:lnTo>
                <a:lnTo>
                  <a:pt x="473" y="18"/>
                </a:lnTo>
                <a:lnTo>
                  <a:pt x="480" y="19"/>
                </a:lnTo>
                <a:lnTo>
                  <a:pt x="500" y="21"/>
                </a:lnTo>
                <a:lnTo>
                  <a:pt x="588" y="25"/>
                </a:lnTo>
                <a:lnTo>
                  <a:pt x="639" y="27"/>
                </a:lnTo>
                <a:lnTo>
                  <a:pt x="687" y="28"/>
                </a:lnTo>
                <a:lnTo>
                  <a:pt x="848" y="28"/>
                </a:lnTo>
                <a:lnTo>
                  <a:pt x="861" y="27"/>
                </a:lnTo>
                <a:lnTo>
                  <a:pt x="871" y="26"/>
                </a:lnTo>
                <a:lnTo>
                  <a:pt x="881" y="25"/>
                </a:lnTo>
                <a:lnTo>
                  <a:pt x="891" y="24"/>
                </a:lnTo>
                <a:lnTo>
                  <a:pt x="900" y="23"/>
                </a:lnTo>
                <a:lnTo>
                  <a:pt x="927" y="22"/>
                </a:lnTo>
                <a:lnTo>
                  <a:pt x="1016" y="22"/>
                </a:lnTo>
                <a:lnTo>
                  <a:pt x="1039" y="21"/>
                </a:lnTo>
                <a:lnTo>
                  <a:pt x="1047" y="20"/>
                </a:lnTo>
                <a:lnTo>
                  <a:pt x="1054" y="19"/>
                </a:lnTo>
                <a:lnTo>
                  <a:pt x="1062" y="18"/>
                </a:lnTo>
                <a:lnTo>
                  <a:pt x="1069" y="18"/>
                </a:lnTo>
                <a:lnTo>
                  <a:pt x="1092" y="17"/>
                </a:lnTo>
                <a:lnTo>
                  <a:pt x="1141" y="16"/>
                </a:lnTo>
                <a:lnTo>
                  <a:pt x="1195" y="16"/>
                </a:lnTo>
                <a:lnTo>
                  <a:pt x="1207" y="16"/>
                </a:lnTo>
                <a:lnTo>
                  <a:pt x="1238" y="13"/>
                </a:lnTo>
                <a:lnTo>
                  <a:pt x="1259" y="13"/>
                </a:lnTo>
                <a:lnTo>
                  <a:pt x="1339" y="11"/>
                </a:lnTo>
                <a:lnTo>
                  <a:pt x="1362" y="12"/>
                </a:lnTo>
                <a:lnTo>
                  <a:pt x="1375" y="13"/>
                </a:lnTo>
                <a:lnTo>
                  <a:pt x="1387" y="14"/>
                </a:lnTo>
                <a:lnTo>
                  <a:pt x="1399" y="15"/>
                </a:lnTo>
                <a:lnTo>
                  <a:pt x="1411" y="15"/>
                </a:lnTo>
                <a:lnTo>
                  <a:pt x="1441" y="16"/>
                </a:lnTo>
                <a:lnTo>
                  <a:pt x="1460" y="17"/>
                </a:lnTo>
                <a:lnTo>
                  <a:pt x="1506" y="20"/>
                </a:lnTo>
                <a:lnTo>
                  <a:pt x="1533" y="21"/>
                </a:lnTo>
                <a:lnTo>
                  <a:pt x="1585" y="22"/>
                </a:lnTo>
                <a:lnTo>
                  <a:pt x="1702" y="22"/>
                </a:lnTo>
                <a:lnTo>
                  <a:pt x="1709" y="23"/>
                </a:lnTo>
                <a:lnTo>
                  <a:pt x="1717" y="24"/>
                </a:lnTo>
                <a:lnTo>
                  <a:pt x="1726" y="25"/>
                </a:lnTo>
                <a:lnTo>
                  <a:pt x="1733" y="26"/>
                </a:lnTo>
                <a:lnTo>
                  <a:pt x="1739" y="26"/>
                </a:lnTo>
                <a:lnTo>
                  <a:pt x="1745" y="27"/>
                </a:lnTo>
                <a:lnTo>
                  <a:pt x="1750" y="26"/>
                </a:lnTo>
                <a:lnTo>
                  <a:pt x="1754" y="26"/>
                </a:lnTo>
                <a:lnTo>
                  <a:pt x="1758" y="24"/>
                </a:lnTo>
                <a:lnTo>
                  <a:pt x="1762" y="24"/>
                </a:lnTo>
                <a:lnTo>
                  <a:pt x="1765" y="23"/>
                </a:lnTo>
                <a:lnTo>
                  <a:pt x="1767" y="23"/>
                </a:lnTo>
                <a:lnTo>
                  <a:pt x="1769" y="23"/>
                </a:lnTo>
                <a:lnTo>
                  <a:pt x="1772" y="24"/>
                </a:lnTo>
                <a:lnTo>
                  <a:pt x="1774" y="25"/>
                </a:lnTo>
                <a:lnTo>
                  <a:pt x="1776" y="26"/>
                </a:lnTo>
                <a:lnTo>
                  <a:pt x="1778" y="27"/>
                </a:lnTo>
                <a:lnTo>
                  <a:pt x="1784"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703" name="SMARTPenAnnotation207"/>
          <p:cNvSpPr>
            <a:spLocks/>
          </p:cNvSpPr>
          <p:nvPr/>
        </p:nvSpPr>
        <p:spPr bwMode="auto">
          <a:xfrm>
            <a:off x="554038" y="1492250"/>
            <a:ext cx="3662362" cy="114300"/>
          </a:xfrm>
          <a:custGeom>
            <a:avLst/>
            <a:gdLst>
              <a:gd name="T0" fmla="*/ 0 w 2307"/>
              <a:gd name="T1" fmla="*/ 22 h 72"/>
              <a:gd name="T2" fmla="*/ 9 w 2307"/>
              <a:gd name="T3" fmla="*/ 16 h 72"/>
              <a:gd name="T4" fmla="*/ 12 w 2307"/>
              <a:gd name="T5" fmla="*/ 14 h 72"/>
              <a:gd name="T6" fmla="*/ 17 w 2307"/>
              <a:gd name="T7" fmla="*/ 12 h 72"/>
              <a:gd name="T8" fmla="*/ 23 w 2307"/>
              <a:gd name="T9" fmla="*/ 11 h 72"/>
              <a:gd name="T10" fmla="*/ 39 w 2307"/>
              <a:gd name="T11" fmla="*/ 8 h 72"/>
              <a:gd name="T12" fmla="*/ 57 w 2307"/>
              <a:gd name="T13" fmla="*/ 6 h 72"/>
              <a:gd name="T14" fmla="*/ 73 w 2307"/>
              <a:gd name="T15" fmla="*/ 4 h 72"/>
              <a:gd name="T16" fmla="*/ 82 w 2307"/>
              <a:gd name="T17" fmla="*/ 2 h 72"/>
              <a:gd name="T18" fmla="*/ 104 w 2307"/>
              <a:gd name="T19" fmla="*/ 0 h 72"/>
              <a:gd name="T20" fmla="*/ 129 w 2307"/>
              <a:gd name="T21" fmla="*/ 0 h 72"/>
              <a:gd name="T22" fmla="*/ 134 w 2307"/>
              <a:gd name="T23" fmla="*/ 1 h 72"/>
              <a:gd name="T24" fmla="*/ 146 w 2307"/>
              <a:gd name="T25" fmla="*/ 3 h 72"/>
              <a:gd name="T26" fmla="*/ 191 w 2307"/>
              <a:gd name="T27" fmla="*/ 5 h 72"/>
              <a:gd name="T28" fmla="*/ 202 w 2307"/>
              <a:gd name="T29" fmla="*/ 7 h 72"/>
              <a:gd name="T30" fmla="*/ 214 w 2307"/>
              <a:gd name="T31" fmla="*/ 9 h 72"/>
              <a:gd name="T32" fmla="*/ 252 w 2307"/>
              <a:gd name="T33" fmla="*/ 11 h 72"/>
              <a:gd name="T34" fmla="*/ 258 w 2307"/>
              <a:gd name="T35" fmla="*/ 12 h 72"/>
              <a:gd name="T36" fmla="*/ 264 w 2307"/>
              <a:gd name="T37" fmla="*/ 14 h 72"/>
              <a:gd name="T38" fmla="*/ 303 w 2307"/>
              <a:gd name="T39" fmla="*/ 16 h 72"/>
              <a:gd name="T40" fmla="*/ 335 w 2307"/>
              <a:gd name="T41" fmla="*/ 18 h 72"/>
              <a:gd name="T42" fmla="*/ 341 w 2307"/>
              <a:gd name="T43" fmla="*/ 19 h 72"/>
              <a:gd name="T44" fmla="*/ 366 w 2307"/>
              <a:gd name="T45" fmla="*/ 21 h 72"/>
              <a:gd name="T46" fmla="*/ 395 w 2307"/>
              <a:gd name="T47" fmla="*/ 23 h 72"/>
              <a:gd name="T48" fmla="*/ 459 w 2307"/>
              <a:gd name="T49" fmla="*/ 30 h 72"/>
              <a:gd name="T50" fmla="*/ 487 w 2307"/>
              <a:gd name="T51" fmla="*/ 32 h 72"/>
              <a:gd name="T52" fmla="*/ 583 w 2307"/>
              <a:gd name="T53" fmla="*/ 37 h 72"/>
              <a:gd name="T54" fmla="*/ 643 w 2307"/>
              <a:gd name="T55" fmla="*/ 42 h 72"/>
              <a:gd name="T56" fmla="*/ 727 w 2307"/>
              <a:gd name="T57" fmla="*/ 47 h 72"/>
              <a:gd name="T58" fmla="*/ 744 w 2307"/>
              <a:gd name="T59" fmla="*/ 49 h 72"/>
              <a:gd name="T60" fmla="*/ 759 w 2307"/>
              <a:gd name="T61" fmla="*/ 50 h 72"/>
              <a:gd name="T62" fmla="*/ 772 w 2307"/>
              <a:gd name="T63" fmla="*/ 52 h 72"/>
              <a:gd name="T64" fmla="*/ 794 w 2307"/>
              <a:gd name="T65" fmla="*/ 54 h 72"/>
              <a:gd name="T66" fmla="*/ 831 w 2307"/>
              <a:gd name="T67" fmla="*/ 55 h 72"/>
              <a:gd name="T68" fmla="*/ 849 w 2307"/>
              <a:gd name="T69" fmla="*/ 57 h 72"/>
              <a:gd name="T70" fmla="*/ 922 w 2307"/>
              <a:gd name="T71" fmla="*/ 63 h 72"/>
              <a:gd name="T72" fmla="*/ 954 w 2307"/>
              <a:gd name="T73" fmla="*/ 65 h 72"/>
              <a:gd name="T74" fmla="*/ 1015 w 2307"/>
              <a:gd name="T75" fmla="*/ 67 h 72"/>
              <a:gd name="T76" fmla="*/ 1072 w 2307"/>
              <a:gd name="T77" fmla="*/ 68 h 72"/>
              <a:gd name="T78" fmla="*/ 1114 w 2307"/>
              <a:gd name="T79" fmla="*/ 71 h 72"/>
              <a:gd name="T80" fmla="*/ 1164 w 2307"/>
              <a:gd name="T81" fmla="*/ 71 h 72"/>
              <a:gd name="T82" fmla="*/ 1272 w 2307"/>
              <a:gd name="T83" fmla="*/ 68 h 72"/>
              <a:gd name="T84" fmla="*/ 1315 w 2307"/>
              <a:gd name="T85" fmla="*/ 67 h 72"/>
              <a:gd name="T86" fmla="*/ 1355 w 2307"/>
              <a:gd name="T87" fmla="*/ 64 h 72"/>
              <a:gd name="T88" fmla="*/ 1372 w 2307"/>
              <a:gd name="T89" fmla="*/ 63 h 72"/>
              <a:gd name="T90" fmla="*/ 1386 w 2307"/>
              <a:gd name="T91" fmla="*/ 61 h 72"/>
              <a:gd name="T92" fmla="*/ 1398 w 2307"/>
              <a:gd name="T93" fmla="*/ 59 h 72"/>
              <a:gd name="T94" fmla="*/ 1430 w 2307"/>
              <a:gd name="T95" fmla="*/ 56 h 72"/>
              <a:gd name="T96" fmla="*/ 1448 w 2307"/>
              <a:gd name="T97" fmla="*/ 54 h 72"/>
              <a:gd name="T98" fmla="*/ 1475 w 2307"/>
              <a:gd name="T99" fmla="*/ 52 h 72"/>
              <a:gd name="T100" fmla="*/ 1509 w 2307"/>
              <a:gd name="T101" fmla="*/ 49 h 72"/>
              <a:gd name="T102" fmla="*/ 1622 w 2307"/>
              <a:gd name="T103" fmla="*/ 41 h 72"/>
              <a:gd name="T104" fmla="*/ 1689 w 2307"/>
              <a:gd name="T105" fmla="*/ 39 h 72"/>
              <a:gd name="T106" fmla="*/ 2159 w 2307"/>
              <a:gd name="T107" fmla="*/ 39 h 72"/>
              <a:gd name="T108" fmla="*/ 2172 w 2307"/>
              <a:gd name="T109" fmla="*/ 37 h 72"/>
              <a:gd name="T110" fmla="*/ 2188 w 2307"/>
              <a:gd name="T111" fmla="*/ 35 h 72"/>
              <a:gd name="T112" fmla="*/ 2240 w 2307"/>
              <a:gd name="T113" fmla="*/ 33 h 72"/>
              <a:gd name="T114" fmla="*/ 2284 w 2307"/>
              <a:gd name="T115" fmla="*/ 35 h 72"/>
              <a:gd name="T116" fmla="*/ 2302 w 2307"/>
              <a:gd name="T117" fmla="*/ 38 h 72"/>
              <a:gd name="T118" fmla="*/ 2303 w 2307"/>
              <a:gd name="T119" fmla="*/ 39 h 72"/>
              <a:gd name="T120" fmla="*/ 2304 w 2307"/>
              <a:gd name="T121" fmla="*/ 40 h 72"/>
              <a:gd name="T122" fmla="*/ 2306 w 2307"/>
              <a:gd name="T123"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7" h="72">
                <a:moveTo>
                  <a:pt x="0" y="22"/>
                </a:moveTo>
                <a:lnTo>
                  <a:pt x="9" y="16"/>
                </a:lnTo>
                <a:lnTo>
                  <a:pt x="12" y="14"/>
                </a:lnTo>
                <a:lnTo>
                  <a:pt x="17" y="12"/>
                </a:lnTo>
                <a:lnTo>
                  <a:pt x="23" y="11"/>
                </a:lnTo>
                <a:lnTo>
                  <a:pt x="39" y="8"/>
                </a:lnTo>
                <a:lnTo>
                  <a:pt x="57" y="6"/>
                </a:lnTo>
                <a:lnTo>
                  <a:pt x="73" y="4"/>
                </a:lnTo>
                <a:lnTo>
                  <a:pt x="82" y="2"/>
                </a:lnTo>
                <a:lnTo>
                  <a:pt x="104" y="0"/>
                </a:lnTo>
                <a:lnTo>
                  <a:pt x="129" y="0"/>
                </a:lnTo>
                <a:lnTo>
                  <a:pt x="134" y="1"/>
                </a:lnTo>
                <a:lnTo>
                  <a:pt x="146" y="3"/>
                </a:lnTo>
                <a:lnTo>
                  <a:pt x="191" y="5"/>
                </a:lnTo>
                <a:lnTo>
                  <a:pt x="202" y="7"/>
                </a:lnTo>
                <a:lnTo>
                  <a:pt x="214" y="9"/>
                </a:lnTo>
                <a:lnTo>
                  <a:pt x="252" y="11"/>
                </a:lnTo>
                <a:lnTo>
                  <a:pt x="258" y="12"/>
                </a:lnTo>
                <a:lnTo>
                  <a:pt x="264" y="14"/>
                </a:lnTo>
                <a:lnTo>
                  <a:pt x="303" y="16"/>
                </a:lnTo>
                <a:lnTo>
                  <a:pt x="335" y="18"/>
                </a:lnTo>
                <a:lnTo>
                  <a:pt x="341" y="19"/>
                </a:lnTo>
                <a:lnTo>
                  <a:pt x="366" y="21"/>
                </a:lnTo>
                <a:lnTo>
                  <a:pt x="395" y="23"/>
                </a:lnTo>
                <a:lnTo>
                  <a:pt x="459" y="30"/>
                </a:lnTo>
                <a:lnTo>
                  <a:pt x="487" y="32"/>
                </a:lnTo>
                <a:lnTo>
                  <a:pt x="583" y="37"/>
                </a:lnTo>
                <a:lnTo>
                  <a:pt x="643" y="42"/>
                </a:lnTo>
                <a:lnTo>
                  <a:pt x="727" y="47"/>
                </a:lnTo>
                <a:lnTo>
                  <a:pt x="744" y="49"/>
                </a:lnTo>
                <a:lnTo>
                  <a:pt x="759" y="50"/>
                </a:lnTo>
                <a:lnTo>
                  <a:pt x="772" y="52"/>
                </a:lnTo>
                <a:lnTo>
                  <a:pt x="794" y="54"/>
                </a:lnTo>
                <a:lnTo>
                  <a:pt x="831" y="55"/>
                </a:lnTo>
                <a:lnTo>
                  <a:pt x="849" y="57"/>
                </a:lnTo>
                <a:lnTo>
                  <a:pt x="922" y="63"/>
                </a:lnTo>
                <a:lnTo>
                  <a:pt x="954" y="65"/>
                </a:lnTo>
                <a:lnTo>
                  <a:pt x="1015" y="67"/>
                </a:lnTo>
                <a:lnTo>
                  <a:pt x="1072" y="68"/>
                </a:lnTo>
                <a:lnTo>
                  <a:pt x="1114" y="71"/>
                </a:lnTo>
                <a:lnTo>
                  <a:pt x="1164" y="71"/>
                </a:lnTo>
                <a:lnTo>
                  <a:pt x="1272" y="68"/>
                </a:lnTo>
                <a:lnTo>
                  <a:pt x="1315" y="67"/>
                </a:lnTo>
                <a:lnTo>
                  <a:pt x="1355" y="64"/>
                </a:lnTo>
                <a:lnTo>
                  <a:pt x="1372" y="63"/>
                </a:lnTo>
                <a:lnTo>
                  <a:pt x="1386" y="61"/>
                </a:lnTo>
                <a:lnTo>
                  <a:pt x="1398" y="59"/>
                </a:lnTo>
                <a:lnTo>
                  <a:pt x="1430" y="56"/>
                </a:lnTo>
                <a:lnTo>
                  <a:pt x="1448" y="54"/>
                </a:lnTo>
                <a:lnTo>
                  <a:pt x="1475" y="52"/>
                </a:lnTo>
                <a:lnTo>
                  <a:pt x="1509" y="49"/>
                </a:lnTo>
                <a:lnTo>
                  <a:pt x="1622" y="41"/>
                </a:lnTo>
                <a:lnTo>
                  <a:pt x="1689" y="39"/>
                </a:lnTo>
                <a:lnTo>
                  <a:pt x="2159" y="39"/>
                </a:lnTo>
                <a:lnTo>
                  <a:pt x="2172" y="37"/>
                </a:lnTo>
                <a:lnTo>
                  <a:pt x="2188" y="35"/>
                </a:lnTo>
                <a:lnTo>
                  <a:pt x="2240" y="33"/>
                </a:lnTo>
                <a:lnTo>
                  <a:pt x="2284" y="35"/>
                </a:lnTo>
                <a:lnTo>
                  <a:pt x="2302" y="38"/>
                </a:lnTo>
                <a:lnTo>
                  <a:pt x="2303" y="39"/>
                </a:lnTo>
                <a:lnTo>
                  <a:pt x="2304" y="40"/>
                </a:lnTo>
                <a:lnTo>
                  <a:pt x="2306" y="4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704" name="SMARTPenAnnotation208"/>
          <p:cNvSpPr>
            <a:spLocks/>
          </p:cNvSpPr>
          <p:nvPr/>
        </p:nvSpPr>
        <p:spPr bwMode="auto">
          <a:xfrm>
            <a:off x="2143125" y="1839913"/>
            <a:ext cx="4127500" cy="152400"/>
          </a:xfrm>
          <a:custGeom>
            <a:avLst/>
            <a:gdLst>
              <a:gd name="T0" fmla="*/ 0 w 2600"/>
              <a:gd name="T1" fmla="*/ 0 h 96"/>
              <a:gd name="T2" fmla="*/ 9 w 2600"/>
              <a:gd name="T3" fmla="*/ 0 h 96"/>
              <a:gd name="T4" fmla="*/ 12 w 2600"/>
              <a:gd name="T5" fmla="*/ 0 h 96"/>
              <a:gd name="T6" fmla="*/ 18 w 2600"/>
              <a:gd name="T7" fmla="*/ 3 h 96"/>
              <a:gd name="T8" fmla="*/ 20 w 2600"/>
              <a:gd name="T9" fmla="*/ 3 h 96"/>
              <a:gd name="T10" fmla="*/ 22 w 2600"/>
              <a:gd name="T11" fmla="*/ 3 h 96"/>
              <a:gd name="T12" fmla="*/ 24 w 2600"/>
              <a:gd name="T13" fmla="*/ 2 h 96"/>
              <a:gd name="T14" fmla="*/ 27 w 2600"/>
              <a:gd name="T15" fmla="*/ 2 h 96"/>
              <a:gd name="T16" fmla="*/ 39 w 2600"/>
              <a:gd name="T17" fmla="*/ 4 h 96"/>
              <a:gd name="T18" fmla="*/ 94 w 2600"/>
              <a:gd name="T19" fmla="*/ 7 h 96"/>
              <a:gd name="T20" fmla="*/ 112 w 2600"/>
              <a:gd name="T21" fmla="*/ 10 h 96"/>
              <a:gd name="T22" fmla="*/ 129 w 2600"/>
              <a:gd name="T23" fmla="*/ 12 h 96"/>
              <a:gd name="T24" fmla="*/ 155 w 2600"/>
              <a:gd name="T25" fmla="*/ 19 h 96"/>
              <a:gd name="T26" fmla="*/ 189 w 2600"/>
              <a:gd name="T27" fmla="*/ 21 h 96"/>
              <a:gd name="T28" fmla="*/ 208 w 2600"/>
              <a:gd name="T29" fmla="*/ 23 h 96"/>
              <a:gd name="T30" fmla="*/ 277 w 2600"/>
              <a:gd name="T31" fmla="*/ 30 h 96"/>
              <a:gd name="T32" fmla="*/ 329 w 2600"/>
              <a:gd name="T33" fmla="*/ 33 h 96"/>
              <a:gd name="T34" fmla="*/ 383 w 2600"/>
              <a:gd name="T35" fmla="*/ 35 h 96"/>
              <a:gd name="T36" fmla="*/ 411 w 2600"/>
              <a:gd name="T37" fmla="*/ 38 h 96"/>
              <a:gd name="T38" fmla="*/ 483 w 2600"/>
              <a:gd name="T39" fmla="*/ 39 h 96"/>
              <a:gd name="T40" fmla="*/ 574 w 2600"/>
              <a:gd name="T41" fmla="*/ 39 h 96"/>
              <a:gd name="T42" fmla="*/ 601 w 2600"/>
              <a:gd name="T43" fmla="*/ 42 h 96"/>
              <a:gd name="T44" fmla="*/ 676 w 2600"/>
              <a:gd name="T45" fmla="*/ 39 h 96"/>
              <a:gd name="T46" fmla="*/ 838 w 2600"/>
              <a:gd name="T47" fmla="*/ 39 h 96"/>
              <a:gd name="T48" fmla="*/ 919 w 2600"/>
              <a:gd name="T49" fmla="*/ 44 h 96"/>
              <a:gd name="T50" fmla="*/ 986 w 2600"/>
              <a:gd name="T51" fmla="*/ 45 h 96"/>
              <a:gd name="T52" fmla="*/ 1121 w 2600"/>
              <a:gd name="T53" fmla="*/ 45 h 96"/>
              <a:gd name="T54" fmla="*/ 1177 w 2600"/>
              <a:gd name="T55" fmla="*/ 43 h 96"/>
              <a:gd name="T56" fmla="*/ 1256 w 2600"/>
              <a:gd name="T57" fmla="*/ 40 h 96"/>
              <a:gd name="T58" fmla="*/ 1330 w 2600"/>
              <a:gd name="T59" fmla="*/ 39 h 96"/>
              <a:gd name="T60" fmla="*/ 1405 w 2600"/>
              <a:gd name="T61" fmla="*/ 39 h 96"/>
              <a:gd name="T62" fmla="*/ 1430 w 2600"/>
              <a:gd name="T63" fmla="*/ 37 h 96"/>
              <a:gd name="T64" fmla="*/ 1461 w 2600"/>
              <a:gd name="T65" fmla="*/ 35 h 96"/>
              <a:gd name="T66" fmla="*/ 1499 w 2600"/>
              <a:gd name="T67" fmla="*/ 32 h 96"/>
              <a:gd name="T68" fmla="*/ 1529 w 2600"/>
              <a:gd name="T69" fmla="*/ 30 h 96"/>
              <a:gd name="T70" fmla="*/ 1603 w 2600"/>
              <a:gd name="T71" fmla="*/ 28 h 96"/>
              <a:gd name="T72" fmla="*/ 1655 w 2600"/>
              <a:gd name="T73" fmla="*/ 31 h 96"/>
              <a:gd name="T74" fmla="*/ 1772 w 2600"/>
              <a:gd name="T75" fmla="*/ 37 h 96"/>
              <a:gd name="T76" fmla="*/ 1845 w 2600"/>
              <a:gd name="T77" fmla="*/ 39 h 96"/>
              <a:gd name="T78" fmla="*/ 1884 w 2600"/>
              <a:gd name="T79" fmla="*/ 41 h 96"/>
              <a:gd name="T80" fmla="*/ 1912 w 2600"/>
              <a:gd name="T81" fmla="*/ 44 h 96"/>
              <a:gd name="T82" fmla="*/ 1987 w 2600"/>
              <a:gd name="T83" fmla="*/ 45 h 96"/>
              <a:gd name="T84" fmla="*/ 2027 w 2600"/>
              <a:gd name="T85" fmla="*/ 46 h 96"/>
              <a:gd name="T86" fmla="*/ 2058 w 2600"/>
              <a:gd name="T87" fmla="*/ 49 h 96"/>
              <a:gd name="T88" fmla="*/ 2119 w 2600"/>
              <a:gd name="T89" fmla="*/ 52 h 96"/>
              <a:gd name="T90" fmla="*/ 2148 w 2600"/>
              <a:gd name="T91" fmla="*/ 55 h 96"/>
              <a:gd name="T92" fmla="*/ 2205 w 2600"/>
              <a:gd name="T93" fmla="*/ 58 h 96"/>
              <a:gd name="T94" fmla="*/ 2235 w 2600"/>
              <a:gd name="T95" fmla="*/ 60 h 96"/>
              <a:gd name="T96" fmla="*/ 2314 w 2600"/>
              <a:gd name="T97" fmla="*/ 62 h 96"/>
              <a:gd name="T98" fmla="*/ 2341 w 2600"/>
              <a:gd name="T99" fmla="*/ 65 h 96"/>
              <a:gd name="T100" fmla="*/ 2369 w 2600"/>
              <a:gd name="T101" fmla="*/ 67 h 96"/>
              <a:gd name="T102" fmla="*/ 2396 w 2600"/>
              <a:gd name="T103" fmla="*/ 70 h 96"/>
              <a:gd name="T104" fmla="*/ 2472 w 2600"/>
              <a:gd name="T105" fmla="*/ 73 h 96"/>
              <a:gd name="T106" fmla="*/ 2493 w 2600"/>
              <a:gd name="T107" fmla="*/ 75 h 96"/>
              <a:gd name="T108" fmla="*/ 2512 w 2600"/>
              <a:gd name="T109" fmla="*/ 77 h 96"/>
              <a:gd name="T110" fmla="*/ 2543 w 2600"/>
              <a:gd name="T111" fmla="*/ 81 h 96"/>
              <a:gd name="T112" fmla="*/ 2557 w 2600"/>
              <a:gd name="T113" fmla="*/ 82 h 96"/>
              <a:gd name="T114" fmla="*/ 2568 w 2600"/>
              <a:gd name="T115" fmla="*/ 84 h 96"/>
              <a:gd name="T116" fmla="*/ 2578 w 2600"/>
              <a:gd name="T117" fmla="*/ 86 h 96"/>
              <a:gd name="T118" fmla="*/ 2585 w 2600"/>
              <a:gd name="T119" fmla="*/ 88 h 96"/>
              <a:gd name="T120" fmla="*/ 2590 w 2600"/>
              <a:gd name="T121" fmla="*/ 90 h 96"/>
              <a:gd name="T122" fmla="*/ 2599 w 2600"/>
              <a:gd name="T123"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0" h="96">
                <a:moveTo>
                  <a:pt x="0" y="0"/>
                </a:moveTo>
                <a:lnTo>
                  <a:pt x="9" y="0"/>
                </a:lnTo>
                <a:lnTo>
                  <a:pt x="12" y="0"/>
                </a:lnTo>
                <a:lnTo>
                  <a:pt x="18" y="3"/>
                </a:lnTo>
                <a:lnTo>
                  <a:pt x="20" y="3"/>
                </a:lnTo>
                <a:lnTo>
                  <a:pt x="22" y="3"/>
                </a:lnTo>
                <a:lnTo>
                  <a:pt x="24" y="2"/>
                </a:lnTo>
                <a:lnTo>
                  <a:pt x="27" y="2"/>
                </a:lnTo>
                <a:lnTo>
                  <a:pt x="39" y="4"/>
                </a:lnTo>
                <a:lnTo>
                  <a:pt x="94" y="7"/>
                </a:lnTo>
                <a:lnTo>
                  <a:pt x="112" y="10"/>
                </a:lnTo>
                <a:lnTo>
                  <a:pt x="129" y="12"/>
                </a:lnTo>
                <a:lnTo>
                  <a:pt x="155" y="19"/>
                </a:lnTo>
                <a:lnTo>
                  <a:pt x="189" y="21"/>
                </a:lnTo>
                <a:lnTo>
                  <a:pt x="208" y="23"/>
                </a:lnTo>
                <a:lnTo>
                  <a:pt x="277" y="30"/>
                </a:lnTo>
                <a:lnTo>
                  <a:pt x="329" y="33"/>
                </a:lnTo>
                <a:lnTo>
                  <a:pt x="383" y="35"/>
                </a:lnTo>
                <a:lnTo>
                  <a:pt x="411" y="38"/>
                </a:lnTo>
                <a:lnTo>
                  <a:pt x="483" y="39"/>
                </a:lnTo>
                <a:lnTo>
                  <a:pt x="574" y="39"/>
                </a:lnTo>
                <a:lnTo>
                  <a:pt x="601" y="42"/>
                </a:lnTo>
                <a:lnTo>
                  <a:pt x="676" y="39"/>
                </a:lnTo>
                <a:lnTo>
                  <a:pt x="838" y="39"/>
                </a:lnTo>
                <a:lnTo>
                  <a:pt x="919" y="44"/>
                </a:lnTo>
                <a:lnTo>
                  <a:pt x="986" y="45"/>
                </a:lnTo>
                <a:lnTo>
                  <a:pt x="1121" y="45"/>
                </a:lnTo>
                <a:lnTo>
                  <a:pt x="1177" y="43"/>
                </a:lnTo>
                <a:lnTo>
                  <a:pt x="1256" y="40"/>
                </a:lnTo>
                <a:lnTo>
                  <a:pt x="1330" y="39"/>
                </a:lnTo>
                <a:lnTo>
                  <a:pt x="1405" y="39"/>
                </a:lnTo>
                <a:lnTo>
                  <a:pt x="1430" y="37"/>
                </a:lnTo>
                <a:lnTo>
                  <a:pt x="1461" y="35"/>
                </a:lnTo>
                <a:lnTo>
                  <a:pt x="1499" y="32"/>
                </a:lnTo>
                <a:lnTo>
                  <a:pt x="1529" y="30"/>
                </a:lnTo>
                <a:lnTo>
                  <a:pt x="1603" y="28"/>
                </a:lnTo>
                <a:lnTo>
                  <a:pt x="1655" y="31"/>
                </a:lnTo>
                <a:lnTo>
                  <a:pt x="1772" y="37"/>
                </a:lnTo>
                <a:lnTo>
                  <a:pt x="1845" y="39"/>
                </a:lnTo>
                <a:lnTo>
                  <a:pt x="1884" y="41"/>
                </a:lnTo>
                <a:lnTo>
                  <a:pt x="1912" y="44"/>
                </a:lnTo>
                <a:lnTo>
                  <a:pt x="1987" y="45"/>
                </a:lnTo>
                <a:lnTo>
                  <a:pt x="2027" y="46"/>
                </a:lnTo>
                <a:lnTo>
                  <a:pt x="2058" y="49"/>
                </a:lnTo>
                <a:lnTo>
                  <a:pt x="2119" y="52"/>
                </a:lnTo>
                <a:lnTo>
                  <a:pt x="2148" y="55"/>
                </a:lnTo>
                <a:lnTo>
                  <a:pt x="2205" y="58"/>
                </a:lnTo>
                <a:lnTo>
                  <a:pt x="2235" y="60"/>
                </a:lnTo>
                <a:lnTo>
                  <a:pt x="2314" y="62"/>
                </a:lnTo>
                <a:lnTo>
                  <a:pt x="2341" y="65"/>
                </a:lnTo>
                <a:lnTo>
                  <a:pt x="2369" y="67"/>
                </a:lnTo>
                <a:lnTo>
                  <a:pt x="2396" y="70"/>
                </a:lnTo>
                <a:lnTo>
                  <a:pt x="2472" y="73"/>
                </a:lnTo>
                <a:lnTo>
                  <a:pt x="2493" y="75"/>
                </a:lnTo>
                <a:lnTo>
                  <a:pt x="2512" y="77"/>
                </a:lnTo>
                <a:lnTo>
                  <a:pt x="2543" y="81"/>
                </a:lnTo>
                <a:lnTo>
                  <a:pt x="2557" y="82"/>
                </a:lnTo>
                <a:lnTo>
                  <a:pt x="2568" y="84"/>
                </a:lnTo>
                <a:lnTo>
                  <a:pt x="2578" y="86"/>
                </a:lnTo>
                <a:lnTo>
                  <a:pt x="2585" y="88"/>
                </a:lnTo>
                <a:lnTo>
                  <a:pt x="2590" y="90"/>
                </a:lnTo>
                <a:lnTo>
                  <a:pt x="2599" y="9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705" name="SMARTPenAnnotation209"/>
          <p:cNvSpPr>
            <a:spLocks/>
          </p:cNvSpPr>
          <p:nvPr/>
        </p:nvSpPr>
        <p:spPr bwMode="auto">
          <a:xfrm>
            <a:off x="625475" y="2179638"/>
            <a:ext cx="2921000" cy="63500"/>
          </a:xfrm>
          <a:custGeom>
            <a:avLst/>
            <a:gdLst>
              <a:gd name="T0" fmla="*/ 0 w 1840"/>
              <a:gd name="T1" fmla="*/ 0 h 40"/>
              <a:gd name="T2" fmla="*/ 57 w 1840"/>
              <a:gd name="T3" fmla="*/ 0 h 40"/>
              <a:gd name="T4" fmla="*/ 62 w 1840"/>
              <a:gd name="T5" fmla="*/ 1 h 40"/>
              <a:gd name="T6" fmla="*/ 68 w 1840"/>
              <a:gd name="T7" fmla="*/ 2 h 40"/>
              <a:gd name="T8" fmla="*/ 73 w 1840"/>
              <a:gd name="T9" fmla="*/ 3 h 40"/>
              <a:gd name="T10" fmla="*/ 84 w 1840"/>
              <a:gd name="T11" fmla="*/ 4 h 40"/>
              <a:gd name="T12" fmla="*/ 101 w 1840"/>
              <a:gd name="T13" fmla="*/ 5 h 40"/>
              <a:gd name="T14" fmla="*/ 107 w 1840"/>
              <a:gd name="T15" fmla="*/ 6 h 40"/>
              <a:gd name="T16" fmla="*/ 114 w 1840"/>
              <a:gd name="T17" fmla="*/ 7 h 40"/>
              <a:gd name="T18" fmla="*/ 121 w 1840"/>
              <a:gd name="T19" fmla="*/ 8 h 40"/>
              <a:gd name="T20" fmla="*/ 127 w 1840"/>
              <a:gd name="T21" fmla="*/ 9 h 40"/>
              <a:gd name="T22" fmla="*/ 140 w 1840"/>
              <a:gd name="T23" fmla="*/ 10 h 40"/>
              <a:gd name="T24" fmla="*/ 175 w 1840"/>
              <a:gd name="T25" fmla="*/ 11 h 40"/>
              <a:gd name="T26" fmla="*/ 218 w 1840"/>
              <a:gd name="T27" fmla="*/ 14 h 40"/>
              <a:gd name="T28" fmla="*/ 274 w 1840"/>
              <a:gd name="T29" fmla="*/ 13 h 40"/>
              <a:gd name="T30" fmla="*/ 300 w 1840"/>
              <a:gd name="T31" fmla="*/ 12 h 40"/>
              <a:gd name="T32" fmla="*/ 349 w 1840"/>
              <a:gd name="T33" fmla="*/ 11 h 40"/>
              <a:gd name="T34" fmla="*/ 615 w 1840"/>
              <a:gd name="T35" fmla="*/ 11 h 40"/>
              <a:gd name="T36" fmla="*/ 625 w 1840"/>
              <a:gd name="T37" fmla="*/ 10 h 40"/>
              <a:gd name="T38" fmla="*/ 635 w 1840"/>
              <a:gd name="T39" fmla="*/ 9 h 40"/>
              <a:gd name="T40" fmla="*/ 644 w 1840"/>
              <a:gd name="T41" fmla="*/ 8 h 40"/>
              <a:gd name="T42" fmla="*/ 653 w 1840"/>
              <a:gd name="T43" fmla="*/ 7 h 40"/>
              <a:gd name="T44" fmla="*/ 670 w 1840"/>
              <a:gd name="T45" fmla="*/ 6 h 40"/>
              <a:gd name="T46" fmla="*/ 710 w 1840"/>
              <a:gd name="T47" fmla="*/ 5 h 40"/>
              <a:gd name="T48" fmla="*/ 1064 w 1840"/>
              <a:gd name="T49" fmla="*/ 5 h 40"/>
              <a:gd name="T50" fmla="*/ 1073 w 1840"/>
              <a:gd name="T51" fmla="*/ 6 h 40"/>
              <a:gd name="T52" fmla="*/ 1081 w 1840"/>
              <a:gd name="T53" fmla="*/ 7 h 40"/>
              <a:gd name="T54" fmla="*/ 1090 w 1840"/>
              <a:gd name="T55" fmla="*/ 8 h 40"/>
              <a:gd name="T56" fmla="*/ 1114 w 1840"/>
              <a:gd name="T57" fmla="*/ 10 h 40"/>
              <a:gd name="T58" fmla="*/ 1215 w 1840"/>
              <a:gd name="T59" fmla="*/ 14 h 40"/>
              <a:gd name="T60" fmla="*/ 1268 w 1840"/>
              <a:gd name="T61" fmla="*/ 15 h 40"/>
              <a:gd name="T62" fmla="*/ 1281 w 1840"/>
              <a:gd name="T63" fmla="*/ 14 h 40"/>
              <a:gd name="T64" fmla="*/ 1293 w 1840"/>
              <a:gd name="T65" fmla="*/ 13 h 40"/>
              <a:gd name="T66" fmla="*/ 1306 w 1840"/>
              <a:gd name="T67" fmla="*/ 12 h 40"/>
              <a:gd name="T68" fmla="*/ 1349 w 1840"/>
              <a:gd name="T69" fmla="*/ 11 h 40"/>
              <a:gd name="T70" fmla="*/ 1473 w 1840"/>
              <a:gd name="T71" fmla="*/ 11 h 40"/>
              <a:gd name="T72" fmla="*/ 1486 w 1840"/>
              <a:gd name="T73" fmla="*/ 10 h 40"/>
              <a:gd name="T74" fmla="*/ 1501 w 1840"/>
              <a:gd name="T75" fmla="*/ 9 h 40"/>
              <a:gd name="T76" fmla="*/ 1516 w 1840"/>
              <a:gd name="T77" fmla="*/ 8 h 40"/>
              <a:gd name="T78" fmla="*/ 1573 w 1840"/>
              <a:gd name="T79" fmla="*/ 9 h 40"/>
              <a:gd name="T80" fmla="*/ 1614 w 1840"/>
              <a:gd name="T81" fmla="*/ 10 h 40"/>
              <a:gd name="T82" fmla="*/ 1673 w 1840"/>
              <a:gd name="T83" fmla="*/ 11 h 40"/>
              <a:gd name="T84" fmla="*/ 1681 w 1840"/>
              <a:gd name="T85" fmla="*/ 11 h 40"/>
              <a:gd name="T86" fmla="*/ 1689 w 1840"/>
              <a:gd name="T87" fmla="*/ 12 h 40"/>
              <a:gd name="T88" fmla="*/ 1696 w 1840"/>
              <a:gd name="T89" fmla="*/ 14 h 40"/>
              <a:gd name="T90" fmla="*/ 1702 w 1840"/>
              <a:gd name="T91" fmla="*/ 15 h 40"/>
              <a:gd name="T92" fmla="*/ 1715 w 1840"/>
              <a:gd name="T93" fmla="*/ 16 h 40"/>
              <a:gd name="T94" fmla="*/ 1722 w 1840"/>
              <a:gd name="T95" fmla="*/ 16 h 40"/>
              <a:gd name="T96" fmla="*/ 1730 w 1840"/>
              <a:gd name="T97" fmla="*/ 18 h 40"/>
              <a:gd name="T98" fmla="*/ 1768 w 1840"/>
              <a:gd name="T99" fmla="*/ 24 h 40"/>
              <a:gd name="T100" fmla="*/ 1776 w 1840"/>
              <a:gd name="T101" fmla="*/ 25 h 40"/>
              <a:gd name="T102" fmla="*/ 1783 w 1840"/>
              <a:gd name="T103" fmla="*/ 26 h 40"/>
              <a:gd name="T104" fmla="*/ 1788 w 1840"/>
              <a:gd name="T105" fmla="*/ 27 h 40"/>
              <a:gd name="T106" fmla="*/ 1795 w 1840"/>
              <a:gd name="T107" fmla="*/ 28 h 40"/>
              <a:gd name="T108" fmla="*/ 1801 w 1840"/>
              <a:gd name="T109" fmla="*/ 29 h 40"/>
              <a:gd name="T110" fmla="*/ 1808 w 1840"/>
              <a:gd name="T111" fmla="*/ 30 h 40"/>
              <a:gd name="T112" fmla="*/ 1814 w 1840"/>
              <a:gd name="T113" fmla="*/ 31 h 40"/>
              <a:gd name="T114" fmla="*/ 1824 w 1840"/>
              <a:gd name="T115" fmla="*/ 32 h 40"/>
              <a:gd name="T116" fmla="*/ 1831 w 1840"/>
              <a:gd name="T117" fmla="*/ 33 h 40"/>
              <a:gd name="T118" fmla="*/ 1832 w 1840"/>
              <a:gd name="T119" fmla="*/ 34 h 40"/>
              <a:gd name="T120" fmla="*/ 1834 w 1840"/>
              <a:gd name="T121" fmla="*/ 35 h 40"/>
              <a:gd name="T122" fmla="*/ 1839 w 1840"/>
              <a:gd name="T12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0" h="40">
                <a:moveTo>
                  <a:pt x="0" y="0"/>
                </a:moveTo>
                <a:lnTo>
                  <a:pt x="57" y="0"/>
                </a:lnTo>
                <a:lnTo>
                  <a:pt x="62" y="1"/>
                </a:lnTo>
                <a:lnTo>
                  <a:pt x="68" y="2"/>
                </a:lnTo>
                <a:lnTo>
                  <a:pt x="73" y="3"/>
                </a:lnTo>
                <a:lnTo>
                  <a:pt x="84" y="4"/>
                </a:lnTo>
                <a:lnTo>
                  <a:pt x="101" y="5"/>
                </a:lnTo>
                <a:lnTo>
                  <a:pt x="107" y="6"/>
                </a:lnTo>
                <a:lnTo>
                  <a:pt x="114" y="7"/>
                </a:lnTo>
                <a:lnTo>
                  <a:pt x="121" y="8"/>
                </a:lnTo>
                <a:lnTo>
                  <a:pt x="127" y="9"/>
                </a:lnTo>
                <a:lnTo>
                  <a:pt x="140" y="10"/>
                </a:lnTo>
                <a:lnTo>
                  <a:pt x="175" y="11"/>
                </a:lnTo>
                <a:lnTo>
                  <a:pt x="218" y="14"/>
                </a:lnTo>
                <a:lnTo>
                  <a:pt x="274" y="13"/>
                </a:lnTo>
                <a:lnTo>
                  <a:pt x="300" y="12"/>
                </a:lnTo>
                <a:lnTo>
                  <a:pt x="349" y="11"/>
                </a:lnTo>
                <a:lnTo>
                  <a:pt x="615" y="11"/>
                </a:lnTo>
                <a:lnTo>
                  <a:pt x="625" y="10"/>
                </a:lnTo>
                <a:lnTo>
                  <a:pt x="635" y="9"/>
                </a:lnTo>
                <a:lnTo>
                  <a:pt x="644" y="8"/>
                </a:lnTo>
                <a:lnTo>
                  <a:pt x="653" y="7"/>
                </a:lnTo>
                <a:lnTo>
                  <a:pt x="670" y="6"/>
                </a:lnTo>
                <a:lnTo>
                  <a:pt x="710" y="5"/>
                </a:lnTo>
                <a:lnTo>
                  <a:pt x="1064" y="5"/>
                </a:lnTo>
                <a:lnTo>
                  <a:pt x="1073" y="6"/>
                </a:lnTo>
                <a:lnTo>
                  <a:pt x="1081" y="7"/>
                </a:lnTo>
                <a:lnTo>
                  <a:pt x="1090" y="8"/>
                </a:lnTo>
                <a:lnTo>
                  <a:pt x="1114" y="10"/>
                </a:lnTo>
                <a:lnTo>
                  <a:pt x="1215" y="14"/>
                </a:lnTo>
                <a:lnTo>
                  <a:pt x="1268" y="15"/>
                </a:lnTo>
                <a:lnTo>
                  <a:pt x="1281" y="14"/>
                </a:lnTo>
                <a:lnTo>
                  <a:pt x="1293" y="13"/>
                </a:lnTo>
                <a:lnTo>
                  <a:pt x="1306" y="12"/>
                </a:lnTo>
                <a:lnTo>
                  <a:pt x="1349" y="11"/>
                </a:lnTo>
                <a:lnTo>
                  <a:pt x="1473" y="11"/>
                </a:lnTo>
                <a:lnTo>
                  <a:pt x="1486" y="10"/>
                </a:lnTo>
                <a:lnTo>
                  <a:pt x="1501" y="9"/>
                </a:lnTo>
                <a:lnTo>
                  <a:pt x="1516" y="8"/>
                </a:lnTo>
                <a:lnTo>
                  <a:pt x="1573" y="9"/>
                </a:lnTo>
                <a:lnTo>
                  <a:pt x="1614" y="10"/>
                </a:lnTo>
                <a:lnTo>
                  <a:pt x="1673" y="11"/>
                </a:lnTo>
                <a:lnTo>
                  <a:pt x="1681" y="11"/>
                </a:lnTo>
                <a:lnTo>
                  <a:pt x="1689" y="12"/>
                </a:lnTo>
                <a:lnTo>
                  <a:pt x="1696" y="14"/>
                </a:lnTo>
                <a:lnTo>
                  <a:pt x="1702" y="15"/>
                </a:lnTo>
                <a:lnTo>
                  <a:pt x="1715" y="16"/>
                </a:lnTo>
                <a:lnTo>
                  <a:pt x="1722" y="16"/>
                </a:lnTo>
                <a:lnTo>
                  <a:pt x="1730" y="18"/>
                </a:lnTo>
                <a:lnTo>
                  <a:pt x="1768" y="24"/>
                </a:lnTo>
                <a:lnTo>
                  <a:pt x="1776" y="25"/>
                </a:lnTo>
                <a:lnTo>
                  <a:pt x="1783" y="26"/>
                </a:lnTo>
                <a:lnTo>
                  <a:pt x="1788" y="27"/>
                </a:lnTo>
                <a:lnTo>
                  <a:pt x="1795" y="28"/>
                </a:lnTo>
                <a:lnTo>
                  <a:pt x="1801" y="29"/>
                </a:lnTo>
                <a:lnTo>
                  <a:pt x="1808" y="30"/>
                </a:lnTo>
                <a:lnTo>
                  <a:pt x="1814" y="31"/>
                </a:lnTo>
                <a:lnTo>
                  <a:pt x="1824" y="32"/>
                </a:lnTo>
                <a:lnTo>
                  <a:pt x="1831" y="33"/>
                </a:lnTo>
                <a:lnTo>
                  <a:pt x="1832" y="34"/>
                </a:lnTo>
                <a:lnTo>
                  <a:pt x="1834" y="35"/>
                </a:lnTo>
                <a:lnTo>
                  <a:pt x="1839"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706" name="SMARTPenAnnotation210"/>
          <p:cNvSpPr>
            <a:spLocks/>
          </p:cNvSpPr>
          <p:nvPr/>
        </p:nvSpPr>
        <p:spPr bwMode="auto">
          <a:xfrm>
            <a:off x="419100" y="2446338"/>
            <a:ext cx="3065463" cy="38100"/>
          </a:xfrm>
          <a:custGeom>
            <a:avLst/>
            <a:gdLst>
              <a:gd name="T0" fmla="*/ 0 w 1931"/>
              <a:gd name="T1" fmla="*/ 6 h 24"/>
              <a:gd name="T2" fmla="*/ 49 w 1931"/>
              <a:gd name="T3" fmla="*/ 5 h 24"/>
              <a:gd name="T4" fmla="*/ 56 w 1931"/>
              <a:gd name="T5" fmla="*/ 4 h 24"/>
              <a:gd name="T6" fmla="*/ 64 w 1931"/>
              <a:gd name="T7" fmla="*/ 3 h 24"/>
              <a:gd name="T8" fmla="*/ 71 w 1931"/>
              <a:gd name="T9" fmla="*/ 2 h 24"/>
              <a:gd name="T10" fmla="*/ 77 w 1931"/>
              <a:gd name="T11" fmla="*/ 1 h 24"/>
              <a:gd name="T12" fmla="*/ 100 w 1931"/>
              <a:gd name="T13" fmla="*/ 1 h 24"/>
              <a:gd name="T14" fmla="*/ 149 w 1931"/>
              <a:gd name="T15" fmla="*/ 0 h 24"/>
              <a:gd name="T16" fmla="*/ 209 w 1931"/>
              <a:gd name="T17" fmla="*/ 2 h 24"/>
              <a:gd name="T18" fmla="*/ 283 w 1931"/>
              <a:gd name="T19" fmla="*/ 5 h 24"/>
              <a:gd name="T20" fmla="*/ 325 w 1931"/>
              <a:gd name="T21" fmla="*/ 6 h 24"/>
              <a:gd name="T22" fmla="*/ 550 w 1931"/>
              <a:gd name="T23" fmla="*/ 6 h 24"/>
              <a:gd name="T24" fmla="*/ 709 w 1931"/>
              <a:gd name="T25" fmla="*/ 11 h 24"/>
              <a:gd name="T26" fmla="*/ 1799 w 1931"/>
              <a:gd name="T27" fmla="*/ 12 h 24"/>
              <a:gd name="T28" fmla="*/ 1807 w 1931"/>
              <a:gd name="T29" fmla="*/ 12 h 24"/>
              <a:gd name="T30" fmla="*/ 1814 w 1931"/>
              <a:gd name="T31" fmla="*/ 13 h 24"/>
              <a:gd name="T32" fmla="*/ 1821 w 1931"/>
              <a:gd name="T33" fmla="*/ 14 h 24"/>
              <a:gd name="T34" fmla="*/ 1827 w 1931"/>
              <a:gd name="T35" fmla="*/ 15 h 24"/>
              <a:gd name="T36" fmla="*/ 1833 w 1931"/>
              <a:gd name="T37" fmla="*/ 16 h 24"/>
              <a:gd name="T38" fmla="*/ 1846 w 1931"/>
              <a:gd name="T39" fmla="*/ 17 h 24"/>
              <a:gd name="T40" fmla="*/ 1903 w 1931"/>
              <a:gd name="T41" fmla="*/ 17 h 24"/>
              <a:gd name="T42" fmla="*/ 1907 w 1931"/>
              <a:gd name="T43" fmla="*/ 18 h 24"/>
              <a:gd name="T44" fmla="*/ 1910 w 1931"/>
              <a:gd name="T45" fmla="*/ 19 h 24"/>
              <a:gd name="T46" fmla="*/ 1913 w 1931"/>
              <a:gd name="T47" fmla="*/ 20 h 24"/>
              <a:gd name="T48" fmla="*/ 1915 w 1931"/>
              <a:gd name="T49" fmla="*/ 20 h 24"/>
              <a:gd name="T50" fmla="*/ 1918 w 1931"/>
              <a:gd name="T51" fmla="*/ 20 h 24"/>
              <a:gd name="T52" fmla="*/ 1920 w 1931"/>
              <a:gd name="T53" fmla="*/ 19 h 24"/>
              <a:gd name="T54" fmla="*/ 1921 w 1931"/>
              <a:gd name="T55" fmla="*/ 19 h 24"/>
              <a:gd name="T56" fmla="*/ 1922 w 1931"/>
              <a:gd name="T57" fmla="*/ 20 h 24"/>
              <a:gd name="T58" fmla="*/ 1923 w 1931"/>
              <a:gd name="T59" fmla="*/ 21 h 24"/>
              <a:gd name="T60" fmla="*/ 1924 w 1931"/>
              <a:gd name="T61" fmla="*/ 21 h 24"/>
              <a:gd name="T62" fmla="*/ 1925 w 1931"/>
              <a:gd name="T63" fmla="*/ 22 h 24"/>
              <a:gd name="T64" fmla="*/ 1930 w 1931"/>
              <a:gd name="T6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1" h="24">
                <a:moveTo>
                  <a:pt x="0" y="6"/>
                </a:moveTo>
                <a:lnTo>
                  <a:pt x="49" y="5"/>
                </a:lnTo>
                <a:lnTo>
                  <a:pt x="56" y="4"/>
                </a:lnTo>
                <a:lnTo>
                  <a:pt x="64" y="3"/>
                </a:lnTo>
                <a:lnTo>
                  <a:pt x="71" y="2"/>
                </a:lnTo>
                <a:lnTo>
                  <a:pt x="77" y="1"/>
                </a:lnTo>
                <a:lnTo>
                  <a:pt x="100" y="1"/>
                </a:lnTo>
                <a:lnTo>
                  <a:pt x="149" y="0"/>
                </a:lnTo>
                <a:lnTo>
                  <a:pt x="209" y="2"/>
                </a:lnTo>
                <a:lnTo>
                  <a:pt x="283" y="5"/>
                </a:lnTo>
                <a:lnTo>
                  <a:pt x="325" y="6"/>
                </a:lnTo>
                <a:lnTo>
                  <a:pt x="550" y="6"/>
                </a:lnTo>
                <a:lnTo>
                  <a:pt x="709" y="11"/>
                </a:lnTo>
                <a:lnTo>
                  <a:pt x="1799" y="12"/>
                </a:lnTo>
                <a:lnTo>
                  <a:pt x="1807" y="12"/>
                </a:lnTo>
                <a:lnTo>
                  <a:pt x="1814" y="13"/>
                </a:lnTo>
                <a:lnTo>
                  <a:pt x="1821" y="14"/>
                </a:lnTo>
                <a:lnTo>
                  <a:pt x="1827" y="15"/>
                </a:lnTo>
                <a:lnTo>
                  <a:pt x="1833" y="16"/>
                </a:lnTo>
                <a:lnTo>
                  <a:pt x="1846" y="17"/>
                </a:lnTo>
                <a:lnTo>
                  <a:pt x="1903" y="17"/>
                </a:lnTo>
                <a:lnTo>
                  <a:pt x="1907" y="18"/>
                </a:lnTo>
                <a:lnTo>
                  <a:pt x="1910" y="19"/>
                </a:lnTo>
                <a:lnTo>
                  <a:pt x="1913" y="20"/>
                </a:lnTo>
                <a:lnTo>
                  <a:pt x="1915" y="20"/>
                </a:lnTo>
                <a:lnTo>
                  <a:pt x="1918" y="20"/>
                </a:lnTo>
                <a:lnTo>
                  <a:pt x="1920" y="19"/>
                </a:lnTo>
                <a:lnTo>
                  <a:pt x="1921" y="19"/>
                </a:lnTo>
                <a:lnTo>
                  <a:pt x="1922" y="20"/>
                </a:lnTo>
                <a:lnTo>
                  <a:pt x="1923" y="21"/>
                </a:lnTo>
                <a:lnTo>
                  <a:pt x="1924" y="21"/>
                </a:lnTo>
                <a:lnTo>
                  <a:pt x="1925" y="22"/>
                </a:lnTo>
                <a:lnTo>
                  <a:pt x="1930"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27707" name="SMARTPenAnnotation211"/>
          <p:cNvSpPr>
            <a:spLocks/>
          </p:cNvSpPr>
          <p:nvPr/>
        </p:nvSpPr>
        <p:spPr bwMode="auto">
          <a:xfrm>
            <a:off x="295275" y="2822575"/>
            <a:ext cx="1233488" cy="63500"/>
          </a:xfrm>
          <a:custGeom>
            <a:avLst/>
            <a:gdLst>
              <a:gd name="T0" fmla="*/ 0 w 777"/>
              <a:gd name="T1" fmla="*/ 11 h 40"/>
              <a:gd name="T2" fmla="*/ 17 w 777"/>
              <a:gd name="T3" fmla="*/ 10 h 40"/>
              <a:gd name="T4" fmla="*/ 47 w 777"/>
              <a:gd name="T5" fmla="*/ 7 h 40"/>
              <a:gd name="T6" fmla="*/ 61 w 777"/>
              <a:gd name="T7" fmla="*/ 6 h 40"/>
              <a:gd name="T8" fmla="*/ 78 w 777"/>
              <a:gd name="T9" fmla="*/ 5 h 40"/>
              <a:gd name="T10" fmla="*/ 88 w 777"/>
              <a:gd name="T11" fmla="*/ 5 h 40"/>
              <a:gd name="T12" fmla="*/ 127 w 777"/>
              <a:gd name="T13" fmla="*/ 1 h 40"/>
              <a:gd name="T14" fmla="*/ 143 w 777"/>
              <a:gd name="T15" fmla="*/ 0 h 40"/>
              <a:gd name="T16" fmla="*/ 162 w 777"/>
              <a:gd name="T17" fmla="*/ 0 h 40"/>
              <a:gd name="T18" fmla="*/ 364 w 777"/>
              <a:gd name="T19" fmla="*/ 0 h 40"/>
              <a:gd name="T20" fmla="*/ 380 w 777"/>
              <a:gd name="T21" fmla="*/ 0 h 40"/>
              <a:gd name="T22" fmla="*/ 449 w 777"/>
              <a:gd name="T23" fmla="*/ 4 h 40"/>
              <a:gd name="T24" fmla="*/ 471 w 777"/>
              <a:gd name="T25" fmla="*/ 5 h 40"/>
              <a:gd name="T26" fmla="*/ 507 w 777"/>
              <a:gd name="T27" fmla="*/ 5 h 40"/>
              <a:gd name="T28" fmla="*/ 516 w 777"/>
              <a:gd name="T29" fmla="*/ 5 h 40"/>
              <a:gd name="T30" fmla="*/ 553 w 777"/>
              <a:gd name="T31" fmla="*/ 7 h 40"/>
              <a:gd name="T32" fmla="*/ 595 w 777"/>
              <a:gd name="T33" fmla="*/ 9 h 40"/>
              <a:gd name="T34" fmla="*/ 622 w 777"/>
              <a:gd name="T35" fmla="*/ 10 h 40"/>
              <a:gd name="T36" fmla="*/ 633 w 777"/>
              <a:gd name="T37" fmla="*/ 11 h 40"/>
              <a:gd name="T38" fmla="*/ 642 w 777"/>
              <a:gd name="T39" fmla="*/ 12 h 40"/>
              <a:gd name="T40" fmla="*/ 651 w 777"/>
              <a:gd name="T41" fmla="*/ 14 h 40"/>
              <a:gd name="T42" fmla="*/ 659 w 777"/>
              <a:gd name="T43" fmla="*/ 14 h 40"/>
              <a:gd name="T44" fmla="*/ 673 w 777"/>
              <a:gd name="T45" fmla="*/ 16 h 40"/>
              <a:gd name="T46" fmla="*/ 691 w 777"/>
              <a:gd name="T47" fmla="*/ 16 h 40"/>
              <a:gd name="T48" fmla="*/ 699 w 777"/>
              <a:gd name="T49" fmla="*/ 17 h 40"/>
              <a:gd name="T50" fmla="*/ 707 w 777"/>
              <a:gd name="T51" fmla="*/ 18 h 40"/>
              <a:gd name="T52" fmla="*/ 717 w 777"/>
              <a:gd name="T53" fmla="*/ 19 h 40"/>
              <a:gd name="T54" fmla="*/ 725 w 777"/>
              <a:gd name="T55" fmla="*/ 21 h 40"/>
              <a:gd name="T56" fmla="*/ 731 w 777"/>
              <a:gd name="T57" fmla="*/ 22 h 40"/>
              <a:gd name="T58" fmla="*/ 737 w 777"/>
              <a:gd name="T59" fmla="*/ 24 h 40"/>
              <a:gd name="T60" fmla="*/ 741 w 777"/>
              <a:gd name="T61" fmla="*/ 25 h 40"/>
              <a:gd name="T62" fmla="*/ 745 w 777"/>
              <a:gd name="T63" fmla="*/ 26 h 40"/>
              <a:gd name="T64" fmla="*/ 758 w 777"/>
              <a:gd name="T65" fmla="*/ 27 h 40"/>
              <a:gd name="T66" fmla="*/ 761 w 777"/>
              <a:gd name="T67" fmla="*/ 28 h 40"/>
              <a:gd name="T68" fmla="*/ 763 w 777"/>
              <a:gd name="T69" fmla="*/ 29 h 40"/>
              <a:gd name="T70" fmla="*/ 766 w 777"/>
              <a:gd name="T71" fmla="*/ 31 h 40"/>
              <a:gd name="T72" fmla="*/ 768 w 777"/>
              <a:gd name="T73" fmla="*/ 32 h 40"/>
              <a:gd name="T74" fmla="*/ 770 w 777"/>
              <a:gd name="T75" fmla="*/ 34 h 40"/>
              <a:gd name="T76" fmla="*/ 776 w 777"/>
              <a:gd name="T7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7" h="40">
                <a:moveTo>
                  <a:pt x="0" y="11"/>
                </a:moveTo>
                <a:lnTo>
                  <a:pt x="17" y="10"/>
                </a:lnTo>
                <a:lnTo>
                  <a:pt x="47" y="7"/>
                </a:lnTo>
                <a:lnTo>
                  <a:pt x="61" y="6"/>
                </a:lnTo>
                <a:lnTo>
                  <a:pt x="78" y="5"/>
                </a:lnTo>
                <a:lnTo>
                  <a:pt x="88" y="5"/>
                </a:lnTo>
                <a:lnTo>
                  <a:pt x="127" y="1"/>
                </a:lnTo>
                <a:lnTo>
                  <a:pt x="143" y="0"/>
                </a:lnTo>
                <a:lnTo>
                  <a:pt x="162" y="0"/>
                </a:lnTo>
                <a:lnTo>
                  <a:pt x="364" y="0"/>
                </a:lnTo>
                <a:lnTo>
                  <a:pt x="380" y="0"/>
                </a:lnTo>
                <a:lnTo>
                  <a:pt x="449" y="4"/>
                </a:lnTo>
                <a:lnTo>
                  <a:pt x="471" y="5"/>
                </a:lnTo>
                <a:lnTo>
                  <a:pt x="507" y="5"/>
                </a:lnTo>
                <a:lnTo>
                  <a:pt x="516" y="5"/>
                </a:lnTo>
                <a:lnTo>
                  <a:pt x="553" y="7"/>
                </a:lnTo>
                <a:lnTo>
                  <a:pt x="595" y="9"/>
                </a:lnTo>
                <a:lnTo>
                  <a:pt x="622" y="10"/>
                </a:lnTo>
                <a:lnTo>
                  <a:pt x="633" y="11"/>
                </a:lnTo>
                <a:lnTo>
                  <a:pt x="642" y="12"/>
                </a:lnTo>
                <a:lnTo>
                  <a:pt x="651" y="14"/>
                </a:lnTo>
                <a:lnTo>
                  <a:pt x="659" y="14"/>
                </a:lnTo>
                <a:lnTo>
                  <a:pt x="673" y="16"/>
                </a:lnTo>
                <a:lnTo>
                  <a:pt x="691" y="16"/>
                </a:lnTo>
                <a:lnTo>
                  <a:pt x="699" y="17"/>
                </a:lnTo>
                <a:lnTo>
                  <a:pt x="707" y="18"/>
                </a:lnTo>
                <a:lnTo>
                  <a:pt x="717" y="19"/>
                </a:lnTo>
                <a:lnTo>
                  <a:pt x="725" y="21"/>
                </a:lnTo>
                <a:lnTo>
                  <a:pt x="731" y="22"/>
                </a:lnTo>
                <a:lnTo>
                  <a:pt x="737" y="24"/>
                </a:lnTo>
                <a:lnTo>
                  <a:pt x="741" y="25"/>
                </a:lnTo>
                <a:lnTo>
                  <a:pt x="745" y="26"/>
                </a:lnTo>
                <a:lnTo>
                  <a:pt x="758" y="27"/>
                </a:lnTo>
                <a:lnTo>
                  <a:pt x="761" y="28"/>
                </a:lnTo>
                <a:lnTo>
                  <a:pt x="763" y="29"/>
                </a:lnTo>
                <a:lnTo>
                  <a:pt x="766" y="31"/>
                </a:lnTo>
                <a:lnTo>
                  <a:pt x="768" y="32"/>
                </a:lnTo>
                <a:lnTo>
                  <a:pt x="770" y="34"/>
                </a:lnTo>
                <a:lnTo>
                  <a:pt x="776"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458338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3" name="Rectangle 3"/>
          <p:cNvSpPr>
            <a:spLocks noGrp="1" noChangeArrowheads="1"/>
          </p:cNvSpPr>
          <p:nvPr>
            <p:ph type="body" idx="1"/>
          </p:nvPr>
        </p:nvSpPr>
        <p:spPr>
          <a:xfrm>
            <a:off x="152400" y="152400"/>
            <a:ext cx="6172200" cy="6553200"/>
          </a:xfrm>
        </p:spPr>
        <p:txBody>
          <a:bodyPr/>
          <a:lstStyle/>
          <a:p>
            <a:r>
              <a:rPr lang="en-US" altLang="en-US" sz="2800"/>
              <a:t>Just as Macduff asks if Macbeth is awake yet, Macbeth comes down, as if he had just awakened and bids them good morning.</a:t>
            </a:r>
          </a:p>
          <a:p>
            <a:r>
              <a:rPr lang="en-US" altLang="en-US" sz="2800"/>
              <a:t>Macduff tells Macbeth he is supposed to get the king so they can continue on their journey today.</a:t>
            </a:r>
          </a:p>
          <a:p>
            <a:r>
              <a:rPr lang="en-US" altLang="en-US" sz="2800"/>
              <a:t>Macbeth takes Macduff to the door that will take him to the king’s room.</a:t>
            </a:r>
          </a:p>
          <a:p>
            <a:r>
              <a:rPr lang="en-US" altLang="en-US" sz="2800"/>
              <a:t>While they wait, Macbeth and Lennox talk about the terrible storm that occurred that night—thunder, lightning, earth tremors, wind, and owls clamoring all night long.</a:t>
            </a:r>
          </a:p>
        </p:txBody>
      </p:sp>
      <p:pic>
        <p:nvPicPr>
          <p:cNvPr id="578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0"/>
            <a:ext cx="2709862" cy="6858000"/>
          </a:xfrm>
          <a:prstGeom prst="rect">
            <a:avLst/>
          </a:prstGeom>
          <a:noFill/>
          <a:extLst>
            <a:ext uri="{909E8E84-426E-40DD-AFC4-6F175D3DCCD1}">
              <a14:hiddenFill xmlns:a14="http://schemas.microsoft.com/office/drawing/2010/main">
                <a:solidFill>
                  <a:srgbClr val="FFFFFF"/>
                </a:solidFill>
              </a14:hiddenFill>
            </a:ext>
          </a:extLst>
        </p:spPr>
      </p:pic>
      <p:sp>
        <p:nvSpPr>
          <p:cNvPr id="578565" name="SMARTPenAnnotation182"/>
          <p:cNvSpPr>
            <a:spLocks/>
          </p:cNvSpPr>
          <p:nvPr/>
        </p:nvSpPr>
        <p:spPr bwMode="auto">
          <a:xfrm>
            <a:off x="1027113" y="544513"/>
            <a:ext cx="4797425" cy="82550"/>
          </a:xfrm>
          <a:custGeom>
            <a:avLst/>
            <a:gdLst>
              <a:gd name="T0" fmla="*/ 6 w 3022"/>
              <a:gd name="T1" fmla="*/ 17 h 52"/>
              <a:gd name="T2" fmla="*/ 10 w 3022"/>
              <a:gd name="T3" fmla="*/ 15 h 52"/>
              <a:gd name="T4" fmla="*/ 18 w 3022"/>
              <a:gd name="T5" fmla="*/ 13 h 52"/>
              <a:gd name="T6" fmla="*/ 43 w 3022"/>
              <a:gd name="T7" fmla="*/ 13 h 52"/>
              <a:gd name="T8" fmla="*/ 93 w 3022"/>
              <a:gd name="T9" fmla="*/ 13 h 52"/>
              <a:gd name="T10" fmla="*/ 103 w 3022"/>
              <a:gd name="T11" fmla="*/ 15 h 52"/>
              <a:gd name="T12" fmla="*/ 150 w 3022"/>
              <a:gd name="T13" fmla="*/ 18 h 52"/>
              <a:gd name="T14" fmla="*/ 166 w 3022"/>
              <a:gd name="T15" fmla="*/ 21 h 52"/>
              <a:gd name="T16" fmla="*/ 192 w 3022"/>
              <a:gd name="T17" fmla="*/ 23 h 52"/>
              <a:gd name="T18" fmla="*/ 203 w 3022"/>
              <a:gd name="T19" fmla="*/ 26 h 52"/>
              <a:gd name="T20" fmla="*/ 277 w 3022"/>
              <a:gd name="T21" fmla="*/ 29 h 52"/>
              <a:gd name="T22" fmla="*/ 296 w 3022"/>
              <a:gd name="T23" fmla="*/ 31 h 52"/>
              <a:gd name="T24" fmla="*/ 382 w 3022"/>
              <a:gd name="T25" fmla="*/ 34 h 52"/>
              <a:gd name="T26" fmla="*/ 495 w 3022"/>
              <a:gd name="T27" fmla="*/ 33 h 52"/>
              <a:gd name="T28" fmla="*/ 615 w 3022"/>
              <a:gd name="T29" fmla="*/ 30 h 52"/>
              <a:gd name="T30" fmla="*/ 652 w 3022"/>
              <a:gd name="T31" fmla="*/ 33 h 52"/>
              <a:gd name="T32" fmla="*/ 724 w 3022"/>
              <a:gd name="T33" fmla="*/ 35 h 52"/>
              <a:gd name="T34" fmla="*/ 751 w 3022"/>
              <a:gd name="T35" fmla="*/ 38 h 52"/>
              <a:gd name="T36" fmla="*/ 835 w 3022"/>
              <a:gd name="T37" fmla="*/ 44 h 52"/>
              <a:gd name="T38" fmla="*/ 921 w 3022"/>
              <a:gd name="T39" fmla="*/ 49 h 52"/>
              <a:gd name="T40" fmla="*/ 1150 w 3022"/>
              <a:gd name="T41" fmla="*/ 51 h 52"/>
              <a:gd name="T42" fmla="*/ 1174 w 3022"/>
              <a:gd name="T43" fmla="*/ 49 h 52"/>
              <a:gd name="T44" fmla="*/ 1211 w 3022"/>
              <a:gd name="T45" fmla="*/ 46 h 52"/>
              <a:gd name="T46" fmla="*/ 1271 w 3022"/>
              <a:gd name="T47" fmla="*/ 45 h 52"/>
              <a:gd name="T48" fmla="*/ 1296 w 3022"/>
              <a:gd name="T49" fmla="*/ 42 h 52"/>
              <a:gd name="T50" fmla="*/ 1344 w 3022"/>
              <a:gd name="T51" fmla="*/ 39 h 52"/>
              <a:gd name="T52" fmla="*/ 1369 w 3022"/>
              <a:gd name="T53" fmla="*/ 37 h 52"/>
              <a:gd name="T54" fmla="*/ 1425 w 3022"/>
              <a:gd name="T55" fmla="*/ 34 h 52"/>
              <a:gd name="T56" fmla="*/ 1516 w 3022"/>
              <a:gd name="T57" fmla="*/ 29 h 52"/>
              <a:gd name="T58" fmla="*/ 1543 w 3022"/>
              <a:gd name="T59" fmla="*/ 27 h 52"/>
              <a:gd name="T60" fmla="*/ 1568 w 3022"/>
              <a:gd name="T61" fmla="*/ 25 h 52"/>
              <a:gd name="T62" fmla="*/ 1647 w 3022"/>
              <a:gd name="T63" fmla="*/ 22 h 52"/>
              <a:gd name="T64" fmla="*/ 1737 w 3022"/>
              <a:gd name="T65" fmla="*/ 18 h 52"/>
              <a:gd name="T66" fmla="*/ 1765 w 3022"/>
              <a:gd name="T67" fmla="*/ 16 h 52"/>
              <a:gd name="T68" fmla="*/ 1796 w 3022"/>
              <a:gd name="T69" fmla="*/ 13 h 52"/>
              <a:gd name="T70" fmla="*/ 1905 w 3022"/>
              <a:gd name="T71" fmla="*/ 11 h 52"/>
              <a:gd name="T72" fmla="*/ 2034 w 3022"/>
              <a:gd name="T73" fmla="*/ 6 h 52"/>
              <a:gd name="T74" fmla="*/ 2177 w 3022"/>
              <a:gd name="T75" fmla="*/ 2 h 52"/>
              <a:gd name="T76" fmla="*/ 2295 w 3022"/>
              <a:gd name="T77" fmla="*/ 2 h 52"/>
              <a:gd name="T78" fmla="*/ 2327 w 3022"/>
              <a:gd name="T79" fmla="*/ 5 h 52"/>
              <a:gd name="T80" fmla="*/ 2379 w 3022"/>
              <a:gd name="T81" fmla="*/ 6 h 52"/>
              <a:gd name="T82" fmla="*/ 2399 w 3022"/>
              <a:gd name="T83" fmla="*/ 9 h 52"/>
              <a:gd name="T84" fmla="*/ 2548 w 3022"/>
              <a:gd name="T85" fmla="*/ 11 h 52"/>
              <a:gd name="T86" fmla="*/ 2672 w 3022"/>
              <a:gd name="T87" fmla="*/ 15 h 52"/>
              <a:gd name="T88" fmla="*/ 2746 w 3022"/>
              <a:gd name="T89" fmla="*/ 17 h 52"/>
              <a:gd name="T90" fmla="*/ 2768 w 3022"/>
              <a:gd name="T91" fmla="*/ 20 h 52"/>
              <a:gd name="T92" fmla="*/ 2798 w 3022"/>
              <a:gd name="T93" fmla="*/ 22 h 52"/>
              <a:gd name="T94" fmla="*/ 2935 w 3022"/>
              <a:gd name="T95" fmla="*/ 32 h 52"/>
              <a:gd name="T96" fmla="*/ 2959 w 3022"/>
              <a:gd name="T97" fmla="*/ 35 h 52"/>
              <a:gd name="T98" fmla="*/ 2980 w 3022"/>
              <a:gd name="T99" fmla="*/ 37 h 52"/>
              <a:gd name="T100" fmla="*/ 3021 w 3022"/>
              <a:gd name="T101"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2" h="52">
                <a:moveTo>
                  <a:pt x="0" y="17"/>
                </a:moveTo>
                <a:lnTo>
                  <a:pt x="6" y="17"/>
                </a:lnTo>
                <a:lnTo>
                  <a:pt x="8" y="16"/>
                </a:lnTo>
                <a:lnTo>
                  <a:pt x="10" y="15"/>
                </a:lnTo>
                <a:lnTo>
                  <a:pt x="13" y="14"/>
                </a:lnTo>
                <a:lnTo>
                  <a:pt x="18" y="13"/>
                </a:lnTo>
                <a:lnTo>
                  <a:pt x="21" y="12"/>
                </a:lnTo>
                <a:lnTo>
                  <a:pt x="43" y="13"/>
                </a:lnTo>
                <a:lnTo>
                  <a:pt x="79" y="14"/>
                </a:lnTo>
                <a:lnTo>
                  <a:pt x="93" y="13"/>
                </a:lnTo>
                <a:lnTo>
                  <a:pt x="98" y="14"/>
                </a:lnTo>
                <a:lnTo>
                  <a:pt x="103" y="15"/>
                </a:lnTo>
                <a:lnTo>
                  <a:pt x="143" y="17"/>
                </a:lnTo>
                <a:lnTo>
                  <a:pt x="150" y="18"/>
                </a:lnTo>
                <a:lnTo>
                  <a:pt x="156" y="20"/>
                </a:lnTo>
                <a:lnTo>
                  <a:pt x="166" y="21"/>
                </a:lnTo>
                <a:lnTo>
                  <a:pt x="186" y="22"/>
                </a:lnTo>
                <a:lnTo>
                  <a:pt x="192" y="23"/>
                </a:lnTo>
                <a:lnTo>
                  <a:pt x="197" y="24"/>
                </a:lnTo>
                <a:lnTo>
                  <a:pt x="203" y="26"/>
                </a:lnTo>
                <a:lnTo>
                  <a:pt x="214" y="27"/>
                </a:lnTo>
                <a:lnTo>
                  <a:pt x="277" y="29"/>
                </a:lnTo>
                <a:lnTo>
                  <a:pt x="286" y="30"/>
                </a:lnTo>
                <a:lnTo>
                  <a:pt x="296" y="31"/>
                </a:lnTo>
                <a:lnTo>
                  <a:pt x="313" y="33"/>
                </a:lnTo>
                <a:lnTo>
                  <a:pt x="382" y="34"/>
                </a:lnTo>
                <a:lnTo>
                  <a:pt x="474" y="34"/>
                </a:lnTo>
                <a:lnTo>
                  <a:pt x="495" y="33"/>
                </a:lnTo>
                <a:lnTo>
                  <a:pt x="577" y="29"/>
                </a:lnTo>
                <a:lnTo>
                  <a:pt x="615" y="30"/>
                </a:lnTo>
                <a:lnTo>
                  <a:pt x="625" y="31"/>
                </a:lnTo>
                <a:lnTo>
                  <a:pt x="652" y="33"/>
                </a:lnTo>
                <a:lnTo>
                  <a:pt x="714" y="34"/>
                </a:lnTo>
                <a:lnTo>
                  <a:pt x="724" y="35"/>
                </a:lnTo>
                <a:lnTo>
                  <a:pt x="734" y="37"/>
                </a:lnTo>
                <a:lnTo>
                  <a:pt x="751" y="38"/>
                </a:lnTo>
                <a:lnTo>
                  <a:pt x="799" y="42"/>
                </a:lnTo>
                <a:lnTo>
                  <a:pt x="835" y="44"/>
                </a:lnTo>
                <a:lnTo>
                  <a:pt x="866" y="45"/>
                </a:lnTo>
                <a:lnTo>
                  <a:pt x="921" y="49"/>
                </a:lnTo>
                <a:lnTo>
                  <a:pt x="972" y="50"/>
                </a:lnTo>
                <a:lnTo>
                  <a:pt x="1150" y="51"/>
                </a:lnTo>
                <a:lnTo>
                  <a:pt x="1162" y="50"/>
                </a:lnTo>
                <a:lnTo>
                  <a:pt x="1174" y="49"/>
                </a:lnTo>
                <a:lnTo>
                  <a:pt x="1186" y="48"/>
                </a:lnTo>
                <a:lnTo>
                  <a:pt x="1211" y="46"/>
                </a:lnTo>
                <a:lnTo>
                  <a:pt x="1259" y="45"/>
                </a:lnTo>
                <a:lnTo>
                  <a:pt x="1271" y="45"/>
                </a:lnTo>
                <a:lnTo>
                  <a:pt x="1284" y="44"/>
                </a:lnTo>
                <a:lnTo>
                  <a:pt x="1296" y="42"/>
                </a:lnTo>
                <a:lnTo>
                  <a:pt x="1320" y="41"/>
                </a:lnTo>
                <a:lnTo>
                  <a:pt x="1344" y="39"/>
                </a:lnTo>
                <a:lnTo>
                  <a:pt x="1357" y="38"/>
                </a:lnTo>
                <a:lnTo>
                  <a:pt x="1369" y="37"/>
                </a:lnTo>
                <a:lnTo>
                  <a:pt x="1382" y="36"/>
                </a:lnTo>
                <a:lnTo>
                  <a:pt x="1425" y="34"/>
                </a:lnTo>
                <a:lnTo>
                  <a:pt x="1484" y="30"/>
                </a:lnTo>
                <a:lnTo>
                  <a:pt x="1516" y="29"/>
                </a:lnTo>
                <a:lnTo>
                  <a:pt x="1530" y="28"/>
                </a:lnTo>
                <a:lnTo>
                  <a:pt x="1543" y="27"/>
                </a:lnTo>
                <a:lnTo>
                  <a:pt x="1556" y="26"/>
                </a:lnTo>
                <a:lnTo>
                  <a:pt x="1568" y="25"/>
                </a:lnTo>
                <a:lnTo>
                  <a:pt x="1618" y="23"/>
                </a:lnTo>
                <a:lnTo>
                  <a:pt x="1647" y="22"/>
                </a:lnTo>
                <a:lnTo>
                  <a:pt x="1707" y="19"/>
                </a:lnTo>
                <a:lnTo>
                  <a:pt x="1737" y="18"/>
                </a:lnTo>
                <a:lnTo>
                  <a:pt x="1751" y="17"/>
                </a:lnTo>
                <a:lnTo>
                  <a:pt x="1765" y="16"/>
                </a:lnTo>
                <a:lnTo>
                  <a:pt x="1778" y="14"/>
                </a:lnTo>
                <a:lnTo>
                  <a:pt x="1796" y="13"/>
                </a:lnTo>
                <a:lnTo>
                  <a:pt x="1871" y="12"/>
                </a:lnTo>
                <a:lnTo>
                  <a:pt x="1905" y="11"/>
                </a:lnTo>
                <a:lnTo>
                  <a:pt x="1963" y="8"/>
                </a:lnTo>
                <a:lnTo>
                  <a:pt x="2034" y="6"/>
                </a:lnTo>
                <a:lnTo>
                  <a:pt x="2124" y="5"/>
                </a:lnTo>
                <a:lnTo>
                  <a:pt x="2177" y="2"/>
                </a:lnTo>
                <a:lnTo>
                  <a:pt x="2238" y="0"/>
                </a:lnTo>
                <a:lnTo>
                  <a:pt x="2295" y="2"/>
                </a:lnTo>
                <a:lnTo>
                  <a:pt x="2306" y="3"/>
                </a:lnTo>
                <a:lnTo>
                  <a:pt x="2327" y="5"/>
                </a:lnTo>
                <a:lnTo>
                  <a:pt x="2369" y="6"/>
                </a:lnTo>
                <a:lnTo>
                  <a:pt x="2379" y="6"/>
                </a:lnTo>
                <a:lnTo>
                  <a:pt x="2389" y="7"/>
                </a:lnTo>
                <a:lnTo>
                  <a:pt x="2399" y="9"/>
                </a:lnTo>
                <a:lnTo>
                  <a:pt x="2437" y="10"/>
                </a:lnTo>
                <a:lnTo>
                  <a:pt x="2548" y="11"/>
                </a:lnTo>
                <a:lnTo>
                  <a:pt x="2616" y="12"/>
                </a:lnTo>
                <a:lnTo>
                  <a:pt x="2672" y="15"/>
                </a:lnTo>
                <a:lnTo>
                  <a:pt x="2735" y="17"/>
                </a:lnTo>
                <a:lnTo>
                  <a:pt x="2746" y="17"/>
                </a:lnTo>
                <a:lnTo>
                  <a:pt x="2757" y="19"/>
                </a:lnTo>
                <a:lnTo>
                  <a:pt x="2768" y="20"/>
                </a:lnTo>
                <a:lnTo>
                  <a:pt x="2788" y="21"/>
                </a:lnTo>
                <a:lnTo>
                  <a:pt x="2798" y="22"/>
                </a:lnTo>
                <a:lnTo>
                  <a:pt x="2920" y="31"/>
                </a:lnTo>
                <a:lnTo>
                  <a:pt x="2935" y="32"/>
                </a:lnTo>
                <a:lnTo>
                  <a:pt x="2948" y="33"/>
                </a:lnTo>
                <a:lnTo>
                  <a:pt x="2959" y="35"/>
                </a:lnTo>
                <a:lnTo>
                  <a:pt x="2970" y="36"/>
                </a:lnTo>
                <a:lnTo>
                  <a:pt x="2980" y="37"/>
                </a:lnTo>
                <a:lnTo>
                  <a:pt x="3004" y="39"/>
                </a:lnTo>
                <a:lnTo>
                  <a:pt x="3021"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8566" name="SMARTPenAnnotation183"/>
          <p:cNvSpPr>
            <a:spLocks/>
          </p:cNvSpPr>
          <p:nvPr/>
        </p:nvSpPr>
        <p:spPr bwMode="auto">
          <a:xfrm>
            <a:off x="723900" y="1054100"/>
            <a:ext cx="1366838" cy="73025"/>
          </a:xfrm>
          <a:custGeom>
            <a:avLst/>
            <a:gdLst>
              <a:gd name="T0" fmla="*/ 0 w 861"/>
              <a:gd name="T1" fmla="*/ 17 h 46"/>
              <a:gd name="T2" fmla="*/ 6 w 861"/>
              <a:gd name="T3" fmla="*/ 14 h 46"/>
              <a:gd name="T4" fmla="*/ 8 w 861"/>
              <a:gd name="T5" fmla="*/ 12 h 46"/>
              <a:gd name="T6" fmla="*/ 10 w 861"/>
              <a:gd name="T7" fmla="*/ 11 h 46"/>
              <a:gd name="T8" fmla="*/ 12 w 861"/>
              <a:gd name="T9" fmla="*/ 9 h 46"/>
              <a:gd name="T10" fmla="*/ 16 w 861"/>
              <a:gd name="T11" fmla="*/ 8 h 46"/>
              <a:gd name="T12" fmla="*/ 24 w 861"/>
              <a:gd name="T13" fmla="*/ 6 h 46"/>
              <a:gd name="T14" fmla="*/ 29 w 861"/>
              <a:gd name="T15" fmla="*/ 5 h 46"/>
              <a:gd name="T16" fmla="*/ 33 w 861"/>
              <a:gd name="T17" fmla="*/ 4 h 46"/>
              <a:gd name="T18" fmla="*/ 37 w 861"/>
              <a:gd name="T19" fmla="*/ 3 h 46"/>
              <a:gd name="T20" fmla="*/ 41 w 861"/>
              <a:gd name="T21" fmla="*/ 2 h 46"/>
              <a:gd name="T22" fmla="*/ 57 w 861"/>
              <a:gd name="T23" fmla="*/ 0 h 46"/>
              <a:gd name="T24" fmla="*/ 77 w 861"/>
              <a:gd name="T25" fmla="*/ 0 h 46"/>
              <a:gd name="T26" fmla="*/ 102 w 861"/>
              <a:gd name="T27" fmla="*/ 0 h 46"/>
              <a:gd name="T28" fmla="*/ 124 w 861"/>
              <a:gd name="T29" fmla="*/ 1 h 46"/>
              <a:gd name="T30" fmla="*/ 227 w 861"/>
              <a:gd name="T31" fmla="*/ 9 h 46"/>
              <a:gd name="T32" fmla="*/ 243 w 861"/>
              <a:gd name="T33" fmla="*/ 9 h 46"/>
              <a:gd name="T34" fmla="*/ 274 w 861"/>
              <a:gd name="T35" fmla="*/ 10 h 46"/>
              <a:gd name="T36" fmla="*/ 412 w 861"/>
              <a:gd name="T37" fmla="*/ 11 h 46"/>
              <a:gd name="T38" fmla="*/ 434 w 861"/>
              <a:gd name="T39" fmla="*/ 11 h 46"/>
              <a:gd name="T40" fmla="*/ 445 w 861"/>
              <a:gd name="T41" fmla="*/ 12 h 46"/>
              <a:gd name="T42" fmla="*/ 456 w 861"/>
              <a:gd name="T43" fmla="*/ 13 h 46"/>
              <a:gd name="T44" fmla="*/ 467 w 861"/>
              <a:gd name="T45" fmla="*/ 14 h 46"/>
              <a:gd name="T46" fmla="*/ 477 w 861"/>
              <a:gd name="T47" fmla="*/ 15 h 46"/>
              <a:gd name="T48" fmla="*/ 497 w 861"/>
              <a:gd name="T49" fmla="*/ 16 h 46"/>
              <a:gd name="T50" fmla="*/ 517 w 861"/>
              <a:gd name="T51" fmla="*/ 16 h 46"/>
              <a:gd name="T52" fmla="*/ 558 w 861"/>
              <a:gd name="T53" fmla="*/ 17 h 46"/>
              <a:gd name="T54" fmla="*/ 568 w 861"/>
              <a:gd name="T55" fmla="*/ 17 h 46"/>
              <a:gd name="T56" fmla="*/ 578 w 861"/>
              <a:gd name="T57" fmla="*/ 18 h 46"/>
              <a:gd name="T58" fmla="*/ 588 w 861"/>
              <a:gd name="T59" fmla="*/ 20 h 46"/>
              <a:gd name="T60" fmla="*/ 597 w 861"/>
              <a:gd name="T61" fmla="*/ 20 h 46"/>
              <a:gd name="T62" fmla="*/ 616 w 861"/>
              <a:gd name="T63" fmla="*/ 21 h 46"/>
              <a:gd name="T64" fmla="*/ 635 w 861"/>
              <a:gd name="T65" fmla="*/ 22 h 46"/>
              <a:gd name="T66" fmla="*/ 673 w 861"/>
              <a:gd name="T67" fmla="*/ 22 h 46"/>
              <a:gd name="T68" fmla="*/ 682 w 861"/>
              <a:gd name="T69" fmla="*/ 23 h 46"/>
              <a:gd name="T70" fmla="*/ 691 w 861"/>
              <a:gd name="T71" fmla="*/ 24 h 46"/>
              <a:gd name="T72" fmla="*/ 701 w 861"/>
              <a:gd name="T73" fmla="*/ 25 h 46"/>
              <a:gd name="T74" fmla="*/ 717 w 861"/>
              <a:gd name="T75" fmla="*/ 27 h 46"/>
              <a:gd name="T76" fmla="*/ 762 w 861"/>
              <a:gd name="T77" fmla="*/ 30 h 46"/>
              <a:gd name="T78" fmla="*/ 783 w 861"/>
              <a:gd name="T79" fmla="*/ 32 h 46"/>
              <a:gd name="T80" fmla="*/ 803 w 861"/>
              <a:gd name="T81" fmla="*/ 35 h 46"/>
              <a:gd name="T82" fmla="*/ 860 w 861"/>
              <a:gd name="T83"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1" h="46">
                <a:moveTo>
                  <a:pt x="0" y="17"/>
                </a:moveTo>
                <a:lnTo>
                  <a:pt x="6" y="14"/>
                </a:lnTo>
                <a:lnTo>
                  <a:pt x="8" y="12"/>
                </a:lnTo>
                <a:lnTo>
                  <a:pt x="10" y="11"/>
                </a:lnTo>
                <a:lnTo>
                  <a:pt x="12" y="9"/>
                </a:lnTo>
                <a:lnTo>
                  <a:pt x="16" y="8"/>
                </a:lnTo>
                <a:lnTo>
                  <a:pt x="24" y="6"/>
                </a:lnTo>
                <a:lnTo>
                  <a:pt x="29" y="5"/>
                </a:lnTo>
                <a:lnTo>
                  <a:pt x="33" y="4"/>
                </a:lnTo>
                <a:lnTo>
                  <a:pt x="37" y="3"/>
                </a:lnTo>
                <a:lnTo>
                  <a:pt x="41" y="2"/>
                </a:lnTo>
                <a:lnTo>
                  <a:pt x="57" y="0"/>
                </a:lnTo>
                <a:lnTo>
                  <a:pt x="77" y="0"/>
                </a:lnTo>
                <a:lnTo>
                  <a:pt x="102" y="0"/>
                </a:lnTo>
                <a:lnTo>
                  <a:pt x="124" y="1"/>
                </a:lnTo>
                <a:lnTo>
                  <a:pt x="227" y="9"/>
                </a:lnTo>
                <a:lnTo>
                  <a:pt x="243" y="9"/>
                </a:lnTo>
                <a:lnTo>
                  <a:pt x="274" y="10"/>
                </a:lnTo>
                <a:lnTo>
                  <a:pt x="412" y="11"/>
                </a:lnTo>
                <a:lnTo>
                  <a:pt x="434" y="11"/>
                </a:lnTo>
                <a:lnTo>
                  <a:pt x="445" y="12"/>
                </a:lnTo>
                <a:lnTo>
                  <a:pt x="456" y="13"/>
                </a:lnTo>
                <a:lnTo>
                  <a:pt x="467" y="14"/>
                </a:lnTo>
                <a:lnTo>
                  <a:pt x="477" y="15"/>
                </a:lnTo>
                <a:lnTo>
                  <a:pt x="497" y="16"/>
                </a:lnTo>
                <a:lnTo>
                  <a:pt x="517" y="16"/>
                </a:lnTo>
                <a:lnTo>
                  <a:pt x="558" y="17"/>
                </a:lnTo>
                <a:lnTo>
                  <a:pt x="568" y="17"/>
                </a:lnTo>
                <a:lnTo>
                  <a:pt x="578" y="18"/>
                </a:lnTo>
                <a:lnTo>
                  <a:pt x="588" y="20"/>
                </a:lnTo>
                <a:lnTo>
                  <a:pt x="597" y="20"/>
                </a:lnTo>
                <a:lnTo>
                  <a:pt x="616" y="21"/>
                </a:lnTo>
                <a:lnTo>
                  <a:pt x="635" y="22"/>
                </a:lnTo>
                <a:lnTo>
                  <a:pt x="673" y="22"/>
                </a:lnTo>
                <a:lnTo>
                  <a:pt x="682" y="23"/>
                </a:lnTo>
                <a:lnTo>
                  <a:pt x="691" y="24"/>
                </a:lnTo>
                <a:lnTo>
                  <a:pt x="701" y="25"/>
                </a:lnTo>
                <a:lnTo>
                  <a:pt x="717" y="27"/>
                </a:lnTo>
                <a:lnTo>
                  <a:pt x="762" y="30"/>
                </a:lnTo>
                <a:lnTo>
                  <a:pt x="783" y="32"/>
                </a:lnTo>
                <a:lnTo>
                  <a:pt x="803" y="35"/>
                </a:lnTo>
                <a:lnTo>
                  <a:pt x="860"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8567" name="SMARTPenAnnotation184"/>
          <p:cNvSpPr>
            <a:spLocks/>
          </p:cNvSpPr>
          <p:nvPr/>
        </p:nvSpPr>
        <p:spPr bwMode="auto">
          <a:xfrm>
            <a:off x="2554288" y="1023938"/>
            <a:ext cx="3332162" cy="66675"/>
          </a:xfrm>
          <a:custGeom>
            <a:avLst/>
            <a:gdLst>
              <a:gd name="T0" fmla="*/ 0 w 2099"/>
              <a:gd name="T1" fmla="*/ 41 h 42"/>
              <a:gd name="T2" fmla="*/ 75 w 2099"/>
              <a:gd name="T3" fmla="*/ 41 h 42"/>
              <a:gd name="T4" fmla="*/ 82 w 2099"/>
              <a:gd name="T5" fmla="*/ 41 h 42"/>
              <a:gd name="T6" fmla="*/ 90 w 2099"/>
              <a:gd name="T7" fmla="*/ 40 h 42"/>
              <a:gd name="T8" fmla="*/ 97 w 2099"/>
              <a:gd name="T9" fmla="*/ 38 h 42"/>
              <a:gd name="T10" fmla="*/ 105 w 2099"/>
              <a:gd name="T11" fmla="*/ 37 h 42"/>
              <a:gd name="T12" fmla="*/ 127 w 2099"/>
              <a:gd name="T13" fmla="*/ 36 h 42"/>
              <a:gd name="T14" fmla="*/ 152 w 2099"/>
              <a:gd name="T15" fmla="*/ 35 h 42"/>
              <a:gd name="T16" fmla="*/ 177 w 2099"/>
              <a:gd name="T17" fmla="*/ 33 h 42"/>
              <a:gd name="T18" fmla="*/ 188 w 2099"/>
              <a:gd name="T19" fmla="*/ 32 h 42"/>
              <a:gd name="T20" fmla="*/ 220 w 2099"/>
              <a:gd name="T21" fmla="*/ 31 h 42"/>
              <a:gd name="T22" fmla="*/ 252 w 2099"/>
              <a:gd name="T23" fmla="*/ 30 h 42"/>
              <a:gd name="T24" fmla="*/ 296 w 2099"/>
              <a:gd name="T25" fmla="*/ 26 h 42"/>
              <a:gd name="T26" fmla="*/ 320 w 2099"/>
              <a:gd name="T27" fmla="*/ 25 h 42"/>
              <a:gd name="T28" fmla="*/ 331 w 2099"/>
              <a:gd name="T29" fmla="*/ 24 h 42"/>
              <a:gd name="T30" fmla="*/ 341 w 2099"/>
              <a:gd name="T31" fmla="*/ 23 h 42"/>
              <a:gd name="T32" fmla="*/ 351 w 2099"/>
              <a:gd name="T33" fmla="*/ 22 h 42"/>
              <a:gd name="T34" fmla="*/ 365 w 2099"/>
              <a:gd name="T35" fmla="*/ 21 h 42"/>
              <a:gd name="T36" fmla="*/ 401 w 2099"/>
              <a:gd name="T37" fmla="*/ 20 h 42"/>
              <a:gd name="T38" fmla="*/ 417 w 2099"/>
              <a:gd name="T39" fmla="*/ 19 h 42"/>
              <a:gd name="T40" fmla="*/ 432 w 2099"/>
              <a:gd name="T41" fmla="*/ 17 h 42"/>
              <a:gd name="T42" fmla="*/ 445 w 2099"/>
              <a:gd name="T43" fmla="*/ 16 h 42"/>
              <a:gd name="T44" fmla="*/ 461 w 2099"/>
              <a:gd name="T45" fmla="*/ 15 h 42"/>
              <a:gd name="T46" fmla="*/ 641 w 2099"/>
              <a:gd name="T47" fmla="*/ 8 h 42"/>
              <a:gd name="T48" fmla="*/ 703 w 2099"/>
              <a:gd name="T49" fmla="*/ 8 h 42"/>
              <a:gd name="T50" fmla="*/ 1132 w 2099"/>
              <a:gd name="T51" fmla="*/ 8 h 42"/>
              <a:gd name="T52" fmla="*/ 1151 w 2099"/>
              <a:gd name="T53" fmla="*/ 7 h 42"/>
              <a:gd name="T54" fmla="*/ 1193 w 2099"/>
              <a:gd name="T55" fmla="*/ 5 h 42"/>
              <a:gd name="T56" fmla="*/ 1212 w 2099"/>
              <a:gd name="T57" fmla="*/ 3 h 42"/>
              <a:gd name="T58" fmla="*/ 1245 w 2099"/>
              <a:gd name="T59" fmla="*/ 0 h 42"/>
              <a:gd name="T60" fmla="*/ 1302 w 2099"/>
              <a:gd name="T61" fmla="*/ 1 h 42"/>
              <a:gd name="T62" fmla="*/ 1351 w 2099"/>
              <a:gd name="T63" fmla="*/ 2 h 42"/>
              <a:gd name="T64" fmla="*/ 1457 w 2099"/>
              <a:gd name="T65" fmla="*/ 6 h 42"/>
              <a:gd name="T66" fmla="*/ 1520 w 2099"/>
              <a:gd name="T67" fmla="*/ 7 h 42"/>
              <a:gd name="T68" fmla="*/ 1532 w 2099"/>
              <a:gd name="T69" fmla="*/ 8 h 42"/>
              <a:gd name="T70" fmla="*/ 1545 w 2099"/>
              <a:gd name="T71" fmla="*/ 9 h 42"/>
              <a:gd name="T72" fmla="*/ 1557 w 2099"/>
              <a:gd name="T73" fmla="*/ 10 h 42"/>
              <a:gd name="T74" fmla="*/ 1572 w 2099"/>
              <a:gd name="T75" fmla="*/ 11 h 42"/>
              <a:gd name="T76" fmla="*/ 1625 w 2099"/>
              <a:gd name="T77" fmla="*/ 13 h 42"/>
              <a:gd name="T78" fmla="*/ 1687 w 2099"/>
              <a:gd name="T79" fmla="*/ 13 h 42"/>
              <a:gd name="T80" fmla="*/ 1697 w 2099"/>
              <a:gd name="T81" fmla="*/ 14 h 42"/>
              <a:gd name="T82" fmla="*/ 1708 w 2099"/>
              <a:gd name="T83" fmla="*/ 15 h 42"/>
              <a:gd name="T84" fmla="*/ 1718 w 2099"/>
              <a:gd name="T85" fmla="*/ 16 h 42"/>
              <a:gd name="T86" fmla="*/ 1728 w 2099"/>
              <a:gd name="T87" fmla="*/ 17 h 42"/>
              <a:gd name="T88" fmla="*/ 1760 w 2099"/>
              <a:gd name="T89" fmla="*/ 18 h 42"/>
              <a:gd name="T90" fmla="*/ 1790 w 2099"/>
              <a:gd name="T91" fmla="*/ 19 h 42"/>
              <a:gd name="T92" fmla="*/ 1799 w 2099"/>
              <a:gd name="T93" fmla="*/ 20 h 42"/>
              <a:gd name="T94" fmla="*/ 1809 w 2099"/>
              <a:gd name="T95" fmla="*/ 22 h 42"/>
              <a:gd name="T96" fmla="*/ 1821 w 2099"/>
              <a:gd name="T97" fmla="*/ 23 h 42"/>
              <a:gd name="T98" fmla="*/ 1866 w 2099"/>
              <a:gd name="T99" fmla="*/ 24 h 42"/>
              <a:gd name="T100" fmla="*/ 1935 w 2099"/>
              <a:gd name="T101" fmla="*/ 24 h 42"/>
              <a:gd name="T102" fmla="*/ 1949 w 2099"/>
              <a:gd name="T103" fmla="*/ 25 h 42"/>
              <a:gd name="T104" fmla="*/ 1960 w 2099"/>
              <a:gd name="T105" fmla="*/ 26 h 42"/>
              <a:gd name="T106" fmla="*/ 1971 w 2099"/>
              <a:gd name="T107" fmla="*/ 27 h 42"/>
              <a:gd name="T108" fmla="*/ 1980 w 2099"/>
              <a:gd name="T109" fmla="*/ 28 h 42"/>
              <a:gd name="T110" fmla="*/ 2008 w 2099"/>
              <a:gd name="T111" fmla="*/ 29 h 42"/>
              <a:gd name="T112" fmla="*/ 2071 w 2099"/>
              <a:gd name="T113" fmla="*/ 30 h 42"/>
              <a:gd name="T114" fmla="*/ 2078 w 2099"/>
              <a:gd name="T115" fmla="*/ 31 h 42"/>
              <a:gd name="T116" fmla="*/ 2084 w 2099"/>
              <a:gd name="T117" fmla="*/ 32 h 42"/>
              <a:gd name="T118" fmla="*/ 2098 w 2099"/>
              <a:gd name="T11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99" h="42">
                <a:moveTo>
                  <a:pt x="0" y="41"/>
                </a:moveTo>
                <a:lnTo>
                  <a:pt x="75" y="41"/>
                </a:lnTo>
                <a:lnTo>
                  <a:pt x="82" y="41"/>
                </a:lnTo>
                <a:lnTo>
                  <a:pt x="90" y="40"/>
                </a:lnTo>
                <a:lnTo>
                  <a:pt x="97" y="38"/>
                </a:lnTo>
                <a:lnTo>
                  <a:pt x="105" y="37"/>
                </a:lnTo>
                <a:lnTo>
                  <a:pt x="127" y="36"/>
                </a:lnTo>
                <a:lnTo>
                  <a:pt x="152" y="35"/>
                </a:lnTo>
                <a:lnTo>
                  <a:pt x="177" y="33"/>
                </a:lnTo>
                <a:lnTo>
                  <a:pt x="188" y="32"/>
                </a:lnTo>
                <a:lnTo>
                  <a:pt x="220" y="31"/>
                </a:lnTo>
                <a:lnTo>
                  <a:pt x="252" y="30"/>
                </a:lnTo>
                <a:lnTo>
                  <a:pt x="296" y="26"/>
                </a:lnTo>
                <a:lnTo>
                  <a:pt x="320" y="25"/>
                </a:lnTo>
                <a:lnTo>
                  <a:pt x="331" y="24"/>
                </a:lnTo>
                <a:lnTo>
                  <a:pt x="341" y="23"/>
                </a:lnTo>
                <a:lnTo>
                  <a:pt x="351" y="22"/>
                </a:lnTo>
                <a:lnTo>
                  <a:pt x="365" y="21"/>
                </a:lnTo>
                <a:lnTo>
                  <a:pt x="401" y="20"/>
                </a:lnTo>
                <a:lnTo>
                  <a:pt x="417" y="19"/>
                </a:lnTo>
                <a:lnTo>
                  <a:pt x="432" y="17"/>
                </a:lnTo>
                <a:lnTo>
                  <a:pt x="445" y="16"/>
                </a:lnTo>
                <a:lnTo>
                  <a:pt x="461" y="15"/>
                </a:lnTo>
                <a:lnTo>
                  <a:pt x="641" y="8"/>
                </a:lnTo>
                <a:lnTo>
                  <a:pt x="703" y="8"/>
                </a:lnTo>
                <a:lnTo>
                  <a:pt x="1132" y="8"/>
                </a:lnTo>
                <a:lnTo>
                  <a:pt x="1151" y="7"/>
                </a:lnTo>
                <a:lnTo>
                  <a:pt x="1193" y="5"/>
                </a:lnTo>
                <a:lnTo>
                  <a:pt x="1212" y="3"/>
                </a:lnTo>
                <a:lnTo>
                  <a:pt x="1245" y="0"/>
                </a:lnTo>
                <a:lnTo>
                  <a:pt x="1302" y="1"/>
                </a:lnTo>
                <a:lnTo>
                  <a:pt x="1351" y="2"/>
                </a:lnTo>
                <a:lnTo>
                  <a:pt x="1457" y="6"/>
                </a:lnTo>
                <a:lnTo>
                  <a:pt x="1520" y="7"/>
                </a:lnTo>
                <a:lnTo>
                  <a:pt x="1532" y="8"/>
                </a:lnTo>
                <a:lnTo>
                  <a:pt x="1545" y="9"/>
                </a:lnTo>
                <a:lnTo>
                  <a:pt x="1557" y="10"/>
                </a:lnTo>
                <a:lnTo>
                  <a:pt x="1572" y="11"/>
                </a:lnTo>
                <a:lnTo>
                  <a:pt x="1625" y="13"/>
                </a:lnTo>
                <a:lnTo>
                  <a:pt x="1687" y="13"/>
                </a:lnTo>
                <a:lnTo>
                  <a:pt x="1697" y="14"/>
                </a:lnTo>
                <a:lnTo>
                  <a:pt x="1708" y="15"/>
                </a:lnTo>
                <a:lnTo>
                  <a:pt x="1718" y="16"/>
                </a:lnTo>
                <a:lnTo>
                  <a:pt x="1728" y="17"/>
                </a:lnTo>
                <a:lnTo>
                  <a:pt x="1760" y="18"/>
                </a:lnTo>
                <a:lnTo>
                  <a:pt x="1790" y="19"/>
                </a:lnTo>
                <a:lnTo>
                  <a:pt x="1799" y="20"/>
                </a:lnTo>
                <a:lnTo>
                  <a:pt x="1809" y="22"/>
                </a:lnTo>
                <a:lnTo>
                  <a:pt x="1821" y="23"/>
                </a:lnTo>
                <a:lnTo>
                  <a:pt x="1866" y="24"/>
                </a:lnTo>
                <a:lnTo>
                  <a:pt x="1935" y="24"/>
                </a:lnTo>
                <a:lnTo>
                  <a:pt x="1949" y="25"/>
                </a:lnTo>
                <a:lnTo>
                  <a:pt x="1960" y="26"/>
                </a:lnTo>
                <a:lnTo>
                  <a:pt x="1971" y="27"/>
                </a:lnTo>
                <a:lnTo>
                  <a:pt x="1980" y="28"/>
                </a:lnTo>
                <a:lnTo>
                  <a:pt x="2008" y="29"/>
                </a:lnTo>
                <a:lnTo>
                  <a:pt x="2071" y="30"/>
                </a:lnTo>
                <a:lnTo>
                  <a:pt x="2078" y="31"/>
                </a:lnTo>
                <a:lnTo>
                  <a:pt x="2084" y="32"/>
                </a:lnTo>
                <a:lnTo>
                  <a:pt x="2098" y="3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8568" name="SMARTPenAnnotation185"/>
          <p:cNvSpPr>
            <a:spLocks/>
          </p:cNvSpPr>
          <p:nvPr/>
        </p:nvSpPr>
        <p:spPr bwMode="auto">
          <a:xfrm>
            <a:off x="982663" y="1847850"/>
            <a:ext cx="3581400" cy="136525"/>
          </a:xfrm>
          <a:custGeom>
            <a:avLst/>
            <a:gdLst>
              <a:gd name="T0" fmla="*/ 0 w 2256"/>
              <a:gd name="T1" fmla="*/ 23 h 86"/>
              <a:gd name="T2" fmla="*/ 9 w 2256"/>
              <a:gd name="T3" fmla="*/ 23 h 86"/>
              <a:gd name="T4" fmla="*/ 16 w 2256"/>
              <a:gd name="T5" fmla="*/ 21 h 86"/>
              <a:gd name="T6" fmla="*/ 24 w 2256"/>
              <a:gd name="T7" fmla="*/ 19 h 86"/>
              <a:gd name="T8" fmla="*/ 48 w 2256"/>
              <a:gd name="T9" fmla="*/ 17 h 86"/>
              <a:gd name="T10" fmla="*/ 69 w 2256"/>
              <a:gd name="T11" fmla="*/ 13 h 86"/>
              <a:gd name="T12" fmla="*/ 90 w 2256"/>
              <a:gd name="T13" fmla="*/ 9 h 86"/>
              <a:gd name="T14" fmla="*/ 106 w 2256"/>
              <a:gd name="T15" fmla="*/ 8 h 86"/>
              <a:gd name="T16" fmla="*/ 147 w 2256"/>
              <a:gd name="T17" fmla="*/ 4 h 86"/>
              <a:gd name="T18" fmla="*/ 198 w 2256"/>
              <a:gd name="T19" fmla="*/ 2 h 86"/>
              <a:gd name="T20" fmla="*/ 306 w 2256"/>
              <a:gd name="T21" fmla="*/ 1 h 86"/>
              <a:gd name="T22" fmla="*/ 854 w 2256"/>
              <a:gd name="T23" fmla="*/ 0 h 86"/>
              <a:gd name="T24" fmla="*/ 896 w 2256"/>
              <a:gd name="T25" fmla="*/ 2 h 86"/>
              <a:gd name="T26" fmla="*/ 932 w 2256"/>
              <a:gd name="T27" fmla="*/ 4 h 86"/>
              <a:gd name="T28" fmla="*/ 1000 w 2256"/>
              <a:gd name="T29" fmla="*/ 7 h 86"/>
              <a:gd name="T30" fmla="*/ 1166 w 2256"/>
              <a:gd name="T31" fmla="*/ 15 h 86"/>
              <a:gd name="T32" fmla="*/ 1219 w 2256"/>
              <a:gd name="T33" fmla="*/ 17 h 86"/>
              <a:gd name="T34" fmla="*/ 1278 w 2256"/>
              <a:gd name="T35" fmla="*/ 20 h 86"/>
              <a:gd name="T36" fmla="*/ 1303 w 2256"/>
              <a:gd name="T37" fmla="*/ 21 h 86"/>
              <a:gd name="T38" fmla="*/ 1342 w 2256"/>
              <a:gd name="T39" fmla="*/ 25 h 86"/>
              <a:gd name="T40" fmla="*/ 1730 w 2256"/>
              <a:gd name="T41" fmla="*/ 63 h 86"/>
              <a:gd name="T42" fmla="*/ 1772 w 2256"/>
              <a:gd name="T43" fmla="*/ 69 h 86"/>
              <a:gd name="T44" fmla="*/ 1817 w 2256"/>
              <a:gd name="T45" fmla="*/ 75 h 86"/>
              <a:gd name="T46" fmla="*/ 1834 w 2256"/>
              <a:gd name="T47" fmla="*/ 77 h 86"/>
              <a:gd name="T48" fmla="*/ 1872 w 2256"/>
              <a:gd name="T49" fmla="*/ 81 h 86"/>
              <a:gd name="T50" fmla="*/ 1926 w 2256"/>
              <a:gd name="T51" fmla="*/ 83 h 86"/>
              <a:gd name="T52" fmla="*/ 2048 w 2256"/>
              <a:gd name="T53" fmla="*/ 85 h 86"/>
              <a:gd name="T54" fmla="*/ 2107 w 2256"/>
              <a:gd name="T55" fmla="*/ 83 h 86"/>
              <a:gd name="T56" fmla="*/ 2162 w 2256"/>
              <a:gd name="T57" fmla="*/ 81 h 86"/>
              <a:gd name="T58" fmla="*/ 2255 w 2256"/>
              <a:gd name="T59"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6" h="86">
                <a:moveTo>
                  <a:pt x="0" y="23"/>
                </a:moveTo>
                <a:lnTo>
                  <a:pt x="9" y="23"/>
                </a:lnTo>
                <a:lnTo>
                  <a:pt x="16" y="21"/>
                </a:lnTo>
                <a:lnTo>
                  <a:pt x="24" y="19"/>
                </a:lnTo>
                <a:lnTo>
                  <a:pt x="48" y="17"/>
                </a:lnTo>
                <a:lnTo>
                  <a:pt x="69" y="13"/>
                </a:lnTo>
                <a:lnTo>
                  <a:pt x="90" y="9"/>
                </a:lnTo>
                <a:lnTo>
                  <a:pt x="106" y="8"/>
                </a:lnTo>
                <a:lnTo>
                  <a:pt x="147" y="4"/>
                </a:lnTo>
                <a:lnTo>
                  <a:pt x="198" y="2"/>
                </a:lnTo>
                <a:lnTo>
                  <a:pt x="306" y="1"/>
                </a:lnTo>
                <a:lnTo>
                  <a:pt x="854" y="0"/>
                </a:lnTo>
                <a:lnTo>
                  <a:pt x="896" y="2"/>
                </a:lnTo>
                <a:lnTo>
                  <a:pt x="932" y="4"/>
                </a:lnTo>
                <a:lnTo>
                  <a:pt x="1000" y="7"/>
                </a:lnTo>
                <a:lnTo>
                  <a:pt x="1166" y="15"/>
                </a:lnTo>
                <a:lnTo>
                  <a:pt x="1219" y="17"/>
                </a:lnTo>
                <a:lnTo>
                  <a:pt x="1278" y="20"/>
                </a:lnTo>
                <a:lnTo>
                  <a:pt x="1303" y="21"/>
                </a:lnTo>
                <a:lnTo>
                  <a:pt x="1342" y="25"/>
                </a:lnTo>
                <a:lnTo>
                  <a:pt x="1730" y="63"/>
                </a:lnTo>
                <a:lnTo>
                  <a:pt x="1772" y="69"/>
                </a:lnTo>
                <a:lnTo>
                  <a:pt x="1817" y="75"/>
                </a:lnTo>
                <a:lnTo>
                  <a:pt x="1834" y="77"/>
                </a:lnTo>
                <a:lnTo>
                  <a:pt x="1872" y="81"/>
                </a:lnTo>
                <a:lnTo>
                  <a:pt x="1926" y="83"/>
                </a:lnTo>
                <a:lnTo>
                  <a:pt x="2048" y="85"/>
                </a:lnTo>
                <a:lnTo>
                  <a:pt x="2107" y="83"/>
                </a:lnTo>
                <a:lnTo>
                  <a:pt x="2162" y="81"/>
                </a:lnTo>
                <a:lnTo>
                  <a:pt x="2255"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8569" name="SMARTPenAnnotation186"/>
          <p:cNvSpPr>
            <a:spLocks/>
          </p:cNvSpPr>
          <p:nvPr/>
        </p:nvSpPr>
        <p:spPr bwMode="auto">
          <a:xfrm>
            <a:off x="982663" y="3724275"/>
            <a:ext cx="4841875" cy="73025"/>
          </a:xfrm>
          <a:custGeom>
            <a:avLst/>
            <a:gdLst>
              <a:gd name="T0" fmla="*/ 44 w 3050"/>
              <a:gd name="T1" fmla="*/ 33 h 46"/>
              <a:gd name="T2" fmla="*/ 61 w 3050"/>
              <a:gd name="T3" fmla="*/ 30 h 46"/>
              <a:gd name="T4" fmla="*/ 85 w 3050"/>
              <a:gd name="T5" fmla="*/ 28 h 46"/>
              <a:gd name="T6" fmla="*/ 234 w 3050"/>
              <a:gd name="T7" fmla="*/ 27 h 46"/>
              <a:gd name="T8" fmla="*/ 740 w 3050"/>
              <a:gd name="T9" fmla="*/ 11 h 46"/>
              <a:gd name="T10" fmla="*/ 969 w 3050"/>
              <a:gd name="T11" fmla="*/ 12 h 46"/>
              <a:gd name="T12" fmla="*/ 1003 w 3050"/>
              <a:gd name="T13" fmla="*/ 14 h 46"/>
              <a:gd name="T14" fmla="*/ 1075 w 3050"/>
              <a:gd name="T15" fmla="*/ 16 h 46"/>
              <a:gd name="T16" fmla="*/ 1242 w 3050"/>
              <a:gd name="T17" fmla="*/ 16 h 46"/>
              <a:gd name="T18" fmla="*/ 1262 w 3050"/>
              <a:gd name="T19" fmla="*/ 14 h 46"/>
              <a:gd name="T20" fmla="*/ 1639 w 3050"/>
              <a:gd name="T21" fmla="*/ 0 h 46"/>
              <a:gd name="T22" fmla="*/ 1824 w 3050"/>
              <a:gd name="T23" fmla="*/ 0 h 46"/>
              <a:gd name="T24" fmla="*/ 1941 w 3050"/>
              <a:gd name="T25" fmla="*/ 6 h 46"/>
              <a:gd name="T26" fmla="*/ 2010 w 3050"/>
              <a:gd name="T27" fmla="*/ 10 h 46"/>
              <a:gd name="T28" fmla="*/ 2031 w 3050"/>
              <a:gd name="T29" fmla="*/ 12 h 46"/>
              <a:gd name="T30" fmla="*/ 2049 w 3050"/>
              <a:gd name="T31" fmla="*/ 15 h 46"/>
              <a:gd name="T32" fmla="*/ 2107 w 3050"/>
              <a:gd name="T33" fmla="*/ 17 h 46"/>
              <a:gd name="T34" fmla="*/ 2179 w 3050"/>
              <a:gd name="T35" fmla="*/ 22 h 46"/>
              <a:gd name="T36" fmla="*/ 2227 w 3050"/>
              <a:gd name="T37" fmla="*/ 24 h 46"/>
              <a:gd name="T38" fmla="*/ 2245 w 3050"/>
              <a:gd name="T39" fmla="*/ 27 h 46"/>
              <a:gd name="T40" fmla="*/ 2262 w 3050"/>
              <a:gd name="T41" fmla="*/ 30 h 46"/>
              <a:gd name="T42" fmla="*/ 2285 w 3050"/>
              <a:gd name="T43" fmla="*/ 32 h 46"/>
              <a:gd name="T44" fmla="*/ 2503 w 3050"/>
              <a:gd name="T45" fmla="*/ 39 h 46"/>
              <a:gd name="T46" fmla="*/ 2533 w 3050"/>
              <a:gd name="T47" fmla="*/ 41 h 46"/>
              <a:gd name="T48" fmla="*/ 2550 w 3050"/>
              <a:gd name="T49" fmla="*/ 43 h 46"/>
              <a:gd name="T50" fmla="*/ 2664 w 3050"/>
              <a:gd name="T51" fmla="*/ 45 h 46"/>
              <a:gd name="T52" fmla="*/ 2774 w 3050"/>
              <a:gd name="T53" fmla="*/ 44 h 46"/>
              <a:gd name="T54" fmla="*/ 2785 w 3050"/>
              <a:gd name="T55" fmla="*/ 42 h 46"/>
              <a:gd name="T56" fmla="*/ 2834 w 3050"/>
              <a:gd name="T57" fmla="*/ 40 h 46"/>
              <a:gd name="T58" fmla="*/ 2861 w 3050"/>
              <a:gd name="T59" fmla="*/ 38 h 46"/>
              <a:gd name="T60" fmla="*/ 2880 w 3050"/>
              <a:gd name="T61" fmla="*/ 35 h 46"/>
              <a:gd name="T62" fmla="*/ 2987 w 3050"/>
              <a:gd name="T63" fmla="*/ 33 h 46"/>
              <a:gd name="T64" fmla="*/ 3032 w 3050"/>
              <a:gd name="T65" fmla="*/ 3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0" h="46">
                <a:moveTo>
                  <a:pt x="0" y="33"/>
                </a:moveTo>
                <a:lnTo>
                  <a:pt x="44" y="33"/>
                </a:lnTo>
                <a:lnTo>
                  <a:pt x="52" y="32"/>
                </a:lnTo>
                <a:lnTo>
                  <a:pt x="61" y="30"/>
                </a:lnTo>
                <a:lnTo>
                  <a:pt x="68" y="30"/>
                </a:lnTo>
                <a:lnTo>
                  <a:pt x="85" y="28"/>
                </a:lnTo>
                <a:lnTo>
                  <a:pt x="160" y="28"/>
                </a:lnTo>
                <a:lnTo>
                  <a:pt x="234" y="27"/>
                </a:lnTo>
                <a:lnTo>
                  <a:pt x="637" y="12"/>
                </a:lnTo>
                <a:lnTo>
                  <a:pt x="740" y="11"/>
                </a:lnTo>
                <a:lnTo>
                  <a:pt x="947" y="11"/>
                </a:lnTo>
                <a:lnTo>
                  <a:pt x="969" y="12"/>
                </a:lnTo>
                <a:lnTo>
                  <a:pt x="987" y="13"/>
                </a:lnTo>
                <a:lnTo>
                  <a:pt x="1003" y="14"/>
                </a:lnTo>
                <a:lnTo>
                  <a:pt x="1020" y="15"/>
                </a:lnTo>
                <a:lnTo>
                  <a:pt x="1075" y="16"/>
                </a:lnTo>
                <a:lnTo>
                  <a:pt x="1231" y="16"/>
                </a:lnTo>
                <a:lnTo>
                  <a:pt x="1242" y="16"/>
                </a:lnTo>
                <a:lnTo>
                  <a:pt x="1252" y="15"/>
                </a:lnTo>
                <a:lnTo>
                  <a:pt x="1262" y="14"/>
                </a:lnTo>
                <a:lnTo>
                  <a:pt x="1328" y="10"/>
                </a:lnTo>
                <a:lnTo>
                  <a:pt x="1639" y="0"/>
                </a:lnTo>
                <a:lnTo>
                  <a:pt x="1730" y="0"/>
                </a:lnTo>
                <a:lnTo>
                  <a:pt x="1824" y="0"/>
                </a:lnTo>
                <a:lnTo>
                  <a:pt x="1888" y="3"/>
                </a:lnTo>
                <a:lnTo>
                  <a:pt x="1941" y="6"/>
                </a:lnTo>
                <a:lnTo>
                  <a:pt x="1981" y="9"/>
                </a:lnTo>
                <a:lnTo>
                  <a:pt x="2010" y="10"/>
                </a:lnTo>
                <a:lnTo>
                  <a:pt x="2021" y="11"/>
                </a:lnTo>
                <a:lnTo>
                  <a:pt x="2031" y="12"/>
                </a:lnTo>
                <a:lnTo>
                  <a:pt x="2040" y="14"/>
                </a:lnTo>
                <a:lnTo>
                  <a:pt x="2049" y="15"/>
                </a:lnTo>
                <a:lnTo>
                  <a:pt x="2077" y="16"/>
                </a:lnTo>
                <a:lnTo>
                  <a:pt x="2107" y="17"/>
                </a:lnTo>
                <a:lnTo>
                  <a:pt x="2145" y="20"/>
                </a:lnTo>
                <a:lnTo>
                  <a:pt x="2179" y="22"/>
                </a:lnTo>
                <a:lnTo>
                  <a:pt x="2217" y="23"/>
                </a:lnTo>
                <a:lnTo>
                  <a:pt x="2227" y="24"/>
                </a:lnTo>
                <a:lnTo>
                  <a:pt x="2237" y="25"/>
                </a:lnTo>
                <a:lnTo>
                  <a:pt x="2245" y="27"/>
                </a:lnTo>
                <a:lnTo>
                  <a:pt x="2254" y="28"/>
                </a:lnTo>
                <a:lnTo>
                  <a:pt x="2262" y="30"/>
                </a:lnTo>
                <a:lnTo>
                  <a:pt x="2270" y="31"/>
                </a:lnTo>
                <a:lnTo>
                  <a:pt x="2285" y="32"/>
                </a:lnTo>
                <a:lnTo>
                  <a:pt x="2412" y="38"/>
                </a:lnTo>
                <a:lnTo>
                  <a:pt x="2503" y="39"/>
                </a:lnTo>
                <a:lnTo>
                  <a:pt x="2524" y="40"/>
                </a:lnTo>
                <a:lnTo>
                  <a:pt x="2533" y="41"/>
                </a:lnTo>
                <a:lnTo>
                  <a:pt x="2542" y="42"/>
                </a:lnTo>
                <a:lnTo>
                  <a:pt x="2550" y="43"/>
                </a:lnTo>
                <a:lnTo>
                  <a:pt x="2569" y="44"/>
                </a:lnTo>
                <a:lnTo>
                  <a:pt x="2664" y="45"/>
                </a:lnTo>
                <a:lnTo>
                  <a:pt x="2769" y="45"/>
                </a:lnTo>
                <a:lnTo>
                  <a:pt x="2774" y="44"/>
                </a:lnTo>
                <a:lnTo>
                  <a:pt x="2779" y="43"/>
                </a:lnTo>
                <a:lnTo>
                  <a:pt x="2785" y="42"/>
                </a:lnTo>
                <a:lnTo>
                  <a:pt x="2797" y="41"/>
                </a:lnTo>
                <a:lnTo>
                  <a:pt x="2834" y="40"/>
                </a:lnTo>
                <a:lnTo>
                  <a:pt x="2849" y="39"/>
                </a:lnTo>
                <a:lnTo>
                  <a:pt x="2861" y="38"/>
                </a:lnTo>
                <a:lnTo>
                  <a:pt x="2871" y="36"/>
                </a:lnTo>
                <a:lnTo>
                  <a:pt x="2880" y="35"/>
                </a:lnTo>
                <a:lnTo>
                  <a:pt x="2901" y="34"/>
                </a:lnTo>
                <a:lnTo>
                  <a:pt x="2987" y="33"/>
                </a:lnTo>
                <a:lnTo>
                  <a:pt x="3027" y="34"/>
                </a:lnTo>
                <a:lnTo>
                  <a:pt x="3032" y="35"/>
                </a:lnTo>
                <a:lnTo>
                  <a:pt x="3049"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8570" name="SMARTPenAnnotation187"/>
          <p:cNvSpPr>
            <a:spLocks/>
          </p:cNvSpPr>
          <p:nvPr/>
        </p:nvSpPr>
        <p:spPr bwMode="auto">
          <a:xfrm>
            <a:off x="3330575" y="4197350"/>
            <a:ext cx="2501900" cy="100013"/>
          </a:xfrm>
          <a:custGeom>
            <a:avLst/>
            <a:gdLst>
              <a:gd name="T0" fmla="*/ 0 w 1576"/>
              <a:gd name="T1" fmla="*/ 17 h 63"/>
              <a:gd name="T2" fmla="*/ 9 w 1576"/>
              <a:gd name="T3" fmla="*/ 14 h 63"/>
              <a:gd name="T4" fmla="*/ 18 w 1576"/>
              <a:gd name="T5" fmla="*/ 12 h 63"/>
              <a:gd name="T6" fmla="*/ 22 w 1576"/>
              <a:gd name="T7" fmla="*/ 11 h 63"/>
              <a:gd name="T8" fmla="*/ 33 w 1576"/>
              <a:gd name="T9" fmla="*/ 8 h 63"/>
              <a:gd name="T10" fmla="*/ 45 w 1576"/>
              <a:gd name="T11" fmla="*/ 7 h 63"/>
              <a:gd name="T12" fmla="*/ 76 w 1576"/>
              <a:gd name="T13" fmla="*/ 5 h 63"/>
              <a:gd name="T14" fmla="*/ 106 w 1576"/>
              <a:gd name="T15" fmla="*/ 2 h 63"/>
              <a:gd name="T16" fmla="*/ 144 w 1576"/>
              <a:gd name="T17" fmla="*/ 0 h 63"/>
              <a:gd name="T18" fmla="*/ 267 w 1576"/>
              <a:gd name="T19" fmla="*/ 0 h 63"/>
              <a:gd name="T20" fmla="*/ 430 w 1576"/>
              <a:gd name="T21" fmla="*/ 4 h 63"/>
              <a:gd name="T22" fmla="*/ 465 w 1576"/>
              <a:gd name="T23" fmla="*/ 5 h 63"/>
              <a:gd name="T24" fmla="*/ 492 w 1576"/>
              <a:gd name="T25" fmla="*/ 5 h 63"/>
              <a:gd name="T26" fmla="*/ 514 w 1576"/>
              <a:gd name="T27" fmla="*/ 7 h 63"/>
              <a:gd name="T28" fmla="*/ 532 w 1576"/>
              <a:gd name="T29" fmla="*/ 8 h 63"/>
              <a:gd name="T30" fmla="*/ 562 w 1576"/>
              <a:gd name="T31" fmla="*/ 10 h 63"/>
              <a:gd name="T32" fmla="*/ 600 w 1576"/>
              <a:gd name="T33" fmla="*/ 11 h 63"/>
              <a:gd name="T34" fmla="*/ 749 w 1576"/>
              <a:gd name="T35" fmla="*/ 11 h 63"/>
              <a:gd name="T36" fmla="*/ 762 w 1576"/>
              <a:gd name="T37" fmla="*/ 12 h 63"/>
              <a:gd name="T38" fmla="*/ 776 w 1576"/>
              <a:gd name="T39" fmla="*/ 14 h 63"/>
              <a:gd name="T40" fmla="*/ 789 w 1576"/>
              <a:gd name="T41" fmla="*/ 17 h 63"/>
              <a:gd name="T42" fmla="*/ 802 w 1576"/>
              <a:gd name="T43" fmla="*/ 19 h 63"/>
              <a:gd name="T44" fmla="*/ 816 w 1576"/>
              <a:gd name="T45" fmla="*/ 20 h 63"/>
              <a:gd name="T46" fmla="*/ 853 w 1576"/>
              <a:gd name="T47" fmla="*/ 22 h 63"/>
              <a:gd name="T48" fmla="*/ 900 w 1576"/>
              <a:gd name="T49" fmla="*/ 20 h 63"/>
              <a:gd name="T50" fmla="*/ 921 w 1576"/>
              <a:gd name="T51" fmla="*/ 19 h 63"/>
              <a:gd name="T52" fmla="*/ 955 w 1576"/>
              <a:gd name="T53" fmla="*/ 18 h 63"/>
              <a:gd name="T54" fmla="*/ 998 w 1576"/>
              <a:gd name="T55" fmla="*/ 17 h 63"/>
              <a:gd name="T56" fmla="*/ 1132 w 1576"/>
              <a:gd name="T57" fmla="*/ 17 h 63"/>
              <a:gd name="T58" fmla="*/ 1181 w 1576"/>
              <a:gd name="T59" fmla="*/ 18 h 63"/>
              <a:gd name="T60" fmla="*/ 1249 w 1576"/>
              <a:gd name="T61" fmla="*/ 21 h 63"/>
              <a:gd name="T62" fmla="*/ 1289 w 1576"/>
              <a:gd name="T63" fmla="*/ 22 h 63"/>
              <a:gd name="T64" fmla="*/ 1319 w 1576"/>
              <a:gd name="T65" fmla="*/ 23 h 63"/>
              <a:gd name="T66" fmla="*/ 1372 w 1576"/>
              <a:gd name="T67" fmla="*/ 28 h 63"/>
              <a:gd name="T68" fmla="*/ 1394 w 1576"/>
              <a:gd name="T69" fmla="*/ 31 h 63"/>
              <a:gd name="T70" fmla="*/ 1410 w 1576"/>
              <a:gd name="T71" fmla="*/ 33 h 63"/>
              <a:gd name="T72" fmla="*/ 1424 w 1576"/>
              <a:gd name="T73" fmla="*/ 35 h 63"/>
              <a:gd name="T74" fmla="*/ 1436 w 1576"/>
              <a:gd name="T75" fmla="*/ 36 h 63"/>
              <a:gd name="T76" fmla="*/ 1455 w 1576"/>
              <a:gd name="T77" fmla="*/ 38 h 63"/>
              <a:gd name="T78" fmla="*/ 1484 w 1576"/>
              <a:gd name="T79" fmla="*/ 40 h 63"/>
              <a:gd name="T80" fmla="*/ 1490 w 1576"/>
              <a:gd name="T81" fmla="*/ 41 h 63"/>
              <a:gd name="T82" fmla="*/ 1496 w 1576"/>
              <a:gd name="T83" fmla="*/ 42 h 63"/>
              <a:gd name="T84" fmla="*/ 1507 w 1576"/>
              <a:gd name="T85" fmla="*/ 44 h 63"/>
              <a:gd name="T86" fmla="*/ 1519 w 1576"/>
              <a:gd name="T87" fmla="*/ 45 h 63"/>
              <a:gd name="T88" fmla="*/ 1526 w 1576"/>
              <a:gd name="T89" fmla="*/ 46 h 63"/>
              <a:gd name="T90" fmla="*/ 1533 w 1576"/>
              <a:gd name="T91" fmla="*/ 47 h 63"/>
              <a:gd name="T92" fmla="*/ 1539 w 1576"/>
              <a:gd name="T93" fmla="*/ 49 h 63"/>
              <a:gd name="T94" fmla="*/ 1544 w 1576"/>
              <a:gd name="T95" fmla="*/ 51 h 63"/>
              <a:gd name="T96" fmla="*/ 1549 w 1576"/>
              <a:gd name="T97" fmla="*/ 53 h 63"/>
              <a:gd name="T98" fmla="*/ 1553 w 1576"/>
              <a:gd name="T99" fmla="*/ 54 h 63"/>
              <a:gd name="T100" fmla="*/ 1563 w 1576"/>
              <a:gd name="T101" fmla="*/ 56 h 63"/>
              <a:gd name="T102" fmla="*/ 1565 w 1576"/>
              <a:gd name="T103" fmla="*/ 56 h 63"/>
              <a:gd name="T104" fmla="*/ 1567 w 1576"/>
              <a:gd name="T105" fmla="*/ 56 h 63"/>
              <a:gd name="T106" fmla="*/ 1569 w 1576"/>
              <a:gd name="T107" fmla="*/ 58 h 63"/>
              <a:gd name="T108" fmla="*/ 1575 w 1576"/>
              <a:gd name="T109"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6" h="63">
                <a:moveTo>
                  <a:pt x="0" y="17"/>
                </a:moveTo>
                <a:lnTo>
                  <a:pt x="9" y="14"/>
                </a:lnTo>
                <a:lnTo>
                  <a:pt x="18" y="12"/>
                </a:lnTo>
                <a:lnTo>
                  <a:pt x="22" y="11"/>
                </a:lnTo>
                <a:lnTo>
                  <a:pt x="33" y="8"/>
                </a:lnTo>
                <a:lnTo>
                  <a:pt x="45" y="7"/>
                </a:lnTo>
                <a:lnTo>
                  <a:pt x="76" y="5"/>
                </a:lnTo>
                <a:lnTo>
                  <a:pt x="106" y="2"/>
                </a:lnTo>
                <a:lnTo>
                  <a:pt x="144" y="0"/>
                </a:lnTo>
                <a:lnTo>
                  <a:pt x="267" y="0"/>
                </a:lnTo>
                <a:lnTo>
                  <a:pt x="430" y="4"/>
                </a:lnTo>
                <a:lnTo>
                  <a:pt x="465" y="5"/>
                </a:lnTo>
                <a:lnTo>
                  <a:pt x="492" y="5"/>
                </a:lnTo>
                <a:lnTo>
                  <a:pt x="514" y="7"/>
                </a:lnTo>
                <a:lnTo>
                  <a:pt x="532" y="8"/>
                </a:lnTo>
                <a:lnTo>
                  <a:pt x="562" y="10"/>
                </a:lnTo>
                <a:lnTo>
                  <a:pt x="600" y="11"/>
                </a:lnTo>
                <a:lnTo>
                  <a:pt x="749" y="11"/>
                </a:lnTo>
                <a:lnTo>
                  <a:pt x="762" y="12"/>
                </a:lnTo>
                <a:lnTo>
                  <a:pt x="776" y="14"/>
                </a:lnTo>
                <a:lnTo>
                  <a:pt x="789" y="17"/>
                </a:lnTo>
                <a:lnTo>
                  <a:pt x="802" y="19"/>
                </a:lnTo>
                <a:lnTo>
                  <a:pt x="816" y="20"/>
                </a:lnTo>
                <a:lnTo>
                  <a:pt x="853" y="22"/>
                </a:lnTo>
                <a:lnTo>
                  <a:pt x="900" y="20"/>
                </a:lnTo>
                <a:lnTo>
                  <a:pt x="921" y="19"/>
                </a:lnTo>
                <a:lnTo>
                  <a:pt x="955" y="18"/>
                </a:lnTo>
                <a:lnTo>
                  <a:pt x="998" y="17"/>
                </a:lnTo>
                <a:lnTo>
                  <a:pt x="1132" y="17"/>
                </a:lnTo>
                <a:lnTo>
                  <a:pt x="1181" y="18"/>
                </a:lnTo>
                <a:lnTo>
                  <a:pt x="1249" y="21"/>
                </a:lnTo>
                <a:lnTo>
                  <a:pt x="1289" y="22"/>
                </a:lnTo>
                <a:lnTo>
                  <a:pt x="1319" y="23"/>
                </a:lnTo>
                <a:lnTo>
                  <a:pt x="1372" y="28"/>
                </a:lnTo>
                <a:lnTo>
                  <a:pt x="1394" y="31"/>
                </a:lnTo>
                <a:lnTo>
                  <a:pt x="1410" y="33"/>
                </a:lnTo>
                <a:lnTo>
                  <a:pt x="1424" y="35"/>
                </a:lnTo>
                <a:lnTo>
                  <a:pt x="1436" y="36"/>
                </a:lnTo>
                <a:lnTo>
                  <a:pt x="1455" y="38"/>
                </a:lnTo>
                <a:lnTo>
                  <a:pt x="1484" y="40"/>
                </a:lnTo>
                <a:lnTo>
                  <a:pt x="1490" y="41"/>
                </a:lnTo>
                <a:lnTo>
                  <a:pt x="1496" y="42"/>
                </a:lnTo>
                <a:lnTo>
                  <a:pt x="1507" y="44"/>
                </a:lnTo>
                <a:lnTo>
                  <a:pt x="1519" y="45"/>
                </a:lnTo>
                <a:lnTo>
                  <a:pt x="1526" y="46"/>
                </a:lnTo>
                <a:lnTo>
                  <a:pt x="1533" y="47"/>
                </a:lnTo>
                <a:lnTo>
                  <a:pt x="1539" y="49"/>
                </a:lnTo>
                <a:lnTo>
                  <a:pt x="1544" y="51"/>
                </a:lnTo>
                <a:lnTo>
                  <a:pt x="1549" y="53"/>
                </a:lnTo>
                <a:lnTo>
                  <a:pt x="1553" y="54"/>
                </a:lnTo>
                <a:lnTo>
                  <a:pt x="1563" y="56"/>
                </a:lnTo>
                <a:lnTo>
                  <a:pt x="1565" y="56"/>
                </a:lnTo>
                <a:lnTo>
                  <a:pt x="1567" y="56"/>
                </a:lnTo>
                <a:lnTo>
                  <a:pt x="1569" y="58"/>
                </a:lnTo>
                <a:lnTo>
                  <a:pt x="1575"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8571" name="SMARTPenAnnotation188"/>
          <p:cNvSpPr>
            <a:spLocks/>
          </p:cNvSpPr>
          <p:nvPr/>
        </p:nvSpPr>
        <p:spPr bwMode="auto">
          <a:xfrm>
            <a:off x="3571875" y="4589463"/>
            <a:ext cx="1555750" cy="198437"/>
          </a:xfrm>
          <a:custGeom>
            <a:avLst/>
            <a:gdLst>
              <a:gd name="T0" fmla="*/ 0 w 980"/>
              <a:gd name="T1" fmla="*/ 12 h 125"/>
              <a:gd name="T2" fmla="*/ 22 w 980"/>
              <a:gd name="T3" fmla="*/ 12 h 125"/>
              <a:gd name="T4" fmla="*/ 29 w 980"/>
              <a:gd name="T5" fmla="*/ 10 h 125"/>
              <a:gd name="T6" fmla="*/ 32 w 980"/>
              <a:gd name="T7" fmla="*/ 9 h 125"/>
              <a:gd name="T8" fmla="*/ 46 w 980"/>
              <a:gd name="T9" fmla="*/ 7 h 125"/>
              <a:gd name="T10" fmla="*/ 64 w 980"/>
              <a:gd name="T11" fmla="*/ 5 h 125"/>
              <a:gd name="T12" fmla="*/ 79 w 980"/>
              <a:gd name="T13" fmla="*/ 2 h 125"/>
              <a:gd name="T14" fmla="*/ 106 w 980"/>
              <a:gd name="T15" fmla="*/ 1 h 125"/>
              <a:gd name="T16" fmla="*/ 150 w 980"/>
              <a:gd name="T17" fmla="*/ 0 h 125"/>
              <a:gd name="T18" fmla="*/ 168 w 980"/>
              <a:gd name="T19" fmla="*/ 1 h 125"/>
              <a:gd name="T20" fmla="*/ 212 w 980"/>
              <a:gd name="T21" fmla="*/ 3 h 125"/>
              <a:gd name="T22" fmla="*/ 251 w 980"/>
              <a:gd name="T23" fmla="*/ 6 h 125"/>
              <a:gd name="T24" fmla="*/ 269 w 980"/>
              <a:gd name="T25" fmla="*/ 8 h 125"/>
              <a:gd name="T26" fmla="*/ 295 w 980"/>
              <a:gd name="T27" fmla="*/ 10 h 125"/>
              <a:gd name="T28" fmla="*/ 325 w 980"/>
              <a:gd name="T29" fmla="*/ 13 h 125"/>
              <a:gd name="T30" fmla="*/ 354 w 980"/>
              <a:gd name="T31" fmla="*/ 16 h 125"/>
              <a:gd name="T32" fmla="*/ 382 w 980"/>
              <a:gd name="T33" fmla="*/ 17 h 125"/>
              <a:gd name="T34" fmla="*/ 411 w 980"/>
              <a:gd name="T35" fmla="*/ 19 h 125"/>
              <a:gd name="T36" fmla="*/ 439 w 980"/>
              <a:gd name="T37" fmla="*/ 22 h 125"/>
              <a:gd name="T38" fmla="*/ 461 w 980"/>
              <a:gd name="T39" fmla="*/ 23 h 125"/>
              <a:gd name="T40" fmla="*/ 494 w 980"/>
              <a:gd name="T41" fmla="*/ 25 h 125"/>
              <a:gd name="T42" fmla="*/ 523 w 980"/>
              <a:gd name="T43" fmla="*/ 27 h 125"/>
              <a:gd name="T44" fmla="*/ 548 w 980"/>
              <a:gd name="T45" fmla="*/ 28 h 125"/>
              <a:gd name="T46" fmla="*/ 570 w 980"/>
              <a:gd name="T47" fmla="*/ 28 h 125"/>
              <a:gd name="T48" fmla="*/ 591 w 980"/>
              <a:gd name="T49" fmla="*/ 30 h 125"/>
              <a:gd name="T50" fmla="*/ 613 w 980"/>
              <a:gd name="T51" fmla="*/ 33 h 125"/>
              <a:gd name="T52" fmla="*/ 625 w 980"/>
              <a:gd name="T53" fmla="*/ 36 h 125"/>
              <a:gd name="T54" fmla="*/ 636 w 980"/>
              <a:gd name="T55" fmla="*/ 39 h 125"/>
              <a:gd name="T56" fmla="*/ 658 w 980"/>
              <a:gd name="T57" fmla="*/ 43 h 125"/>
              <a:gd name="T58" fmla="*/ 681 w 980"/>
              <a:gd name="T59" fmla="*/ 45 h 125"/>
              <a:gd name="T60" fmla="*/ 703 w 980"/>
              <a:gd name="T61" fmla="*/ 48 h 125"/>
              <a:gd name="T62" fmla="*/ 724 w 980"/>
              <a:gd name="T63" fmla="*/ 49 h 125"/>
              <a:gd name="T64" fmla="*/ 744 w 980"/>
              <a:gd name="T65" fmla="*/ 51 h 125"/>
              <a:gd name="T66" fmla="*/ 811 w 980"/>
              <a:gd name="T67" fmla="*/ 59 h 125"/>
              <a:gd name="T68" fmla="*/ 827 w 980"/>
              <a:gd name="T69" fmla="*/ 61 h 125"/>
              <a:gd name="T70" fmla="*/ 842 w 980"/>
              <a:gd name="T71" fmla="*/ 64 h 125"/>
              <a:gd name="T72" fmla="*/ 858 w 980"/>
              <a:gd name="T73" fmla="*/ 67 h 125"/>
              <a:gd name="T74" fmla="*/ 880 w 980"/>
              <a:gd name="T75" fmla="*/ 71 h 125"/>
              <a:gd name="T76" fmla="*/ 903 w 980"/>
              <a:gd name="T77" fmla="*/ 74 h 125"/>
              <a:gd name="T78" fmla="*/ 910 w 980"/>
              <a:gd name="T79" fmla="*/ 76 h 125"/>
              <a:gd name="T80" fmla="*/ 916 w 980"/>
              <a:gd name="T81" fmla="*/ 78 h 125"/>
              <a:gd name="T82" fmla="*/ 923 w 980"/>
              <a:gd name="T83" fmla="*/ 81 h 125"/>
              <a:gd name="T84" fmla="*/ 931 w 980"/>
              <a:gd name="T85" fmla="*/ 84 h 125"/>
              <a:gd name="T86" fmla="*/ 937 w 980"/>
              <a:gd name="T87" fmla="*/ 87 h 125"/>
              <a:gd name="T88" fmla="*/ 944 w 980"/>
              <a:gd name="T89" fmla="*/ 91 h 125"/>
              <a:gd name="T90" fmla="*/ 950 w 980"/>
              <a:gd name="T91" fmla="*/ 94 h 125"/>
              <a:gd name="T92" fmla="*/ 956 w 980"/>
              <a:gd name="T93" fmla="*/ 99 h 125"/>
              <a:gd name="T94" fmla="*/ 961 w 980"/>
              <a:gd name="T95" fmla="*/ 105 h 125"/>
              <a:gd name="T96" fmla="*/ 979 w 980"/>
              <a:gd name="T97"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0" h="125">
                <a:moveTo>
                  <a:pt x="0" y="12"/>
                </a:moveTo>
                <a:lnTo>
                  <a:pt x="22" y="12"/>
                </a:lnTo>
                <a:lnTo>
                  <a:pt x="29" y="10"/>
                </a:lnTo>
                <a:lnTo>
                  <a:pt x="32" y="9"/>
                </a:lnTo>
                <a:lnTo>
                  <a:pt x="46" y="7"/>
                </a:lnTo>
                <a:lnTo>
                  <a:pt x="64" y="5"/>
                </a:lnTo>
                <a:lnTo>
                  <a:pt x="79" y="2"/>
                </a:lnTo>
                <a:lnTo>
                  <a:pt x="106" y="1"/>
                </a:lnTo>
                <a:lnTo>
                  <a:pt x="150" y="0"/>
                </a:lnTo>
                <a:lnTo>
                  <a:pt x="168" y="1"/>
                </a:lnTo>
                <a:lnTo>
                  <a:pt x="212" y="3"/>
                </a:lnTo>
                <a:lnTo>
                  <a:pt x="251" y="6"/>
                </a:lnTo>
                <a:lnTo>
                  <a:pt x="269" y="8"/>
                </a:lnTo>
                <a:lnTo>
                  <a:pt x="295" y="10"/>
                </a:lnTo>
                <a:lnTo>
                  <a:pt x="325" y="13"/>
                </a:lnTo>
                <a:lnTo>
                  <a:pt x="354" y="16"/>
                </a:lnTo>
                <a:lnTo>
                  <a:pt x="382" y="17"/>
                </a:lnTo>
                <a:lnTo>
                  <a:pt x="411" y="19"/>
                </a:lnTo>
                <a:lnTo>
                  <a:pt x="439" y="22"/>
                </a:lnTo>
                <a:lnTo>
                  <a:pt x="461" y="23"/>
                </a:lnTo>
                <a:lnTo>
                  <a:pt x="494" y="25"/>
                </a:lnTo>
                <a:lnTo>
                  <a:pt x="523" y="27"/>
                </a:lnTo>
                <a:lnTo>
                  <a:pt x="548" y="28"/>
                </a:lnTo>
                <a:lnTo>
                  <a:pt x="570" y="28"/>
                </a:lnTo>
                <a:lnTo>
                  <a:pt x="591" y="30"/>
                </a:lnTo>
                <a:lnTo>
                  <a:pt x="613" y="33"/>
                </a:lnTo>
                <a:lnTo>
                  <a:pt x="625" y="36"/>
                </a:lnTo>
                <a:lnTo>
                  <a:pt x="636" y="39"/>
                </a:lnTo>
                <a:lnTo>
                  <a:pt x="658" y="43"/>
                </a:lnTo>
                <a:lnTo>
                  <a:pt x="681" y="45"/>
                </a:lnTo>
                <a:lnTo>
                  <a:pt x="703" y="48"/>
                </a:lnTo>
                <a:lnTo>
                  <a:pt x="724" y="49"/>
                </a:lnTo>
                <a:lnTo>
                  <a:pt x="744" y="51"/>
                </a:lnTo>
                <a:lnTo>
                  <a:pt x="811" y="59"/>
                </a:lnTo>
                <a:lnTo>
                  <a:pt x="827" y="61"/>
                </a:lnTo>
                <a:lnTo>
                  <a:pt x="842" y="64"/>
                </a:lnTo>
                <a:lnTo>
                  <a:pt x="858" y="67"/>
                </a:lnTo>
                <a:lnTo>
                  <a:pt x="880" y="71"/>
                </a:lnTo>
                <a:lnTo>
                  <a:pt x="903" y="74"/>
                </a:lnTo>
                <a:lnTo>
                  <a:pt x="910" y="76"/>
                </a:lnTo>
                <a:lnTo>
                  <a:pt x="916" y="78"/>
                </a:lnTo>
                <a:lnTo>
                  <a:pt x="923" y="81"/>
                </a:lnTo>
                <a:lnTo>
                  <a:pt x="931" y="84"/>
                </a:lnTo>
                <a:lnTo>
                  <a:pt x="937" y="87"/>
                </a:lnTo>
                <a:lnTo>
                  <a:pt x="944" y="91"/>
                </a:lnTo>
                <a:lnTo>
                  <a:pt x="950" y="94"/>
                </a:lnTo>
                <a:lnTo>
                  <a:pt x="956" y="99"/>
                </a:lnTo>
                <a:lnTo>
                  <a:pt x="961" y="105"/>
                </a:lnTo>
                <a:lnTo>
                  <a:pt x="979" y="12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8572" name="SMARTPenAnnotation189"/>
          <p:cNvSpPr>
            <a:spLocks/>
          </p:cNvSpPr>
          <p:nvPr/>
        </p:nvSpPr>
        <p:spPr bwMode="auto">
          <a:xfrm>
            <a:off x="866775" y="5116513"/>
            <a:ext cx="5100638" cy="90487"/>
          </a:xfrm>
          <a:custGeom>
            <a:avLst/>
            <a:gdLst>
              <a:gd name="T0" fmla="*/ 6 w 3213"/>
              <a:gd name="T1" fmla="*/ 42 h 57"/>
              <a:gd name="T2" fmla="*/ 15 w 3213"/>
              <a:gd name="T3" fmla="*/ 39 h 57"/>
              <a:gd name="T4" fmla="*/ 21 w 3213"/>
              <a:gd name="T5" fmla="*/ 37 h 57"/>
              <a:gd name="T6" fmla="*/ 42 w 3213"/>
              <a:gd name="T7" fmla="*/ 33 h 57"/>
              <a:gd name="T8" fmla="*/ 66 w 3213"/>
              <a:gd name="T9" fmla="*/ 30 h 57"/>
              <a:gd name="T10" fmla="*/ 82 w 3213"/>
              <a:gd name="T11" fmla="*/ 26 h 57"/>
              <a:gd name="T12" fmla="*/ 100 w 3213"/>
              <a:gd name="T13" fmla="*/ 21 h 57"/>
              <a:gd name="T14" fmla="*/ 129 w 3213"/>
              <a:gd name="T15" fmla="*/ 18 h 57"/>
              <a:gd name="T16" fmla="*/ 248 w 3213"/>
              <a:gd name="T17" fmla="*/ 19 h 57"/>
              <a:gd name="T18" fmla="*/ 290 w 3213"/>
              <a:gd name="T19" fmla="*/ 21 h 57"/>
              <a:gd name="T20" fmla="*/ 377 w 3213"/>
              <a:gd name="T21" fmla="*/ 26 h 57"/>
              <a:gd name="T22" fmla="*/ 454 w 3213"/>
              <a:gd name="T23" fmla="*/ 32 h 57"/>
              <a:gd name="T24" fmla="*/ 488 w 3213"/>
              <a:gd name="T25" fmla="*/ 34 h 57"/>
              <a:gd name="T26" fmla="*/ 508 w 3213"/>
              <a:gd name="T27" fmla="*/ 37 h 57"/>
              <a:gd name="T28" fmla="*/ 537 w 3213"/>
              <a:gd name="T29" fmla="*/ 39 h 57"/>
              <a:gd name="T30" fmla="*/ 721 w 3213"/>
              <a:gd name="T31" fmla="*/ 49 h 57"/>
              <a:gd name="T32" fmla="*/ 1158 w 3213"/>
              <a:gd name="T33" fmla="*/ 51 h 57"/>
              <a:gd name="T34" fmla="*/ 1192 w 3213"/>
              <a:gd name="T35" fmla="*/ 54 h 57"/>
              <a:gd name="T36" fmla="*/ 1305 w 3213"/>
              <a:gd name="T37" fmla="*/ 56 h 57"/>
              <a:gd name="T38" fmla="*/ 1548 w 3213"/>
              <a:gd name="T39" fmla="*/ 55 h 57"/>
              <a:gd name="T40" fmla="*/ 1647 w 3213"/>
              <a:gd name="T41" fmla="*/ 51 h 57"/>
              <a:gd name="T42" fmla="*/ 1731 w 3213"/>
              <a:gd name="T43" fmla="*/ 43 h 57"/>
              <a:gd name="T44" fmla="*/ 1761 w 3213"/>
              <a:gd name="T45" fmla="*/ 41 h 57"/>
              <a:gd name="T46" fmla="*/ 1786 w 3213"/>
              <a:gd name="T47" fmla="*/ 39 h 57"/>
              <a:gd name="T48" fmla="*/ 1820 w 3213"/>
              <a:gd name="T49" fmla="*/ 35 h 57"/>
              <a:gd name="T50" fmla="*/ 1850 w 3213"/>
              <a:gd name="T51" fmla="*/ 33 h 57"/>
              <a:gd name="T52" fmla="*/ 1880 w 3213"/>
              <a:gd name="T53" fmla="*/ 30 h 57"/>
              <a:gd name="T54" fmla="*/ 1911 w 3213"/>
              <a:gd name="T55" fmla="*/ 27 h 57"/>
              <a:gd name="T56" fmla="*/ 1948 w 3213"/>
              <a:gd name="T57" fmla="*/ 22 h 57"/>
              <a:gd name="T58" fmla="*/ 1982 w 3213"/>
              <a:gd name="T59" fmla="*/ 19 h 57"/>
              <a:gd name="T60" fmla="*/ 2093 w 3213"/>
              <a:gd name="T61" fmla="*/ 13 h 57"/>
              <a:gd name="T62" fmla="*/ 2263 w 3213"/>
              <a:gd name="T63" fmla="*/ 11 h 57"/>
              <a:gd name="T64" fmla="*/ 2290 w 3213"/>
              <a:gd name="T65" fmla="*/ 15 h 57"/>
              <a:gd name="T66" fmla="*/ 2317 w 3213"/>
              <a:gd name="T67" fmla="*/ 19 h 57"/>
              <a:gd name="T68" fmla="*/ 2361 w 3213"/>
              <a:gd name="T69" fmla="*/ 22 h 57"/>
              <a:gd name="T70" fmla="*/ 2396 w 3213"/>
              <a:gd name="T71" fmla="*/ 20 h 57"/>
              <a:gd name="T72" fmla="*/ 2475 w 3213"/>
              <a:gd name="T73" fmla="*/ 17 h 57"/>
              <a:gd name="T74" fmla="*/ 2545 w 3213"/>
              <a:gd name="T75" fmla="*/ 9 h 57"/>
              <a:gd name="T76" fmla="*/ 2591 w 3213"/>
              <a:gd name="T77" fmla="*/ 6 h 57"/>
              <a:gd name="T78" fmla="*/ 2670 w 3213"/>
              <a:gd name="T79" fmla="*/ 2 h 57"/>
              <a:gd name="T80" fmla="*/ 2791 w 3213"/>
              <a:gd name="T81" fmla="*/ 2 h 57"/>
              <a:gd name="T82" fmla="*/ 2817 w 3213"/>
              <a:gd name="T83" fmla="*/ 5 h 57"/>
              <a:gd name="T84" fmla="*/ 2863 w 3213"/>
              <a:gd name="T85" fmla="*/ 7 h 57"/>
              <a:gd name="T86" fmla="*/ 2885 w 3213"/>
              <a:gd name="T87" fmla="*/ 10 h 57"/>
              <a:gd name="T88" fmla="*/ 2908 w 3213"/>
              <a:gd name="T89" fmla="*/ 13 h 57"/>
              <a:gd name="T90" fmla="*/ 3026 w 3213"/>
              <a:gd name="T91" fmla="*/ 29 h 57"/>
              <a:gd name="T92" fmla="*/ 3059 w 3213"/>
              <a:gd name="T93" fmla="*/ 34 h 57"/>
              <a:gd name="T94" fmla="*/ 3093 w 3213"/>
              <a:gd name="T95" fmla="*/ 37 h 57"/>
              <a:gd name="T96" fmla="*/ 3162 w 3213"/>
              <a:gd name="T97" fmla="*/ 40 h 57"/>
              <a:gd name="T98" fmla="*/ 3170 w 3213"/>
              <a:gd name="T99" fmla="*/ 42 h 57"/>
              <a:gd name="T100" fmla="*/ 3199 w 3213"/>
              <a:gd name="T101"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3" h="57">
                <a:moveTo>
                  <a:pt x="0" y="45"/>
                </a:moveTo>
                <a:lnTo>
                  <a:pt x="6" y="42"/>
                </a:lnTo>
                <a:lnTo>
                  <a:pt x="10" y="41"/>
                </a:lnTo>
                <a:lnTo>
                  <a:pt x="15" y="39"/>
                </a:lnTo>
                <a:lnTo>
                  <a:pt x="18" y="38"/>
                </a:lnTo>
                <a:lnTo>
                  <a:pt x="21" y="37"/>
                </a:lnTo>
                <a:lnTo>
                  <a:pt x="30" y="35"/>
                </a:lnTo>
                <a:lnTo>
                  <a:pt x="42" y="33"/>
                </a:lnTo>
                <a:lnTo>
                  <a:pt x="56" y="32"/>
                </a:lnTo>
                <a:lnTo>
                  <a:pt x="66" y="30"/>
                </a:lnTo>
                <a:lnTo>
                  <a:pt x="75" y="28"/>
                </a:lnTo>
                <a:lnTo>
                  <a:pt x="82" y="26"/>
                </a:lnTo>
                <a:lnTo>
                  <a:pt x="94" y="23"/>
                </a:lnTo>
                <a:lnTo>
                  <a:pt x="100" y="21"/>
                </a:lnTo>
                <a:lnTo>
                  <a:pt x="107" y="19"/>
                </a:lnTo>
                <a:lnTo>
                  <a:pt x="129" y="18"/>
                </a:lnTo>
                <a:lnTo>
                  <a:pt x="216" y="17"/>
                </a:lnTo>
                <a:lnTo>
                  <a:pt x="248" y="19"/>
                </a:lnTo>
                <a:lnTo>
                  <a:pt x="265" y="20"/>
                </a:lnTo>
                <a:lnTo>
                  <a:pt x="290" y="21"/>
                </a:lnTo>
                <a:lnTo>
                  <a:pt x="337" y="23"/>
                </a:lnTo>
                <a:lnTo>
                  <a:pt x="377" y="26"/>
                </a:lnTo>
                <a:lnTo>
                  <a:pt x="409" y="28"/>
                </a:lnTo>
                <a:lnTo>
                  <a:pt x="454" y="32"/>
                </a:lnTo>
                <a:lnTo>
                  <a:pt x="478" y="33"/>
                </a:lnTo>
                <a:lnTo>
                  <a:pt x="488" y="34"/>
                </a:lnTo>
                <a:lnTo>
                  <a:pt x="499" y="35"/>
                </a:lnTo>
                <a:lnTo>
                  <a:pt x="508" y="37"/>
                </a:lnTo>
                <a:lnTo>
                  <a:pt x="528" y="38"/>
                </a:lnTo>
                <a:lnTo>
                  <a:pt x="537" y="39"/>
                </a:lnTo>
                <a:lnTo>
                  <a:pt x="665" y="47"/>
                </a:lnTo>
                <a:lnTo>
                  <a:pt x="721" y="49"/>
                </a:lnTo>
                <a:lnTo>
                  <a:pt x="854" y="51"/>
                </a:lnTo>
                <a:lnTo>
                  <a:pt x="1158" y="51"/>
                </a:lnTo>
                <a:lnTo>
                  <a:pt x="1181" y="52"/>
                </a:lnTo>
                <a:lnTo>
                  <a:pt x="1192" y="54"/>
                </a:lnTo>
                <a:lnTo>
                  <a:pt x="1215" y="55"/>
                </a:lnTo>
                <a:lnTo>
                  <a:pt x="1305" y="56"/>
                </a:lnTo>
                <a:lnTo>
                  <a:pt x="1508" y="56"/>
                </a:lnTo>
                <a:lnTo>
                  <a:pt x="1548" y="55"/>
                </a:lnTo>
                <a:lnTo>
                  <a:pt x="1584" y="53"/>
                </a:lnTo>
                <a:lnTo>
                  <a:pt x="1647" y="51"/>
                </a:lnTo>
                <a:lnTo>
                  <a:pt x="1665" y="50"/>
                </a:lnTo>
                <a:lnTo>
                  <a:pt x="1731" y="43"/>
                </a:lnTo>
                <a:lnTo>
                  <a:pt x="1747" y="42"/>
                </a:lnTo>
                <a:lnTo>
                  <a:pt x="1761" y="41"/>
                </a:lnTo>
                <a:lnTo>
                  <a:pt x="1774" y="40"/>
                </a:lnTo>
                <a:lnTo>
                  <a:pt x="1786" y="39"/>
                </a:lnTo>
                <a:lnTo>
                  <a:pt x="1798" y="37"/>
                </a:lnTo>
                <a:lnTo>
                  <a:pt x="1820" y="35"/>
                </a:lnTo>
                <a:lnTo>
                  <a:pt x="1840" y="34"/>
                </a:lnTo>
                <a:lnTo>
                  <a:pt x="1850" y="33"/>
                </a:lnTo>
                <a:lnTo>
                  <a:pt x="1859" y="31"/>
                </a:lnTo>
                <a:lnTo>
                  <a:pt x="1880" y="30"/>
                </a:lnTo>
                <a:lnTo>
                  <a:pt x="1901" y="28"/>
                </a:lnTo>
                <a:lnTo>
                  <a:pt x="1911" y="27"/>
                </a:lnTo>
                <a:lnTo>
                  <a:pt x="1921" y="26"/>
                </a:lnTo>
                <a:lnTo>
                  <a:pt x="1948" y="22"/>
                </a:lnTo>
                <a:lnTo>
                  <a:pt x="1964" y="20"/>
                </a:lnTo>
                <a:lnTo>
                  <a:pt x="1982" y="19"/>
                </a:lnTo>
                <a:lnTo>
                  <a:pt x="2039" y="17"/>
                </a:lnTo>
                <a:lnTo>
                  <a:pt x="2093" y="13"/>
                </a:lnTo>
                <a:lnTo>
                  <a:pt x="2150" y="12"/>
                </a:lnTo>
                <a:lnTo>
                  <a:pt x="2263" y="11"/>
                </a:lnTo>
                <a:lnTo>
                  <a:pt x="2276" y="13"/>
                </a:lnTo>
                <a:lnTo>
                  <a:pt x="2290" y="15"/>
                </a:lnTo>
                <a:lnTo>
                  <a:pt x="2304" y="17"/>
                </a:lnTo>
                <a:lnTo>
                  <a:pt x="2317" y="19"/>
                </a:lnTo>
                <a:lnTo>
                  <a:pt x="2329" y="20"/>
                </a:lnTo>
                <a:lnTo>
                  <a:pt x="2361" y="22"/>
                </a:lnTo>
                <a:lnTo>
                  <a:pt x="2388" y="21"/>
                </a:lnTo>
                <a:lnTo>
                  <a:pt x="2396" y="20"/>
                </a:lnTo>
                <a:lnTo>
                  <a:pt x="2414" y="18"/>
                </a:lnTo>
                <a:lnTo>
                  <a:pt x="2475" y="17"/>
                </a:lnTo>
                <a:lnTo>
                  <a:pt x="2490" y="16"/>
                </a:lnTo>
                <a:lnTo>
                  <a:pt x="2545" y="9"/>
                </a:lnTo>
                <a:lnTo>
                  <a:pt x="2558" y="8"/>
                </a:lnTo>
                <a:lnTo>
                  <a:pt x="2591" y="6"/>
                </a:lnTo>
                <a:lnTo>
                  <a:pt x="2616" y="5"/>
                </a:lnTo>
                <a:lnTo>
                  <a:pt x="2670" y="2"/>
                </a:lnTo>
                <a:lnTo>
                  <a:pt x="2743" y="0"/>
                </a:lnTo>
                <a:lnTo>
                  <a:pt x="2791" y="2"/>
                </a:lnTo>
                <a:lnTo>
                  <a:pt x="2800" y="3"/>
                </a:lnTo>
                <a:lnTo>
                  <a:pt x="2817" y="5"/>
                </a:lnTo>
                <a:lnTo>
                  <a:pt x="2855" y="6"/>
                </a:lnTo>
                <a:lnTo>
                  <a:pt x="2863" y="7"/>
                </a:lnTo>
                <a:lnTo>
                  <a:pt x="2870" y="9"/>
                </a:lnTo>
                <a:lnTo>
                  <a:pt x="2885" y="10"/>
                </a:lnTo>
                <a:lnTo>
                  <a:pt x="2900" y="11"/>
                </a:lnTo>
                <a:lnTo>
                  <a:pt x="2908" y="13"/>
                </a:lnTo>
                <a:lnTo>
                  <a:pt x="2915" y="14"/>
                </a:lnTo>
                <a:lnTo>
                  <a:pt x="3026" y="29"/>
                </a:lnTo>
                <a:lnTo>
                  <a:pt x="3045" y="32"/>
                </a:lnTo>
                <a:lnTo>
                  <a:pt x="3059" y="34"/>
                </a:lnTo>
                <a:lnTo>
                  <a:pt x="3075" y="36"/>
                </a:lnTo>
                <a:lnTo>
                  <a:pt x="3093" y="37"/>
                </a:lnTo>
                <a:lnTo>
                  <a:pt x="3141" y="39"/>
                </a:lnTo>
                <a:lnTo>
                  <a:pt x="3162" y="40"/>
                </a:lnTo>
                <a:lnTo>
                  <a:pt x="3166" y="41"/>
                </a:lnTo>
                <a:lnTo>
                  <a:pt x="3170" y="42"/>
                </a:lnTo>
                <a:lnTo>
                  <a:pt x="3176" y="44"/>
                </a:lnTo>
                <a:lnTo>
                  <a:pt x="3199" y="45"/>
                </a:lnTo>
                <a:lnTo>
                  <a:pt x="3212"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8573" name="SMARTPenAnnotation190"/>
          <p:cNvSpPr>
            <a:spLocks/>
          </p:cNvSpPr>
          <p:nvPr/>
        </p:nvSpPr>
        <p:spPr bwMode="auto">
          <a:xfrm>
            <a:off x="669925" y="5502275"/>
            <a:ext cx="3590925" cy="177800"/>
          </a:xfrm>
          <a:custGeom>
            <a:avLst/>
            <a:gdLst>
              <a:gd name="T0" fmla="*/ 3 w 2262"/>
              <a:gd name="T1" fmla="*/ 47 h 112"/>
              <a:gd name="T2" fmla="*/ 13 w 2262"/>
              <a:gd name="T3" fmla="*/ 43 h 112"/>
              <a:gd name="T4" fmla="*/ 29 w 2262"/>
              <a:gd name="T5" fmla="*/ 36 h 112"/>
              <a:gd name="T6" fmla="*/ 38 w 2262"/>
              <a:gd name="T7" fmla="*/ 33 h 112"/>
              <a:gd name="T8" fmla="*/ 54 w 2262"/>
              <a:gd name="T9" fmla="*/ 25 h 112"/>
              <a:gd name="T10" fmla="*/ 63 w 2262"/>
              <a:gd name="T11" fmla="*/ 21 h 112"/>
              <a:gd name="T12" fmla="*/ 76 w 2262"/>
              <a:gd name="T13" fmla="*/ 18 h 112"/>
              <a:gd name="T14" fmla="*/ 104 w 2262"/>
              <a:gd name="T15" fmla="*/ 13 h 112"/>
              <a:gd name="T16" fmla="*/ 235 w 2262"/>
              <a:gd name="T17" fmla="*/ 13 h 112"/>
              <a:gd name="T18" fmla="*/ 293 w 2262"/>
              <a:gd name="T19" fmla="*/ 19 h 112"/>
              <a:gd name="T20" fmla="*/ 374 w 2262"/>
              <a:gd name="T21" fmla="*/ 24 h 112"/>
              <a:gd name="T22" fmla="*/ 430 w 2262"/>
              <a:gd name="T23" fmla="*/ 30 h 112"/>
              <a:gd name="T24" fmla="*/ 511 w 2262"/>
              <a:gd name="T25" fmla="*/ 38 h 112"/>
              <a:gd name="T26" fmla="*/ 558 w 2262"/>
              <a:gd name="T27" fmla="*/ 45 h 112"/>
              <a:gd name="T28" fmla="*/ 621 w 2262"/>
              <a:gd name="T29" fmla="*/ 57 h 112"/>
              <a:gd name="T30" fmla="*/ 690 w 2262"/>
              <a:gd name="T31" fmla="*/ 65 h 112"/>
              <a:gd name="T32" fmla="*/ 738 w 2262"/>
              <a:gd name="T33" fmla="*/ 71 h 112"/>
              <a:gd name="T34" fmla="*/ 790 w 2262"/>
              <a:gd name="T35" fmla="*/ 79 h 112"/>
              <a:gd name="T36" fmla="*/ 851 w 2262"/>
              <a:gd name="T37" fmla="*/ 86 h 112"/>
              <a:gd name="T38" fmla="*/ 890 w 2262"/>
              <a:gd name="T39" fmla="*/ 92 h 112"/>
              <a:gd name="T40" fmla="*/ 984 w 2262"/>
              <a:gd name="T41" fmla="*/ 101 h 112"/>
              <a:gd name="T42" fmla="*/ 1020 w 2262"/>
              <a:gd name="T43" fmla="*/ 106 h 112"/>
              <a:gd name="T44" fmla="*/ 1102 w 2262"/>
              <a:gd name="T45" fmla="*/ 111 h 112"/>
              <a:gd name="T46" fmla="*/ 1297 w 2262"/>
              <a:gd name="T47" fmla="*/ 108 h 112"/>
              <a:gd name="T48" fmla="*/ 1413 w 2262"/>
              <a:gd name="T49" fmla="*/ 95 h 112"/>
              <a:gd name="T50" fmla="*/ 1469 w 2262"/>
              <a:gd name="T51" fmla="*/ 85 h 112"/>
              <a:gd name="T52" fmla="*/ 1650 w 2262"/>
              <a:gd name="T53" fmla="*/ 47 h 112"/>
              <a:gd name="T54" fmla="*/ 1702 w 2262"/>
              <a:gd name="T55" fmla="*/ 35 h 112"/>
              <a:gd name="T56" fmla="*/ 1740 w 2262"/>
              <a:gd name="T57" fmla="*/ 30 h 112"/>
              <a:gd name="T58" fmla="*/ 1787 w 2262"/>
              <a:gd name="T59" fmla="*/ 21 h 112"/>
              <a:gd name="T60" fmla="*/ 1838 w 2262"/>
              <a:gd name="T61" fmla="*/ 16 h 112"/>
              <a:gd name="T62" fmla="*/ 1883 w 2262"/>
              <a:gd name="T63" fmla="*/ 10 h 112"/>
              <a:gd name="T64" fmla="*/ 1968 w 2262"/>
              <a:gd name="T65" fmla="*/ 3 h 112"/>
              <a:gd name="T66" fmla="*/ 2069 w 2262"/>
              <a:gd name="T67" fmla="*/ 2 h 112"/>
              <a:gd name="T68" fmla="*/ 2193 w 2262"/>
              <a:gd name="T69" fmla="*/ 9 h 112"/>
              <a:gd name="T70" fmla="*/ 2241 w 2262"/>
              <a:gd name="T71" fmla="*/ 1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2" h="112">
                <a:moveTo>
                  <a:pt x="0" y="50"/>
                </a:moveTo>
                <a:lnTo>
                  <a:pt x="3" y="47"/>
                </a:lnTo>
                <a:lnTo>
                  <a:pt x="4" y="46"/>
                </a:lnTo>
                <a:lnTo>
                  <a:pt x="13" y="43"/>
                </a:lnTo>
                <a:lnTo>
                  <a:pt x="20" y="40"/>
                </a:lnTo>
                <a:lnTo>
                  <a:pt x="29" y="36"/>
                </a:lnTo>
                <a:lnTo>
                  <a:pt x="34" y="34"/>
                </a:lnTo>
                <a:lnTo>
                  <a:pt x="38" y="33"/>
                </a:lnTo>
                <a:lnTo>
                  <a:pt x="46" y="29"/>
                </a:lnTo>
                <a:lnTo>
                  <a:pt x="54" y="25"/>
                </a:lnTo>
                <a:lnTo>
                  <a:pt x="58" y="23"/>
                </a:lnTo>
                <a:lnTo>
                  <a:pt x="63" y="21"/>
                </a:lnTo>
                <a:lnTo>
                  <a:pt x="68" y="20"/>
                </a:lnTo>
                <a:lnTo>
                  <a:pt x="76" y="18"/>
                </a:lnTo>
                <a:lnTo>
                  <a:pt x="84" y="16"/>
                </a:lnTo>
                <a:lnTo>
                  <a:pt x="104" y="13"/>
                </a:lnTo>
                <a:lnTo>
                  <a:pt x="167" y="10"/>
                </a:lnTo>
                <a:lnTo>
                  <a:pt x="235" y="13"/>
                </a:lnTo>
                <a:lnTo>
                  <a:pt x="277" y="16"/>
                </a:lnTo>
                <a:lnTo>
                  <a:pt x="293" y="19"/>
                </a:lnTo>
                <a:lnTo>
                  <a:pt x="334" y="22"/>
                </a:lnTo>
                <a:lnTo>
                  <a:pt x="374" y="24"/>
                </a:lnTo>
                <a:lnTo>
                  <a:pt x="406" y="28"/>
                </a:lnTo>
                <a:lnTo>
                  <a:pt x="430" y="30"/>
                </a:lnTo>
                <a:lnTo>
                  <a:pt x="468" y="33"/>
                </a:lnTo>
                <a:lnTo>
                  <a:pt x="511" y="38"/>
                </a:lnTo>
                <a:lnTo>
                  <a:pt x="545" y="43"/>
                </a:lnTo>
                <a:lnTo>
                  <a:pt x="558" y="45"/>
                </a:lnTo>
                <a:lnTo>
                  <a:pt x="607" y="54"/>
                </a:lnTo>
                <a:lnTo>
                  <a:pt x="621" y="57"/>
                </a:lnTo>
                <a:lnTo>
                  <a:pt x="657" y="60"/>
                </a:lnTo>
                <a:lnTo>
                  <a:pt x="690" y="65"/>
                </a:lnTo>
                <a:lnTo>
                  <a:pt x="721" y="69"/>
                </a:lnTo>
                <a:lnTo>
                  <a:pt x="738" y="71"/>
                </a:lnTo>
                <a:lnTo>
                  <a:pt x="774" y="77"/>
                </a:lnTo>
                <a:lnTo>
                  <a:pt x="790" y="79"/>
                </a:lnTo>
                <a:lnTo>
                  <a:pt x="829" y="83"/>
                </a:lnTo>
                <a:lnTo>
                  <a:pt x="851" y="86"/>
                </a:lnTo>
                <a:lnTo>
                  <a:pt x="871" y="89"/>
                </a:lnTo>
                <a:lnTo>
                  <a:pt x="890" y="92"/>
                </a:lnTo>
                <a:lnTo>
                  <a:pt x="955" y="97"/>
                </a:lnTo>
                <a:lnTo>
                  <a:pt x="984" y="101"/>
                </a:lnTo>
                <a:lnTo>
                  <a:pt x="998" y="102"/>
                </a:lnTo>
                <a:lnTo>
                  <a:pt x="1020" y="106"/>
                </a:lnTo>
                <a:lnTo>
                  <a:pt x="1041" y="109"/>
                </a:lnTo>
                <a:lnTo>
                  <a:pt x="1102" y="111"/>
                </a:lnTo>
                <a:lnTo>
                  <a:pt x="1259" y="111"/>
                </a:lnTo>
                <a:lnTo>
                  <a:pt x="1297" y="108"/>
                </a:lnTo>
                <a:lnTo>
                  <a:pt x="1399" y="97"/>
                </a:lnTo>
                <a:lnTo>
                  <a:pt x="1413" y="95"/>
                </a:lnTo>
                <a:lnTo>
                  <a:pt x="1438" y="91"/>
                </a:lnTo>
                <a:lnTo>
                  <a:pt x="1469" y="85"/>
                </a:lnTo>
                <a:lnTo>
                  <a:pt x="1532" y="73"/>
                </a:lnTo>
                <a:lnTo>
                  <a:pt x="1650" y="47"/>
                </a:lnTo>
                <a:lnTo>
                  <a:pt x="1686" y="39"/>
                </a:lnTo>
                <a:lnTo>
                  <a:pt x="1702" y="35"/>
                </a:lnTo>
                <a:lnTo>
                  <a:pt x="1725" y="33"/>
                </a:lnTo>
                <a:lnTo>
                  <a:pt x="1740" y="30"/>
                </a:lnTo>
                <a:lnTo>
                  <a:pt x="1765" y="25"/>
                </a:lnTo>
                <a:lnTo>
                  <a:pt x="1787" y="21"/>
                </a:lnTo>
                <a:lnTo>
                  <a:pt x="1809" y="18"/>
                </a:lnTo>
                <a:lnTo>
                  <a:pt x="1838" y="16"/>
                </a:lnTo>
                <a:lnTo>
                  <a:pt x="1864" y="13"/>
                </a:lnTo>
                <a:lnTo>
                  <a:pt x="1883" y="10"/>
                </a:lnTo>
                <a:lnTo>
                  <a:pt x="1898" y="7"/>
                </a:lnTo>
                <a:lnTo>
                  <a:pt x="1968" y="3"/>
                </a:lnTo>
                <a:lnTo>
                  <a:pt x="2006" y="0"/>
                </a:lnTo>
                <a:lnTo>
                  <a:pt x="2069" y="2"/>
                </a:lnTo>
                <a:lnTo>
                  <a:pt x="2137" y="5"/>
                </a:lnTo>
                <a:lnTo>
                  <a:pt x="2193" y="9"/>
                </a:lnTo>
                <a:lnTo>
                  <a:pt x="2229" y="10"/>
                </a:lnTo>
                <a:lnTo>
                  <a:pt x="2241" y="14"/>
                </a:lnTo>
                <a:lnTo>
                  <a:pt x="2261"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983567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endParaRPr lang="en-US" altLang="en-US"/>
          </a:p>
        </p:txBody>
      </p:sp>
      <p:sp>
        <p:nvSpPr>
          <p:cNvPr id="579587" name="Rectangle 3"/>
          <p:cNvSpPr>
            <a:spLocks noGrp="1" noChangeArrowheads="1"/>
          </p:cNvSpPr>
          <p:nvPr>
            <p:ph type="body" idx="1"/>
          </p:nvPr>
        </p:nvSpPr>
        <p:spPr/>
        <p:txBody>
          <a:bodyPr/>
          <a:lstStyle/>
          <a:p>
            <a:endParaRPr lang="en-US" altLang="en-US"/>
          </a:p>
        </p:txBody>
      </p:sp>
      <p:pic>
        <p:nvPicPr>
          <p:cNvPr id="579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9589" name="Text Box 5"/>
          <p:cNvSpPr txBox="1">
            <a:spLocks noChangeArrowheads="1"/>
          </p:cNvSpPr>
          <p:nvPr/>
        </p:nvSpPr>
        <p:spPr bwMode="auto">
          <a:xfrm>
            <a:off x="304800" y="304800"/>
            <a:ext cx="35052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FFFFFF"/>
                </a:solidFill>
              </a:rPr>
              <a:t>Macduff comes running back down screaming that the king has been killed.   Macbeth pretends to be surprised…Lennox genuinely is.  Macduff tells them to go see for themselves, to “feast your eyes on a new Gorgon,” or to petrify themselves with the sickening sight of the dead king.  They both run up to the king’s room.</a:t>
            </a:r>
          </a:p>
        </p:txBody>
      </p:sp>
      <p:sp>
        <p:nvSpPr>
          <p:cNvPr id="579590" name="Text Box 6"/>
          <p:cNvSpPr txBox="1">
            <a:spLocks noChangeArrowheads="1"/>
          </p:cNvSpPr>
          <p:nvPr/>
        </p:nvSpPr>
        <p:spPr bwMode="auto">
          <a:xfrm>
            <a:off x="5486400" y="304800"/>
            <a:ext cx="3505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FFFFFF"/>
                </a:solidFill>
              </a:rPr>
              <a:t>In the meantime, Macduff yells for the alarm bell to ring and yells for everyone to wake up and come down.</a:t>
            </a:r>
          </a:p>
        </p:txBody>
      </p:sp>
      <p:sp>
        <p:nvSpPr>
          <p:cNvPr id="579591" name="SMARTPenAnnotation344"/>
          <p:cNvSpPr>
            <a:spLocks/>
          </p:cNvSpPr>
          <p:nvPr/>
        </p:nvSpPr>
        <p:spPr bwMode="auto">
          <a:xfrm>
            <a:off x="608013" y="704850"/>
            <a:ext cx="2117725" cy="136525"/>
          </a:xfrm>
          <a:custGeom>
            <a:avLst/>
            <a:gdLst>
              <a:gd name="T0" fmla="*/ 0 w 1334"/>
              <a:gd name="T1" fmla="*/ 0 h 86"/>
              <a:gd name="T2" fmla="*/ 84 w 1334"/>
              <a:gd name="T3" fmla="*/ 0 h 86"/>
              <a:gd name="T4" fmla="*/ 103 w 1334"/>
              <a:gd name="T5" fmla="*/ 2 h 86"/>
              <a:gd name="T6" fmla="*/ 126 w 1334"/>
              <a:gd name="T7" fmla="*/ 4 h 86"/>
              <a:gd name="T8" fmla="*/ 161 w 1334"/>
              <a:gd name="T9" fmla="*/ 6 h 86"/>
              <a:gd name="T10" fmla="*/ 230 w 1334"/>
              <a:gd name="T11" fmla="*/ 6 h 86"/>
              <a:gd name="T12" fmla="*/ 346 w 1334"/>
              <a:gd name="T13" fmla="*/ 6 h 86"/>
              <a:gd name="T14" fmla="*/ 510 w 1334"/>
              <a:gd name="T15" fmla="*/ 11 h 86"/>
              <a:gd name="T16" fmla="*/ 539 w 1334"/>
              <a:gd name="T17" fmla="*/ 13 h 86"/>
              <a:gd name="T18" fmla="*/ 553 w 1334"/>
              <a:gd name="T19" fmla="*/ 14 h 86"/>
              <a:gd name="T20" fmla="*/ 594 w 1334"/>
              <a:gd name="T21" fmla="*/ 18 h 86"/>
              <a:gd name="T22" fmla="*/ 639 w 1334"/>
              <a:gd name="T23" fmla="*/ 21 h 86"/>
              <a:gd name="T24" fmla="*/ 759 w 1334"/>
              <a:gd name="T25" fmla="*/ 26 h 86"/>
              <a:gd name="T26" fmla="*/ 785 w 1334"/>
              <a:gd name="T27" fmla="*/ 27 h 86"/>
              <a:gd name="T28" fmla="*/ 807 w 1334"/>
              <a:gd name="T29" fmla="*/ 29 h 86"/>
              <a:gd name="T30" fmla="*/ 824 w 1334"/>
              <a:gd name="T31" fmla="*/ 31 h 86"/>
              <a:gd name="T32" fmla="*/ 936 w 1334"/>
              <a:gd name="T33" fmla="*/ 39 h 86"/>
              <a:gd name="T34" fmla="*/ 995 w 1334"/>
              <a:gd name="T35" fmla="*/ 43 h 86"/>
              <a:gd name="T36" fmla="*/ 1033 w 1334"/>
              <a:gd name="T37" fmla="*/ 44 h 86"/>
              <a:gd name="T38" fmla="*/ 1063 w 1334"/>
              <a:gd name="T39" fmla="*/ 45 h 86"/>
              <a:gd name="T40" fmla="*/ 1088 w 1334"/>
              <a:gd name="T41" fmla="*/ 47 h 86"/>
              <a:gd name="T42" fmla="*/ 1112 w 1334"/>
              <a:gd name="T43" fmla="*/ 49 h 86"/>
              <a:gd name="T44" fmla="*/ 1143 w 1334"/>
              <a:gd name="T45" fmla="*/ 51 h 86"/>
              <a:gd name="T46" fmla="*/ 1154 w 1334"/>
              <a:gd name="T47" fmla="*/ 52 h 86"/>
              <a:gd name="T48" fmla="*/ 1175 w 1334"/>
              <a:gd name="T49" fmla="*/ 55 h 86"/>
              <a:gd name="T50" fmla="*/ 1204 w 1334"/>
              <a:gd name="T51" fmla="*/ 57 h 86"/>
              <a:gd name="T52" fmla="*/ 1212 w 1334"/>
              <a:gd name="T53" fmla="*/ 58 h 86"/>
              <a:gd name="T54" fmla="*/ 1229 w 1334"/>
              <a:gd name="T55" fmla="*/ 60 h 86"/>
              <a:gd name="T56" fmla="*/ 1264 w 1334"/>
              <a:gd name="T57" fmla="*/ 62 h 86"/>
              <a:gd name="T58" fmla="*/ 1279 w 1334"/>
              <a:gd name="T59" fmla="*/ 64 h 86"/>
              <a:gd name="T60" fmla="*/ 1288 w 1334"/>
              <a:gd name="T61" fmla="*/ 65 h 86"/>
              <a:gd name="T62" fmla="*/ 1294 w 1334"/>
              <a:gd name="T63" fmla="*/ 67 h 86"/>
              <a:gd name="T64" fmla="*/ 1300 w 1334"/>
              <a:gd name="T65" fmla="*/ 68 h 86"/>
              <a:gd name="T66" fmla="*/ 1305 w 1334"/>
              <a:gd name="T67" fmla="*/ 70 h 86"/>
              <a:gd name="T68" fmla="*/ 1316 w 1334"/>
              <a:gd name="T69" fmla="*/ 72 h 86"/>
              <a:gd name="T70" fmla="*/ 1322 w 1334"/>
              <a:gd name="T71" fmla="*/ 75 h 86"/>
              <a:gd name="T72" fmla="*/ 1326 w 1334"/>
              <a:gd name="T73" fmla="*/ 76 h 86"/>
              <a:gd name="T74" fmla="*/ 1328 w 1334"/>
              <a:gd name="T75" fmla="*/ 78 h 86"/>
              <a:gd name="T76" fmla="*/ 1330 w 1334"/>
              <a:gd name="T77" fmla="*/ 79 h 86"/>
              <a:gd name="T78" fmla="*/ 1333 w 13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4" h="86">
                <a:moveTo>
                  <a:pt x="0" y="0"/>
                </a:moveTo>
                <a:lnTo>
                  <a:pt x="84" y="0"/>
                </a:lnTo>
                <a:lnTo>
                  <a:pt x="103" y="2"/>
                </a:lnTo>
                <a:lnTo>
                  <a:pt x="126" y="4"/>
                </a:lnTo>
                <a:lnTo>
                  <a:pt x="161" y="6"/>
                </a:lnTo>
                <a:lnTo>
                  <a:pt x="230" y="6"/>
                </a:lnTo>
                <a:lnTo>
                  <a:pt x="346" y="6"/>
                </a:lnTo>
                <a:lnTo>
                  <a:pt x="510" y="11"/>
                </a:lnTo>
                <a:lnTo>
                  <a:pt x="539" y="13"/>
                </a:lnTo>
                <a:lnTo>
                  <a:pt x="553" y="14"/>
                </a:lnTo>
                <a:lnTo>
                  <a:pt x="594" y="18"/>
                </a:lnTo>
                <a:lnTo>
                  <a:pt x="639" y="21"/>
                </a:lnTo>
                <a:lnTo>
                  <a:pt x="759" y="26"/>
                </a:lnTo>
                <a:lnTo>
                  <a:pt x="785" y="27"/>
                </a:lnTo>
                <a:lnTo>
                  <a:pt x="807" y="29"/>
                </a:lnTo>
                <a:lnTo>
                  <a:pt x="824" y="31"/>
                </a:lnTo>
                <a:lnTo>
                  <a:pt x="936" y="39"/>
                </a:lnTo>
                <a:lnTo>
                  <a:pt x="995" y="43"/>
                </a:lnTo>
                <a:lnTo>
                  <a:pt x="1033" y="44"/>
                </a:lnTo>
                <a:lnTo>
                  <a:pt x="1063" y="45"/>
                </a:lnTo>
                <a:lnTo>
                  <a:pt x="1088" y="47"/>
                </a:lnTo>
                <a:lnTo>
                  <a:pt x="1112" y="49"/>
                </a:lnTo>
                <a:lnTo>
                  <a:pt x="1143" y="51"/>
                </a:lnTo>
                <a:lnTo>
                  <a:pt x="1154" y="52"/>
                </a:lnTo>
                <a:lnTo>
                  <a:pt x="1175" y="55"/>
                </a:lnTo>
                <a:lnTo>
                  <a:pt x="1204" y="57"/>
                </a:lnTo>
                <a:lnTo>
                  <a:pt x="1212" y="58"/>
                </a:lnTo>
                <a:lnTo>
                  <a:pt x="1229" y="60"/>
                </a:lnTo>
                <a:lnTo>
                  <a:pt x="1264" y="62"/>
                </a:lnTo>
                <a:lnTo>
                  <a:pt x="1279" y="64"/>
                </a:lnTo>
                <a:lnTo>
                  <a:pt x="1288" y="65"/>
                </a:lnTo>
                <a:lnTo>
                  <a:pt x="1294" y="67"/>
                </a:lnTo>
                <a:lnTo>
                  <a:pt x="1300" y="68"/>
                </a:lnTo>
                <a:lnTo>
                  <a:pt x="1305" y="70"/>
                </a:lnTo>
                <a:lnTo>
                  <a:pt x="1316" y="72"/>
                </a:lnTo>
                <a:lnTo>
                  <a:pt x="1322" y="75"/>
                </a:lnTo>
                <a:lnTo>
                  <a:pt x="1326" y="76"/>
                </a:lnTo>
                <a:lnTo>
                  <a:pt x="1328" y="78"/>
                </a:lnTo>
                <a:lnTo>
                  <a:pt x="1330" y="79"/>
                </a:lnTo>
                <a:lnTo>
                  <a:pt x="1333" y="8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592" name="SMARTPenAnnotation345"/>
          <p:cNvSpPr>
            <a:spLocks/>
          </p:cNvSpPr>
          <p:nvPr/>
        </p:nvSpPr>
        <p:spPr bwMode="auto">
          <a:xfrm>
            <a:off x="652463" y="1071563"/>
            <a:ext cx="2376487" cy="90487"/>
          </a:xfrm>
          <a:custGeom>
            <a:avLst/>
            <a:gdLst>
              <a:gd name="T0" fmla="*/ 0 w 1497"/>
              <a:gd name="T1" fmla="*/ 0 h 57"/>
              <a:gd name="T2" fmla="*/ 9 w 1497"/>
              <a:gd name="T3" fmla="*/ 3 h 57"/>
              <a:gd name="T4" fmla="*/ 19 w 1497"/>
              <a:gd name="T5" fmla="*/ 4 h 57"/>
              <a:gd name="T6" fmla="*/ 50 w 1497"/>
              <a:gd name="T7" fmla="*/ 8 h 57"/>
              <a:gd name="T8" fmla="*/ 63 w 1497"/>
              <a:gd name="T9" fmla="*/ 9 h 57"/>
              <a:gd name="T10" fmla="*/ 83 w 1497"/>
              <a:gd name="T11" fmla="*/ 10 h 57"/>
              <a:gd name="T12" fmla="*/ 91 w 1497"/>
              <a:gd name="T13" fmla="*/ 11 h 57"/>
              <a:gd name="T14" fmla="*/ 100 w 1497"/>
              <a:gd name="T15" fmla="*/ 12 h 57"/>
              <a:gd name="T16" fmla="*/ 107 w 1497"/>
              <a:gd name="T17" fmla="*/ 14 h 57"/>
              <a:gd name="T18" fmla="*/ 125 w 1497"/>
              <a:gd name="T19" fmla="*/ 16 h 57"/>
              <a:gd name="T20" fmla="*/ 166 w 1497"/>
              <a:gd name="T21" fmla="*/ 17 h 57"/>
              <a:gd name="T22" fmla="*/ 240 w 1497"/>
              <a:gd name="T23" fmla="*/ 17 h 57"/>
              <a:gd name="T24" fmla="*/ 274 w 1497"/>
              <a:gd name="T25" fmla="*/ 15 h 57"/>
              <a:gd name="T26" fmla="*/ 288 w 1497"/>
              <a:gd name="T27" fmla="*/ 14 h 57"/>
              <a:gd name="T28" fmla="*/ 314 w 1497"/>
              <a:gd name="T29" fmla="*/ 12 h 57"/>
              <a:gd name="T30" fmla="*/ 528 w 1497"/>
              <a:gd name="T31" fmla="*/ 6 h 57"/>
              <a:gd name="T32" fmla="*/ 581 w 1497"/>
              <a:gd name="T33" fmla="*/ 6 h 57"/>
              <a:gd name="T34" fmla="*/ 622 w 1497"/>
              <a:gd name="T35" fmla="*/ 4 h 57"/>
              <a:gd name="T36" fmla="*/ 645 w 1497"/>
              <a:gd name="T37" fmla="*/ 3 h 57"/>
              <a:gd name="T38" fmla="*/ 679 w 1497"/>
              <a:gd name="T39" fmla="*/ 2 h 57"/>
              <a:gd name="T40" fmla="*/ 852 w 1497"/>
              <a:gd name="T41" fmla="*/ 5 h 57"/>
              <a:gd name="T42" fmla="*/ 903 w 1497"/>
              <a:gd name="T43" fmla="*/ 7 h 57"/>
              <a:gd name="T44" fmla="*/ 930 w 1497"/>
              <a:gd name="T45" fmla="*/ 8 h 57"/>
              <a:gd name="T46" fmla="*/ 998 w 1497"/>
              <a:gd name="T47" fmla="*/ 10 h 57"/>
              <a:gd name="T48" fmla="*/ 1037 w 1497"/>
              <a:gd name="T49" fmla="*/ 10 h 57"/>
              <a:gd name="T50" fmla="*/ 1067 w 1497"/>
              <a:gd name="T51" fmla="*/ 11 h 57"/>
              <a:gd name="T52" fmla="*/ 1093 w 1497"/>
              <a:gd name="T53" fmla="*/ 13 h 57"/>
              <a:gd name="T54" fmla="*/ 1212 w 1497"/>
              <a:gd name="T55" fmla="*/ 20 h 57"/>
              <a:gd name="T56" fmla="*/ 1267 w 1497"/>
              <a:gd name="T57" fmla="*/ 22 h 57"/>
              <a:gd name="T58" fmla="*/ 1308 w 1497"/>
              <a:gd name="T59" fmla="*/ 25 h 57"/>
              <a:gd name="T60" fmla="*/ 1367 w 1497"/>
              <a:gd name="T61" fmla="*/ 30 h 57"/>
              <a:gd name="T62" fmla="*/ 1418 w 1497"/>
              <a:gd name="T63" fmla="*/ 36 h 57"/>
              <a:gd name="T64" fmla="*/ 1446 w 1497"/>
              <a:gd name="T65" fmla="*/ 39 h 57"/>
              <a:gd name="T66" fmla="*/ 1459 w 1497"/>
              <a:gd name="T67" fmla="*/ 41 h 57"/>
              <a:gd name="T68" fmla="*/ 1468 w 1497"/>
              <a:gd name="T69" fmla="*/ 43 h 57"/>
              <a:gd name="T70" fmla="*/ 1475 w 1497"/>
              <a:gd name="T71" fmla="*/ 45 h 57"/>
              <a:gd name="T72" fmla="*/ 1480 w 1497"/>
              <a:gd name="T73" fmla="*/ 47 h 57"/>
              <a:gd name="T74" fmla="*/ 1484 w 1497"/>
              <a:gd name="T75" fmla="*/ 49 h 57"/>
              <a:gd name="T76" fmla="*/ 1487 w 1497"/>
              <a:gd name="T77" fmla="*/ 51 h 57"/>
              <a:gd name="T78" fmla="*/ 1496 w 1497"/>
              <a:gd name="T79"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7" h="57">
                <a:moveTo>
                  <a:pt x="0" y="0"/>
                </a:moveTo>
                <a:lnTo>
                  <a:pt x="9" y="3"/>
                </a:lnTo>
                <a:lnTo>
                  <a:pt x="19" y="4"/>
                </a:lnTo>
                <a:lnTo>
                  <a:pt x="50" y="8"/>
                </a:lnTo>
                <a:lnTo>
                  <a:pt x="63" y="9"/>
                </a:lnTo>
                <a:lnTo>
                  <a:pt x="83" y="10"/>
                </a:lnTo>
                <a:lnTo>
                  <a:pt x="91" y="11"/>
                </a:lnTo>
                <a:lnTo>
                  <a:pt x="100" y="12"/>
                </a:lnTo>
                <a:lnTo>
                  <a:pt x="107" y="14"/>
                </a:lnTo>
                <a:lnTo>
                  <a:pt x="125" y="16"/>
                </a:lnTo>
                <a:lnTo>
                  <a:pt x="166" y="17"/>
                </a:lnTo>
                <a:lnTo>
                  <a:pt x="240" y="17"/>
                </a:lnTo>
                <a:lnTo>
                  <a:pt x="274" y="15"/>
                </a:lnTo>
                <a:lnTo>
                  <a:pt x="288" y="14"/>
                </a:lnTo>
                <a:lnTo>
                  <a:pt x="314" y="12"/>
                </a:lnTo>
                <a:lnTo>
                  <a:pt x="528" y="6"/>
                </a:lnTo>
                <a:lnTo>
                  <a:pt x="581" y="6"/>
                </a:lnTo>
                <a:lnTo>
                  <a:pt x="622" y="4"/>
                </a:lnTo>
                <a:lnTo>
                  <a:pt x="645" y="3"/>
                </a:lnTo>
                <a:lnTo>
                  <a:pt x="679" y="2"/>
                </a:lnTo>
                <a:lnTo>
                  <a:pt x="852" y="5"/>
                </a:lnTo>
                <a:lnTo>
                  <a:pt x="903" y="7"/>
                </a:lnTo>
                <a:lnTo>
                  <a:pt x="930" y="8"/>
                </a:lnTo>
                <a:lnTo>
                  <a:pt x="998" y="10"/>
                </a:lnTo>
                <a:lnTo>
                  <a:pt x="1037" y="10"/>
                </a:lnTo>
                <a:lnTo>
                  <a:pt x="1067" y="11"/>
                </a:lnTo>
                <a:lnTo>
                  <a:pt x="1093" y="13"/>
                </a:lnTo>
                <a:lnTo>
                  <a:pt x="1212" y="20"/>
                </a:lnTo>
                <a:lnTo>
                  <a:pt x="1267" y="22"/>
                </a:lnTo>
                <a:lnTo>
                  <a:pt x="1308" y="25"/>
                </a:lnTo>
                <a:lnTo>
                  <a:pt x="1367" y="30"/>
                </a:lnTo>
                <a:lnTo>
                  <a:pt x="1418" y="36"/>
                </a:lnTo>
                <a:lnTo>
                  <a:pt x="1446" y="39"/>
                </a:lnTo>
                <a:lnTo>
                  <a:pt x="1459" y="41"/>
                </a:lnTo>
                <a:lnTo>
                  <a:pt x="1468" y="43"/>
                </a:lnTo>
                <a:lnTo>
                  <a:pt x="1475" y="45"/>
                </a:lnTo>
                <a:lnTo>
                  <a:pt x="1480" y="47"/>
                </a:lnTo>
                <a:lnTo>
                  <a:pt x="1484" y="49"/>
                </a:lnTo>
                <a:lnTo>
                  <a:pt x="1487" y="51"/>
                </a:lnTo>
                <a:lnTo>
                  <a:pt x="1496"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593" name="SMARTPenAnnotation346"/>
          <p:cNvSpPr>
            <a:spLocks/>
          </p:cNvSpPr>
          <p:nvPr/>
        </p:nvSpPr>
        <p:spPr bwMode="auto">
          <a:xfrm>
            <a:off x="544513" y="1366838"/>
            <a:ext cx="2511425" cy="80962"/>
          </a:xfrm>
          <a:custGeom>
            <a:avLst/>
            <a:gdLst>
              <a:gd name="T0" fmla="*/ 0 w 1582"/>
              <a:gd name="T1" fmla="*/ 50 h 51"/>
              <a:gd name="T2" fmla="*/ 6 w 1582"/>
              <a:gd name="T3" fmla="*/ 47 h 51"/>
              <a:gd name="T4" fmla="*/ 11 w 1582"/>
              <a:gd name="T5" fmla="*/ 46 h 51"/>
              <a:gd name="T6" fmla="*/ 15 w 1582"/>
              <a:gd name="T7" fmla="*/ 45 h 51"/>
              <a:gd name="T8" fmla="*/ 18 w 1582"/>
              <a:gd name="T9" fmla="*/ 43 h 51"/>
              <a:gd name="T10" fmla="*/ 22 w 1582"/>
              <a:gd name="T11" fmla="*/ 42 h 51"/>
              <a:gd name="T12" fmla="*/ 26 w 1582"/>
              <a:gd name="T13" fmla="*/ 41 h 51"/>
              <a:gd name="T14" fmla="*/ 51 w 1582"/>
              <a:gd name="T15" fmla="*/ 38 h 51"/>
              <a:gd name="T16" fmla="*/ 60 w 1582"/>
              <a:gd name="T17" fmla="*/ 36 h 51"/>
              <a:gd name="T18" fmla="*/ 69 w 1582"/>
              <a:gd name="T19" fmla="*/ 35 h 51"/>
              <a:gd name="T20" fmla="*/ 77 w 1582"/>
              <a:gd name="T21" fmla="*/ 33 h 51"/>
              <a:gd name="T22" fmla="*/ 112 w 1582"/>
              <a:gd name="T23" fmla="*/ 26 h 51"/>
              <a:gd name="T24" fmla="*/ 121 w 1582"/>
              <a:gd name="T25" fmla="*/ 25 h 51"/>
              <a:gd name="T26" fmla="*/ 139 w 1582"/>
              <a:gd name="T27" fmla="*/ 23 h 51"/>
              <a:gd name="T28" fmla="*/ 148 w 1582"/>
              <a:gd name="T29" fmla="*/ 22 h 51"/>
              <a:gd name="T30" fmla="*/ 158 w 1582"/>
              <a:gd name="T31" fmla="*/ 21 h 51"/>
              <a:gd name="T32" fmla="*/ 167 w 1582"/>
              <a:gd name="T33" fmla="*/ 19 h 51"/>
              <a:gd name="T34" fmla="*/ 176 w 1582"/>
              <a:gd name="T35" fmla="*/ 18 h 51"/>
              <a:gd name="T36" fmla="*/ 205 w 1582"/>
              <a:gd name="T37" fmla="*/ 17 h 51"/>
              <a:gd name="T38" fmla="*/ 236 w 1582"/>
              <a:gd name="T39" fmla="*/ 16 h 51"/>
              <a:gd name="T40" fmla="*/ 246 w 1582"/>
              <a:gd name="T41" fmla="*/ 15 h 51"/>
              <a:gd name="T42" fmla="*/ 256 w 1582"/>
              <a:gd name="T43" fmla="*/ 14 h 51"/>
              <a:gd name="T44" fmla="*/ 285 w 1582"/>
              <a:gd name="T45" fmla="*/ 10 h 51"/>
              <a:gd name="T46" fmla="*/ 303 w 1582"/>
              <a:gd name="T47" fmla="*/ 9 h 51"/>
              <a:gd name="T48" fmla="*/ 318 w 1582"/>
              <a:gd name="T49" fmla="*/ 8 h 51"/>
              <a:gd name="T50" fmla="*/ 345 w 1582"/>
              <a:gd name="T51" fmla="*/ 6 h 51"/>
              <a:gd name="T52" fmla="*/ 394 w 1582"/>
              <a:gd name="T53" fmla="*/ 5 h 51"/>
              <a:gd name="T54" fmla="*/ 406 w 1582"/>
              <a:gd name="T55" fmla="*/ 4 h 51"/>
              <a:gd name="T56" fmla="*/ 419 w 1582"/>
              <a:gd name="T57" fmla="*/ 2 h 51"/>
              <a:gd name="T58" fmla="*/ 443 w 1582"/>
              <a:gd name="T59" fmla="*/ 1 h 51"/>
              <a:gd name="T60" fmla="*/ 475 w 1582"/>
              <a:gd name="T61" fmla="*/ 0 h 51"/>
              <a:gd name="T62" fmla="*/ 771 w 1582"/>
              <a:gd name="T63" fmla="*/ 0 h 51"/>
              <a:gd name="T64" fmla="*/ 798 w 1582"/>
              <a:gd name="T65" fmla="*/ 0 h 51"/>
              <a:gd name="T66" fmla="*/ 822 w 1582"/>
              <a:gd name="T67" fmla="*/ 1 h 51"/>
              <a:gd name="T68" fmla="*/ 842 w 1582"/>
              <a:gd name="T69" fmla="*/ 3 h 51"/>
              <a:gd name="T70" fmla="*/ 878 w 1582"/>
              <a:gd name="T71" fmla="*/ 4 h 51"/>
              <a:gd name="T72" fmla="*/ 911 w 1582"/>
              <a:gd name="T73" fmla="*/ 5 h 51"/>
              <a:gd name="T74" fmla="*/ 927 w 1582"/>
              <a:gd name="T75" fmla="*/ 7 h 51"/>
              <a:gd name="T76" fmla="*/ 942 w 1582"/>
              <a:gd name="T77" fmla="*/ 8 h 51"/>
              <a:gd name="T78" fmla="*/ 1306 w 1582"/>
              <a:gd name="T79" fmla="*/ 35 h 51"/>
              <a:gd name="T80" fmla="*/ 1336 w 1582"/>
              <a:gd name="T81" fmla="*/ 36 h 51"/>
              <a:gd name="T82" fmla="*/ 1427 w 1582"/>
              <a:gd name="T83" fmla="*/ 38 h 51"/>
              <a:gd name="T84" fmla="*/ 1548 w 1582"/>
              <a:gd name="T85" fmla="*/ 39 h 51"/>
              <a:gd name="T86" fmla="*/ 1559 w 1582"/>
              <a:gd name="T87" fmla="*/ 40 h 51"/>
              <a:gd name="T88" fmla="*/ 1566 w 1582"/>
              <a:gd name="T89" fmla="*/ 41 h 51"/>
              <a:gd name="T90" fmla="*/ 1581 w 1582"/>
              <a:gd name="T91"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2" h="51">
                <a:moveTo>
                  <a:pt x="0" y="50"/>
                </a:moveTo>
                <a:lnTo>
                  <a:pt x="6" y="47"/>
                </a:lnTo>
                <a:lnTo>
                  <a:pt x="11" y="46"/>
                </a:lnTo>
                <a:lnTo>
                  <a:pt x="15" y="45"/>
                </a:lnTo>
                <a:lnTo>
                  <a:pt x="18" y="43"/>
                </a:lnTo>
                <a:lnTo>
                  <a:pt x="22" y="42"/>
                </a:lnTo>
                <a:lnTo>
                  <a:pt x="26" y="41"/>
                </a:lnTo>
                <a:lnTo>
                  <a:pt x="51" y="38"/>
                </a:lnTo>
                <a:lnTo>
                  <a:pt x="60" y="36"/>
                </a:lnTo>
                <a:lnTo>
                  <a:pt x="69" y="35"/>
                </a:lnTo>
                <a:lnTo>
                  <a:pt x="77" y="33"/>
                </a:lnTo>
                <a:lnTo>
                  <a:pt x="112" y="26"/>
                </a:lnTo>
                <a:lnTo>
                  <a:pt x="121" y="25"/>
                </a:lnTo>
                <a:lnTo>
                  <a:pt x="139" y="23"/>
                </a:lnTo>
                <a:lnTo>
                  <a:pt x="148" y="22"/>
                </a:lnTo>
                <a:lnTo>
                  <a:pt x="158" y="21"/>
                </a:lnTo>
                <a:lnTo>
                  <a:pt x="167" y="19"/>
                </a:lnTo>
                <a:lnTo>
                  <a:pt x="176" y="18"/>
                </a:lnTo>
                <a:lnTo>
                  <a:pt x="205" y="17"/>
                </a:lnTo>
                <a:lnTo>
                  <a:pt x="236" y="16"/>
                </a:lnTo>
                <a:lnTo>
                  <a:pt x="246" y="15"/>
                </a:lnTo>
                <a:lnTo>
                  <a:pt x="256" y="14"/>
                </a:lnTo>
                <a:lnTo>
                  <a:pt x="285" y="10"/>
                </a:lnTo>
                <a:lnTo>
                  <a:pt x="303" y="9"/>
                </a:lnTo>
                <a:lnTo>
                  <a:pt x="318" y="8"/>
                </a:lnTo>
                <a:lnTo>
                  <a:pt x="345" y="6"/>
                </a:lnTo>
                <a:lnTo>
                  <a:pt x="394" y="5"/>
                </a:lnTo>
                <a:lnTo>
                  <a:pt x="406" y="4"/>
                </a:lnTo>
                <a:lnTo>
                  <a:pt x="419" y="2"/>
                </a:lnTo>
                <a:lnTo>
                  <a:pt x="443" y="1"/>
                </a:lnTo>
                <a:lnTo>
                  <a:pt x="475" y="0"/>
                </a:lnTo>
                <a:lnTo>
                  <a:pt x="771" y="0"/>
                </a:lnTo>
                <a:lnTo>
                  <a:pt x="798" y="0"/>
                </a:lnTo>
                <a:lnTo>
                  <a:pt x="822" y="1"/>
                </a:lnTo>
                <a:lnTo>
                  <a:pt x="842" y="3"/>
                </a:lnTo>
                <a:lnTo>
                  <a:pt x="878" y="4"/>
                </a:lnTo>
                <a:lnTo>
                  <a:pt x="911" y="5"/>
                </a:lnTo>
                <a:lnTo>
                  <a:pt x="927" y="7"/>
                </a:lnTo>
                <a:lnTo>
                  <a:pt x="942" y="8"/>
                </a:lnTo>
                <a:lnTo>
                  <a:pt x="1306" y="35"/>
                </a:lnTo>
                <a:lnTo>
                  <a:pt x="1336" y="36"/>
                </a:lnTo>
                <a:lnTo>
                  <a:pt x="1427" y="38"/>
                </a:lnTo>
                <a:lnTo>
                  <a:pt x="1548" y="39"/>
                </a:lnTo>
                <a:lnTo>
                  <a:pt x="1559" y="40"/>
                </a:lnTo>
                <a:lnTo>
                  <a:pt x="1566" y="41"/>
                </a:lnTo>
                <a:lnTo>
                  <a:pt x="1581"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594" name="SMARTPenAnnotation347"/>
          <p:cNvSpPr>
            <a:spLocks/>
          </p:cNvSpPr>
          <p:nvPr/>
        </p:nvSpPr>
        <p:spPr bwMode="auto">
          <a:xfrm>
            <a:off x="588963" y="1704975"/>
            <a:ext cx="2592387" cy="109538"/>
          </a:xfrm>
          <a:custGeom>
            <a:avLst/>
            <a:gdLst>
              <a:gd name="T0" fmla="*/ 0 w 1633"/>
              <a:gd name="T1" fmla="*/ 17 h 69"/>
              <a:gd name="T2" fmla="*/ 9 w 1633"/>
              <a:gd name="T3" fmla="*/ 14 h 69"/>
              <a:gd name="T4" fmla="*/ 21 w 1633"/>
              <a:gd name="T5" fmla="*/ 12 h 69"/>
              <a:gd name="T6" fmla="*/ 65 w 1633"/>
              <a:gd name="T7" fmla="*/ 12 h 69"/>
              <a:gd name="T8" fmla="*/ 129 w 1633"/>
              <a:gd name="T9" fmla="*/ 12 h 69"/>
              <a:gd name="T10" fmla="*/ 147 w 1633"/>
              <a:gd name="T11" fmla="*/ 10 h 69"/>
              <a:gd name="T12" fmla="*/ 156 w 1633"/>
              <a:gd name="T13" fmla="*/ 9 h 69"/>
              <a:gd name="T14" fmla="*/ 184 w 1633"/>
              <a:gd name="T15" fmla="*/ 7 h 69"/>
              <a:gd name="T16" fmla="*/ 288 w 1633"/>
              <a:gd name="T17" fmla="*/ 2 h 69"/>
              <a:gd name="T18" fmla="*/ 345 w 1633"/>
              <a:gd name="T19" fmla="*/ 1 h 69"/>
              <a:gd name="T20" fmla="*/ 494 w 1633"/>
              <a:gd name="T21" fmla="*/ 0 h 69"/>
              <a:gd name="T22" fmla="*/ 524 w 1633"/>
              <a:gd name="T23" fmla="*/ 1 h 69"/>
              <a:gd name="T24" fmla="*/ 761 w 1633"/>
              <a:gd name="T25" fmla="*/ 11 h 69"/>
              <a:gd name="T26" fmla="*/ 780 w 1633"/>
              <a:gd name="T27" fmla="*/ 12 h 69"/>
              <a:gd name="T28" fmla="*/ 797 w 1633"/>
              <a:gd name="T29" fmla="*/ 13 h 69"/>
              <a:gd name="T30" fmla="*/ 833 w 1633"/>
              <a:gd name="T31" fmla="*/ 16 h 69"/>
              <a:gd name="T32" fmla="*/ 880 w 1633"/>
              <a:gd name="T33" fmla="*/ 19 h 69"/>
              <a:gd name="T34" fmla="*/ 920 w 1633"/>
              <a:gd name="T35" fmla="*/ 21 h 69"/>
              <a:gd name="T36" fmla="*/ 955 w 1633"/>
              <a:gd name="T37" fmla="*/ 23 h 69"/>
              <a:gd name="T38" fmla="*/ 971 w 1633"/>
              <a:gd name="T39" fmla="*/ 24 h 69"/>
              <a:gd name="T40" fmla="*/ 987 w 1633"/>
              <a:gd name="T41" fmla="*/ 26 h 69"/>
              <a:gd name="T42" fmla="*/ 1071 w 1633"/>
              <a:gd name="T43" fmla="*/ 29 h 69"/>
              <a:gd name="T44" fmla="*/ 1172 w 1633"/>
              <a:gd name="T45" fmla="*/ 32 h 69"/>
              <a:gd name="T46" fmla="*/ 1277 w 1633"/>
              <a:gd name="T47" fmla="*/ 38 h 69"/>
              <a:gd name="T48" fmla="*/ 1328 w 1633"/>
              <a:gd name="T49" fmla="*/ 39 h 69"/>
              <a:gd name="T50" fmla="*/ 1362 w 1633"/>
              <a:gd name="T51" fmla="*/ 40 h 69"/>
              <a:gd name="T52" fmla="*/ 1425 w 1633"/>
              <a:gd name="T53" fmla="*/ 44 h 69"/>
              <a:gd name="T54" fmla="*/ 1472 w 1633"/>
              <a:gd name="T55" fmla="*/ 45 h 69"/>
              <a:gd name="T56" fmla="*/ 1506 w 1633"/>
              <a:gd name="T57" fmla="*/ 48 h 69"/>
              <a:gd name="T58" fmla="*/ 1538 w 1633"/>
              <a:gd name="T59" fmla="*/ 51 h 69"/>
              <a:gd name="T60" fmla="*/ 1552 w 1633"/>
              <a:gd name="T61" fmla="*/ 53 h 69"/>
              <a:gd name="T62" fmla="*/ 1573 w 1633"/>
              <a:gd name="T63" fmla="*/ 55 h 69"/>
              <a:gd name="T64" fmla="*/ 1581 w 1633"/>
              <a:gd name="T65" fmla="*/ 56 h 69"/>
              <a:gd name="T66" fmla="*/ 1591 w 1633"/>
              <a:gd name="T67" fmla="*/ 57 h 69"/>
              <a:gd name="T68" fmla="*/ 1600 w 1633"/>
              <a:gd name="T69" fmla="*/ 59 h 69"/>
              <a:gd name="T70" fmla="*/ 1632 w 1633"/>
              <a:gd name="T71"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3" h="69">
                <a:moveTo>
                  <a:pt x="0" y="17"/>
                </a:moveTo>
                <a:lnTo>
                  <a:pt x="9" y="14"/>
                </a:lnTo>
                <a:lnTo>
                  <a:pt x="21" y="12"/>
                </a:lnTo>
                <a:lnTo>
                  <a:pt x="65" y="12"/>
                </a:lnTo>
                <a:lnTo>
                  <a:pt x="129" y="12"/>
                </a:lnTo>
                <a:lnTo>
                  <a:pt x="147" y="10"/>
                </a:lnTo>
                <a:lnTo>
                  <a:pt x="156" y="9"/>
                </a:lnTo>
                <a:lnTo>
                  <a:pt x="184" y="7"/>
                </a:lnTo>
                <a:lnTo>
                  <a:pt x="288" y="2"/>
                </a:lnTo>
                <a:lnTo>
                  <a:pt x="345" y="1"/>
                </a:lnTo>
                <a:lnTo>
                  <a:pt x="494" y="0"/>
                </a:lnTo>
                <a:lnTo>
                  <a:pt x="524" y="1"/>
                </a:lnTo>
                <a:lnTo>
                  <a:pt x="761" y="11"/>
                </a:lnTo>
                <a:lnTo>
                  <a:pt x="780" y="12"/>
                </a:lnTo>
                <a:lnTo>
                  <a:pt x="797" y="13"/>
                </a:lnTo>
                <a:lnTo>
                  <a:pt x="833" y="16"/>
                </a:lnTo>
                <a:lnTo>
                  <a:pt x="880" y="19"/>
                </a:lnTo>
                <a:lnTo>
                  <a:pt x="920" y="21"/>
                </a:lnTo>
                <a:lnTo>
                  <a:pt x="955" y="23"/>
                </a:lnTo>
                <a:lnTo>
                  <a:pt x="971" y="24"/>
                </a:lnTo>
                <a:lnTo>
                  <a:pt x="987" y="26"/>
                </a:lnTo>
                <a:lnTo>
                  <a:pt x="1071" y="29"/>
                </a:lnTo>
                <a:lnTo>
                  <a:pt x="1172" y="32"/>
                </a:lnTo>
                <a:lnTo>
                  <a:pt x="1277" y="38"/>
                </a:lnTo>
                <a:lnTo>
                  <a:pt x="1328" y="39"/>
                </a:lnTo>
                <a:lnTo>
                  <a:pt x="1362" y="40"/>
                </a:lnTo>
                <a:lnTo>
                  <a:pt x="1425" y="44"/>
                </a:lnTo>
                <a:lnTo>
                  <a:pt x="1472" y="45"/>
                </a:lnTo>
                <a:lnTo>
                  <a:pt x="1506" y="48"/>
                </a:lnTo>
                <a:lnTo>
                  <a:pt x="1538" y="51"/>
                </a:lnTo>
                <a:lnTo>
                  <a:pt x="1552" y="53"/>
                </a:lnTo>
                <a:lnTo>
                  <a:pt x="1573" y="55"/>
                </a:lnTo>
                <a:lnTo>
                  <a:pt x="1581" y="56"/>
                </a:lnTo>
                <a:lnTo>
                  <a:pt x="1591" y="57"/>
                </a:lnTo>
                <a:lnTo>
                  <a:pt x="1600" y="59"/>
                </a:lnTo>
                <a:lnTo>
                  <a:pt x="1632"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595" name="SMARTPenAnnotation348"/>
          <p:cNvSpPr>
            <a:spLocks/>
          </p:cNvSpPr>
          <p:nvPr/>
        </p:nvSpPr>
        <p:spPr bwMode="auto">
          <a:xfrm>
            <a:off x="419100" y="2055813"/>
            <a:ext cx="2895600" cy="133350"/>
          </a:xfrm>
          <a:custGeom>
            <a:avLst/>
            <a:gdLst>
              <a:gd name="T0" fmla="*/ 0 w 1824"/>
              <a:gd name="T1" fmla="*/ 10 h 84"/>
              <a:gd name="T2" fmla="*/ 63 w 1824"/>
              <a:gd name="T3" fmla="*/ 10 h 84"/>
              <a:gd name="T4" fmla="*/ 75 w 1824"/>
              <a:gd name="T5" fmla="*/ 12 h 84"/>
              <a:gd name="T6" fmla="*/ 82 w 1824"/>
              <a:gd name="T7" fmla="*/ 13 h 84"/>
              <a:gd name="T8" fmla="*/ 103 w 1824"/>
              <a:gd name="T9" fmla="*/ 14 h 84"/>
              <a:gd name="T10" fmla="*/ 197 w 1824"/>
              <a:gd name="T11" fmla="*/ 19 h 84"/>
              <a:gd name="T12" fmla="*/ 250 w 1824"/>
              <a:gd name="T13" fmla="*/ 21 h 84"/>
              <a:gd name="T14" fmla="*/ 309 w 1824"/>
              <a:gd name="T15" fmla="*/ 21 h 84"/>
              <a:gd name="T16" fmla="*/ 343 w 1824"/>
              <a:gd name="T17" fmla="*/ 21 h 84"/>
              <a:gd name="T18" fmla="*/ 548 w 1824"/>
              <a:gd name="T19" fmla="*/ 12 h 84"/>
              <a:gd name="T20" fmla="*/ 603 w 1824"/>
              <a:gd name="T21" fmla="*/ 10 h 84"/>
              <a:gd name="T22" fmla="*/ 635 w 1824"/>
              <a:gd name="T23" fmla="*/ 9 h 84"/>
              <a:gd name="T24" fmla="*/ 665 w 1824"/>
              <a:gd name="T25" fmla="*/ 6 h 84"/>
              <a:gd name="T26" fmla="*/ 711 w 1824"/>
              <a:gd name="T27" fmla="*/ 5 h 84"/>
              <a:gd name="T28" fmla="*/ 786 w 1824"/>
              <a:gd name="T29" fmla="*/ 4 h 84"/>
              <a:gd name="T30" fmla="*/ 829 w 1824"/>
              <a:gd name="T31" fmla="*/ 3 h 84"/>
              <a:gd name="T32" fmla="*/ 878 w 1824"/>
              <a:gd name="T33" fmla="*/ 1 h 84"/>
              <a:gd name="T34" fmla="*/ 918 w 1824"/>
              <a:gd name="T35" fmla="*/ 0 h 84"/>
              <a:gd name="T36" fmla="*/ 969 w 1824"/>
              <a:gd name="T37" fmla="*/ 2 h 84"/>
              <a:gd name="T38" fmla="*/ 1019 w 1824"/>
              <a:gd name="T39" fmla="*/ 4 h 84"/>
              <a:gd name="T40" fmla="*/ 1066 w 1824"/>
              <a:gd name="T41" fmla="*/ 4 h 84"/>
              <a:gd name="T42" fmla="*/ 1112 w 1824"/>
              <a:gd name="T43" fmla="*/ 6 h 84"/>
              <a:gd name="T44" fmla="*/ 1162 w 1824"/>
              <a:gd name="T45" fmla="*/ 8 h 84"/>
              <a:gd name="T46" fmla="*/ 1204 w 1824"/>
              <a:gd name="T47" fmla="*/ 9 h 84"/>
              <a:gd name="T48" fmla="*/ 1336 w 1824"/>
              <a:gd name="T49" fmla="*/ 16 h 84"/>
              <a:gd name="T50" fmla="*/ 1586 w 1824"/>
              <a:gd name="T51" fmla="*/ 33 h 84"/>
              <a:gd name="T52" fmla="*/ 1611 w 1824"/>
              <a:gd name="T53" fmla="*/ 36 h 84"/>
              <a:gd name="T54" fmla="*/ 1648 w 1824"/>
              <a:gd name="T55" fmla="*/ 40 h 84"/>
              <a:gd name="T56" fmla="*/ 1663 w 1824"/>
              <a:gd name="T57" fmla="*/ 42 h 84"/>
              <a:gd name="T58" fmla="*/ 1687 w 1824"/>
              <a:gd name="T59" fmla="*/ 46 h 84"/>
              <a:gd name="T60" fmla="*/ 1741 w 1824"/>
              <a:gd name="T61" fmla="*/ 55 h 84"/>
              <a:gd name="T62" fmla="*/ 1753 w 1824"/>
              <a:gd name="T63" fmla="*/ 57 h 84"/>
              <a:gd name="T64" fmla="*/ 1763 w 1824"/>
              <a:gd name="T65" fmla="*/ 59 h 84"/>
              <a:gd name="T66" fmla="*/ 1772 w 1824"/>
              <a:gd name="T67" fmla="*/ 61 h 84"/>
              <a:gd name="T68" fmla="*/ 1780 w 1824"/>
              <a:gd name="T69" fmla="*/ 62 h 84"/>
              <a:gd name="T70" fmla="*/ 1790 w 1824"/>
              <a:gd name="T71" fmla="*/ 65 h 84"/>
              <a:gd name="T72" fmla="*/ 1797 w 1824"/>
              <a:gd name="T73" fmla="*/ 66 h 84"/>
              <a:gd name="T74" fmla="*/ 1801 w 1824"/>
              <a:gd name="T75" fmla="*/ 67 h 84"/>
              <a:gd name="T76" fmla="*/ 1804 w 1824"/>
              <a:gd name="T77" fmla="*/ 69 h 84"/>
              <a:gd name="T78" fmla="*/ 1808 w 1824"/>
              <a:gd name="T79" fmla="*/ 71 h 84"/>
              <a:gd name="T80" fmla="*/ 1815 w 1824"/>
              <a:gd name="T81" fmla="*/ 74 h 84"/>
              <a:gd name="T82" fmla="*/ 1818 w 1824"/>
              <a:gd name="T83" fmla="*/ 76 h 84"/>
              <a:gd name="T84" fmla="*/ 1820 w 1824"/>
              <a:gd name="T85" fmla="*/ 78 h 84"/>
              <a:gd name="T86" fmla="*/ 1823 w 1824"/>
              <a:gd name="T87"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4" h="84">
                <a:moveTo>
                  <a:pt x="0" y="10"/>
                </a:moveTo>
                <a:lnTo>
                  <a:pt x="63" y="10"/>
                </a:lnTo>
                <a:lnTo>
                  <a:pt x="75" y="12"/>
                </a:lnTo>
                <a:lnTo>
                  <a:pt x="82" y="13"/>
                </a:lnTo>
                <a:lnTo>
                  <a:pt x="103" y="14"/>
                </a:lnTo>
                <a:lnTo>
                  <a:pt x="197" y="19"/>
                </a:lnTo>
                <a:lnTo>
                  <a:pt x="250" y="21"/>
                </a:lnTo>
                <a:lnTo>
                  <a:pt x="309" y="21"/>
                </a:lnTo>
                <a:lnTo>
                  <a:pt x="343" y="21"/>
                </a:lnTo>
                <a:lnTo>
                  <a:pt x="548" y="12"/>
                </a:lnTo>
                <a:lnTo>
                  <a:pt x="603" y="10"/>
                </a:lnTo>
                <a:lnTo>
                  <a:pt x="635" y="9"/>
                </a:lnTo>
                <a:lnTo>
                  <a:pt x="665" y="6"/>
                </a:lnTo>
                <a:lnTo>
                  <a:pt x="711" y="5"/>
                </a:lnTo>
                <a:lnTo>
                  <a:pt x="786" y="4"/>
                </a:lnTo>
                <a:lnTo>
                  <a:pt x="829" y="3"/>
                </a:lnTo>
                <a:lnTo>
                  <a:pt x="878" y="1"/>
                </a:lnTo>
                <a:lnTo>
                  <a:pt x="918" y="0"/>
                </a:lnTo>
                <a:lnTo>
                  <a:pt x="969" y="2"/>
                </a:lnTo>
                <a:lnTo>
                  <a:pt x="1019" y="4"/>
                </a:lnTo>
                <a:lnTo>
                  <a:pt x="1066" y="4"/>
                </a:lnTo>
                <a:lnTo>
                  <a:pt x="1112" y="6"/>
                </a:lnTo>
                <a:lnTo>
                  <a:pt x="1162" y="8"/>
                </a:lnTo>
                <a:lnTo>
                  <a:pt x="1204" y="9"/>
                </a:lnTo>
                <a:lnTo>
                  <a:pt x="1336" y="16"/>
                </a:lnTo>
                <a:lnTo>
                  <a:pt x="1586" y="33"/>
                </a:lnTo>
                <a:lnTo>
                  <a:pt x="1611" y="36"/>
                </a:lnTo>
                <a:lnTo>
                  <a:pt x="1648" y="40"/>
                </a:lnTo>
                <a:lnTo>
                  <a:pt x="1663" y="42"/>
                </a:lnTo>
                <a:lnTo>
                  <a:pt x="1687" y="46"/>
                </a:lnTo>
                <a:lnTo>
                  <a:pt x="1741" y="55"/>
                </a:lnTo>
                <a:lnTo>
                  <a:pt x="1753" y="57"/>
                </a:lnTo>
                <a:lnTo>
                  <a:pt x="1763" y="59"/>
                </a:lnTo>
                <a:lnTo>
                  <a:pt x="1772" y="61"/>
                </a:lnTo>
                <a:lnTo>
                  <a:pt x="1780" y="62"/>
                </a:lnTo>
                <a:lnTo>
                  <a:pt x="1790" y="65"/>
                </a:lnTo>
                <a:lnTo>
                  <a:pt x="1797" y="66"/>
                </a:lnTo>
                <a:lnTo>
                  <a:pt x="1801" y="67"/>
                </a:lnTo>
                <a:lnTo>
                  <a:pt x="1804" y="69"/>
                </a:lnTo>
                <a:lnTo>
                  <a:pt x="1808" y="71"/>
                </a:lnTo>
                <a:lnTo>
                  <a:pt x="1815" y="74"/>
                </a:lnTo>
                <a:lnTo>
                  <a:pt x="1818" y="76"/>
                </a:lnTo>
                <a:lnTo>
                  <a:pt x="1820" y="78"/>
                </a:lnTo>
                <a:lnTo>
                  <a:pt x="1823" y="8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596" name="SMARTPenAnnotation349"/>
          <p:cNvSpPr>
            <a:spLocks/>
          </p:cNvSpPr>
          <p:nvPr/>
        </p:nvSpPr>
        <p:spPr bwMode="auto">
          <a:xfrm>
            <a:off x="465138" y="2455863"/>
            <a:ext cx="1492250" cy="90487"/>
          </a:xfrm>
          <a:custGeom>
            <a:avLst/>
            <a:gdLst>
              <a:gd name="T0" fmla="*/ 0 w 940"/>
              <a:gd name="T1" fmla="*/ 56 h 57"/>
              <a:gd name="T2" fmla="*/ 11 w 940"/>
              <a:gd name="T3" fmla="*/ 53 h 57"/>
              <a:gd name="T4" fmla="*/ 19 w 940"/>
              <a:gd name="T5" fmla="*/ 52 h 57"/>
              <a:gd name="T6" fmla="*/ 52 w 940"/>
              <a:gd name="T7" fmla="*/ 50 h 57"/>
              <a:gd name="T8" fmla="*/ 57 w 940"/>
              <a:gd name="T9" fmla="*/ 49 h 57"/>
              <a:gd name="T10" fmla="*/ 62 w 940"/>
              <a:gd name="T11" fmla="*/ 48 h 57"/>
              <a:gd name="T12" fmla="*/ 74 w 940"/>
              <a:gd name="T13" fmla="*/ 45 h 57"/>
              <a:gd name="T14" fmla="*/ 108 w 940"/>
              <a:gd name="T15" fmla="*/ 40 h 57"/>
              <a:gd name="T16" fmla="*/ 124 w 940"/>
              <a:gd name="T17" fmla="*/ 38 h 57"/>
              <a:gd name="T18" fmla="*/ 137 w 940"/>
              <a:gd name="T19" fmla="*/ 36 h 57"/>
              <a:gd name="T20" fmla="*/ 150 w 940"/>
              <a:gd name="T21" fmla="*/ 35 h 57"/>
              <a:gd name="T22" fmla="*/ 161 w 940"/>
              <a:gd name="T23" fmla="*/ 34 h 57"/>
              <a:gd name="T24" fmla="*/ 171 w 940"/>
              <a:gd name="T25" fmla="*/ 33 h 57"/>
              <a:gd name="T26" fmla="*/ 232 w 940"/>
              <a:gd name="T27" fmla="*/ 23 h 57"/>
              <a:gd name="T28" fmla="*/ 248 w 940"/>
              <a:gd name="T29" fmla="*/ 21 h 57"/>
              <a:gd name="T30" fmla="*/ 263 w 940"/>
              <a:gd name="T31" fmla="*/ 20 h 57"/>
              <a:gd name="T32" fmla="*/ 276 w 940"/>
              <a:gd name="T33" fmla="*/ 19 h 57"/>
              <a:gd name="T34" fmla="*/ 293 w 940"/>
              <a:gd name="T35" fmla="*/ 17 h 57"/>
              <a:gd name="T36" fmla="*/ 334 w 940"/>
              <a:gd name="T37" fmla="*/ 11 h 57"/>
              <a:gd name="T38" fmla="*/ 356 w 940"/>
              <a:gd name="T39" fmla="*/ 9 h 57"/>
              <a:gd name="T40" fmla="*/ 379 w 940"/>
              <a:gd name="T41" fmla="*/ 8 h 57"/>
              <a:gd name="T42" fmla="*/ 403 w 940"/>
              <a:gd name="T43" fmla="*/ 7 h 57"/>
              <a:gd name="T44" fmla="*/ 423 w 940"/>
              <a:gd name="T45" fmla="*/ 6 h 57"/>
              <a:gd name="T46" fmla="*/ 440 w 940"/>
              <a:gd name="T47" fmla="*/ 5 h 57"/>
              <a:gd name="T48" fmla="*/ 457 w 940"/>
              <a:gd name="T49" fmla="*/ 3 h 57"/>
              <a:gd name="T50" fmla="*/ 472 w 940"/>
              <a:gd name="T51" fmla="*/ 2 h 57"/>
              <a:gd name="T52" fmla="*/ 500 w 940"/>
              <a:gd name="T53" fmla="*/ 1 h 57"/>
              <a:gd name="T54" fmla="*/ 559 w 940"/>
              <a:gd name="T55" fmla="*/ 0 h 57"/>
              <a:gd name="T56" fmla="*/ 577 w 940"/>
              <a:gd name="T57" fmla="*/ 1 h 57"/>
              <a:gd name="T58" fmla="*/ 592 w 940"/>
              <a:gd name="T59" fmla="*/ 2 h 57"/>
              <a:gd name="T60" fmla="*/ 607 w 940"/>
              <a:gd name="T61" fmla="*/ 3 h 57"/>
              <a:gd name="T62" fmla="*/ 634 w 940"/>
              <a:gd name="T63" fmla="*/ 4 h 57"/>
              <a:gd name="T64" fmla="*/ 660 w 940"/>
              <a:gd name="T65" fmla="*/ 5 h 57"/>
              <a:gd name="T66" fmla="*/ 719 w 940"/>
              <a:gd name="T67" fmla="*/ 5 h 57"/>
              <a:gd name="T68" fmla="*/ 742 w 940"/>
              <a:gd name="T69" fmla="*/ 7 h 57"/>
              <a:gd name="T70" fmla="*/ 753 w 940"/>
              <a:gd name="T71" fmla="*/ 8 h 57"/>
              <a:gd name="T72" fmla="*/ 774 w 940"/>
              <a:gd name="T73" fmla="*/ 10 h 57"/>
              <a:gd name="T74" fmla="*/ 803 w 940"/>
              <a:gd name="T75" fmla="*/ 11 h 57"/>
              <a:gd name="T76" fmla="*/ 822 w 940"/>
              <a:gd name="T77" fmla="*/ 12 h 57"/>
              <a:gd name="T78" fmla="*/ 830 w 940"/>
              <a:gd name="T79" fmla="*/ 13 h 57"/>
              <a:gd name="T80" fmla="*/ 838 w 940"/>
              <a:gd name="T81" fmla="*/ 14 h 57"/>
              <a:gd name="T82" fmla="*/ 859 w 940"/>
              <a:gd name="T83" fmla="*/ 16 h 57"/>
              <a:gd name="T84" fmla="*/ 883 w 940"/>
              <a:gd name="T85" fmla="*/ 17 h 57"/>
              <a:gd name="T86" fmla="*/ 939 w 940"/>
              <a:gd name="T87"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0" h="57">
                <a:moveTo>
                  <a:pt x="0" y="56"/>
                </a:moveTo>
                <a:lnTo>
                  <a:pt x="11" y="53"/>
                </a:lnTo>
                <a:lnTo>
                  <a:pt x="19" y="52"/>
                </a:lnTo>
                <a:lnTo>
                  <a:pt x="52" y="50"/>
                </a:lnTo>
                <a:lnTo>
                  <a:pt x="57" y="49"/>
                </a:lnTo>
                <a:lnTo>
                  <a:pt x="62" y="48"/>
                </a:lnTo>
                <a:lnTo>
                  <a:pt x="74" y="45"/>
                </a:lnTo>
                <a:lnTo>
                  <a:pt x="108" y="40"/>
                </a:lnTo>
                <a:lnTo>
                  <a:pt x="124" y="38"/>
                </a:lnTo>
                <a:lnTo>
                  <a:pt x="137" y="36"/>
                </a:lnTo>
                <a:lnTo>
                  <a:pt x="150" y="35"/>
                </a:lnTo>
                <a:lnTo>
                  <a:pt x="161" y="34"/>
                </a:lnTo>
                <a:lnTo>
                  <a:pt x="171" y="33"/>
                </a:lnTo>
                <a:lnTo>
                  <a:pt x="232" y="23"/>
                </a:lnTo>
                <a:lnTo>
                  <a:pt x="248" y="21"/>
                </a:lnTo>
                <a:lnTo>
                  <a:pt x="263" y="20"/>
                </a:lnTo>
                <a:lnTo>
                  <a:pt x="276" y="19"/>
                </a:lnTo>
                <a:lnTo>
                  <a:pt x="293" y="17"/>
                </a:lnTo>
                <a:lnTo>
                  <a:pt x="334" y="11"/>
                </a:lnTo>
                <a:lnTo>
                  <a:pt x="356" y="9"/>
                </a:lnTo>
                <a:lnTo>
                  <a:pt x="379" y="8"/>
                </a:lnTo>
                <a:lnTo>
                  <a:pt x="403" y="7"/>
                </a:lnTo>
                <a:lnTo>
                  <a:pt x="423" y="6"/>
                </a:lnTo>
                <a:lnTo>
                  <a:pt x="440" y="5"/>
                </a:lnTo>
                <a:lnTo>
                  <a:pt x="457" y="3"/>
                </a:lnTo>
                <a:lnTo>
                  <a:pt x="472" y="2"/>
                </a:lnTo>
                <a:lnTo>
                  <a:pt x="500" y="1"/>
                </a:lnTo>
                <a:lnTo>
                  <a:pt x="559" y="0"/>
                </a:lnTo>
                <a:lnTo>
                  <a:pt x="577" y="1"/>
                </a:lnTo>
                <a:lnTo>
                  <a:pt x="592" y="2"/>
                </a:lnTo>
                <a:lnTo>
                  <a:pt x="607" y="3"/>
                </a:lnTo>
                <a:lnTo>
                  <a:pt x="634" y="4"/>
                </a:lnTo>
                <a:lnTo>
                  <a:pt x="660" y="5"/>
                </a:lnTo>
                <a:lnTo>
                  <a:pt x="719" y="5"/>
                </a:lnTo>
                <a:lnTo>
                  <a:pt x="742" y="7"/>
                </a:lnTo>
                <a:lnTo>
                  <a:pt x="753" y="8"/>
                </a:lnTo>
                <a:lnTo>
                  <a:pt x="774" y="10"/>
                </a:lnTo>
                <a:lnTo>
                  <a:pt x="803" y="11"/>
                </a:lnTo>
                <a:lnTo>
                  <a:pt x="822" y="12"/>
                </a:lnTo>
                <a:lnTo>
                  <a:pt x="830" y="13"/>
                </a:lnTo>
                <a:lnTo>
                  <a:pt x="838" y="14"/>
                </a:lnTo>
                <a:lnTo>
                  <a:pt x="859" y="16"/>
                </a:lnTo>
                <a:lnTo>
                  <a:pt x="883" y="17"/>
                </a:lnTo>
                <a:lnTo>
                  <a:pt x="939"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597" name="SMARTPenAnnotation350"/>
          <p:cNvSpPr>
            <a:spLocks/>
          </p:cNvSpPr>
          <p:nvPr/>
        </p:nvSpPr>
        <p:spPr bwMode="auto">
          <a:xfrm>
            <a:off x="2411413" y="2841625"/>
            <a:ext cx="1117600" cy="106363"/>
          </a:xfrm>
          <a:custGeom>
            <a:avLst/>
            <a:gdLst>
              <a:gd name="T0" fmla="*/ 0 w 704"/>
              <a:gd name="T1" fmla="*/ 10 h 67"/>
              <a:gd name="T2" fmla="*/ 3 w 704"/>
              <a:gd name="T3" fmla="*/ 7 h 67"/>
              <a:gd name="T4" fmla="*/ 4 w 704"/>
              <a:gd name="T5" fmla="*/ 6 h 67"/>
              <a:gd name="T6" fmla="*/ 8 w 704"/>
              <a:gd name="T7" fmla="*/ 5 h 67"/>
              <a:gd name="T8" fmla="*/ 25 w 704"/>
              <a:gd name="T9" fmla="*/ 4 h 67"/>
              <a:gd name="T10" fmla="*/ 28 w 704"/>
              <a:gd name="T11" fmla="*/ 3 h 67"/>
              <a:gd name="T12" fmla="*/ 32 w 704"/>
              <a:gd name="T13" fmla="*/ 1 h 67"/>
              <a:gd name="T14" fmla="*/ 46 w 704"/>
              <a:gd name="T15" fmla="*/ 0 h 67"/>
              <a:gd name="T16" fmla="*/ 63 w 704"/>
              <a:gd name="T17" fmla="*/ 1 h 67"/>
              <a:gd name="T18" fmla="*/ 74 w 704"/>
              <a:gd name="T19" fmla="*/ 2 h 67"/>
              <a:gd name="T20" fmla="*/ 85 w 704"/>
              <a:gd name="T21" fmla="*/ 3 h 67"/>
              <a:gd name="T22" fmla="*/ 98 w 704"/>
              <a:gd name="T23" fmla="*/ 3 h 67"/>
              <a:gd name="T24" fmla="*/ 130 w 704"/>
              <a:gd name="T25" fmla="*/ 4 h 67"/>
              <a:gd name="T26" fmla="*/ 148 w 704"/>
              <a:gd name="T27" fmla="*/ 5 h 67"/>
              <a:gd name="T28" fmla="*/ 158 w 704"/>
              <a:gd name="T29" fmla="*/ 6 h 67"/>
              <a:gd name="T30" fmla="*/ 167 w 704"/>
              <a:gd name="T31" fmla="*/ 7 h 67"/>
              <a:gd name="T32" fmla="*/ 182 w 704"/>
              <a:gd name="T33" fmla="*/ 9 h 67"/>
              <a:gd name="T34" fmla="*/ 225 w 704"/>
              <a:gd name="T35" fmla="*/ 12 h 67"/>
              <a:gd name="T36" fmla="*/ 260 w 704"/>
              <a:gd name="T37" fmla="*/ 14 h 67"/>
              <a:gd name="T38" fmla="*/ 274 w 704"/>
              <a:gd name="T39" fmla="*/ 15 h 67"/>
              <a:gd name="T40" fmla="*/ 352 w 704"/>
              <a:gd name="T41" fmla="*/ 15 h 67"/>
              <a:gd name="T42" fmla="*/ 375 w 704"/>
              <a:gd name="T43" fmla="*/ 15 h 67"/>
              <a:gd name="T44" fmla="*/ 394 w 704"/>
              <a:gd name="T45" fmla="*/ 14 h 67"/>
              <a:gd name="T46" fmla="*/ 411 w 704"/>
              <a:gd name="T47" fmla="*/ 13 h 67"/>
              <a:gd name="T48" fmla="*/ 430 w 704"/>
              <a:gd name="T49" fmla="*/ 12 h 67"/>
              <a:gd name="T50" fmla="*/ 491 w 704"/>
              <a:gd name="T51" fmla="*/ 11 h 67"/>
              <a:gd name="T52" fmla="*/ 567 w 704"/>
              <a:gd name="T53" fmla="*/ 10 h 67"/>
              <a:gd name="T54" fmla="*/ 584 w 704"/>
              <a:gd name="T55" fmla="*/ 11 h 67"/>
              <a:gd name="T56" fmla="*/ 600 w 704"/>
              <a:gd name="T57" fmla="*/ 12 h 67"/>
              <a:gd name="T58" fmla="*/ 615 w 704"/>
              <a:gd name="T59" fmla="*/ 13 h 67"/>
              <a:gd name="T60" fmla="*/ 628 w 704"/>
              <a:gd name="T61" fmla="*/ 15 h 67"/>
              <a:gd name="T62" fmla="*/ 638 w 704"/>
              <a:gd name="T63" fmla="*/ 16 h 67"/>
              <a:gd name="T64" fmla="*/ 646 w 704"/>
              <a:gd name="T65" fmla="*/ 18 h 67"/>
              <a:gd name="T66" fmla="*/ 653 w 704"/>
              <a:gd name="T67" fmla="*/ 20 h 67"/>
              <a:gd name="T68" fmla="*/ 659 w 704"/>
              <a:gd name="T69" fmla="*/ 21 h 67"/>
              <a:gd name="T70" fmla="*/ 664 w 704"/>
              <a:gd name="T71" fmla="*/ 23 h 67"/>
              <a:gd name="T72" fmla="*/ 669 w 704"/>
              <a:gd name="T73" fmla="*/ 25 h 67"/>
              <a:gd name="T74" fmla="*/ 673 w 704"/>
              <a:gd name="T75" fmla="*/ 27 h 67"/>
              <a:gd name="T76" fmla="*/ 678 w 704"/>
              <a:gd name="T77" fmla="*/ 29 h 67"/>
              <a:gd name="T78" fmla="*/ 681 w 704"/>
              <a:gd name="T79" fmla="*/ 31 h 67"/>
              <a:gd name="T80" fmla="*/ 684 w 704"/>
              <a:gd name="T81" fmla="*/ 33 h 67"/>
              <a:gd name="T82" fmla="*/ 687 w 704"/>
              <a:gd name="T83" fmla="*/ 34 h 67"/>
              <a:gd name="T84" fmla="*/ 689 w 704"/>
              <a:gd name="T85" fmla="*/ 38 h 67"/>
              <a:gd name="T86" fmla="*/ 693 w 704"/>
              <a:gd name="T87" fmla="*/ 41 h 67"/>
              <a:gd name="T88" fmla="*/ 696 w 704"/>
              <a:gd name="T89" fmla="*/ 46 h 67"/>
              <a:gd name="T90" fmla="*/ 698 w 704"/>
              <a:gd name="T91" fmla="*/ 50 h 67"/>
              <a:gd name="T92" fmla="*/ 700 w 704"/>
              <a:gd name="T93" fmla="*/ 54 h 67"/>
              <a:gd name="T94" fmla="*/ 703 w 704"/>
              <a:gd name="T9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4" h="67">
                <a:moveTo>
                  <a:pt x="0" y="10"/>
                </a:moveTo>
                <a:lnTo>
                  <a:pt x="3" y="7"/>
                </a:lnTo>
                <a:lnTo>
                  <a:pt x="4" y="6"/>
                </a:lnTo>
                <a:lnTo>
                  <a:pt x="8" y="5"/>
                </a:lnTo>
                <a:lnTo>
                  <a:pt x="25" y="4"/>
                </a:lnTo>
                <a:lnTo>
                  <a:pt x="28" y="3"/>
                </a:lnTo>
                <a:lnTo>
                  <a:pt x="32" y="1"/>
                </a:lnTo>
                <a:lnTo>
                  <a:pt x="46" y="0"/>
                </a:lnTo>
                <a:lnTo>
                  <a:pt x="63" y="1"/>
                </a:lnTo>
                <a:lnTo>
                  <a:pt x="74" y="2"/>
                </a:lnTo>
                <a:lnTo>
                  <a:pt x="85" y="3"/>
                </a:lnTo>
                <a:lnTo>
                  <a:pt x="98" y="3"/>
                </a:lnTo>
                <a:lnTo>
                  <a:pt x="130" y="4"/>
                </a:lnTo>
                <a:lnTo>
                  <a:pt x="148" y="5"/>
                </a:lnTo>
                <a:lnTo>
                  <a:pt x="158" y="6"/>
                </a:lnTo>
                <a:lnTo>
                  <a:pt x="167" y="7"/>
                </a:lnTo>
                <a:lnTo>
                  <a:pt x="182" y="9"/>
                </a:lnTo>
                <a:lnTo>
                  <a:pt x="225" y="12"/>
                </a:lnTo>
                <a:lnTo>
                  <a:pt x="260" y="14"/>
                </a:lnTo>
                <a:lnTo>
                  <a:pt x="274" y="15"/>
                </a:lnTo>
                <a:lnTo>
                  <a:pt x="352" y="15"/>
                </a:lnTo>
                <a:lnTo>
                  <a:pt x="375" y="15"/>
                </a:lnTo>
                <a:lnTo>
                  <a:pt x="394" y="14"/>
                </a:lnTo>
                <a:lnTo>
                  <a:pt x="411" y="13"/>
                </a:lnTo>
                <a:lnTo>
                  <a:pt x="430" y="12"/>
                </a:lnTo>
                <a:lnTo>
                  <a:pt x="491" y="11"/>
                </a:lnTo>
                <a:lnTo>
                  <a:pt x="567" y="10"/>
                </a:lnTo>
                <a:lnTo>
                  <a:pt x="584" y="11"/>
                </a:lnTo>
                <a:lnTo>
                  <a:pt x="600" y="12"/>
                </a:lnTo>
                <a:lnTo>
                  <a:pt x="615" y="13"/>
                </a:lnTo>
                <a:lnTo>
                  <a:pt x="628" y="15"/>
                </a:lnTo>
                <a:lnTo>
                  <a:pt x="638" y="16"/>
                </a:lnTo>
                <a:lnTo>
                  <a:pt x="646" y="18"/>
                </a:lnTo>
                <a:lnTo>
                  <a:pt x="653" y="20"/>
                </a:lnTo>
                <a:lnTo>
                  <a:pt x="659" y="21"/>
                </a:lnTo>
                <a:lnTo>
                  <a:pt x="664" y="23"/>
                </a:lnTo>
                <a:lnTo>
                  <a:pt x="669" y="25"/>
                </a:lnTo>
                <a:lnTo>
                  <a:pt x="673" y="27"/>
                </a:lnTo>
                <a:lnTo>
                  <a:pt x="678" y="29"/>
                </a:lnTo>
                <a:lnTo>
                  <a:pt x="681" y="31"/>
                </a:lnTo>
                <a:lnTo>
                  <a:pt x="684" y="33"/>
                </a:lnTo>
                <a:lnTo>
                  <a:pt x="687" y="34"/>
                </a:lnTo>
                <a:lnTo>
                  <a:pt x="689" y="38"/>
                </a:lnTo>
                <a:lnTo>
                  <a:pt x="693" y="41"/>
                </a:lnTo>
                <a:lnTo>
                  <a:pt x="696" y="46"/>
                </a:lnTo>
                <a:lnTo>
                  <a:pt x="698" y="50"/>
                </a:lnTo>
                <a:lnTo>
                  <a:pt x="700" y="54"/>
                </a:lnTo>
                <a:lnTo>
                  <a:pt x="703" y="6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598" name="SMARTPenAnnotation351"/>
          <p:cNvSpPr>
            <a:spLocks/>
          </p:cNvSpPr>
          <p:nvPr/>
        </p:nvSpPr>
        <p:spPr bwMode="auto">
          <a:xfrm>
            <a:off x="2276475" y="3206750"/>
            <a:ext cx="922338" cy="98425"/>
          </a:xfrm>
          <a:custGeom>
            <a:avLst/>
            <a:gdLst>
              <a:gd name="T0" fmla="*/ 0 w 581"/>
              <a:gd name="T1" fmla="*/ 5 h 62"/>
              <a:gd name="T2" fmla="*/ 33 w 581"/>
              <a:gd name="T3" fmla="*/ 5 h 62"/>
              <a:gd name="T4" fmla="*/ 45 w 581"/>
              <a:gd name="T5" fmla="*/ 3 h 62"/>
              <a:gd name="T6" fmla="*/ 53 w 581"/>
              <a:gd name="T7" fmla="*/ 2 h 62"/>
              <a:gd name="T8" fmla="*/ 67 w 581"/>
              <a:gd name="T9" fmla="*/ 1 h 62"/>
              <a:gd name="T10" fmla="*/ 105 w 581"/>
              <a:gd name="T11" fmla="*/ 0 h 62"/>
              <a:gd name="T12" fmla="*/ 123 w 581"/>
              <a:gd name="T13" fmla="*/ 1 h 62"/>
              <a:gd name="T14" fmla="*/ 140 w 581"/>
              <a:gd name="T15" fmla="*/ 1 h 62"/>
              <a:gd name="T16" fmla="*/ 155 w 581"/>
              <a:gd name="T17" fmla="*/ 3 h 62"/>
              <a:gd name="T18" fmla="*/ 168 w 581"/>
              <a:gd name="T19" fmla="*/ 3 h 62"/>
              <a:gd name="T20" fmla="*/ 189 w 581"/>
              <a:gd name="T21" fmla="*/ 4 h 62"/>
              <a:gd name="T22" fmla="*/ 200 w 581"/>
              <a:gd name="T23" fmla="*/ 5 h 62"/>
              <a:gd name="T24" fmla="*/ 227 w 581"/>
              <a:gd name="T25" fmla="*/ 8 h 62"/>
              <a:gd name="T26" fmla="*/ 238 w 581"/>
              <a:gd name="T27" fmla="*/ 9 h 62"/>
              <a:gd name="T28" fmla="*/ 248 w 581"/>
              <a:gd name="T29" fmla="*/ 11 h 62"/>
              <a:gd name="T30" fmla="*/ 257 w 581"/>
              <a:gd name="T31" fmla="*/ 13 h 62"/>
              <a:gd name="T32" fmla="*/ 274 w 581"/>
              <a:gd name="T33" fmla="*/ 16 h 62"/>
              <a:gd name="T34" fmla="*/ 282 w 581"/>
              <a:gd name="T35" fmla="*/ 18 h 62"/>
              <a:gd name="T36" fmla="*/ 290 w 581"/>
              <a:gd name="T37" fmla="*/ 19 h 62"/>
              <a:gd name="T38" fmla="*/ 306 w 581"/>
              <a:gd name="T39" fmla="*/ 21 h 62"/>
              <a:gd name="T40" fmla="*/ 316 w 581"/>
              <a:gd name="T41" fmla="*/ 22 h 62"/>
              <a:gd name="T42" fmla="*/ 329 w 581"/>
              <a:gd name="T43" fmla="*/ 25 h 62"/>
              <a:gd name="T44" fmla="*/ 343 w 581"/>
              <a:gd name="T45" fmla="*/ 28 h 62"/>
              <a:gd name="T46" fmla="*/ 355 w 581"/>
              <a:gd name="T47" fmla="*/ 29 h 62"/>
              <a:gd name="T48" fmla="*/ 366 w 581"/>
              <a:gd name="T49" fmla="*/ 31 h 62"/>
              <a:gd name="T50" fmla="*/ 375 w 581"/>
              <a:gd name="T51" fmla="*/ 31 h 62"/>
              <a:gd name="T52" fmla="*/ 384 w 581"/>
              <a:gd name="T53" fmla="*/ 33 h 62"/>
              <a:gd name="T54" fmla="*/ 392 w 581"/>
              <a:gd name="T55" fmla="*/ 34 h 62"/>
              <a:gd name="T56" fmla="*/ 400 w 581"/>
              <a:gd name="T57" fmla="*/ 36 h 62"/>
              <a:gd name="T58" fmla="*/ 416 w 581"/>
              <a:gd name="T59" fmla="*/ 37 h 62"/>
              <a:gd name="T60" fmla="*/ 431 w 581"/>
              <a:gd name="T61" fmla="*/ 39 h 62"/>
              <a:gd name="T62" fmla="*/ 439 w 581"/>
              <a:gd name="T63" fmla="*/ 40 h 62"/>
              <a:gd name="T64" fmla="*/ 447 w 581"/>
              <a:gd name="T65" fmla="*/ 41 h 62"/>
              <a:gd name="T66" fmla="*/ 460 w 581"/>
              <a:gd name="T67" fmla="*/ 43 h 62"/>
              <a:gd name="T68" fmla="*/ 474 w 581"/>
              <a:gd name="T69" fmla="*/ 44 h 62"/>
              <a:gd name="T70" fmla="*/ 500 w 581"/>
              <a:gd name="T71" fmla="*/ 48 h 62"/>
              <a:gd name="T72" fmla="*/ 517 w 581"/>
              <a:gd name="T73" fmla="*/ 49 h 62"/>
              <a:gd name="T74" fmla="*/ 530 w 581"/>
              <a:gd name="T75" fmla="*/ 50 h 62"/>
              <a:gd name="T76" fmla="*/ 534 w 581"/>
              <a:gd name="T77" fmla="*/ 52 h 62"/>
              <a:gd name="T78" fmla="*/ 538 w 581"/>
              <a:gd name="T79" fmla="*/ 53 h 62"/>
              <a:gd name="T80" fmla="*/ 546 w 581"/>
              <a:gd name="T81" fmla="*/ 54 h 62"/>
              <a:gd name="T82" fmla="*/ 564 w 581"/>
              <a:gd name="T83" fmla="*/ 55 h 62"/>
              <a:gd name="T84" fmla="*/ 571 w 581"/>
              <a:gd name="T85" fmla="*/ 57 h 62"/>
              <a:gd name="T86" fmla="*/ 580 w 581"/>
              <a:gd name="T87"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1" h="62">
                <a:moveTo>
                  <a:pt x="0" y="5"/>
                </a:moveTo>
                <a:lnTo>
                  <a:pt x="33" y="5"/>
                </a:lnTo>
                <a:lnTo>
                  <a:pt x="45" y="3"/>
                </a:lnTo>
                <a:lnTo>
                  <a:pt x="53" y="2"/>
                </a:lnTo>
                <a:lnTo>
                  <a:pt x="67" y="1"/>
                </a:lnTo>
                <a:lnTo>
                  <a:pt x="105" y="0"/>
                </a:lnTo>
                <a:lnTo>
                  <a:pt x="123" y="1"/>
                </a:lnTo>
                <a:lnTo>
                  <a:pt x="140" y="1"/>
                </a:lnTo>
                <a:lnTo>
                  <a:pt x="155" y="3"/>
                </a:lnTo>
                <a:lnTo>
                  <a:pt x="168" y="3"/>
                </a:lnTo>
                <a:lnTo>
                  <a:pt x="189" y="4"/>
                </a:lnTo>
                <a:lnTo>
                  <a:pt x="200" y="5"/>
                </a:lnTo>
                <a:lnTo>
                  <a:pt x="227" y="8"/>
                </a:lnTo>
                <a:lnTo>
                  <a:pt x="238" y="9"/>
                </a:lnTo>
                <a:lnTo>
                  <a:pt x="248" y="11"/>
                </a:lnTo>
                <a:lnTo>
                  <a:pt x="257" y="13"/>
                </a:lnTo>
                <a:lnTo>
                  <a:pt x="274" y="16"/>
                </a:lnTo>
                <a:lnTo>
                  <a:pt x="282" y="18"/>
                </a:lnTo>
                <a:lnTo>
                  <a:pt x="290" y="19"/>
                </a:lnTo>
                <a:lnTo>
                  <a:pt x="306" y="21"/>
                </a:lnTo>
                <a:lnTo>
                  <a:pt x="316" y="22"/>
                </a:lnTo>
                <a:lnTo>
                  <a:pt x="329" y="25"/>
                </a:lnTo>
                <a:lnTo>
                  <a:pt x="343" y="28"/>
                </a:lnTo>
                <a:lnTo>
                  <a:pt x="355" y="29"/>
                </a:lnTo>
                <a:lnTo>
                  <a:pt x="366" y="31"/>
                </a:lnTo>
                <a:lnTo>
                  <a:pt x="375" y="31"/>
                </a:lnTo>
                <a:lnTo>
                  <a:pt x="384" y="33"/>
                </a:lnTo>
                <a:lnTo>
                  <a:pt x="392" y="34"/>
                </a:lnTo>
                <a:lnTo>
                  <a:pt x="400" y="36"/>
                </a:lnTo>
                <a:lnTo>
                  <a:pt x="416" y="37"/>
                </a:lnTo>
                <a:lnTo>
                  <a:pt x="431" y="39"/>
                </a:lnTo>
                <a:lnTo>
                  <a:pt x="439" y="40"/>
                </a:lnTo>
                <a:lnTo>
                  <a:pt x="447" y="41"/>
                </a:lnTo>
                <a:lnTo>
                  <a:pt x="460" y="43"/>
                </a:lnTo>
                <a:lnTo>
                  <a:pt x="474" y="44"/>
                </a:lnTo>
                <a:lnTo>
                  <a:pt x="500" y="48"/>
                </a:lnTo>
                <a:lnTo>
                  <a:pt x="517" y="49"/>
                </a:lnTo>
                <a:lnTo>
                  <a:pt x="530" y="50"/>
                </a:lnTo>
                <a:lnTo>
                  <a:pt x="534" y="52"/>
                </a:lnTo>
                <a:lnTo>
                  <a:pt x="538" y="53"/>
                </a:lnTo>
                <a:lnTo>
                  <a:pt x="546" y="54"/>
                </a:lnTo>
                <a:lnTo>
                  <a:pt x="564" y="55"/>
                </a:lnTo>
                <a:lnTo>
                  <a:pt x="571" y="57"/>
                </a:lnTo>
                <a:lnTo>
                  <a:pt x="580"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599" name="SMARTPenAnnotation352"/>
          <p:cNvSpPr>
            <a:spLocks/>
          </p:cNvSpPr>
          <p:nvPr/>
        </p:nvSpPr>
        <p:spPr bwMode="auto">
          <a:xfrm>
            <a:off x="615950" y="3956050"/>
            <a:ext cx="2743200" cy="115888"/>
          </a:xfrm>
          <a:custGeom>
            <a:avLst/>
            <a:gdLst>
              <a:gd name="T0" fmla="*/ 0 w 1728"/>
              <a:gd name="T1" fmla="*/ 22 h 73"/>
              <a:gd name="T2" fmla="*/ 8 w 1728"/>
              <a:gd name="T3" fmla="*/ 22 h 73"/>
              <a:gd name="T4" fmla="*/ 10 w 1728"/>
              <a:gd name="T5" fmla="*/ 22 h 73"/>
              <a:gd name="T6" fmla="*/ 12 w 1728"/>
              <a:gd name="T7" fmla="*/ 21 h 73"/>
              <a:gd name="T8" fmla="*/ 13 w 1728"/>
              <a:gd name="T9" fmla="*/ 19 h 73"/>
              <a:gd name="T10" fmla="*/ 19 w 1728"/>
              <a:gd name="T11" fmla="*/ 18 h 73"/>
              <a:gd name="T12" fmla="*/ 67 w 1728"/>
              <a:gd name="T13" fmla="*/ 16 h 73"/>
              <a:gd name="T14" fmla="*/ 108 w 1728"/>
              <a:gd name="T15" fmla="*/ 14 h 73"/>
              <a:gd name="T16" fmla="*/ 125 w 1728"/>
              <a:gd name="T17" fmla="*/ 12 h 73"/>
              <a:gd name="T18" fmla="*/ 139 w 1728"/>
              <a:gd name="T19" fmla="*/ 11 h 73"/>
              <a:gd name="T20" fmla="*/ 151 w 1728"/>
              <a:gd name="T21" fmla="*/ 9 h 73"/>
              <a:gd name="T22" fmla="*/ 171 w 1728"/>
              <a:gd name="T23" fmla="*/ 7 h 73"/>
              <a:gd name="T24" fmla="*/ 212 w 1728"/>
              <a:gd name="T25" fmla="*/ 5 h 73"/>
              <a:gd name="T26" fmla="*/ 221 w 1728"/>
              <a:gd name="T27" fmla="*/ 4 h 73"/>
              <a:gd name="T28" fmla="*/ 241 w 1728"/>
              <a:gd name="T29" fmla="*/ 2 h 73"/>
              <a:gd name="T30" fmla="*/ 288 w 1728"/>
              <a:gd name="T31" fmla="*/ 0 h 73"/>
              <a:gd name="T32" fmla="*/ 378 w 1728"/>
              <a:gd name="T33" fmla="*/ 0 h 73"/>
              <a:gd name="T34" fmla="*/ 403 w 1728"/>
              <a:gd name="T35" fmla="*/ 2 h 73"/>
              <a:gd name="T36" fmla="*/ 426 w 1728"/>
              <a:gd name="T37" fmla="*/ 4 h 73"/>
              <a:gd name="T38" fmla="*/ 476 w 1728"/>
              <a:gd name="T39" fmla="*/ 5 h 73"/>
              <a:gd name="T40" fmla="*/ 495 w 1728"/>
              <a:gd name="T41" fmla="*/ 7 h 73"/>
              <a:gd name="T42" fmla="*/ 514 w 1728"/>
              <a:gd name="T43" fmla="*/ 9 h 73"/>
              <a:gd name="T44" fmla="*/ 566 w 1728"/>
              <a:gd name="T45" fmla="*/ 11 h 73"/>
              <a:gd name="T46" fmla="*/ 611 w 1728"/>
              <a:gd name="T47" fmla="*/ 12 h 73"/>
              <a:gd name="T48" fmla="*/ 660 w 1728"/>
              <a:gd name="T49" fmla="*/ 15 h 73"/>
              <a:gd name="T50" fmla="*/ 708 w 1728"/>
              <a:gd name="T51" fmla="*/ 16 h 73"/>
              <a:gd name="T52" fmla="*/ 787 w 1728"/>
              <a:gd name="T53" fmla="*/ 17 h 73"/>
              <a:gd name="T54" fmla="*/ 855 w 1728"/>
              <a:gd name="T55" fmla="*/ 15 h 73"/>
              <a:gd name="T56" fmla="*/ 965 w 1728"/>
              <a:gd name="T57" fmla="*/ 12 h 73"/>
              <a:gd name="T58" fmla="*/ 1176 w 1728"/>
              <a:gd name="T59" fmla="*/ 11 h 73"/>
              <a:gd name="T60" fmla="*/ 1213 w 1728"/>
              <a:gd name="T61" fmla="*/ 13 h 73"/>
              <a:gd name="T62" fmla="*/ 1232 w 1728"/>
              <a:gd name="T63" fmla="*/ 14 h 73"/>
              <a:gd name="T64" fmla="*/ 1249 w 1728"/>
              <a:gd name="T65" fmla="*/ 16 h 73"/>
              <a:gd name="T66" fmla="*/ 1264 w 1728"/>
              <a:gd name="T67" fmla="*/ 17 h 73"/>
              <a:gd name="T68" fmla="*/ 1291 w 1728"/>
              <a:gd name="T69" fmla="*/ 21 h 73"/>
              <a:gd name="T70" fmla="*/ 1315 w 1728"/>
              <a:gd name="T71" fmla="*/ 24 h 73"/>
              <a:gd name="T72" fmla="*/ 1365 w 1728"/>
              <a:gd name="T73" fmla="*/ 33 h 73"/>
              <a:gd name="T74" fmla="*/ 1427 w 1728"/>
              <a:gd name="T75" fmla="*/ 45 h 73"/>
              <a:gd name="T76" fmla="*/ 1437 w 1728"/>
              <a:gd name="T77" fmla="*/ 47 h 73"/>
              <a:gd name="T78" fmla="*/ 1456 w 1728"/>
              <a:gd name="T79" fmla="*/ 49 h 73"/>
              <a:gd name="T80" fmla="*/ 1478 w 1728"/>
              <a:gd name="T81" fmla="*/ 51 h 73"/>
              <a:gd name="T82" fmla="*/ 1492 w 1728"/>
              <a:gd name="T83" fmla="*/ 53 h 73"/>
              <a:gd name="T84" fmla="*/ 1519 w 1728"/>
              <a:gd name="T85" fmla="*/ 59 h 73"/>
              <a:gd name="T86" fmla="*/ 1539 w 1728"/>
              <a:gd name="T87" fmla="*/ 63 h 73"/>
              <a:gd name="T88" fmla="*/ 1548 w 1728"/>
              <a:gd name="T89" fmla="*/ 65 h 73"/>
              <a:gd name="T90" fmla="*/ 1600 w 1728"/>
              <a:gd name="T91" fmla="*/ 70 h 73"/>
              <a:gd name="T92" fmla="*/ 1633 w 1728"/>
              <a:gd name="T93" fmla="*/ 72 h 73"/>
              <a:gd name="T94" fmla="*/ 1674 w 1728"/>
              <a:gd name="T95" fmla="*/ 71 h 73"/>
              <a:gd name="T96" fmla="*/ 1692 w 1728"/>
              <a:gd name="T97" fmla="*/ 69 h 73"/>
              <a:gd name="T98" fmla="*/ 1727 w 1728"/>
              <a:gd name="T99"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8" h="73">
                <a:moveTo>
                  <a:pt x="0" y="22"/>
                </a:moveTo>
                <a:lnTo>
                  <a:pt x="8" y="22"/>
                </a:lnTo>
                <a:lnTo>
                  <a:pt x="10" y="22"/>
                </a:lnTo>
                <a:lnTo>
                  <a:pt x="12" y="21"/>
                </a:lnTo>
                <a:lnTo>
                  <a:pt x="13" y="19"/>
                </a:lnTo>
                <a:lnTo>
                  <a:pt x="19" y="18"/>
                </a:lnTo>
                <a:lnTo>
                  <a:pt x="67" y="16"/>
                </a:lnTo>
                <a:lnTo>
                  <a:pt x="108" y="14"/>
                </a:lnTo>
                <a:lnTo>
                  <a:pt x="125" y="12"/>
                </a:lnTo>
                <a:lnTo>
                  <a:pt x="139" y="11"/>
                </a:lnTo>
                <a:lnTo>
                  <a:pt x="151" y="9"/>
                </a:lnTo>
                <a:lnTo>
                  <a:pt x="171" y="7"/>
                </a:lnTo>
                <a:lnTo>
                  <a:pt x="212" y="5"/>
                </a:lnTo>
                <a:lnTo>
                  <a:pt x="221" y="4"/>
                </a:lnTo>
                <a:lnTo>
                  <a:pt x="241" y="2"/>
                </a:lnTo>
                <a:lnTo>
                  <a:pt x="288" y="0"/>
                </a:lnTo>
                <a:lnTo>
                  <a:pt x="378" y="0"/>
                </a:lnTo>
                <a:lnTo>
                  <a:pt x="403" y="2"/>
                </a:lnTo>
                <a:lnTo>
                  <a:pt x="426" y="4"/>
                </a:lnTo>
                <a:lnTo>
                  <a:pt x="476" y="5"/>
                </a:lnTo>
                <a:lnTo>
                  <a:pt x="495" y="7"/>
                </a:lnTo>
                <a:lnTo>
                  <a:pt x="514" y="9"/>
                </a:lnTo>
                <a:lnTo>
                  <a:pt x="566" y="11"/>
                </a:lnTo>
                <a:lnTo>
                  <a:pt x="611" y="12"/>
                </a:lnTo>
                <a:lnTo>
                  <a:pt x="660" y="15"/>
                </a:lnTo>
                <a:lnTo>
                  <a:pt x="708" y="16"/>
                </a:lnTo>
                <a:lnTo>
                  <a:pt x="787" y="17"/>
                </a:lnTo>
                <a:lnTo>
                  <a:pt x="855" y="15"/>
                </a:lnTo>
                <a:lnTo>
                  <a:pt x="965" y="12"/>
                </a:lnTo>
                <a:lnTo>
                  <a:pt x="1176" y="11"/>
                </a:lnTo>
                <a:lnTo>
                  <a:pt x="1213" y="13"/>
                </a:lnTo>
                <a:lnTo>
                  <a:pt x="1232" y="14"/>
                </a:lnTo>
                <a:lnTo>
                  <a:pt x="1249" y="16"/>
                </a:lnTo>
                <a:lnTo>
                  <a:pt x="1264" y="17"/>
                </a:lnTo>
                <a:lnTo>
                  <a:pt x="1291" y="21"/>
                </a:lnTo>
                <a:lnTo>
                  <a:pt x="1315" y="24"/>
                </a:lnTo>
                <a:lnTo>
                  <a:pt x="1365" y="33"/>
                </a:lnTo>
                <a:lnTo>
                  <a:pt x="1427" y="45"/>
                </a:lnTo>
                <a:lnTo>
                  <a:pt x="1437" y="47"/>
                </a:lnTo>
                <a:lnTo>
                  <a:pt x="1456" y="49"/>
                </a:lnTo>
                <a:lnTo>
                  <a:pt x="1478" y="51"/>
                </a:lnTo>
                <a:lnTo>
                  <a:pt x="1492" y="53"/>
                </a:lnTo>
                <a:lnTo>
                  <a:pt x="1519" y="59"/>
                </a:lnTo>
                <a:lnTo>
                  <a:pt x="1539" y="63"/>
                </a:lnTo>
                <a:lnTo>
                  <a:pt x="1548" y="65"/>
                </a:lnTo>
                <a:lnTo>
                  <a:pt x="1600" y="70"/>
                </a:lnTo>
                <a:lnTo>
                  <a:pt x="1633" y="72"/>
                </a:lnTo>
                <a:lnTo>
                  <a:pt x="1674" y="71"/>
                </a:lnTo>
                <a:lnTo>
                  <a:pt x="1692" y="69"/>
                </a:lnTo>
                <a:lnTo>
                  <a:pt x="1727"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600" name="SMARTPenAnnotation353"/>
          <p:cNvSpPr>
            <a:spLocks/>
          </p:cNvSpPr>
          <p:nvPr/>
        </p:nvSpPr>
        <p:spPr bwMode="auto">
          <a:xfrm>
            <a:off x="660400" y="4330700"/>
            <a:ext cx="1546225" cy="65088"/>
          </a:xfrm>
          <a:custGeom>
            <a:avLst/>
            <a:gdLst>
              <a:gd name="T0" fmla="*/ 0 w 974"/>
              <a:gd name="T1" fmla="*/ 11 h 41"/>
              <a:gd name="T2" fmla="*/ 6 w 974"/>
              <a:gd name="T3" fmla="*/ 8 h 41"/>
              <a:gd name="T4" fmla="*/ 9 w 974"/>
              <a:gd name="T5" fmla="*/ 8 h 41"/>
              <a:gd name="T6" fmla="*/ 16 w 974"/>
              <a:gd name="T7" fmla="*/ 7 h 41"/>
              <a:gd name="T8" fmla="*/ 44 w 974"/>
              <a:gd name="T9" fmla="*/ 6 h 41"/>
              <a:gd name="T10" fmla="*/ 74 w 974"/>
              <a:gd name="T11" fmla="*/ 6 h 41"/>
              <a:gd name="T12" fmla="*/ 79 w 974"/>
              <a:gd name="T13" fmla="*/ 6 h 41"/>
              <a:gd name="T14" fmla="*/ 85 w 974"/>
              <a:gd name="T15" fmla="*/ 7 h 41"/>
              <a:gd name="T16" fmla="*/ 90 w 974"/>
              <a:gd name="T17" fmla="*/ 9 h 41"/>
              <a:gd name="T18" fmla="*/ 96 w 974"/>
              <a:gd name="T19" fmla="*/ 10 h 41"/>
              <a:gd name="T20" fmla="*/ 107 w 974"/>
              <a:gd name="T21" fmla="*/ 11 h 41"/>
              <a:gd name="T22" fmla="*/ 127 w 974"/>
              <a:gd name="T23" fmla="*/ 11 h 41"/>
              <a:gd name="T24" fmla="*/ 136 w 974"/>
              <a:gd name="T25" fmla="*/ 12 h 41"/>
              <a:gd name="T26" fmla="*/ 146 w 974"/>
              <a:gd name="T27" fmla="*/ 13 h 41"/>
              <a:gd name="T28" fmla="*/ 158 w 974"/>
              <a:gd name="T29" fmla="*/ 14 h 41"/>
              <a:gd name="T30" fmla="*/ 209 w 974"/>
              <a:gd name="T31" fmla="*/ 19 h 41"/>
              <a:gd name="T32" fmla="*/ 231 w 974"/>
              <a:gd name="T33" fmla="*/ 20 h 41"/>
              <a:gd name="T34" fmla="*/ 278 w 974"/>
              <a:gd name="T35" fmla="*/ 22 h 41"/>
              <a:gd name="T36" fmla="*/ 404 w 974"/>
              <a:gd name="T37" fmla="*/ 23 h 41"/>
              <a:gd name="T38" fmla="*/ 428 w 974"/>
              <a:gd name="T39" fmla="*/ 21 h 41"/>
              <a:gd name="T40" fmla="*/ 455 w 974"/>
              <a:gd name="T41" fmla="*/ 19 h 41"/>
              <a:gd name="T42" fmla="*/ 483 w 974"/>
              <a:gd name="T43" fmla="*/ 17 h 41"/>
              <a:gd name="T44" fmla="*/ 506 w 974"/>
              <a:gd name="T45" fmla="*/ 15 h 41"/>
              <a:gd name="T46" fmla="*/ 618 w 974"/>
              <a:gd name="T47" fmla="*/ 8 h 41"/>
              <a:gd name="T48" fmla="*/ 647 w 974"/>
              <a:gd name="T49" fmla="*/ 7 h 41"/>
              <a:gd name="T50" fmla="*/ 660 w 974"/>
              <a:gd name="T51" fmla="*/ 6 h 41"/>
              <a:gd name="T52" fmla="*/ 671 w 974"/>
              <a:gd name="T53" fmla="*/ 4 h 41"/>
              <a:gd name="T54" fmla="*/ 682 w 974"/>
              <a:gd name="T55" fmla="*/ 3 h 41"/>
              <a:gd name="T56" fmla="*/ 693 w 974"/>
              <a:gd name="T57" fmla="*/ 2 h 41"/>
              <a:gd name="T58" fmla="*/ 715 w 974"/>
              <a:gd name="T59" fmla="*/ 1 h 41"/>
              <a:gd name="T60" fmla="*/ 760 w 974"/>
              <a:gd name="T61" fmla="*/ 0 h 41"/>
              <a:gd name="T62" fmla="*/ 813 w 974"/>
              <a:gd name="T63" fmla="*/ 0 h 41"/>
              <a:gd name="T64" fmla="*/ 831 w 974"/>
              <a:gd name="T65" fmla="*/ 1 h 41"/>
              <a:gd name="T66" fmla="*/ 847 w 974"/>
              <a:gd name="T67" fmla="*/ 2 h 41"/>
              <a:gd name="T68" fmla="*/ 875 w 974"/>
              <a:gd name="T69" fmla="*/ 4 h 41"/>
              <a:gd name="T70" fmla="*/ 894 w 974"/>
              <a:gd name="T71" fmla="*/ 5 h 41"/>
              <a:gd name="T72" fmla="*/ 903 w 974"/>
              <a:gd name="T73" fmla="*/ 6 h 41"/>
              <a:gd name="T74" fmla="*/ 912 w 974"/>
              <a:gd name="T75" fmla="*/ 7 h 41"/>
              <a:gd name="T76" fmla="*/ 921 w 974"/>
              <a:gd name="T77" fmla="*/ 9 h 41"/>
              <a:gd name="T78" fmla="*/ 930 w 974"/>
              <a:gd name="T79" fmla="*/ 11 h 41"/>
              <a:gd name="T80" fmla="*/ 938 w 974"/>
              <a:gd name="T81" fmla="*/ 13 h 41"/>
              <a:gd name="T82" fmla="*/ 946 w 974"/>
              <a:gd name="T83" fmla="*/ 16 h 41"/>
              <a:gd name="T84" fmla="*/ 953 w 974"/>
              <a:gd name="T85" fmla="*/ 20 h 41"/>
              <a:gd name="T86" fmla="*/ 958 w 974"/>
              <a:gd name="T87" fmla="*/ 23 h 41"/>
              <a:gd name="T88" fmla="*/ 963 w 974"/>
              <a:gd name="T89" fmla="*/ 27 h 41"/>
              <a:gd name="T90" fmla="*/ 967 w 974"/>
              <a:gd name="T91" fmla="*/ 30 h 41"/>
              <a:gd name="T92" fmla="*/ 969 w 974"/>
              <a:gd name="T93" fmla="*/ 32 h 41"/>
              <a:gd name="T94" fmla="*/ 973 w 974"/>
              <a:gd name="T95"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4" h="41">
                <a:moveTo>
                  <a:pt x="0" y="11"/>
                </a:moveTo>
                <a:lnTo>
                  <a:pt x="6" y="8"/>
                </a:lnTo>
                <a:lnTo>
                  <a:pt x="9" y="8"/>
                </a:lnTo>
                <a:lnTo>
                  <a:pt x="16" y="7"/>
                </a:lnTo>
                <a:lnTo>
                  <a:pt x="44" y="6"/>
                </a:lnTo>
                <a:lnTo>
                  <a:pt x="74" y="6"/>
                </a:lnTo>
                <a:lnTo>
                  <a:pt x="79" y="6"/>
                </a:lnTo>
                <a:lnTo>
                  <a:pt x="85" y="7"/>
                </a:lnTo>
                <a:lnTo>
                  <a:pt x="90" y="9"/>
                </a:lnTo>
                <a:lnTo>
                  <a:pt x="96" y="10"/>
                </a:lnTo>
                <a:lnTo>
                  <a:pt x="107" y="11"/>
                </a:lnTo>
                <a:lnTo>
                  <a:pt x="127" y="11"/>
                </a:lnTo>
                <a:lnTo>
                  <a:pt x="136" y="12"/>
                </a:lnTo>
                <a:lnTo>
                  <a:pt x="146" y="13"/>
                </a:lnTo>
                <a:lnTo>
                  <a:pt x="158" y="14"/>
                </a:lnTo>
                <a:lnTo>
                  <a:pt x="209" y="19"/>
                </a:lnTo>
                <a:lnTo>
                  <a:pt x="231" y="20"/>
                </a:lnTo>
                <a:lnTo>
                  <a:pt x="278" y="22"/>
                </a:lnTo>
                <a:lnTo>
                  <a:pt x="404" y="23"/>
                </a:lnTo>
                <a:lnTo>
                  <a:pt x="428" y="21"/>
                </a:lnTo>
                <a:lnTo>
                  <a:pt x="455" y="19"/>
                </a:lnTo>
                <a:lnTo>
                  <a:pt x="483" y="17"/>
                </a:lnTo>
                <a:lnTo>
                  <a:pt x="506" y="15"/>
                </a:lnTo>
                <a:lnTo>
                  <a:pt x="618" y="8"/>
                </a:lnTo>
                <a:lnTo>
                  <a:pt x="647" y="7"/>
                </a:lnTo>
                <a:lnTo>
                  <a:pt x="660" y="6"/>
                </a:lnTo>
                <a:lnTo>
                  <a:pt x="671" y="4"/>
                </a:lnTo>
                <a:lnTo>
                  <a:pt x="682" y="3"/>
                </a:lnTo>
                <a:lnTo>
                  <a:pt x="693" y="2"/>
                </a:lnTo>
                <a:lnTo>
                  <a:pt x="715" y="1"/>
                </a:lnTo>
                <a:lnTo>
                  <a:pt x="760" y="0"/>
                </a:lnTo>
                <a:lnTo>
                  <a:pt x="813" y="0"/>
                </a:lnTo>
                <a:lnTo>
                  <a:pt x="831" y="1"/>
                </a:lnTo>
                <a:lnTo>
                  <a:pt x="847" y="2"/>
                </a:lnTo>
                <a:lnTo>
                  <a:pt x="875" y="4"/>
                </a:lnTo>
                <a:lnTo>
                  <a:pt x="894" y="5"/>
                </a:lnTo>
                <a:lnTo>
                  <a:pt x="903" y="6"/>
                </a:lnTo>
                <a:lnTo>
                  <a:pt x="912" y="7"/>
                </a:lnTo>
                <a:lnTo>
                  <a:pt x="921" y="9"/>
                </a:lnTo>
                <a:lnTo>
                  <a:pt x="930" y="11"/>
                </a:lnTo>
                <a:lnTo>
                  <a:pt x="938" y="13"/>
                </a:lnTo>
                <a:lnTo>
                  <a:pt x="946" y="16"/>
                </a:lnTo>
                <a:lnTo>
                  <a:pt x="953" y="20"/>
                </a:lnTo>
                <a:lnTo>
                  <a:pt x="958" y="23"/>
                </a:lnTo>
                <a:lnTo>
                  <a:pt x="963" y="27"/>
                </a:lnTo>
                <a:lnTo>
                  <a:pt x="967" y="30"/>
                </a:lnTo>
                <a:lnTo>
                  <a:pt x="969" y="32"/>
                </a:lnTo>
                <a:lnTo>
                  <a:pt x="973"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601" name="SMARTPenAnnotation354"/>
          <p:cNvSpPr>
            <a:spLocks/>
          </p:cNvSpPr>
          <p:nvPr/>
        </p:nvSpPr>
        <p:spPr bwMode="auto">
          <a:xfrm>
            <a:off x="5795963" y="1009650"/>
            <a:ext cx="2859087" cy="144463"/>
          </a:xfrm>
          <a:custGeom>
            <a:avLst/>
            <a:gdLst>
              <a:gd name="T0" fmla="*/ 0 w 1801"/>
              <a:gd name="T1" fmla="*/ 0 h 91"/>
              <a:gd name="T2" fmla="*/ 6 w 1801"/>
              <a:gd name="T3" fmla="*/ 3 h 91"/>
              <a:gd name="T4" fmla="*/ 10 w 1801"/>
              <a:gd name="T5" fmla="*/ 4 h 91"/>
              <a:gd name="T6" fmla="*/ 18 w 1801"/>
              <a:gd name="T7" fmla="*/ 5 h 91"/>
              <a:gd name="T8" fmla="*/ 42 w 1801"/>
              <a:gd name="T9" fmla="*/ 7 h 91"/>
              <a:gd name="T10" fmla="*/ 52 w 1801"/>
              <a:gd name="T11" fmla="*/ 8 h 91"/>
              <a:gd name="T12" fmla="*/ 60 w 1801"/>
              <a:gd name="T13" fmla="*/ 10 h 91"/>
              <a:gd name="T14" fmla="*/ 67 w 1801"/>
              <a:gd name="T15" fmla="*/ 11 h 91"/>
              <a:gd name="T16" fmla="*/ 73 w 1801"/>
              <a:gd name="T17" fmla="*/ 13 h 91"/>
              <a:gd name="T18" fmla="*/ 87 w 1801"/>
              <a:gd name="T19" fmla="*/ 15 h 91"/>
              <a:gd name="T20" fmla="*/ 116 w 1801"/>
              <a:gd name="T21" fmla="*/ 18 h 91"/>
              <a:gd name="T22" fmla="*/ 131 w 1801"/>
              <a:gd name="T23" fmla="*/ 20 h 91"/>
              <a:gd name="T24" fmla="*/ 184 w 1801"/>
              <a:gd name="T25" fmla="*/ 23 h 91"/>
              <a:gd name="T26" fmla="*/ 196 w 1801"/>
              <a:gd name="T27" fmla="*/ 25 h 91"/>
              <a:gd name="T28" fmla="*/ 252 w 1801"/>
              <a:gd name="T29" fmla="*/ 28 h 91"/>
              <a:gd name="T30" fmla="*/ 444 w 1801"/>
              <a:gd name="T31" fmla="*/ 28 h 91"/>
              <a:gd name="T32" fmla="*/ 468 w 1801"/>
              <a:gd name="T33" fmla="*/ 29 h 91"/>
              <a:gd name="T34" fmla="*/ 488 w 1801"/>
              <a:gd name="T35" fmla="*/ 31 h 91"/>
              <a:gd name="T36" fmla="*/ 524 w 1801"/>
              <a:gd name="T37" fmla="*/ 30 h 91"/>
              <a:gd name="T38" fmla="*/ 572 w 1801"/>
              <a:gd name="T39" fmla="*/ 33 h 91"/>
              <a:gd name="T40" fmla="*/ 644 w 1801"/>
              <a:gd name="T41" fmla="*/ 33 h 91"/>
              <a:gd name="T42" fmla="*/ 783 w 1801"/>
              <a:gd name="T43" fmla="*/ 33 h 91"/>
              <a:gd name="T44" fmla="*/ 809 w 1801"/>
              <a:gd name="T45" fmla="*/ 35 h 91"/>
              <a:gd name="T46" fmla="*/ 843 w 1801"/>
              <a:gd name="T47" fmla="*/ 38 h 91"/>
              <a:gd name="T48" fmla="*/ 895 w 1801"/>
              <a:gd name="T49" fmla="*/ 39 h 91"/>
              <a:gd name="T50" fmla="*/ 1366 w 1801"/>
              <a:gd name="T51" fmla="*/ 39 h 91"/>
              <a:gd name="T52" fmla="*/ 1522 w 1801"/>
              <a:gd name="T53" fmla="*/ 47 h 91"/>
              <a:gd name="T54" fmla="*/ 1595 w 1801"/>
              <a:gd name="T55" fmla="*/ 52 h 91"/>
              <a:gd name="T56" fmla="*/ 1625 w 1801"/>
              <a:gd name="T57" fmla="*/ 54 h 91"/>
              <a:gd name="T58" fmla="*/ 1654 w 1801"/>
              <a:gd name="T59" fmla="*/ 57 h 91"/>
              <a:gd name="T60" fmla="*/ 1701 w 1801"/>
              <a:gd name="T61" fmla="*/ 63 h 91"/>
              <a:gd name="T62" fmla="*/ 1746 w 1801"/>
              <a:gd name="T63" fmla="*/ 70 h 91"/>
              <a:gd name="T64" fmla="*/ 1769 w 1801"/>
              <a:gd name="T65" fmla="*/ 72 h 91"/>
              <a:gd name="T66" fmla="*/ 1774 w 1801"/>
              <a:gd name="T67" fmla="*/ 74 h 91"/>
              <a:gd name="T68" fmla="*/ 1779 w 1801"/>
              <a:gd name="T69" fmla="*/ 75 h 91"/>
              <a:gd name="T70" fmla="*/ 1783 w 1801"/>
              <a:gd name="T71" fmla="*/ 78 h 91"/>
              <a:gd name="T72" fmla="*/ 1787 w 1801"/>
              <a:gd name="T73" fmla="*/ 80 h 91"/>
              <a:gd name="T74" fmla="*/ 1800 w 1801"/>
              <a:gd name="T75"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1" h="91">
                <a:moveTo>
                  <a:pt x="0" y="0"/>
                </a:moveTo>
                <a:lnTo>
                  <a:pt x="6" y="3"/>
                </a:lnTo>
                <a:lnTo>
                  <a:pt x="10" y="4"/>
                </a:lnTo>
                <a:lnTo>
                  <a:pt x="18" y="5"/>
                </a:lnTo>
                <a:lnTo>
                  <a:pt x="42" y="7"/>
                </a:lnTo>
                <a:lnTo>
                  <a:pt x="52" y="8"/>
                </a:lnTo>
                <a:lnTo>
                  <a:pt x="60" y="10"/>
                </a:lnTo>
                <a:lnTo>
                  <a:pt x="67" y="11"/>
                </a:lnTo>
                <a:lnTo>
                  <a:pt x="73" y="13"/>
                </a:lnTo>
                <a:lnTo>
                  <a:pt x="87" y="15"/>
                </a:lnTo>
                <a:lnTo>
                  <a:pt x="116" y="18"/>
                </a:lnTo>
                <a:lnTo>
                  <a:pt x="131" y="20"/>
                </a:lnTo>
                <a:lnTo>
                  <a:pt x="184" y="23"/>
                </a:lnTo>
                <a:lnTo>
                  <a:pt x="196" y="25"/>
                </a:lnTo>
                <a:lnTo>
                  <a:pt x="252" y="28"/>
                </a:lnTo>
                <a:lnTo>
                  <a:pt x="444" y="28"/>
                </a:lnTo>
                <a:lnTo>
                  <a:pt x="468" y="29"/>
                </a:lnTo>
                <a:lnTo>
                  <a:pt x="488" y="31"/>
                </a:lnTo>
                <a:lnTo>
                  <a:pt x="524" y="30"/>
                </a:lnTo>
                <a:lnTo>
                  <a:pt x="572" y="33"/>
                </a:lnTo>
                <a:lnTo>
                  <a:pt x="644" y="33"/>
                </a:lnTo>
                <a:lnTo>
                  <a:pt x="783" y="33"/>
                </a:lnTo>
                <a:lnTo>
                  <a:pt x="809" y="35"/>
                </a:lnTo>
                <a:lnTo>
                  <a:pt x="843" y="38"/>
                </a:lnTo>
                <a:lnTo>
                  <a:pt x="895" y="39"/>
                </a:lnTo>
                <a:lnTo>
                  <a:pt x="1366" y="39"/>
                </a:lnTo>
                <a:lnTo>
                  <a:pt x="1522" y="47"/>
                </a:lnTo>
                <a:lnTo>
                  <a:pt x="1595" y="52"/>
                </a:lnTo>
                <a:lnTo>
                  <a:pt x="1625" y="54"/>
                </a:lnTo>
                <a:lnTo>
                  <a:pt x="1654" y="57"/>
                </a:lnTo>
                <a:lnTo>
                  <a:pt x="1701" y="63"/>
                </a:lnTo>
                <a:lnTo>
                  <a:pt x="1746" y="70"/>
                </a:lnTo>
                <a:lnTo>
                  <a:pt x="1769" y="72"/>
                </a:lnTo>
                <a:lnTo>
                  <a:pt x="1774" y="74"/>
                </a:lnTo>
                <a:lnTo>
                  <a:pt x="1779" y="75"/>
                </a:lnTo>
                <a:lnTo>
                  <a:pt x="1783" y="78"/>
                </a:lnTo>
                <a:lnTo>
                  <a:pt x="1787" y="80"/>
                </a:lnTo>
                <a:lnTo>
                  <a:pt x="1800"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79602" name="SMARTPenAnnotation355"/>
          <p:cNvSpPr>
            <a:spLocks/>
          </p:cNvSpPr>
          <p:nvPr/>
        </p:nvSpPr>
        <p:spPr bwMode="auto">
          <a:xfrm>
            <a:off x="5537200" y="1438275"/>
            <a:ext cx="1751013" cy="46038"/>
          </a:xfrm>
          <a:custGeom>
            <a:avLst/>
            <a:gdLst>
              <a:gd name="T0" fmla="*/ 0 w 1103"/>
              <a:gd name="T1" fmla="*/ 22 h 29"/>
              <a:gd name="T2" fmla="*/ 8 w 1103"/>
              <a:gd name="T3" fmla="*/ 25 h 29"/>
              <a:gd name="T4" fmla="*/ 12 w 1103"/>
              <a:gd name="T5" fmla="*/ 26 h 29"/>
              <a:gd name="T6" fmla="*/ 15 w 1103"/>
              <a:gd name="T7" fmla="*/ 27 h 29"/>
              <a:gd name="T8" fmla="*/ 23 w 1103"/>
              <a:gd name="T9" fmla="*/ 27 h 29"/>
              <a:gd name="T10" fmla="*/ 26 w 1103"/>
              <a:gd name="T11" fmla="*/ 28 h 29"/>
              <a:gd name="T12" fmla="*/ 31 w 1103"/>
              <a:gd name="T13" fmla="*/ 27 h 29"/>
              <a:gd name="T14" fmla="*/ 37 w 1103"/>
              <a:gd name="T15" fmla="*/ 26 h 29"/>
              <a:gd name="T16" fmla="*/ 43 w 1103"/>
              <a:gd name="T17" fmla="*/ 25 h 29"/>
              <a:gd name="T18" fmla="*/ 49 w 1103"/>
              <a:gd name="T19" fmla="*/ 24 h 29"/>
              <a:gd name="T20" fmla="*/ 54 w 1103"/>
              <a:gd name="T21" fmla="*/ 23 h 29"/>
              <a:gd name="T22" fmla="*/ 68 w 1103"/>
              <a:gd name="T23" fmla="*/ 22 h 29"/>
              <a:gd name="T24" fmla="*/ 101 w 1103"/>
              <a:gd name="T25" fmla="*/ 22 h 29"/>
              <a:gd name="T26" fmla="*/ 112 w 1103"/>
              <a:gd name="T27" fmla="*/ 22 h 29"/>
              <a:gd name="T28" fmla="*/ 118 w 1103"/>
              <a:gd name="T29" fmla="*/ 20 h 29"/>
              <a:gd name="T30" fmla="*/ 123 w 1103"/>
              <a:gd name="T31" fmla="*/ 19 h 29"/>
              <a:gd name="T32" fmla="*/ 129 w 1103"/>
              <a:gd name="T33" fmla="*/ 18 h 29"/>
              <a:gd name="T34" fmla="*/ 135 w 1103"/>
              <a:gd name="T35" fmla="*/ 18 h 29"/>
              <a:gd name="T36" fmla="*/ 140 w 1103"/>
              <a:gd name="T37" fmla="*/ 17 h 29"/>
              <a:gd name="T38" fmla="*/ 190 w 1103"/>
              <a:gd name="T39" fmla="*/ 13 h 29"/>
              <a:gd name="T40" fmla="*/ 201 w 1103"/>
              <a:gd name="T41" fmla="*/ 12 h 29"/>
              <a:gd name="T42" fmla="*/ 220 w 1103"/>
              <a:gd name="T43" fmla="*/ 11 h 29"/>
              <a:gd name="T44" fmla="*/ 252 w 1103"/>
              <a:gd name="T45" fmla="*/ 11 h 29"/>
              <a:gd name="T46" fmla="*/ 274 w 1103"/>
              <a:gd name="T47" fmla="*/ 10 h 29"/>
              <a:gd name="T48" fmla="*/ 329 w 1103"/>
              <a:gd name="T49" fmla="*/ 7 h 29"/>
              <a:gd name="T50" fmla="*/ 354 w 1103"/>
              <a:gd name="T51" fmla="*/ 6 h 29"/>
              <a:gd name="T52" fmla="*/ 385 w 1103"/>
              <a:gd name="T53" fmla="*/ 5 h 29"/>
              <a:gd name="T54" fmla="*/ 946 w 1103"/>
              <a:gd name="T55" fmla="*/ 5 h 29"/>
              <a:gd name="T56" fmla="*/ 957 w 1103"/>
              <a:gd name="T57" fmla="*/ 5 h 29"/>
              <a:gd name="T58" fmla="*/ 967 w 1103"/>
              <a:gd name="T59" fmla="*/ 4 h 29"/>
              <a:gd name="T60" fmla="*/ 977 w 1103"/>
              <a:gd name="T61" fmla="*/ 2 h 29"/>
              <a:gd name="T62" fmla="*/ 985 w 1103"/>
              <a:gd name="T63" fmla="*/ 1 h 29"/>
              <a:gd name="T64" fmla="*/ 994 w 1103"/>
              <a:gd name="T65" fmla="*/ 1 h 29"/>
              <a:gd name="T66" fmla="*/ 1015 w 1103"/>
              <a:gd name="T67" fmla="*/ 0 h 29"/>
              <a:gd name="T68" fmla="*/ 1045 w 1103"/>
              <a:gd name="T69" fmla="*/ 0 h 29"/>
              <a:gd name="T70" fmla="*/ 1063 w 1103"/>
              <a:gd name="T71" fmla="*/ 0 h 29"/>
              <a:gd name="T72" fmla="*/ 1068 w 1103"/>
              <a:gd name="T73" fmla="*/ 1 h 29"/>
              <a:gd name="T74" fmla="*/ 1074 w 1103"/>
              <a:gd name="T75" fmla="*/ 3 h 29"/>
              <a:gd name="T76" fmla="*/ 1078 w 1103"/>
              <a:gd name="T77" fmla="*/ 3 h 29"/>
              <a:gd name="T78" fmla="*/ 1082 w 1103"/>
              <a:gd name="T79" fmla="*/ 4 h 29"/>
              <a:gd name="T80" fmla="*/ 1091 w 1103"/>
              <a:gd name="T81" fmla="*/ 5 h 29"/>
              <a:gd name="T82" fmla="*/ 1102 w 1103"/>
              <a:gd name="T83"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3" h="29">
                <a:moveTo>
                  <a:pt x="0" y="22"/>
                </a:moveTo>
                <a:lnTo>
                  <a:pt x="8" y="25"/>
                </a:lnTo>
                <a:lnTo>
                  <a:pt x="12" y="26"/>
                </a:lnTo>
                <a:lnTo>
                  <a:pt x="15" y="27"/>
                </a:lnTo>
                <a:lnTo>
                  <a:pt x="23" y="27"/>
                </a:lnTo>
                <a:lnTo>
                  <a:pt x="26" y="28"/>
                </a:lnTo>
                <a:lnTo>
                  <a:pt x="31" y="27"/>
                </a:lnTo>
                <a:lnTo>
                  <a:pt x="37" y="26"/>
                </a:lnTo>
                <a:lnTo>
                  <a:pt x="43" y="25"/>
                </a:lnTo>
                <a:lnTo>
                  <a:pt x="49" y="24"/>
                </a:lnTo>
                <a:lnTo>
                  <a:pt x="54" y="23"/>
                </a:lnTo>
                <a:lnTo>
                  <a:pt x="68" y="22"/>
                </a:lnTo>
                <a:lnTo>
                  <a:pt x="101" y="22"/>
                </a:lnTo>
                <a:lnTo>
                  <a:pt x="112" y="22"/>
                </a:lnTo>
                <a:lnTo>
                  <a:pt x="118" y="20"/>
                </a:lnTo>
                <a:lnTo>
                  <a:pt x="123" y="19"/>
                </a:lnTo>
                <a:lnTo>
                  <a:pt x="129" y="18"/>
                </a:lnTo>
                <a:lnTo>
                  <a:pt x="135" y="18"/>
                </a:lnTo>
                <a:lnTo>
                  <a:pt x="140" y="17"/>
                </a:lnTo>
                <a:lnTo>
                  <a:pt x="190" y="13"/>
                </a:lnTo>
                <a:lnTo>
                  <a:pt x="201" y="12"/>
                </a:lnTo>
                <a:lnTo>
                  <a:pt x="220" y="11"/>
                </a:lnTo>
                <a:lnTo>
                  <a:pt x="252" y="11"/>
                </a:lnTo>
                <a:lnTo>
                  <a:pt x="274" y="10"/>
                </a:lnTo>
                <a:lnTo>
                  <a:pt x="329" y="7"/>
                </a:lnTo>
                <a:lnTo>
                  <a:pt x="354" y="6"/>
                </a:lnTo>
                <a:lnTo>
                  <a:pt x="385" y="5"/>
                </a:lnTo>
                <a:lnTo>
                  <a:pt x="946" y="5"/>
                </a:lnTo>
                <a:lnTo>
                  <a:pt x="957" y="5"/>
                </a:lnTo>
                <a:lnTo>
                  <a:pt x="967" y="4"/>
                </a:lnTo>
                <a:lnTo>
                  <a:pt x="977" y="2"/>
                </a:lnTo>
                <a:lnTo>
                  <a:pt x="985" y="1"/>
                </a:lnTo>
                <a:lnTo>
                  <a:pt x="994" y="1"/>
                </a:lnTo>
                <a:lnTo>
                  <a:pt x="1015" y="0"/>
                </a:lnTo>
                <a:lnTo>
                  <a:pt x="1045" y="0"/>
                </a:lnTo>
                <a:lnTo>
                  <a:pt x="1063" y="0"/>
                </a:lnTo>
                <a:lnTo>
                  <a:pt x="1068" y="1"/>
                </a:lnTo>
                <a:lnTo>
                  <a:pt x="1074" y="3"/>
                </a:lnTo>
                <a:lnTo>
                  <a:pt x="1078" y="3"/>
                </a:lnTo>
                <a:lnTo>
                  <a:pt x="1082" y="4"/>
                </a:lnTo>
                <a:lnTo>
                  <a:pt x="1091" y="5"/>
                </a:lnTo>
                <a:lnTo>
                  <a:pt x="1102"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832958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0"/>
            <a:ext cx="4194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685" name="Text Box 5"/>
          <p:cNvSpPr txBox="1">
            <a:spLocks noChangeArrowheads="1"/>
          </p:cNvSpPr>
          <p:nvPr/>
        </p:nvSpPr>
        <p:spPr bwMode="auto">
          <a:xfrm>
            <a:off x="228600" y="304800"/>
            <a:ext cx="46482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FFFFFF"/>
                </a:solidFill>
              </a:rPr>
              <a:t>Lady Macbeth comes down first and asks what’s going on.  Macduff refuses to tell her, saying such terrible news might kill her.  Then Banquo joins them, and Macduff blurts out the news to him, even though Lady Macbeth is hearing the tragic news, as well.  Banquo is shocked, and Lady Macbeth pretends to be shocked.</a:t>
            </a:r>
          </a:p>
        </p:txBody>
      </p:sp>
      <p:sp>
        <p:nvSpPr>
          <p:cNvPr id="583686" name="SMARTPenAnnotation332"/>
          <p:cNvSpPr>
            <a:spLocks/>
          </p:cNvSpPr>
          <p:nvPr/>
        </p:nvSpPr>
        <p:spPr bwMode="auto">
          <a:xfrm>
            <a:off x="588963" y="758825"/>
            <a:ext cx="3260725" cy="82550"/>
          </a:xfrm>
          <a:custGeom>
            <a:avLst/>
            <a:gdLst>
              <a:gd name="T0" fmla="*/ 0 w 2054"/>
              <a:gd name="T1" fmla="*/ 0 h 52"/>
              <a:gd name="T2" fmla="*/ 0 w 2054"/>
              <a:gd name="T3" fmla="*/ 3 h 52"/>
              <a:gd name="T4" fmla="*/ 1 w 2054"/>
              <a:gd name="T5" fmla="*/ 4 h 52"/>
              <a:gd name="T6" fmla="*/ 2 w 2054"/>
              <a:gd name="T7" fmla="*/ 5 h 52"/>
              <a:gd name="T8" fmla="*/ 3 w 2054"/>
              <a:gd name="T9" fmla="*/ 5 h 52"/>
              <a:gd name="T10" fmla="*/ 39 w 2054"/>
              <a:gd name="T11" fmla="*/ 6 h 52"/>
              <a:gd name="T12" fmla="*/ 43 w 2054"/>
              <a:gd name="T13" fmla="*/ 5 h 52"/>
              <a:gd name="T14" fmla="*/ 49 w 2054"/>
              <a:gd name="T15" fmla="*/ 4 h 52"/>
              <a:gd name="T16" fmla="*/ 55 w 2054"/>
              <a:gd name="T17" fmla="*/ 3 h 52"/>
              <a:gd name="T18" fmla="*/ 67 w 2054"/>
              <a:gd name="T19" fmla="*/ 1 h 52"/>
              <a:gd name="T20" fmla="*/ 130 w 2054"/>
              <a:gd name="T21" fmla="*/ 0 h 52"/>
              <a:gd name="T22" fmla="*/ 268 w 2054"/>
              <a:gd name="T23" fmla="*/ 0 h 52"/>
              <a:gd name="T24" fmla="*/ 278 w 2054"/>
              <a:gd name="T25" fmla="*/ 1 h 52"/>
              <a:gd name="T26" fmla="*/ 287 w 2054"/>
              <a:gd name="T27" fmla="*/ 2 h 52"/>
              <a:gd name="T28" fmla="*/ 294 w 2054"/>
              <a:gd name="T29" fmla="*/ 3 h 52"/>
              <a:gd name="T30" fmla="*/ 308 w 2054"/>
              <a:gd name="T31" fmla="*/ 5 h 52"/>
              <a:gd name="T32" fmla="*/ 344 w 2054"/>
              <a:gd name="T33" fmla="*/ 6 h 52"/>
              <a:gd name="T34" fmla="*/ 354 w 2054"/>
              <a:gd name="T35" fmla="*/ 7 h 52"/>
              <a:gd name="T36" fmla="*/ 366 w 2054"/>
              <a:gd name="T37" fmla="*/ 9 h 52"/>
              <a:gd name="T38" fmla="*/ 385 w 2054"/>
              <a:gd name="T39" fmla="*/ 10 h 52"/>
              <a:gd name="T40" fmla="*/ 441 w 2054"/>
              <a:gd name="T41" fmla="*/ 11 h 52"/>
              <a:gd name="T42" fmla="*/ 469 w 2054"/>
              <a:gd name="T43" fmla="*/ 12 h 52"/>
              <a:gd name="T44" fmla="*/ 477 w 2054"/>
              <a:gd name="T45" fmla="*/ 13 h 52"/>
              <a:gd name="T46" fmla="*/ 485 w 2054"/>
              <a:gd name="T47" fmla="*/ 14 h 52"/>
              <a:gd name="T48" fmla="*/ 500 w 2054"/>
              <a:gd name="T49" fmla="*/ 16 h 52"/>
              <a:gd name="T50" fmla="*/ 531 w 2054"/>
              <a:gd name="T51" fmla="*/ 17 h 52"/>
              <a:gd name="T52" fmla="*/ 541 w 2054"/>
              <a:gd name="T53" fmla="*/ 17 h 52"/>
              <a:gd name="T54" fmla="*/ 565 w 2054"/>
              <a:gd name="T55" fmla="*/ 20 h 52"/>
              <a:gd name="T56" fmla="*/ 588 w 2054"/>
              <a:gd name="T57" fmla="*/ 21 h 52"/>
              <a:gd name="T58" fmla="*/ 648 w 2054"/>
              <a:gd name="T59" fmla="*/ 23 h 52"/>
              <a:gd name="T60" fmla="*/ 704 w 2054"/>
              <a:gd name="T61" fmla="*/ 23 h 52"/>
              <a:gd name="T62" fmla="*/ 728 w 2054"/>
              <a:gd name="T63" fmla="*/ 26 h 52"/>
              <a:gd name="T64" fmla="*/ 761 w 2054"/>
              <a:gd name="T65" fmla="*/ 24 h 52"/>
              <a:gd name="T66" fmla="*/ 802 w 2054"/>
              <a:gd name="T67" fmla="*/ 23 h 52"/>
              <a:gd name="T68" fmla="*/ 1063 w 2054"/>
              <a:gd name="T69" fmla="*/ 23 h 52"/>
              <a:gd name="T70" fmla="*/ 1072 w 2054"/>
              <a:gd name="T71" fmla="*/ 22 h 52"/>
              <a:gd name="T72" fmla="*/ 1081 w 2054"/>
              <a:gd name="T73" fmla="*/ 21 h 52"/>
              <a:gd name="T74" fmla="*/ 1090 w 2054"/>
              <a:gd name="T75" fmla="*/ 20 h 52"/>
              <a:gd name="T76" fmla="*/ 1107 w 2054"/>
              <a:gd name="T77" fmla="*/ 18 h 52"/>
              <a:gd name="T78" fmla="*/ 1168 w 2054"/>
              <a:gd name="T79" fmla="*/ 17 h 52"/>
              <a:gd name="T80" fmla="*/ 1231 w 2054"/>
              <a:gd name="T81" fmla="*/ 18 h 52"/>
              <a:gd name="T82" fmla="*/ 1349 w 2054"/>
              <a:gd name="T83" fmla="*/ 22 h 52"/>
              <a:gd name="T84" fmla="*/ 1412 w 2054"/>
              <a:gd name="T85" fmla="*/ 23 h 52"/>
              <a:gd name="T86" fmla="*/ 1423 w 2054"/>
              <a:gd name="T87" fmla="*/ 23 h 52"/>
              <a:gd name="T88" fmla="*/ 1451 w 2054"/>
              <a:gd name="T89" fmla="*/ 26 h 52"/>
              <a:gd name="T90" fmla="*/ 1482 w 2054"/>
              <a:gd name="T91" fmla="*/ 27 h 52"/>
              <a:gd name="T92" fmla="*/ 1538 w 2054"/>
              <a:gd name="T93" fmla="*/ 28 h 52"/>
              <a:gd name="T94" fmla="*/ 1577 w 2054"/>
              <a:gd name="T95" fmla="*/ 29 h 52"/>
              <a:gd name="T96" fmla="*/ 1592 w 2054"/>
              <a:gd name="T97" fmla="*/ 30 h 52"/>
              <a:gd name="T98" fmla="*/ 1605 w 2054"/>
              <a:gd name="T99" fmla="*/ 31 h 52"/>
              <a:gd name="T100" fmla="*/ 1627 w 2054"/>
              <a:gd name="T101" fmla="*/ 33 h 52"/>
              <a:gd name="T102" fmla="*/ 1678 w 2054"/>
              <a:gd name="T103" fmla="*/ 34 h 52"/>
              <a:gd name="T104" fmla="*/ 1731 w 2054"/>
              <a:gd name="T105" fmla="*/ 38 h 52"/>
              <a:gd name="T106" fmla="*/ 1795 w 2054"/>
              <a:gd name="T107" fmla="*/ 39 h 52"/>
              <a:gd name="T108" fmla="*/ 1989 w 2054"/>
              <a:gd name="T109" fmla="*/ 39 h 52"/>
              <a:gd name="T110" fmla="*/ 1999 w 2054"/>
              <a:gd name="T111" fmla="*/ 40 h 52"/>
              <a:gd name="T112" fmla="*/ 2008 w 2054"/>
              <a:gd name="T113" fmla="*/ 41 h 52"/>
              <a:gd name="T114" fmla="*/ 2015 w 2054"/>
              <a:gd name="T115" fmla="*/ 42 h 52"/>
              <a:gd name="T116" fmla="*/ 2023 w 2054"/>
              <a:gd name="T117" fmla="*/ 44 h 52"/>
              <a:gd name="T118" fmla="*/ 2053 w 2054"/>
              <a:gd name="T11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4" h="52">
                <a:moveTo>
                  <a:pt x="0" y="0"/>
                </a:moveTo>
                <a:lnTo>
                  <a:pt x="0" y="3"/>
                </a:lnTo>
                <a:lnTo>
                  <a:pt x="1" y="4"/>
                </a:lnTo>
                <a:lnTo>
                  <a:pt x="2" y="5"/>
                </a:lnTo>
                <a:lnTo>
                  <a:pt x="3" y="5"/>
                </a:lnTo>
                <a:lnTo>
                  <a:pt x="39" y="6"/>
                </a:lnTo>
                <a:lnTo>
                  <a:pt x="43" y="5"/>
                </a:lnTo>
                <a:lnTo>
                  <a:pt x="49" y="4"/>
                </a:lnTo>
                <a:lnTo>
                  <a:pt x="55" y="3"/>
                </a:lnTo>
                <a:lnTo>
                  <a:pt x="67" y="1"/>
                </a:lnTo>
                <a:lnTo>
                  <a:pt x="130" y="0"/>
                </a:lnTo>
                <a:lnTo>
                  <a:pt x="268" y="0"/>
                </a:lnTo>
                <a:lnTo>
                  <a:pt x="278" y="1"/>
                </a:lnTo>
                <a:lnTo>
                  <a:pt x="287" y="2"/>
                </a:lnTo>
                <a:lnTo>
                  <a:pt x="294" y="3"/>
                </a:lnTo>
                <a:lnTo>
                  <a:pt x="308" y="5"/>
                </a:lnTo>
                <a:lnTo>
                  <a:pt x="344" y="6"/>
                </a:lnTo>
                <a:lnTo>
                  <a:pt x="354" y="7"/>
                </a:lnTo>
                <a:lnTo>
                  <a:pt x="366" y="9"/>
                </a:lnTo>
                <a:lnTo>
                  <a:pt x="385" y="10"/>
                </a:lnTo>
                <a:lnTo>
                  <a:pt x="441" y="11"/>
                </a:lnTo>
                <a:lnTo>
                  <a:pt x="469" y="12"/>
                </a:lnTo>
                <a:lnTo>
                  <a:pt x="477" y="13"/>
                </a:lnTo>
                <a:lnTo>
                  <a:pt x="485" y="14"/>
                </a:lnTo>
                <a:lnTo>
                  <a:pt x="500" y="16"/>
                </a:lnTo>
                <a:lnTo>
                  <a:pt x="531" y="17"/>
                </a:lnTo>
                <a:lnTo>
                  <a:pt x="541" y="17"/>
                </a:lnTo>
                <a:lnTo>
                  <a:pt x="565" y="20"/>
                </a:lnTo>
                <a:lnTo>
                  <a:pt x="588" y="21"/>
                </a:lnTo>
                <a:lnTo>
                  <a:pt x="648" y="23"/>
                </a:lnTo>
                <a:lnTo>
                  <a:pt x="704" y="23"/>
                </a:lnTo>
                <a:lnTo>
                  <a:pt x="728" y="26"/>
                </a:lnTo>
                <a:lnTo>
                  <a:pt x="761" y="24"/>
                </a:lnTo>
                <a:lnTo>
                  <a:pt x="802" y="23"/>
                </a:lnTo>
                <a:lnTo>
                  <a:pt x="1063" y="23"/>
                </a:lnTo>
                <a:lnTo>
                  <a:pt x="1072" y="22"/>
                </a:lnTo>
                <a:lnTo>
                  <a:pt x="1081" y="21"/>
                </a:lnTo>
                <a:lnTo>
                  <a:pt x="1090" y="20"/>
                </a:lnTo>
                <a:lnTo>
                  <a:pt x="1107" y="18"/>
                </a:lnTo>
                <a:lnTo>
                  <a:pt x="1168" y="17"/>
                </a:lnTo>
                <a:lnTo>
                  <a:pt x="1231" y="18"/>
                </a:lnTo>
                <a:lnTo>
                  <a:pt x="1349" y="22"/>
                </a:lnTo>
                <a:lnTo>
                  <a:pt x="1412" y="23"/>
                </a:lnTo>
                <a:lnTo>
                  <a:pt x="1423" y="23"/>
                </a:lnTo>
                <a:lnTo>
                  <a:pt x="1451" y="26"/>
                </a:lnTo>
                <a:lnTo>
                  <a:pt x="1482" y="27"/>
                </a:lnTo>
                <a:lnTo>
                  <a:pt x="1538" y="28"/>
                </a:lnTo>
                <a:lnTo>
                  <a:pt x="1577" y="29"/>
                </a:lnTo>
                <a:lnTo>
                  <a:pt x="1592" y="30"/>
                </a:lnTo>
                <a:lnTo>
                  <a:pt x="1605" y="31"/>
                </a:lnTo>
                <a:lnTo>
                  <a:pt x="1627" y="33"/>
                </a:lnTo>
                <a:lnTo>
                  <a:pt x="1678" y="34"/>
                </a:lnTo>
                <a:lnTo>
                  <a:pt x="1731" y="38"/>
                </a:lnTo>
                <a:lnTo>
                  <a:pt x="1795" y="39"/>
                </a:lnTo>
                <a:lnTo>
                  <a:pt x="1989" y="39"/>
                </a:lnTo>
                <a:lnTo>
                  <a:pt x="1999" y="40"/>
                </a:lnTo>
                <a:lnTo>
                  <a:pt x="2008" y="41"/>
                </a:lnTo>
                <a:lnTo>
                  <a:pt x="2015" y="42"/>
                </a:lnTo>
                <a:lnTo>
                  <a:pt x="2023" y="44"/>
                </a:lnTo>
                <a:lnTo>
                  <a:pt x="2053"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87" name="SMARTPenAnnotation333"/>
          <p:cNvSpPr>
            <a:spLocks/>
          </p:cNvSpPr>
          <p:nvPr/>
        </p:nvSpPr>
        <p:spPr bwMode="auto">
          <a:xfrm>
            <a:off x="669925" y="1179513"/>
            <a:ext cx="804863" cy="90487"/>
          </a:xfrm>
          <a:custGeom>
            <a:avLst/>
            <a:gdLst>
              <a:gd name="T0" fmla="*/ 0 w 507"/>
              <a:gd name="T1" fmla="*/ 56 h 57"/>
              <a:gd name="T2" fmla="*/ 9 w 507"/>
              <a:gd name="T3" fmla="*/ 50 h 57"/>
              <a:gd name="T4" fmla="*/ 12 w 507"/>
              <a:gd name="T5" fmla="*/ 47 h 57"/>
              <a:gd name="T6" fmla="*/ 15 w 507"/>
              <a:gd name="T7" fmla="*/ 45 h 57"/>
              <a:gd name="T8" fmla="*/ 17 w 507"/>
              <a:gd name="T9" fmla="*/ 43 h 57"/>
              <a:gd name="T10" fmla="*/ 20 w 507"/>
              <a:gd name="T11" fmla="*/ 42 h 57"/>
              <a:gd name="T12" fmla="*/ 30 w 507"/>
              <a:gd name="T13" fmla="*/ 39 h 57"/>
              <a:gd name="T14" fmla="*/ 34 w 507"/>
              <a:gd name="T15" fmla="*/ 38 h 57"/>
              <a:gd name="T16" fmla="*/ 38 w 507"/>
              <a:gd name="T17" fmla="*/ 36 h 57"/>
              <a:gd name="T18" fmla="*/ 43 w 507"/>
              <a:gd name="T19" fmla="*/ 35 h 57"/>
              <a:gd name="T20" fmla="*/ 48 w 507"/>
              <a:gd name="T21" fmla="*/ 33 h 57"/>
              <a:gd name="T22" fmla="*/ 55 w 507"/>
              <a:gd name="T23" fmla="*/ 31 h 57"/>
              <a:gd name="T24" fmla="*/ 67 w 507"/>
              <a:gd name="T25" fmla="*/ 28 h 57"/>
              <a:gd name="T26" fmla="*/ 73 w 507"/>
              <a:gd name="T27" fmla="*/ 26 h 57"/>
              <a:gd name="T28" fmla="*/ 84 w 507"/>
              <a:gd name="T29" fmla="*/ 23 h 57"/>
              <a:gd name="T30" fmla="*/ 143 w 507"/>
              <a:gd name="T31" fmla="*/ 12 h 57"/>
              <a:gd name="T32" fmla="*/ 153 w 507"/>
              <a:gd name="T33" fmla="*/ 10 h 57"/>
              <a:gd name="T34" fmla="*/ 166 w 507"/>
              <a:gd name="T35" fmla="*/ 8 h 57"/>
              <a:gd name="T36" fmla="*/ 195 w 507"/>
              <a:gd name="T37" fmla="*/ 3 h 57"/>
              <a:gd name="T38" fmla="*/ 208 w 507"/>
              <a:gd name="T39" fmla="*/ 2 h 57"/>
              <a:gd name="T40" fmla="*/ 220 w 507"/>
              <a:gd name="T41" fmla="*/ 1 h 57"/>
              <a:gd name="T42" fmla="*/ 231 w 507"/>
              <a:gd name="T43" fmla="*/ 1 h 57"/>
              <a:gd name="T44" fmla="*/ 260 w 507"/>
              <a:gd name="T45" fmla="*/ 0 h 57"/>
              <a:gd name="T46" fmla="*/ 408 w 507"/>
              <a:gd name="T47" fmla="*/ 0 h 57"/>
              <a:gd name="T48" fmla="*/ 421 w 507"/>
              <a:gd name="T49" fmla="*/ 0 h 57"/>
              <a:gd name="T50" fmla="*/ 452 w 507"/>
              <a:gd name="T51" fmla="*/ 2 h 57"/>
              <a:gd name="T52" fmla="*/ 465 w 507"/>
              <a:gd name="T53" fmla="*/ 4 h 57"/>
              <a:gd name="T54" fmla="*/ 476 w 507"/>
              <a:gd name="T55" fmla="*/ 6 h 57"/>
              <a:gd name="T56" fmla="*/ 506 w 507"/>
              <a:gd name="T57"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57">
                <a:moveTo>
                  <a:pt x="0" y="56"/>
                </a:moveTo>
                <a:lnTo>
                  <a:pt x="9" y="50"/>
                </a:lnTo>
                <a:lnTo>
                  <a:pt x="12" y="47"/>
                </a:lnTo>
                <a:lnTo>
                  <a:pt x="15" y="45"/>
                </a:lnTo>
                <a:lnTo>
                  <a:pt x="17" y="43"/>
                </a:lnTo>
                <a:lnTo>
                  <a:pt x="20" y="42"/>
                </a:lnTo>
                <a:lnTo>
                  <a:pt x="30" y="39"/>
                </a:lnTo>
                <a:lnTo>
                  <a:pt x="34" y="38"/>
                </a:lnTo>
                <a:lnTo>
                  <a:pt x="38" y="36"/>
                </a:lnTo>
                <a:lnTo>
                  <a:pt x="43" y="35"/>
                </a:lnTo>
                <a:lnTo>
                  <a:pt x="48" y="33"/>
                </a:lnTo>
                <a:lnTo>
                  <a:pt x="55" y="31"/>
                </a:lnTo>
                <a:lnTo>
                  <a:pt x="67" y="28"/>
                </a:lnTo>
                <a:lnTo>
                  <a:pt x="73" y="26"/>
                </a:lnTo>
                <a:lnTo>
                  <a:pt x="84" y="23"/>
                </a:lnTo>
                <a:lnTo>
                  <a:pt x="143" y="12"/>
                </a:lnTo>
                <a:lnTo>
                  <a:pt x="153" y="10"/>
                </a:lnTo>
                <a:lnTo>
                  <a:pt x="166" y="8"/>
                </a:lnTo>
                <a:lnTo>
                  <a:pt x="195" y="3"/>
                </a:lnTo>
                <a:lnTo>
                  <a:pt x="208" y="2"/>
                </a:lnTo>
                <a:lnTo>
                  <a:pt x="220" y="1"/>
                </a:lnTo>
                <a:lnTo>
                  <a:pt x="231" y="1"/>
                </a:lnTo>
                <a:lnTo>
                  <a:pt x="260" y="0"/>
                </a:lnTo>
                <a:lnTo>
                  <a:pt x="408" y="0"/>
                </a:lnTo>
                <a:lnTo>
                  <a:pt x="421" y="0"/>
                </a:lnTo>
                <a:lnTo>
                  <a:pt x="452" y="2"/>
                </a:lnTo>
                <a:lnTo>
                  <a:pt x="465" y="4"/>
                </a:lnTo>
                <a:lnTo>
                  <a:pt x="476" y="6"/>
                </a:lnTo>
                <a:lnTo>
                  <a:pt x="506"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88" name="SMARTPenAnnotation334"/>
          <p:cNvSpPr>
            <a:spLocks/>
          </p:cNvSpPr>
          <p:nvPr/>
        </p:nvSpPr>
        <p:spPr bwMode="auto">
          <a:xfrm>
            <a:off x="2786063" y="1179513"/>
            <a:ext cx="930275" cy="98425"/>
          </a:xfrm>
          <a:custGeom>
            <a:avLst/>
            <a:gdLst>
              <a:gd name="T0" fmla="*/ 0 w 586"/>
              <a:gd name="T1" fmla="*/ 22 h 62"/>
              <a:gd name="T2" fmla="*/ 3 w 586"/>
              <a:gd name="T3" fmla="*/ 16 h 62"/>
              <a:gd name="T4" fmla="*/ 4 w 586"/>
              <a:gd name="T5" fmla="*/ 14 h 62"/>
              <a:gd name="T6" fmla="*/ 6 w 586"/>
              <a:gd name="T7" fmla="*/ 11 h 62"/>
              <a:gd name="T8" fmla="*/ 8 w 586"/>
              <a:gd name="T9" fmla="*/ 9 h 62"/>
              <a:gd name="T10" fmla="*/ 10 w 586"/>
              <a:gd name="T11" fmla="*/ 8 h 62"/>
              <a:gd name="T12" fmla="*/ 16 w 586"/>
              <a:gd name="T13" fmla="*/ 6 h 62"/>
              <a:gd name="T14" fmla="*/ 31 w 586"/>
              <a:gd name="T15" fmla="*/ 5 h 62"/>
              <a:gd name="T16" fmla="*/ 36 w 586"/>
              <a:gd name="T17" fmla="*/ 4 h 62"/>
              <a:gd name="T18" fmla="*/ 41 w 586"/>
              <a:gd name="T19" fmla="*/ 2 h 62"/>
              <a:gd name="T20" fmla="*/ 51 w 586"/>
              <a:gd name="T21" fmla="*/ 1 h 62"/>
              <a:gd name="T22" fmla="*/ 64 w 586"/>
              <a:gd name="T23" fmla="*/ 1 h 62"/>
              <a:gd name="T24" fmla="*/ 115 w 586"/>
              <a:gd name="T25" fmla="*/ 0 h 62"/>
              <a:gd name="T26" fmla="*/ 220 w 586"/>
              <a:gd name="T27" fmla="*/ 0 h 62"/>
              <a:gd name="T28" fmla="*/ 247 w 586"/>
              <a:gd name="T29" fmla="*/ 0 h 62"/>
              <a:gd name="T30" fmla="*/ 272 w 586"/>
              <a:gd name="T31" fmla="*/ 1 h 62"/>
              <a:gd name="T32" fmla="*/ 319 w 586"/>
              <a:gd name="T33" fmla="*/ 4 h 62"/>
              <a:gd name="T34" fmla="*/ 365 w 586"/>
              <a:gd name="T35" fmla="*/ 7 h 62"/>
              <a:gd name="T36" fmla="*/ 384 w 586"/>
              <a:gd name="T37" fmla="*/ 9 h 62"/>
              <a:gd name="T38" fmla="*/ 400 w 586"/>
              <a:gd name="T39" fmla="*/ 11 h 62"/>
              <a:gd name="T40" fmla="*/ 415 w 586"/>
              <a:gd name="T41" fmla="*/ 13 h 62"/>
              <a:gd name="T42" fmla="*/ 431 w 586"/>
              <a:gd name="T43" fmla="*/ 15 h 62"/>
              <a:gd name="T44" fmla="*/ 466 w 586"/>
              <a:gd name="T45" fmla="*/ 21 h 62"/>
              <a:gd name="T46" fmla="*/ 482 w 586"/>
              <a:gd name="T47" fmla="*/ 25 h 62"/>
              <a:gd name="T48" fmla="*/ 497 w 586"/>
              <a:gd name="T49" fmla="*/ 30 h 62"/>
              <a:gd name="T50" fmla="*/ 526 w 586"/>
              <a:gd name="T51" fmla="*/ 40 h 62"/>
              <a:gd name="T52" fmla="*/ 585 w 586"/>
              <a:gd name="T5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6" h="62">
                <a:moveTo>
                  <a:pt x="0" y="22"/>
                </a:moveTo>
                <a:lnTo>
                  <a:pt x="3" y="16"/>
                </a:lnTo>
                <a:lnTo>
                  <a:pt x="4" y="14"/>
                </a:lnTo>
                <a:lnTo>
                  <a:pt x="6" y="11"/>
                </a:lnTo>
                <a:lnTo>
                  <a:pt x="8" y="9"/>
                </a:lnTo>
                <a:lnTo>
                  <a:pt x="10" y="8"/>
                </a:lnTo>
                <a:lnTo>
                  <a:pt x="16" y="6"/>
                </a:lnTo>
                <a:lnTo>
                  <a:pt x="31" y="5"/>
                </a:lnTo>
                <a:lnTo>
                  <a:pt x="36" y="4"/>
                </a:lnTo>
                <a:lnTo>
                  <a:pt x="41" y="2"/>
                </a:lnTo>
                <a:lnTo>
                  <a:pt x="51" y="1"/>
                </a:lnTo>
                <a:lnTo>
                  <a:pt x="64" y="1"/>
                </a:lnTo>
                <a:lnTo>
                  <a:pt x="115" y="0"/>
                </a:lnTo>
                <a:lnTo>
                  <a:pt x="220" y="0"/>
                </a:lnTo>
                <a:lnTo>
                  <a:pt x="247" y="0"/>
                </a:lnTo>
                <a:lnTo>
                  <a:pt x="272" y="1"/>
                </a:lnTo>
                <a:lnTo>
                  <a:pt x="319" y="4"/>
                </a:lnTo>
                <a:lnTo>
                  <a:pt x="365" y="7"/>
                </a:lnTo>
                <a:lnTo>
                  <a:pt x="384" y="9"/>
                </a:lnTo>
                <a:lnTo>
                  <a:pt x="400" y="11"/>
                </a:lnTo>
                <a:lnTo>
                  <a:pt x="415" y="13"/>
                </a:lnTo>
                <a:lnTo>
                  <a:pt x="431" y="15"/>
                </a:lnTo>
                <a:lnTo>
                  <a:pt x="466" y="21"/>
                </a:lnTo>
                <a:lnTo>
                  <a:pt x="482" y="25"/>
                </a:lnTo>
                <a:lnTo>
                  <a:pt x="497" y="30"/>
                </a:lnTo>
                <a:lnTo>
                  <a:pt x="526" y="40"/>
                </a:lnTo>
                <a:lnTo>
                  <a:pt x="585"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89" name="SMARTPenAnnotation335"/>
          <p:cNvSpPr>
            <a:spLocks/>
          </p:cNvSpPr>
          <p:nvPr/>
        </p:nvSpPr>
        <p:spPr bwMode="auto">
          <a:xfrm>
            <a:off x="633413" y="1633538"/>
            <a:ext cx="2262187" cy="38100"/>
          </a:xfrm>
          <a:custGeom>
            <a:avLst/>
            <a:gdLst>
              <a:gd name="T0" fmla="*/ 0 w 1425"/>
              <a:gd name="T1" fmla="*/ 17 h 24"/>
              <a:gd name="T2" fmla="*/ 14 w 1425"/>
              <a:gd name="T3" fmla="*/ 17 h 24"/>
              <a:gd name="T4" fmla="*/ 20 w 1425"/>
              <a:gd name="T5" fmla="*/ 16 h 24"/>
              <a:gd name="T6" fmla="*/ 27 w 1425"/>
              <a:gd name="T7" fmla="*/ 14 h 24"/>
              <a:gd name="T8" fmla="*/ 32 w 1425"/>
              <a:gd name="T9" fmla="*/ 13 h 24"/>
              <a:gd name="T10" fmla="*/ 36 w 1425"/>
              <a:gd name="T11" fmla="*/ 13 h 24"/>
              <a:gd name="T12" fmla="*/ 42 w 1425"/>
              <a:gd name="T13" fmla="*/ 12 h 24"/>
              <a:gd name="T14" fmla="*/ 59 w 1425"/>
              <a:gd name="T15" fmla="*/ 12 h 24"/>
              <a:gd name="T16" fmla="*/ 64 w 1425"/>
              <a:gd name="T17" fmla="*/ 11 h 24"/>
              <a:gd name="T18" fmla="*/ 70 w 1425"/>
              <a:gd name="T19" fmla="*/ 10 h 24"/>
              <a:gd name="T20" fmla="*/ 77 w 1425"/>
              <a:gd name="T21" fmla="*/ 9 h 24"/>
              <a:gd name="T22" fmla="*/ 86 w 1425"/>
              <a:gd name="T23" fmla="*/ 8 h 24"/>
              <a:gd name="T24" fmla="*/ 96 w 1425"/>
              <a:gd name="T25" fmla="*/ 7 h 24"/>
              <a:gd name="T26" fmla="*/ 107 w 1425"/>
              <a:gd name="T27" fmla="*/ 7 h 24"/>
              <a:gd name="T28" fmla="*/ 117 w 1425"/>
              <a:gd name="T29" fmla="*/ 6 h 24"/>
              <a:gd name="T30" fmla="*/ 126 w 1425"/>
              <a:gd name="T31" fmla="*/ 5 h 24"/>
              <a:gd name="T32" fmla="*/ 135 w 1425"/>
              <a:gd name="T33" fmla="*/ 3 h 24"/>
              <a:gd name="T34" fmla="*/ 143 w 1425"/>
              <a:gd name="T35" fmla="*/ 2 h 24"/>
              <a:gd name="T36" fmla="*/ 151 w 1425"/>
              <a:gd name="T37" fmla="*/ 2 h 24"/>
              <a:gd name="T38" fmla="*/ 159 w 1425"/>
              <a:gd name="T39" fmla="*/ 1 h 24"/>
              <a:gd name="T40" fmla="*/ 190 w 1425"/>
              <a:gd name="T41" fmla="*/ 1 h 24"/>
              <a:gd name="T42" fmla="*/ 423 w 1425"/>
              <a:gd name="T43" fmla="*/ 0 h 24"/>
              <a:gd name="T44" fmla="*/ 437 w 1425"/>
              <a:gd name="T45" fmla="*/ 1 h 24"/>
              <a:gd name="T46" fmla="*/ 487 w 1425"/>
              <a:gd name="T47" fmla="*/ 4 h 24"/>
              <a:gd name="T48" fmla="*/ 514 w 1425"/>
              <a:gd name="T49" fmla="*/ 5 h 24"/>
              <a:gd name="T50" fmla="*/ 558 w 1425"/>
              <a:gd name="T51" fmla="*/ 6 h 24"/>
              <a:gd name="T52" fmla="*/ 580 w 1425"/>
              <a:gd name="T53" fmla="*/ 6 h 24"/>
              <a:gd name="T54" fmla="*/ 591 w 1425"/>
              <a:gd name="T55" fmla="*/ 7 h 24"/>
              <a:gd name="T56" fmla="*/ 602 w 1425"/>
              <a:gd name="T57" fmla="*/ 8 h 24"/>
              <a:gd name="T58" fmla="*/ 614 w 1425"/>
              <a:gd name="T59" fmla="*/ 9 h 24"/>
              <a:gd name="T60" fmla="*/ 625 w 1425"/>
              <a:gd name="T61" fmla="*/ 10 h 24"/>
              <a:gd name="T62" fmla="*/ 636 w 1425"/>
              <a:gd name="T63" fmla="*/ 10 h 24"/>
              <a:gd name="T64" fmla="*/ 647 w 1425"/>
              <a:gd name="T65" fmla="*/ 11 h 24"/>
              <a:gd name="T66" fmla="*/ 659 w 1425"/>
              <a:gd name="T67" fmla="*/ 12 h 24"/>
              <a:gd name="T68" fmla="*/ 670 w 1425"/>
              <a:gd name="T69" fmla="*/ 13 h 24"/>
              <a:gd name="T70" fmla="*/ 681 w 1425"/>
              <a:gd name="T71" fmla="*/ 14 h 24"/>
              <a:gd name="T72" fmla="*/ 692 w 1425"/>
              <a:gd name="T73" fmla="*/ 15 h 24"/>
              <a:gd name="T74" fmla="*/ 704 w 1425"/>
              <a:gd name="T75" fmla="*/ 16 h 24"/>
              <a:gd name="T76" fmla="*/ 726 w 1425"/>
              <a:gd name="T77" fmla="*/ 17 h 24"/>
              <a:gd name="T78" fmla="*/ 749 w 1425"/>
              <a:gd name="T79" fmla="*/ 17 h 24"/>
              <a:gd name="T80" fmla="*/ 824 w 1425"/>
              <a:gd name="T81" fmla="*/ 20 h 24"/>
              <a:gd name="T82" fmla="*/ 856 w 1425"/>
              <a:gd name="T83" fmla="*/ 20 h 24"/>
              <a:gd name="T84" fmla="*/ 1330 w 1425"/>
              <a:gd name="T85" fmla="*/ 17 h 24"/>
              <a:gd name="T86" fmla="*/ 1339 w 1425"/>
              <a:gd name="T87" fmla="*/ 17 h 24"/>
              <a:gd name="T88" fmla="*/ 1346 w 1425"/>
              <a:gd name="T89" fmla="*/ 16 h 24"/>
              <a:gd name="T90" fmla="*/ 1353 w 1425"/>
              <a:gd name="T91" fmla="*/ 14 h 24"/>
              <a:gd name="T92" fmla="*/ 1360 w 1425"/>
              <a:gd name="T93" fmla="*/ 13 h 24"/>
              <a:gd name="T94" fmla="*/ 1368 w 1425"/>
              <a:gd name="T95" fmla="*/ 13 h 24"/>
              <a:gd name="T96" fmla="*/ 1381 w 1425"/>
              <a:gd name="T97" fmla="*/ 13 h 24"/>
              <a:gd name="T98" fmla="*/ 1387 w 1425"/>
              <a:gd name="T99" fmla="*/ 14 h 24"/>
              <a:gd name="T100" fmla="*/ 1391 w 1425"/>
              <a:gd name="T101" fmla="*/ 15 h 24"/>
              <a:gd name="T102" fmla="*/ 1395 w 1425"/>
              <a:gd name="T103" fmla="*/ 16 h 24"/>
              <a:gd name="T104" fmla="*/ 1398 w 1425"/>
              <a:gd name="T105" fmla="*/ 16 h 24"/>
              <a:gd name="T106" fmla="*/ 1401 w 1425"/>
              <a:gd name="T107" fmla="*/ 17 h 24"/>
              <a:gd name="T108" fmla="*/ 1405 w 1425"/>
              <a:gd name="T109" fmla="*/ 17 h 24"/>
              <a:gd name="T110" fmla="*/ 1409 w 1425"/>
              <a:gd name="T111" fmla="*/ 19 h 24"/>
              <a:gd name="T112" fmla="*/ 1424 w 1425"/>
              <a:gd name="T11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5" h="24">
                <a:moveTo>
                  <a:pt x="0" y="17"/>
                </a:moveTo>
                <a:lnTo>
                  <a:pt x="14" y="17"/>
                </a:lnTo>
                <a:lnTo>
                  <a:pt x="20" y="16"/>
                </a:lnTo>
                <a:lnTo>
                  <a:pt x="27" y="14"/>
                </a:lnTo>
                <a:lnTo>
                  <a:pt x="32" y="13"/>
                </a:lnTo>
                <a:lnTo>
                  <a:pt x="36" y="13"/>
                </a:lnTo>
                <a:lnTo>
                  <a:pt x="42" y="12"/>
                </a:lnTo>
                <a:lnTo>
                  <a:pt x="59" y="12"/>
                </a:lnTo>
                <a:lnTo>
                  <a:pt x="64" y="11"/>
                </a:lnTo>
                <a:lnTo>
                  <a:pt x="70" y="10"/>
                </a:lnTo>
                <a:lnTo>
                  <a:pt x="77" y="9"/>
                </a:lnTo>
                <a:lnTo>
                  <a:pt x="86" y="8"/>
                </a:lnTo>
                <a:lnTo>
                  <a:pt x="96" y="7"/>
                </a:lnTo>
                <a:lnTo>
                  <a:pt x="107" y="7"/>
                </a:lnTo>
                <a:lnTo>
                  <a:pt x="117" y="6"/>
                </a:lnTo>
                <a:lnTo>
                  <a:pt x="126" y="5"/>
                </a:lnTo>
                <a:lnTo>
                  <a:pt x="135" y="3"/>
                </a:lnTo>
                <a:lnTo>
                  <a:pt x="143" y="2"/>
                </a:lnTo>
                <a:lnTo>
                  <a:pt x="151" y="2"/>
                </a:lnTo>
                <a:lnTo>
                  <a:pt x="159" y="1"/>
                </a:lnTo>
                <a:lnTo>
                  <a:pt x="190" y="1"/>
                </a:lnTo>
                <a:lnTo>
                  <a:pt x="423" y="0"/>
                </a:lnTo>
                <a:lnTo>
                  <a:pt x="437" y="1"/>
                </a:lnTo>
                <a:lnTo>
                  <a:pt x="487" y="4"/>
                </a:lnTo>
                <a:lnTo>
                  <a:pt x="514" y="5"/>
                </a:lnTo>
                <a:lnTo>
                  <a:pt x="558" y="6"/>
                </a:lnTo>
                <a:lnTo>
                  <a:pt x="580" y="6"/>
                </a:lnTo>
                <a:lnTo>
                  <a:pt x="591" y="7"/>
                </a:lnTo>
                <a:lnTo>
                  <a:pt x="602" y="8"/>
                </a:lnTo>
                <a:lnTo>
                  <a:pt x="614" y="9"/>
                </a:lnTo>
                <a:lnTo>
                  <a:pt x="625" y="10"/>
                </a:lnTo>
                <a:lnTo>
                  <a:pt x="636" y="10"/>
                </a:lnTo>
                <a:lnTo>
                  <a:pt x="647" y="11"/>
                </a:lnTo>
                <a:lnTo>
                  <a:pt x="659" y="12"/>
                </a:lnTo>
                <a:lnTo>
                  <a:pt x="670" y="13"/>
                </a:lnTo>
                <a:lnTo>
                  <a:pt x="681" y="14"/>
                </a:lnTo>
                <a:lnTo>
                  <a:pt x="692" y="15"/>
                </a:lnTo>
                <a:lnTo>
                  <a:pt x="704" y="16"/>
                </a:lnTo>
                <a:lnTo>
                  <a:pt x="726" y="17"/>
                </a:lnTo>
                <a:lnTo>
                  <a:pt x="749" y="17"/>
                </a:lnTo>
                <a:lnTo>
                  <a:pt x="824" y="20"/>
                </a:lnTo>
                <a:lnTo>
                  <a:pt x="856" y="20"/>
                </a:lnTo>
                <a:lnTo>
                  <a:pt x="1330" y="17"/>
                </a:lnTo>
                <a:lnTo>
                  <a:pt x="1339" y="17"/>
                </a:lnTo>
                <a:lnTo>
                  <a:pt x="1346" y="16"/>
                </a:lnTo>
                <a:lnTo>
                  <a:pt x="1353" y="14"/>
                </a:lnTo>
                <a:lnTo>
                  <a:pt x="1360" y="13"/>
                </a:lnTo>
                <a:lnTo>
                  <a:pt x="1368" y="13"/>
                </a:lnTo>
                <a:lnTo>
                  <a:pt x="1381" y="13"/>
                </a:lnTo>
                <a:lnTo>
                  <a:pt x="1387" y="14"/>
                </a:lnTo>
                <a:lnTo>
                  <a:pt x="1391" y="15"/>
                </a:lnTo>
                <a:lnTo>
                  <a:pt x="1395" y="16"/>
                </a:lnTo>
                <a:lnTo>
                  <a:pt x="1398" y="16"/>
                </a:lnTo>
                <a:lnTo>
                  <a:pt x="1401" y="17"/>
                </a:lnTo>
                <a:lnTo>
                  <a:pt x="1405" y="17"/>
                </a:lnTo>
                <a:lnTo>
                  <a:pt x="1409" y="19"/>
                </a:lnTo>
                <a:lnTo>
                  <a:pt x="1424"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90" name="SMARTPenAnnotation336"/>
          <p:cNvSpPr>
            <a:spLocks/>
          </p:cNvSpPr>
          <p:nvPr/>
        </p:nvSpPr>
        <p:spPr bwMode="auto">
          <a:xfrm>
            <a:off x="3446463" y="1546225"/>
            <a:ext cx="1235075" cy="125413"/>
          </a:xfrm>
          <a:custGeom>
            <a:avLst/>
            <a:gdLst>
              <a:gd name="T0" fmla="*/ 0 w 778"/>
              <a:gd name="T1" fmla="*/ 5 h 79"/>
              <a:gd name="T2" fmla="*/ 16 w 778"/>
              <a:gd name="T3" fmla="*/ 5 h 79"/>
              <a:gd name="T4" fmla="*/ 23 w 778"/>
              <a:gd name="T5" fmla="*/ 3 h 79"/>
              <a:gd name="T6" fmla="*/ 30 w 778"/>
              <a:gd name="T7" fmla="*/ 1 h 79"/>
              <a:gd name="T8" fmla="*/ 38 w 778"/>
              <a:gd name="T9" fmla="*/ 0 h 79"/>
              <a:gd name="T10" fmla="*/ 48 w 778"/>
              <a:gd name="T11" fmla="*/ 0 h 79"/>
              <a:gd name="T12" fmla="*/ 109 w 778"/>
              <a:gd name="T13" fmla="*/ 4 h 79"/>
              <a:gd name="T14" fmla="*/ 130 w 778"/>
              <a:gd name="T15" fmla="*/ 4 h 79"/>
              <a:gd name="T16" fmla="*/ 184 w 778"/>
              <a:gd name="T17" fmla="*/ 5 h 79"/>
              <a:gd name="T18" fmla="*/ 250 w 778"/>
              <a:gd name="T19" fmla="*/ 5 h 79"/>
              <a:gd name="T20" fmla="*/ 271 w 778"/>
              <a:gd name="T21" fmla="*/ 6 h 79"/>
              <a:gd name="T22" fmla="*/ 328 w 778"/>
              <a:gd name="T23" fmla="*/ 11 h 79"/>
              <a:gd name="T24" fmla="*/ 395 w 778"/>
              <a:gd name="T25" fmla="*/ 19 h 79"/>
              <a:gd name="T26" fmla="*/ 501 w 778"/>
              <a:gd name="T27" fmla="*/ 34 h 79"/>
              <a:gd name="T28" fmla="*/ 623 w 778"/>
              <a:gd name="T29" fmla="*/ 53 h 79"/>
              <a:gd name="T30" fmla="*/ 642 w 778"/>
              <a:gd name="T31" fmla="*/ 56 h 79"/>
              <a:gd name="T32" fmla="*/ 657 w 778"/>
              <a:gd name="T33" fmla="*/ 59 h 79"/>
              <a:gd name="T34" fmla="*/ 669 w 778"/>
              <a:gd name="T35" fmla="*/ 61 h 79"/>
              <a:gd name="T36" fmla="*/ 687 w 778"/>
              <a:gd name="T37" fmla="*/ 63 h 79"/>
              <a:gd name="T38" fmla="*/ 701 w 778"/>
              <a:gd name="T39" fmla="*/ 62 h 79"/>
              <a:gd name="T40" fmla="*/ 714 w 778"/>
              <a:gd name="T41" fmla="*/ 64 h 79"/>
              <a:gd name="T42" fmla="*/ 740 w 778"/>
              <a:gd name="T43" fmla="*/ 69 h 79"/>
              <a:gd name="T44" fmla="*/ 749 w 778"/>
              <a:gd name="T45" fmla="*/ 71 h 79"/>
              <a:gd name="T46" fmla="*/ 756 w 778"/>
              <a:gd name="T47" fmla="*/ 72 h 79"/>
              <a:gd name="T48" fmla="*/ 777 w 778"/>
              <a:gd name="T4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8" h="79">
                <a:moveTo>
                  <a:pt x="0" y="5"/>
                </a:moveTo>
                <a:lnTo>
                  <a:pt x="16" y="5"/>
                </a:lnTo>
                <a:lnTo>
                  <a:pt x="23" y="3"/>
                </a:lnTo>
                <a:lnTo>
                  <a:pt x="30" y="1"/>
                </a:lnTo>
                <a:lnTo>
                  <a:pt x="38" y="0"/>
                </a:lnTo>
                <a:lnTo>
                  <a:pt x="48" y="0"/>
                </a:lnTo>
                <a:lnTo>
                  <a:pt x="109" y="4"/>
                </a:lnTo>
                <a:lnTo>
                  <a:pt x="130" y="4"/>
                </a:lnTo>
                <a:lnTo>
                  <a:pt x="184" y="5"/>
                </a:lnTo>
                <a:lnTo>
                  <a:pt x="250" y="5"/>
                </a:lnTo>
                <a:lnTo>
                  <a:pt x="271" y="6"/>
                </a:lnTo>
                <a:lnTo>
                  <a:pt x="328" y="11"/>
                </a:lnTo>
                <a:lnTo>
                  <a:pt x="395" y="19"/>
                </a:lnTo>
                <a:lnTo>
                  <a:pt x="501" y="34"/>
                </a:lnTo>
                <a:lnTo>
                  <a:pt x="623" y="53"/>
                </a:lnTo>
                <a:lnTo>
                  <a:pt x="642" y="56"/>
                </a:lnTo>
                <a:lnTo>
                  <a:pt x="657" y="59"/>
                </a:lnTo>
                <a:lnTo>
                  <a:pt x="669" y="61"/>
                </a:lnTo>
                <a:lnTo>
                  <a:pt x="687" y="63"/>
                </a:lnTo>
                <a:lnTo>
                  <a:pt x="701" y="62"/>
                </a:lnTo>
                <a:lnTo>
                  <a:pt x="714" y="64"/>
                </a:lnTo>
                <a:lnTo>
                  <a:pt x="740" y="69"/>
                </a:lnTo>
                <a:lnTo>
                  <a:pt x="749" y="71"/>
                </a:lnTo>
                <a:lnTo>
                  <a:pt x="756" y="72"/>
                </a:lnTo>
                <a:lnTo>
                  <a:pt x="777"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91" name="SMARTPenAnnotation337"/>
          <p:cNvSpPr>
            <a:spLocks/>
          </p:cNvSpPr>
          <p:nvPr/>
        </p:nvSpPr>
        <p:spPr bwMode="auto">
          <a:xfrm>
            <a:off x="893763" y="1982788"/>
            <a:ext cx="2411412" cy="73025"/>
          </a:xfrm>
          <a:custGeom>
            <a:avLst/>
            <a:gdLst>
              <a:gd name="T0" fmla="*/ 0 w 1519"/>
              <a:gd name="T1" fmla="*/ 28 h 46"/>
              <a:gd name="T2" fmla="*/ 10 w 1519"/>
              <a:gd name="T3" fmla="*/ 27 h 46"/>
              <a:gd name="T4" fmla="*/ 17 w 1519"/>
              <a:gd name="T5" fmla="*/ 26 h 46"/>
              <a:gd name="T6" fmla="*/ 85 w 1519"/>
              <a:gd name="T7" fmla="*/ 14 h 46"/>
              <a:gd name="T8" fmla="*/ 104 w 1519"/>
              <a:gd name="T9" fmla="*/ 11 h 46"/>
              <a:gd name="T10" fmla="*/ 119 w 1519"/>
              <a:gd name="T11" fmla="*/ 9 h 46"/>
              <a:gd name="T12" fmla="*/ 132 w 1519"/>
              <a:gd name="T13" fmla="*/ 8 h 46"/>
              <a:gd name="T14" fmla="*/ 143 w 1519"/>
              <a:gd name="T15" fmla="*/ 7 h 46"/>
              <a:gd name="T16" fmla="*/ 164 w 1519"/>
              <a:gd name="T17" fmla="*/ 6 h 46"/>
              <a:gd name="T18" fmla="*/ 174 w 1519"/>
              <a:gd name="T19" fmla="*/ 5 h 46"/>
              <a:gd name="T20" fmla="*/ 183 w 1519"/>
              <a:gd name="T21" fmla="*/ 4 h 46"/>
              <a:gd name="T22" fmla="*/ 191 w 1519"/>
              <a:gd name="T23" fmla="*/ 3 h 46"/>
              <a:gd name="T24" fmla="*/ 199 w 1519"/>
              <a:gd name="T25" fmla="*/ 2 h 46"/>
              <a:gd name="T26" fmla="*/ 225 w 1519"/>
              <a:gd name="T27" fmla="*/ 0 h 46"/>
              <a:gd name="T28" fmla="*/ 330 w 1519"/>
              <a:gd name="T29" fmla="*/ 0 h 46"/>
              <a:gd name="T30" fmla="*/ 636 w 1519"/>
              <a:gd name="T31" fmla="*/ 0 h 46"/>
              <a:gd name="T32" fmla="*/ 676 w 1519"/>
              <a:gd name="T33" fmla="*/ 1 h 46"/>
              <a:gd name="T34" fmla="*/ 702 w 1519"/>
              <a:gd name="T35" fmla="*/ 3 h 46"/>
              <a:gd name="T36" fmla="*/ 723 w 1519"/>
              <a:gd name="T37" fmla="*/ 4 h 46"/>
              <a:gd name="T38" fmla="*/ 740 w 1519"/>
              <a:gd name="T39" fmla="*/ 6 h 46"/>
              <a:gd name="T40" fmla="*/ 756 w 1519"/>
              <a:gd name="T41" fmla="*/ 8 h 46"/>
              <a:gd name="T42" fmla="*/ 774 w 1519"/>
              <a:gd name="T43" fmla="*/ 9 h 46"/>
              <a:gd name="T44" fmla="*/ 814 w 1519"/>
              <a:gd name="T45" fmla="*/ 10 h 46"/>
              <a:gd name="T46" fmla="*/ 832 w 1519"/>
              <a:gd name="T47" fmla="*/ 11 h 46"/>
              <a:gd name="T48" fmla="*/ 848 w 1519"/>
              <a:gd name="T49" fmla="*/ 12 h 46"/>
              <a:gd name="T50" fmla="*/ 863 w 1519"/>
              <a:gd name="T51" fmla="*/ 14 h 46"/>
              <a:gd name="T52" fmla="*/ 877 w 1519"/>
              <a:gd name="T53" fmla="*/ 15 h 46"/>
              <a:gd name="T54" fmla="*/ 915 w 1519"/>
              <a:gd name="T55" fmla="*/ 16 h 46"/>
              <a:gd name="T56" fmla="*/ 1012 w 1519"/>
              <a:gd name="T57" fmla="*/ 17 h 46"/>
              <a:gd name="T58" fmla="*/ 1024 w 1519"/>
              <a:gd name="T59" fmla="*/ 17 h 46"/>
              <a:gd name="T60" fmla="*/ 1036 w 1519"/>
              <a:gd name="T61" fmla="*/ 18 h 46"/>
              <a:gd name="T62" fmla="*/ 1049 w 1519"/>
              <a:gd name="T63" fmla="*/ 20 h 46"/>
              <a:gd name="T64" fmla="*/ 1061 w 1519"/>
              <a:gd name="T65" fmla="*/ 20 h 46"/>
              <a:gd name="T66" fmla="*/ 1108 w 1519"/>
              <a:gd name="T67" fmla="*/ 23 h 46"/>
              <a:gd name="T68" fmla="*/ 1207 w 1519"/>
              <a:gd name="T69" fmla="*/ 30 h 46"/>
              <a:gd name="T70" fmla="*/ 1249 w 1519"/>
              <a:gd name="T71" fmla="*/ 32 h 46"/>
              <a:gd name="T72" fmla="*/ 1294 w 1519"/>
              <a:gd name="T73" fmla="*/ 33 h 46"/>
              <a:gd name="T74" fmla="*/ 1461 w 1519"/>
              <a:gd name="T75" fmla="*/ 33 h 46"/>
              <a:gd name="T76" fmla="*/ 1473 w 1519"/>
              <a:gd name="T77" fmla="*/ 34 h 46"/>
              <a:gd name="T78" fmla="*/ 1484 w 1519"/>
              <a:gd name="T79" fmla="*/ 35 h 46"/>
              <a:gd name="T80" fmla="*/ 1507 w 1519"/>
              <a:gd name="T81" fmla="*/ 38 h 46"/>
              <a:gd name="T82" fmla="*/ 1509 w 1519"/>
              <a:gd name="T83" fmla="*/ 39 h 46"/>
              <a:gd name="T84" fmla="*/ 1512 w 1519"/>
              <a:gd name="T85" fmla="*/ 40 h 46"/>
              <a:gd name="T86" fmla="*/ 1518 w 1519"/>
              <a:gd name="T8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9" h="46">
                <a:moveTo>
                  <a:pt x="0" y="28"/>
                </a:moveTo>
                <a:lnTo>
                  <a:pt x="10" y="27"/>
                </a:lnTo>
                <a:lnTo>
                  <a:pt x="17" y="26"/>
                </a:lnTo>
                <a:lnTo>
                  <a:pt x="85" y="14"/>
                </a:lnTo>
                <a:lnTo>
                  <a:pt x="104" y="11"/>
                </a:lnTo>
                <a:lnTo>
                  <a:pt x="119" y="9"/>
                </a:lnTo>
                <a:lnTo>
                  <a:pt x="132" y="8"/>
                </a:lnTo>
                <a:lnTo>
                  <a:pt x="143" y="7"/>
                </a:lnTo>
                <a:lnTo>
                  <a:pt x="164" y="6"/>
                </a:lnTo>
                <a:lnTo>
                  <a:pt x="174" y="5"/>
                </a:lnTo>
                <a:lnTo>
                  <a:pt x="183" y="4"/>
                </a:lnTo>
                <a:lnTo>
                  <a:pt x="191" y="3"/>
                </a:lnTo>
                <a:lnTo>
                  <a:pt x="199" y="2"/>
                </a:lnTo>
                <a:lnTo>
                  <a:pt x="225" y="0"/>
                </a:lnTo>
                <a:lnTo>
                  <a:pt x="330" y="0"/>
                </a:lnTo>
                <a:lnTo>
                  <a:pt x="636" y="0"/>
                </a:lnTo>
                <a:lnTo>
                  <a:pt x="676" y="1"/>
                </a:lnTo>
                <a:lnTo>
                  <a:pt x="702" y="3"/>
                </a:lnTo>
                <a:lnTo>
                  <a:pt x="723" y="4"/>
                </a:lnTo>
                <a:lnTo>
                  <a:pt x="740" y="6"/>
                </a:lnTo>
                <a:lnTo>
                  <a:pt x="756" y="8"/>
                </a:lnTo>
                <a:lnTo>
                  <a:pt x="774" y="9"/>
                </a:lnTo>
                <a:lnTo>
                  <a:pt x="814" y="10"/>
                </a:lnTo>
                <a:lnTo>
                  <a:pt x="832" y="11"/>
                </a:lnTo>
                <a:lnTo>
                  <a:pt x="848" y="12"/>
                </a:lnTo>
                <a:lnTo>
                  <a:pt x="863" y="14"/>
                </a:lnTo>
                <a:lnTo>
                  <a:pt x="877" y="15"/>
                </a:lnTo>
                <a:lnTo>
                  <a:pt x="915" y="16"/>
                </a:lnTo>
                <a:lnTo>
                  <a:pt x="1012" y="17"/>
                </a:lnTo>
                <a:lnTo>
                  <a:pt x="1024" y="17"/>
                </a:lnTo>
                <a:lnTo>
                  <a:pt x="1036" y="18"/>
                </a:lnTo>
                <a:lnTo>
                  <a:pt x="1049" y="20"/>
                </a:lnTo>
                <a:lnTo>
                  <a:pt x="1061" y="20"/>
                </a:lnTo>
                <a:lnTo>
                  <a:pt x="1108" y="23"/>
                </a:lnTo>
                <a:lnTo>
                  <a:pt x="1207" y="30"/>
                </a:lnTo>
                <a:lnTo>
                  <a:pt x="1249" y="32"/>
                </a:lnTo>
                <a:lnTo>
                  <a:pt x="1294" y="33"/>
                </a:lnTo>
                <a:lnTo>
                  <a:pt x="1461" y="33"/>
                </a:lnTo>
                <a:lnTo>
                  <a:pt x="1473" y="34"/>
                </a:lnTo>
                <a:lnTo>
                  <a:pt x="1484" y="35"/>
                </a:lnTo>
                <a:lnTo>
                  <a:pt x="1507" y="38"/>
                </a:lnTo>
                <a:lnTo>
                  <a:pt x="1509" y="39"/>
                </a:lnTo>
                <a:lnTo>
                  <a:pt x="1512" y="40"/>
                </a:lnTo>
                <a:lnTo>
                  <a:pt x="1518"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92" name="SMARTPenAnnotation338"/>
          <p:cNvSpPr>
            <a:spLocks/>
          </p:cNvSpPr>
          <p:nvPr/>
        </p:nvSpPr>
        <p:spPr bwMode="auto">
          <a:xfrm>
            <a:off x="2786063" y="2830513"/>
            <a:ext cx="1216025" cy="65087"/>
          </a:xfrm>
          <a:custGeom>
            <a:avLst/>
            <a:gdLst>
              <a:gd name="T0" fmla="*/ 0 w 766"/>
              <a:gd name="T1" fmla="*/ 23 h 41"/>
              <a:gd name="T2" fmla="*/ 9 w 766"/>
              <a:gd name="T3" fmla="*/ 20 h 41"/>
              <a:gd name="T4" fmla="*/ 12 w 766"/>
              <a:gd name="T5" fmla="*/ 19 h 41"/>
              <a:gd name="T6" fmla="*/ 18 w 766"/>
              <a:gd name="T7" fmla="*/ 18 h 41"/>
              <a:gd name="T8" fmla="*/ 21 w 766"/>
              <a:gd name="T9" fmla="*/ 17 h 41"/>
              <a:gd name="T10" fmla="*/ 25 w 766"/>
              <a:gd name="T11" fmla="*/ 16 h 41"/>
              <a:gd name="T12" fmla="*/ 30 w 766"/>
              <a:gd name="T13" fmla="*/ 14 h 41"/>
              <a:gd name="T14" fmla="*/ 42 w 766"/>
              <a:gd name="T15" fmla="*/ 13 h 41"/>
              <a:gd name="T16" fmla="*/ 138 w 766"/>
              <a:gd name="T17" fmla="*/ 4 h 41"/>
              <a:gd name="T18" fmla="*/ 156 w 766"/>
              <a:gd name="T19" fmla="*/ 3 h 41"/>
              <a:gd name="T20" fmla="*/ 175 w 766"/>
              <a:gd name="T21" fmla="*/ 2 h 41"/>
              <a:gd name="T22" fmla="*/ 222 w 766"/>
              <a:gd name="T23" fmla="*/ 1 h 41"/>
              <a:gd name="T24" fmla="*/ 235 w 766"/>
              <a:gd name="T25" fmla="*/ 0 h 41"/>
              <a:gd name="T26" fmla="*/ 249 w 766"/>
              <a:gd name="T27" fmla="*/ 1 h 41"/>
              <a:gd name="T28" fmla="*/ 265 w 766"/>
              <a:gd name="T29" fmla="*/ 2 h 41"/>
              <a:gd name="T30" fmla="*/ 380 w 766"/>
              <a:gd name="T31" fmla="*/ 10 h 41"/>
              <a:gd name="T32" fmla="*/ 460 w 766"/>
              <a:gd name="T33" fmla="*/ 18 h 41"/>
              <a:gd name="T34" fmla="*/ 478 w 766"/>
              <a:gd name="T35" fmla="*/ 20 h 41"/>
              <a:gd name="T36" fmla="*/ 578 w 766"/>
              <a:gd name="T37" fmla="*/ 26 h 41"/>
              <a:gd name="T38" fmla="*/ 608 w 766"/>
              <a:gd name="T39" fmla="*/ 27 h 41"/>
              <a:gd name="T40" fmla="*/ 642 w 766"/>
              <a:gd name="T41" fmla="*/ 28 h 41"/>
              <a:gd name="T42" fmla="*/ 690 w 766"/>
              <a:gd name="T43" fmla="*/ 28 h 41"/>
              <a:gd name="T44" fmla="*/ 701 w 766"/>
              <a:gd name="T45" fmla="*/ 29 h 41"/>
              <a:gd name="T46" fmla="*/ 729 w 766"/>
              <a:gd name="T47" fmla="*/ 31 h 41"/>
              <a:gd name="T48" fmla="*/ 740 w 766"/>
              <a:gd name="T49" fmla="*/ 33 h 41"/>
              <a:gd name="T50" fmla="*/ 748 w 766"/>
              <a:gd name="T51" fmla="*/ 34 h 41"/>
              <a:gd name="T52" fmla="*/ 765 w 766"/>
              <a:gd name="T5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6" h="41">
                <a:moveTo>
                  <a:pt x="0" y="23"/>
                </a:moveTo>
                <a:lnTo>
                  <a:pt x="9" y="20"/>
                </a:lnTo>
                <a:lnTo>
                  <a:pt x="12" y="19"/>
                </a:lnTo>
                <a:lnTo>
                  <a:pt x="18" y="18"/>
                </a:lnTo>
                <a:lnTo>
                  <a:pt x="21" y="17"/>
                </a:lnTo>
                <a:lnTo>
                  <a:pt x="25" y="16"/>
                </a:lnTo>
                <a:lnTo>
                  <a:pt x="30" y="14"/>
                </a:lnTo>
                <a:lnTo>
                  <a:pt x="42" y="13"/>
                </a:lnTo>
                <a:lnTo>
                  <a:pt x="138" y="4"/>
                </a:lnTo>
                <a:lnTo>
                  <a:pt x="156" y="3"/>
                </a:lnTo>
                <a:lnTo>
                  <a:pt x="175" y="2"/>
                </a:lnTo>
                <a:lnTo>
                  <a:pt x="222" y="1"/>
                </a:lnTo>
                <a:lnTo>
                  <a:pt x="235" y="0"/>
                </a:lnTo>
                <a:lnTo>
                  <a:pt x="249" y="1"/>
                </a:lnTo>
                <a:lnTo>
                  <a:pt x="265" y="2"/>
                </a:lnTo>
                <a:lnTo>
                  <a:pt x="380" y="10"/>
                </a:lnTo>
                <a:lnTo>
                  <a:pt x="460" y="18"/>
                </a:lnTo>
                <a:lnTo>
                  <a:pt x="478" y="20"/>
                </a:lnTo>
                <a:lnTo>
                  <a:pt x="578" y="26"/>
                </a:lnTo>
                <a:lnTo>
                  <a:pt x="608" y="27"/>
                </a:lnTo>
                <a:lnTo>
                  <a:pt x="642" y="28"/>
                </a:lnTo>
                <a:lnTo>
                  <a:pt x="690" y="28"/>
                </a:lnTo>
                <a:lnTo>
                  <a:pt x="701" y="29"/>
                </a:lnTo>
                <a:lnTo>
                  <a:pt x="729" y="31"/>
                </a:lnTo>
                <a:lnTo>
                  <a:pt x="740" y="33"/>
                </a:lnTo>
                <a:lnTo>
                  <a:pt x="748" y="34"/>
                </a:lnTo>
                <a:lnTo>
                  <a:pt x="765"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93" name="SMARTPenAnnotation339"/>
          <p:cNvSpPr>
            <a:spLocks/>
          </p:cNvSpPr>
          <p:nvPr/>
        </p:nvSpPr>
        <p:spPr bwMode="auto">
          <a:xfrm>
            <a:off x="512763" y="3214688"/>
            <a:ext cx="1712912" cy="134937"/>
          </a:xfrm>
          <a:custGeom>
            <a:avLst/>
            <a:gdLst>
              <a:gd name="T0" fmla="*/ 3 w 1079"/>
              <a:gd name="T1" fmla="*/ 51 h 85"/>
              <a:gd name="T2" fmla="*/ 0 w 1079"/>
              <a:gd name="T3" fmla="*/ 51 h 85"/>
              <a:gd name="T4" fmla="*/ 0 w 1079"/>
              <a:gd name="T5" fmla="*/ 50 h 85"/>
              <a:gd name="T6" fmla="*/ 0 w 1079"/>
              <a:gd name="T7" fmla="*/ 49 h 85"/>
              <a:gd name="T8" fmla="*/ 1 w 1079"/>
              <a:gd name="T9" fmla="*/ 48 h 85"/>
              <a:gd name="T10" fmla="*/ 3 w 1079"/>
              <a:gd name="T11" fmla="*/ 47 h 85"/>
              <a:gd name="T12" fmla="*/ 7 w 1079"/>
              <a:gd name="T13" fmla="*/ 45 h 85"/>
              <a:gd name="T14" fmla="*/ 9 w 1079"/>
              <a:gd name="T15" fmla="*/ 44 h 85"/>
              <a:gd name="T16" fmla="*/ 11 w 1079"/>
              <a:gd name="T17" fmla="*/ 42 h 85"/>
              <a:gd name="T18" fmla="*/ 16 w 1079"/>
              <a:gd name="T19" fmla="*/ 39 h 85"/>
              <a:gd name="T20" fmla="*/ 34 w 1079"/>
              <a:gd name="T21" fmla="*/ 31 h 85"/>
              <a:gd name="T22" fmla="*/ 46 w 1079"/>
              <a:gd name="T23" fmla="*/ 27 h 85"/>
              <a:gd name="T24" fmla="*/ 59 w 1079"/>
              <a:gd name="T25" fmla="*/ 23 h 85"/>
              <a:gd name="T26" fmla="*/ 72 w 1079"/>
              <a:gd name="T27" fmla="*/ 19 h 85"/>
              <a:gd name="T28" fmla="*/ 83 w 1079"/>
              <a:gd name="T29" fmla="*/ 17 h 85"/>
              <a:gd name="T30" fmla="*/ 92 w 1079"/>
              <a:gd name="T31" fmla="*/ 15 h 85"/>
              <a:gd name="T32" fmla="*/ 107 w 1079"/>
              <a:gd name="T33" fmla="*/ 12 h 85"/>
              <a:gd name="T34" fmla="*/ 114 w 1079"/>
              <a:gd name="T35" fmla="*/ 11 h 85"/>
              <a:gd name="T36" fmla="*/ 120 w 1079"/>
              <a:gd name="T37" fmla="*/ 9 h 85"/>
              <a:gd name="T38" fmla="*/ 141 w 1079"/>
              <a:gd name="T39" fmla="*/ 7 h 85"/>
              <a:gd name="T40" fmla="*/ 154 w 1079"/>
              <a:gd name="T41" fmla="*/ 4 h 85"/>
              <a:gd name="T42" fmla="*/ 169 w 1079"/>
              <a:gd name="T43" fmla="*/ 2 h 85"/>
              <a:gd name="T44" fmla="*/ 192 w 1079"/>
              <a:gd name="T45" fmla="*/ 1 h 85"/>
              <a:gd name="T46" fmla="*/ 234 w 1079"/>
              <a:gd name="T47" fmla="*/ 0 h 85"/>
              <a:gd name="T48" fmla="*/ 256 w 1079"/>
              <a:gd name="T49" fmla="*/ 2 h 85"/>
              <a:gd name="T50" fmla="*/ 274 w 1079"/>
              <a:gd name="T51" fmla="*/ 4 h 85"/>
              <a:gd name="T52" fmla="*/ 291 w 1079"/>
              <a:gd name="T53" fmla="*/ 5 h 85"/>
              <a:gd name="T54" fmla="*/ 307 w 1079"/>
              <a:gd name="T55" fmla="*/ 7 h 85"/>
              <a:gd name="T56" fmla="*/ 356 w 1079"/>
              <a:gd name="T57" fmla="*/ 14 h 85"/>
              <a:gd name="T58" fmla="*/ 392 w 1079"/>
              <a:gd name="T59" fmla="*/ 21 h 85"/>
              <a:gd name="T60" fmla="*/ 438 w 1079"/>
              <a:gd name="T61" fmla="*/ 30 h 85"/>
              <a:gd name="T62" fmla="*/ 451 w 1079"/>
              <a:gd name="T63" fmla="*/ 32 h 85"/>
              <a:gd name="T64" fmla="*/ 483 w 1079"/>
              <a:gd name="T65" fmla="*/ 36 h 85"/>
              <a:gd name="T66" fmla="*/ 550 w 1079"/>
              <a:gd name="T67" fmla="*/ 43 h 85"/>
              <a:gd name="T68" fmla="*/ 564 w 1079"/>
              <a:gd name="T69" fmla="*/ 45 h 85"/>
              <a:gd name="T70" fmla="*/ 576 w 1079"/>
              <a:gd name="T71" fmla="*/ 47 h 85"/>
              <a:gd name="T72" fmla="*/ 597 w 1079"/>
              <a:gd name="T73" fmla="*/ 49 h 85"/>
              <a:gd name="T74" fmla="*/ 607 w 1079"/>
              <a:gd name="T75" fmla="*/ 50 h 85"/>
              <a:gd name="T76" fmla="*/ 776 w 1079"/>
              <a:gd name="T77" fmla="*/ 55 h 85"/>
              <a:gd name="T78" fmla="*/ 841 w 1079"/>
              <a:gd name="T79" fmla="*/ 56 h 85"/>
              <a:gd name="T80" fmla="*/ 942 w 1079"/>
              <a:gd name="T81" fmla="*/ 56 h 85"/>
              <a:gd name="T82" fmla="*/ 963 w 1079"/>
              <a:gd name="T83" fmla="*/ 58 h 85"/>
              <a:gd name="T84" fmla="*/ 985 w 1079"/>
              <a:gd name="T85" fmla="*/ 60 h 85"/>
              <a:gd name="T86" fmla="*/ 1014 w 1079"/>
              <a:gd name="T87" fmla="*/ 62 h 85"/>
              <a:gd name="T88" fmla="*/ 1026 w 1079"/>
              <a:gd name="T89" fmla="*/ 62 h 85"/>
              <a:gd name="T90" fmla="*/ 1035 w 1079"/>
              <a:gd name="T91" fmla="*/ 65 h 85"/>
              <a:gd name="T92" fmla="*/ 1050 w 1079"/>
              <a:gd name="T93" fmla="*/ 67 h 85"/>
              <a:gd name="T94" fmla="*/ 1058 w 1079"/>
              <a:gd name="T95" fmla="*/ 69 h 85"/>
              <a:gd name="T96" fmla="*/ 1063 w 1079"/>
              <a:gd name="T97" fmla="*/ 71 h 85"/>
              <a:gd name="T98" fmla="*/ 1070 w 1079"/>
              <a:gd name="T99" fmla="*/ 73 h 85"/>
              <a:gd name="T100" fmla="*/ 1072 w 1079"/>
              <a:gd name="T101" fmla="*/ 74 h 85"/>
              <a:gd name="T102" fmla="*/ 1074 w 1079"/>
              <a:gd name="T103" fmla="*/ 76 h 85"/>
              <a:gd name="T104" fmla="*/ 1075 w 1079"/>
              <a:gd name="T105" fmla="*/ 77 h 85"/>
              <a:gd name="T106" fmla="*/ 1076 w 1079"/>
              <a:gd name="T107" fmla="*/ 79 h 85"/>
              <a:gd name="T108" fmla="*/ 1078 w 1079"/>
              <a:gd name="T10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9" h="85">
                <a:moveTo>
                  <a:pt x="3" y="51"/>
                </a:moveTo>
                <a:lnTo>
                  <a:pt x="0" y="51"/>
                </a:lnTo>
                <a:lnTo>
                  <a:pt x="0" y="50"/>
                </a:lnTo>
                <a:lnTo>
                  <a:pt x="0" y="49"/>
                </a:lnTo>
                <a:lnTo>
                  <a:pt x="1" y="48"/>
                </a:lnTo>
                <a:lnTo>
                  <a:pt x="3" y="47"/>
                </a:lnTo>
                <a:lnTo>
                  <a:pt x="7" y="45"/>
                </a:lnTo>
                <a:lnTo>
                  <a:pt x="9" y="44"/>
                </a:lnTo>
                <a:lnTo>
                  <a:pt x="11" y="42"/>
                </a:lnTo>
                <a:lnTo>
                  <a:pt x="16" y="39"/>
                </a:lnTo>
                <a:lnTo>
                  <a:pt x="34" y="31"/>
                </a:lnTo>
                <a:lnTo>
                  <a:pt x="46" y="27"/>
                </a:lnTo>
                <a:lnTo>
                  <a:pt x="59" y="23"/>
                </a:lnTo>
                <a:lnTo>
                  <a:pt x="72" y="19"/>
                </a:lnTo>
                <a:lnTo>
                  <a:pt x="83" y="17"/>
                </a:lnTo>
                <a:lnTo>
                  <a:pt x="92" y="15"/>
                </a:lnTo>
                <a:lnTo>
                  <a:pt x="107" y="12"/>
                </a:lnTo>
                <a:lnTo>
                  <a:pt x="114" y="11"/>
                </a:lnTo>
                <a:lnTo>
                  <a:pt x="120" y="9"/>
                </a:lnTo>
                <a:lnTo>
                  <a:pt x="141" y="7"/>
                </a:lnTo>
                <a:lnTo>
                  <a:pt x="154" y="4"/>
                </a:lnTo>
                <a:lnTo>
                  <a:pt x="169" y="2"/>
                </a:lnTo>
                <a:lnTo>
                  <a:pt x="192" y="1"/>
                </a:lnTo>
                <a:lnTo>
                  <a:pt x="234" y="0"/>
                </a:lnTo>
                <a:lnTo>
                  <a:pt x="256" y="2"/>
                </a:lnTo>
                <a:lnTo>
                  <a:pt x="274" y="4"/>
                </a:lnTo>
                <a:lnTo>
                  <a:pt x="291" y="5"/>
                </a:lnTo>
                <a:lnTo>
                  <a:pt x="307" y="7"/>
                </a:lnTo>
                <a:lnTo>
                  <a:pt x="356" y="14"/>
                </a:lnTo>
                <a:lnTo>
                  <a:pt x="392" y="21"/>
                </a:lnTo>
                <a:lnTo>
                  <a:pt x="438" y="30"/>
                </a:lnTo>
                <a:lnTo>
                  <a:pt x="451" y="32"/>
                </a:lnTo>
                <a:lnTo>
                  <a:pt x="483" y="36"/>
                </a:lnTo>
                <a:lnTo>
                  <a:pt x="550" y="43"/>
                </a:lnTo>
                <a:lnTo>
                  <a:pt x="564" y="45"/>
                </a:lnTo>
                <a:lnTo>
                  <a:pt x="576" y="47"/>
                </a:lnTo>
                <a:lnTo>
                  <a:pt x="597" y="49"/>
                </a:lnTo>
                <a:lnTo>
                  <a:pt x="607" y="50"/>
                </a:lnTo>
                <a:lnTo>
                  <a:pt x="776" y="55"/>
                </a:lnTo>
                <a:lnTo>
                  <a:pt x="841" y="56"/>
                </a:lnTo>
                <a:lnTo>
                  <a:pt x="942" y="56"/>
                </a:lnTo>
                <a:lnTo>
                  <a:pt x="963" y="58"/>
                </a:lnTo>
                <a:lnTo>
                  <a:pt x="985" y="60"/>
                </a:lnTo>
                <a:lnTo>
                  <a:pt x="1014" y="62"/>
                </a:lnTo>
                <a:lnTo>
                  <a:pt x="1026" y="62"/>
                </a:lnTo>
                <a:lnTo>
                  <a:pt x="1035" y="65"/>
                </a:lnTo>
                <a:lnTo>
                  <a:pt x="1050" y="67"/>
                </a:lnTo>
                <a:lnTo>
                  <a:pt x="1058" y="69"/>
                </a:lnTo>
                <a:lnTo>
                  <a:pt x="1063" y="71"/>
                </a:lnTo>
                <a:lnTo>
                  <a:pt x="1070" y="73"/>
                </a:lnTo>
                <a:lnTo>
                  <a:pt x="1072" y="74"/>
                </a:lnTo>
                <a:lnTo>
                  <a:pt x="1074" y="76"/>
                </a:lnTo>
                <a:lnTo>
                  <a:pt x="1075" y="77"/>
                </a:lnTo>
                <a:lnTo>
                  <a:pt x="1076" y="79"/>
                </a:lnTo>
                <a:lnTo>
                  <a:pt x="1078"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94" name="SMARTPenAnnotation340"/>
          <p:cNvSpPr>
            <a:spLocks/>
          </p:cNvSpPr>
          <p:nvPr/>
        </p:nvSpPr>
        <p:spPr bwMode="auto">
          <a:xfrm>
            <a:off x="557213" y="5384800"/>
            <a:ext cx="2981325" cy="171450"/>
          </a:xfrm>
          <a:custGeom>
            <a:avLst/>
            <a:gdLst>
              <a:gd name="T0" fmla="*/ 0 w 1878"/>
              <a:gd name="T1" fmla="*/ 70 h 108"/>
              <a:gd name="T2" fmla="*/ 1 w 1878"/>
              <a:gd name="T3" fmla="*/ 72 h 108"/>
              <a:gd name="T4" fmla="*/ 6 w 1878"/>
              <a:gd name="T5" fmla="*/ 73 h 108"/>
              <a:gd name="T6" fmla="*/ 11 w 1878"/>
              <a:gd name="T7" fmla="*/ 76 h 108"/>
              <a:gd name="T8" fmla="*/ 24 w 1878"/>
              <a:gd name="T9" fmla="*/ 80 h 108"/>
              <a:gd name="T10" fmla="*/ 52 w 1878"/>
              <a:gd name="T11" fmla="*/ 86 h 108"/>
              <a:gd name="T12" fmla="*/ 81 w 1878"/>
              <a:gd name="T13" fmla="*/ 90 h 108"/>
              <a:gd name="T14" fmla="*/ 105 w 1878"/>
              <a:gd name="T15" fmla="*/ 96 h 108"/>
              <a:gd name="T16" fmla="*/ 148 w 1878"/>
              <a:gd name="T17" fmla="*/ 101 h 108"/>
              <a:gd name="T18" fmla="*/ 249 w 1878"/>
              <a:gd name="T19" fmla="*/ 106 h 108"/>
              <a:gd name="T20" fmla="*/ 654 w 1878"/>
              <a:gd name="T21" fmla="*/ 105 h 108"/>
              <a:gd name="T22" fmla="*/ 770 w 1878"/>
              <a:gd name="T23" fmla="*/ 99 h 108"/>
              <a:gd name="T24" fmla="*/ 835 w 1878"/>
              <a:gd name="T25" fmla="*/ 94 h 108"/>
              <a:gd name="T26" fmla="*/ 866 w 1878"/>
              <a:gd name="T27" fmla="*/ 90 h 108"/>
              <a:gd name="T28" fmla="*/ 1113 w 1878"/>
              <a:gd name="T29" fmla="*/ 52 h 108"/>
              <a:gd name="T30" fmla="*/ 1145 w 1878"/>
              <a:gd name="T31" fmla="*/ 47 h 108"/>
              <a:gd name="T32" fmla="*/ 1236 w 1878"/>
              <a:gd name="T33" fmla="*/ 39 h 108"/>
              <a:gd name="T34" fmla="*/ 1309 w 1878"/>
              <a:gd name="T35" fmla="*/ 34 h 108"/>
              <a:gd name="T36" fmla="*/ 1402 w 1878"/>
              <a:gd name="T37" fmla="*/ 29 h 108"/>
              <a:gd name="T38" fmla="*/ 1457 w 1878"/>
              <a:gd name="T39" fmla="*/ 24 h 108"/>
              <a:gd name="T40" fmla="*/ 1505 w 1878"/>
              <a:gd name="T41" fmla="*/ 18 h 108"/>
              <a:gd name="T42" fmla="*/ 1580 w 1878"/>
              <a:gd name="T43" fmla="*/ 14 h 108"/>
              <a:gd name="T44" fmla="*/ 1626 w 1878"/>
              <a:gd name="T45" fmla="*/ 8 h 108"/>
              <a:gd name="T46" fmla="*/ 1688 w 1878"/>
              <a:gd name="T47" fmla="*/ 2 h 108"/>
              <a:gd name="T48" fmla="*/ 1797 w 1878"/>
              <a:gd name="T49" fmla="*/ 0 h 108"/>
              <a:gd name="T50" fmla="*/ 1821 w 1878"/>
              <a:gd name="T51" fmla="*/ 6 h 108"/>
              <a:gd name="T52" fmla="*/ 1833 w 1878"/>
              <a:gd name="T53" fmla="*/ 10 h 108"/>
              <a:gd name="T54" fmla="*/ 1848 w 1878"/>
              <a:gd name="T55" fmla="*/ 16 h 108"/>
              <a:gd name="T56" fmla="*/ 1857 w 1878"/>
              <a:gd name="T57" fmla="*/ 21 h 108"/>
              <a:gd name="T58" fmla="*/ 1861 w 1878"/>
              <a:gd name="T59" fmla="*/ 24 h 108"/>
              <a:gd name="T60" fmla="*/ 1864 w 1878"/>
              <a:gd name="T61" fmla="*/ 28 h 108"/>
              <a:gd name="T62" fmla="*/ 1866 w 1878"/>
              <a:gd name="T63" fmla="*/ 33 h 108"/>
              <a:gd name="T64" fmla="*/ 1877 w 1878"/>
              <a:gd name="T65"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8" h="108">
                <a:moveTo>
                  <a:pt x="3" y="67"/>
                </a:moveTo>
                <a:lnTo>
                  <a:pt x="0" y="70"/>
                </a:lnTo>
                <a:lnTo>
                  <a:pt x="0" y="71"/>
                </a:lnTo>
                <a:lnTo>
                  <a:pt x="1" y="72"/>
                </a:lnTo>
                <a:lnTo>
                  <a:pt x="2" y="72"/>
                </a:lnTo>
                <a:lnTo>
                  <a:pt x="6" y="73"/>
                </a:lnTo>
                <a:lnTo>
                  <a:pt x="7" y="73"/>
                </a:lnTo>
                <a:lnTo>
                  <a:pt x="11" y="76"/>
                </a:lnTo>
                <a:lnTo>
                  <a:pt x="15" y="77"/>
                </a:lnTo>
                <a:lnTo>
                  <a:pt x="24" y="80"/>
                </a:lnTo>
                <a:lnTo>
                  <a:pt x="32" y="82"/>
                </a:lnTo>
                <a:lnTo>
                  <a:pt x="52" y="86"/>
                </a:lnTo>
                <a:lnTo>
                  <a:pt x="70" y="89"/>
                </a:lnTo>
                <a:lnTo>
                  <a:pt x="81" y="90"/>
                </a:lnTo>
                <a:lnTo>
                  <a:pt x="90" y="93"/>
                </a:lnTo>
                <a:lnTo>
                  <a:pt x="105" y="96"/>
                </a:lnTo>
                <a:lnTo>
                  <a:pt x="122" y="99"/>
                </a:lnTo>
                <a:lnTo>
                  <a:pt x="148" y="101"/>
                </a:lnTo>
                <a:lnTo>
                  <a:pt x="196" y="105"/>
                </a:lnTo>
                <a:lnTo>
                  <a:pt x="249" y="106"/>
                </a:lnTo>
                <a:lnTo>
                  <a:pt x="598" y="107"/>
                </a:lnTo>
                <a:lnTo>
                  <a:pt x="654" y="105"/>
                </a:lnTo>
                <a:lnTo>
                  <a:pt x="714" y="102"/>
                </a:lnTo>
                <a:lnTo>
                  <a:pt x="770" y="99"/>
                </a:lnTo>
                <a:lnTo>
                  <a:pt x="815" y="95"/>
                </a:lnTo>
                <a:lnTo>
                  <a:pt x="835" y="94"/>
                </a:lnTo>
                <a:lnTo>
                  <a:pt x="852" y="92"/>
                </a:lnTo>
                <a:lnTo>
                  <a:pt x="866" y="90"/>
                </a:lnTo>
                <a:lnTo>
                  <a:pt x="1097" y="54"/>
                </a:lnTo>
                <a:lnTo>
                  <a:pt x="1113" y="52"/>
                </a:lnTo>
                <a:lnTo>
                  <a:pt x="1125" y="50"/>
                </a:lnTo>
                <a:lnTo>
                  <a:pt x="1145" y="47"/>
                </a:lnTo>
                <a:lnTo>
                  <a:pt x="1219" y="41"/>
                </a:lnTo>
                <a:lnTo>
                  <a:pt x="1236" y="39"/>
                </a:lnTo>
                <a:lnTo>
                  <a:pt x="1263" y="36"/>
                </a:lnTo>
                <a:lnTo>
                  <a:pt x="1309" y="34"/>
                </a:lnTo>
                <a:lnTo>
                  <a:pt x="1349" y="32"/>
                </a:lnTo>
                <a:lnTo>
                  <a:pt x="1402" y="29"/>
                </a:lnTo>
                <a:lnTo>
                  <a:pt x="1427" y="27"/>
                </a:lnTo>
                <a:lnTo>
                  <a:pt x="1457" y="24"/>
                </a:lnTo>
                <a:lnTo>
                  <a:pt x="1482" y="21"/>
                </a:lnTo>
                <a:lnTo>
                  <a:pt x="1505" y="18"/>
                </a:lnTo>
                <a:lnTo>
                  <a:pt x="1558" y="17"/>
                </a:lnTo>
                <a:lnTo>
                  <a:pt x="1580" y="14"/>
                </a:lnTo>
                <a:lnTo>
                  <a:pt x="1602" y="11"/>
                </a:lnTo>
                <a:lnTo>
                  <a:pt x="1626" y="8"/>
                </a:lnTo>
                <a:lnTo>
                  <a:pt x="1655" y="6"/>
                </a:lnTo>
                <a:lnTo>
                  <a:pt x="1688" y="2"/>
                </a:lnTo>
                <a:lnTo>
                  <a:pt x="1741" y="0"/>
                </a:lnTo>
                <a:lnTo>
                  <a:pt x="1797" y="0"/>
                </a:lnTo>
                <a:lnTo>
                  <a:pt x="1813" y="3"/>
                </a:lnTo>
                <a:lnTo>
                  <a:pt x="1821" y="6"/>
                </a:lnTo>
                <a:lnTo>
                  <a:pt x="1828" y="8"/>
                </a:lnTo>
                <a:lnTo>
                  <a:pt x="1833" y="10"/>
                </a:lnTo>
                <a:lnTo>
                  <a:pt x="1838" y="13"/>
                </a:lnTo>
                <a:lnTo>
                  <a:pt x="1848" y="16"/>
                </a:lnTo>
                <a:lnTo>
                  <a:pt x="1853" y="18"/>
                </a:lnTo>
                <a:lnTo>
                  <a:pt x="1857" y="21"/>
                </a:lnTo>
                <a:lnTo>
                  <a:pt x="1859" y="23"/>
                </a:lnTo>
                <a:lnTo>
                  <a:pt x="1861" y="24"/>
                </a:lnTo>
                <a:lnTo>
                  <a:pt x="1863" y="26"/>
                </a:lnTo>
                <a:lnTo>
                  <a:pt x="1864" y="28"/>
                </a:lnTo>
                <a:lnTo>
                  <a:pt x="1864" y="30"/>
                </a:lnTo>
                <a:lnTo>
                  <a:pt x="1866" y="33"/>
                </a:lnTo>
                <a:lnTo>
                  <a:pt x="1868" y="37"/>
                </a:lnTo>
                <a:lnTo>
                  <a:pt x="1877"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95" name="SMARTPenAnnotation341"/>
          <p:cNvSpPr>
            <a:spLocks/>
          </p:cNvSpPr>
          <p:nvPr/>
        </p:nvSpPr>
        <p:spPr bwMode="auto">
          <a:xfrm>
            <a:off x="517525" y="5840413"/>
            <a:ext cx="4351338" cy="184150"/>
          </a:xfrm>
          <a:custGeom>
            <a:avLst/>
            <a:gdLst>
              <a:gd name="T0" fmla="*/ 3 w 2741"/>
              <a:gd name="T1" fmla="*/ 70 h 116"/>
              <a:gd name="T2" fmla="*/ 13 w 2741"/>
              <a:gd name="T3" fmla="*/ 74 h 116"/>
              <a:gd name="T4" fmla="*/ 23 w 2741"/>
              <a:gd name="T5" fmla="*/ 77 h 116"/>
              <a:gd name="T6" fmla="*/ 92 w 2741"/>
              <a:gd name="T7" fmla="*/ 82 h 116"/>
              <a:gd name="T8" fmla="*/ 169 w 2741"/>
              <a:gd name="T9" fmla="*/ 93 h 116"/>
              <a:gd name="T10" fmla="*/ 236 w 2741"/>
              <a:gd name="T11" fmla="*/ 100 h 116"/>
              <a:gd name="T12" fmla="*/ 364 w 2741"/>
              <a:gd name="T13" fmla="*/ 98 h 116"/>
              <a:gd name="T14" fmla="*/ 450 w 2741"/>
              <a:gd name="T15" fmla="*/ 91 h 116"/>
              <a:gd name="T16" fmla="*/ 554 w 2741"/>
              <a:gd name="T17" fmla="*/ 97 h 116"/>
              <a:gd name="T18" fmla="*/ 630 w 2741"/>
              <a:gd name="T19" fmla="*/ 103 h 116"/>
              <a:gd name="T20" fmla="*/ 675 w 2741"/>
              <a:gd name="T21" fmla="*/ 109 h 116"/>
              <a:gd name="T22" fmla="*/ 786 w 2741"/>
              <a:gd name="T23" fmla="*/ 115 h 116"/>
              <a:gd name="T24" fmla="*/ 921 w 2741"/>
              <a:gd name="T25" fmla="*/ 109 h 116"/>
              <a:gd name="T26" fmla="*/ 972 w 2741"/>
              <a:gd name="T27" fmla="*/ 103 h 116"/>
              <a:gd name="T28" fmla="*/ 1046 w 2741"/>
              <a:gd name="T29" fmla="*/ 97 h 116"/>
              <a:gd name="T30" fmla="*/ 1089 w 2741"/>
              <a:gd name="T31" fmla="*/ 91 h 116"/>
              <a:gd name="T32" fmla="*/ 1154 w 2741"/>
              <a:gd name="T33" fmla="*/ 84 h 116"/>
              <a:gd name="T34" fmla="*/ 1254 w 2741"/>
              <a:gd name="T35" fmla="*/ 71 h 116"/>
              <a:gd name="T36" fmla="*/ 1281 w 2741"/>
              <a:gd name="T37" fmla="*/ 66 h 116"/>
              <a:gd name="T38" fmla="*/ 1327 w 2741"/>
              <a:gd name="T39" fmla="*/ 56 h 116"/>
              <a:gd name="T40" fmla="*/ 1363 w 2741"/>
              <a:gd name="T41" fmla="*/ 49 h 116"/>
              <a:gd name="T42" fmla="*/ 1399 w 2741"/>
              <a:gd name="T43" fmla="*/ 42 h 116"/>
              <a:gd name="T44" fmla="*/ 1444 w 2741"/>
              <a:gd name="T45" fmla="*/ 33 h 116"/>
              <a:gd name="T46" fmla="*/ 1491 w 2741"/>
              <a:gd name="T47" fmla="*/ 26 h 116"/>
              <a:gd name="T48" fmla="*/ 1553 w 2741"/>
              <a:gd name="T49" fmla="*/ 19 h 116"/>
              <a:gd name="T50" fmla="*/ 1777 w 2741"/>
              <a:gd name="T51" fmla="*/ 17 h 116"/>
              <a:gd name="T52" fmla="*/ 1982 w 2741"/>
              <a:gd name="T53" fmla="*/ 2 h 116"/>
              <a:gd name="T54" fmla="*/ 2242 w 2741"/>
              <a:gd name="T55" fmla="*/ 0 h 116"/>
              <a:gd name="T56" fmla="*/ 2345 w 2741"/>
              <a:gd name="T57" fmla="*/ 5 h 116"/>
              <a:gd name="T58" fmla="*/ 2424 w 2741"/>
              <a:gd name="T59" fmla="*/ 11 h 116"/>
              <a:gd name="T60" fmla="*/ 2515 w 2741"/>
              <a:gd name="T61" fmla="*/ 18 h 116"/>
              <a:gd name="T62" fmla="*/ 2551 w 2741"/>
              <a:gd name="T63" fmla="*/ 24 h 116"/>
              <a:gd name="T64" fmla="*/ 2576 w 2741"/>
              <a:gd name="T65" fmla="*/ 31 h 116"/>
              <a:gd name="T66" fmla="*/ 2627 w 2741"/>
              <a:gd name="T67" fmla="*/ 37 h 116"/>
              <a:gd name="T68" fmla="*/ 2662 w 2741"/>
              <a:gd name="T69" fmla="*/ 43 h 116"/>
              <a:gd name="T70" fmla="*/ 2740 w 2741"/>
              <a:gd name="T71"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1" h="116">
                <a:moveTo>
                  <a:pt x="0" y="67"/>
                </a:moveTo>
                <a:lnTo>
                  <a:pt x="3" y="70"/>
                </a:lnTo>
                <a:lnTo>
                  <a:pt x="5" y="71"/>
                </a:lnTo>
                <a:lnTo>
                  <a:pt x="13" y="74"/>
                </a:lnTo>
                <a:lnTo>
                  <a:pt x="16" y="76"/>
                </a:lnTo>
                <a:lnTo>
                  <a:pt x="23" y="77"/>
                </a:lnTo>
                <a:lnTo>
                  <a:pt x="83" y="80"/>
                </a:lnTo>
                <a:lnTo>
                  <a:pt x="92" y="82"/>
                </a:lnTo>
                <a:lnTo>
                  <a:pt x="144" y="90"/>
                </a:lnTo>
                <a:lnTo>
                  <a:pt x="169" y="93"/>
                </a:lnTo>
                <a:lnTo>
                  <a:pt x="199" y="96"/>
                </a:lnTo>
                <a:lnTo>
                  <a:pt x="236" y="100"/>
                </a:lnTo>
                <a:lnTo>
                  <a:pt x="320" y="101"/>
                </a:lnTo>
                <a:lnTo>
                  <a:pt x="364" y="98"/>
                </a:lnTo>
                <a:lnTo>
                  <a:pt x="410" y="94"/>
                </a:lnTo>
                <a:lnTo>
                  <a:pt x="450" y="91"/>
                </a:lnTo>
                <a:lnTo>
                  <a:pt x="513" y="94"/>
                </a:lnTo>
                <a:lnTo>
                  <a:pt x="554" y="97"/>
                </a:lnTo>
                <a:lnTo>
                  <a:pt x="590" y="100"/>
                </a:lnTo>
                <a:lnTo>
                  <a:pt x="630" y="103"/>
                </a:lnTo>
                <a:lnTo>
                  <a:pt x="648" y="105"/>
                </a:lnTo>
                <a:lnTo>
                  <a:pt x="675" y="109"/>
                </a:lnTo>
                <a:lnTo>
                  <a:pt x="763" y="113"/>
                </a:lnTo>
                <a:lnTo>
                  <a:pt x="786" y="115"/>
                </a:lnTo>
                <a:lnTo>
                  <a:pt x="869" y="112"/>
                </a:lnTo>
                <a:lnTo>
                  <a:pt x="921" y="109"/>
                </a:lnTo>
                <a:lnTo>
                  <a:pt x="942" y="106"/>
                </a:lnTo>
                <a:lnTo>
                  <a:pt x="972" y="103"/>
                </a:lnTo>
                <a:lnTo>
                  <a:pt x="1010" y="100"/>
                </a:lnTo>
                <a:lnTo>
                  <a:pt x="1046" y="97"/>
                </a:lnTo>
                <a:lnTo>
                  <a:pt x="1073" y="94"/>
                </a:lnTo>
                <a:lnTo>
                  <a:pt x="1089" y="91"/>
                </a:lnTo>
                <a:lnTo>
                  <a:pt x="1104" y="88"/>
                </a:lnTo>
                <a:lnTo>
                  <a:pt x="1154" y="84"/>
                </a:lnTo>
                <a:lnTo>
                  <a:pt x="1178" y="81"/>
                </a:lnTo>
                <a:lnTo>
                  <a:pt x="1254" y="71"/>
                </a:lnTo>
                <a:lnTo>
                  <a:pt x="1269" y="68"/>
                </a:lnTo>
                <a:lnTo>
                  <a:pt x="1281" y="66"/>
                </a:lnTo>
                <a:lnTo>
                  <a:pt x="1301" y="62"/>
                </a:lnTo>
                <a:lnTo>
                  <a:pt x="1327" y="56"/>
                </a:lnTo>
                <a:lnTo>
                  <a:pt x="1334" y="54"/>
                </a:lnTo>
                <a:lnTo>
                  <a:pt x="1363" y="49"/>
                </a:lnTo>
                <a:lnTo>
                  <a:pt x="1381" y="46"/>
                </a:lnTo>
                <a:lnTo>
                  <a:pt x="1399" y="42"/>
                </a:lnTo>
                <a:lnTo>
                  <a:pt x="1431" y="35"/>
                </a:lnTo>
                <a:lnTo>
                  <a:pt x="1444" y="33"/>
                </a:lnTo>
                <a:lnTo>
                  <a:pt x="1474" y="29"/>
                </a:lnTo>
                <a:lnTo>
                  <a:pt x="1491" y="26"/>
                </a:lnTo>
                <a:lnTo>
                  <a:pt x="1520" y="22"/>
                </a:lnTo>
                <a:lnTo>
                  <a:pt x="1553" y="19"/>
                </a:lnTo>
                <a:lnTo>
                  <a:pt x="1637" y="17"/>
                </a:lnTo>
                <a:lnTo>
                  <a:pt x="1777" y="17"/>
                </a:lnTo>
                <a:lnTo>
                  <a:pt x="1828" y="13"/>
                </a:lnTo>
                <a:lnTo>
                  <a:pt x="1982" y="2"/>
                </a:lnTo>
                <a:lnTo>
                  <a:pt x="2062" y="0"/>
                </a:lnTo>
                <a:lnTo>
                  <a:pt x="2242" y="0"/>
                </a:lnTo>
                <a:lnTo>
                  <a:pt x="2261" y="3"/>
                </a:lnTo>
                <a:lnTo>
                  <a:pt x="2345" y="5"/>
                </a:lnTo>
                <a:lnTo>
                  <a:pt x="2398" y="8"/>
                </a:lnTo>
                <a:lnTo>
                  <a:pt x="2424" y="11"/>
                </a:lnTo>
                <a:lnTo>
                  <a:pt x="2451" y="15"/>
                </a:lnTo>
                <a:lnTo>
                  <a:pt x="2515" y="18"/>
                </a:lnTo>
                <a:lnTo>
                  <a:pt x="2536" y="21"/>
                </a:lnTo>
                <a:lnTo>
                  <a:pt x="2551" y="24"/>
                </a:lnTo>
                <a:lnTo>
                  <a:pt x="2564" y="28"/>
                </a:lnTo>
                <a:lnTo>
                  <a:pt x="2576" y="31"/>
                </a:lnTo>
                <a:lnTo>
                  <a:pt x="2610" y="34"/>
                </a:lnTo>
                <a:lnTo>
                  <a:pt x="2627" y="37"/>
                </a:lnTo>
                <a:lnTo>
                  <a:pt x="2650" y="40"/>
                </a:lnTo>
                <a:lnTo>
                  <a:pt x="2662" y="43"/>
                </a:lnTo>
                <a:lnTo>
                  <a:pt x="2670" y="45"/>
                </a:lnTo>
                <a:lnTo>
                  <a:pt x="2740"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96" name="SMARTPenAnnotation342"/>
          <p:cNvSpPr>
            <a:spLocks/>
          </p:cNvSpPr>
          <p:nvPr/>
        </p:nvSpPr>
        <p:spPr bwMode="auto">
          <a:xfrm>
            <a:off x="2670175" y="5422900"/>
            <a:ext cx="1649413" cy="674688"/>
          </a:xfrm>
          <a:custGeom>
            <a:avLst/>
            <a:gdLst>
              <a:gd name="T0" fmla="*/ 681 w 1039"/>
              <a:gd name="T1" fmla="*/ 15 h 425"/>
              <a:gd name="T2" fmla="*/ 658 w 1039"/>
              <a:gd name="T3" fmla="*/ 20 h 425"/>
              <a:gd name="T4" fmla="*/ 633 w 1039"/>
              <a:gd name="T5" fmla="*/ 25 h 425"/>
              <a:gd name="T6" fmla="*/ 577 w 1039"/>
              <a:gd name="T7" fmla="*/ 30 h 425"/>
              <a:gd name="T8" fmla="*/ 521 w 1039"/>
              <a:gd name="T9" fmla="*/ 37 h 425"/>
              <a:gd name="T10" fmla="*/ 473 w 1039"/>
              <a:gd name="T11" fmla="*/ 38 h 425"/>
              <a:gd name="T12" fmla="*/ 425 w 1039"/>
              <a:gd name="T13" fmla="*/ 34 h 425"/>
              <a:gd name="T14" fmla="*/ 368 w 1039"/>
              <a:gd name="T15" fmla="*/ 28 h 425"/>
              <a:gd name="T16" fmla="*/ 271 w 1039"/>
              <a:gd name="T17" fmla="*/ 27 h 425"/>
              <a:gd name="T18" fmla="*/ 214 w 1039"/>
              <a:gd name="T19" fmla="*/ 31 h 425"/>
              <a:gd name="T20" fmla="*/ 149 w 1039"/>
              <a:gd name="T21" fmla="*/ 45 h 425"/>
              <a:gd name="T22" fmla="*/ 104 w 1039"/>
              <a:gd name="T23" fmla="*/ 64 h 425"/>
              <a:gd name="T24" fmla="*/ 73 w 1039"/>
              <a:gd name="T25" fmla="*/ 84 h 425"/>
              <a:gd name="T26" fmla="*/ 48 w 1039"/>
              <a:gd name="T27" fmla="*/ 99 h 425"/>
              <a:gd name="T28" fmla="*/ 27 w 1039"/>
              <a:gd name="T29" fmla="*/ 122 h 425"/>
              <a:gd name="T30" fmla="*/ 9 w 1039"/>
              <a:gd name="T31" fmla="*/ 147 h 425"/>
              <a:gd name="T32" fmla="*/ 2 w 1039"/>
              <a:gd name="T33" fmla="*/ 162 h 425"/>
              <a:gd name="T34" fmla="*/ 0 w 1039"/>
              <a:gd name="T35" fmla="*/ 181 h 425"/>
              <a:gd name="T36" fmla="*/ 4 w 1039"/>
              <a:gd name="T37" fmla="*/ 205 h 425"/>
              <a:gd name="T38" fmla="*/ 7 w 1039"/>
              <a:gd name="T39" fmla="*/ 227 h 425"/>
              <a:gd name="T40" fmla="*/ 13 w 1039"/>
              <a:gd name="T41" fmla="*/ 244 h 425"/>
              <a:gd name="T42" fmla="*/ 33 w 1039"/>
              <a:gd name="T43" fmla="*/ 267 h 425"/>
              <a:gd name="T44" fmla="*/ 65 w 1039"/>
              <a:gd name="T45" fmla="*/ 300 h 425"/>
              <a:gd name="T46" fmla="*/ 96 w 1039"/>
              <a:gd name="T47" fmla="*/ 323 h 425"/>
              <a:gd name="T48" fmla="*/ 119 w 1039"/>
              <a:gd name="T49" fmla="*/ 340 h 425"/>
              <a:gd name="T50" fmla="*/ 165 w 1039"/>
              <a:gd name="T51" fmla="*/ 362 h 425"/>
              <a:gd name="T52" fmla="*/ 212 w 1039"/>
              <a:gd name="T53" fmla="*/ 384 h 425"/>
              <a:gd name="T54" fmla="*/ 273 w 1039"/>
              <a:gd name="T55" fmla="*/ 401 h 425"/>
              <a:gd name="T56" fmla="*/ 321 w 1039"/>
              <a:gd name="T57" fmla="*/ 412 h 425"/>
              <a:gd name="T58" fmla="*/ 411 w 1039"/>
              <a:gd name="T59" fmla="*/ 423 h 425"/>
              <a:gd name="T60" fmla="*/ 455 w 1039"/>
              <a:gd name="T61" fmla="*/ 423 h 425"/>
              <a:gd name="T62" fmla="*/ 508 w 1039"/>
              <a:gd name="T63" fmla="*/ 421 h 425"/>
              <a:gd name="T64" fmla="*/ 573 w 1039"/>
              <a:gd name="T65" fmla="*/ 419 h 425"/>
              <a:gd name="T66" fmla="*/ 627 w 1039"/>
              <a:gd name="T67" fmla="*/ 415 h 425"/>
              <a:gd name="T68" fmla="*/ 684 w 1039"/>
              <a:gd name="T69" fmla="*/ 407 h 425"/>
              <a:gd name="T70" fmla="*/ 725 w 1039"/>
              <a:gd name="T71" fmla="*/ 402 h 425"/>
              <a:gd name="T72" fmla="*/ 774 w 1039"/>
              <a:gd name="T73" fmla="*/ 396 h 425"/>
              <a:gd name="T74" fmla="*/ 858 w 1039"/>
              <a:gd name="T75" fmla="*/ 379 h 425"/>
              <a:gd name="T76" fmla="*/ 914 w 1039"/>
              <a:gd name="T77" fmla="*/ 365 h 425"/>
              <a:gd name="T78" fmla="*/ 967 w 1039"/>
              <a:gd name="T79" fmla="*/ 344 h 425"/>
              <a:gd name="T80" fmla="*/ 1008 w 1039"/>
              <a:gd name="T81" fmla="*/ 322 h 425"/>
              <a:gd name="T82" fmla="*/ 1025 w 1039"/>
              <a:gd name="T83" fmla="*/ 299 h 425"/>
              <a:gd name="T84" fmla="*/ 1033 w 1039"/>
              <a:gd name="T85" fmla="*/ 280 h 425"/>
              <a:gd name="T86" fmla="*/ 1038 w 1039"/>
              <a:gd name="T87" fmla="*/ 265 h 425"/>
              <a:gd name="T88" fmla="*/ 1036 w 1039"/>
              <a:gd name="T89" fmla="*/ 241 h 425"/>
              <a:gd name="T90" fmla="*/ 1035 w 1039"/>
              <a:gd name="T91" fmla="*/ 220 h 425"/>
              <a:gd name="T92" fmla="*/ 1032 w 1039"/>
              <a:gd name="T93" fmla="*/ 200 h 425"/>
              <a:gd name="T94" fmla="*/ 1025 w 1039"/>
              <a:gd name="T95" fmla="*/ 182 h 425"/>
              <a:gd name="T96" fmla="*/ 1016 w 1039"/>
              <a:gd name="T97" fmla="*/ 161 h 425"/>
              <a:gd name="T98" fmla="*/ 1003 w 1039"/>
              <a:gd name="T99" fmla="*/ 141 h 425"/>
              <a:gd name="T100" fmla="*/ 981 w 1039"/>
              <a:gd name="T101" fmla="*/ 114 h 425"/>
              <a:gd name="T102" fmla="*/ 966 w 1039"/>
              <a:gd name="T103" fmla="*/ 95 h 425"/>
              <a:gd name="T104" fmla="*/ 917 w 1039"/>
              <a:gd name="T105" fmla="*/ 53 h 425"/>
              <a:gd name="T106" fmla="*/ 890 w 1039"/>
              <a:gd name="T107" fmla="*/ 31 h 425"/>
              <a:gd name="T108" fmla="*/ 849 w 1039"/>
              <a:gd name="T109" fmla="*/ 11 h 425"/>
              <a:gd name="T110" fmla="*/ 802 w 1039"/>
              <a:gd name="T111" fmla="*/ 0 h 425"/>
              <a:gd name="T112" fmla="*/ 746 w 1039"/>
              <a:gd name="T113" fmla="*/ 8 h 425"/>
              <a:gd name="T114" fmla="*/ 696 w 1039"/>
              <a:gd name="T115" fmla="*/ 25 h 425"/>
              <a:gd name="T116" fmla="*/ 638 w 1039"/>
              <a:gd name="T117" fmla="*/ 51 h 425"/>
              <a:gd name="T118" fmla="*/ 588 w 1039"/>
              <a:gd name="T119" fmla="*/ 81 h 425"/>
              <a:gd name="T120" fmla="*/ 563 w 1039"/>
              <a:gd name="T121" fmla="*/ 9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425">
                <a:moveTo>
                  <a:pt x="720" y="15"/>
                </a:moveTo>
                <a:lnTo>
                  <a:pt x="681" y="15"/>
                </a:lnTo>
                <a:lnTo>
                  <a:pt x="671" y="17"/>
                </a:lnTo>
                <a:lnTo>
                  <a:pt x="658" y="20"/>
                </a:lnTo>
                <a:lnTo>
                  <a:pt x="648" y="21"/>
                </a:lnTo>
                <a:lnTo>
                  <a:pt x="633" y="25"/>
                </a:lnTo>
                <a:lnTo>
                  <a:pt x="602" y="26"/>
                </a:lnTo>
                <a:lnTo>
                  <a:pt x="577" y="30"/>
                </a:lnTo>
                <a:lnTo>
                  <a:pt x="548" y="34"/>
                </a:lnTo>
                <a:lnTo>
                  <a:pt x="521" y="37"/>
                </a:lnTo>
                <a:lnTo>
                  <a:pt x="495" y="37"/>
                </a:lnTo>
                <a:lnTo>
                  <a:pt x="473" y="38"/>
                </a:lnTo>
                <a:lnTo>
                  <a:pt x="448" y="36"/>
                </a:lnTo>
                <a:lnTo>
                  <a:pt x="425" y="34"/>
                </a:lnTo>
                <a:lnTo>
                  <a:pt x="398" y="32"/>
                </a:lnTo>
                <a:lnTo>
                  <a:pt x="368" y="28"/>
                </a:lnTo>
                <a:lnTo>
                  <a:pt x="350" y="27"/>
                </a:lnTo>
                <a:lnTo>
                  <a:pt x="271" y="27"/>
                </a:lnTo>
                <a:lnTo>
                  <a:pt x="241" y="28"/>
                </a:lnTo>
                <a:lnTo>
                  <a:pt x="214" y="31"/>
                </a:lnTo>
                <a:lnTo>
                  <a:pt x="185" y="36"/>
                </a:lnTo>
                <a:lnTo>
                  <a:pt x="149" y="45"/>
                </a:lnTo>
                <a:lnTo>
                  <a:pt x="117" y="59"/>
                </a:lnTo>
                <a:lnTo>
                  <a:pt x="104" y="64"/>
                </a:lnTo>
                <a:lnTo>
                  <a:pt x="89" y="74"/>
                </a:lnTo>
                <a:lnTo>
                  <a:pt x="73" y="84"/>
                </a:lnTo>
                <a:lnTo>
                  <a:pt x="57" y="92"/>
                </a:lnTo>
                <a:lnTo>
                  <a:pt x="48" y="99"/>
                </a:lnTo>
                <a:lnTo>
                  <a:pt x="38" y="109"/>
                </a:lnTo>
                <a:lnTo>
                  <a:pt x="27" y="122"/>
                </a:lnTo>
                <a:lnTo>
                  <a:pt x="17" y="136"/>
                </a:lnTo>
                <a:lnTo>
                  <a:pt x="9" y="147"/>
                </a:lnTo>
                <a:lnTo>
                  <a:pt x="6" y="152"/>
                </a:lnTo>
                <a:lnTo>
                  <a:pt x="2" y="162"/>
                </a:lnTo>
                <a:lnTo>
                  <a:pt x="1" y="172"/>
                </a:lnTo>
                <a:lnTo>
                  <a:pt x="0" y="181"/>
                </a:lnTo>
                <a:lnTo>
                  <a:pt x="2" y="193"/>
                </a:lnTo>
                <a:lnTo>
                  <a:pt x="4" y="205"/>
                </a:lnTo>
                <a:lnTo>
                  <a:pt x="5" y="217"/>
                </a:lnTo>
                <a:lnTo>
                  <a:pt x="7" y="227"/>
                </a:lnTo>
                <a:lnTo>
                  <a:pt x="12" y="240"/>
                </a:lnTo>
                <a:lnTo>
                  <a:pt x="13" y="244"/>
                </a:lnTo>
                <a:lnTo>
                  <a:pt x="22" y="255"/>
                </a:lnTo>
                <a:lnTo>
                  <a:pt x="33" y="267"/>
                </a:lnTo>
                <a:lnTo>
                  <a:pt x="42" y="276"/>
                </a:lnTo>
                <a:lnTo>
                  <a:pt x="65" y="300"/>
                </a:lnTo>
                <a:lnTo>
                  <a:pt x="80" y="311"/>
                </a:lnTo>
                <a:lnTo>
                  <a:pt x="96" y="323"/>
                </a:lnTo>
                <a:lnTo>
                  <a:pt x="109" y="334"/>
                </a:lnTo>
                <a:lnTo>
                  <a:pt x="119" y="340"/>
                </a:lnTo>
                <a:lnTo>
                  <a:pt x="144" y="352"/>
                </a:lnTo>
                <a:lnTo>
                  <a:pt x="165" y="362"/>
                </a:lnTo>
                <a:lnTo>
                  <a:pt x="185" y="373"/>
                </a:lnTo>
                <a:lnTo>
                  <a:pt x="212" y="384"/>
                </a:lnTo>
                <a:lnTo>
                  <a:pt x="242" y="392"/>
                </a:lnTo>
                <a:lnTo>
                  <a:pt x="273" y="401"/>
                </a:lnTo>
                <a:lnTo>
                  <a:pt x="299" y="409"/>
                </a:lnTo>
                <a:lnTo>
                  <a:pt x="321" y="412"/>
                </a:lnTo>
                <a:lnTo>
                  <a:pt x="378" y="420"/>
                </a:lnTo>
                <a:lnTo>
                  <a:pt x="411" y="423"/>
                </a:lnTo>
                <a:lnTo>
                  <a:pt x="439" y="424"/>
                </a:lnTo>
                <a:lnTo>
                  <a:pt x="455" y="423"/>
                </a:lnTo>
                <a:lnTo>
                  <a:pt x="472" y="422"/>
                </a:lnTo>
                <a:lnTo>
                  <a:pt x="508" y="421"/>
                </a:lnTo>
                <a:lnTo>
                  <a:pt x="526" y="421"/>
                </a:lnTo>
                <a:lnTo>
                  <a:pt x="573" y="419"/>
                </a:lnTo>
                <a:lnTo>
                  <a:pt x="599" y="417"/>
                </a:lnTo>
                <a:lnTo>
                  <a:pt x="627" y="415"/>
                </a:lnTo>
                <a:lnTo>
                  <a:pt x="655" y="411"/>
                </a:lnTo>
                <a:lnTo>
                  <a:pt x="684" y="407"/>
                </a:lnTo>
                <a:lnTo>
                  <a:pt x="707" y="404"/>
                </a:lnTo>
                <a:lnTo>
                  <a:pt x="725" y="402"/>
                </a:lnTo>
                <a:lnTo>
                  <a:pt x="757" y="398"/>
                </a:lnTo>
                <a:lnTo>
                  <a:pt x="774" y="396"/>
                </a:lnTo>
                <a:lnTo>
                  <a:pt x="806" y="390"/>
                </a:lnTo>
                <a:lnTo>
                  <a:pt x="858" y="379"/>
                </a:lnTo>
                <a:lnTo>
                  <a:pt x="884" y="373"/>
                </a:lnTo>
                <a:lnTo>
                  <a:pt x="914" y="365"/>
                </a:lnTo>
                <a:lnTo>
                  <a:pt x="939" y="354"/>
                </a:lnTo>
                <a:lnTo>
                  <a:pt x="967" y="344"/>
                </a:lnTo>
                <a:lnTo>
                  <a:pt x="993" y="334"/>
                </a:lnTo>
                <a:lnTo>
                  <a:pt x="1008" y="322"/>
                </a:lnTo>
                <a:lnTo>
                  <a:pt x="1018" y="310"/>
                </a:lnTo>
                <a:lnTo>
                  <a:pt x="1025" y="299"/>
                </a:lnTo>
                <a:lnTo>
                  <a:pt x="1031" y="287"/>
                </a:lnTo>
                <a:lnTo>
                  <a:pt x="1033" y="280"/>
                </a:lnTo>
                <a:lnTo>
                  <a:pt x="1035" y="272"/>
                </a:lnTo>
                <a:lnTo>
                  <a:pt x="1038" y="265"/>
                </a:lnTo>
                <a:lnTo>
                  <a:pt x="1038" y="254"/>
                </a:lnTo>
                <a:lnTo>
                  <a:pt x="1036" y="241"/>
                </a:lnTo>
                <a:lnTo>
                  <a:pt x="1035" y="229"/>
                </a:lnTo>
                <a:lnTo>
                  <a:pt x="1035" y="220"/>
                </a:lnTo>
                <a:lnTo>
                  <a:pt x="1034" y="210"/>
                </a:lnTo>
                <a:lnTo>
                  <a:pt x="1032" y="200"/>
                </a:lnTo>
                <a:lnTo>
                  <a:pt x="1029" y="191"/>
                </a:lnTo>
                <a:lnTo>
                  <a:pt x="1025" y="182"/>
                </a:lnTo>
                <a:lnTo>
                  <a:pt x="1022" y="172"/>
                </a:lnTo>
                <a:lnTo>
                  <a:pt x="1016" y="161"/>
                </a:lnTo>
                <a:lnTo>
                  <a:pt x="1008" y="149"/>
                </a:lnTo>
                <a:lnTo>
                  <a:pt x="1003" y="141"/>
                </a:lnTo>
                <a:lnTo>
                  <a:pt x="997" y="133"/>
                </a:lnTo>
                <a:lnTo>
                  <a:pt x="981" y="114"/>
                </a:lnTo>
                <a:lnTo>
                  <a:pt x="973" y="103"/>
                </a:lnTo>
                <a:lnTo>
                  <a:pt x="966" y="95"/>
                </a:lnTo>
                <a:lnTo>
                  <a:pt x="952" y="83"/>
                </a:lnTo>
                <a:lnTo>
                  <a:pt x="917" y="53"/>
                </a:lnTo>
                <a:lnTo>
                  <a:pt x="902" y="39"/>
                </a:lnTo>
                <a:lnTo>
                  <a:pt x="890" y="31"/>
                </a:lnTo>
                <a:lnTo>
                  <a:pt x="870" y="20"/>
                </a:lnTo>
                <a:lnTo>
                  <a:pt x="849" y="11"/>
                </a:lnTo>
                <a:lnTo>
                  <a:pt x="822" y="2"/>
                </a:lnTo>
                <a:lnTo>
                  <a:pt x="802" y="0"/>
                </a:lnTo>
                <a:lnTo>
                  <a:pt x="772" y="3"/>
                </a:lnTo>
                <a:lnTo>
                  <a:pt x="746" y="8"/>
                </a:lnTo>
                <a:lnTo>
                  <a:pt x="715" y="17"/>
                </a:lnTo>
                <a:lnTo>
                  <a:pt x="696" y="25"/>
                </a:lnTo>
                <a:lnTo>
                  <a:pt x="657" y="42"/>
                </a:lnTo>
                <a:lnTo>
                  <a:pt x="638" y="51"/>
                </a:lnTo>
                <a:lnTo>
                  <a:pt x="624" y="59"/>
                </a:lnTo>
                <a:lnTo>
                  <a:pt x="588" y="81"/>
                </a:lnTo>
                <a:lnTo>
                  <a:pt x="574" y="90"/>
                </a:lnTo>
                <a:lnTo>
                  <a:pt x="563" y="96"/>
                </a:lnTo>
                <a:lnTo>
                  <a:pt x="534" y="1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3697" name="SMARTPenAnnotation343"/>
          <p:cNvSpPr>
            <a:spLocks/>
          </p:cNvSpPr>
          <p:nvPr/>
        </p:nvSpPr>
        <p:spPr bwMode="auto">
          <a:xfrm>
            <a:off x="241300" y="6394450"/>
            <a:ext cx="2019300" cy="144463"/>
          </a:xfrm>
          <a:custGeom>
            <a:avLst/>
            <a:gdLst>
              <a:gd name="T0" fmla="*/ 0 w 1272"/>
              <a:gd name="T1" fmla="*/ 0 h 91"/>
              <a:gd name="T2" fmla="*/ 0 w 1272"/>
              <a:gd name="T3" fmla="*/ 21 h 91"/>
              <a:gd name="T4" fmla="*/ 1 w 1272"/>
              <a:gd name="T5" fmla="*/ 23 h 91"/>
              <a:gd name="T6" fmla="*/ 3 w 1272"/>
              <a:gd name="T7" fmla="*/ 26 h 91"/>
              <a:gd name="T8" fmla="*/ 6 w 1272"/>
              <a:gd name="T9" fmla="*/ 31 h 91"/>
              <a:gd name="T10" fmla="*/ 8 w 1272"/>
              <a:gd name="T11" fmla="*/ 34 h 91"/>
              <a:gd name="T12" fmla="*/ 10 w 1272"/>
              <a:gd name="T13" fmla="*/ 37 h 91"/>
              <a:gd name="T14" fmla="*/ 13 w 1272"/>
              <a:gd name="T15" fmla="*/ 39 h 91"/>
              <a:gd name="T16" fmla="*/ 15 w 1272"/>
              <a:gd name="T17" fmla="*/ 42 h 91"/>
              <a:gd name="T18" fmla="*/ 21 w 1272"/>
              <a:gd name="T19" fmla="*/ 49 h 91"/>
              <a:gd name="T20" fmla="*/ 25 w 1272"/>
              <a:gd name="T21" fmla="*/ 52 h 91"/>
              <a:gd name="T22" fmla="*/ 28 w 1272"/>
              <a:gd name="T23" fmla="*/ 54 h 91"/>
              <a:gd name="T24" fmla="*/ 32 w 1272"/>
              <a:gd name="T25" fmla="*/ 57 h 91"/>
              <a:gd name="T26" fmla="*/ 37 w 1272"/>
              <a:gd name="T27" fmla="*/ 59 h 91"/>
              <a:gd name="T28" fmla="*/ 43 w 1272"/>
              <a:gd name="T29" fmla="*/ 61 h 91"/>
              <a:gd name="T30" fmla="*/ 49 w 1272"/>
              <a:gd name="T31" fmla="*/ 63 h 91"/>
              <a:gd name="T32" fmla="*/ 59 w 1272"/>
              <a:gd name="T33" fmla="*/ 65 h 91"/>
              <a:gd name="T34" fmla="*/ 93 w 1272"/>
              <a:gd name="T35" fmla="*/ 67 h 91"/>
              <a:gd name="T36" fmla="*/ 128 w 1272"/>
              <a:gd name="T37" fmla="*/ 67 h 91"/>
              <a:gd name="T38" fmla="*/ 139 w 1272"/>
              <a:gd name="T39" fmla="*/ 66 h 91"/>
              <a:gd name="T40" fmla="*/ 153 w 1272"/>
              <a:gd name="T41" fmla="*/ 64 h 91"/>
              <a:gd name="T42" fmla="*/ 170 w 1272"/>
              <a:gd name="T43" fmla="*/ 61 h 91"/>
              <a:gd name="T44" fmla="*/ 203 w 1272"/>
              <a:gd name="T45" fmla="*/ 56 h 91"/>
              <a:gd name="T46" fmla="*/ 338 w 1272"/>
              <a:gd name="T47" fmla="*/ 40 h 91"/>
              <a:gd name="T48" fmla="*/ 359 w 1272"/>
              <a:gd name="T49" fmla="*/ 38 h 91"/>
              <a:gd name="T50" fmla="*/ 391 w 1272"/>
              <a:gd name="T51" fmla="*/ 35 h 91"/>
              <a:gd name="T52" fmla="*/ 428 w 1272"/>
              <a:gd name="T53" fmla="*/ 34 h 91"/>
              <a:gd name="T54" fmla="*/ 536 w 1272"/>
              <a:gd name="T55" fmla="*/ 33 h 91"/>
              <a:gd name="T56" fmla="*/ 560 w 1272"/>
              <a:gd name="T57" fmla="*/ 35 h 91"/>
              <a:gd name="T58" fmla="*/ 584 w 1272"/>
              <a:gd name="T59" fmla="*/ 38 h 91"/>
              <a:gd name="T60" fmla="*/ 607 w 1272"/>
              <a:gd name="T61" fmla="*/ 41 h 91"/>
              <a:gd name="T62" fmla="*/ 683 w 1272"/>
              <a:gd name="T63" fmla="*/ 49 h 91"/>
              <a:gd name="T64" fmla="*/ 707 w 1272"/>
              <a:gd name="T65" fmla="*/ 52 h 91"/>
              <a:gd name="T66" fmla="*/ 761 w 1272"/>
              <a:gd name="T67" fmla="*/ 55 h 91"/>
              <a:gd name="T68" fmla="*/ 776 w 1272"/>
              <a:gd name="T69" fmla="*/ 57 h 91"/>
              <a:gd name="T70" fmla="*/ 805 w 1272"/>
              <a:gd name="T71" fmla="*/ 59 h 91"/>
              <a:gd name="T72" fmla="*/ 843 w 1272"/>
              <a:gd name="T73" fmla="*/ 60 h 91"/>
              <a:gd name="T74" fmla="*/ 973 w 1272"/>
              <a:gd name="T75" fmla="*/ 61 h 91"/>
              <a:gd name="T76" fmla="*/ 1073 w 1272"/>
              <a:gd name="T77" fmla="*/ 61 h 91"/>
              <a:gd name="T78" fmla="*/ 1104 w 1272"/>
              <a:gd name="T79" fmla="*/ 63 h 91"/>
              <a:gd name="T80" fmla="*/ 1137 w 1272"/>
              <a:gd name="T81" fmla="*/ 66 h 91"/>
              <a:gd name="T82" fmla="*/ 1163 w 1272"/>
              <a:gd name="T83" fmla="*/ 68 h 91"/>
              <a:gd name="T84" fmla="*/ 1186 w 1272"/>
              <a:gd name="T85" fmla="*/ 73 h 91"/>
              <a:gd name="T86" fmla="*/ 1271 w 1272"/>
              <a:gd name="T87"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91">
                <a:moveTo>
                  <a:pt x="0" y="0"/>
                </a:moveTo>
                <a:lnTo>
                  <a:pt x="0" y="21"/>
                </a:lnTo>
                <a:lnTo>
                  <a:pt x="1" y="23"/>
                </a:lnTo>
                <a:lnTo>
                  <a:pt x="3" y="26"/>
                </a:lnTo>
                <a:lnTo>
                  <a:pt x="6" y="31"/>
                </a:lnTo>
                <a:lnTo>
                  <a:pt x="8" y="34"/>
                </a:lnTo>
                <a:lnTo>
                  <a:pt x="10" y="37"/>
                </a:lnTo>
                <a:lnTo>
                  <a:pt x="13" y="39"/>
                </a:lnTo>
                <a:lnTo>
                  <a:pt x="15" y="42"/>
                </a:lnTo>
                <a:lnTo>
                  <a:pt x="21" y="49"/>
                </a:lnTo>
                <a:lnTo>
                  <a:pt x="25" y="52"/>
                </a:lnTo>
                <a:lnTo>
                  <a:pt x="28" y="54"/>
                </a:lnTo>
                <a:lnTo>
                  <a:pt x="32" y="57"/>
                </a:lnTo>
                <a:lnTo>
                  <a:pt x="37" y="59"/>
                </a:lnTo>
                <a:lnTo>
                  <a:pt x="43" y="61"/>
                </a:lnTo>
                <a:lnTo>
                  <a:pt x="49" y="63"/>
                </a:lnTo>
                <a:lnTo>
                  <a:pt x="59" y="65"/>
                </a:lnTo>
                <a:lnTo>
                  <a:pt x="93" y="67"/>
                </a:lnTo>
                <a:lnTo>
                  <a:pt x="128" y="67"/>
                </a:lnTo>
                <a:lnTo>
                  <a:pt x="139" y="66"/>
                </a:lnTo>
                <a:lnTo>
                  <a:pt x="153" y="64"/>
                </a:lnTo>
                <a:lnTo>
                  <a:pt x="170" y="61"/>
                </a:lnTo>
                <a:lnTo>
                  <a:pt x="203" y="56"/>
                </a:lnTo>
                <a:lnTo>
                  <a:pt x="338" y="40"/>
                </a:lnTo>
                <a:lnTo>
                  <a:pt x="359" y="38"/>
                </a:lnTo>
                <a:lnTo>
                  <a:pt x="391" y="35"/>
                </a:lnTo>
                <a:lnTo>
                  <a:pt x="428" y="34"/>
                </a:lnTo>
                <a:lnTo>
                  <a:pt x="536" y="33"/>
                </a:lnTo>
                <a:lnTo>
                  <a:pt x="560" y="35"/>
                </a:lnTo>
                <a:lnTo>
                  <a:pt x="584" y="38"/>
                </a:lnTo>
                <a:lnTo>
                  <a:pt x="607" y="41"/>
                </a:lnTo>
                <a:lnTo>
                  <a:pt x="683" y="49"/>
                </a:lnTo>
                <a:lnTo>
                  <a:pt x="707" y="52"/>
                </a:lnTo>
                <a:lnTo>
                  <a:pt x="761" y="55"/>
                </a:lnTo>
                <a:lnTo>
                  <a:pt x="776" y="57"/>
                </a:lnTo>
                <a:lnTo>
                  <a:pt x="805" y="59"/>
                </a:lnTo>
                <a:lnTo>
                  <a:pt x="843" y="60"/>
                </a:lnTo>
                <a:lnTo>
                  <a:pt x="973" y="61"/>
                </a:lnTo>
                <a:lnTo>
                  <a:pt x="1073" y="61"/>
                </a:lnTo>
                <a:lnTo>
                  <a:pt x="1104" y="63"/>
                </a:lnTo>
                <a:lnTo>
                  <a:pt x="1137" y="66"/>
                </a:lnTo>
                <a:lnTo>
                  <a:pt x="1163" y="68"/>
                </a:lnTo>
                <a:lnTo>
                  <a:pt x="1186" y="73"/>
                </a:lnTo>
                <a:lnTo>
                  <a:pt x="1271"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24392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1" name="Text Box 5"/>
          <p:cNvSpPr txBox="1">
            <a:spLocks noChangeArrowheads="1"/>
          </p:cNvSpPr>
          <p:nvPr/>
        </p:nvSpPr>
        <p:spPr bwMode="auto">
          <a:xfrm>
            <a:off x="228600" y="228600"/>
            <a:ext cx="3048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00"/>
                </a:solidFill>
              </a:rPr>
              <a:t>One by one, the thanes begin to come down from their bedrooms to see what the racket is about.  Many are half-dressed, because they’ve been in bed.  They are shocked to hear the news of the king’s murder.</a:t>
            </a:r>
          </a:p>
        </p:txBody>
      </p:sp>
      <p:sp>
        <p:nvSpPr>
          <p:cNvPr id="521222" name="SMARTPenAnnotation325"/>
          <p:cNvSpPr>
            <a:spLocks/>
          </p:cNvSpPr>
          <p:nvPr/>
        </p:nvSpPr>
        <p:spPr bwMode="auto">
          <a:xfrm>
            <a:off x="642938" y="609600"/>
            <a:ext cx="1868487" cy="115888"/>
          </a:xfrm>
          <a:custGeom>
            <a:avLst/>
            <a:gdLst>
              <a:gd name="T0" fmla="*/ 0 w 1177"/>
              <a:gd name="T1" fmla="*/ 15 h 73"/>
              <a:gd name="T2" fmla="*/ 3 w 1177"/>
              <a:gd name="T3" fmla="*/ 15 h 73"/>
              <a:gd name="T4" fmla="*/ 4 w 1177"/>
              <a:gd name="T5" fmla="*/ 15 h 73"/>
              <a:gd name="T6" fmla="*/ 6 w 1177"/>
              <a:gd name="T7" fmla="*/ 14 h 73"/>
              <a:gd name="T8" fmla="*/ 8 w 1177"/>
              <a:gd name="T9" fmla="*/ 12 h 73"/>
              <a:gd name="T10" fmla="*/ 16 w 1177"/>
              <a:gd name="T11" fmla="*/ 11 h 73"/>
              <a:gd name="T12" fmla="*/ 44 w 1177"/>
              <a:gd name="T13" fmla="*/ 9 h 73"/>
              <a:gd name="T14" fmla="*/ 72 w 1177"/>
              <a:gd name="T15" fmla="*/ 6 h 73"/>
              <a:gd name="T16" fmla="*/ 106 w 1177"/>
              <a:gd name="T17" fmla="*/ 4 h 73"/>
              <a:gd name="T18" fmla="*/ 146 w 1177"/>
              <a:gd name="T19" fmla="*/ 4 h 73"/>
              <a:gd name="T20" fmla="*/ 163 w 1177"/>
              <a:gd name="T21" fmla="*/ 2 h 73"/>
              <a:gd name="T22" fmla="*/ 180 w 1177"/>
              <a:gd name="T23" fmla="*/ 0 h 73"/>
              <a:gd name="T24" fmla="*/ 203 w 1177"/>
              <a:gd name="T25" fmla="*/ 0 h 73"/>
              <a:gd name="T26" fmla="*/ 235 w 1177"/>
              <a:gd name="T27" fmla="*/ 3 h 73"/>
              <a:gd name="T28" fmla="*/ 267 w 1177"/>
              <a:gd name="T29" fmla="*/ 4 h 73"/>
              <a:gd name="T30" fmla="*/ 302 w 1177"/>
              <a:gd name="T31" fmla="*/ 4 h 73"/>
              <a:gd name="T32" fmla="*/ 362 w 1177"/>
              <a:gd name="T33" fmla="*/ 4 h 73"/>
              <a:gd name="T34" fmla="*/ 392 w 1177"/>
              <a:gd name="T35" fmla="*/ 6 h 73"/>
              <a:gd name="T36" fmla="*/ 427 w 1177"/>
              <a:gd name="T37" fmla="*/ 8 h 73"/>
              <a:gd name="T38" fmla="*/ 453 w 1177"/>
              <a:gd name="T39" fmla="*/ 9 h 73"/>
              <a:gd name="T40" fmla="*/ 511 w 1177"/>
              <a:gd name="T41" fmla="*/ 10 h 73"/>
              <a:gd name="T42" fmla="*/ 562 w 1177"/>
              <a:gd name="T43" fmla="*/ 10 h 73"/>
              <a:gd name="T44" fmla="*/ 598 w 1177"/>
              <a:gd name="T45" fmla="*/ 11 h 73"/>
              <a:gd name="T46" fmla="*/ 641 w 1177"/>
              <a:gd name="T47" fmla="*/ 14 h 73"/>
              <a:gd name="T48" fmla="*/ 670 w 1177"/>
              <a:gd name="T49" fmla="*/ 15 h 73"/>
              <a:gd name="T50" fmla="*/ 702 w 1177"/>
              <a:gd name="T51" fmla="*/ 17 h 73"/>
              <a:gd name="T52" fmla="*/ 809 w 1177"/>
              <a:gd name="T53" fmla="*/ 26 h 73"/>
              <a:gd name="T54" fmla="*/ 835 w 1177"/>
              <a:gd name="T55" fmla="*/ 29 h 73"/>
              <a:gd name="T56" fmla="*/ 855 w 1177"/>
              <a:gd name="T57" fmla="*/ 31 h 73"/>
              <a:gd name="T58" fmla="*/ 872 w 1177"/>
              <a:gd name="T59" fmla="*/ 33 h 73"/>
              <a:gd name="T60" fmla="*/ 955 w 1177"/>
              <a:gd name="T61" fmla="*/ 43 h 73"/>
              <a:gd name="T62" fmla="*/ 997 w 1177"/>
              <a:gd name="T63" fmla="*/ 46 h 73"/>
              <a:gd name="T64" fmla="*/ 1024 w 1177"/>
              <a:gd name="T65" fmla="*/ 48 h 73"/>
              <a:gd name="T66" fmla="*/ 1036 w 1177"/>
              <a:gd name="T67" fmla="*/ 50 h 73"/>
              <a:gd name="T68" fmla="*/ 1047 w 1177"/>
              <a:gd name="T69" fmla="*/ 52 h 73"/>
              <a:gd name="T70" fmla="*/ 1064 w 1177"/>
              <a:gd name="T71" fmla="*/ 53 h 73"/>
              <a:gd name="T72" fmla="*/ 1082 w 1177"/>
              <a:gd name="T73" fmla="*/ 55 h 73"/>
              <a:gd name="T74" fmla="*/ 1111 w 1177"/>
              <a:gd name="T75" fmla="*/ 57 h 73"/>
              <a:gd name="T76" fmla="*/ 1123 w 1177"/>
              <a:gd name="T77" fmla="*/ 59 h 73"/>
              <a:gd name="T78" fmla="*/ 1132 w 1177"/>
              <a:gd name="T79" fmla="*/ 61 h 73"/>
              <a:gd name="T80" fmla="*/ 1139 w 1177"/>
              <a:gd name="T81" fmla="*/ 62 h 73"/>
              <a:gd name="T82" fmla="*/ 1148 w 1177"/>
              <a:gd name="T83" fmla="*/ 64 h 73"/>
              <a:gd name="T84" fmla="*/ 1166 w 1177"/>
              <a:gd name="T85" fmla="*/ 66 h 73"/>
              <a:gd name="T86" fmla="*/ 1168 w 1177"/>
              <a:gd name="T87" fmla="*/ 68 h 73"/>
              <a:gd name="T88" fmla="*/ 1176 w 1177"/>
              <a:gd name="T8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7" h="73">
                <a:moveTo>
                  <a:pt x="0" y="15"/>
                </a:moveTo>
                <a:lnTo>
                  <a:pt x="3" y="15"/>
                </a:lnTo>
                <a:lnTo>
                  <a:pt x="4" y="15"/>
                </a:lnTo>
                <a:lnTo>
                  <a:pt x="6" y="14"/>
                </a:lnTo>
                <a:lnTo>
                  <a:pt x="8" y="12"/>
                </a:lnTo>
                <a:lnTo>
                  <a:pt x="16" y="11"/>
                </a:lnTo>
                <a:lnTo>
                  <a:pt x="44" y="9"/>
                </a:lnTo>
                <a:lnTo>
                  <a:pt x="72" y="6"/>
                </a:lnTo>
                <a:lnTo>
                  <a:pt x="106" y="4"/>
                </a:lnTo>
                <a:lnTo>
                  <a:pt x="146" y="4"/>
                </a:lnTo>
                <a:lnTo>
                  <a:pt x="163" y="2"/>
                </a:lnTo>
                <a:lnTo>
                  <a:pt x="180" y="0"/>
                </a:lnTo>
                <a:lnTo>
                  <a:pt x="203" y="0"/>
                </a:lnTo>
                <a:lnTo>
                  <a:pt x="235" y="3"/>
                </a:lnTo>
                <a:lnTo>
                  <a:pt x="267" y="4"/>
                </a:lnTo>
                <a:lnTo>
                  <a:pt x="302" y="4"/>
                </a:lnTo>
                <a:lnTo>
                  <a:pt x="362" y="4"/>
                </a:lnTo>
                <a:lnTo>
                  <a:pt x="392" y="6"/>
                </a:lnTo>
                <a:lnTo>
                  <a:pt x="427" y="8"/>
                </a:lnTo>
                <a:lnTo>
                  <a:pt x="453" y="9"/>
                </a:lnTo>
                <a:lnTo>
                  <a:pt x="511" y="10"/>
                </a:lnTo>
                <a:lnTo>
                  <a:pt x="562" y="10"/>
                </a:lnTo>
                <a:lnTo>
                  <a:pt x="598" y="11"/>
                </a:lnTo>
                <a:lnTo>
                  <a:pt x="641" y="14"/>
                </a:lnTo>
                <a:lnTo>
                  <a:pt x="670" y="15"/>
                </a:lnTo>
                <a:lnTo>
                  <a:pt x="702" y="17"/>
                </a:lnTo>
                <a:lnTo>
                  <a:pt x="809" y="26"/>
                </a:lnTo>
                <a:lnTo>
                  <a:pt x="835" y="29"/>
                </a:lnTo>
                <a:lnTo>
                  <a:pt x="855" y="31"/>
                </a:lnTo>
                <a:lnTo>
                  <a:pt x="872" y="33"/>
                </a:lnTo>
                <a:lnTo>
                  <a:pt x="955" y="43"/>
                </a:lnTo>
                <a:lnTo>
                  <a:pt x="997" y="46"/>
                </a:lnTo>
                <a:lnTo>
                  <a:pt x="1024" y="48"/>
                </a:lnTo>
                <a:lnTo>
                  <a:pt x="1036" y="50"/>
                </a:lnTo>
                <a:lnTo>
                  <a:pt x="1047" y="52"/>
                </a:lnTo>
                <a:lnTo>
                  <a:pt x="1064" y="53"/>
                </a:lnTo>
                <a:lnTo>
                  <a:pt x="1082" y="55"/>
                </a:lnTo>
                <a:lnTo>
                  <a:pt x="1111" y="57"/>
                </a:lnTo>
                <a:lnTo>
                  <a:pt x="1123" y="59"/>
                </a:lnTo>
                <a:lnTo>
                  <a:pt x="1132" y="61"/>
                </a:lnTo>
                <a:lnTo>
                  <a:pt x="1139" y="62"/>
                </a:lnTo>
                <a:lnTo>
                  <a:pt x="1148" y="64"/>
                </a:lnTo>
                <a:lnTo>
                  <a:pt x="1166" y="66"/>
                </a:lnTo>
                <a:lnTo>
                  <a:pt x="1168" y="68"/>
                </a:lnTo>
                <a:lnTo>
                  <a:pt x="1176" y="7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1223" name="SMARTPenAnnotation326"/>
          <p:cNvSpPr>
            <a:spLocks/>
          </p:cNvSpPr>
          <p:nvPr/>
        </p:nvSpPr>
        <p:spPr bwMode="auto">
          <a:xfrm>
            <a:off x="696913" y="906463"/>
            <a:ext cx="1743075" cy="68262"/>
          </a:xfrm>
          <a:custGeom>
            <a:avLst/>
            <a:gdLst>
              <a:gd name="T0" fmla="*/ 0 w 1098"/>
              <a:gd name="T1" fmla="*/ 42 h 43"/>
              <a:gd name="T2" fmla="*/ 33 w 1098"/>
              <a:gd name="T3" fmla="*/ 42 h 43"/>
              <a:gd name="T4" fmla="*/ 40 w 1098"/>
              <a:gd name="T5" fmla="*/ 40 h 43"/>
              <a:gd name="T6" fmla="*/ 47 w 1098"/>
              <a:gd name="T7" fmla="*/ 39 h 43"/>
              <a:gd name="T8" fmla="*/ 54 w 1098"/>
              <a:gd name="T9" fmla="*/ 38 h 43"/>
              <a:gd name="T10" fmla="*/ 108 w 1098"/>
              <a:gd name="T11" fmla="*/ 34 h 43"/>
              <a:gd name="T12" fmla="*/ 121 w 1098"/>
              <a:gd name="T13" fmla="*/ 33 h 43"/>
              <a:gd name="T14" fmla="*/ 143 w 1098"/>
              <a:gd name="T15" fmla="*/ 32 h 43"/>
              <a:gd name="T16" fmla="*/ 169 w 1098"/>
              <a:gd name="T17" fmla="*/ 31 h 43"/>
              <a:gd name="T18" fmla="*/ 177 w 1098"/>
              <a:gd name="T19" fmla="*/ 30 h 43"/>
              <a:gd name="T20" fmla="*/ 186 w 1098"/>
              <a:gd name="T21" fmla="*/ 29 h 43"/>
              <a:gd name="T22" fmla="*/ 195 w 1098"/>
              <a:gd name="T23" fmla="*/ 28 h 43"/>
              <a:gd name="T24" fmla="*/ 210 w 1098"/>
              <a:gd name="T25" fmla="*/ 26 h 43"/>
              <a:gd name="T26" fmla="*/ 268 w 1098"/>
              <a:gd name="T27" fmla="*/ 21 h 43"/>
              <a:gd name="T28" fmla="*/ 298 w 1098"/>
              <a:gd name="T29" fmla="*/ 18 h 43"/>
              <a:gd name="T30" fmla="*/ 310 w 1098"/>
              <a:gd name="T31" fmla="*/ 16 h 43"/>
              <a:gd name="T32" fmla="*/ 322 w 1098"/>
              <a:gd name="T33" fmla="*/ 16 h 43"/>
              <a:gd name="T34" fmla="*/ 333 w 1098"/>
              <a:gd name="T35" fmla="*/ 15 h 43"/>
              <a:gd name="T36" fmla="*/ 381 w 1098"/>
              <a:gd name="T37" fmla="*/ 11 h 43"/>
              <a:gd name="T38" fmla="*/ 396 w 1098"/>
              <a:gd name="T39" fmla="*/ 10 h 43"/>
              <a:gd name="T40" fmla="*/ 409 w 1098"/>
              <a:gd name="T41" fmla="*/ 8 h 43"/>
              <a:gd name="T42" fmla="*/ 420 w 1098"/>
              <a:gd name="T43" fmla="*/ 6 h 43"/>
              <a:gd name="T44" fmla="*/ 436 w 1098"/>
              <a:gd name="T45" fmla="*/ 5 h 43"/>
              <a:gd name="T46" fmla="*/ 454 w 1098"/>
              <a:gd name="T47" fmla="*/ 4 h 43"/>
              <a:gd name="T48" fmla="*/ 506 w 1098"/>
              <a:gd name="T49" fmla="*/ 3 h 43"/>
              <a:gd name="T50" fmla="*/ 521 w 1098"/>
              <a:gd name="T51" fmla="*/ 3 h 43"/>
              <a:gd name="T52" fmla="*/ 596 w 1098"/>
              <a:gd name="T53" fmla="*/ 0 h 43"/>
              <a:gd name="T54" fmla="*/ 619 w 1098"/>
              <a:gd name="T55" fmla="*/ 0 h 43"/>
              <a:gd name="T56" fmla="*/ 639 w 1098"/>
              <a:gd name="T57" fmla="*/ 0 h 43"/>
              <a:gd name="T58" fmla="*/ 656 w 1098"/>
              <a:gd name="T59" fmla="*/ 1 h 43"/>
              <a:gd name="T60" fmla="*/ 698 w 1098"/>
              <a:gd name="T61" fmla="*/ 2 h 43"/>
              <a:gd name="T62" fmla="*/ 813 w 1098"/>
              <a:gd name="T63" fmla="*/ 3 h 43"/>
              <a:gd name="T64" fmla="*/ 825 w 1098"/>
              <a:gd name="T65" fmla="*/ 3 h 43"/>
              <a:gd name="T66" fmla="*/ 837 w 1098"/>
              <a:gd name="T67" fmla="*/ 4 h 43"/>
              <a:gd name="T68" fmla="*/ 848 w 1098"/>
              <a:gd name="T69" fmla="*/ 6 h 43"/>
              <a:gd name="T70" fmla="*/ 860 w 1098"/>
              <a:gd name="T71" fmla="*/ 7 h 43"/>
              <a:gd name="T72" fmla="*/ 894 w 1098"/>
              <a:gd name="T73" fmla="*/ 8 h 43"/>
              <a:gd name="T74" fmla="*/ 917 w 1098"/>
              <a:gd name="T75" fmla="*/ 8 h 43"/>
              <a:gd name="T76" fmla="*/ 930 w 1098"/>
              <a:gd name="T77" fmla="*/ 9 h 43"/>
              <a:gd name="T78" fmla="*/ 976 w 1098"/>
              <a:gd name="T79" fmla="*/ 12 h 43"/>
              <a:gd name="T80" fmla="*/ 1007 w 1098"/>
              <a:gd name="T81" fmla="*/ 13 h 43"/>
              <a:gd name="T82" fmla="*/ 1031 w 1098"/>
              <a:gd name="T83" fmla="*/ 14 h 43"/>
              <a:gd name="T84" fmla="*/ 1038 w 1098"/>
              <a:gd name="T85" fmla="*/ 16 h 43"/>
              <a:gd name="T86" fmla="*/ 1044 w 1098"/>
              <a:gd name="T87" fmla="*/ 17 h 43"/>
              <a:gd name="T88" fmla="*/ 1050 w 1098"/>
              <a:gd name="T89" fmla="*/ 18 h 43"/>
              <a:gd name="T90" fmla="*/ 1059 w 1098"/>
              <a:gd name="T91" fmla="*/ 19 h 43"/>
              <a:gd name="T92" fmla="*/ 1063 w 1098"/>
              <a:gd name="T93" fmla="*/ 20 h 43"/>
              <a:gd name="T94" fmla="*/ 1066 w 1098"/>
              <a:gd name="T95" fmla="*/ 21 h 43"/>
              <a:gd name="T96" fmla="*/ 1069 w 1098"/>
              <a:gd name="T97" fmla="*/ 22 h 43"/>
              <a:gd name="T98" fmla="*/ 1073 w 1098"/>
              <a:gd name="T99" fmla="*/ 24 h 43"/>
              <a:gd name="T100" fmla="*/ 1078 w 1098"/>
              <a:gd name="T101" fmla="*/ 26 h 43"/>
              <a:gd name="T102" fmla="*/ 1097 w 1098"/>
              <a:gd name="T103"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8" h="43">
                <a:moveTo>
                  <a:pt x="0" y="42"/>
                </a:moveTo>
                <a:lnTo>
                  <a:pt x="33" y="42"/>
                </a:lnTo>
                <a:lnTo>
                  <a:pt x="40" y="40"/>
                </a:lnTo>
                <a:lnTo>
                  <a:pt x="47" y="39"/>
                </a:lnTo>
                <a:lnTo>
                  <a:pt x="54" y="38"/>
                </a:lnTo>
                <a:lnTo>
                  <a:pt x="108" y="34"/>
                </a:lnTo>
                <a:lnTo>
                  <a:pt x="121" y="33"/>
                </a:lnTo>
                <a:lnTo>
                  <a:pt x="143" y="32"/>
                </a:lnTo>
                <a:lnTo>
                  <a:pt x="169" y="31"/>
                </a:lnTo>
                <a:lnTo>
                  <a:pt x="177" y="30"/>
                </a:lnTo>
                <a:lnTo>
                  <a:pt x="186" y="29"/>
                </a:lnTo>
                <a:lnTo>
                  <a:pt x="195" y="28"/>
                </a:lnTo>
                <a:lnTo>
                  <a:pt x="210" y="26"/>
                </a:lnTo>
                <a:lnTo>
                  <a:pt x="268" y="21"/>
                </a:lnTo>
                <a:lnTo>
                  <a:pt x="298" y="18"/>
                </a:lnTo>
                <a:lnTo>
                  <a:pt x="310" y="16"/>
                </a:lnTo>
                <a:lnTo>
                  <a:pt x="322" y="16"/>
                </a:lnTo>
                <a:lnTo>
                  <a:pt x="333" y="15"/>
                </a:lnTo>
                <a:lnTo>
                  <a:pt x="381" y="11"/>
                </a:lnTo>
                <a:lnTo>
                  <a:pt x="396" y="10"/>
                </a:lnTo>
                <a:lnTo>
                  <a:pt x="409" y="8"/>
                </a:lnTo>
                <a:lnTo>
                  <a:pt x="420" y="6"/>
                </a:lnTo>
                <a:lnTo>
                  <a:pt x="436" y="5"/>
                </a:lnTo>
                <a:lnTo>
                  <a:pt x="454" y="4"/>
                </a:lnTo>
                <a:lnTo>
                  <a:pt x="506" y="3"/>
                </a:lnTo>
                <a:lnTo>
                  <a:pt x="521" y="3"/>
                </a:lnTo>
                <a:lnTo>
                  <a:pt x="596" y="0"/>
                </a:lnTo>
                <a:lnTo>
                  <a:pt x="619" y="0"/>
                </a:lnTo>
                <a:lnTo>
                  <a:pt x="639" y="0"/>
                </a:lnTo>
                <a:lnTo>
                  <a:pt x="656" y="1"/>
                </a:lnTo>
                <a:lnTo>
                  <a:pt x="698" y="2"/>
                </a:lnTo>
                <a:lnTo>
                  <a:pt x="813" y="3"/>
                </a:lnTo>
                <a:lnTo>
                  <a:pt x="825" y="3"/>
                </a:lnTo>
                <a:lnTo>
                  <a:pt x="837" y="4"/>
                </a:lnTo>
                <a:lnTo>
                  <a:pt x="848" y="6"/>
                </a:lnTo>
                <a:lnTo>
                  <a:pt x="860" y="7"/>
                </a:lnTo>
                <a:lnTo>
                  <a:pt x="894" y="8"/>
                </a:lnTo>
                <a:lnTo>
                  <a:pt x="917" y="8"/>
                </a:lnTo>
                <a:lnTo>
                  <a:pt x="930" y="9"/>
                </a:lnTo>
                <a:lnTo>
                  <a:pt x="976" y="12"/>
                </a:lnTo>
                <a:lnTo>
                  <a:pt x="1007" y="13"/>
                </a:lnTo>
                <a:lnTo>
                  <a:pt x="1031" y="14"/>
                </a:lnTo>
                <a:lnTo>
                  <a:pt x="1038" y="16"/>
                </a:lnTo>
                <a:lnTo>
                  <a:pt x="1044" y="17"/>
                </a:lnTo>
                <a:lnTo>
                  <a:pt x="1050" y="18"/>
                </a:lnTo>
                <a:lnTo>
                  <a:pt x="1059" y="19"/>
                </a:lnTo>
                <a:lnTo>
                  <a:pt x="1063" y="20"/>
                </a:lnTo>
                <a:lnTo>
                  <a:pt x="1066" y="21"/>
                </a:lnTo>
                <a:lnTo>
                  <a:pt x="1069" y="22"/>
                </a:lnTo>
                <a:lnTo>
                  <a:pt x="1073" y="24"/>
                </a:lnTo>
                <a:lnTo>
                  <a:pt x="1078" y="26"/>
                </a:lnTo>
                <a:lnTo>
                  <a:pt x="1097" y="3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1224" name="SMARTPenAnnotation327"/>
          <p:cNvSpPr>
            <a:spLocks/>
          </p:cNvSpPr>
          <p:nvPr/>
        </p:nvSpPr>
        <p:spPr bwMode="auto">
          <a:xfrm>
            <a:off x="679450" y="1250950"/>
            <a:ext cx="1876425" cy="98425"/>
          </a:xfrm>
          <a:custGeom>
            <a:avLst/>
            <a:gdLst>
              <a:gd name="T0" fmla="*/ 0 w 1182"/>
              <a:gd name="T1" fmla="*/ 45 h 62"/>
              <a:gd name="T2" fmla="*/ 8 w 1182"/>
              <a:gd name="T3" fmla="*/ 42 h 62"/>
              <a:gd name="T4" fmla="*/ 17 w 1182"/>
              <a:gd name="T5" fmla="*/ 40 h 62"/>
              <a:gd name="T6" fmla="*/ 24 w 1182"/>
              <a:gd name="T7" fmla="*/ 39 h 62"/>
              <a:gd name="T8" fmla="*/ 29 w 1182"/>
              <a:gd name="T9" fmla="*/ 37 h 62"/>
              <a:gd name="T10" fmla="*/ 32 w 1182"/>
              <a:gd name="T11" fmla="*/ 36 h 62"/>
              <a:gd name="T12" fmla="*/ 40 w 1182"/>
              <a:gd name="T13" fmla="*/ 34 h 62"/>
              <a:gd name="T14" fmla="*/ 51 w 1182"/>
              <a:gd name="T15" fmla="*/ 33 h 62"/>
              <a:gd name="T16" fmla="*/ 64 w 1182"/>
              <a:gd name="T17" fmla="*/ 31 h 62"/>
              <a:gd name="T18" fmla="*/ 77 w 1182"/>
              <a:gd name="T19" fmla="*/ 29 h 62"/>
              <a:gd name="T20" fmla="*/ 91 w 1182"/>
              <a:gd name="T21" fmla="*/ 26 h 62"/>
              <a:gd name="T22" fmla="*/ 106 w 1182"/>
              <a:gd name="T23" fmla="*/ 23 h 62"/>
              <a:gd name="T24" fmla="*/ 117 w 1182"/>
              <a:gd name="T25" fmla="*/ 21 h 62"/>
              <a:gd name="T26" fmla="*/ 127 w 1182"/>
              <a:gd name="T27" fmla="*/ 19 h 62"/>
              <a:gd name="T28" fmla="*/ 135 w 1182"/>
              <a:gd name="T29" fmla="*/ 18 h 62"/>
              <a:gd name="T30" fmla="*/ 154 w 1182"/>
              <a:gd name="T31" fmla="*/ 16 h 62"/>
              <a:gd name="T32" fmla="*/ 164 w 1182"/>
              <a:gd name="T33" fmla="*/ 14 h 62"/>
              <a:gd name="T34" fmla="*/ 181 w 1182"/>
              <a:gd name="T35" fmla="*/ 12 h 62"/>
              <a:gd name="T36" fmla="*/ 252 w 1182"/>
              <a:gd name="T37" fmla="*/ 7 h 62"/>
              <a:gd name="T38" fmla="*/ 289 w 1182"/>
              <a:gd name="T39" fmla="*/ 6 h 62"/>
              <a:gd name="T40" fmla="*/ 303 w 1182"/>
              <a:gd name="T41" fmla="*/ 5 h 62"/>
              <a:gd name="T42" fmla="*/ 314 w 1182"/>
              <a:gd name="T43" fmla="*/ 4 h 62"/>
              <a:gd name="T44" fmla="*/ 324 w 1182"/>
              <a:gd name="T45" fmla="*/ 2 h 62"/>
              <a:gd name="T46" fmla="*/ 346 w 1182"/>
              <a:gd name="T47" fmla="*/ 1 h 62"/>
              <a:gd name="T48" fmla="*/ 371 w 1182"/>
              <a:gd name="T49" fmla="*/ 0 h 62"/>
              <a:gd name="T50" fmla="*/ 778 w 1182"/>
              <a:gd name="T51" fmla="*/ 0 h 62"/>
              <a:gd name="T52" fmla="*/ 807 w 1182"/>
              <a:gd name="T53" fmla="*/ 1 h 62"/>
              <a:gd name="T54" fmla="*/ 819 w 1182"/>
              <a:gd name="T55" fmla="*/ 2 h 62"/>
              <a:gd name="T56" fmla="*/ 851 w 1182"/>
              <a:gd name="T57" fmla="*/ 4 h 62"/>
              <a:gd name="T58" fmla="*/ 880 w 1182"/>
              <a:gd name="T59" fmla="*/ 5 h 62"/>
              <a:gd name="T60" fmla="*/ 906 w 1182"/>
              <a:gd name="T61" fmla="*/ 7 h 62"/>
              <a:gd name="T62" fmla="*/ 921 w 1182"/>
              <a:gd name="T63" fmla="*/ 8 h 62"/>
              <a:gd name="T64" fmla="*/ 956 w 1182"/>
              <a:gd name="T65" fmla="*/ 10 h 62"/>
              <a:gd name="T66" fmla="*/ 967 w 1182"/>
              <a:gd name="T67" fmla="*/ 11 h 62"/>
              <a:gd name="T68" fmla="*/ 977 w 1182"/>
              <a:gd name="T69" fmla="*/ 12 h 62"/>
              <a:gd name="T70" fmla="*/ 1011 w 1182"/>
              <a:gd name="T71" fmla="*/ 17 h 62"/>
              <a:gd name="T72" fmla="*/ 1067 w 1182"/>
              <a:gd name="T73" fmla="*/ 24 h 62"/>
              <a:gd name="T74" fmla="*/ 1079 w 1182"/>
              <a:gd name="T75" fmla="*/ 26 h 62"/>
              <a:gd name="T76" fmla="*/ 1088 w 1182"/>
              <a:gd name="T77" fmla="*/ 28 h 62"/>
              <a:gd name="T78" fmla="*/ 1097 w 1182"/>
              <a:gd name="T79" fmla="*/ 30 h 62"/>
              <a:gd name="T80" fmla="*/ 1104 w 1182"/>
              <a:gd name="T81" fmla="*/ 31 h 62"/>
              <a:gd name="T82" fmla="*/ 1111 w 1182"/>
              <a:gd name="T83" fmla="*/ 33 h 62"/>
              <a:gd name="T84" fmla="*/ 1117 w 1182"/>
              <a:gd name="T85" fmla="*/ 35 h 62"/>
              <a:gd name="T86" fmla="*/ 1123 w 1182"/>
              <a:gd name="T87" fmla="*/ 36 h 62"/>
              <a:gd name="T88" fmla="*/ 1132 w 1182"/>
              <a:gd name="T89" fmla="*/ 38 h 62"/>
              <a:gd name="T90" fmla="*/ 1137 w 1182"/>
              <a:gd name="T91" fmla="*/ 39 h 62"/>
              <a:gd name="T92" fmla="*/ 1141 w 1182"/>
              <a:gd name="T93" fmla="*/ 40 h 62"/>
              <a:gd name="T94" fmla="*/ 1150 w 1182"/>
              <a:gd name="T95" fmla="*/ 44 h 62"/>
              <a:gd name="T96" fmla="*/ 1165 w 1182"/>
              <a:gd name="T97" fmla="*/ 50 h 62"/>
              <a:gd name="T98" fmla="*/ 1170 w 1182"/>
              <a:gd name="T99" fmla="*/ 52 h 62"/>
              <a:gd name="T100" fmla="*/ 1174 w 1182"/>
              <a:gd name="T101" fmla="*/ 55 h 62"/>
              <a:gd name="T102" fmla="*/ 1181 w 1182"/>
              <a:gd name="T10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2" h="62">
                <a:moveTo>
                  <a:pt x="0" y="45"/>
                </a:moveTo>
                <a:lnTo>
                  <a:pt x="8" y="42"/>
                </a:lnTo>
                <a:lnTo>
                  <a:pt x="17" y="40"/>
                </a:lnTo>
                <a:lnTo>
                  <a:pt x="24" y="39"/>
                </a:lnTo>
                <a:lnTo>
                  <a:pt x="29" y="37"/>
                </a:lnTo>
                <a:lnTo>
                  <a:pt x="32" y="36"/>
                </a:lnTo>
                <a:lnTo>
                  <a:pt x="40" y="34"/>
                </a:lnTo>
                <a:lnTo>
                  <a:pt x="51" y="33"/>
                </a:lnTo>
                <a:lnTo>
                  <a:pt x="64" y="31"/>
                </a:lnTo>
                <a:lnTo>
                  <a:pt x="77" y="29"/>
                </a:lnTo>
                <a:lnTo>
                  <a:pt x="91" y="26"/>
                </a:lnTo>
                <a:lnTo>
                  <a:pt x="106" y="23"/>
                </a:lnTo>
                <a:lnTo>
                  <a:pt x="117" y="21"/>
                </a:lnTo>
                <a:lnTo>
                  <a:pt x="127" y="19"/>
                </a:lnTo>
                <a:lnTo>
                  <a:pt x="135" y="18"/>
                </a:lnTo>
                <a:lnTo>
                  <a:pt x="154" y="16"/>
                </a:lnTo>
                <a:lnTo>
                  <a:pt x="164" y="14"/>
                </a:lnTo>
                <a:lnTo>
                  <a:pt x="181" y="12"/>
                </a:lnTo>
                <a:lnTo>
                  <a:pt x="252" y="7"/>
                </a:lnTo>
                <a:lnTo>
                  <a:pt x="289" y="6"/>
                </a:lnTo>
                <a:lnTo>
                  <a:pt x="303" y="5"/>
                </a:lnTo>
                <a:lnTo>
                  <a:pt x="314" y="4"/>
                </a:lnTo>
                <a:lnTo>
                  <a:pt x="324" y="2"/>
                </a:lnTo>
                <a:lnTo>
                  <a:pt x="346" y="1"/>
                </a:lnTo>
                <a:lnTo>
                  <a:pt x="371" y="0"/>
                </a:lnTo>
                <a:lnTo>
                  <a:pt x="778" y="0"/>
                </a:lnTo>
                <a:lnTo>
                  <a:pt x="807" y="1"/>
                </a:lnTo>
                <a:lnTo>
                  <a:pt x="819" y="2"/>
                </a:lnTo>
                <a:lnTo>
                  <a:pt x="851" y="4"/>
                </a:lnTo>
                <a:lnTo>
                  <a:pt x="880" y="5"/>
                </a:lnTo>
                <a:lnTo>
                  <a:pt x="906" y="7"/>
                </a:lnTo>
                <a:lnTo>
                  <a:pt x="921" y="8"/>
                </a:lnTo>
                <a:lnTo>
                  <a:pt x="956" y="10"/>
                </a:lnTo>
                <a:lnTo>
                  <a:pt x="967" y="11"/>
                </a:lnTo>
                <a:lnTo>
                  <a:pt x="977" y="12"/>
                </a:lnTo>
                <a:lnTo>
                  <a:pt x="1011" y="17"/>
                </a:lnTo>
                <a:lnTo>
                  <a:pt x="1067" y="24"/>
                </a:lnTo>
                <a:lnTo>
                  <a:pt x="1079" y="26"/>
                </a:lnTo>
                <a:lnTo>
                  <a:pt x="1088" y="28"/>
                </a:lnTo>
                <a:lnTo>
                  <a:pt x="1097" y="30"/>
                </a:lnTo>
                <a:lnTo>
                  <a:pt x="1104" y="31"/>
                </a:lnTo>
                <a:lnTo>
                  <a:pt x="1111" y="33"/>
                </a:lnTo>
                <a:lnTo>
                  <a:pt x="1117" y="35"/>
                </a:lnTo>
                <a:lnTo>
                  <a:pt x="1123" y="36"/>
                </a:lnTo>
                <a:lnTo>
                  <a:pt x="1132" y="38"/>
                </a:lnTo>
                <a:lnTo>
                  <a:pt x="1137" y="39"/>
                </a:lnTo>
                <a:lnTo>
                  <a:pt x="1141" y="40"/>
                </a:lnTo>
                <a:lnTo>
                  <a:pt x="1150" y="44"/>
                </a:lnTo>
                <a:lnTo>
                  <a:pt x="1165" y="50"/>
                </a:lnTo>
                <a:lnTo>
                  <a:pt x="1170" y="52"/>
                </a:lnTo>
                <a:lnTo>
                  <a:pt x="1174" y="55"/>
                </a:lnTo>
                <a:lnTo>
                  <a:pt x="1181"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1225" name="SMARTPenAnnotation328"/>
          <p:cNvSpPr>
            <a:spLocks/>
          </p:cNvSpPr>
          <p:nvPr/>
        </p:nvSpPr>
        <p:spPr bwMode="auto">
          <a:xfrm>
            <a:off x="2108200" y="3482975"/>
            <a:ext cx="831850" cy="73025"/>
          </a:xfrm>
          <a:custGeom>
            <a:avLst/>
            <a:gdLst>
              <a:gd name="T0" fmla="*/ 0 w 524"/>
              <a:gd name="T1" fmla="*/ 5 h 46"/>
              <a:gd name="T2" fmla="*/ 5 w 524"/>
              <a:gd name="T3" fmla="*/ 2 h 46"/>
              <a:gd name="T4" fmla="*/ 9 w 524"/>
              <a:gd name="T5" fmla="*/ 2 h 46"/>
              <a:gd name="T6" fmla="*/ 23 w 524"/>
              <a:gd name="T7" fmla="*/ 0 h 46"/>
              <a:gd name="T8" fmla="*/ 36 w 524"/>
              <a:gd name="T9" fmla="*/ 0 h 46"/>
              <a:gd name="T10" fmla="*/ 237 w 524"/>
              <a:gd name="T11" fmla="*/ 0 h 46"/>
              <a:gd name="T12" fmla="*/ 261 w 524"/>
              <a:gd name="T13" fmla="*/ 1 h 46"/>
              <a:gd name="T14" fmla="*/ 378 w 524"/>
              <a:gd name="T15" fmla="*/ 9 h 46"/>
              <a:gd name="T16" fmla="*/ 395 w 524"/>
              <a:gd name="T17" fmla="*/ 9 h 46"/>
              <a:gd name="T18" fmla="*/ 409 w 524"/>
              <a:gd name="T19" fmla="*/ 11 h 46"/>
              <a:gd name="T20" fmla="*/ 423 w 524"/>
              <a:gd name="T21" fmla="*/ 12 h 46"/>
              <a:gd name="T22" fmla="*/ 435 w 524"/>
              <a:gd name="T23" fmla="*/ 14 h 46"/>
              <a:gd name="T24" fmla="*/ 446 w 524"/>
              <a:gd name="T25" fmla="*/ 15 h 46"/>
              <a:gd name="T26" fmla="*/ 454 w 524"/>
              <a:gd name="T27" fmla="*/ 17 h 46"/>
              <a:gd name="T28" fmla="*/ 462 w 524"/>
              <a:gd name="T29" fmla="*/ 19 h 46"/>
              <a:gd name="T30" fmla="*/ 469 w 524"/>
              <a:gd name="T31" fmla="*/ 21 h 46"/>
              <a:gd name="T32" fmla="*/ 476 w 524"/>
              <a:gd name="T33" fmla="*/ 22 h 46"/>
              <a:gd name="T34" fmla="*/ 482 w 524"/>
              <a:gd name="T35" fmla="*/ 24 h 46"/>
              <a:gd name="T36" fmla="*/ 489 w 524"/>
              <a:gd name="T37" fmla="*/ 27 h 46"/>
              <a:gd name="T38" fmla="*/ 497 w 524"/>
              <a:gd name="T39" fmla="*/ 31 h 46"/>
              <a:gd name="T40" fmla="*/ 523 w 524"/>
              <a:gd name="T4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 h="46">
                <a:moveTo>
                  <a:pt x="0" y="5"/>
                </a:moveTo>
                <a:lnTo>
                  <a:pt x="5" y="2"/>
                </a:lnTo>
                <a:lnTo>
                  <a:pt x="9" y="2"/>
                </a:lnTo>
                <a:lnTo>
                  <a:pt x="23" y="0"/>
                </a:lnTo>
                <a:lnTo>
                  <a:pt x="36" y="0"/>
                </a:lnTo>
                <a:lnTo>
                  <a:pt x="237" y="0"/>
                </a:lnTo>
                <a:lnTo>
                  <a:pt x="261" y="1"/>
                </a:lnTo>
                <a:lnTo>
                  <a:pt x="378" y="9"/>
                </a:lnTo>
                <a:lnTo>
                  <a:pt x="395" y="9"/>
                </a:lnTo>
                <a:lnTo>
                  <a:pt x="409" y="11"/>
                </a:lnTo>
                <a:lnTo>
                  <a:pt x="423" y="12"/>
                </a:lnTo>
                <a:lnTo>
                  <a:pt x="435" y="14"/>
                </a:lnTo>
                <a:lnTo>
                  <a:pt x="446" y="15"/>
                </a:lnTo>
                <a:lnTo>
                  <a:pt x="454" y="17"/>
                </a:lnTo>
                <a:lnTo>
                  <a:pt x="462" y="19"/>
                </a:lnTo>
                <a:lnTo>
                  <a:pt x="469" y="21"/>
                </a:lnTo>
                <a:lnTo>
                  <a:pt x="476" y="22"/>
                </a:lnTo>
                <a:lnTo>
                  <a:pt x="482" y="24"/>
                </a:lnTo>
                <a:lnTo>
                  <a:pt x="489" y="27"/>
                </a:lnTo>
                <a:lnTo>
                  <a:pt x="497" y="31"/>
                </a:lnTo>
                <a:lnTo>
                  <a:pt x="523"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1226" name="SMARTPenAnnotation329"/>
          <p:cNvSpPr>
            <a:spLocks/>
          </p:cNvSpPr>
          <p:nvPr/>
        </p:nvSpPr>
        <p:spPr bwMode="auto">
          <a:xfrm>
            <a:off x="554038" y="3867150"/>
            <a:ext cx="2179637" cy="125413"/>
          </a:xfrm>
          <a:custGeom>
            <a:avLst/>
            <a:gdLst>
              <a:gd name="T0" fmla="*/ 0 w 1373"/>
              <a:gd name="T1" fmla="*/ 22 h 79"/>
              <a:gd name="T2" fmla="*/ 9 w 1373"/>
              <a:gd name="T3" fmla="*/ 19 h 79"/>
              <a:gd name="T4" fmla="*/ 12 w 1373"/>
              <a:gd name="T5" fmla="*/ 18 h 79"/>
              <a:gd name="T6" fmla="*/ 15 w 1373"/>
              <a:gd name="T7" fmla="*/ 16 h 79"/>
              <a:gd name="T8" fmla="*/ 17 w 1373"/>
              <a:gd name="T9" fmla="*/ 14 h 79"/>
              <a:gd name="T10" fmla="*/ 25 w 1373"/>
              <a:gd name="T11" fmla="*/ 12 h 79"/>
              <a:gd name="T12" fmla="*/ 37 w 1373"/>
              <a:gd name="T13" fmla="*/ 10 h 79"/>
              <a:gd name="T14" fmla="*/ 47 w 1373"/>
              <a:gd name="T15" fmla="*/ 8 h 79"/>
              <a:gd name="T16" fmla="*/ 57 w 1373"/>
              <a:gd name="T17" fmla="*/ 5 h 79"/>
              <a:gd name="T18" fmla="*/ 66 w 1373"/>
              <a:gd name="T19" fmla="*/ 3 h 79"/>
              <a:gd name="T20" fmla="*/ 81 w 1373"/>
              <a:gd name="T21" fmla="*/ 1 h 79"/>
              <a:gd name="T22" fmla="*/ 116 w 1373"/>
              <a:gd name="T23" fmla="*/ 0 h 79"/>
              <a:gd name="T24" fmla="*/ 152 w 1373"/>
              <a:gd name="T25" fmla="*/ 0 h 79"/>
              <a:gd name="T26" fmla="*/ 222 w 1373"/>
              <a:gd name="T27" fmla="*/ 4 h 79"/>
              <a:gd name="T28" fmla="*/ 259 w 1373"/>
              <a:gd name="T29" fmla="*/ 5 h 79"/>
              <a:gd name="T30" fmla="*/ 347 w 1373"/>
              <a:gd name="T31" fmla="*/ 5 h 79"/>
              <a:gd name="T32" fmla="*/ 379 w 1373"/>
              <a:gd name="T33" fmla="*/ 7 h 79"/>
              <a:gd name="T34" fmla="*/ 399 w 1373"/>
              <a:gd name="T35" fmla="*/ 8 h 79"/>
              <a:gd name="T36" fmla="*/ 434 w 1373"/>
              <a:gd name="T37" fmla="*/ 11 h 79"/>
              <a:gd name="T38" fmla="*/ 451 w 1373"/>
              <a:gd name="T39" fmla="*/ 13 h 79"/>
              <a:gd name="T40" fmla="*/ 489 w 1373"/>
              <a:gd name="T41" fmla="*/ 15 h 79"/>
              <a:gd name="T42" fmla="*/ 529 w 1373"/>
              <a:gd name="T43" fmla="*/ 17 h 79"/>
              <a:gd name="T44" fmla="*/ 538 w 1373"/>
              <a:gd name="T45" fmla="*/ 18 h 79"/>
              <a:gd name="T46" fmla="*/ 554 w 1373"/>
              <a:gd name="T47" fmla="*/ 20 h 79"/>
              <a:gd name="T48" fmla="*/ 591 w 1373"/>
              <a:gd name="T49" fmla="*/ 22 h 79"/>
              <a:gd name="T50" fmla="*/ 625 w 1373"/>
              <a:gd name="T51" fmla="*/ 22 h 79"/>
              <a:gd name="T52" fmla="*/ 711 w 1373"/>
              <a:gd name="T53" fmla="*/ 25 h 79"/>
              <a:gd name="T54" fmla="*/ 765 w 1373"/>
              <a:gd name="T55" fmla="*/ 28 h 79"/>
              <a:gd name="T56" fmla="*/ 788 w 1373"/>
              <a:gd name="T57" fmla="*/ 30 h 79"/>
              <a:gd name="T58" fmla="*/ 829 w 1373"/>
              <a:gd name="T59" fmla="*/ 32 h 79"/>
              <a:gd name="T60" fmla="*/ 871 w 1373"/>
              <a:gd name="T61" fmla="*/ 33 h 79"/>
              <a:gd name="T62" fmla="*/ 968 w 1373"/>
              <a:gd name="T63" fmla="*/ 33 h 79"/>
              <a:gd name="T64" fmla="*/ 991 w 1373"/>
              <a:gd name="T65" fmla="*/ 32 h 79"/>
              <a:gd name="T66" fmla="*/ 1015 w 1373"/>
              <a:gd name="T67" fmla="*/ 29 h 79"/>
              <a:gd name="T68" fmla="*/ 1057 w 1373"/>
              <a:gd name="T69" fmla="*/ 28 h 79"/>
              <a:gd name="T70" fmla="*/ 1108 w 1373"/>
              <a:gd name="T71" fmla="*/ 28 h 79"/>
              <a:gd name="T72" fmla="*/ 1132 w 1373"/>
              <a:gd name="T73" fmla="*/ 29 h 79"/>
              <a:gd name="T74" fmla="*/ 1161 w 1373"/>
              <a:gd name="T75" fmla="*/ 32 h 79"/>
              <a:gd name="T76" fmla="*/ 1202 w 1373"/>
              <a:gd name="T77" fmla="*/ 37 h 79"/>
              <a:gd name="T78" fmla="*/ 1230 w 1373"/>
              <a:gd name="T79" fmla="*/ 39 h 79"/>
              <a:gd name="T80" fmla="*/ 1253 w 1373"/>
              <a:gd name="T81" fmla="*/ 42 h 79"/>
              <a:gd name="T82" fmla="*/ 1265 w 1373"/>
              <a:gd name="T83" fmla="*/ 44 h 79"/>
              <a:gd name="T84" fmla="*/ 1276 w 1373"/>
              <a:gd name="T85" fmla="*/ 47 h 79"/>
              <a:gd name="T86" fmla="*/ 1288 w 1373"/>
              <a:gd name="T87" fmla="*/ 50 h 79"/>
              <a:gd name="T88" fmla="*/ 1298 w 1373"/>
              <a:gd name="T89" fmla="*/ 52 h 79"/>
              <a:gd name="T90" fmla="*/ 1319 w 1373"/>
              <a:gd name="T91" fmla="*/ 57 h 79"/>
              <a:gd name="T92" fmla="*/ 1328 w 1373"/>
              <a:gd name="T93" fmla="*/ 60 h 79"/>
              <a:gd name="T94" fmla="*/ 1338 w 1373"/>
              <a:gd name="T95" fmla="*/ 63 h 79"/>
              <a:gd name="T96" fmla="*/ 1348 w 1373"/>
              <a:gd name="T97" fmla="*/ 66 h 79"/>
              <a:gd name="T98" fmla="*/ 1355 w 1373"/>
              <a:gd name="T99" fmla="*/ 68 h 79"/>
              <a:gd name="T100" fmla="*/ 1360 w 1373"/>
              <a:gd name="T101" fmla="*/ 70 h 79"/>
              <a:gd name="T102" fmla="*/ 1372 w 1373"/>
              <a:gd name="T10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3" h="79">
                <a:moveTo>
                  <a:pt x="0" y="22"/>
                </a:moveTo>
                <a:lnTo>
                  <a:pt x="9" y="19"/>
                </a:lnTo>
                <a:lnTo>
                  <a:pt x="12" y="18"/>
                </a:lnTo>
                <a:lnTo>
                  <a:pt x="15" y="16"/>
                </a:lnTo>
                <a:lnTo>
                  <a:pt x="17" y="14"/>
                </a:lnTo>
                <a:lnTo>
                  <a:pt x="25" y="12"/>
                </a:lnTo>
                <a:lnTo>
                  <a:pt x="37" y="10"/>
                </a:lnTo>
                <a:lnTo>
                  <a:pt x="47" y="8"/>
                </a:lnTo>
                <a:lnTo>
                  <a:pt x="57" y="5"/>
                </a:lnTo>
                <a:lnTo>
                  <a:pt x="66" y="3"/>
                </a:lnTo>
                <a:lnTo>
                  <a:pt x="81" y="1"/>
                </a:lnTo>
                <a:lnTo>
                  <a:pt x="116" y="0"/>
                </a:lnTo>
                <a:lnTo>
                  <a:pt x="152" y="0"/>
                </a:lnTo>
                <a:lnTo>
                  <a:pt x="222" y="4"/>
                </a:lnTo>
                <a:lnTo>
                  <a:pt x="259" y="5"/>
                </a:lnTo>
                <a:lnTo>
                  <a:pt x="347" y="5"/>
                </a:lnTo>
                <a:lnTo>
                  <a:pt x="379" y="7"/>
                </a:lnTo>
                <a:lnTo>
                  <a:pt x="399" y="8"/>
                </a:lnTo>
                <a:lnTo>
                  <a:pt x="434" y="11"/>
                </a:lnTo>
                <a:lnTo>
                  <a:pt x="451" y="13"/>
                </a:lnTo>
                <a:lnTo>
                  <a:pt x="489" y="15"/>
                </a:lnTo>
                <a:lnTo>
                  <a:pt x="529" y="17"/>
                </a:lnTo>
                <a:lnTo>
                  <a:pt x="538" y="18"/>
                </a:lnTo>
                <a:lnTo>
                  <a:pt x="554" y="20"/>
                </a:lnTo>
                <a:lnTo>
                  <a:pt x="591" y="22"/>
                </a:lnTo>
                <a:lnTo>
                  <a:pt x="625" y="22"/>
                </a:lnTo>
                <a:lnTo>
                  <a:pt x="711" y="25"/>
                </a:lnTo>
                <a:lnTo>
                  <a:pt x="765" y="28"/>
                </a:lnTo>
                <a:lnTo>
                  <a:pt x="788" y="30"/>
                </a:lnTo>
                <a:lnTo>
                  <a:pt x="829" y="32"/>
                </a:lnTo>
                <a:lnTo>
                  <a:pt x="871" y="33"/>
                </a:lnTo>
                <a:lnTo>
                  <a:pt x="968" y="33"/>
                </a:lnTo>
                <a:lnTo>
                  <a:pt x="991" y="32"/>
                </a:lnTo>
                <a:lnTo>
                  <a:pt x="1015" y="29"/>
                </a:lnTo>
                <a:lnTo>
                  <a:pt x="1057" y="28"/>
                </a:lnTo>
                <a:lnTo>
                  <a:pt x="1108" y="28"/>
                </a:lnTo>
                <a:lnTo>
                  <a:pt x="1132" y="29"/>
                </a:lnTo>
                <a:lnTo>
                  <a:pt x="1161" y="32"/>
                </a:lnTo>
                <a:lnTo>
                  <a:pt x="1202" y="37"/>
                </a:lnTo>
                <a:lnTo>
                  <a:pt x="1230" y="39"/>
                </a:lnTo>
                <a:lnTo>
                  <a:pt x="1253" y="42"/>
                </a:lnTo>
                <a:lnTo>
                  <a:pt x="1265" y="44"/>
                </a:lnTo>
                <a:lnTo>
                  <a:pt x="1276" y="47"/>
                </a:lnTo>
                <a:lnTo>
                  <a:pt x="1288" y="50"/>
                </a:lnTo>
                <a:lnTo>
                  <a:pt x="1298" y="52"/>
                </a:lnTo>
                <a:lnTo>
                  <a:pt x="1319" y="57"/>
                </a:lnTo>
                <a:lnTo>
                  <a:pt x="1328" y="60"/>
                </a:lnTo>
                <a:lnTo>
                  <a:pt x="1338" y="63"/>
                </a:lnTo>
                <a:lnTo>
                  <a:pt x="1348" y="66"/>
                </a:lnTo>
                <a:lnTo>
                  <a:pt x="1355" y="68"/>
                </a:lnTo>
                <a:lnTo>
                  <a:pt x="1360" y="70"/>
                </a:lnTo>
                <a:lnTo>
                  <a:pt x="1372"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1227" name="SMARTPenAnnotation330"/>
          <p:cNvSpPr>
            <a:spLocks/>
          </p:cNvSpPr>
          <p:nvPr/>
        </p:nvSpPr>
        <p:spPr bwMode="auto">
          <a:xfrm>
            <a:off x="438150" y="4224338"/>
            <a:ext cx="1974850" cy="61912"/>
          </a:xfrm>
          <a:custGeom>
            <a:avLst/>
            <a:gdLst>
              <a:gd name="T0" fmla="*/ 6 w 1244"/>
              <a:gd name="T1" fmla="*/ 25 h 39"/>
              <a:gd name="T2" fmla="*/ 12 w 1244"/>
              <a:gd name="T3" fmla="*/ 23 h 39"/>
              <a:gd name="T4" fmla="*/ 39 w 1244"/>
              <a:gd name="T5" fmla="*/ 19 h 39"/>
              <a:gd name="T6" fmla="*/ 63 w 1244"/>
              <a:gd name="T7" fmla="*/ 14 h 39"/>
              <a:gd name="T8" fmla="*/ 76 w 1244"/>
              <a:gd name="T9" fmla="*/ 12 h 39"/>
              <a:gd name="T10" fmla="*/ 90 w 1244"/>
              <a:gd name="T11" fmla="*/ 11 h 39"/>
              <a:gd name="T12" fmla="*/ 106 w 1244"/>
              <a:gd name="T13" fmla="*/ 8 h 39"/>
              <a:gd name="T14" fmla="*/ 157 w 1244"/>
              <a:gd name="T15" fmla="*/ 6 h 39"/>
              <a:gd name="T16" fmla="*/ 184 w 1244"/>
              <a:gd name="T17" fmla="*/ 4 h 39"/>
              <a:gd name="T18" fmla="*/ 203 w 1244"/>
              <a:gd name="T19" fmla="*/ 2 h 39"/>
              <a:gd name="T20" fmla="*/ 297 w 1244"/>
              <a:gd name="T21" fmla="*/ 0 h 39"/>
              <a:gd name="T22" fmla="*/ 338 w 1244"/>
              <a:gd name="T23" fmla="*/ 1 h 39"/>
              <a:gd name="T24" fmla="*/ 365 w 1244"/>
              <a:gd name="T25" fmla="*/ 4 h 39"/>
              <a:gd name="T26" fmla="*/ 429 w 1244"/>
              <a:gd name="T27" fmla="*/ 5 h 39"/>
              <a:gd name="T28" fmla="*/ 538 w 1244"/>
              <a:gd name="T29" fmla="*/ 10 h 39"/>
              <a:gd name="T30" fmla="*/ 583 w 1244"/>
              <a:gd name="T31" fmla="*/ 11 h 39"/>
              <a:gd name="T32" fmla="*/ 598 w 1244"/>
              <a:gd name="T33" fmla="*/ 14 h 39"/>
              <a:gd name="T34" fmla="*/ 644 w 1244"/>
              <a:gd name="T35" fmla="*/ 17 h 39"/>
              <a:gd name="T36" fmla="*/ 715 w 1244"/>
              <a:gd name="T37" fmla="*/ 21 h 39"/>
              <a:gd name="T38" fmla="*/ 732 w 1244"/>
              <a:gd name="T39" fmla="*/ 23 h 39"/>
              <a:gd name="T40" fmla="*/ 748 w 1244"/>
              <a:gd name="T41" fmla="*/ 26 h 39"/>
              <a:gd name="T42" fmla="*/ 802 w 1244"/>
              <a:gd name="T43" fmla="*/ 28 h 39"/>
              <a:gd name="T44" fmla="*/ 831 w 1244"/>
              <a:gd name="T45" fmla="*/ 29 h 39"/>
              <a:gd name="T46" fmla="*/ 845 w 1244"/>
              <a:gd name="T47" fmla="*/ 32 h 39"/>
              <a:gd name="T48" fmla="*/ 891 w 1244"/>
              <a:gd name="T49" fmla="*/ 33 h 39"/>
              <a:gd name="T50" fmla="*/ 943 w 1244"/>
              <a:gd name="T51" fmla="*/ 37 h 39"/>
              <a:gd name="T52" fmla="*/ 993 w 1244"/>
              <a:gd name="T53" fmla="*/ 38 h 39"/>
              <a:gd name="T54" fmla="*/ 1034 w 1244"/>
              <a:gd name="T55" fmla="*/ 34 h 39"/>
              <a:gd name="T56" fmla="*/ 1054 w 1244"/>
              <a:gd name="T57" fmla="*/ 31 h 39"/>
              <a:gd name="T58" fmla="*/ 1070 w 1244"/>
              <a:gd name="T59" fmla="*/ 29 h 39"/>
              <a:gd name="T60" fmla="*/ 1160 w 1244"/>
              <a:gd name="T61" fmla="*/ 23 h 39"/>
              <a:gd name="T62" fmla="*/ 1202 w 1244"/>
              <a:gd name="T63" fmla="*/ 23 h 39"/>
              <a:gd name="T64" fmla="*/ 1214 w 1244"/>
              <a:gd name="T65" fmla="*/ 25 h 39"/>
              <a:gd name="T66" fmla="*/ 1226 w 1244"/>
              <a:gd name="T6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4" h="39">
                <a:moveTo>
                  <a:pt x="0" y="28"/>
                </a:moveTo>
                <a:lnTo>
                  <a:pt x="6" y="25"/>
                </a:lnTo>
                <a:lnTo>
                  <a:pt x="8" y="24"/>
                </a:lnTo>
                <a:lnTo>
                  <a:pt x="12" y="23"/>
                </a:lnTo>
                <a:lnTo>
                  <a:pt x="23" y="22"/>
                </a:lnTo>
                <a:lnTo>
                  <a:pt x="39" y="19"/>
                </a:lnTo>
                <a:lnTo>
                  <a:pt x="47" y="18"/>
                </a:lnTo>
                <a:lnTo>
                  <a:pt x="63" y="14"/>
                </a:lnTo>
                <a:lnTo>
                  <a:pt x="70" y="13"/>
                </a:lnTo>
                <a:lnTo>
                  <a:pt x="76" y="12"/>
                </a:lnTo>
                <a:lnTo>
                  <a:pt x="83" y="12"/>
                </a:lnTo>
                <a:lnTo>
                  <a:pt x="90" y="11"/>
                </a:lnTo>
                <a:lnTo>
                  <a:pt x="98" y="10"/>
                </a:lnTo>
                <a:lnTo>
                  <a:pt x="106" y="8"/>
                </a:lnTo>
                <a:lnTo>
                  <a:pt x="120" y="7"/>
                </a:lnTo>
                <a:lnTo>
                  <a:pt x="157" y="6"/>
                </a:lnTo>
                <a:lnTo>
                  <a:pt x="172" y="5"/>
                </a:lnTo>
                <a:lnTo>
                  <a:pt x="184" y="4"/>
                </a:lnTo>
                <a:lnTo>
                  <a:pt x="194" y="3"/>
                </a:lnTo>
                <a:lnTo>
                  <a:pt x="203" y="2"/>
                </a:lnTo>
                <a:lnTo>
                  <a:pt x="220" y="0"/>
                </a:lnTo>
                <a:lnTo>
                  <a:pt x="297" y="0"/>
                </a:lnTo>
                <a:lnTo>
                  <a:pt x="320" y="0"/>
                </a:lnTo>
                <a:lnTo>
                  <a:pt x="338" y="1"/>
                </a:lnTo>
                <a:lnTo>
                  <a:pt x="353" y="3"/>
                </a:lnTo>
                <a:lnTo>
                  <a:pt x="365" y="4"/>
                </a:lnTo>
                <a:lnTo>
                  <a:pt x="394" y="5"/>
                </a:lnTo>
                <a:lnTo>
                  <a:pt x="429" y="5"/>
                </a:lnTo>
                <a:lnTo>
                  <a:pt x="466" y="6"/>
                </a:lnTo>
                <a:lnTo>
                  <a:pt x="538" y="10"/>
                </a:lnTo>
                <a:lnTo>
                  <a:pt x="575" y="11"/>
                </a:lnTo>
                <a:lnTo>
                  <a:pt x="583" y="11"/>
                </a:lnTo>
                <a:lnTo>
                  <a:pt x="590" y="12"/>
                </a:lnTo>
                <a:lnTo>
                  <a:pt x="598" y="14"/>
                </a:lnTo>
                <a:lnTo>
                  <a:pt x="607" y="15"/>
                </a:lnTo>
                <a:lnTo>
                  <a:pt x="644" y="17"/>
                </a:lnTo>
                <a:lnTo>
                  <a:pt x="693" y="20"/>
                </a:lnTo>
                <a:lnTo>
                  <a:pt x="715" y="21"/>
                </a:lnTo>
                <a:lnTo>
                  <a:pt x="724" y="22"/>
                </a:lnTo>
                <a:lnTo>
                  <a:pt x="732" y="23"/>
                </a:lnTo>
                <a:lnTo>
                  <a:pt x="739" y="25"/>
                </a:lnTo>
                <a:lnTo>
                  <a:pt x="748" y="26"/>
                </a:lnTo>
                <a:lnTo>
                  <a:pt x="770" y="27"/>
                </a:lnTo>
                <a:lnTo>
                  <a:pt x="802" y="28"/>
                </a:lnTo>
                <a:lnTo>
                  <a:pt x="824" y="28"/>
                </a:lnTo>
                <a:lnTo>
                  <a:pt x="831" y="29"/>
                </a:lnTo>
                <a:lnTo>
                  <a:pt x="837" y="31"/>
                </a:lnTo>
                <a:lnTo>
                  <a:pt x="845" y="32"/>
                </a:lnTo>
                <a:lnTo>
                  <a:pt x="866" y="33"/>
                </a:lnTo>
                <a:lnTo>
                  <a:pt x="891" y="33"/>
                </a:lnTo>
                <a:lnTo>
                  <a:pt x="902" y="34"/>
                </a:lnTo>
                <a:lnTo>
                  <a:pt x="943" y="37"/>
                </a:lnTo>
                <a:lnTo>
                  <a:pt x="961" y="38"/>
                </a:lnTo>
                <a:lnTo>
                  <a:pt x="993" y="38"/>
                </a:lnTo>
                <a:lnTo>
                  <a:pt x="1021" y="36"/>
                </a:lnTo>
                <a:lnTo>
                  <a:pt x="1034" y="34"/>
                </a:lnTo>
                <a:lnTo>
                  <a:pt x="1045" y="33"/>
                </a:lnTo>
                <a:lnTo>
                  <a:pt x="1054" y="31"/>
                </a:lnTo>
                <a:lnTo>
                  <a:pt x="1063" y="30"/>
                </a:lnTo>
                <a:lnTo>
                  <a:pt x="1070" y="29"/>
                </a:lnTo>
                <a:lnTo>
                  <a:pt x="1129" y="25"/>
                </a:lnTo>
                <a:lnTo>
                  <a:pt x="1160" y="23"/>
                </a:lnTo>
                <a:lnTo>
                  <a:pt x="1196" y="22"/>
                </a:lnTo>
                <a:lnTo>
                  <a:pt x="1202" y="23"/>
                </a:lnTo>
                <a:lnTo>
                  <a:pt x="1208" y="24"/>
                </a:lnTo>
                <a:lnTo>
                  <a:pt x="1214" y="25"/>
                </a:lnTo>
                <a:lnTo>
                  <a:pt x="1220" y="27"/>
                </a:lnTo>
                <a:lnTo>
                  <a:pt x="1226" y="28"/>
                </a:lnTo>
                <a:lnTo>
                  <a:pt x="1243"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1228" name="SMARTPenAnnotation331"/>
          <p:cNvSpPr>
            <a:spLocks/>
          </p:cNvSpPr>
          <p:nvPr/>
        </p:nvSpPr>
        <p:spPr bwMode="auto">
          <a:xfrm>
            <a:off x="438150" y="4616450"/>
            <a:ext cx="1716088" cy="117475"/>
          </a:xfrm>
          <a:custGeom>
            <a:avLst/>
            <a:gdLst>
              <a:gd name="T0" fmla="*/ 0 w 1081"/>
              <a:gd name="T1" fmla="*/ 62 h 74"/>
              <a:gd name="T2" fmla="*/ 15 w 1081"/>
              <a:gd name="T3" fmla="*/ 54 h 74"/>
              <a:gd name="T4" fmla="*/ 22 w 1081"/>
              <a:gd name="T5" fmla="*/ 52 h 74"/>
              <a:gd name="T6" fmla="*/ 41 w 1081"/>
              <a:gd name="T7" fmla="*/ 50 h 74"/>
              <a:gd name="T8" fmla="*/ 45 w 1081"/>
              <a:gd name="T9" fmla="*/ 49 h 74"/>
              <a:gd name="T10" fmla="*/ 48 w 1081"/>
              <a:gd name="T11" fmla="*/ 48 h 74"/>
              <a:gd name="T12" fmla="*/ 58 w 1081"/>
              <a:gd name="T13" fmla="*/ 46 h 74"/>
              <a:gd name="T14" fmla="*/ 71 w 1081"/>
              <a:gd name="T15" fmla="*/ 45 h 74"/>
              <a:gd name="T16" fmla="*/ 87 w 1081"/>
              <a:gd name="T17" fmla="*/ 43 h 74"/>
              <a:gd name="T18" fmla="*/ 116 w 1081"/>
              <a:gd name="T19" fmla="*/ 41 h 74"/>
              <a:gd name="T20" fmla="*/ 141 w 1081"/>
              <a:gd name="T21" fmla="*/ 40 h 74"/>
              <a:gd name="T22" fmla="*/ 150 w 1081"/>
              <a:gd name="T23" fmla="*/ 38 h 74"/>
              <a:gd name="T24" fmla="*/ 158 w 1081"/>
              <a:gd name="T25" fmla="*/ 37 h 74"/>
              <a:gd name="T26" fmla="*/ 180 w 1081"/>
              <a:gd name="T27" fmla="*/ 35 h 74"/>
              <a:gd name="T28" fmla="*/ 214 w 1081"/>
              <a:gd name="T29" fmla="*/ 34 h 74"/>
              <a:gd name="T30" fmla="*/ 321 w 1081"/>
              <a:gd name="T31" fmla="*/ 34 h 74"/>
              <a:gd name="T32" fmla="*/ 452 w 1081"/>
              <a:gd name="T33" fmla="*/ 29 h 74"/>
              <a:gd name="T34" fmla="*/ 480 w 1081"/>
              <a:gd name="T35" fmla="*/ 27 h 74"/>
              <a:gd name="T36" fmla="*/ 492 w 1081"/>
              <a:gd name="T37" fmla="*/ 25 h 74"/>
              <a:gd name="T38" fmla="*/ 562 w 1081"/>
              <a:gd name="T39" fmla="*/ 19 h 74"/>
              <a:gd name="T40" fmla="*/ 591 w 1081"/>
              <a:gd name="T41" fmla="*/ 15 h 74"/>
              <a:gd name="T42" fmla="*/ 611 w 1081"/>
              <a:gd name="T43" fmla="*/ 13 h 74"/>
              <a:gd name="T44" fmla="*/ 686 w 1081"/>
              <a:gd name="T45" fmla="*/ 8 h 74"/>
              <a:gd name="T46" fmla="*/ 705 w 1081"/>
              <a:gd name="T47" fmla="*/ 6 h 74"/>
              <a:gd name="T48" fmla="*/ 721 w 1081"/>
              <a:gd name="T49" fmla="*/ 4 h 74"/>
              <a:gd name="T50" fmla="*/ 747 w 1081"/>
              <a:gd name="T51" fmla="*/ 2 h 74"/>
              <a:gd name="T52" fmla="*/ 777 w 1081"/>
              <a:gd name="T53" fmla="*/ 1 h 74"/>
              <a:gd name="T54" fmla="*/ 877 w 1081"/>
              <a:gd name="T55" fmla="*/ 0 h 74"/>
              <a:gd name="T56" fmla="*/ 901 w 1081"/>
              <a:gd name="T57" fmla="*/ 2 h 74"/>
              <a:gd name="T58" fmla="*/ 912 w 1081"/>
              <a:gd name="T59" fmla="*/ 3 h 74"/>
              <a:gd name="T60" fmla="*/ 925 w 1081"/>
              <a:gd name="T61" fmla="*/ 5 h 74"/>
              <a:gd name="T62" fmla="*/ 954 w 1081"/>
              <a:gd name="T63" fmla="*/ 11 h 74"/>
              <a:gd name="T64" fmla="*/ 968 w 1081"/>
              <a:gd name="T65" fmla="*/ 14 h 74"/>
              <a:gd name="T66" fmla="*/ 981 w 1081"/>
              <a:gd name="T67" fmla="*/ 18 h 74"/>
              <a:gd name="T68" fmla="*/ 1003 w 1081"/>
              <a:gd name="T69" fmla="*/ 24 h 74"/>
              <a:gd name="T70" fmla="*/ 1019 w 1081"/>
              <a:gd name="T71" fmla="*/ 29 h 74"/>
              <a:gd name="T72" fmla="*/ 1027 w 1081"/>
              <a:gd name="T73" fmla="*/ 32 h 74"/>
              <a:gd name="T74" fmla="*/ 1035 w 1081"/>
              <a:gd name="T75" fmla="*/ 35 h 74"/>
              <a:gd name="T76" fmla="*/ 1042 w 1081"/>
              <a:gd name="T77" fmla="*/ 38 h 74"/>
              <a:gd name="T78" fmla="*/ 1048 w 1081"/>
              <a:gd name="T79" fmla="*/ 41 h 74"/>
              <a:gd name="T80" fmla="*/ 1052 w 1081"/>
              <a:gd name="T81" fmla="*/ 44 h 74"/>
              <a:gd name="T82" fmla="*/ 1056 w 1081"/>
              <a:gd name="T83" fmla="*/ 46 h 74"/>
              <a:gd name="T84" fmla="*/ 1059 w 1081"/>
              <a:gd name="T85" fmla="*/ 49 h 74"/>
              <a:gd name="T86" fmla="*/ 1063 w 1081"/>
              <a:gd name="T87" fmla="*/ 52 h 74"/>
              <a:gd name="T88" fmla="*/ 1070 w 1081"/>
              <a:gd name="T89" fmla="*/ 58 h 74"/>
              <a:gd name="T90" fmla="*/ 1075 w 1081"/>
              <a:gd name="T91" fmla="*/ 63 h 74"/>
              <a:gd name="T92" fmla="*/ 1076 w 1081"/>
              <a:gd name="T93" fmla="*/ 65 h 74"/>
              <a:gd name="T94" fmla="*/ 1077 w 1081"/>
              <a:gd name="T95" fmla="*/ 67 h 74"/>
              <a:gd name="T96" fmla="*/ 1080 w 1081"/>
              <a:gd name="T9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1" h="74">
                <a:moveTo>
                  <a:pt x="0" y="62"/>
                </a:moveTo>
                <a:lnTo>
                  <a:pt x="15" y="54"/>
                </a:lnTo>
                <a:lnTo>
                  <a:pt x="22" y="52"/>
                </a:lnTo>
                <a:lnTo>
                  <a:pt x="41" y="50"/>
                </a:lnTo>
                <a:lnTo>
                  <a:pt x="45" y="49"/>
                </a:lnTo>
                <a:lnTo>
                  <a:pt x="48" y="48"/>
                </a:lnTo>
                <a:lnTo>
                  <a:pt x="58" y="46"/>
                </a:lnTo>
                <a:lnTo>
                  <a:pt x="71" y="45"/>
                </a:lnTo>
                <a:lnTo>
                  <a:pt x="87" y="43"/>
                </a:lnTo>
                <a:lnTo>
                  <a:pt x="116" y="41"/>
                </a:lnTo>
                <a:lnTo>
                  <a:pt x="141" y="40"/>
                </a:lnTo>
                <a:lnTo>
                  <a:pt x="150" y="38"/>
                </a:lnTo>
                <a:lnTo>
                  <a:pt x="158" y="37"/>
                </a:lnTo>
                <a:lnTo>
                  <a:pt x="180" y="35"/>
                </a:lnTo>
                <a:lnTo>
                  <a:pt x="214" y="34"/>
                </a:lnTo>
                <a:lnTo>
                  <a:pt x="321" y="34"/>
                </a:lnTo>
                <a:lnTo>
                  <a:pt x="452" y="29"/>
                </a:lnTo>
                <a:lnTo>
                  <a:pt x="480" y="27"/>
                </a:lnTo>
                <a:lnTo>
                  <a:pt x="492" y="25"/>
                </a:lnTo>
                <a:lnTo>
                  <a:pt x="562" y="19"/>
                </a:lnTo>
                <a:lnTo>
                  <a:pt x="591" y="15"/>
                </a:lnTo>
                <a:lnTo>
                  <a:pt x="611" y="13"/>
                </a:lnTo>
                <a:lnTo>
                  <a:pt x="686" y="8"/>
                </a:lnTo>
                <a:lnTo>
                  <a:pt x="705" y="6"/>
                </a:lnTo>
                <a:lnTo>
                  <a:pt x="721" y="4"/>
                </a:lnTo>
                <a:lnTo>
                  <a:pt x="747" y="2"/>
                </a:lnTo>
                <a:lnTo>
                  <a:pt x="777" y="1"/>
                </a:lnTo>
                <a:lnTo>
                  <a:pt x="877" y="0"/>
                </a:lnTo>
                <a:lnTo>
                  <a:pt x="901" y="2"/>
                </a:lnTo>
                <a:lnTo>
                  <a:pt x="912" y="3"/>
                </a:lnTo>
                <a:lnTo>
                  <a:pt x="925" y="5"/>
                </a:lnTo>
                <a:lnTo>
                  <a:pt x="954" y="11"/>
                </a:lnTo>
                <a:lnTo>
                  <a:pt x="968" y="14"/>
                </a:lnTo>
                <a:lnTo>
                  <a:pt x="981" y="18"/>
                </a:lnTo>
                <a:lnTo>
                  <a:pt x="1003" y="24"/>
                </a:lnTo>
                <a:lnTo>
                  <a:pt x="1019" y="29"/>
                </a:lnTo>
                <a:lnTo>
                  <a:pt x="1027" y="32"/>
                </a:lnTo>
                <a:lnTo>
                  <a:pt x="1035" y="35"/>
                </a:lnTo>
                <a:lnTo>
                  <a:pt x="1042" y="38"/>
                </a:lnTo>
                <a:lnTo>
                  <a:pt x="1048" y="41"/>
                </a:lnTo>
                <a:lnTo>
                  <a:pt x="1052" y="44"/>
                </a:lnTo>
                <a:lnTo>
                  <a:pt x="1056" y="46"/>
                </a:lnTo>
                <a:lnTo>
                  <a:pt x="1059" y="49"/>
                </a:lnTo>
                <a:lnTo>
                  <a:pt x="1063" y="52"/>
                </a:lnTo>
                <a:lnTo>
                  <a:pt x="1070" y="58"/>
                </a:lnTo>
                <a:lnTo>
                  <a:pt x="1075" y="63"/>
                </a:lnTo>
                <a:lnTo>
                  <a:pt x="1076" y="65"/>
                </a:lnTo>
                <a:lnTo>
                  <a:pt x="1077" y="67"/>
                </a:lnTo>
                <a:lnTo>
                  <a:pt x="1080"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143887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endParaRPr lang="en-US" altLang="en-US"/>
          </a:p>
        </p:txBody>
      </p:sp>
      <p:sp>
        <p:nvSpPr>
          <p:cNvPr id="529411" name="Rectangle 3"/>
          <p:cNvSpPr>
            <a:spLocks noGrp="1" noChangeArrowheads="1"/>
          </p:cNvSpPr>
          <p:nvPr>
            <p:ph type="body" idx="1"/>
          </p:nvPr>
        </p:nvSpPr>
        <p:spPr/>
        <p:txBody>
          <a:bodyPr/>
          <a:lstStyle/>
          <a:p>
            <a:endParaRPr lang="en-US" altLang="en-US"/>
          </a:p>
        </p:txBody>
      </p:sp>
      <p:pic>
        <p:nvPicPr>
          <p:cNvPr id="529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94450"/>
          </a:xfrm>
          <a:prstGeom prst="rect">
            <a:avLst/>
          </a:prstGeom>
          <a:noFill/>
          <a:extLst>
            <a:ext uri="{909E8E84-426E-40DD-AFC4-6F175D3DCCD1}">
              <a14:hiddenFill xmlns:a14="http://schemas.microsoft.com/office/drawing/2010/main">
                <a:solidFill>
                  <a:srgbClr val="FFFFFF"/>
                </a:solidFill>
              </a14:hiddenFill>
            </a:ext>
          </a:extLst>
        </p:spPr>
      </p:pic>
      <p:sp>
        <p:nvSpPr>
          <p:cNvPr id="529413" name="Text Box 5"/>
          <p:cNvSpPr txBox="1">
            <a:spLocks noChangeArrowheads="1"/>
          </p:cNvSpPr>
          <p:nvPr/>
        </p:nvSpPr>
        <p:spPr bwMode="auto">
          <a:xfrm>
            <a:off x="152400" y="304800"/>
            <a:ext cx="5715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FFFFFF"/>
                </a:solidFill>
              </a:rPr>
              <a:t>Macbeth and Lennox come back down from the king’s room.  Macbeth says he wishes he had died an hour earlier, because now there’s nothing worth         living for.  </a:t>
            </a:r>
          </a:p>
          <a:p>
            <a:pPr fontAlgn="base">
              <a:spcBef>
                <a:spcPct val="50000"/>
              </a:spcBef>
              <a:spcAft>
                <a:spcPct val="0"/>
              </a:spcAft>
            </a:pPr>
            <a:endParaRPr lang="en-US" altLang="en-US" sz="2400">
              <a:solidFill>
                <a:srgbClr val="FFFFFF"/>
              </a:solidFill>
            </a:endParaRPr>
          </a:p>
          <a:p>
            <a:pPr fontAlgn="base">
              <a:spcBef>
                <a:spcPct val="50000"/>
              </a:spcBef>
              <a:spcAft>
                <a:spcPct val="0"/>
              </a:spcAft>
            </a:pPr>
            <a:r>
              <a:rPr lang="en-US" altLang="en-US" sz="2400">
                <a:solidFill>
                  <a:srgbClr val="FFFFFF"/>
                </a:solidFill>
              </a:rPr>
              <a:t>Malcolm and Donalbain enter and are told of their father’s death.</a:t>
            </a:r>
          </a:p>
        </p:txBody>
      </p:sp>
      <p:sp>
        <p:nvSpPr>
          <p:cNvPr id="529414" name="SMARTPenAnnotation320"/>
          <p:cNvSpPr>
            <a:spLocks/>
          </p:cNvSpPr>
          <p:nvPr/>
        </p:nvSpPr>
        <p:spPr bwMode="auto">
          <a:xfrm>
            <a:off x="411163" y="642938"/>
            <a:ext cx="5133975" cy="161925"/>
          </a:xfrm>
          <a:custGeom>
            <a:avLst/>
            <a:gdLst>
              <a:gd name="T0" fmla="*/ 3 w 3234"/>
              <a:gd name="T1" fmla="*/ 14 h 102"/>
              <a:gd name="T2" fmla="*/ 8 w 3234"/>
              <a:gd name="T3" fmla="*/ 16 h 102"/>
              <a:gd name="T4" fmla="*/ 20 w 3234"/>
              <a:gd name="T5" fmla="*/ 17 h 102"/>
              <a:gd name="T6" fmla="*/ 30 w 3234"/>
              <a:gd name="T7" fmla="*/ 21 h 102"/>
              <a:gd name="T8" fmla="*/ 67 w 3234"/>
              <a:gd name="T9" fmla="*/ 27 h 102"/>
              <a:gd name="T10" fmla="*/ 102 w 3234"/>
              <a:gd name="T11" fmla="*/ 31 h 102"/>
              <a:gd name="T12" fmla="*/ 211 w 3234"/>
              <a:gd name="T13" fmla="*/ 37 h 102"/>
              <a:gd name="T14" fmla="*/ 275 w 3234"/>
              <a:gd name="T15" fmla="*/ 45 h 102"/>
              <a:gd name="T16" fmla="*/ 328 w 3234"/>
              <a:gd name="T17" fmla="*/ 49 h 102"/>
              <a:gd name="T18" fmla="*/ 368 w 3234"/>
              <a:gd name="T19" fmla="*/ 54 h 102"/>
              <a:gd name="T20" fmla="*/ 406 w 3234"/>
              <a:gd name="T21" fmla="*/ 59 h 102"/>
              <a:gd name="T22" fmla="*/ 452 w 3234"/>
              <a:gd name="T23" fmla="*/ 65 h 102"/>
              <a:gd name="T24" fmla="*/ 516 w 3234"/>
              <a:gd name="T25" fmla="*/ 69 h 102"/>
              <a:gd name="T26" fmla="*/ 589 w 3234"/>
              <a:gd name="T27" fmla="*/ 75 h 102"/>
              <a:gd name="T28" fmla="*/ 624 w 3234"/>
              <a:gd name="T29" fmla="*/ 79 h 102"/>
              <a:gd name="T30" fmla="*/ 722 w 3234"/>
              <a:gd name="T31" fmla="*/ 86 h 102"/>
              <a:gd name="T32" fmla="*/ 759 w 3234"/>
              <a:gd name="T33" fmla="*/ 90 h 102"/>
              <a:gd name="T34" fmla="*/ 872 w 3234"/>
              <a:gd name="T35" fmla="*/ 95 h 102"/>
              <a:gd name="T36" fmla="*/ 963 w 3234"/>
              <a:gd name="T37" fmla="*/ 100 h 102"/>
              <a:gd name="T38" fmla="*/ 1213 w 3234"/>
              <a:gd name="T39" fmla="*/ 101 h 102"/>
              <a:gd name="T40" fmla="*/ 1349 w 3234"/>
              <a:gd name="T41" fmla="*/ 95 h 102"/>
              <a:gd name="T42" fmla="*/ 1419 w 3234"/>
              <a:gd name="T43" fmla="*/ 89 h 102"/>
              <a:gd name="T44" fmla="*/ 1507 w 3234"/>
              <a:gd name="T45" fmla="*/ 83 h 102"/>
              <a:gd name="T46" fmla="*/ 1545 w 3234"/>
              <a:gd name="T47" fmla="*/ 80 h 102"/>
              <a:gd name="T48" fmla="*/ 1737 w 3234"/>
              <a:gd name="T49" fmla="*/ 59 h 102"/>
              <a:gd name="T50" fmla="*/ 1768 w 3234"/>
              <a:gd name="T51" fmla="*/ 56 h 102"/>
              <a:gd name="T52" fmla="*/ 1827 w 3234"/>
              <a:gd name="T53" fmla="*/ 51 h 102"/>
              <a:gd name="T54" fmla="*/ 1879 w 3234"/>
              <a:gd name="T55" fmla="*/ 43 h 102"/>
              <a:gd name="T56" fmla="*/ 1948 w 3234"/>
              <a:gd name="T57" fmla="*/ 34 h 102"/>
              <a:gd name="T58" fmla="*/ 2009 w 3234"/>
              <a:gd name="T59" fmla="*/ 29 h 102"/>
              <a:gd name="T60" fmla="*/ 2044 w 3234"/>
              <a:gd name="T61" fmla="*/ 24 h 102"/>
              <a:gd name="T62" fmla="*/ 2148 w 3234"/>
              <a:gd name="T63" fmla="*/ 18 h 102"/>
              <a:gd name="T64" fmla="*/ 2302 w 3234"/>
              <a:gd name="T65" fmla="*/ 8 h 102"/>
              <a:gd name="T66" fmla="*/ 2455 w 3234"/>
              <a:gd name="T67" fmla="*/ 3 h 102"/>
              <a:gd name="T68" fmla="*/ 2640 w 3234"/>
              <a:gd name="T69" fmla="*/ 2 h 102"/>
              <a:gd name="T70" fmla="*/ 2719 w 3234"/>
              <a:gd name="T71" fmla="*/ 8 h 102"/>
              <a:gd name="T72" fmla="*/ 2748 w 3234"/>
              <a:gd name="T73" fmla="*/ 11 h 102"/>
              <a:gd name="T74" fmla="*/ 2831 w 3234"/>
              <a:gd name="T75" fmla="*/ 17 h 102"/>
              <a:gd name="T76" fmla="*/ 2893 w 3234"/>
              <a:gd name="T77" fmla="*/ 23 h 102"/>
              <a:gd name="T78" fmla="*/ 2993 w 3234"/>
              <a:gd name="T79" fmla="*/ 30 h 102"/>
              <a:gd name="T80" fmla="*/ 3124 w 3234"/>
              <a:gd name="T81" fmla="*/ 37 h 102"/>
              <a:gd name="T82" fmla="*/ 3233 w 3234"/>
              <a:gd name="T83" fmla="*/ 39 h 102"/>
              <a:gd name="T84" fmla="*/ 3232 w 3234"/>
              <a:gd name="T85" fmla="*/ 4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34" h="102">
                <a:moveTo>
                  <a:pt x="0" y="11"/>
                </a:moveTo>
                <a:lnTo>
                  <a:pt x="3" y="14"/>
                </a:lnTo>
                <a:lnTo>
                  <a:pt x="4" y="15"/>
                </a:lnTo>
                <a:lnTo>
                  <a:pt x="8" y="16"/>
                </a:lnTo>
                <a:lnTo>
                  <a:pt x="19" y="17"/>
                </a:lnTo>
                <a:lnTo>
                  <a:pt x="20" y="17"/>
                </a:lnTo>
                <a:lnTo>
                  <a:pt x="24" y="20"/>
                </a:lnTo>
                <a:lnTo>
                  <a:pt x="30" y="21"/>
                </a:lnTo>
                <a:lnTo>
                  <a:pt x="55" y="24"/>
                </a:lnTo>
                <a:lnTo>
                  <a:pt x="67" y="27"/>
                </a:lnTo>
                <a:lnTo>
                  <a:pt x="77" y="29"/>
                </a:lnTo>
                <a:lnTo>
                  <a:pt x="102" y="31"/>
                </a:lnTo>
                <a:lnTo>
                  <a:pt x="176" y="34"/>
                </a:lnTo>
                <a:lnTo>
                  <a:pt x="211" y="37"/>
                </a:lnTo>
                <a:lnTo>
                  <a:pt x="231" y="39"/>
                </a:lnTo>
                <a:lnTo>
                  <a:pt x="275" y="45"/>
                </a:lnTo>
                <a:lnTo>
                  <a:pt x="295" y="47"/>
                </a:lnTo>
                <a:lnTo>
                  <a:pt x="328" y="49"/>
                </a:lnTo>
                <a:lnTo>
                  <a:pt x="351" y="51"/>
                </a:lnTo>
                <a:lnTo>
                  <a:pt x="368" y="54"/>
                </a:lnTo>
                <a:lnTo>
                  <a:pt x="391" y="56"/>
                </a:lnTo>
                <a:lnTo>
                  <a:pt x="406" y="59"/>
                </a:lnTo>
                <a:lnTo>
                  <a:pt x="437" y="62"/>
                </a:lnTo>
                <a:lnTo>
                  <a:pt x="452" y="65"/>
                </a:lnTo>
                <a:lnTo>
                  <a:pt x="500" y="67"/>
                </a:lnTo>
                <a:lnTo>
                  <a:pt x="516" y="69"/>
                </a:lnTo>
                <a:lnTo>
                  <a:pt x="540" y="72"/>
                </a:lnTo>
                <a:lnTo>
                  <a:pt x="589" y="75"/>
                </a:lnTo>
                <a:lnTo>
                  <a:pt x="609" y="77"/>
                </a:lnTo>
                <a:lnTo>
                  <a:pt x="624" y="79"/>
                </a:lnTo>
                <a:lnTo>
                  <a:pt x="649" y="82"/>
                </a:lnTo>
                <a:lnTo>
                  <a:pt x="722" y="86"/>
                </a:lnTo>
                <a:lnTo>
                  <a:pt x="748" y="89"/>
                </a:lnTo>
                <a:lnTo>
                  <a:pt x="759" y="90"/>
                </a:lnTo>
                <a:lnTo>
                  <a:pt x="777" y="93"/>
                </a:lnTo>
                <a:lnTo>
                  <a:pt x="872" y="95"/>
                </a:lnTo>
                <a:lnTo>
                  <a:pt x="927" y="97"/>
                </a:lnTo>
                <a:lnTo>
                  <a:pt x="963" y="100"/>
                </a:lnTo>
                <a:lnTo>
                  <a:pt x="1064" y="101"/>
                </a:lnTo>
                <a:lnTo>
                  <a:pt x="1213" y="101"/>
                </a:lnTo>
                <a:lnTo>
                  <a:pt x="1253" y="98"/>
                </a:lnTo>
                <a:lnTo>
                  <a:pt x="1349" y="95"/>
                </a:lnTo>
                <a:lnTo>
                  <a:pt x="1379" y="92"/>
                </a:lnTo>
                <a:lnTo>
                  <a:pt x="1419" y="89"/>
                </a:lnTo>
                <a:lnTo>
                  <a:pt x="1450" y="86"/>
                </a:lnTo>
                <a:lnTo>
                  <a:pt x="1507" y="83"/>
                </a:lnTo>
                <a:lnTo>
                  <a:pt x="1535" y="80"/>
                </a:lnTo>
                <a:lnTo>
                  <a:pt x="1545" y="80"/>
                </a:lnTo>
                <a:lnTo>
                  <a:pt x="1716" y="61"/>
                </a:lnTo>
                <a:lnTo>
                  <a:pt x="1737" y="59"/>
                </a:lnTo>
                <a:lnTo>
                  <a:pt x="1753" y="58"/>
                </a:lnTo>
                <a:lnTo>
                  <a:pt x="1768" y="56"/>
                </a:lnTo>
                <a:lnTo>
                  <a:pt x="1792" y="53"/>
                </a:lnTo>
                <a:lnTo>
                  <a:pt x="1827" y="51"/>
                </a:lnTo>
                <a:lnTo>
                  <a:pt x="1847" y="48"/>
                </a:lnTo>
                <a:lnTo>
                  <a:pt x="1879" y="43"/>
                </a:lnTo>
                <a:lnTo>
                  <a:pt x="1909" y="37"/>
                </a:lnTo>
                <a:lnTo>
                  <a:pt x="1948" y="34"/>
                </a:lnTo>
                <a:lnTo>
                  <a:pt x="1990" y="32"/>
                </a:lnTo>
                <a:lnTo>
                  <a:pt x="2009" y="29"/>
                </a:lnTo>
                <a:lnTo>
                  <a:pt x="2028" y="26"/>
                </a:lnTo>
                <a:lnTo>
                  <a:pt x="2044" y="24"/>
                </a:lnTo>
                <a:lnTo>
                  <a:pt x="2086" y="21"/>
                </a:lnTo>
                <a:lnTo>
                  <a:pt x="2148" y="18"/>
                </a:lnTo>
                <a:lnTo>
                  <a:pt x="2216" y="15"/>
                </a:lnTo>
                <a:lnTo>
                  <a:pt x="2302" y="8"/>
                </a:lnTo>
                <a:lnTo>
                  <a:pt x="2397" y="6"/>
                </a:lnTo>
                <a:lnTo>
                  <a:pt x="2455" y="3"/>
                </a:lnTo>
                <a:lnTo>
                  <a:pt x="2546" y="0"/>
                </a:lnTo>
                <a:lnTo>
                  <a:pt x="2640" y="2"/>
                </a:lnTo>
                <a:lnTo>
                  <a:pt x="2682" y="5"/>
                </a:lnTo>
                <a:lnTo>
                  <a:pt x="2719" y="8"/>
                </a:lnTo>
                <a:lnTo>
                  <a:pt x="2735" y="10"/>
                </a:lnTo>
                <a:lnTo>
                  <a:pt x="2748" y="11"/>
                </a:lnTo>
                <a:lnTo>
                  <a:pt x="2771" y="14"/>
                </a:lnTo>
                <a:lnTo>
                  <a:pt x="2831" y="17"/>
                </a:lnTo>
                <a:lnTo>
                  <a:pt x="2850" y="20"/>
                </a:lnTo>
                <a:lnTo>
                  <a:pt x="2893" y="23"/>
                </a:lnTo>
                <a:lnTo>
                  <a:pt x="2953" y="27"/>
                </a:lnTo>
                <a:lnTo>
                  <a:pt x="2993" y="30"/>
                </a:lnTo>
                <a:lnTo>
                  <a:pt x="3084" y="34"/>
                </a:lnTo>
                <a:lnTo>
                  <a:pt x="3124" y="37"/>
                </a:lnTo>
                <a:lnTo>
                  <a:pt x="3224" y="39"/>
                </a:lnTo>
                <a:lnTo>
                  <a:pt x="3233" y="39"/>
                </a:lnTo>
                <a:lnTo>
                  <a:pt x="3233" y="41"/>
                </a:lnTo>
                <a:lnTo>
                  <a:pt x="3232" y="43"/>
                </a:lnTo>
                <a:lnTo>
                  <a:pt x="3229"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9415" name="SMARTPenAnnotation321"/>
          <p:cNvSpPr>
            <a:spLocks/>
          </p:cNvSpPr>
          <p:nvPr/>
        </p:nvSpPr>
        <p:spPr bwMode="auto">
          <a:xfrm>
            <a:off x="3340100" y="990600"/>
            <a:ext cx="2251075" cy="163513"/>
          </a:xfrm>
          <a:custGeom>
            <a:avLst/>
            <a:gdLst>
              <a:gd name="T0" fmla="*/ 0 w 1418"/>
              <a:gd name="T1" fmla="*/ 6 h 103"/>
              <a:gd name="T2" fmla="*/ 14 w 1418"/>
              <a:gd name="T3" fmla="*/ 1 h 103"/>
              <a:gd name="T4" fmla="*/ 32 w 1418"/>
              <a:gd name="T5" fmla="*/ 0 h 103"/>
              <a:gd name="T6" fmla="*/ 52 w 1418"/>
              <a:gd name="T7" fmla="*/ 3 h 103"/>
              <a:gd name="T8" fmla="*/ 81 w 1418"/>
              <a:gd name="T9" fmla="*/ 8 h 103"/>
              <a:gd name="T10" fmla="*/ 104 w 1418"/>
              <a:gd name="T11" fmla="*/ 11 h 103"/>
              <a:gd name="T12" fmla="*/ 117 w 1418"/>
              <a:gd name="T13" fmla="*/ 13 h 103"/>
              <a:gd name="T14" fmla="*/ 143 w 1418"/>
              <a:gd name="T15" fmla="*/ 19 h 103"/>
              <a:gd name="T16" fmla="*/ 152 w 1418"/>
              <a:gd name="T17" fmla="*/ 21 h 103"/>
              <a:gd name="T18" fmla="*/ 171 w 1418"/>
              <a:gd name="T19" fmla="*/ 25 h 103"/>
              <a:gd name="T20" fmla="*/ 197 w 1418"/>
              <a:gd name="T21" fmla="*/ 27 h 103"/>
              <a:gd name="T22" fmla="*/ 255 w 1418"/>
              <a:gd name="T23" fmla="*/ 32 h 103"/>
              <a:gd name="T24" fmla="*/ 436 w 1418"/>
              <a:gd name="T25" fmla="*/ 43 h 103"/>
              <a:gd name="T26" fmla="*/ 498 w 1418"/>
              <a:gd name="T27" fmla="*/ 45 h 103"/>
              <a:gd name="T28" fmla="*/ 534 w 1418"/>
              <a:gd name="T29" fmla="*/ 46 h 103"/>
              <a:gd name="T30" fmla="*/ 638 w 1418"/>
              <a:gd name="T31" fmla="*/ 50 h 103"/>
              <a:gd name="T32" fmla="*/ 680 w 1418"/>
              <a:gd name="T33" fmla="*/ 51 h 103"/>
              <a:gd name="T34" fmla="*/ 754 w 1418"/>
              <a:gd name="T35" fmla="*/ 51 h 103"/>
              <a:gd name="T36" fmla="*/ 784 w 1418"/>
              <a:gd name="T37" fmla="*/ 48 h 103"/>
              <a:gd name="T38" fmla="*/ 816 w 1418"/>
              <a:gd name="T39" fmla="*/ 49 h 103"/>
              <a:gd name="T40" fmla="*/ 845 w 1418"/>
              <a:gd name="T41" fmla="*/ 50 h 103"/>
              <a:gd name="T42" fmla="*/ 899 w 1418"/>
              <a:gd name="T43" fmla="*/ 51 h 103"/>
              <a:gd name="T44" fmla="*/ 933 w 1418"/>
              <a:gd name="T45" fmla="*/ 54 h 103"/>
              <a:gd name="T46" fmla="*/ 957 w 1418"/>
              <a:gd name="T47" fmla="*/ 55 h 103"/>
              <a:gd name="T48" fmla="*/ 1055 w 1418"/>
              <a:gd name="T49" fmla="*/ 57 h 103"/>
              <a:gd name="T50" fmla="*/ 1125 w 1418"/>
              <a:gd name="T51" fmla="*/ 61 h 103"/>
              <a:gd name="T52" fmla="*/ 1167 w 1418"/>
              <a:gd name="T53" fmla="*/ 64 h 103"/>
              <a:gd name="T54" fmla="*/ 1209 w 1418"/>
              <a:gd name="T55" fmla="*/ 67 h 103"/>
              <a:gd name="T56" fmla="*/ 1248 w 1418"/>
              <a:gd name="T57" fmla="*/ 68 h 103"/>
              <a:gd name="T58" fmla="*/ 1266 w 1418"/>
              <a:gd name="T59" fmla="*/ 69 h 103"/>
              <a:gd name="T60" fmla="*/ 1309 w 1418"/>
              <a:gd name="T61" fmla="*/ 76 h 103"/>
              <a:gd name="T62" fmla="*/ 1348 w 1418"/>
              <a:gd name="T63" fmla="*/ 79 h 103"/>
              <a:gd name="T64" fmla="*/ 1360 w 1418"/>
              <a:gd name="T65" fmla="*/ 80 h 103"/>
              <a:gd name="T66" fmla="*/ 1373 w 1418"/>
              <a:gd name="T67" fmla="*/ 83 h 103"/>
              <a:gd name="T68" fmla="*/ 1381 w 1418"/>
              <a:gd name="T69" fmla="*/ 84 h 103"/>
              <a:gd name="T70" fmla="*/ 1387 w 1418"/>
              <a:gd name="T71" fmla="*/ 86 h 103"/>
              <a:gd name="T72" fmla="*/ 1394 w 1418"/>
              <a:gd name="T73" fmla="*/ 89 h 103"/>
              <a:gd name="T74" fmla="*/ 1417 w 1418"/>
              <a:gd name="T75"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8" h="103">
                <a:moveTo>
                  <a:pt x="0" y="6"/>
                </a:moveTo>
                <a:lnTo>
                  <a:pt x="14" y="1"/>
                </a:lnTo>
                <a:lnTo>
                  <a:pt x="32" y="0"/>
                </a:lnTo>
                <a:lnTo>
                  <a:pt x="52" y="3"/>
                </a:lnTo>
                <a:lnTo>
                  <a:pt x="81" y="8"/>
                </a:lnTo>
                <a:lnTo>
                  <a:pt x="104" y="11"/>
                </a:lnTo>
                <a:lnTo>
                  <a:pt x="117" y="13"/>
                </a:lnTo>
                <a:lnTo>
                  <a:pt x="143" y="19"/>
                </a:lnTo>
                <a:lnTo>
                  <a:pt x="152" y="21"/>
                </a:lnTo>
                <a:lnTo>
                  <a:pt x="171" y="25"/>
                </a:lnTo>
                <a:lnTo>
                  <a:pt x="197" y="27"/>
                </a:lnTo>
                <a:lnTo>
                  <a:pt x="255" y="32"/>
                </a:lnTo>
                <a:lnTo>
                  <a:pt x="436" y="43"/>
                </a:lnTo>
                <a:lnTo>
                  <a:pt x="498" y="45"/>
                </a:lnTo>
                <a:lnTo>
                  <a:pt x="534" y="46"/>
                </a:lnTo>
                <a:lnTo>
                  <a:pt x="638" y="50"/>
                </a:lnTo>
                <a:lnTo>
                  <a:pt x="680" y="51"/>
                </a:lnTo>
                <a:lnTo>
                  <a:pt x="754" y="51"/>
                </a:lnTo>
                <a:lnTo>
                  <a:pt x="784" y="48"/>
                </a:lnTo>
                <a:lnTo>
                  <a:pt x="816" y="49"/>
                </a:lnTo>
                <a:lnTo>
                  <a:pt x="845" y="50"/>
                </a:lnTo>
                <a:lnTo>
                  <a:pt x="899" y="51"/>
                </a:lnTo>
                <a:lnTo>
                  <a:pt x="933" y="54"/>
                </a:lnTo>
                <a:lnTo>
                  <a:pt x="957" y="55"/>
                </a:lnTo>
                <a:lnTo>
                  <a:pt x="1055" y="57"/>
                </a:lnTo>
                <a:lnTo>
                  <a:pt x="1125" y="61"/>
                </a:lnTo>
                <a:lnTo>
                  <a:pt x="1167" y="64"/>
                </a:lnTo>
                <a:lnTo>
                  <a:pt x="1209" y="67"/>
                </a:lnTo>
                <a:lnTo>
                  <a:pt x="1248" y="68"/>
                </a:lnTo>
                <a:lnTo>
                  <a:pt x="1266" y="69"/>
                </a:lnTo>
                <a:lnTo>
                  <a:pt x="1309" y="76"/>
                </a:lnTo>
                <a:lnTo>
                  <a:pt x="1348" y="79"/>
                </a:lnTo>
                <a:lnTo>
                  <a:pt x="1360" y="80"/>
                </a:lnTo>
                <a:lnTo>
                  <a:pt x="1373" y="83"/>
                </a:lnTo>
                <a:lnTo>
                  <a:pt x="1381" y="84"/>
                </a:lnTo>
                <a:lnTo>
                  <a:pt x="1387" y="86"/>
                </a:lnTo>
                <a:lnTo>
                  <a:pt x="1394" y="89"/>
                </a:lnTo>
                <a:lnTo>
                  <a:pt x="1417" y="10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9416" name="SMARTPenAnnotation322"/>
          <p:cNvSpPr>
            <a:spLocks/>
          </p:cNvSpPr>
          <p:nvPr/>
        </p:nvSpPr>
        <p:spPr bwMode="auto">
          <a:xfrm>
            <a:off x="544513" y="1435100"/>
            <a:ext cx="4511675" cy="93663"/>
          </a:xfrm>
          <a:custGeom>
            <a:avLst/>
            <a:gdLst>
              <a:gd name="T0" fmla="*/ 33 w 2842"/>
              <a:gd name="T1" fmla="*/ 13 h 59"/>
              <a:gd name="T2" fmla="*/ 47 w 2842"/>
              <a:gd name="T3" fmla="*/ 10 h 59"/>
              <a:gd name="T4" fmla="*/ 109 w 2842"/>
              <a:gd name="T5" fmla="*/ 7 h 59"/>
              <a:gd name="T6" fmla="*/ 233 w 2842"/>
              <a:gd name="T7" fmla="*/ 2 h 59"/>
              <a:gd name="T8" fmla="*/ 406 w 2842"/>
              <a:gd name="T9" fmla="*/ 3 h 59"/>
              <a:gd name="T10" fmla="*/ 432 w 2842"/>
              <a:gd name="T11" fmla="*/ 6 h 59"/>
              <a:gd name="T12" fmla="*/ 512 w 2842"/>
              <a:gd name="T13" fmla="*/ 9 h 59"/>
              <a:gd name="T14" fmla="*/ 542 w 2842"/>
              <a:gd name="T15" fmla="*/ 12 h 59"/>
              <a:gd name="T16" fmla="*/ 631 w 2842"/>
              <a:gd name="T17" fmla="*/ 17 h 59"/>
              <a:gd name="T18" fmla="*/ 678 w 2842"/>
              <a:gd name="T19" fmla="*/ 19 h 59"/>
              <a:gd name="T20" fmla="*/ 760 w 2842"/>
              <a:gd name="T21" fmla="*/ 27 h 59"/>
              <a:gd name="T22" fmla="*/ 788 w 2842"/>
              <a:gd name="T23" fmla="*/ 29 h 59"/>
              <a:gd name="T24" fmla="*/ 811 w 2842"/>
              <a:gd name="T25" fmla="*/ 32 h 59"/>
              <a:gd name="T26" fmla="*/ 854 w 2842"/>
              <a:gd name="T27" fmla="*/ 35 h 59"/>
              <a:gd name="T28" fmla="*/ 911 w 2842"/>
              <a:gd name="T29" fmla="*/ 40 h 59"/>
              <a:gd name="T30" fmla="*/ 986 w 2842"/>
              <a:gd name="T31" fmla="*/ 44 h 59"/>
              <a:gd name="T32" fmla="*/ 1022 w 2842"/>
              <a:gd name="T33" fmla="*/ 47 h 59"/>
              <a:gd name="T34" fmla="*/ 1048 w 2842"/>
              <a:gd name="T35" fmla="*/ 50 h 59"/>
              <a:gd name="T36" fmla="*/ 1139 w 2842"/>
              <a:gd name="T37" fmla="*/ 53 h 59"/>
              <a:gd name="T38" fmla="*/ 1160 w 2842"/>
              <a:gd name="T39" fmla="*/ 55 h 59"/>
              <a:gd name="T40" fmla="*/ 1260 w 2842"/>
              <a:gd name="T41" fmla="*/ 58 h 59"/>
              <a:gd name="T42" fmla="*/ 1431 w 2842"/>
              <a:gd name="T43" fmla="*/ 56 h 59"/>
              <a:gd name="T44" fmla="*/ 1462 w 2842"/>
              <a:gd name="T45" fmla="*/ 53 h 59"/>
              <a:gd name="T46" fmla="*/ 1566 w 2842"/>
              <a:gd name="T47" fmla="*/ 47 h 59"/>
              <a:gd name="T48" fmla="*/ 1615 w 2842"/>
              <a:gd name="T49" fmla="*/ 42 h 59"/>
              <a:gd name="T50" fmla="*/ 1648 w 2842"/>
              <a:gd name="T51" fmla="*/ 38 h 59"/>
              <a:gd name="T52" fmla="*/ 1691 w 2842"/>
              <a:gd name="T53" fmla="*/ 36 h 59"/>
              <a:gd name="T54" fmla="*/ 1710 w 2842"/>
              <a:gd name="T55" fmla="*/ 33 h 59"/>
              <a:gd name="T56" fmla="*/ 1741 w 2842"/>
              <a:gd name="T57" fmla="*/ 30 h 59"/>
              <a:gd name="T58" fmla="*/ 1754 w 2842"/>
              <a:gd name="T59" fmla="*/ 27 h 59"/>
              <a:gd name="T60" fmla="*/ 1828 w 2842"/>
              <a:gd name="T61" fmla="*/ 24 h 59"/>
              <a:gd name="T62" fmla="*/ 1845 w 2842"/>
              <a:gd name="T63" fmla="*/ 21 h 59"/>
              <a:gd name="T64" fmla="*/ 1937 w 2842"/>
              <a:gd name="T65" fmla="*/ 19 h 59"/>
              <a:gd name="T66" fmla="*/ 2046 w 2842"/>
              <a:gd name="T67" fmla="*/ 22 h 59"/>
              <a:gd name="T68" fmla="*/ 2088 w 2842"/>
              <a:gd name="T69" fmla="*/ 19 h 59"/>
              <a:gd name="T70" fmla="*/ 2254 w 2842"/>
              <a:gd name="T71" fmla="*/ 17 h 59"/>
              <a:gd name="T72" fmla="*/ 2282 w 2842"/>
              <a:gd name="T73" fmla="*/ 14 h 59"/>
              <a:gd name="T74" fmla="*/ 2405 w 2842"/>
              <a:gd name="T75" fmla="*/ 8 h 59"/>
              <a:gd name="T76" fmla="*/ 2463 w 2842"/>
              <a:gd name="T77" fmla="*/ 6 h 59"/>
              <a:gd name="T78" fmla="*/ 2481 w 2842"/>
              <a:gd name="T79" fmla="*/ 3 h 59"/>
              <a:gd name="T80" fmla="*/ 2503 w 2842"/>
              <a:gd name="T81" fmla="*/ 4 h 59"/>
              <a:gd name="T82" fmla="*/ 2520 w 2842"/>
              <a:gd name="T83" fmla="*/ 4 h 59"/>
              <a:gd name="T84" fmla="*/ 2535 w 2842"/>
              <a:gd name="T85" fmla="*/ 1 h 59"/>
              <a:gd name="T86" fmla="*/ 2575 w 2842"/>
              <a:gd name="T87" fmla="*/ 1 h 59"/>
              <a:gd name="T88" fmla="*/ 2589 w 2842"/>
              <a:gd name="T89" fmla="*/ 3 h 59"/>
              <a:gd name="T90" fmla="*/ 2609 w 2842"/>
              <a:gd name="T91" fmla="*/ 6 h 59"/>
              <a:gd name="T92" fmla="*/ 2645 w 2842"/>
              <a:gd name="T93" fmla="*/ 9 h 59"/>
              <a:gd name="T94" fmla="*/ 2659 w 2842"/>
              <a:gd name="T95" fmla="*/ 12 h 59"/>
              <a:gd name="T96" fmla="*/ 2671 w 2842"/>
              <a:gd name="T97" fmla="*/ 15 h 59"/>
              <a:gd name="T98" fmla="*/ 2689 w 2842"/>
              <a:gd name="T99" fmla="*/ 17 h 59"/>
              <a:gd name="T100" fmla="*/ 2702 w 2842"/>
              <a:gd name="T101" fmla="*/ 20 h 59"/>
              <a:gd name="T102" fmla="*/ 2721 w 2842"/>
              <a:gd name="T103" fmla="*/ 23 h 59"/>
              <a:gd name="T104" fmla="*/ 2737 w 2842"/>
              <a:gd name="T105" fmla="*/ 25 h 59"/>
              <a:gd name="T106" fmla="*/ 2752 w 2842"/>
              <a:gd name="T107" fmla="*/ 28 h 59"/>
              <a:gd name="T108" fmla="*/ 2768 w 2842"/>
              <a:gd name="T109" fmla="*/ 31 h 59"/>
              <a:gd name="T110" fmla="*/ 2798 w 2842"/>
              <a:gd name="T111" fmla="*/ 39 h 59"/>
              <a:gd name="T112" fmla="*/ 2830 w 2842"/>
              <a:gd name="T113" fmla="*/ 41 h 59"/>
              <a:gd name="T114" fmla="*/ 2833 w 2842"/>
              <a:gd name="T115"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2" h="59">
                <a:moveTo>
                  <a:pt x="0" y="13"/>
                </a:moveTo>
                <a:lnTo>
                  <a:pt x="33" y="13"/>
                </a:lnTo>
                <a:lnTo>
                  <a:pt x="42" y="11"/>
                </a:lnTo>
                <a:lnTo>
                  <a:pt x="47" y="10"/>
                </a:lnTo>
                <a:lnTo>
                  <a:pt x="64" y="8"/>
                </a:lnTo>
                <a:lnTo>
                  <a:pt x="109" y="7"/>
                </a:lnTo>
                <a:lnTo>
                  <a:pt x="150" y="3"/>
                </a:lnTo>
                <a:lnTo>
                  <a:pt x="233" y="2"/>
                </a:lnTo>
                <a:lnTo>
                  <a:pt x="389" y="2"/>
                </a:lnTo>
                <a:lnTo>
                  <a:pt x="406" y="3"/>
                </a:lnTo>
                <a:lnTo>
                  <a:pt x="415" y="5"/>
                </a:lnTo>
                <a:lnTo>
                  <a:pt x="432" y="6"/>
                </a:lnTo>
                <a:lnTo>
                  <a:pt x="503" y="8"/>
                </a:lnTo>
                <a:lnTo>
                  <a:pt x="512" y="9"/>
                </a:lnTo>
                <a:lnTo>
                  <a:pt x="521" y="10"/>
                </a:lnTo>
                <a:lnTo>
                  <a:pt x="542" y="12"/>
                </a:lnTo>
                <a:lnTo>
                  <a:pt x="569" y="13"/>
                </a:lnTo>
                <a:lnTo>
                  <a:pt x="631" y="17"/>
                </a:lnTo>
                <a:lnTo>
                  <a:pt x="660" y="18"/>
                </a:lnTo>
                <a:lnTo>
                  <a:pt x="678" y="19"/>
                </a:lnTo>
                <a:lnTo>
                  <a:pt x="743" y="26"/>
                </a:lnTo>
                <a:lnTo>
                  <a:pt x="760" y="27"/>
                </a:lnTo>
                <a:lnTo>
                  <a:pt x="775" y="28"/>
                </a:lnTo>
                <a:lnTo>
                  <a:pt x="788" y="29"/>
                </a:lnTo>
                <a:lnTo>
                  <a:pt x="800" y="31"/>
                </a:lnTo>
                <a:lnTo>
                  <a:pt x="811" y="32"/>
                </a:lnTo>
                <a:lnTo>
                  <a:pt x="831" y="34"/>
                </a:lnTo>
                <a:lnTo>
                  <a:pt x="854" y="35"/>
                </a:lnTo>
                <a:lnTo>
                  <a:pt x="885" y="38"/>
                </a:lnTo>
                <a:lnTo>
                  <a:pt x="911" y="40"/>
                </a:lnTo>
                <a:lnTo>
                  <a:pt x="940" y="41"/>
                </a:lnTo>
                <a:lnTo>
                  <a:pt x="986" y="44"/>
                </a:lnTo>
                <a:lnTo>
                  <a:pt x="1006" y="45"/>
                </a:lnTo>
                <a:lnTo>
                  <a:pt x="1022" y="47"/>
                </a:lnTo>
                <a:lnTo>
                  <a:pt x="1036" y="49"/>
                </a:lnTo>
                <a:lnTo>
                  <a:pt x="1048" y="50"/>
                </a:lnTo>
                <a:lnTo>
                  <a:pt x="1080" y="52"/>
                </a:lnTo>
                <a:lnTo>
                  <a:pt x="1139" y="53"/>
                </a:lnTo>
                <a:lnTo>
                  <a:pt x="1149" y="54"/>
                </a:lnTo>
                <a:lnTo>
                  <a:pt x="1160" y="55"/>
                </a:lnTo>
                <a:lnTo>
                  <a:pt x="1180" y="57"/>
                </a:lnTo>
                <a:lnTo>
                  <a:pt x="1260" y="58"/>
                </a:lnTo>
                <a:lnTo>
                  <a:pt x="1404" y="58"/>
                </a:lnTo>
                <a:lnTo>
                  <a:pt x="1431" y="56"/>
                </a:lnTo>
                <a:lnTo>
                  <a:pt x="1441" y="55"/>
                </a:lnTo>
                <a:lnTo>
                  <a:pt x="1462" y="53"/>
                </a:lnTo>
                <a:lnTo>
                  <a:pt x="1471" y="53"/>
                </a:lnTo>
                <a:lnTo>
                  <a:pt x="1566" y="47"/>
                </a:lnTo>
                <a:lnTo>
                  <a:pt x="1594" y="44"/>
                </a:lnTo>
                <a:lnTo>
                  <a:pt x="1615" y="42"/>
                </a:lnTo>
                <a:lnTo>
                  <a:pt x="1632" y="40"/>
                </a:lnTo>
                <a:lnTo>
                  <a:pt x="1648" y="38"/>
                </a:lnTo>
                <a:lnTo>
                  <a:pt x="1679" y="37"/>
                </a:lnTo>
                <a:lnTo>
                  <a:pt x="1691" y="36"/>
                </a:lnTo>
                <a:lnTo>
                  <a:pt x="1701" y="34"/>
                </a:lnTo>
                <a:lnTo>
                  <a:pt x="1710" y="33"/>
                </a:lnTo>
                <a:lnTo>
                  <a:pt x="1726" y="31"/>
                </a:lnTo>
                <a:lnTo>
                  <a:pt x="1741" y="30"/>
                </a:lnTo>
                <a:lnTo>
                  <a:pt x="1748" y="28"/>
                </a:lnTo>
                <a:lnTo>
                  <a:pt x="1754" y="27"/>
                </a:lnTo>
                <a:lnTo>
                  <a:pt x="1767" y="25"/>
                </a:lnTo>
                <a:lnTo>
                  <a:pt x="1828" y="24"/>
                </a:lnTo>
                <a:lnTo>
                  <a:pt x="1839" y="22"/>
                </a:lnTo>
                <a:lnTo>
                  <a:pt x="1845" y="21"/>
                </a:lnTo>
                <a:lnTo>
                  <a:pt x="1856" y="20"/>
                </a:lnTo>
                <a:lnTo>
                  <a:pt x="1937" y="19"/>
                </a:lnTo>
                <a:lnTo>
                  <a:pt x="2021" y="23"/>
                </a:lnTo>
                <a:lnTo>
                  <a:pt x="2046" y="22"/>
                </a:lnTo>
                <a:lnTo>
                  <a:pt x="2060" y="21"/>
                </a:lnTo>
                <a:lnTo>
                  <a:pt x="2088" y="19"/>
                </a:lnTo>
                <a:lnTo>
                  <a:pt x="2166" y="19"/>
                </a:lnTo>
                <a:lnTo>
                  <a:pt x="2254" y="17"/>
                </a:lnTo>
                <a:lnTo>
                  <a:pt x="2266" y="16"/>
                </a:lnTo>
                <a:lnTo>
                  <a:pt x="2282" y="14"/>
                </a:lnTo>
                <a:lnTo>
                  <a:pt x="2357" y="10"/>
                </a:lnTo>
                <a:lnTo>
                  <a:pt x="2405" y="8"/>
                </a:lnTo>
                <a:lnTo>
                  <a:pt x="2457" y="7"/>
                </a:lnTo>
                <a:lnTo>
                  <a:pt x="2463" y="6"/>
                </a:lnTo>
                <a:lnTo>
                  <a:pt x="2469" y="4"/>
                </a:lnTo>
                <a:lnTo>
                  <a:pt x="2481" y="3"/>
                </a:lnTo>
                <a:lnTo>
                  <a:pt x="2494" y="3"/>
                </a:lnTo>
                <a:lnTo>
                  <a:pt x="2503" y="4"/>
                </a:lnTo>
                <a:lnTo>
                  <a:pt x="2512" y="5"/>
                </a:lnTo>
                <a:lnTo>
                  <a:pt x="2520" y="4"/>
                </a:lnTo>
                <a:lnTo>
                  <a:pt x="2528" y="3"/>
                </a:lnTo>
                <a:lnTo>
                  <a:pt x="2535" y="1"/>
                </a:lnTo>
                <a:lnTo>
                  <a:pt x="2549" y="0"/>
                </a:lnTo>
                <a:lnTo>
                  <a:pt x="2575" y="1"/>
                </a:lnTo>
                <a:lnTo>
                  <a:pt x="2582" y="2"/>
                </a:lnTo>
                <a:lnTo>
                  <a:pt x="2589" y="3"/>
                </a:lnTo>
                <a:lnTo>
                  <a:pt x="2596" y="4"/>
                </a:lnTo>
                <a:lnTo>
                  <a:pt x="2609" y="6"/>
                </a:lnTo>
                <a:lnTo>
                  <a:pt x="2639" y="8"/>
                </a:lnTo>
                <a:lnTo>
                  <a:pt x="2645" y="9"/>
                </a:lnTo>
                <a:lnTo>
                  <a:pt x="2652" y="10"/>
                </a:lnTo>
                <a:lnTo>
                  <a:pt x="2659" y="12"/>
                </a:lnTo>
                <a:lnTo>
                  <a:pt x="2665" y="13"/>
                </a:lnTo>
                <a:lnTo>
                  <a:pt x="2671" y="15"/>
                </a:lnTo>
                <a:lnTo>
                  <a:pt x="2677" y="16"/>
                </a:lnTo>
                <a:lnTo>
                  <a:pt x="2689" y="17"/>
                </a:lnTo>
                <a:lnTo>
                  <a:pt x="2695" y="18"/>
                </a:lnTo>
                <a:lnTo>
                  <a:pt x="2702" y="20"/>
                </a:lnTo>
                <a:lnTo>
                  <a:pt x="2709" y="21"/>
                </a:lnTo>
                <a:lnTo>
                  <a:pt x="2721" y="23"/>
                </a:lnTo>
                <a:lnTo>
                  <a:pt x="2733" y="24"/>
                </a:lnTo>
                <a:lnTo>
                  <a:pt x="2737" y="25"/>
                </a:lnTo>
                <a:lnTo>
                  <a:pt x="2742" y="27"/>
                </a:lnTo>
                <a:lnTo>
                  <a:pt x="2752" y="28"/>
                </a:lnTo>
                <a:lnTo>
                  <a:pt x="2762" y="30"/>
                </a:lnTo>
                <a:lnTo>
                  <a:pt x="2768" y="31"/>
                </a:lnTo>
                <a:lnTo>
                  <a:pt x="2793" y="38"/>
                </a:lnTo>
                <a:lnTo>
                  <a:pt x="2798" y="39"/>
                </a:lnTo>
                <a:lnTo>
                  <a:pt x="2810" y="40"/>
                </a:lnTo>
                <a:lnTo>
                  <a:pt x="2830" y="41"/>
                </a:lnTo>
                <a:lnTo>
                  <a:pt x="2831" y="42"/>
                </a:lnTo>
                <a:lnTo>
                  <a:pt x="2833" y="43"/>
                </a:lnTo>
                <a:lnTo>
                  <a:pt x="2841" y="4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9417" name="SMARTPenAnnotation323"/>
          <p:cNvSpPr>
            <a:spLocks/>
          </p:cNvSpPr>
          <p:nvPr/>
        </p:nvSpPr>
        <p:spPr bwMode="auto">
          <a:xfrm>
            <a:off x="1455738" y="1763713"/>
            <a:ext cx="3706812" cy="184150"/>
          </a:xfrm>
          <a:custGeom>
            <a:avLst/>
            <a:gdLst>
              <a:gd name="T0" fmla="*/ 0 w 2335"/>
              <a:gd name="T1" fmla="*/ 37 h 116"/>
              <a:gd name="T2" fmla="*/ 13 w 2335"/>
              <a:gd name="T3" fmla="*/ 24 h 116"/>
              <a:gd name="T4" fmla="*/ 15 w 2335"/>
              <a:gd name="T5" fmla="*/ 22 h 116"/>
              <a:gd name="T6" fmla="*/ 59 w 2335"/>
              <a:gd name="T7" fmla="*/ 9 h 116"/>
              <a:gd name="T8" fmla="*/ 71 w 2335"/>
              <a:gd name="T9" fmla="*/ 6 h 116"/>
              <a:gd name="T10" fmla="*/ 91 w 2335"/>
              <a:gd name="T11" fmla="*/ 3 h 116"/>
              <a:gd name="T12" fmla="*/ 137 w 2335"/>
              <a:gd name="T13" fmla="*/ 0 h 116"/>
              <a:gd name="T14" fmla="*/ 198 w 2335"/>
              <a:gd name="T15" fmla="*/ 3 h 116"/>
              <a:gd name="T16" fmla="*/ 226 w 2335"/>
              <a:gd name="T17" fmla="*/ 6 h 116"/>
              <a:gd name="T18" fmla="*/ 247 w 2335"/>
              <a:gd name="T19" fmla="*/ 9 h 116"/>
              <a:gd name="T20" fmla="*/ 266 w 2335"/>
              <a:gd name="T21" fmla="*/ 12 h 116"/>
              <a:gd name="T22" fmla="*/ 296 w 2335"/>
              <a:gd name="T23" fmla="*/ 15 h 116"/>
              <a:gd name="T24" fmla="*/ 316 w 2335"/>
              <a:gd name="T25" fmla="*/ 18 h 116"/>
              <a:gd name="T26" fmla="*/ 371 w 2335"/>
              <a:gd name="T27" fmla="*/ 21 h 116"/>
              <a:gd name="T28" fmla="*/ 428 w 2335"/>
              <a:gd name="T29" fmla="*/ 25 h 116"/>
              <a:gd name="T30" fmla="*/ 491 w 2335"/>
              <a:gd name="T31" fmla="*/ 28 h 116"/>
              <a:gd name="T32" fmla="*/ 559 w 2335"/>
              <a:gd name="T33" fmla="*/ 31 h 116"/>
              <a:gd name="T34" fmla="*/ 606 w 2335"/>
              <a:gd name="T35" fmla="*/ 35 h 116"/>
              <a:gd name="T36" fmla="*/ 656 w 2335"/>
              <a:gd name="T37" fmla="*/ 39 h 116"/>
              <a:gd name="T38" fmla="*/ 790 w 2335"/>
              <a:gd name="T39" fmla="*/ 45 h 116"/>
              <a:gd name="T40" fmla="*/ 868 w 2335"/>
              <a:gd name="T41" fmla="*/ 46 h 116"/>
              <a:gd name="T42" fmla="*/ 912 w 2335"/>
              <a:gd name="T43" fmla="*/ 47 h 116"/>
              <a:gd name="T44" fmla="*/ 975 w 2335"/>
              <a:gd name="T45" fmla="*/ 49 h 116"/>
              <a:gd name="T46" fmla="*/ 1037 w 2335"/>
              <a:gd name="T47" fmla="*/ 52 h 116"/>
              <a:gd name="T48" fmla="*/ 1097 w 2335"/>
              <a:gd name="T49" fmla="*/ 53 h 116"/>
              <a:gd name="T50" fmla="*/ 1316 w 2335"/>
              <a:gd name="T51" fmla="*/ 53 h 116"/>
              <a:gd name="T52" fmla="*/ 1376 w 2335"/>
              <a:gd name="T53" fmla="*/ 56 h 116"/>
              <a:gd name="T54" fmla="*/ 1436 w 2335"/>
              <a:gd name="T55" fmla="*/ 58 h 116"/>
              <a:gd name="T56" fmla="*/ 1491 w 2335"/>
              <a:gd name="T57" fmla="*/ 60 h 116"/>
              <a:gd name="T58" fmla="*/ 1628 w 2335"/>
              <a:gd name="T59" fmla="*/ 68 h 116"/>
              <a:gd name="T60" fmla="*/ 1681 w 2335"/>
              <a:gd name="T61" fmla="*/ 70 h 116"/>
              <a:gd name="T62" fmla="*/ 1793 w 2335"/>
              <a:gd name="T63" fmla="*/ 78 h 116"/>
              <a:gd name="T64" fmla="*/ 1860 w 2335"/>
              <a:gd name="T65" fmla="*/ 80 h 116"/>
              <a:gd name="T66" fmla="*/ 1920 w 2335"/>
              <a:gd name="T67" fmla="*/ 83 h 116"/>
              <a:gd name="T68" fmla="*/ 1958 w 2335"/>
              <a:gd name="T69" fmla="*/ 84 h 116"/>
              <a:gd name="T70" fmla="*/ 1995 w 2335"/>
              <a:gd name="T71" fmla="*/ 84 h 116"/>
              <a:gd name="T72" fmla="*/ 2069 w 2335"/>
              <a:gd name="T73" fmla="*/ 89 h 116"/>
              <a:gd name="T74" fmla="*/ 2095 w 2335"/>
              <a:gd name="T75" fmla="*/ 91 h 116"/>
              <a:gd name="T76" fmla="*/ 2130 w 2335"/>
              <a:gd name="T77" fmla="*/ 95 h 116"/>
              <a:gd name="T78" fmla="*/ 2158 w 2335"/>
              <a:gd name="T79" fmla="*/ 98 h 116"/>
              <a:gd name="T80" fmla="*/ 2181 w 2335"/>
              <a:gd name="T81" fmla="*/ 102 h 116"/>
              <a:gd name="T82" fmla="*/ 2236 w 2335"/>
              <a:gd name="T83" fmla="*/ 104 h 116"/>
              <a:gd name="T84" fmla="*/ 2258 w 2335"/>
              <a:gd name="T85" fmla="*/ 108 h 116"/>
              <a:gd name="T86" fmla="*/ 2283 w 2335"/>
              <a:gd name="T87" fmla="*/ 111 h 116"/>
              <a:gd name="T88" fmla="*/ 2297 w 2335"/>
              <a:gd name="T89" fmla="*/ 113 h 116"/>
              <a:gd name="T90" fmla="*/ 2334 w 2335"/>
              <a:gd name="T91"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35" h="116">
                <a:moveTo>
                  <a:pt x="0" y="37"/>
                </a:moveTo>
                <a:lnTo>
                  <a:pt x="13" y="24"/>
                </a:lnTo>
                <a:lnTo>
                  <a:pt x="15" y="22"/>
                </a:lnTo>
                <a:lnTo>
                  <a:pt x="59" y="9"/>
                </a:lnTo>
                <a:lnTo>
                  <a:pt x="71" y="6"/>
                </a:lnTo>
                <a:lnTo>
                  <a:pt x="91" y="3"/>
                </a:lnTo>
                <a:lnTo>
                  <a:pt x="137" y="0"/>
                </a:lnTo>
                <a:lnTo>
                  <a:pt x="198" y="3"/>
                </a:lnTo>
                <a:lnTo>
                  <a:pt x="226" y="6"/>
                </a:lnTo>
                <a:lnTo>
                  <a:pt x="247" y="9"/>
                </a:lnTo>
                <a:lnTo>
                  <a:pt x="266" y="12"/>
                </a:lnTo>
                <a:lnTo>
                  <a:pt x="296" y="15"/>
                </a:lnTo>
                <a:lnTo>
                  <a:pt x="316" y="18"/>
                </a:lnTo>
                <a:lnTo>
                  <a:pt x="371" y="21"/>
                </a:lnTo>
                <a:lnTo>
                  <a:pt x="428" y="25"/>
                </a:lnTo>
                <a:lnTo>
                  <a:pt x="491" y="28"/>
                </a:lnTo>
                <a:lnTo>
                  <a:pt x="559" y="31"/>
                </a:lnTo>
                <a:lnTo>
                  <a:pt x="606" y="35"/>
                </a:lnTo>
                <a:lnTo>
                  <a:pt x="656" y="39"/>
                </a:lnTo>
                <a:lnTo>
                  <a:pt x="790" y="45"/>
                </a:lnTo>
                <a:lnTo>
                  <a:pt x="868" y="46"/>
                </a:lnTo>
                <a:lnTo>
                  <a:pt x="912" y="47"/>
                </a:lnTo>
                <a:lnTo>
                  <a:pt x="975" y="49"/>
                </a:lnTo>
                <a:lnTo>
                  <a:pt x="1037" y="52"/>
                </a:lnTo>
                <a:lnTo>
                  <a:pt x="1097" y="53"/>
                </a:lnTo>
                <a:lnTo>
                  <a:pt x="1316" y="53"/>
                </a:lnTo>
                <a:lnTo>
                  <a:pt x="1376" y="56"/>
                </a:lnTo>
                <a:lnTo>
                  <a:pt x="1436" y="58"/>
                </a:lnTo>
                <a:lnTo>
                  <a:pt x="1491" y="60"/>
                </a:lnTo>
                <a:lnTo>
                  <a:pt x="1628" y="68"/>
                </a:lnTo>
                <a:lnTo>
                  <a:pt x="1681" y="70"/>
                </a:lnTo>
                <a:lnTo>
                  <a:pt x="1793" y="78"/>
                </a:lnTo>
                <a:lnTo>
                  <a:pt x="1860" y="80"/>
                </a:lnTo>
                <a:lnTo>
                  <a:pt x="1920" y="83"/>
                </a:lnTo>
                <a:lnTo>
                  <a:pt x="1958" y="84"/>
                </a:lnTo>
                <a:lnTo>
                  <a:pt x="1995" y="84"/>
                </a:lnTo>
                <a:lnTo>
                  <a:pt x="2069" y="89"/>
                </a:lnTo>
                <a:lnTo>
                  <a:pt x="2095" y="91"/>
                </a:lnTo>
                <a:lnTo>
                  <a:pt x="2130" y="95"/>
                </a:lnTo>
                <a:lnTo>
                  <a:pt x="2158" y="98"/>
                </a:lnTo>
                <a:lnTo>
                  <a:pt x="2181" y="102"/>
                </a:lnTo>
                <a:lnTo>
                  <a:pt x="2236" y="104"/>
                </a:lnTo>
                <a:lnTo>
                  <a:pt x="2258" y="108"/>
                </a:lnTo>
                <a:lnTo>
                  <a:pt x="2283" y="111"/>
                </a:lnTo>
                <a:lnTo>
                  <a:pt x="2297" y="113"/>
                </a:lnTo>
                <a:lnTo>
                  <a:pt x="2334" y="11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29418" name="SMARTPenAnnotation324"/>
          <p:cNvSpPr>
            <a:spLocks/>
          </p:cNvSpPr>
          <p:nvPr/>
        </p:nvSpPr>
        <p:spPr bwMode="auto">
          <a:xfrm>
            <a:off x="374650" y="2232025"/>
            <a:ext cx="1385888" cy="82550"/>
          </a:xfrm>
          <a:custGeom>
            <a:avLst/>
            <a:gdLst>
              <a:gd name="T0" fmla="*/ 0 w 873"/>
              <a:gd name="T1" fmla="*/ 6 h 52"/>
              <a:gd name="T2" fmla="*/ 60 w 873"/>
              <a:gd name="T3" fmla="*/ 6 h 52"/>
              <a:gd name="T4" fmla="*/ 67 w 873"/>
              <a:gd name="T5" fmla="*/ 5 h 52"/>
              <a:gd name="T6" fmla="*/ 74 w 873"/>
              <a:gd name="T7" fmla="*/ 4 h 52"/>
              <a:gd name="T8" fmla="*/ 81 w 873"/>
              <a:gd name="T9" fmla="*/ 3 h 52"/>
              <a:gd name="T10" fmla="*/ 98 w 873"/>
              <a:gd name="T11" fmla="*/ 1 h 52"/>
              <a:gd name="T12" fmla="*/ 123 w 873"/>
              <a:gd name="T13" fmla="*/ 1 h 52"/>
              <a:gd name="T14" fmla="*/ 189 w 873"/>
              <a:gd name="T15" fmla="*/ 0 h 52"/>
              <a:gd name="T16" fmla="*/ 230 w 873"/>
              <a:gd name="T17" fmla="*/ 2 h 52"/>
              <a:gd name="T18" fmla="*/ 351 w 873"/>
              <a:gd name="T19" fmla="*/ 8 h 52"/>
              <a:gd name="T20" fmla="*/ 449 w 873"/>
              <a:gd name="T21" fmla="*/ 17 h 52"/>
              <a:gd name="T22" fmla="*/ 550 w 873"/>
              <a:gd name="T23" fmla="*/ 26 h 52"/>
              <a:gd name="T24" fmla="*/ 635 w 873"/>
              <a:gd name="T25" fmla="*/ 33 h 52"/>
              <a:gd name="T26" fmla="*/ 718 w 873"/>
              <a:gd name="T27" fmla="*/ 41 h 52"/>
              <a:gd name="T28" fmla="*/ 737 w 873"/>
              <a:gd name="T29" fmla="*/ 42 h 52"/>
              <a:gd name="T30" fmla="*/ 872 w 873"/>
              <a:gd name="T3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3" h="52">
                <a:moveTo>
                  <a:pt x="0" y="6"/>
                </a:moveTo>
                <a:lnTo>
                  <a:pt x="60" y="6"/>
                </a:lnTo>
                <a:lnTo>
                  <a:pt x="67" y="5"/>
                </a:lnTo>
                <a:lnTo>
                  <a:pt x="74" y="4"/>
                </a:lnTo>
                <a:lnTo>
                  <a:pt x="81" y="3"/>
                </a:lnTo>
                <a:lnTo>
                  <a:pt x="98" y="1"/>
                </a:lnTo>
                <a:lnTo>
                  <a:pt x="123" y="1"/>
                </a:lnTo>
                <a:lnTo>
                  <a:pt x="189" y="0"/>
                </a:lnTo>
                <a:lnTo>
                  <a:pt x="230" y="2"/>
                </a:lnTo>
                <a:lnTo>
                  <a:pt x="351" y="8"/>
                </a:lnTo>
                <a:lnTo>
                  <a:pt x="449" y="17"/>
                </a:lnTo>
                <a:lnTo>
                  <a:pt x="550" y="26"/>
                </a:lnTo>
                <a:lnTo>
                  <a:pt x="635" y="33"/>
                </a:lnTo>
                <a:lnTo>
                  <a:pt x="718" y="41"/>
                </a:lnTo>
                <a:lnTo>
                  <a:pt x="737" y="42"/>
                </a:lnTo>
                <a:lnTo>
                  <a:pt x="872"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038887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endParaRPr lang="en-US" altLang="en-US"/>
          </a:p>
        </p:txBody>
      </p:sp>
      <p:sp>
        <p:nvSpPr>
          <p:cNvPr id="519171" name="Rectangle 3"/>
          <p:cNvSpPr>
            <a:spLocks noGrp="1" noChangeArrowheads="1"/>
          </p:cNvSpPr>
          <p:nvPr>
            <p:ph type="body" idx="1"/>
          </p:nvPr>
        </p:nvSpPr>
        <p:spPr/>
        <p:txBody>
          <a:bodyPr/>
          <a:lstStyle/>
          <a:p>
            <a:endParaRPr lang="en-US" altLang="en-US"/>
          </a:p>
        </p:txBody>
      </p:sp>
      <p:pic>
        <p:nvPicPr>
          <p:cNvPr id="519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9174" name="Text Box 6"/>
          <p:cNvSpPr txBox="1">
            <a:spLocks noChangeArrowheads="1"/>
          </p:cNvSpPr>
          <p:nvPr/>
        </p:nvSpPr>
        <p:spPr bwMode="auto">
          <a:xfrm>
            <a:off x="152400" y="228600"/>
            <a:ext cx="8839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FFFFFF"/>
                </a:solidFill>
              </a:rPr>
              <a:t>They are told that the guards in their father’s room appear to have killed him.  Macbeth announces that he’s sorry that in a fit of rage, he killed those                                                                 guards.</a:t>
            </a:r>
          </a:p>
        </p:txBody>
      </p:sp>
      <p:sp>
        <p:nvSpPr>
          <p:cNvPr id="519175" name="SMARTPenAnnotation293"/>
          <p:cNvSpPr>
            <a:spLocks/>
          </p:cNvSpPr>
          <p:nvPr/>
        </p:nvSpPr>
        <p:spPr bwMode="auto">
          <a:xfrm>
            <a:off x="312738" y="561975"/>
            <a:ext cx="7993062" cy="163513"/>
          </a:xfrm>
          <a:custGeom>
            <a:avLst/>
            <a:gdLst>
              <a:gd name="T0" fmla="*/ 8 w 5035"/>
              <a:gd name="T1" fmla="*/ 59 h 103"/>
              <a:gd name="T2" fmla="*/ 112 w 5035"/>
              <a:gd name="T3" fmla="*/ 57 h 103"/>
              <a:gd name="T4" fmla="*/ 190 w 5035"/>
              <a:gd name="T5" fmla="*/ 63 h 103"/>
              <a:gd name="T6" fmla="*/ 272 w 5035"/>
              <a:gd name="T7" fmla="*/ 68 h 103"/>
              <a:gd name="T8" fmla="*/ 384 w 5035"/>
              <a:gd name="T9" fmla="*/ 79 h 103"/>
              <a:gd name="T10" fmla="*/ 481 w 5035"/>
              <a:gd name="T11" fmla="*/ 85 h 103"/>
              <a:gd name="T12" fmla="*/ 607 w 5035"/>
              <a:gd name="T13" fmla="*/ 91 h 103"/>
              <a:gd name="T14" fmla="*/ 698 w 5035"/>
              <a:gd name="T15" fmla="*/ 96 h 103"/>
              <a:gd name="T16" fmla="*/ 885 w 5035"/>
              <a:gd name="T17" fmla="*/ 102 h 103"/>
              <a:gd name="T18" fmla="*/ 1086 w 5035"/>
              <a:gd name="T19" fmla="*/ 96 h 103"/>
              <a:gd name="T20" fmla="*/ 1199 w 5035"/>
              <a:gd name="T21" fmla="*/ 89 h 103"/>
              <a:gd name="T22" fmla="*/ 1406 w 5035"/>
              <a:gd name="T23" fmla="*/ 83 h 103"/>
              <a:gd name="T24" fmla="*/ 1491 w 5035"/>
              <a:gd name="T25" fmla="*/ 78 h 103"/>
              <a:gd name="T26" fmla="*/ 1653 w 5035"/>
              <a:gd name="T27" fmla="*/ 68 h 103"/>
              <a:gd name="T28" fmla="*/ 1718 w 5035"/>
              <a:gd name="T29" fmla="*/ 62 h 103"/>
              <a:gd name="T30" fmla="*/ 1791 w 5035"/>
              <a:gd name="T31" fmla="*/ 57 h 103"/>
              <a:gd name="T32" fmla="*/ 1881 w 5035"/>
              <a:gd name="T33" fmla="*/ 51 h 103"/>
              <a:gd name="T34" fmla="*/ 1956 w 5035"/>
              <a:gd name="T35" fmla="*/ 43 h 103"/>
              <a:gd name="T36" fmla="*/ 2046 w 5035"/>
              <a:gd name="T37" fmla="*/ 37 h 103"/>
              <a:gd name="T38" fmla="*/ 2131 w 5035"/>
              <a:gd name="T39" fmla="*/ 31 h 103"/>
              <a:gd name="T40" fmla="*/ 2356 w 5035"/>
              <a:gd name="T41" fmla="*/ 18 h 103"/>
              <a:gd name="T42" fmla="*/ 2448 w 5035"/>
              <a:gd name="T43" fmla="*/ 12 h 103"/>
              <a:gd name="T44" fmla="*/ 2534 w 5035"/>
              <a:gd name="T45" fmla="*/ 6 h 103"/>
              <a:gd name="T46" fmla="*/ 2745 w 5035"/>
              <a:gd name="T47" fmla="*/ 0 h 103"/>
              <a:gd name="T48" fmla="*/ 2989 w 5035"/>
              <a:gd name="T49" fmla="*/ 3 h 103"/>
              <a:gd name="T50" fmla="*/ 3193 w 5035"/>
              <a:gd name="T51" fmla="*/ 10 h 103"/>
              <a:gd name="T52" fmla="*/ 3289 w 5035"/>
              <a:gd name="T53" fmla="*/ 16 h 103"/>
              <a:gd name="T54" fmla="*/ 3648 w 5035"/>
              <a:gd name="T55" fmla="*/ 23 h 103"/>
              <a:gd name="T56" fmla="*/ 4500 w 5035"/>
              <a:gd name="T57" fmla="*/ 20 h 103"/>
              <a:gd name="T58" fmla="*/ 4574 w 5035"/>
              <a:gd name="T59" fmla="*/ 26 h 103"/>
              <a:gd name="T60" fmla="*/ 4682 w 5035"/>
              <a:gd name="T61" fmla="*/ 36 h 103"/>
              <a:gd name="T62" fmla="*/ 4755 w 5035"/>
              <a:gd name="T63" fmla="*/ 42 h 103"/>
              <a:gd name="T64" fmla="*/ 4779 w 5035"/>
              <a:gd name="T65" fmla="*/ 46 h 103"/>
              <a:gd name="T66" fmla="*/ 4838 w 5035"/>
              <a:gd name="T67" fmla="*/ 52 h 103"/>
              <a:gd name="T68" fmla="*/ 4890 w 5035"/>
              <a:gd name="T69" fmla="*/ 59 h 103"/>
              <a:gd name="T70" fmla="*/ 4948 w 5035"/>
              <a:gd name="T71" fmla="*/ 65 h 103"/>
              <a:gd name="T72" fmla="*/ 4976 w 5035"/>
              <a:gd name="T73" fmla="*/ 70 h 103"/>
              <a:gd name="T74" fmla="*/ 4992 w 5035"/>
              <a:gd name="T75" fmla="*/ 74 h 103"/>
              <a:gd name="T76" fmla="*/ 5023 w 5035"/>
              <a:gd name="T77" fmla="*/ 79 h 103"/>
              <a:gd name="T78" fmla="*/ 5026 w 5035"/>
              <a:gd name="T79" fmla="*/ 81 h 103"/>
              <a:gd name="T80" fmla="*/ 5028 w 5035"/>
              <a:gd name="T81" fmla="*/ 83 h 103"/>
              <a:gd name="T82" fmla="*/ 5034 w 5035"/>
              <a:gd name="T83" fmla="*/ 8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35" h="103">
                <a:moveTo>
                  <a:pt x="0" y="68"/>
                </a:moveTo>
                <a:lnTo>
                  <a:pt x="8" y="59"/>
                </a:lnTo>
                <a:lnTo>
                  <a:pt x="17" y="58"/>
                </a:lnTo>
                <a:lnTo>
                  <a:pt x="112" y="57"/>
                </a:lnTo>
                <a:lnTo>
                  <a:pt x="137" y="60"/>
                </a:lnTo>
                <a:lnTo>
                  <a:pt x="190" y="63"/>
                </a:lnTo>
                <a:lnTo>
                  <a:pt x="204" y="65"/>
                </a:lnTo>
                <a:lnTo>
                  <a:pt x="272" y="68"/>
                </a:lnTo>
                <a:lnTo>
                  <a:pt x="292" y="70"/>
                </a:lnTo>
                <a:lnTo>
                  <a:pt x="384" y="79"/>
                </a:lnTo>
                <a:lnTo>
                  <a:pt x="424" y="82"/>
                </a:lnTo>
                <a:lnTo>
                  <a:pt x="481" y="85"/>
                </a:lnTo>
                <a:lnTo>
                  <a:pt x="534" y="88"/>
                </a:lnTo>
                <a:lnTo>
                  <a:pt x="607" y="91"/>
                </a:lnTo>
                <a:lnTo>
                  <a:pt x="630" y="93"/>
                </a:lnTo>
                <a:lnTo>
                  <a:pt x="698" y="96"/>
                </a:lnTo>
                <a:lnTo>
                  <a:pt x="740" y="100"/>
                </a:lnTo>
                <a:lnTo>
                  <a:pt x="885" y="102"/>
                </a:lnTo>
                <a:lnTo>
                  <a:pt x="973" y="99"/>
                </a:lnTo>
                <a:lnTo>
                  <a:pt x="1086" y="96"/>
                </a:lnTo>
                <a:lnTo>
                  <a:pt x="1128" y="92"/>
                </a:lnTo>
                <a:lnTo>
                  <a:pt x="1199" y="89"/>
                </a:lnTo>
                <a:lnTo>
                  <a:pt x="1263" y="86"/>
                </a:lnTo>
                <a:lnTo>
                  <a:pt x="1406" y="83"/>
                </a:lnTo>
                <a:lnTo>
                  <a:pt x="1451" y="80"/>
                </a:lnTo>
                <a:lnTo>
                  <a:pt x="1491" y="78"/>
                </a:lnTo>
                <a:lnTo>
                  <a:pt x="1588" y="72"/>
                </a:lnTo>
                <a:lnTo>
                  <a:pt x="1653" y="68"/>
                </a:lnTo>
                <a:lnTo>
                  <a:pt x="1687" y="65"/>
                </a:lnTo>
                <a:lnTo>
                  <a:pt x="1718" y="62"/>
                </a:lnTo>
                <a:lnTo>
                  <a:pt x="1747" y="59"/>
                </a:lnTo>
                <a:lnTo>
                  <a:pt x="1791" y="57"/>
                </a:lnTo>
                <a:lnTo>
                  <a:pt x="1821" y="54"/>
                </a:lnTo>
                <a:lnTo>
                  <a:pt x="1881" y="51"/>
                </a:lnTo>
                <a:lnTo>
                  <a:pt x="1911" y="48"/>
                </a:lnTo>
                <a:lnTo>
                  <a:pt x="1956" y="43"/>
                </a:lnTo>
                <a:lnTo>
                  <a:pt x="1999" y="40"/>
                </a:lnTo>
                <a:lnTo>
                  <a:pt x="2046" y="37"/>
                </a:lnTo>
                <a:lnTo>
                  <a:pt x="2101" y="34"/>
                </a:lnTo>
                <a:lnTo>
                  <a:pt x="2131" y="31"/>
                </a:lnTo>
                <a:lnTo>
                  <a:pt x="2293" y="21"/>
                </a:lnTo>
                <a:lnTo>
                  <a:pt x="2356" y="18"/>
                </a:lnTo>
                <a:lnTo>
                  <a:pt x="2388" y="15"/>
                </a:lnTo>
                <a:lnTo>
                  <a:pt x="2448" y="12"/>
                </a:lnTo>
                <a:lnTo>
                  <a:pt x="2476" y="9"/>
                </a:lnTo>
                <a:lnTo>
                  <a:pt x="2534" y="6"/>
                </a:lnTo>
                <a:lnTo>
                  <a:pt x="2599" y="2"/>
                </a:lnTo>
                <a:lnTo>
                  <a:pt x="2745" y="0"/>
                </a:lnTo>
                <a:lnTo>
                  <a:pt x="2936" y="0"/>
                </a:lnTo>
                <a:lnTo>
                  <a:pt x="2989" y="3"/>
                </a:lnTo>
                <a:lnTo>
                  <a:pt x="3059" y="6"/>
                </a:lnTo>
                <a:lnTo>
                  <a:pt x="3193" y="10"/>
                </a:lnTo>
                <a:lnTo>
                  <a:pt x="3248" y="13"/>
                </a:lnTo>
                <a:lnTo>
                  <a:pt x="3289" y="16"/>
                </a:lnTo>
                <a:lnTo>
                  <a:pt x="3480" y="21"/>
                </a:lnTo>
                <a:lnTo>
                  <a:pt x="3648" y="23"/>
                </a:lnTo>
                <a:lnTo>
                  <a:pt x="4435" y="17"/>
                </a:lnTo>
                <a:lnTo>
                  <a:pt x="4500" y="20"/>
                </a:lnTo>
                <a:lnTo>
                  <a:pt x="4541" y="23"/>
                </a:lnTo>
                <a:lnTo>
                  <a:pt x="4574" y="26"/>
                </a:lnTo>
                <a:lnTo>
                  <a:pt x="4614" y="29"/>
                </a:lnTo>
                <a:lnTo>
                  <a:pt x="4682" y="36"/>
                </a:lnTo>
                <a:lnTo>
                  <a:pt x="4740" y="41"/>
                </a:lnTo>
                <a:lnTo>
                  <a:pt x="4755" y="42"/>
                </a:lnTo>
                <a:lnTo>
                  <a:pt x="4768" y="44"/>
                </a:lnTo>
                <a:lnTo>
                  <a:pt x="4779" y="46"/>
                </a:lnTo>
                <a:lnTo>
                  <a:pt x="4799" y="49"/>
                </a:lnTo>
                <a:lnTo>
                  <a:pt x="4838" y="52"/>
                </a:lnTo>
                <a:lnTo>
                  <a:pt x="4864" y="55"/>
                </a:lnTo>
                <a:lnTo>
                  <a:pt x="4890" y="59"/>
                </a:lnTo>
                <a:lnTo>
                  <a:pt x="4930" y="62"/>
                </a:lnTo>
                <a:lnTo>
                  <a:pt x="4948" y="65"/>
                </a:lnTo>
                <a:lnTo>
                  <a:pt x="4967" y="68"/>
                </a:lnTo>
                <a:lnTo>
                  <a:pt x="4976" y="70"/>
                </a:lnTo>
                <a:lnTo>
                  <a:pt x="4984" y="72"/>
                </a:lnTo>
                <a:lnTo>
                  <a:pt x="4992" y="74"/>
                </a:lnTo>
                <a:lnTo>
                  <a:pt x="5004" y="77"/>
                </a:lnTo>
                <a:lnTo>
                  <a:pt x="5023" y="79"/>
                </a:lnTo>
                <a:lnTo>
                  <a:pt x="5025" y="80"/>
                </a:lnTo>
                <a:lnTo>
                  <a:pt x="5026" y="81"/>
                </a:lnTo>
                <a:lnTo>
                  <a:pt x="5027" y="82"/>
                </a:lnTo>
                <a:lnTo>
                  <a:pt x="5028" y="83"/>
                </a:lnTo>
                <a:lnTo>
                  <a:pt x="5030" y="84"/>
                </a:lnTo>
                <a:lnTo>
                  <a:pt x="5034" y="8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9176" name="SMARTPenAnnotation294"/>
          <p:cNvSpPr>
            <a:spLocks/>
          </p:cNvSpPr>
          <p:nvPr/>
        </p:nvSpPr>
        <p:spPr bwMode="auto">
          <a:xfrm>
            <a:off x="285750" y="990600"/>
            <a:ext cx="1957388" cy="38100"/>
          </a:xfrm>
          <a:custGeom>
            <a:avLst/>
            <a:gdLst>
              <a:gd name="T0" fmla="*/ 0 w 1233"/>
              <a:gd name="T1" fmla="*/ 6 h 24"/>
              <a:gd name="T2" fmla="*/ 3 w 1233"/>
              <a:gd name="T3" fmla="*/ 3 h 24"/>
              <a:gd name="T4" fmla="*/ 4 w 1233"/>
              <a:gd name="T5" fmla="*/ 2 h 24"/>
              <a:gd name="T6" fmla="*/ 6 w 1233"/>
              <a:gd name="T7" fmla="*/ 2 h 24"/>
              <a:gd name="T8" fmla="*/ 10 w 1233"/>
              <a:gd name="T9" fmla="*/ 1 h 24"/>
              <a:gd name="T10" fmla="*/ 39 w 1233"/>
              <a:gd name="T11" fmla="*/ 0 h 24"/>
              <a:gd name="T12" fmla="*/ 69 w 1233"/>
              <a:gd name="T13" fmla="*/ 2 h 24"/>
              <a:gd name="T14" fmla="*/ 109 w 1233"/>
              <a:gd name="T15" fmla="*/ 5 h 24"/>
              <a:gd name="T16" fmla="*/ 147 w 1233"/>
              <a:gd name="T17" fmla="*/ 8 h 24"/>
              <a:gd name="T18" fmla="*/ 180 w 1233"/>
              <a:gd name="T19" fmla="*/ 12 h 24"/>
              <a:gd name="T20" fmla="*/ 195 w 1233"/>
              <a:gd name="T21" fmla="*/ 14 h 24"/>
              <a:gd name="T22" fmla="*/ 208 w 1233"/>
              <a:gd name="T23" fmla="*/ 15 h 24"/>
              <a:gd name="T24" fmla="*/ 218 w 1233"/>
              <a:gd name="T25" fmla="*/ 16 h 24"/>
              <a:gd name="T26" fmla="*/ 228 w 1233"/>
              <a:gd name="T27" fmla="*/ 16 h 24"/>
              <a:gd name="T28" fmla="*/ 256 w 1233"/>
              <a:gd name="T29" fmla="*/ 18 h 24"/>
              <a:gd name="T30" fmla="*/ 272 w 1233"/>
              <a:gd name="T31" fmla="*/ 20 h 24"/>
              <a:gd name="T32" fmla="*/ 285 w 1233"/>
              <a:gd name="T33" fmla="*/ 21 h 24"/>
              <a:gd name="T34" fmla="*/ 298 w 1233"/>
              <a:gd name="T35" fmla="*/ 22 h 24"/>
              <a:gd name="T36" fmla="*/ 309 w 1233"/>
              <a:gd name="T37" fmla="*/ 22 h 24"/>
              <a:gd name="T38" fmla="*/ 370 w 1233"/>
              <a:gd name="T39" fmla="*/ 23 h 24"/>
              <a:gd name="T40" fmla="*/ 618 w 1233"/>
              <a:gd name="T41" fmla="*/ 23 h 24"/>
              <a:gd name="T42" fmla="*/ 798 w 1233"/>
              <a:gd name="T43" fmla="*/ 18 h 24"/>
              <a:gd name="T44" fmla="*/ 837 w 1233"/>
              <a:gd name="T45" fmla="*/ 17 h 24"/>
              <a:gd name="T46" fmla="*/ 854 w 1233"/>
              <a:gd name="T47" fmla="*/ 17 h 24"/>
              <a:gd name="T48" fmla="*/ 868 w 1233"/>
              <a:gd name="T49" fmla="*/ 16 h 24"/>
              <a:gd name="T50" fmla="*/ 881 w 1233"/>
              <a:gd name="T51" fmla="*/ 14 h 24"/>
              <a:gd name="T52" fmla="*/ 893 w 1233"/>
              <a:gd name="T53" fmla="*/ 13 h 24"/>
              <a:gd name="T54" fmla="*/ 904 w 1233"/>
              <a:gd name="T55" fmla="*/ 13 h 24"/>
              <a:gd name="T56" fmla="*/ 927 w 1233"/>
              <a:gd name="T57" fmla="*/ 12 h 24"/>
              <a:gd name="T58" fmla="*/ 976 w 1233"/>
              <a:gd name="T59" fmla="*/ 12 h 24"/>
              <a:gd name="T60" fmla="*/ 1118 w 1233"/>
              <a:gd name="T61" fmla="*/ 12 h 24"/>
              <a:gd name="T62" fmla="*/ 1126 w 1233"/>
              <a:gd name="T63" fmla="*/ 11 h 24"/>
              <a:gd name="T64" fmla="*/ 1133 w 1233"/>
              <a:gd name="T65" fmla="*/ 10 h 24"/>
              <a:gd name="T66" fmla="*/ 1140 w 1233"/>
              <a:gd name="T67" fmla="*/ 9 h 24"/>
              <a:gd name="T68" fmla="*/ 1146 w 1233"/>
              <a:gd name="T69" fmla="*/ 8 h 24"/>
              <a:gd name="T70" fmla="*/ 1152 w 1233"/>
              <a:gd name="T71" fmla="*/ 7 h 24"/>
              <a:gd name="T72" fmla="*/ 1158 w 1233"/>
              <a:gd name="T73" fmla="*/ 7 h 24"/>
              <a:gd name="T74" fmla="*/ 1165 w 1233"/>
              <a:gd name="T75" fmla="*/ 6 h 24"/>
              <a:gd name="T76" fmla="*/ 1173 w 1233"/>
              <a:gd name="T77" fmla="*/ 5 h 24"/>
              <a:gd name="T78" fmla="*/ 1181 w 1233"/>
              <a:gd name="T79" fmla="*/ 3 h 24"/>
              <a:gd name="T80" fmla="*/ 1188 w 1233"/>
              <a:gd name="T81" fmla="*/ 2 h 24"/>
              <a:gd name="T82" fmla="*/ 1194 w 1233"/>
              <a:gd name="T83" fmla="*/ 2 h 24"/>
              <a:gd name="T84" fmla="*/ 1199 w 1233"/>
              <a:gd name="T85" fmla="*/ 1 h 24"/>
              <a:gd name="T86" fmla="*/ 1216 w 1233"/>
              <a:gd name="T87" fmla="*/ 1 h 24"/>
              <a:gd name="T88" fmla="*/ 1232 w 1233"/>
              <a:gd name="T8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3" h="24">
                <a:moveTo>
                  <a:pt x="0" y="6"/>
                </a:moveTo>
                <a:lnTo>
                  <a:pt x="3" y="3"/>
                </a:lnTo>
                <a:lnTo>
                  <a:pt x="4" y="2"/>
                </a:lnTo>
                <a:lnTo>
                  <a:pt x="6" y="2"/>
                </a:lnTo>
                <a:lnTo>
                  <a:pt x="10" y="1"/>
                </a:lnTo>
                <a:lnTo>
                  <a:pt x="39" y="0"/>
                </a:lnTo>
                <a:lnTo>
                  <a:pt x="69" y="2"/>
                </a:lnTo>
                <a:lnTo>
                  <a:pt x="109" y="5"/>
                </a:lnTo>
                <a:lnTo>
                  <a:pt x="147" y="8"/>
                </a:lnTo>
                <a:lnTo>
                  <a:pt x="180" y="12"/>
                </a:lnTo>
                <a:lnTo>
                  <a:pt x="195" y="14"/>
                </a:lnTo>
                <a:lnTo>
                  <a:pt x="208" y="15"/>
                </a:lnTo>
                <a:lnTo>
                  <a:pt x="218" y="16"/>
                </a:lnTo>
                <a:lnTo>
                  <a:pt x="228" y="16"/>
                </a:lnTo>
                <a:lnTo>
                  <a:pt x="256" y="18"/>
                </a:lnTo>
                <a:lnTo>
                  <a:pt x="272" y="20"/>
                </a:lnTo>
                <a:lnTo>
                  <a:pt x="285" y="21"/>
                </a:lnTo>
                <a:lnTo>
                  <a:pt x="298" y="22"/>
                </a:lnTo>
                <a:lnTo>
                  <a:pt x="309" y="22"/>
                </a:lnTo>
                <a:lnTo>
                  <a:pt x="370" y="23"/>
                </a:lnTo>
                <a:lnTo>
                  <a:pt x="618" y="23"/>
                </a:lnTo>
                <a:lnTo>
                  <a:pt x="798" y="18"/>
                </a:lnTo>
                <a:lnTo>
                  <a:pt x="837" y="17"/>
                </a:lnTo>
                <a:lnTo>
                  <a:pt x="854" y="17"/>
                </a:lnTo>
                <a:lnTo>
                  <a:pt x="868" y="16"/>
                </a:lnTo>
                <a:lnTo>
                  <a:pt x="881" y="14"/>
                </a:lnTo>
                <a:lnTo>
                  <a:pt x="893" y="13"/>
                </a:lnTo>
                <a:lnTo>
                  <a:pt x="904" y="13"/>
                </a:lnTo>
                <a:lnTo>
                  <a:pt x="927" y="12"/>
                </a:lnTo>
                <a:lnTo>
                  <a:pt x="976" y="12"/>
                </a:lnTo>
                <a:lnTo>
                  <a:pt x="1118" y="12"/>
                </a:lnTo>
                <a:lnTo>
                  <a:pt x="1126" y="11"/>
                </a:lnTo>
                <a:lnTo>
                  <a:pt x="1133" y="10"/>
                </a:lnTo>
                <a:lnTo>
                  <a:pt x="1140" y="9"/>
                </a:lnTo>
                <a:lnTo>
                  <a:pt x="1146" y="8"/>
                </a:lnTo>
                <a:lnTo>
                  <a:pt x="1152" y="7"/>
                </a:lnTo>
                <a:lnTo>
                  <a:pt x="1158" y="7"/>
                </a:lnTo>
                <a:lnTo>
                  <a:pt x="1165" y="6"/>
                </a:lnTo>
                <a:lnTo>
                  <a:pt x="1173" y="5"/>
                </a:lnTo>
                <a:lnTo>
                  <a:pt x="1181" y="3"/>
                </a:lnTo>
                <a:lnTo>
                  <a:pt x="1188" y="2"/>
                </a:lnTo>
                <a:lnTo>
                  <a:pt x="1194" y="2"/>
                </a:lnTo>
                <a:lnTo>
                  <a:pt x="1199" y="1"/>
                </a:lnTo>
                <a:lnTo>
                  <a:pt x="1216" y="1"/>
                </a:lnTo>
                <a:lnTo>
                  <a:pt x="1232"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9177" name="SMARTPenAnnotation295"/>
          <p:cNvSpPr>
            <a:spLocks/>
          </p:cNvSpPr>
          <p:nvPr/>
        </p:nvSpPr>
        <p:spPr bwMode="auto">
          <a:xfrm>
            <a:off x="2625725" y="973138"/>
            <a:ext cx="5992813" cy="127000"/>
          </a:xfrm>
          <a:custGeom>
            <a:avLst/>
            <a:gdLst>
              <a:gd name="T0" fmla="*/ 9 w 3775"/>
              <a:gd name="T1" fmla="*/ 14 h 80"/>
              <a:gd name="T2" fmla="*/ 23 w 3775"/>
              <a:gd name="T3" fmla="*/ 18 h 80"/>
              <a:gd name="T4" fmla="*/ 42 w 3775"/>
              <a:gd name="T5" fmla="*/ 23 h 80"/>
              <a:gd name="T6" fmla="*/ 57 w 3775"/>
              <a:gd name="T7" fmla="*/ 26 h 80"/>
              <a:gd name="T8" fmla="*/ 93 w 3775"/>
              <a:gd name="T9" fmla="*/ 31 h 80"/>
              <a:gd name="T10" fmla="*/ 110 w 3775"/>
              <a:gd name="T11" fmla="*/ 34 h 80"/>
              <a:gd name="T12" fmla="*/ 131 w 3775"/>
              <a:gd name="T13" fmla="*/ 38 h 80"/>
              <a:gd name="T14" fmla="*/ 188 w 3775"/>
              <a:gd name="T15" fmla="*/ 45 h 80"/>
              <a:gd name="T16" fmla="*/ 217 w 3775"/>
              <a:gd name="T17" fmla="*/ 49 h 80"/>
              <a:gd name="T18" fmla="*/ 292 w 3775"/>
              <a:gd name="T19" fmla="*/ 55 h 80"/>
              <a:gd name="T20" fmla="*/ 318 w 3775"/>
              <a:gd name="T21" fmla="*/ 58 h 80"/>
              <a:gd name="T22" fmla="*/ 446 w 3775"/>
              <a:gd name="T23" fmla="*/ 62 h 80"/>
              <a:gd name="T24" fmla="*/ 585 w 3775"/>
              <a:gd name="T25" fmla="*/ 60 h 80"/>
              <a:gd name="T26" fmla="*/ 713 w 3775"/>
              <a:gd name="T27" fmla="*/ 56 h 80"/>
              <a:gd name="T28" fmla="*/ 776 w 3775"/>
              <a:gd name="T29" fmla="*/ 53 h 80"/>
              <a:gd name="T30" fmla="*/ 923 w 3775"/>
              <a:gd name="T31" fmla="*/ 46 h 80"/>
              <a:gd name="T32" fmla="*/ 952 w 3775"/>
              <a:gd name="T33" fmla="*/ 43 h 80"/>
              <a:gd name="T34" fmla="*/ 1012 w 3775"/>
              <a:gd name="T35" fmla="*/ 38 h 80"/>
              <a:gd name="T36" fmla="*/ 1091 w 3775"/>
              <a:gd name="T37" fmla="*/ 34 h 80"/>
              <a:gd name="T38" fmla="*/ 1135 w 3775"/>
              <a:gd name="T39" fmla="*/ 30 h 80"/>
              <a:gd name="T40" fmla="*/ 1205 w 3775"/>
              <a:gd name="T41" fmla="*/ 25 h 80"/>
              <a:gd name="T42" fmla="*/ 1228 w 3775"/>
              <a:gd name="T43" fmla="*/ 20 h 80"/>
              <a:gd name="T44" fmla="*/ 1303 w 3775"/>
              <a:gd name="T45" fmla="*/ 16 h 80"/>
              <a:gd name="T46" fmla="*/ 1363 w 3775"/>
              <a:gd name="T47" fmla="*/ 12 h 80"/>
              <a:gd name="T48" fmla="*/ 1506 w 3775"/>
              <a:gd name="T49" fmla="*/ 10 h 80"/>
              <a:gd name="T50" fmla="*/ 1564 w 3775"/>
              <a:gd name="T51" fmla="*/ 10 h 80"/>
              <a:gd name="T52" fmla="*/ 1681 w 3775"/>
              <a:gd name="T53" fmla="*/ 6 h 80"/>
              <a:gd name="T54" fmla="*/ 1880 w 3775"/>
              <a:gd name="T55" fmla="*/ 11 h 80"/>
              <a:gd name="T56" fmla="*/ 1955 w 3775"/>
              <a:gd name="T57" fmla="*/ 9 h 80"/>
              <a:gd name="T58" fmla="*/ 2096 w 3775"/>
              <a:gd name="T59" fmla="*/ 6 h 80"/>
              <a:gd name="T60" fmla="*/ 2213 w 3775"/>
              <a:gd name="T61" fmla="*/ 3 h 80"/>
              <a:gd name="T62" fmla="*/ 2382 w 3775"/>
              <a:gd name="T63" fmla="*/ 0 h 80"/>
              <a:gd name="T64" fmla="*/ 2458 w 3775"/>
              <a:gd name="T65" fmla="*/ 4 h 80"/>
              <a:gd name="T66" fmla="*/ 2564 w 3775"/>
              <a:gd name="T67" fmla="*/ 9 h 80"/>
              <a:gd name="T68" fmla="*/ 2723 w 3775"/>
              <a:gd name="T69" fmla="*/ 16 h 80"/>
              <a:gd name="T70" fmla="*/ 2799 w 3775"/>
              <a:gd name="T71" fmla="*/ 21 h 80"/>
              <a:gd name="T72" fmla="*/ 2893 w 3775"/>
              <a:gd name="T73" fmla="*/ 26 h 80"/>
              <a:gd name="T74" fmla="*/ 2979 w 3775"/>
              <a:gd name="T75" fmla="*/ 32 h 80"/>
              <a:gd name="T76" fmla="*/ 3024 w 3775"/>
              <a:gd name="T77" fmla="*/ 35 h 80"/>
              <a:gd name="T78" fmla="*/ 3101 w 3775"/>
              <a:gd name="T79" fmla="*/ 40 h 80"/>
              <a:gd name="T80" fmla="*/ 3180 w 3775"/>
              <a:gd name="T81" fmla="*/ 46 h 80"/>
              <a:gd name="T82" fmla="*/ 3252 w 3775"/>
              <a:gd name="T83" fmla="*/ 51 h 80"/>
              <a:gd name="T84" fmla="*/ 3284 w 3775"/>
              <a:gd name="T85" fmla="*/ 54 h 80"/>
              <a:gd name="T86" fmla="*/ 3412 w 3775"/>
              <a:gd name="T87" fmla="*/ 61 h 80"/>
              <a:gd name="T88" fmla="*/ 3519 w 3775"/>
              <a:gd name="T89" fmla="*/ 65 h 80"/>
              <a:gd name="T90" fmla="*/ 3595 w 3775"/>
              <a:gd name="T91" fmla="*/ 69 h 80"/>
              <a:gd name="T92" fmla="*/ 3684 w 3775"/>
              <a:gd name="T93" fmla="*/ 77 h 80"/>
              <a:gd name="T94" fmla="*/ 3750 w 3775"/>
              <a:gd name="T95" fmla="*/ 7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75" h="80">
                <a:moveTo>
                  <a:pt x="0" y="11"/>
                </a:moveTo>
                <a:lnTo>
                  <a:pt x="9" y="14"/>
                </a:lnTo>
                <a:lnTo>
                  <a:pt x="17" y="16"/>
                </a:lnTo>
                <a:lnTo>
                  <a:pt x="23" y="18"/>
                </a:lnTo>
                <a:lnTo>
                  <a:pt x="30" y="21"/>
                </a:lnTo>
                <a:lnTo>
                  <a:pt x="42" y="23"/>
                </a:lnTo>
                <a:lnTo>
                  <a:pt x="47" y="24"/>
                </a:lnTo>
                <a:lnTo>
                  <a:pt x="57" y="26"/>
                </a:lnTo>
                <a:lnTo>
                  <a:pt x="75" y="28"/>
                </a:lnTo>
                <a:lnTo>
                  <a:pt x="93" y="31"/>
                </a:lnTo>
                <a:lnTo>
                  <a:pt x="102" y="33"/>
                </a:lnTo>
                <a:lnTo>
                  <a:pt x="110" y="34"/>
                </a:lnTo>
                <a:lnTo>
                  <a:pt x="119" y="36"/>
                </a:lnTo>
                <a:lnTo>
                  <a:pt x="131" y="38"/>
                </a:lnTo>
                <a:lnTo>
                  <a:pt x="177" y="43"/>
                </a:lnTo>
                <a:lnTo>
                  <a:pt x="188" y="45"/>
                </a:lnTo>
                <a:lnTo>
                  <a:pt x="199" y="47"/>
                </a:lnTo>
                <a:lnTo>
                  <a:pt x="217" y="49"/>
                </a:lnTo>
                <a:lnTo>
                  <a:pt x="276" y="53"/>
                </a:lnTo>
                <a:lnTo>
                  <a:pt x="292" y="55"/>
                </a:lnTo>
                <a:lnTo>
                  <a:pt x="306" y="57"/>
                </a:lnTo>
                <a:lnTo>
                  <a:pt x="318" y="58"/>
                </a:lnTo>
                <a:lnTo>
                  <a:pt x="339" y="60"/>
                </a:lnTo>
                <a:lnTo>
                  <a:pt x="446" y="62"/>
                </a:lnTo>
                <a:lnTo>
                  <a:pt x="566" y="62"/>
                </a:lnTo>
                <a:lnTo>
                  <a:pt x="585" y="60"/>
                </a:lnTo>
                <a:lnTo>
                  <a:pt x="604" y="58"/>
                </a:lnTo>
                <a:lnTo>
                  <a:pt x="713" y="56"/>
                </a:lnTo>
                <a:lnTo>
                  <a:pt x="755" y="55"/>
                </a:lnTo>
                <a:lnTo>
                  <a:pt x="776" y="53"/>
                </a:lnTo>
                <a:lnTo>
                  <a:pt x="904" y="48"/>
                </a:lnTo>
                <a:lnTo>
                  <a:pt x="923" y="46"/>
                </a:lnTo>
                <a:lnTo>
                  <a:pt x="938" y="45"/>
                </a:lnTo>
                <a:lnTo>
                  <a:pt x="952" y="43"/>
                </a:lnTo>
                <a:lnTo>
                  <a:pt x="985" y="41"/>
                </a:lnTo>
                <a:lnTo>
                  <a:pt x="1012" y="38"/>
                </a:lnTo>
                <a:lnTo>
                  <a:pt x="1043" y="36"/>
                </a:lnTo>
                <a:lnTo>
                  <a:pt x="1091" y="34"/>
                </a:lnTo>
                <a:lnTo>
                  <a:pt x="1107" y="33"/>
                </a:lnTo>
                <a:lnTo>
                  <a:pt x="1135" y="30"/>
                </a:lnTo>
                <a:lnTo>
                  <a:pt x="1189" y="28"/>
                </a:lnTo>
                <a:lnTo>
                  <a:pt x="1205" y="25"/>
                </a:lnTo>
                <a:lnTo>
                  <a:pt x="1213" y="24"/>
                </a:lnTo>
                <a:lnTo>
                  <a:pt x="1228" y="20"/>
                </a:lnTo>
                <a:lnTo>
                  <a:pt x="1250" y="18"/>
                </a:lnTo>
                <a:lnTo>
                  <a:pt x="1303" y="16"/>
                </a:lnTo>
                <a:lnTo>
                  <a:pt x="1318" y="14"/>
                </a:lnTo>
                <a:lnTo>
                  <a:pt x="1363" y="12"/>
                </a:lnTo>
                <a:lnTo>
                  <a:pt x="1482" y="11"/>
                </a:lnTo>
                <a:lnTo>
                  <a:pt x="1506" y="10"/>
                </a:lnTo>
                <a:lnTo>
                  <a:pt x="1545" y="9"/>
                </a:lnTo>
                <a:lnTo>
                  <a:pt x="1564" y="10"/>
                </a:lnTo>
                <a:lnTo>
                  <a:pt x="1585" y="7"/>
                </a:lnTo>
                <a:lnTo>
                  <a:pt x="1681" y="6"/>
                </a:lnTo>
                <a:lnTo>
                  <a:pt x="1759" y="7"/>
                </a:lnTo>
                <a:lnTo>
                  <a:pt x="1880" y="11"/>
                </a:lnTo>
                <a:lnTo>
                  <a:pt x="1941" y="8"/>
                </a:lnTo>
                <a:lnTo>
                  <a:pt x="1955" y="9"/>
                </a:lnTo>
                <a:lnTo>
                  <a:pt x="1984" y="7"/>
                </a:lnTo>
                <a:lnTo>
                  <a:pt x="2096" y="6"/>
                </a:lnTo>
                <a:lnTo>
                  <a:pt x="2199" y="5"/>
                </a:lnTo>
                <a:lnTo>
                  <a:pt x="2213" y="3"/>
                </a:lnTo>
                <a:lnTo>
                  <a:pt x="2278" y="0"/>
                </a:lnTo>
                <a:lnTo>
                  <a:pt x="2382" y="0"/>
                </a:lnTo>
                <a:lnTo>
                  <a:pt x="2416" y="2"/>
                </a:lnTo>
                <a:lnTo>
                  <a:pt x="2458" y="4"/>
                </a:lnTo>
                <a:lnTo>
                  <a:pt x="2546" y="6"/>
                </a:lnTo>
                <a:lnTo>
                  <a:pt x="2564" y="9"/>
                </a:lnTo>
                <a:lnTo>
                  <a:pt x="2600" y="11"/>
                </a:lnTo>
                <a:lnTo>
                  <a:pt x="2723" y="16"/>
                </a:lnTo>
                <a:lnTo>
                  <a:pt x="2777" y="19"/>
                </a:lnTo>
                <a:lnTo>
                  <a:pt x="2799" y="21"/>
                </a:lnTo>
                <a:lnTo>
                  <a:pt x="2844" y="23"/>
                </a:lnTo>
                <a:lnTo>
                  <a:pt x="2893" y="26"/>
                </a:lnTo>
                <a:lnTo>
                  <a:pt x="2932" y="28"/>
                </a:lnTo>
                <a:lnTo>
                  <a:pt x="2979" y="32"/>
                </a:lnTo>
                <a:lnTo>
                  <a:pt x="3014" y="34"/>
                </a:lnTo>
                <a:lnTo>
                  <a:pt x="3024" y="35"/>
                </a:lnTo>
                <a:lnTo>
                  <a:pt x="3044" y="38"/>
                </a:lnTo>
                <a:lnTo>
                  <a:pt x="3101" y="40"/>
                </a:lnTo>
                <a:lnTo>
                  <a:pt x="3128" y="43"/>
                </a:lnTo>
                <a:lnTo>
                  <a:pt x="3180" y="46"/>
                </a:lnTo>
                <a:lnTo>
                  <a:pt x="3199" y="48"/>
                </a:lnTo>
                <a:lnTo>
                  <a:pt x="3252" y="51"/>
                </a:lnTo>
                <a:lnTo>
                  <a:pt x="3263" y="52"/>
                </a:lnTo>
                <a:lnTo>
                  <a:pt x="3284" y="54"/>
                </a:lnTo>
                <a:lnTo>
                  <a:pt x="3320" y="56"/>
                </a:lnTo>
                <a:lnTo>
                  <a:pt x="3412" y="61"/>
                </a:lnTo>
                <a:lnTo>
                  <a:pt x="3505" y="63"/>
                </a:lnTo>
                <a:lnTo>
                  <a:pt x="3519" y="65"/>
                </a:lnTo>
                <a:lnTo>
                  <a:pt x="3562" y="67"/>
                </a:lnTo>
                <a:lnTo>
                  <a:pt x="3595" y="69"/>
                </a:lnTo>
                <a:lnTo>
                  <a:pt x="3610" y="71"/>
                </a:lnTo>
                <a:lnTo>
                  <a:pt x="3684" y="77"/>
                </a:lnTo>
                <a:lnTo>
                  <a:pt x="3737" y="79"/>
                </a:lnTo>
                <a:lnTo>
                  <a:pt x="3750" y="77"/>
                </a:lnTo>
                <a:lnTo>
                  <a:pt x="3774"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9178" name="SMARTPenAnnotation296"/>
          <p:cNvSpPr>
            <a:spLocks/>
          </p:cNvSpPr>
          <p:nvPr/>
        </p:nvSpPr>
        <p:spPr bwMode="auto">
          <a:xfrm>
            <a:off x="347663" y="1366838"/>
            <a:ext cx="3055937" cy="28575"/>
          </a:xfrm>
          <a:custGeom>
            <a:avLst/>
            <a:gdLst>
              <a:gd name="T0" fmla="*/ 0 w 1925"/>
              <a:gd name="T1" fmla="*/ 5 h 18"/>
              <a:gd name="T2" fmla="*/ 9 w 1925"/>
              <a:gd name="T3" fmla="*/ 5 h 18"/>
              <a:gd name="T4" fmla="*/ 14 w 1925"/>
              <a:gd name="T5" fmla="*/ 5 h 18"/>
              <a:gd name="T6" fmla="*/ 19 w 1925"/>
              <a:gd name="T7" fmla="*/ 4 h 18"/>
              <a:gd name="T8" fmla="*/ 24 w 1925"/>
              <a:gd name="T9" fmla="*/ 2 h 18"/>
              <a:gd name="T10" fmla="*/ 29 w 1925"/>
              <a:gd name="T11" fmla="*/ 1 h 18"/>
              <a:gd name="T12" fmla="*/ 33 w 1925"/>
              <a:gd name="T13" fmla="*/ 1 h 18"/>
              <a:gd name="T14" fmla="*/ 37 w 1925"/>
              <a:gd name="T15" fmla="*/ 0 h 18"/>
              <a:gd name="T16" fmla="*/ 52 w 1925"/>
              <a:gd name="T17" fmla="*/ 0 h 18"/>
              <a:gd name="T18" fmla="*/ 392 w 1925"/>
              <a:gd name="T19" fmla="*/ 0 h 18"/>
              <a:gd name="T20" fmla="*/ 554 w 1925"/>
              <a:gd name="T21" fmla="*/ 5 h 18"/>
              <a:gd name="T22" fmla="*/ 626 w 1925"/>
              <a:gd name="T23" fmla="*/ 5 h 18"/>
              <a:gd name="T24" fmla="*/ 640 w 1925"/>
              <a:gd name="T25" fmla="*/ 6 h 18"/>
              <a:gd name="T26" fmla="*/ 654 w 1925"/>
              <a:gd name="T27" fmla="*/ 7 h 18"/>
              <a:gd name="T28" fmla="*/ 669 w 1925"/>
              <a:gd name="T29" fmla="*/ 8 h 18"/>
              <a:gd name="T30" fmla="*/ 688 w 1925"/>
              <a:gd name="T31" fmla="*/ 9 h 18"/>
              <a:gd name="T32" fmla="*/ 759 w 1925"/>
              <a:gd name="T33" fmla="*/ 11 h 18"/>
              <a:gd name="T34" fmla="*/ 836 w 1925"/>
              <a:gd name="T35" fmla="*/ 15 h 18"/>
              <a:gd name="T36" fmla="*/ 875 w 1925"/>
              <a:gd name="T37" fmla="*/ 16 h 18"/>
              <a:gd name="T38" fmla="*/ 951 w 1925"/>
              <a:gd name="T39" fmla="*/ 16 h 18"/>
              <a:gd name="T40" fmla="*/ 1419 w 1925"/>
              <a:gd name="T41" fmla="*/ 17 h 18"/>
              <a:gd name="T42" fmla="*/ 1439 w 1925"/>
              <a:gd name="T43" fmla="*/ 16 h 18"/>
              <a:gd name="T44" fmla="*/ 1508 w 1925"/>
              <a:gd name="T45" fmla="*/ 13 h 18"/>
              <a:gd name="T46" fmla="*/ 1545 w 1925"/>
              <a:gd name="T47" fmla="*/ 12 h 18"/>
              <a:gd name="T48" fmla="*/ 1730 w 1925"/>
              <a:gd name="T49" fmla="*/ 10 h 18"/>
              <a:gd name="T50" fmla="*/ 1755 w 1925"/>
              <a:gd name="T51" fmla="*/ 9 h 18"/>
              <a:gd name="T52" fmla="*/ 1795 w 1925"/>
              <a:gd name="T53" fmla="*/ 7 h 18"/>
              <a:gd name="T54" fmla="*/ 1809 w 1925"/>
              <a:gd name="T55" fmla="*/ 6 h 18"/>
              <a:gd name="T56" fmla="*/ 1924 w 1925"/>
              <a:gd name="T5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5" h="18">
                <a:moveTo>
                  <a:pt x="0" y="5"/>
                </a:moveTo>
                <a:lnTo>
                  <a:pt x="9" y="5"/>
                </a:lnTo>
                <a:lnTo>
                  <a:pt x="14" y="5"/>
                </a:lnTo>
                <a:lnTo>
                  <a:pt x="19" y="4"/>
                </a:lnTo>
                <a:lnTo>
                  <a:pt x="24" y="2"/>
                </a:lnTo>
                <a:lnTo>
                  <a:pt x="29" y="1"/>
                </a:lnTo>
                <a:lnTo>
                  <a:pt x="33" y="1"/>
                </a:lnTo>
                <a:lnTo>
                  <a:pt x="37" y="0"/>
                </a:lnTo>
                <a:lnTo>
                  <a:pt x="52" y="0"/>
                </a:lnTo>
                <a:lnTo>
                  <a:pt x="392" y="0"/>
                </a:lnTo>
                <a:lnTo>
                  <a:pt x="554" y="5"/>
                </a:lnTo>
                <a:lnTo>
                  <a:pt x="626" y="5"/>
                </a:lnTo>
                <a:lnTo>
                  <a:pt x="640" y="6"/>
                </a:lnTo>
                <a:lnTo>
                  <a:pt x="654" y="7"/>
                </a:lnTo>
                <a:lnTo>
                  <a:pt x="669" y="8"/>
                </a:lnTo>
                <a:lnTo>
                  <a:pt x="688" y="9"/>
                </a:lnTo>
                <a:lnTo>
                  <a:pt x="759" y="11"/>
                </a:lnTo>
                <a:lnTo>
                  <a:pt x="836" y="15"/>
                </a:lnTo>
                <a:lnTo>
                  <a:pt x="875" y="16"/>
                </a:lnTo>
                <a:lnTo>
                  <a:pt x="951" y="16"/>
                </a:lnTo>
                <a:lnTo>
                  <a:pt x="1419" y="17"/>
                </a:lnTo>
                <a:lnTo>
                  <a:pt x="1439" y="16"/>
                </a:lnTo>
                <a:lnTo>
                  <a:pt x="1508" y="13"/>
                </a:lnTo>
                <a:lnTo>
                  <a:pt x="1545" y="12"/>
                </a:lnTo>
                <a:lnTo>
                  <a:pt x="1730" y="10"/>
                </a:lnTo>
                <a:lnTo>
                  <a:pt x="1755" y="9"/>
                </a:lnTo>
                <a:lnTo>
                  <a:pt x="1795" y="7"/>
                </a:lnTo>
                <a:lnTo>
                  <a:pt x="1809" y="6"/>
                </a:lnTo>
                <a:lnTo>
                  <a:pt x="1924"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9179" name="SMARTPenAnnotation297"/>
          <p:cNvSpPr>
            <a:spLocks/>
          </p:cNvSpPr>
          <p:nvPr/>
        </p:nvSpPr>
        <p:spPr bwMode="auto">
          <a:xfrm>
            <a:off x="295275" y="1758950"/>
            <a:ext cx="1314450" cy="55563"/>
          </a:xfrm>
          <a:custGeom>
            <a:avLst/>
            <a:gdLst>
              <a:gd name="T0" fmla="*/ 0 w 828"/>
              <a:gd name="T1" fmla="*/ 34 h 35"/>
              <a:gd name="T2" fmla="*/ 6 w 828"/>
              <a:gd name="T3" fmla="*/ 31 h 35"/>
              <a:gd name="T4" fmla="*/ 8 w 828"/>
              <a:gd name="T5" fmla="*/ 30 h 35"/>
              <a:gd name="T6" fmla="*/ 12 w 828"/>
              <a:gd name="T7" fmla="*/ 29 h 35"/>
              <a:gd name="T8" fmla="*/ 15 w 828"/>
              <a:gd name="T9" fmla="*/ 28 h 35"/>
              <a:gd name="T10" fmla="*/ 18 w 828"/>
              <a:gd name="T11" fmla="*/ 27 h 35"/>
              <a:gd name="T12" fmla="*/ 21 w 828"/>
              <a:gd name="T13" fmla="*/ 25 h 35"/>
              <a:gd name="T14" fmla="*/ 25 w 828"/>
              <a:gd name="T15" fmla="*/ 25 h 35"/>
              <a:gd name="T16" fmla="*/ 28 w 828"/>
              <a:gd name="T17" fmla="*/ 24 h 35"/>
              <a:gd name="T18" fmla="*/ 43 w 828"/>
              <a:gd name="T19" fmla="*/ 23 h 35"/>
              <a:gd name="T20" fmla="*/ 48 w 828"/>
              <a:gd name="T21" fmla="*/ 22 h 35"/>
              <a:gd name="T22" fmla="*/ 54 w 828"/>
              <a:gd name="T23" fmla="*/ 21 h 35"/>
              <a:gd name="T24" fmla="*/ 67 w 828"/>
              <a:gd name="T25" fmla="*/ 18 h 35"/>
              <a:gd name="T26" fmla="*/ 81 w 828"/>
              <a:gd name="T27" fmla="*/ 15 h 35"/>
              <a:gd name="T28" fmla="*/ 99 w 828"/>
              <a:gd name="T29" fmla="*/ 13 h 35"/>
              <a:gd name="T30" fmla="*/ 154 w 828"/>
              <a:gd name="T31" fmla="*/ 9 h 35"/>
              <a:gd name="T32" fmla="*/ 197 w 828"/>
              <a:gd name="T33" fmla="*/ 7 h 35"/>
              <a:gd name="T34" fmla="*/ 214 w 828"/>
              <a:gd name="T35" fmla="*/ 7 h 35"/>
              <a:gd name="T36" fmla="*/ 252 w 828"/>
              <a:gd name="T37" fmla="*/ 5 h 35"/>
              <a:gd name="T38" fmla="*/ 273 w 828"/>
              <a:gd name="T39" fmla="*/ 3 h 35"/>
              <a:gd name="T40" fmla="*/ 291 w 828"/>
              <a:gd name="T41" fmla="*/ 2 h 35"/>
              <a:gd name="T42" fmla="*/ 323 w 828"/>
              <a:gd name="T43" fmla="*/ 1 h 35"/>
              <a:gd name="T44" fmla="*/ 379 w 828"/>
              <a:gd name="T45" fmla="*/ 0 h 35"/>
              <a:gd name="T46" fmla="*/ 406 w 828"/>
              <a:gd name="T47" fmla="*/ 0 h 35"/>
              <a:gd name="T48" fmla="*/ 529 w 828"/>
              <a:gd name="T49" fmla="*/ 3 h 35"/>
              <a:gd name="T50" fmla="*/ 574 w 828"/>
              <a:gd name="T51" fmla="*/ 5 h 35"/>
              <a:gd name="T52" fmla="*/ 750 w 828"/>
              <a:gd name="T53" fmla="*/ 18 h 35"/>
              <a:gd name="T54" fmla="*/ 772 w 828"/>
              <a:gd name="T55" fmla="*/ 20 h 35"/>
              <a:gd name="T56" fmla="*/ 788 w 828"/>
              <a:gd name="T57" fmla="*/ 22 h 35"/>
              <a:gd name="T58" fmla="*/ 827 w 828"/>
              <a:gd name="T5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8" h="35">
                <a:moveTo>
                  <a:pt x="0" y="34"/>
                </a:moveTo>
                <a:lnTo>
                  <a:pt x="6" y="31"/>
                </a:lnTo>
                <a:lnTo>
                  <a:pt x="8" y="30"/>
                </a:lnTo>
                <a:lnTo>
                  <a:pt x="12" y="29"/>
                </a:lnTo>
                <a:lnTo>
                  <a:pt x="15" y="28"/>
                </a:lnTo>
                <a:lnTo>
                  <a:pt x="18" y="27"/>
                </a:lnTo>
                <a:lnTo>
                  <a:pt x="21" y="25"/>
                </a:lnTo>
                <a:lnTo>
                  <a:pt x="25" y="25"/>
                </a:lnTo>
                <a:lnTo>
                  <a:pt x="28" y="24"/>
                </a:lnTo>
                <a:lnTo>
                  <a:pt x="43" y="23"/>
                </a:lnTo>
                <a:lnTo>
                  <a:pt x="48" y="22"/>
                </a:lnTo>
                <a:lnTo>
                  <a:pt x="54" y="21"/>
                </a:lnTo>
                <a:lnTo>
                  <a:pt x="67" y="18"/>
                </a:lnTo>
                <a:lnTo>
                  <a:pt x="81" y="15"/>
                </a:lnTo>
                <a:lnTo>
                  <a:pt x="99" y="13"/>
                </a:lnTo>
                <a:lnTo>
                  <a:pt x="154" y="9"/>
                </a:lnTo>
                <a:lnTo>
                  <a:pt x="197" y="7"/>
                </a:lnTo>
                <a:lnTo>
                  <a:pt x="214" y="7"/>
                </a:lnTo>
                <a:lnTo>
                  <a:pt x="252" y="5"/>
                </a:lnTo>
                <a:lnTo>
                  <a:pt x="273" y="3"/>
                </a:lnTo>
                <a:lnTo>
                  <a:pt x="291" y="2"/>
                </a:lnTo>
                <a:lnTo>
                  <a:pt x="323" y="1"/>
                </a:lnTo>
                <a:lnTo>
                  <a:pt x="379" y="0"/>
                </a:lnTo>
                <a:lnTo>
                  <a:pt x="406" y="0"/>
                </a:lnTo>
                <a:lnTo>
                  <a:pt x="529" y="3"/>
                </a:lnTo>
                <a:lnTo>
                  <a:pt x="574" y="5"/>
                </a:lnTo>
                <a:lnTo>
                  <a:pt x="750" y="18"/>
                </a:lnTo>
                <a:lnTo>
                  <a:pt x="772" y="20"/>
                </a:lnTo>
                <a:lnTo>
                  <a:pt x="788" y="22"/>
                </a:lnTo>
                <a:lnTo>
                  <a:pt x="82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9180" name="SMARTPenAnnotation298"/>
          <p:cNvSpPr>
            <a:spLocks/>
          </p:cNvSpPr>
          <p:nvPr/>
        </p:nvSpPr>
        <p:spPr bwMode="auto">
          <a:xfrm>
            <a:off x="4349750" y="1169988"/>
            <a:ext cx="566738" cy="573087"/>
          </a:xfrm>
          <a:custGeom>
            <a:avLst/>
            <a:gdLst>
              <a:gd name="T0" fmla="*/ 86 w 357"/>
              <a:gd name="T1" fmla="*/ 333 h 361"/>
              <a:gd name="T2" fmla="*/ 84 w 357"/>
              <a:gd name="T3" fmla="*/ 331 h 361"/>
              <a:gd name="T4" fmla="*/ 88 w 357"/>
              <a:gd name="T5" fmla="*/ 318 h 361"/>
              <a:gd name="T6" fmla="*/ 94 w 357"/>
              <a:gd name="T7" fmla="*/ 284 h 361"/>
              <a:gd name="T8" fmla="*/ 107 w 357"/>
              <a:gd name="T9" fmla="*/ 203 h 361"/>
              <a:gd name="T10" fmla="*/ 111 w 357"/>
              <a:gd name="T11" fmla="*/ 172 h 361"/>
              <a:gd name="T12" fmla="*/ 114 w 357"/>
              <a:gd name="T13" fmla="*/ 146 h 361"/>
              <a:gd name="T14" fmla="*/ 117 w 357"/>
              <a:gd name="T15" fmla="*/ 72 h 361"/>
              <a:gd name="T16" fmla="*/ 121 w 357"/>
              <a:gd name="T17" fmla="*/ 16 h 361"/>
              <a:gd name="T18" fmla="*/ 124 w 357"/>
              <a:gd name="T19" fmla="*/ 3 h 361"/>
              <a:gd name="T20" fmla="*/ 131 w 357"/>
              <a:gd name="T21" fmla="*/ 1 h 361"/>
              <a:gd name="T22" fmla="*/ 151 w 357"/>
              <a:gd name="T23" fmla="*/ 10 h 361"/>
              <a:gd name="T24" fmla="*/ 179 w 357"/>
              <a:gd name="T25" fmla="*/ 49 h 361"/>
              <a:gd name="T26" fmla="*/ 222 w 357"/>
              <a:gd name="T27" fmla="*/ 109 h 361"/>
              <a:gd name="T28" fmla="*/ 254 w 357"/>
              <a:gd name="T29" fmla="*/ 158 h 361"/>
              <a:gd name="T30" fmla="*/ 273 w 357"/>
              <a:gd name="T31" fmla="*/ 199 h 361"/>
              <a:gd name="T32" fmla="*/ 279 w 357"/>
              <a:gd name="T33" fmla="*/ 222 h 361"/>
              <a:gd name="T34" fmla="*/ 278 w 357"/>
              <a:gd name="T35" fmla="*/ 234 h 361"/>
              <a:gd name="T36" fmla="*/ 276 w 357"/>
              <a:gd name="T37" fmla="*/ 246 h 361"/>
              <a:gd name="T38" fmla="*/ 263 w 357"/>
              <a:gd name="T39" fmla="*/ 258 h 361"/>
              <a:gd name="T40" fmla="*/ 234 w 357"/>
              <a:gd name="T41" fmla="*/ 272 h 361"/>
              <a:gd name="T42" fmla="*/ 210 w 357"/>
              <a:gd name="T43" fmla="*/ 275 h 361"/>
              <a:gd name="T44" fmla="*/ 164 w 357"/>
              <a:gd name="T45" fmla="*/ 277 h 361"/>
              <a:gd name="T46" fmla="*/ 129 w 357"/>
              <a:gd name="T47" fmla="*/ 280 h 361"/>
              <a:gd name="T48" fmla="*/ 104 w 357"/>
              <a:gd name="T49" fmla="*/ 279 h 361"/>
              <a:gd name="T50" fmla="*/ 67 w 357"/>
              <a:gd name="T51" fmla="*/ 270 h 361"/>
              <a:gd name="T52" fmla="*/ 45 w 357"/>
              <a:gd name="T53" fmla="*/ 263 h 361"/>
              <a:gd name="T54" fmla="*/ 22 w 357"/>
              <a:gd name="T55" fmla="*/ 251 h 361"/>
              <a:gd name="T56" fmla="*/ 4 w 357"/>
              <a:gd name="T57" fmla="*/ 238 h 361"/>
              <a:gd name="T58" fmla="*/ 0 w 357"/>
              <a:gd name="T59" fmla="*/ 217 h 361"/>
              <a:gd name="T60" fmla="*/ 2 w 357"/>
              <a:gd name="T61" fmla="*/ 199 h 361"/>
              <a:gd name="T62" fmla="*/ 20 w 357"/>
              <a:gd name="T63" fmla="*/ 173 h 361"/>
              <a:gd name="T64" fmla="*/ 50 w 357"/>
              <a:gd name="T65" fmla="*/ 148 h 361"/>
              <a:gd name="T66" fmla="*/ 77 w 357"/>
              <a:gd name="T67" fmla="*/ 133 h 361"/>
              <a:gd name="T68" fmla="*/ 139 w 357"/>
              <a:gd name="T69" fmla="*/ 100 h 361"/>
              <a:gd name="T70" fmla="*/ 167 w 357"/>
              <a:gd name="T71" fmla="*/ 90 h 361"/>
              <a:gd name="T72" fmla="*/ 231 w 357"/>
              <a:gd name="T73" fmla="*/ 74 h 361"/>
              <a:gd name="T74" fmla="*/ 262 w 357"/>
              <a:gd name="T75" fmla="*/ 69 h 361"/>
              <a:gd name="T76" fmla="*/ 287 w 357"/>
              <a:gd name="T77" fmla="*/ 65 h 361"/>
              <a:gd name="T78" fmla="*/ 307 w 357"/>
              <a:gd name="T79" fmla="*/ 63 h 361"/>
              <a:gd name="T80" fmla="*/ 338 w 357"/>
              <a:gd name="T81" fmla="*/ 70 h 361"/>
              <a:gd name="T82" fmla="*/ 356 w 357"/>
              <a:gd name="T83" fmla="*/ 82 h 361"/>
              <a:gd name="T84" fmla="*/ 353 w 357"/>
              <a:gd name="T85" fmla="*/ 90 h 361"/>
              <a:gd name="T86" fmla="*/ 324 w 357"/>
              <a:gd name="T87" fmla="*/ 117 h 361"/>
              <a:gd name="T88" fmla="*/ 304 w 357"/>
              <a:gd name="T89" fmla="*/ 135 h 361"/>
              <a:gd name="T90" fmla="*/ 284 w 357"/>
              <a:gd name="T91" fmla="*/ 149 h 361"/>
              <a:gd name="T92" fmla="*/ 254 w 357"/>
              <a:gd name="T93" fmla="*/ 169 h 361"/>
              <a:gd name="T94" fmla="*/ 200 w 357"/>
              <a:gd name="T95" fmla="*/ 202 h 361"/>
              <a:gd name="T96" fmla="*/ 149 w 357"/>
              <a:gd name="T97" fmla="*/ 232 h 361"/>
              <a:gd name="T98" fmla="*/ 126 w 357"/>
              <a:gd name="T99" fmla="*/ 251 h 361"/>
              <a:gd name="T100" fmla="*/ 65 w 357"/>
              <a:gd name="T101" fmla="*/ 30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7" h="361">
                <a:moveTo>
                  <a:pt x="89" y="326"/>
                </a:moveTo>
                <a:lnTo>
                  <a:pt x="86" y="332"/>
                </a:lnTo>
                <a:lnTo>
                  <a:pt x="86" y="333"/>
                </a:lnTo>
                <a:lnTo>
                  <a:pt x="85" y="333"/>
                </a:lnTo>
                <a:lnTo>
                  <a:pt x="84" y="331"/>
                </a:lnTo>
                <a:lnTo>
                  <a:pt x="84" y="329"/>
                </a:lnTo>
                <a:lnTo>
                  <a:pt x="86" y="324"/>
                </a:lnTo>
                <a:lnTo>
                  <a:pt x="88" y="318"/>
                </a:lnTo>
                <a:lnTo>
                  <a:pt x="89" y="306"/>
                </a:lnTo>
                <a:lnTo>
                  <a:pt x="92" y="297"/>
                </a:lnTo>
                <a:lnTo>
                  <a:pt x="94" y="284"/>
                </a:lnTo>
                <a:lnTo>
                  <a:pt x="103" y="228"/>
                </a:lnTo>
                <a:lnTo>
                  <a:pt x="105" y="215"/>
                </a:lnTo>
                <a:lnTo>
                  <a:pt x="107" y="203"/>
                </a:lnTo>
                <a:lnTo>
                  <a:pt x="109" y="192"/>
                </a:lnTo>
                <a:lnTo>
                  <a:pt x="110" y="182"/>
                </a:lnTo>
                <a:lnTo>
                  <a:pt x="111" y="172"/>
                </a:lnTo>
                <a:lnTo>
                  <a:pt x="112" y="163"/>
                </a:lnTo>
                <a:lnTo>
                  <a:pt x="113" y="154"/>
                </a:lnTo>
                <a:lnTo>
                  <a:pt x="114" y="146"/>
                </a:lnTo>
                <a:lnTo>
                  <a:pt x="115" y="133"/>
                </a:lnTo>
                <a:lnTo>
                  <a:pt x="116" y="118"/>
                </a:lnTo>
                <a:lnTo>
                  <a:pt x="117" y="72"/>
                </a:lnTo>
                <a:lnTo>
                  <a:pt x="117" y="35"/>
                </a:lnTo>
                <a:lnTo>
                  <a:pt x="119" y="25"/>
                </a:lnTo>
                <a:lnTo>
                  <a:pt x="121" y="16"/>
                </a:lnTo>
                <a:lnTo>
                  <a:pt x="122" y="8"/>
                </a:lnTo>
                <a:lnTo>
                  <a:pt x="123" y="5"/>
                </a:lnTo>
                <a:lnTo>
                  <a:pt x="124" y="3"/>
                </a:lnTo>
                <a:lnTo>
                  <a:pt x="126" y="2"/>
                </a:lnTo>
                <a:lnTo>
                  <a:pt x="127" y="1"/>
                </a:lnTo>
                <a:lnTo>
                  <a:pt x="131" y="1"/>
                </a:lnTo>
                <a:lnTo>
                  <a:pt x="142" y="0"/>
                </a:lnTo>
                <a:lnTo>
                  <a:pt x="144" y="1"/>
                </a:lnTo>
                <a:lnTo>
                  <a:pt x="151" y="10"/>
                </a:lnTo>
                <a:lnTo>
                  <a:pt x="163" y="27"/>
                </a:lnTo>
                <a:lnTo>
                  <a:pt x="171" y="39"/>
                </a:lnTo>
                <a:lnTo>
                  <a:pt x="179" y="49"/>
                </a:lnTo>
                <a:lnTo>
                  <a:pt x="187" y="58"/>
                </a:lnTo>
                <a:lnTo>
                  <a:pt x="194" y="68"/>
                </a:lnTo>
                <a:lnTo>
                  <a:pt x="222" y="109"/>
                </a:lnTo>
                <a:lnTo>
                  <a:pt x="245" y="143"/>
                </a:lnTo>
                <a:lnTo>
                  <a:pt x="250" y="151"/>
                </a:lnTo>
                <a:lnTo>
                  <a:pt x="254" y="158"/>
                </a:lnTo>
                <a:lnTo>
                  <a:pt x="260" y="169"/>
                </a:lnTo>
                <a:lnTo>
                  <a:pt x="269" y="189"/>
                </a:lnTo>
                <a:lnTo>
                  <a:pt x="273" y="199"/>
                </a:lnTo>
                <a:lnTo>
                  <a:pt x="275" y="205"/>
                </a:lnTo>
                <a:lnTo>
                  <a:pt x="277" y="212"/>
                </a:lnTo>
                <a:lnTo>
                  <a:pt x="279" y="222"/>
                </a:lnTo>
                <a:lnTo>
                  <a:pt x="279" y="227"/>
                </a:lnTo>
                <a:lnTo>
                  <a:pt x="279" y="231"/>
                </a:lnTo>
                <a:lnTo>
                  <a:pt x="278" y="234"/>
                </a:lnTo>
                <a:lnTo>
                  <a:pt x="277" y="236"/>
                </a:lnTo>
                <a:lnTo>
                  <a:pt x="276" y="243"/>
                </a:lnTo>
                <a:lnTo>
                  <a:pt x="276" y="246"/>
                </a:lnTo>
                <a:lnTo>
                  <a:pt x="274" y="249"/>
                </a:lnTo>
                <a:lnTo>
                  <a:pt x="272" y="252"/>
                </a:lnTo>
                <a:lnTo>
                  <a:pt x="263" y="258"/>
                </a:lnTo>
                <a:lnTo>
                  <a:pt x="252" y="264"/>
                </a:lnTo>
                <a:lnTo>
                  <a:pt x="244" y="268"/>
                </a:lnTo>
                <a:lnTo>
                  <a:pt x="234" y="272"/>
                </a:lnTo>
                <a:lnTo>
                  <a:pt x="224" y="274"/>
                </a:lnTo>
                <a:lnTo>
                  <a:pt x="218" y="274"/>
                </a:lnTo>
                <a:lnTo>
                  <a:pt x="210" y="275"/>
                </a:lnTo>
                <a:lnTo>
                  <a:pt x="190" y="275"/>
                </a:lnTo>
                <a:lnTo>
                  <a:pt x="178" y="276"/>
                </a:lnTo>
                <a:lnTo>
                  <a:pt x="164" y="277"/>
                </a:lnTo>
                <a:lnTo>
                  <a:pt x="151" y="278"/>
                </a:lnTo>
                <a:lnTo>
                  <a:pt x="139" y="279"/>
                </a:lnTo>
                <a:lnTo>
                  <a:pt x="129" y="280"/>
                </a:lnTo>
                <a:lnTo>
                  <a:pt x="119" y="280"/>
                </a:lnTo>
                <a:lnTo>
                  <a:pt x="111" y="280"/>
                </a:lnTo>
                <a:lnTo>
                  <a:pt x="104" y="279"/>
                </a:lnTo>
                <a:lnTo>
                  <a:pt x="97" y="278"/>
                </a:lnTo>
                <a:lnTo>
                  <a:pt x="88" y="276"/>
                </a:lnTo>
                <a:lnTo>
                  <a:pt x="67" y="270"/>
                </a:lnTo>
                <a:lnTo>
                  <a:pt x="58" y="268"/>
                </a:lnTo>
                <a:lnTo>
                  <a:pt x="51" y="265"/>
                </a:lnTo>
                <a:lnTo>
                  <a:pt x="45" y="263"/>
                </a:lnTo>
                <a:lnTo>
                  <a:pt x="38" y="260"/>
                </a:lnTo>
                <a:lnTo>
                  <a:pt x="30" y="256"/>
                </a:lnTo>
                <a:lnTo>
                  <a:pt x="22" y="251"/>
                </a:lnTo>
                <a:lnTo>
                  <a:pt x="11" y="244"/>
                </a:lnTo>
                <a:lnTo>
                  <a:pt x="7" y="241"/>
                </a:lnTo>
                <a:lnTo>
                  <a:pt x="4" y="238"/>
                </a:lnTo>
                <a:lnTo>
                  <a:pt x="3" y="235"/>
                </a:lnTo>
                <a:lnTo>
                  <a:pt x="1" y="228"/>
                </a:lnTo>
                <a:lnTo>
                  <a:pt x="0" y="217"/>
                </a:lnTo>
                <a:lnTo>
                  <a:pt x="0" y="210"/>
                </a:lnTo>
                <a:lnTo>
                  <a:pt x="1" y="202"/>
                </a:lnTo>
                <a:lnTo>
                  <a:pt x="2" y="199"/>
                </a:lnTo>
                <a:lnTo>
                  <a:pt x="7" y="191"/>
                </a:lnTo>
                <a:lnTo>
                  <a:pt x="13" y="183"/>
                </a:lnTo>
                <a:lnTo>
                  <a:pt x="20" y="173"/>
                </a:lnTo>
                <a:lnTo>
                  <a:pt x="29" y="164"/>
                </a:lnTo>
                <a:lnTo>
                  <a:pt x="40" y="156"/>
                </a:lnTo>
                <a:lnTo>
                  <a:pt x="50" y="148"/>
                </a:lnTo>
                <a:lnTo>
                  <a:pt x="56" y="144"/>
                </a:lnTo>
                <a:lnTo>
                  <a:pt x="63" y="141"/>
                </a:lnTo>
                <a:lnTo>
                  <a:pt x="77" y="133"/>
                </a:lnTo>
                <a:lnTo>
                  <a:pt x="114" y="114"/>
                </a:lnTo>
                <a:lnTo>
                  <a:pt x="122" y="110"/>
                </a:lnTo>
                <a:lnTo>
                  <a:pt x="139" y="100"/>
                </a:lnTo>
                <a:lnTo>
                  <a:pt x="148" y="96"/>
                </a:lnTo>
                <a:lnTo>
                  <a:pt x="157" y="93"/>
                </a:lnTo>
                <a:lnTo>
                  <a:pt x="167" y="90"/>
                </a:lnTo>
                <a:lnTo>
                  <a:pt x="176" y="87"/>
                </a:lnTo>
                <a:lnTo>
                  <a:pt x="185" y="85"/>
                </a:lnTo>
                <a:lnTo>
                  <a:pt x="231" y="74"/>
                </a:lnTo>
                <a:lnTo>
                  <a:pt x="243" y="72"/>
                </a:lnTo>
                <a:lnTo>
                  <a:pt x="253" y="70"/>
                </a:lnTo>
                <a:lnTo>
                  <a:pt x="262" y="69"/>
                </a:lnTo>
                <a:lnTo>
                  <a:pt x="271" y="68"/>
                </a:lnTo>
                <a:lnTo>
                  <a:pt x="279" y="67"/>
                </a:lnTo>
                <a:lnTo>
                  <a:pt x="287" y="65"/>
                </a:lnTo>
                <a:lnTo>
                  <a:pt x="294" y="64"/>
                </a:lnTo>
                <a:lnTo>
                  <a:pt x="301" y="63"/>
                </a:lnTo>
                <a:lnTo>
                  <a:pt x="307" y="63"/>
                </a:lnTo>
                <a:lnTo>
                  <a:pt x="318" y="64"/>
                </a:lnTo>
                <a:lnTo>
                  <a:pt x="327" y="66"/>
                </a:lnTo>
                <a:lnTo>
                  <a:pt x="338" y="70"/>
                </a:lnTo>
                <a:lnTo>
                  <a:pt x="345" y="73"/>
                </a:lnTo>
                <a:lnTo>
                  <a:pt x="355" y="81"/>
                </a:lnTo>
                <a:lnTo>
                  <a:pt x="356" y="82"/>
                </a:lnTo>
                <a:lnTo>
                  <a:pt x="356" y="84"/>
                </a:lnTo>
                <a:lnTo>
                  <a:pt x="355" y="86"/>
                </a:lnTo>
                <a:lnTo>
                  <a:pt x="353" y="90"/>
                </a:lnTo>
                <a:lnTo>
                  <a:pt x="343" y="100"/>
                </a:lnTo>
                <a:lnTo>
                  <a:pt x="338" y="105"/>
                </a:lnTo>
                <a:lnTo>
                  <a:pt x="324" y="117"/>
                </a:lnTo>
                <a:lnTo>
                  <a:pt x="317" y="123"/>
                </a:lnTo>
                <a:lnTo>
                  <a:pt x="310" y="129"/>
                </a:lnTo>
                <a:lnTo>
                  <a:pt x="304" y="135"/>
                </a:lnTo>
                <a:lnTo>
                  <a:pt x="298" y="140"/>
                </a:lnTo>
                <a:lnTo>
                  <a:pt x="291" y="144"/>
                </a:lnTo>
                <a:lnTo>
                  <a:pt x="284" y="149"/>
                </a:lnTo>
                <a:lnTo>
                  <a:pt x="276" y="153"/>
                </a:lnTo>
                <a:lnTo>
                  <a:pt x="262" y="164"/>
                </a:lnTo>
                <a:lnTo>
                  <a:pt x="254" y="169"/>
                </a:lnTo>
                <a:lnTo>
                  <a:pt x="236" y="180"/>
                </a:lnTo>
                <a:lnTo>
                  <a:pt x="209" y="197"/>
                </a:lnTo>
                <a:lnTo>
                  <a:pt x="200" y="202"/>
                </a:lnTo>
                <a:lnTo>
                  <a:pt x="176" y="215"/>
                </a:lnTo>
                <a:lnTo>
                  <a:pt x="158" y="226"/>
                </a:lnTo>
                <a:lnTo>
                  <a:pt x="149" y="232"/>
                </a:lnTo>
                <a:lnTo>
                  <a:pt x="141" y="238"/>
                </a:lnTo>
                <a:lnTo>
                  <a:pt x="133" y="245"/>
                </a:lnTo>
                <a:lnTo>
                  <a:pt x="126" y="251"/>
                </a:lnTo>
                <a:lnTo>
                  <a:pt x="101" y="271"/>
                </a:lnTo>
                <a:lnTo>
                  <a:pt x="79" y="290"/>
                </a:lnTo>
                <a:lnTo>
                  <a:pt x="65" y="302"/>
                </a:lnTo>
                <a:lnTo>
                  <a:pt x="5" y="36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080651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endParaRPr lang="en-US" altLang="en-US"/>
          </a:p>
        </p:txBody>
      </p:sp>
      <p:sp>
        <p:nvSpPr>
          <p:cNvPr id="535555" name="Rectangle 3"/>
          <p:cNvSpPr>
            <a:spLocks noGrp="1" noChangeArrowheads="1"/>
          </p:cNvSpPr>
          <p:nvPr>
            <p:ph type="body" idx="1"/>
          </p:nvPr>
        </p:nvSpPr>
        <p:spPr/>
        <p:txBody>
          <a:bodyPr/>
          <a:lstStyle/>
          <a:p>
            <a:endParaRPr lang="en-US" altLang="en-US"/>
          </a:p>
        </p:txBody>
      </p:sp>
      <p:pic>
        <p:nvPicPr>
          <p:cNvPr id="535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8350"/>
            <a:ext cx="9144000" cy="6089650"/>
          </a:xfrm>
          <a:prstGeom prst="rect">
            <a:avLst/>
          </a:prstGeom>
          <a:noFill/>
          <a:extLst>
            <a:ext uri="{909E8E84-426E-40DD-AFC4-6F175D3DCCD1}">
              <a14:hiddenFill xmlns:a14="http://schemas.microsoft.com/office/drawing/2010/main">
                <a:solidFill>
                  <a:srgbClr val="FFFFFF"/>
                </a:solidFill>
              </a14:hiddenFill>
            </a:ext>
          </a:extLst>
        </p:spPr>
      </p:pic>
      <p:sp>
        <p:nvSpPr>
          <p:cNvPr id="535557" name="Text Box 5"/>
          <p:cNvSpPr txBox="1">
            <a:spLocks noChangeArrowheads="1"/>
          </p:cNvSpPr>
          <p:nvPr/>
        </p:nvSpPr>
        <p:spPr bwMode="auto">
          <a:xfrm>
            <a:off x="152400" y="228600"/>
            <a:ext cx="883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FFFFFF"/>
                </a:solidFill>
              </a:rPr>
              <a:t>Macduff, suspicious from the first, asks Macbeth why he killed the guards.  Macbeth replies that it was his love for and loyalty to Duncan that caused him to act on impulse and kill the villains before he’d had a chance to think reasonably.</a:t>
            </a:r>
          </a:p>
        </p:txBody>
      </p:sp>
      <p:sp>
        <p:nvSpPr>
          <p:cNvPr id="535559" name="Text Box 7"/>
          <p:cNvSpPr txBox="1">
            <a:spLocks noChangeArrowheads="1"/>
          </p:cNvSpPr>
          <p:nvPr/>
        </p:nvSpPr>
        <p:spPr bwMode="auto">
          <a:xfrm>
            <a:off x="152400" y="4800600"/>
            <a:ext cx="8839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FFFFFF"/>
                </a:solidFill>
              </a:rPr>
              <a:t>Sensing unwanted attention and suspicious on her husband, Lady Macbeth diverts everyone’s attention to herself by fainting.  Banquo requests someone take care of their hostess, and realizes they are all just half-dressed.</a:t>
            </a:r>
          </a:p>
        </p:txBody>
      </p:sp>
      <p:sp>
        <p:nvSpPr>
          <p:cNvPr id="535560" name="SMARTPenAnnotation284"/>
          <p:cNvSpPr>
            <a:spLocks/>
          </p:cNvSpPr>
          <p:nvPr/>
        </p:nvSpPr>
        <p:spPr bwMode="auto">
          <a:xfrm>
            <a:off x="384175" y="625475"/>
            <a:ext cx="4733925" cy="23813"/>
          </a:xfrm>
          <a:custGeom>
            <a:avLst/>
            <a:gdLst>
              <a:gd name="T0" fmla="*/ 0 w 2982"/>
              <a:gd name="T1" fmla="*/ 5 h 15"/>
              <a:gd name="T2" fmla="*/ 13 w 2982"/>
              <a:gd name="T3" fmla="*/ 5 h 15"/>
              <a:gd name="T4" fmla="*/ 16 w 2982"/>
              <a:gd name="T5" fmla="*/ 5 h 15"/>
              <a:gd name="T6" fmla="*/ 20 w 2982"/>
              <a:gd name="T7" fmla="*/ 4 h 15"/>
              <a:gd name="T8" fmla="*/ 25 w 2982"/>
              <a:gd name="T9" fmla="*/ 2 h 15"/>
              <a:gd name="T10" fmla="*/ 29 w 2982"/>
              <a:gd name="T11" fmla="*/ 2 h 15"/>
              <a:gd name="T12" fmla="*/ 33 w 2982"/>
              <a:gd name="T13" fmla="*/ 1 h 15"/>
              <a:gd name="T14" fmla="*/ 37 w 2982"/>
              <a:gd name="T15" fmla="*/ 1 h 15"/>
              <a:gd name="T16" fmla="*/ 43 w 2982"/>
              <a:gd name="T17" fmla="*/ 1 h 15"/>
              <a:gd name="T18" fmla="*/ 50 w 2982"/>
              <a:gd name="T19" fmla="*/ 2 h 15"/>
              <a:gd name="T20" fmla="*/ 57 w 2982"/>
              <a:gd name="T21" fmla="*/ 3 h 15"/>
              <a:gd name="T22" fmla="*/ 64 w 2982"/>
              <a:gd name="T23" fmla="*/ 4 h 15"/>
              <a:gd name="T24" fmla="*/ 69 w 2982"/>
              <a:gd name="T25" fmla="*/ 4 h 15"/>
              <a:gd name="T26" fmla="*/ 74 w 2982"/>
              <a:gd name="T27" fmla="*/ 5 h 15"/>
              <a:gd name="T28" fmla="*/ 83 w 2982"/>
              <a:gd name="T29" fmla="*/ 5 h 15"/>
              <a:gd name="T30" fmla="*/ 111 w 2982"/>
              <a:gd name="T31" fmla="*/ 5 h 15"/>
              <a:gd name="T32" fmla="*/ 119 w 2982"/>
              <a:gd name="T33" fmla="*/ 6 h 15"/>
              <a:gd name="T34" fmla="*/ 126 w 2982"/>
              <a:gd name="T35" fmla="*/ 7 h 15"/>
              <a:gd name="T36" fmla="*/ 133 w 2982"/>
              <a:gd name="T37" fmla="*/ 8 h 15"/>
              <a:gd name="T38" fmla="*/ 139 w 2982"/>
              <a:gd name="T39" fmla="*/ 9 h 15"/>
              <a:gd name="T40" fmla="*/ 145 w 2982"/>
              <a:gd name="T41" fmla="*/ 10 h 15"/>
              <a:gd name="T42" fmla="*/ 151 w 2982"/>
              <a:gd name="T43" fmla="*/ 10 h 15"/>
              <a:gd name="T44" fmla="*/ 163 w 2982"/>
              <a:gd name="T45" fmla="*/ 11 h 15"/>
              <a:gd name="T46" fmla="*/ 250 w 2982"/>
              <a:gd name="T47" fmla="*/ 11 h 15"/>
              <a:gd name="T48" fmla="*/ 832 w 2982"/>
              <a:gd name="T49" fmla="*/ 11 h 15"/>
              <a:gd name="T50" fmla="*/ 875 w 2982"/>
              <a:gd name="T51" fmla="*/ 13 h 15"/>
              <a:gd name="T52" fmla="*/ 902 w 2982"/>
              <a:gd name="T53" fmla="*/ 14 h 15"/>
              <a:gd name="T54" fmla="*/ 942 w 2982"/>
              <a:gd name="T55" fmla="*/ 14 h 15"/>
              <a:gd name="T56" fmla="*/ 958 w 2982"/>
              <a:gd name="T57" fmla="*/ 13 h 15"/>
              <a:gd name="T58" fmla="*/ 986 w 2982"/>
              <a:gd name="T59" fmla="*/ 12 h 15"/>
              <a:gd name="T60" fmla="*/ 1014 w 2982"/>
              <a:gd name="T61" fmla="*/ 11 h 15"/>
              <a:gd name="T62" fmla="*/ 1214 w 2982"/>
              <a:gd name="T63" fmla="*/ 11 h 15"/>
              <a:gd name="T64" fmla="*/ 1237 w 2982"/>
              <a:gd name="T65" fmla="*/ 10 h 15"/>
              <a:gd name="T66" fmla="*/ 1256 w 2982"/>
              <a:gd name="T67" fmla="*/ 9 h 15"/>
              <a:gd name="T68" fmla="*/ 1272 w 2982"/>
              <a:gd name="T69" fmla="*/ 8 h 15"/>
              <a:gd name="T70" fmla="*/ 1287 w 2982"/>
              <a:gd name="T71" fmla="*/ 7 h 15"/>
              <a:gd name="T72" fmla="*/ 1316 w 2982"/>
              <a:gd name="T73" fmla="*/ 6 h 15"/>
              <a:gd name="T74" fmla="*/ 1460 w 2982"/>
              <a:gd name="T75" fmla="*/ 5 h 15"/>
              <a:gd name="T76" fmla="*/ 2009 w 2982"/>
              <a:gd name="T77" fmla="*/ 5 h 15"/>
              <a:gd name="T78" fmla="*/ 2024 w 2982"/>
              <a:gd name="T79" fmla="*/ 5 h 15"/>
              <a:gd name="T80" fmla="*/ 2076 w 2982"/>
              <a:gd name="T81" fmla="*/ 2 h 15"/>
              <a:gd name="T82" fmla="*/ 2105 w 2982"/>
              <a:gd name="T83" fmla="*/ 1 h 15"/>
              <a:gd name="T84" fmla="*/ 2201 w 2982"/>
              <a:gd name="T85" fmla="*/ 0 h 15"/>
              <a:gd name="T86" fmla="*/ 2711 w 2982"/>
              <a:gd name="T87" fmla="*/ 0 h 15"/>
              <a:gd name="T88" fmla="*/ 2729 w 2982"/>
              <a:gd name="T89" fmla="*/ 0 h 15"/>
              <a:gd name="T90" fmla="*/ 2743 w 2982"/>
              <a:gd name="T91" fmla="*/ 1 h 15"/>
              <a:gd name="T92" fmla="*/ 2755 w 2982"/>
              <a:gd name="T93" fmla="*/ 3 h 15"/>
              <a:gd name="T94" fmla="*/ 2768 w 2982"/>
              <a:gd name="T95" fmla="*/ 4 h 15"/>
              <a:gd name="T96" fmla="*/ 2783 w 2982"/>
              <a:gd name="T97" fmla="*/ 4 h 15"/>
              <a:gd name="T98" fmla="*/ 2832 w 2982"/>
              <a:gd name="T99" fmla="*/ 5 h 15"/>
              <a:gd name="T100" fmla="*/ 2981 w 2982"/>
              <a:gd name="T10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82" h="15">
                <a:moveTo>
                  <a:pt x="0" y="5"/>
                </a:moveTo>
                <a:lnTo>
                  <a:pt x="13" y="5"/>
                </a:lnTo>
                <a:lnTo>
                  <a:pt x="16" y="5"/>
                </a:lnTo>
                <a:lnTo>
                  <a:pt x="20" y="4"/>
                </a:lnTo>
                <a:lnTo>
                  <a:pt x="25" y="2"/>
                </a:lnTo>
                <a:lnTo>
                  <a:pt x="29" y="2"/>
                </a:lnTo>
                <a:lnTo>
                  <a:pt x="33" y="1"/>
                </a:lnTo>
                <a:lnTo>
                  <a:pt x="37" y="1"/>
                </a:lnTo>
                <a:lnTo>
                  <a:pt x="43" y="1"/>
                </a:lnTo>
                <a:lnTo>
                  <a:pt x="50" y="2"/>
                </a:lnTo>
                <a:lnTo>
                  <a:pt x="57" y="3"/>
                </a:lnTo>
                <a:lnTo>
                  <a:pt x="64" y="4"/>
                </a:lnTo>
                <a:lnTo>
                  <a:pt x="69" y="4"/>
                </a:lnTo>
                <a:lnTo>
                  <a:pt x="74" y="5"/>
                </a:lnTo>
                <a:lnTo>
                  <a:pt x="83" y="5"/>
                </a:lnTo>
                <a:lnTo>
                  <a:pt x="111" y="5"/>
                </a:lnTo>
                <a:lnTo>
                  <a:pt x="119" y="6"/>
                </a:lnTo>
                <a:lnTo>
                  <a:pt x="126" y="7"/>
                </a:lnTo>
                <a:lnTo>
                  <a:pt x="133" y="8"/>
                </a:lnTo>
                <a:lnTo>
                  <a:pt x="139" y="9"/>
                </a:lnTo>
                <a:lnTo>
                  <a:pt x="145" y="10"/>
                </a:lnTo>
                <a:lnTo>
                  <a:pt x="151" y="10"/>
                </a:lnTo>
                <a:lnTo>
                  <a:pt x="163" y="11"/>
                </a:lnTo>
                <a:lnTo>
                  <a:pt x="250" y="11"/>
                </a:lnTo>
                <a:lnTo>
                  <a:pt x="832" y="11"/>
                </a:lnTo>
                <a:lnTo>
                  <a:pt x="875" y="13"/>
                </a:lnTo>
                <a:lnTo>
                  <a:pt x="902" y="14"/>
                </a:lnTo>
                <a:lnTo>
                  <a:pt x="942" y="14"/>
                </a:lnTo>
                <a:lnTo>
                  <a:pt x="958" y="13"/>
                </a:lnTo>
                <a:lnTo>
                  <a:pt x="986" y="12"/>
                </a:lnTo>
                <a:lnTo>
                  <a:pt x="1014" y="11"/>
                </a:lnTo>
                <a:lnTo>
                  <a:pt x="1214" y="11"/>
                </a:lnTo>
                <a:lnTo>
                  <a:pt x="1237" y="10"/>
                </a:lnTo>
                <a:lnTo>
                  <a:pt x="1256" y="9"/>
                </a:lnTo>
                <a:lnTo>
                  <a:pt x="1272" y="8"/>
                </a:lnTo>
                <a:lnTo>
                  <a:pt x="1287" y="7"/>
                </a:lnTo>
                <a:lnTo>
                  <a:pt x="1316" y="6"/>
                </a:lnTo>
                <a:lnTo>
                  <a:pt x="1460" y="5"/>
                </a:lnTo>
                <a:lnTo>
                  <a:pt x="2009" y="5"/>
                </a:lnTo>
                <a:lnTo>
                  <a:pt x="2024" y="5"/>
                </a:lnTo>
                <a:lnTo>
                  <a:pt x="2076" y="2"/>
                </a:lnTo>
                <a:lnTo>
                  <a:pt x="2105" y="1"/>
                </a:lnTo>
                <a:lnTo>
                  <a:pt x="2201" y="0"/>
                </a:lnTo>
                <a:lnTo>
                  <a:pt x="2711" y="0"/>
                </a:lnTo>
                <a:lnTo>
                  <a:pt x="2729" y="0"/>
                </a:lnTo>
                <a:lnTo>
                  <a:pt x="2743" y="1"/>
                </a:lnTo>
                <a:lnTo>
                  <a:pt x="2755" y="3"/>
                </a:lnTo>
                <a:lnTo>
                  <a:pt x="2768" y="4"/>
                </a:lnTo>
                <a:lnTo>
                  <a:pt x="2783" y="4"/>
                </a:lnTo>
                <a:lnTo>
                  <a:pt x="2832" y="5"/>
                </a:lnTo>
                <a:lnTo>
                  <a:pt x="2981"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5561" name="SMARTPenAnnotation285"/>
          <p:cNvSpPr>
            <a:spLocks/>
          </p:cNvSpPr>
          <p:nvPr/>
        </p:nvSpPr>
        <p:spPr bwMode="auto">
          <a:xfrm>
            <a:off x="5054600" y="608013"/>
            <a:ext cx="3305175" cy="63500"/>
          </a:xfrm>
          <a:custGeom>
            <a:avLst/>
            <a:gdLst>
              <a:gd name="T0" fmla="*/ 0 w 2082"/>
              <a:gd name="T1" fmla="*/ 5 h 40"/>
              <a:gd name="T2" fmla="*/ 6 w 2082"/>
              <a:gd name="T3" fmla="*/ 2 h 40"/>
              <a:gd name="T4" fmla="*/ 8 w 2082"/>
              <a:gd name="T5" fmla="*/ 1 h 40"/>
              <a:gd name="T6" fmla="*/ 12 w 2082"/>
              <a:gd name="T7" fmla="*/ 0 h 40"/>
              <a:gd name="T8" fmla="*/ 67 w 2082"/>
              <a:gd name="T9" fmla="*/ 0 h 40"/>
              <a:gd name="T10" fmla="*/ 511 w 2082"/>
              <a:gd name="T11" fmla="*/ 0 h 40"/>
              <a:gd name="T12" fmla="*/ 556 w 2082"/>
              <a:gd name="T13" fmla="*/ 1 h 40"/>
              <a:gd name="T14" fmla="*/ 607 w 2082"/>
              <a:gd name="T15" fmla="*/ 3 h 40"/>
              <a:gd name="T16" fmla="*/ 661 w 2082"/>
              <a:gd name="T17" fmla="*/ 5 h 40"/>
              <a:gd name="T18" fmla="*/ 1489 w 2082"/>
              <a:gd name="T19" fmla="*/ 5 h 40"/>
              <a:gd name="T20" fmla="*/ 1506 w 2082"/>
              <a:gd name="T21" fmla="*/ 6 h 40"/>
              <a:gd name="T22" fmla="*/ 1520 w 2082"/>
              <a:gd name="T23" fmla="*/ 7 h 40"/>
              <a:gd name="T24" fmla="*/ 1533 w 2082"/>
              <a:gd name="T25" fmla="*/ 8 h 40"/>
              <a:gd name="T26" fmla="*/ 1550 w 2082"/>
              <a:gd name="T27" fmla="*/ 9 h 40"/>
              <a:gd name="T28" fmla="*/ 1592 w 2082"/>
              <a:gd name="T29" fmla="*/ 10 h 40"/>
              <a:gd name="T30" fmla="*/ 1638 w 2082"/>
              <a:gd name="T31" fmla="*/ 11 h 40"/>
              <a:gd name="T32" fmla="*/ 1650 w 2082"/>
              <a:gd name="T33" fmla="*/ 11 h 40"/>
              <a:gd name="T34" fmla="*/ 1660 w 2082"/>
              <a:gd name="T35" fmla="*/ 12 h 40"/>
              <a:gd name="T36" fmla="*/ 1669 w 2082"/>
              <a:gd name="T37" fmla="*/ 14 h 40"/>
              <a:gd name="T38" fmla="*/ 1678 w 2082"/>
              <a:gd name="T39" fmla="*/ 15 h 40"/>
              <a:gd name="T40" fmla="*/ 1697 w 2082"/>
              <a:gd name="T41" fmla="*/ 16 h 40"/>
              <a:gd name="T42" fmla="*/ 1748 w 2082"/>
              <a:gd name="T43" fmla="*/ 16 h 40"/>
              <a:gd name="T44" fmla="*/ 1757 w 2082"/>
              <a:gd name="T45" fmla="*/ 17 h 40"/>
              <a:gd name="T46" fmla="*/ 1765 w 2082"/>
              <a:gd name="T47" fmla="*/ 18 h 40"/>
              <a:gd name="T48" fmla="*/ 1773 w 2082"/>
              <a:gd name="T49" fmla="*/ 19 h 40"/>
              <a:gd name="T50" fmla="*/ 1783 w 2082"/>
              <a:gd name="T51" fmla="*/ 20 h 40"/>
              <a:gd name="T52" fmla="*/ 1808 w 2082"/>
              <a:gd name="T53" fmla="*/ 21 h 40"/>
              <a:gd name="T54" fmla="*/ 1838 w 2082"/>
              <a:gd name="T55" fmla="*/ 22 h 40"/>
              <a:gd name="T56" fmla="*/ 1846 w 2082"/>
              <a:gd name="T57" fmla="*/ 22 h 40"/>
              <a:gd name="T58" fmla="*/ 1855 w 2082"/>
              <a:gd name="T59" fmla="*/ 24 h 40"/>
              <a:gd name="T60" fmla="*/ 1863 w 2082"/>
              <a:gd name="T61" fmla="*/ 25 h 40"/>
              <a:gd name="T62" fmla="*/ 1873 w 2082"/>
              <a:gd name="T63" fmla="*/ 26 h 40"/>
              <a:gd name="T64" fmla="*/ 1898 w 2082"/>
              <a:gd name="T65" fmla="*/ 27 h 40"/>
              <a:gd name="T66" fmla="*/ 1928 w 2082"/>
              <a:gd name="T67" fmla="*/ 27 h 40"/>
              <a:gd name="T68" fmla="*/ 1938 w 2082"/>
              <a:gd name="T69" fmla="*/ 28 h 40"/>
              <a:gd name="T70" fmla="*/ 1948 w 2082"/>
              <a:gd name="T71" fmla="*/ 29 h 40"/>
              <a:gd name="T72" fmla="*/ 1959 w 2082"/>
              <a:gd name="T73" fmla="*/ 31 h 40"/>
              <a:gd name="T74" fmla="*/ 1967 w 2082"/>
              <a:gd name="T75" fmla="*/ 31 h 40"/>
              <a:gd name="T76" fmla="*/ 1982 w 2082"/>
              <a:gd name="T77" fmla="*/ 32 h 40"/>
              <a:gd name="T78" fmla="*/ 2021 w 2082"/>
              <a:gd name="T79" fmla="*/ 33 h 40"/>
              <a:gd name="T80" fmla="*/ 2025 w 2082"/>
              <a:gd name="T81" fmla="*/ 34 h 40"/>
              <a:gd name="T82" fmla="*/ 2029 w 2082"/>
              <a:gd name="T83" fmla="*/ 35 h 40"/>
              <a:gd name="T84" fmla="*/ 2033 w 2082"/>
              <a:gd name="T85" fmla="*/ 36 h 40"/>
              <a:gd name="T86" fmla="*/ 2037 w 2082"/>
              <a:gd name="T87" fmla="*/ 37 h 40"/>
              <a:gd name="T88" fmla="*/ 2045 w 2082"/>
              <a:gd name="T89" fmla="*/ 38 h 40"/>
              <a:gd name="T90" fmla="*/ 2081 w 2082"/>
              <a:gd name="T9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2" h="40">
                <a:moveTo>
                  <a:pt x="0" y="5"/>
                </a:moveTo>
                <a:lnTo>
                  <a:pt x="6" y="2"/>
                </a:lnTo>
                <a:lnTo>
                  <a:pt x="8" y="1"/>
                </a:lnTo>
                <a:lnTo>
                  <a:pt x="12" y="0"/>
                </a:lnTo>
                <a:lnTo>
                  <a:pt x="67" y="0"/>
                </a:lnTo>
                <a:lnTo>
                  <a:pt x="511" y="0"/>
                </a:lnTo>
                <a:lnTo>
                  <a:pt x="556" y="1"/>
                </a:lnTo>
                <a:lnTo>
                  <a:pt x="607" y="3"/>
                </a:lnTo>
                <a:lnTo>
                  <a:pt x="661" y="5"/>
                </a:lnTo>
                <a:lnTo>
                  <a:pt x="1489" y="5"/>
                </a:lnTo>
                <a:lnTo>
                  <a:pt x="1506" y="6"/>
                </a:lnTo>
                <a:lnTo>
                  <a:pt x="1520" y="7"/>
                </a:lnTo>
                <a:lnTo>
                  <a:pt x="1533" y="8"/>
                </a:lnTo>
                <a:lnTo>
                  <a:pt x="1550" y="9"/>
                </a:lnTo>
                <a:lnTo>
                  <a:pt x="1592" y="10"/>
                </a:lnTo>
                <a:lnTo>
                  <a:pt x="1638" y="11"/>
                </a:lnTo>
                <a:lnTo>
                  <a:pt x="1650" y="11"/>
                </a:lnTo>
                <a:lnTo>
                  <a:pt x="1660" y="12"/>
                </a:lnTo>
                <a:lnTo>
                  <a:pt x="1669" y="14"/>
                </a:lnTo>
                <a:lnTo>
                  <a:pt x="1678" y="15"/>
                </a:lnTo>
                <a:lnTo>
                  <a:pt x="1697" y="16"/>
                </a:lnTo>
                <a:lnTo>
                  <a:pt x="1748" y="16"/>
                </a:lnTo>
                <a:lnTo>
                  <a:pt x="1757" y="17"/>
                </a:lnTo>
                <a:lnTo>
                  <a:pt x="1765" y="18"/>
                </a:lnTo>
                <a:lnTo>
                  <a:pt x="1773" y="19"/>
                </a:lnTo>
                <a:lnTo>
                  <a:pt x="1783" y="20"/>
                </a:lnTo>
                <a:lnTo>
                  <a:pt x="1808" y="21"/>
                </a:lnTo>
                <a:lnTo>
                  <a:pt x="1838" y="22"/>
                </a:lnTo>
                <a:lnTo>
                  <a:pt x="1846" y="22"/>
                </a:lnTo>
                <a:lnTo>
                  <a:pt x="1855" y="24"/>
                </a:lnTo>
                <a:lnTo>
                  <a:pt x="1863" y="25"/>
                </a:lnTo>
                <a:lnTo>
                  <a:pt x="1873" y="26"/>
                </a:lnTo>
                <a:lnTo>
                  <a:pt x="1898" y="27"/>
                </a:lnTo>
                <a:lnTo>
                  <a:pt x="1928" y="27"/>
                </a:lnTo>
                <a:lnTo>
                  <a:pt x="1938" y="28"/>
                </a:lnTo>
                <a:lnTo>
                  <a:pt x="1948" y="29"/>
                </a:lnTo>
                <a:lnTo>
                  <a:pt x="1959" y="31"/>
                </a:lnTo>
                <a:lnTo>
                  <a:pt x="1967" y="31"/>
                </a:lnTo>
                <a:lnTo>
                  <a:pt x="1982" y="32"/>
                </a:lnTo>
                <a:lnTo>
                  <a:pt x="2021" y="33"/>
                </a:lnTo>
                <a:lnTo>
                  <a:pt x="2025" y="34"/>
                </a:lnTo>
                <a:lnTo>
                  <a:pt x="2029" y="35"/>
                </a:lnTo>
                <a:lnTo>
                  <a:pt x="2033" y="36"/>
                </a:lnTo>
                <a:lnTo>
                  <a:pt x="2037" y="37"/>
                </a:lnTo>
                <a:lnTo>
                  <a:pt x="2045" y="38"/>
                </a:lnTo>
                <a:lnTo>
                  <a:pt x="2081"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5562" name="SMARTPenAnnotation286"/>
          <p:cNvSpPr>
            <a:spLocks/>
          </p:cNvSpPr>
          <p:nvPr/>
        </p:nvSpPr>
        <p:spPr bwMode="auto">
          <a:xfrm>
            <a:off x="428625" y="965200"/>
            <a:ext cx="2260600" cy="53975"/>
          </a:xfrm>
          <a:custGeom>
            <a:avLst/>
            <a:gdLst>
              <a:gd name="T0" fmla="*/ 0 w 1424"/>
              <a:gd name="T1" fmla="*/ 28 h 34"/>
              <a:gd name="T2" fmla="*/ 168 w 1424"/>
              <a:gd name="T3" fmla="*/ 28 h 34"/>
              <a:gd name="T4" fmla="*/ 182 w 1424"/>
              <a:gd name="T5" fmla="*/ 28 h 34"/>
              <a:gd name="T6" fmla="*/ 235 w 1424"/>
              <a:gd name="T7" fmla="*/ 31 h 34"/>
              <a:gd name="T8" fmla="*/ 262 w 1424"/>
              <a:gd name="T9" fmla="*/ 32 h 34"/>
              <a:gd name="T10" fmla="*/ 304 w 1424"/>
              <a:gd name="T11" fmla="*/ 33 h 34"/>
              <a:gd name="T12" fmla="*/ 413 w 1424"/>
              <a:gd name="T13" fmla="*/ 33 h 34"/>
              <a:gd name="T14" fmla="*/ 457 w 1424"/>
              <a:gd name="T15" fmla="*/ 32 h 34"/>
              <a:gd name="T16" fmla="*/ 750 w 1424"/>
              <a:gd name="T17" fmla="*/ 16 h 34"/>
              <a:gd name="T18" fmla="*/ 774 w 1424"/>
              <a:gd name="T19" fmla="*/ 14 h 34"/>
              <a:gd name="T20" fmla="*/ 793 w 1424"/>
              <a:gd name="T21" fmla="*/ 12 h 34"/>
              <a:gd name="T22" fmla="*/ 810 w 1424"/>
              <a:gd name="T23" fmla="*/ 10 h 34"/>
              <a:gd name="T24" fmla="*/ 825 w 1424"/>
              <a:gd name="T25" fmla="*/ 9 h 34"/>
              <a:gd name="T26" fmla="*/ 873 w 1424"/>
              <a:gd name="T27" fmla="*/ 5 h 34"/>
              <a:gd name="T28" fmla="*/ 926 w 1424"/>
              <a:gd name="T29" fmla="*/ 2 h 34"/>
              <a:gd name="T30" fmla="*/ 962 w 1424"/>
              <a:gd name="T31" fmla="*/ 1 h 34"/>
              <a:gd name="T32" fmla="*/ 1004 w 1424"/>
              <a:gd name="T33" fmla="*/ 0 h 34"/>
              <a:gd name="T34" fmla="*/ 1132 w 1424"/>
              <a:gd name="T35" fmla="*/ 0 h 34"/>
              <a:gd name="T36" fmla="*/ 1144 w 1424"/>
              <a:gd name="T37" fmla="*/ 0 h 34"/>
              <a:gd name="T38" fmla="*/ 1155 w 1424"/>
              <a:gd name="T39" fmla="*/ 1 h 34"/>
              <a:gd name="T40" fmla="*/ 1166 w 1424"/>
              <a:gd name="T41" fmla="*/ 2 h 34"/>
              <a:gd name="T42" fmla="*/ 1182 w 1424"/>
              <a:gd name="T43" fmla="*/ 3 h 34"/>
              <a:gd name="T44" fmla="*/ 1222 w 1424"/>
              <a:gd name="T45" fmla="*/ 4 h 34"/>
              <a:gd name="T46" fmla="*/ 1315 w 1424"/>
              <a:gd name="T47" fmla="*/ 5 h 34"/>
              <a:gd name="T48" fmla="*/ 1358 w 1424"/>
              <a:gd name="T49" fmla="*/ 4 h 34"/>
              <a:gd name="T50" fmla="*/ 1364 w 1424"/>
              <a:gd name="T51" fmla="*/ 3 h 34"/>
              <a:gd name="T52" fmla="*/ 1368 w 1424"/>
              <a:gd name="T53" fmla="*/ 2 h 34"/>
              <a:gd name="T54" fmla="*/ 1373 w 1424"/>
              <a:gd name="T55" fmla="*/ 1 h 34"/>
              <a:gd name="T56" fmla="*/ 1381 w 1424"/>
              <a:gd name="T57" fmla="*/ 0 h 34"/>
              <a:gd name="T58" fmla="*/ 1423 w 1424"/>
              <a:gd name="T5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24" h="34">
                <a:moveTo>
                  <a:pt x="0" y="28"/>
                </a:moveTo>
                <a:lnTo>
                  <a:pt x="168" y="28"/>
                </a:lnTo>
                <a:lnTo>
                  <a:pt x="182" y="28"/>
                </a:lnTo>
                <a:lnTo>
                  <a:pt x="235" y="31"/>
                </a:lnTo>
                <a:lnTo>
                  <a:pt x="262" y="32"/>
                </a:lnTo>
                <a:lnTo>
                  <a:pt x="304" y="33"/>
                </a:lnTo>
                <a:lnTo>
                  <a:pt x="413" y="33"/>
                </a:lnTo>
                <a:lnTo>
                  <a:pt x="457" y="32"/>
                </a:lnTo>
                <a:lnTo>
                  <a:pt x="750" y="16"/>
                </a:lnTo>
                <a:lnTo>
                  <a:pt x="774" y="14"/>
                </a:lnTo>
                <a:lnTo>
                  <a:pt x="793" y="12"/>
                </a:lnTo>
                <a:lnTo>
                  <a:pt x="810" y="10"/>
                </a:lnTo>
                <a:lnTo>
                  <a:pt x="825" y="9"/>
                </a:lnTo>
                <a:lnTo>
                  <a:pt x="873" y="5"/>
                </a:lnTo>
                <a:lnTo>
                  <a:pt x="926" y="2"/>
                </a:lnTo>
                <a:lnTo>
                  <a:pt x="962" y="1"/>
                </a:lnTo>
                <a:lnTo>
                  <a:pt x="1004" y="0"/>
                </a:lnTo>
                <a:lnTo>
                  <a:pt x="1132" y="0"/>
                </a:lnTo>
                <a:lnTo>
                  <a:pt x="1144" y="0"/>
                </a:lnTo>
                <a:lnTo>
                  <a:pt x="1155" y="1"/>
                </a:lnTo>
                <a:lnTo>
                  <a:pt x="1166" y="2"/>
                </a:lnTo>
                <a:lnTo>
                  <a:pt x="1182" y="3"/>
                </a:lnTo>
                <a:lnTo>
                  <a:pt x="1222" y="4"/>
                </a:lnTo>
                <a:lnTo>
                  <a:pt x="1315" y="5"/>
                </a:lnTo>
                <a:lnTo>
                  <a:pt x="1358" y="4"/>
                </a:lnTo>
                <a:lnTo>
                  <a:pt x="1364" y="3"/>
                </a:lnTo>
                <a:lnTo>
                  <a:pt x="1368" y="2"/>
                </a:lnTo>
                <a:lnTo>
                  <a:pt x="1373" y="1"/>
                </a:lnTo>
                <a:lnTo>
                  <a:pt x="1381" y="0"/>
                </a:lnTo>
                <a:lnTo>
                  <a:pt x="1423"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5563" name="SMARTPenAnnotation287"/>
          <p:cNvSpPr>
            <a:spLocks/>
          </p:cNvSpPr>
          <p:nvPr/>
        </p:nvSpPr>
        <p:spPr bwMode="auto">
          <a:xfrm>
            <a:off x="3143250" y="901700"/>
            <a:ext cx="2225675" cy="73025"/>
          </a:xfrm>
          <a:custGeom>
            <a:avLst/>
            <a:gdLst>
              <a:gd name="T0" fmla="*/ 0 w 1402"/>
              <a:gd name="T1" fmla="*/ 45 h 46"/>
              <a:gd name="T2" fmla="*/ 9 w 1402"/>
              <a:gd name="T3" fmla="*/ 42 h 46"/>
              <a:gd name="T4" fmla="*/ 14 w 1402"/>
              <a:gd name="T5" fmla="*/ 41 h 46"/>
              <a:gd name="T6" fmla="*/ 32 w 1402"/>
              <a:gd name="T7" fmla="*/ 40 h 46"/>
              <a:gd name="T8" fmla="*/ 64 w 1402"/>
              <a:gd name="T9" fmla="*/ 39 h 46"/>
              <a:gd name="T10" fmla="*/ 95 w 1402"/>
              <a:gd name="T11" fmla="*/ 37 h 46"/>
              <a:gd name="T12" fmla="*/ 109 w 1402"/>
              <a:gd name="T13" fmla="*/ 35 h 46"/>
              <a:gd name="T14" fmla="*/ 119 w 1402"/>
              <a:gd name="T15" fmla="*/ 33 h 46"/>
              <a:gd name="T16" fmla="*/ 128 w 1402"/>
              <a:gd name="T17" fmla="*/ 32 h 46"/>
              <a:gd name="T18" fmla="*/ 136 w 1402"/>
              <a:gd name="T19" fmla="*/ 31 h 46"/>
              <a:gd name="T20" fmla="*/ 150 w 1402"/>
              <a:gd name="T21" fmla="*/ 29 h 46"/>
              <a:gd name="T22" fmla="*/ 206 w 1402"/>
              <a:gd name="T23" fmla="*/ 25 h 46"/>
              <a:gd name="T24" fmla="*/ 227 w 1402"/>
              <a:gd name="T25" fmla="*/ 23 h 46"/>
              <a:gd name="T26" fmla="*/ 239 w 1402"/>
              <a:gd name="T27" fmla="*/ 23 h 46"/>
              <a:gd name="T28" fmla="*/ 265 w 1402"/>
              <a:gd name="T29" fmla="*/ 20 h 46"/>
              <a:gd name="T30" fmla="*/ 308 w 1402"/>
              <a:gd name="T31" fmla="*/ 15 h 46"/>
              <a:gd name="T32" fmla="*/ 321 w 1402"/>
              <a:gd name="T33" fmla="*/ 13 h 46"/>
              <a:gd name="T34" fmla="*/ 331 w 1402"/>
              <a:gd name="T35" fmla="*/ 11 h 46"/>
              <a:gd name="T36" fmla="*/ 341 w 1402"/>
              <a:gd name="T37" fmla="*/ 9 h 46"/>
              <a:gd name="T38" fmla="*/ 350 w 1402"/>
              <a:gd name="T39" fmla="*/ 8 h 46"/>
              <a:gd name="T40" fmla="*/ 369 w 1402"/>
              <a:gd name="T41" fmla="*/ 7 h 46"/>
              <a:gd name="T42" fmla="*/ 424 w 1402"/>
              <a:gd name="T43" fmla="*/ 3 h 46"/>
              <a:gd name="T44" fmla="*/ 450 w 1402"/>
              <a:gd name="T45" fmla="*/ 2 h 46"/>
              <a:gd name="T46" fmla="*/ 554 w 1402"/>
              <a:gd name="T47" fmla="*/ 1 h 46"/>
              <a:gd name="T48" fmla="*/ 686 w 1402"/>
              <a:gd name="T49" fmla="*/ 0 h 46"/>
              <a:gd name="T50" fmla="*/ 870 w 1402"/>
              <a:gd name="T51" fmla="*/ 5 h 46"/>
              <a:gd name="T52" fmla="*/ 961 w 1402"/>
              <a:gd name="T53" fmla="*/ 6 h 46"/>
              <a:gd name="T54" fmla="*/ 975 w 1402"/>
              <a:gd name="T55" fmla="*/ 6 h 46"/>
              <a:gd name="T56" fmla="*/ 988 w 1402"/>
              <a:gd name="T57" fmla="*/ 7 h 46"/>
              <a:gd name="T58" fmla="*/ 1000 w 1402"/>
              <a:gd name="T59" fmla="*/ 9 h 46"/>
              <a:gd name="T60" fmla="*/ 1011 w 1402"/>
              <a:gd name="T61" fmla="*/ 10 h 46"/>
              <a:gd name="T62" fmla="*/ 1042 w 1402"/>
              <a:gd name="T63" fmla="*/ 11 h 46"/>
              <a:gd name="T64" fmla="*/ 1109 w 1402"/>
              <a:gd name="T65" fmla="*/ 11 h 46"/>
              <a:gd name="T66" fmla="*/ 1147 w 1402"/>
              <a:gd name="T67" fmla="*/ 11 h 46"/>
              <a:gd name="T68" fmla="*/ 1158 w 1402"/>
              <a:gd name="T69" fmla="*/ 12 h 46"/>
              <a:gd name="T70" fmla="*/ 1168 w 1402"/>
              <a:gd name="T71" fmla="*/ 13 h 46"/>
              <a:gd name="T72" fmla="*/ 1178 w 1402"/>
              <a:gd name="T73" fmla="*/ 14 h 46"/>
              <a:gd name="T74" fmla="*/ 1188 w 1402"/>
              <a:gd name="T75" fmla="*/ 15 h 46"/>
              <a:gd name="T76" fmla="*/ 1216 w 1402"/>
              <a:gd name="T77" fmla="*/ 16 h 46"/>
              <a:gd name="T78" fmla="*/ 1259 w 1402"/>
              <a:gd name="T79" fmla="*/ 17 h 46"/>
              <a:gd name="T80" fmla="*/ 1270 w 1402"/>
              <a:gd name="T81" fmla="*/ 18 h 46"/>
              <a:gd name="T82" fmla="*/ 1282 w 1402"/>
              <a:gd name="T83" fmla="*/ 19 h 46"/>
              <a:gd name="T84" fmla="*/ 1295 w 1402"/>
              <a:gd name="T85" fmla="*/ 20 h 46"/>
              <a:gd name="T86" fmla="*/ 1306 w 1402"/>
              <a:gd name="T87" fmla="*/ 21 h 46"/>
              <a:gd name="T88" fmla="*/ 1330 w 1402"/>
              <a:gd name="T89" fmla="*/ 22 h 46"/>
              <a:gd name="T90" fmla="*/ 1348 w 1402"/>
              <a:gd name="T91" fmla="*/ 23 h 46"/>
              <a:gd name="T92" fmla="*/ 1353 w 1402"/>
              <a:gd name="T93" fmla="*/ 24 h 46"/>
              <a:gd name="T94" fmla="*/ 1358 w 1402"/>
              <a:gd name="T95" fmla="*/ 26 h 46"/>
              <a:gd name="T96" fmla="*/ 1362 w 1402"/>
              <a:gd name="T97" fmla="*/ 26 h 46"/>
              <a:gd name="T98" fmla="*/ 1374 w 1402"/>
              <a:gd name="T99" fmla="*/ 28 h 46"/>
              <a:gd name="T100" fmla="*/ 1382 w 1402"/>
              <a:gd name="T101" fmla="*/ 28 h 46"/>
              <a:gd name="T102" fmla="*/ 1385 w 1402"/>
              <a:gd name="T103" fmla="*/ 29 h 46"/>
              <a:gd name="T104" fmla="*/ 1388 w 1402"/>
              <a:gd name="T105" fmla="*/ 30 h 46"/>
              <a:gd name="T106" fmla="*/ 1390 w 1402"/>
              <a:gd name="T107" fmla="*/ 31 h 46"/>
              <a:gd name="T108" fmla="*/ 1392 w 1402"/>
              <a:gd name="T109" fmla="*/ 33 h 46"/>
              <a:gd name="T110" fmla="*/ 1394 w 1402"/>
              <a:gd name="T111" fmla="*/ 34 h 46"/>
              <a:gd name="T112" fmla="*/ 1401 w 1402"/>
              <a:gd name="T11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2" h="46">
                <a:moveTo>
                  <a:pt x="0" y="45"/>
                </a:moveTo>
                <a:lnTo>
                  <a:pt x="9" y="42"/>
                </a:lnTo>
                <a:lnTo>
                  <a:pt x="14" y="41"/>
                </a:lnTo>
                <a:lnTo>
                  <a:pt x="32" y="40"/>
                </a:lnTo>
                <a:lnTo>
                  <a:pt x="64" y="39"/>
                </a:lnTo>
                <a:lnTo>
                  <a:pt x="95" y="37"/>
                </a:lnTo>
                <a:lnTo>
                  <a:pt x="109" y="35"/>
                </a:lnTo>
                <a:lnTo>
                  <a:pt x="119" y="33"/>
                </a:lnTo>
                <a:lnTo>
                  <a:pt x="128" y="32"/>
                </a:lnTo>
                <a:lnTo>
                  <a:pt x="136" y="31"/>
                </a:lnTo>
                <a:lnTo>
                  <a:pt x="150" y="29"/>
                </a:lnTo>
                <a:lnTo>
                  <a:pt x="206" y="25"/>
                </a:lnTo>
                <a:lnTo>
                  <a:pt x="227" y="23"/>
                </a:lnTo>
                <a:lnTo>
                  <a:pt x="239" y="23"/>
                </a:lnTo>
                <a:lnTo>
                  <a:pt x="265" y="20"/>
                </a:lnTo>
                <a:lnTo>
                  <a:pt x="308" y="15"/>
                </a:lnTo>
                <a:lnTo>
                  <a:pt x="321" y="13"/>
                </a:lnTo>
                <a:lnTo>
                  <a:pt x="331" y="11"/>
                </a:lnTo>
                <a:lnTo>
                  <a:pt x="341" y="9"/>
                </a:lnTo>
                <a:lnTo>
                  <a:pt x="350" y="8"/>
                </a:lnTo>
                <a:lnTo>
                  <a:pt x="369" y="7"/>
                </a:lnTo>
                <a:lnTo>
                  <a:pt x="424" y="3"/>
                </a:lnTo>
                <a:lnTo>
                  <a:pt x="450" y="2"/>
                </a:lnTo>
                <a:lnTo>
                  <a:pt x="554" y="1"/>
                </a:lnTo>
                <a:lnTo>
                  <a:pt x="686" y="0"/>
                </a:lnTo>
                <a:lnTo>
                  <a:pt x="870" y="5"/>
                </a:lnTo>
                <a:lnTo>
                  <a:pt x="961" y="6"/>
                </a:lnTo>
                <a:lnTo>
                  <a:pt x="975" y="6"/>
                </a:lnTo>
                <a:lnTo>
                  <a:pt x="988" y="7"/>
                </a:lnTo>
                <a:lnTo>
                  <a:pt x="1000" y="9"/>
                </a:lnTo>
                <a:lnTo>
                  <a:pt x="1011" y="10"/>
                </a:lnTo>
                <a:lnTo>
                  <a:pt x="1042" y="11"/>
                </a:lnTo>
                <a:lnTo>
                  <a:pt x="1109" y="11"/>
                </a:lnTo>
                <a:lnTo>
                  <a:pt x="1147" y="11"/>
                </a:lnTo>
                <a:lnTo>
                  <a:pt x="1158" y="12"/>
                </a:lnTo>
                <a:lnTo>
                  <a:pt x="1168" y="13"/>
                </a:lnTo>
                <a:lnTo>
                  <a:pt x="1178" y="14"/>
                </a:lnTo>
                <a:lnTo>
                  <a:pt x="1188" y="15"/>
                </a:lnTo>
                <a:lnTo>
                  <a:pt x="1216" y="16"/>
                </a:lnTo>
                <a:lnTo>
                  <a:pt x="1259" y="17"/>
                </a:lnTo>
                <a:lnTo>
                  <a:pt x="1270" y="18"/>
                </a:lnTo>
                <a:lnTo>
                  <a:pt x="1282" y="19"/>
                </a:lnTo>
                <a:lnTo>
                  <a:pt x="1295" y="20"/>
                </a:lnTo>
                <a:lnTo>
                  <a:pt x="1306" y="21"/>
                </a:lnTo>
                <a:lnTo>
                  <a:pt x="1330" y="22"/>
                </a:lnTo>
                <a:lnTo>
                  <a:pt x="1348" y="23"/>
                </a:lnTo>
                <a:lnTo>
                  <a:pt x="1353" y="24"/>
                </a:lnTo>
                <a:lnTo>
                  <a:pt x="1358" y="26"/>
                </a:lnTo>
                <a:lnTo>
                  <a:pt x="1362" y="26"/>
                </a:lnTo>
                <a:lnTo>
                  <a:pt x="1374" y="28"/>
                </a:lnTo>
                <a:lnTo>
                  <a:pt x="1382" y="28"/>
                </a:lnTo>
                <a:lnTo>
                  <a:pt x="1385" y="29"/>
                </a:lnTo>
                <a:lnTo>
                  <a:pt x="1388" y="30"/>
                </a:lnTo>
                <a:lnTo>
                  <a:pt x="1390" y="31"/>
                </a:lnTo>
                <a:lnTo>
                  <a:pt x="1392" y="33"/>
                </a:lnTo>
                <a:lnTo>
                  <a:pt x="1394" y="34"/>
                </a:lnTo>
                <a:lnTo>
                  <a:pt x="1401"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5564" name="SMARTPenAnnotation288"/>
          <p:cNvSpPr>
            <a:spLocks/>
          </p:cNvSpPr>
          <p:nvPr/>
        </p:nvSpPr>
        <p:spPr bwMode="auto">
          <a:xfrm>
            <a:off x="7108825" y="919163"/>
            <a:ext cx="1741488" cy="163512"/>
          </a:xfrm>
          <a:custGeom>
            <a:avLst/>
            <a:gdLst>
              <a:gd name="T0" fmla="*/ 0 w 1097"/>
              <a:gd name="T1" fmla="*/ 0 h 103"/>
              <a:gd name="T2" fmla="*/ 8 w 1097"/>
              <a:gd name="T3" fmla="*/ 3 h 103"/>
              <a:gd name="T4" fmla="*/ 35 w 1097"/>
              <a:gd name="T5" fmla="*/ 6 h 103"/>
              <a:gd name="T6" fmla="*/ 50 w 1097"/>
              <a:gd name="T7" fmla="*/ 10 h 103"/>
              <a:gd name="T8" fmla="*/ 71 w 1097"/>
              <a:gd name="T9" fmla="*/ 12 h 103"/>
              <a:gd name="T10" fmla="*/ 109 w 1097"/>
              <a:gd name="T11" fmla="*/ 17 h 103"/>
              <a:gd name="T12" fmla="*/ 139 w 1097"/>
              <a:gd name="T13" fmla="*/ 20 h 103"/>
              <a:gd name="T14" fmla="*/ 164 w 1097"/>
              <a:gd name="T15" fmla="*/ 22 h 103"/>
              <a:gd name="T16" fmla="*/ 191 w 1097"/>
              <a:gd name="T17" fmla="*/ 25 h 103"/>
              <a:gd name="T18" fmla="*/ 203 w 1097"/>
              <a:gd name="T19" fmla="*/ 27 h 103"/>
              <a:gd name="T20" fmla="*/ 226 w 1097"/>
              <a:gd name="T21" fmla="*/ 31 h 103"/>
              <a:gd name="T22" fmla="*/ 256 w 1097"/>
              <a:gd name="T23" fmla="*/ 36 h 103"/>
              <a:gd name="T24" fmla="*/ 284 w 1097"/>
              <a:gd name="T25" fmla="*/ 39 h 103"/>
              <a:gd name="T26" fmla="*/ 305 w 1097"/>
              <a:gd name="T27" fmla="*/ 41 h 103"/>
              <a:gd name="T28" fmla="*/ 326 w 1097"/>
              <a:gd name="T29" fmla="*/ 44 h 103"/>
              <a:gd name="T30" fmla="*/ 349 w 1097"/>
              <a:gd name="T31" fmla="*/ 47 h 103"/>
              <a:gd name="T32" fmla="*/ 369 w 1097"/>
              <a:gd name="T33" fmla="*/ 51 h 103"/>
              <a:gd name="T34" fmla="*/ 379 w 1097"/>
              <a:gd name="T35" fmla="*/ 53 h 103"/>
              <a:gd name="T36" fmla="*/ 394 w 1097"/>
              <a:gd name="T37" fmla="*/ 55 h 103"/>
              <a:gd name="T38" fmla="*/ 517 w 1097"/>
              <a:gd name="T39" fmla="*/ 67 h 103"/>
              <a:gd name="T40" fmla="*/ 541 w 1097"/>
              <a:gd name="T41" fmla="*/ 69 h 103"/>
              <a:gd name="T42" fmla="*/ 561 w 1097"/>
              <a:gd name="T43" fmla="*/ 71 h 103"/>
              <a:gd name="T44" fmla="*/ 594 w 1097"/>
              <a:gd name="T45" fmla="*/ 73 h 103"/>
              <a:gd name="T46" fmla="*/ 620 w 1097"/>
              <a:gd name="T47" fmla="*/ 76 h 103"/>
              <a:gd name="T48" fmla="*/ 642 w 1097"/>
              <a:gd name="T49" fmla="*/ 78 h 103"/>
              <a:gd name="T50" fmla="*/ 701 w 1097"/>
              <a:gd name="T51" fmla="*/ 81 h 103"/>
              <a:gd name="T52" fmla="*/ 770 w 1097"/>
              <a:gd name="T53" fmla="*/ 83 h 103"/>
              <a:gd name="T54" fmla="*/ 806 w 1097"/>
              <a:gd name="T55" fmla="*/ 84 h 103"/>
              <a:gd name="T56" fmla="*/ 834 w 1097"/>
              <a:gd name="T57" fmla="*/ 85 h 103"/>
              <a:gd name="T58" fmla="*/ 857 w 1097"/>
              <a:gd name="T59" fmla="*/ 86 h 103"/>
              <a:gd name="T60" fmla="*/ 877 w 1097"/>
              <a:gd name="T61" fmla="*/ 87 h 103"/>
              <a:gd name="T62" fmla="*/ 900 w 1097"/>
              <a:gd name="T63" fmla="*/ 88 h 103"/>
              <a:gd name="T64" fmla="*/ 989 w 1097"/>
              <a:gd name="T65" fmla="*/ 90 h 103"/>
              <a:gd name="T66" fmla="*/ 1052 w 1097"/>
              <a:gd name="T67" fmla="*/ 90 h 103"/>
              <a:gd name="T68" fmla="*/ 1071 w 1097"/>
              <a:gd name="T69" fmla="*/ 93 h 103"/>
              <a:gd name="T70" fmla="*/ 1095 w 1097"/>
              <a:gd name="T71" fmla="*/ 96 h 103"/>
              <a:gd name="T72" fmla="*/ 1095 w 1097"/>
              <a:gd name="T73" fmla="*/ 97 h 103"/>
              <a:gd name="T74" fmla="*/ 1096 w 1097"/>
              <a:gd name="T75" fmla="*/ 98 h 103"/>
              <a:gd name="T76" fmla="*/ 1096 w 1097"/>
              <a:gd name="T77"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7" h="103">
                <a:moveTo>
                  <a:pt x="0" y="0"/>
                </a:moveTo>
                <a:lnTo>
                  <a:pt x="8" y="3"/>
                </a:lnTo>
                <a:lnTo>
                  <a:pt x="35" y="6"/>
                </a:lnTo>
                <a:lnTo>
                  <a:pt x="50" y="10"/>
                </a:lnTo>
                <a:lnTo>
                  <a:pt x="71" y="12"/>
                </a:lnTo>
                <a:lnTo>
                  <a:pt x="109" y="17"/>
                </a:lnTo>
                <a:lnTo>
                  <a:pt x="139" y="20"/>
                </a:lnTo>
                <a:lnTo>
                  <a:pt x="164" y="22"/>
                </a:lnTo>
                <a:lnTo>
                  <a:pt x="191" y="25"/>
                </a:lnTo>
                <a:lnTo>
                  <a:pt x="203" y="27"/>
                </a:lnTo>
                <a:lnTo>
                  <a:pt x="226" y="31"/>
                </a:lnTo>
                <a:lnTo>
                  <a:pt x="256" y="36"/>
                </a:lnTo>
                <a:lnTo>
                  <a:pt x="284" y="39"/>
                </a:lnTo>
                <a:lnTo>
                  <a:pt x="305" y="41"/>
                </a:lnTo>
                <a:lnTo>
                  <a:pt x="326" y="44"/>
                </a:lnTo>
                <a:lnTo>
                  <a:pt x="349" y="47"/>
                </a:lnTo>
                <a:lnTo>
                  <a:pt x="369" y="51"/>
                </a:lnTo>
                <a:lnTo>
                  <a:pt x="379" y="53"/>
                </a:lnTo>
                <a:lnTo>
                  <a:pt x="394" y="55"/>
                </a:lnTo>
                <a:lnTo>
                  <a:pt x="517" y="67"/>
                </a:lnTo>
                <a:lnTo>
                  <a:pt x="541" y="69"/>
                </a:lnTo>
                <a:lnTo>
                  <a:pt x="561" y="71"/>
                </a:lnTo>
                <a:lnTo>
                  <a:pt x="594" y="73"/>
                </a:lnTo>
                <a:lnTo>
                  <a:pt x="620" y="76"/>
                </a:lnTo>
                <a:lnTo>
                  <a:pt x="642" y="78"/>
                </a:lnTo>
                <a:lnTo>
                  <a:pt x="701" y="81"/>
                </a:lnTo>
                <a:lnTo>
                  <a:pt x="770" y="83"/>
                </a:lnTo>
                <a:lnTo>
                  <a:pt x="806" y="84"/>
                </a:lnTo>
                <a:lnTo>
                  <a:pt x="834" y="85"/>
                </a:lnTo>
                <a:lnTo>
                  <a:pt x="857" y="86"/>
                </a:lnTo>
                <a:lnTo>
                  <a:pt x="877" y="87"/>
                </a:lnTo>
                <a:lnTo>
                  <a:pt x="900" y="88"/>
                </a:lnTo>
                <a:lnTo>
                  <a:pt x="989" y="90"/>
                </a:lnTo>
                <a:lnTo>
                  <a:pt x="1052" y="90"/>
                </a:lnTo>
                <a:lnTo>
                  <a:pt x="1071" y="93"/>
                </a:lnTo>
                <a:lnTo>
                  <a:pt x="1095" y="96"/>
                </a:lnTo>
                <a:lnTo>
                  <a:pt x="1095" y="97"/>
                </a:lnTo>
                <a:lnTo>
                  <a:pt x="1096" y="98"/>
                </a:lnTo>
                <a:lnTo>
                  <a:pt x="1096" y="10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5565" name="SMARTPenAnnotation289"/>
          <p:cNvSpPr>
            <a:spLocks/>
          </p:cNvSpPr>
          <p:nvPr/>
        </p:nvSpPr>
        <p:spPr bwMode="auto">
          <a:xfrm>
            <a:off x="1027113" y="1276350"/>
            <a:ext cx="2403475" cy="144463"/>
          </a:xfrm>
          <a:custGeom>
            <a:avLst/>
            <a:gdLst>
              <a:gd name="T0" fmla="*/ 0 w 1514"/>
              <a:gd name="T1" fmla="*/ 0 h 91"/>
              <a:gd name="T2" fmla="*/ 8 w 1514"/>
              <a:gd name="T3" fmla="*/ 17 h 91"/>
              <a:gd name="T4" fmla="*/ 10 w 1514"/>
              <a:gd name="T5" fmla="*/ 19 h 91"/>
              <a:gd name="T6" fmla="*/ 12 w 1514"/>
              <a:gd name="T7" fmla="*/ 20 h 91"/>
              <a:gd name="T8" fmla="*/ 15 w 1514"/>
              <a:gd name="T9" fmla="*/ 22 h 91"/>
              <a:gd name="T10" fmla="*/ 19 w 1514"/>
              <a:gd name="T11" fmla="*/ 22 h 91"/>
              <a:gd name="T12" fmla="*/ 20 w 1514"/>
              <a:gd name="T13" fmla="*/ 23 h 91"/>
              <a:gd name="T14" fmla="*/ 21 w 1514"/>
              <a:gd name="T15" fmla="*/ 24 h 91"/>
              <a:gd name="T16" fmla="*/ 21 w 1514"/>
              <a:gd name="T17" fmla="*/ 26 h 91"/>
              <a:gd name="T18" fmla="*/ 22 w 1514"/>
              <a:gd name="T19" fmla="*/ 27 h 91"/>
              <a:gd name="T20" fmla="*/ 24 w 1514"/>
              <a:gd name="T21" fmla="*/ 29 h 91"/>
              <a:gd name="T22" fmla="*/ 25 w 1514"/>
              <a:gd name="T23" fmla="*/ 31 h 91"/>
              <a:gd name="T24" fmla="*/ 27 w 1514"/>
              <a:gd name="T25" fmla="*/ 32 h 91"/>
              <a:gd name="T26" fmla="*/ 30 w 1514"/>
              <a:gd name="T27" fmla="*/ 34 h 91"/>
              <a:gd name="T28" fmla="*/ 33 w 1514"/>
              <a:gd name="T29" fmla="*/ 36 h 91"/>
              <a:gd name="T30" fmla="*/ 38 w 1514"/>
              <a:gd name="T31" fmla="*/ 38 h 91"/>
              <a:gd name="T32" fmla="*/ 45 w 1514"/>
              <a:gd name="T33" fmla="*/ 39 h 91"/>
              <a:gd name="T34" fmla="*/ 47 w 1514"/>
              <a:gd name="T35" fmla="*/ 39 h 91"/>
              <a:gd name="T36" fmla="*/ 52 w 1514"/>
              <a:gd name="T37" fmla="*/ 41 h 91"/>
              <a:gd name="T38" fmla="*/ 55 w 1514"/>
              <a:gd name="T39" fmla="*/ 43 h 91"/>
              <a:gd name="T40" fmla="*/ 59 w 1514"/>
              <a:gd name="T41" fmla="*/ 44 h 91"/>
              <a:gd name="T42" fmla="*/ 69 w 1514"/>
              <a:gd name="T43" fmla="*/ 48 h 91"/>
              <a:gd name="T44" fmla="*/ 86 w 1514"/>
              <a:gd name="T45" fmla="*/ 51 h 91"/>
              <a:gd name="T46" fmla="*/ 93 w 1514"/>
              <a:gd name="T47" fmla="*/ 54 h 91"/>
              <a:gd name="T48" fmla="*/ 111 w 1514"/>
              <a:gd name="T49" fmla="*/ 56 h 91"/>
              <a:gd name="T50" fmla="*/ 150 w 1514"/>
              <a:gd name="T51" fmla="*/ 56 h 91"/>
              <a:gd name="T52" fmla="*/ 187 w 1514"/>
              <a:gd name="T53" fmla="*/ 56 h 91"/>
              <a:gd name="T54" fmla="*/ 203 w 1514"/>
              <a:gd name="T55" fmla="*/ 53 h 91"/>
              <a:gd name="T56" fmla="*/ 247 w 1514"/>
              <a:gd name="T57" fmla="*/ 51 h 91"/>
              <a:gd name="T58" fmla="*/ 640 w 1514"/>
              <a:gd name="T59" fmla="*/ 51 h 91"/>
              <a:gd name="T60" fmla="*/ 652 w 1514"/>
              <a:gd name="T61" fmla="*/ 49 h 91"/>
              <a:gd name="T62" fmla="*/ 671 w 1514"/>
              <a:gd name="T63" fmla="*/ 47 h 91"/>
              <a:gd name="T64" fmla="*/ 713 w 1514"/>
              <a:gd name="T65" fmla="*/ 45 h 91"/>
              <a:gd name="T66" fmla="*/ 761 w 1514"/>
              <a:gd name="T67" fmla="*/ 45 h 91"/>
              <a:gd name="T68" fmla="*/ 775 w 1514"/>
              <a:gd name="T69" fmla="*/ 44 h 91"/>
              <a:gd name="T70" fmla="*/ 794 w 1514"/>
              <a:gd name="T71" fmla="*/ 41 h 91"/>
              <a:gd name="T72" fmla="*/ 841 w 1514"/>
              <a:gd name="T73" fmla="*/ 40 h 91"/>
              <a:gd name="T74" fmla="*/ 1089 w 1514"/>
              <a:gd name="T75" fmla="*/ 40 h 91"/>
              <a:gd name="T76" fmla="*/ 1105 w 1514"/>
              <a:gd name="T77" fmla="*/ 41 h 91"/>
              <a:gd name="T78" fmla="*/ 1123 w 1514"/>
              <a:gd name="T79" fmla="*/ 43 h 91"/>
              <a:gd name="T80" fmla="*/ 1142 w 1514"/>
              <a:gd name="T81" fmla="*/ 46 h 91"/>
              <a:gd name="T82" fmla="*/ 1158 w 1514"/>
              <a:gd name="T83" fmla="*/ 47 h 91"/>
              <a:gd name="T84" fmla="*/ 1182 w 1514"/>
              <a:gd name="T85" fmla="*/ 49 h 91"/>
              <a:gd name="T86" fmla="*/ 1200 w 1514"/>
              <a:gd name="T87" fmla="*/ 52 h 91"/>
              <a:gd name="T88" fmla="*/ 1220 w 1514"/>
              <a:gd name="T89" fmla="*/ 55 h 91"/>
              <a:gd name="T90" fmla="*/ 1256 w 1514"/>
              <a:gd name="T91" fmla="*/ 57 h 91"/>
              <a:gd name="T92" fmla="*/ 1284 w 1514"/>
              <a:gd name="T93" fmla="*/ 60 h 91"/>
              <a:gd name="T94" fmla="*/ 1310 w 1514"/>
              <a:gd name="T95" fmla="*/ 62 h 91"/>
              <a:gd name="T96" fmla="*/ 1346 w 1514"/>
              <a:gd name="T97" fmla="*/ 66 h 91"/>
              <a:gd name="T98" fmla="*/ 1370 w 1514"/>
              <a:gd name="T99" fmla="*/ 68 h 91"/>
              <a:gd name="T100" fmla="*/ 1385 w 1514"/>
              <a:gd name="T101" fmla="*/ 71 h 91"/>
              <a:gd name="T102" fmla="*/ 1423 w 1514"/>
              <a:gd name="T103" fmla="*/ 73 h 91"/>
              <a:gd name="T104" fmla="*/ 1466 w 1514"/>
              <a:gd name="T105" fmla="*/ 75 h 91"/>
              <a:gd name="T106" fmla="*/ 1483 w 1514"/>
              <a:gd name="T107" fmla="*/ 77 h 91"/>
              <a:gd name="T108" fmla="*/ 1497 w 1514"/>
              <a:gd name="T109" fmla="*/ 79 h 91"/>
              <a:gd name="T110" fmla="*/ 1502 w 1514"/>
              <a:gd name="T111" fmla="*/ 82 h 91"/>
              <a:gd name="T112" fmla="*/ 1505 w 1514"/>
              <a:gd name="T113" fmla="*/ 83 h 91"/>
              <a:gd name="T114" fmla="*/ 1507 w 1514"/>
              <a:gd name="T115" fmla="*/ 85 h 91"/>
              <a:gd name="T116" fmla="*/ 1513 w 1514"/>
              <a:gd name="T117"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4" h="91">
                <a:moveTo>
                  <a:pt x="0" y="0"/>
                </a:moveTo>
                <a:lnTo>
                  <a:pt x="8" y="17"/>
                </a:lnTo>
                <a:lnTo>
                  <a:pt x="10" y="19"/>
                </a:lnTo>
                <a:lnTo>
                  <a:pt x="12" y="20"/>
                </a:lnTo>
                <a:lnTo>
                  <a:pt x="15" y="22"/>
                </a:lnTo>
                <a:lnTo>
                  <a:pt x="19" y="22"/>
                </a:lnTo>
                <a:lnTo>
                  <a:pt x="20" y="23"/>
                </a:lnTo>
                <a:lnTo>
                  <a:pt x="21" y="24"/>
                </a:lnTo>
                <a:lnTo>
                  <a:pt x="21" y="26"/>
                </a:lnTo>
                <a:lnTo>
                  <a:pt x="22" y="27"/>
                </a:lnTo>
                <a:lnTo>
                  <a:pt x="24" y="29"/>
                </a:lnTo>
                <a:lnTo>
                  <a:pt x="25" y="31"/>
                </a:lnTo>
                <a:lnTo>
                  <a:pt x="27" y="32"/>
                </a:lnTo>
                <a:lnTo>
                  <a:pt x="30" y="34"/>
                </a:lnTo>
                <a:lnTo>
                  <a:pt x="33" y="36"/>
                </a:lnTo>
                <a:lnTo>
                  <a:pt x="38" y="38"/>
                </a:lnTo>
                <a:lnTo>
                  <a:pt x="45" y="39"/>
                </a:lnTo>
                <a:lnTo>
                  <a:pt x="47" y="39"/>
                </a:lnTo>
                <a:lnTo>
                  <a:pt x="52" y="41"/>
                </a:lnTo>
                <a:lnTo>
                  <a:pt x="55" y="43"/>
                </a:lnTo>
                <a:lnTo>
                  <a:pt x="59" y="44"/>
                </a:lnTo>
                <a:lnTo>
                  <a:pt x="69" y="48"/>
                </a:lnTo>
                <a:lnTo>
                  <a:pt x="86" y="51"/>
                </a:lnTo>
                <a:lnTo>
                  <a:pt x="93" y="54"/>
                </a:lnTo>
                <a:lnTo>
                  <a:pt x="111" y="56"/>
                </a:lnTo>
                <a:lnTo>
                  <a:pt x="150" y="56"/>
                </a:lnTo>
                <a:lnTo>
                  <a:pt x="187" y="56"/>
                </a:lnTo>
                <a:lnTo>
                  <a:pt x="203" y="53"/>
                </a:lnTo>
                <a:lnTo>
                  <a:pt x="247" y="51"/>
                </a:lnTo>
                <a:lnTo>
                  <a:pt x="640" y="51"/>
                </a:lnTo>
                <a:lnTo>
                  <a:pt x="652" y="49"/>
                </a:lnTo>
                <a:lnTo>
                  <a:pt x="671" y="47"/>
                </a:lnTo>
                <a:lnTo>
                  <a:pt x="713" y="45"/>
                </a:lnTo>
                <a:lnTo>
                  <a:pt x="761" y="45"/>
                </a:lnTo>
                <a:lnTo>
                  <a:pt x="775" y="44"/>
                </a:lnTo>
                <a:lnTo>
                  <a:pt x="794" y="41"/>
                </a:lnTo>
                <a:lnTo>
                  <a:pt x="841" y="40"/>
                </a:lnTo>
                <a:lnTo>
                  <a:pt x="1089" y="40"/>
                </a:lnTo>
                <a:lnTo>
                  <a:pt x="1105" y="41"/>
                </a:lnTo>
                <a:lnTo>
                  <a:pt x="1123" y="43"/>
                </a:lnTo>
                <a:lnTo>
                  <a:pt x="1142" y="46"/>
                </a:lnTo>
                <a:lnTo>
                  <a:pt x="1158" y="47"/>
                </a:lnTo>
                <a:lnTo>
                  <a:pt x="1182" y="49"/>
                </a:lnTo>
                <a:lnTo>
                  <a:pt x="1200" y="52"/>
                </a:lnTo>
                <a:lnTo>
                  <a:pt x="1220" y="55"/>
                </a:lnTo>
                <a:lnTo>
                  <a:pt x="1256" y="57"/>
                </a:lnTo>
                <a:lnTo>
                  <a:pt x="1284" y="60"/>
                </a:lnTo>
                <a:lnTo>
                  <a:pt x="1310" y="62"/>
                </a:lnTo>
                <a:lnTo>
                  <a:pt x="1346" y="66"/>
                </a:lnTo>
                <a:lnTo>
                  <a:pt x="1370" y="68"/>
                </a:lnTo>
                <a:lnTo>
                  <a:pt x="1385" y="71"/>
                </a:lnTo>
                <a:lnTo>
                  <a:pt x="1423" y="73"/>
                </a:lnTo>
                <a:lnTo>
                  <a:pt x="1466" y="75"/>
                </a:lnTo>
                <a:lnTo>
                  <a:pt x="1483" y="77"/>
                </a:lnTo>
                <a:lnTo>
                  <a:pt x="1497" y="79"/>
                </a:lnTo>
                <a:lnTo>
                  <a:pt x="1502" y="82"/>
                </a:lnTo>
                <a:lnTo>
                  <a:pt x="1505" y="83"/>
                </a:lnTo>
                <a:lnTo>
                  <a:pt x="1507" y="85"/>
                </a:lnTo>
                <a:lnTo>
                  <a:pt x="1513"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5566" name="SMARTPenAnnotation290"/>
          <p:cNvSpPr>
            <a:spLocks/>
          </p:cNvSpPr>
          <p:nvPr/>
        </p:nvSpPr>
        <p:spPr bwMode="auto">
          <a:xfrm>
            <a:off x="6411913" y="1258888"/>
            <a:ext cx="2081212" cy="196850"/>
          </a:xfrm>
          <a:custGeom>
            <a:avLst/>
            <a:gdLst>
              <a:gd name="T0" fmla="*/ 0 w 1311"/>
              <a:gd name="T1" fmla="*/ 0 h 124"/>
              <a:gd name="T2" fmla="*/ 6 w 1311"/>
              <a:gd name="T3" fmla="*/ 3 h 124"/>
              <a:gd name="T4" fmla="*/ 43 w 1311"/>
              <a:gd name="T5" fmla="*/ 6 h 124"/>
              <a:gd name="T6" fmla="*/ 66 w 1311"/>
              <a:gd name="T7" fmla="*/ 9 h 124"/>
              <a:gd name="T8" fmla="*/ 104 w 1311"/>
              <a:gd name="T9" fmla="*/ 11 h 124"/>
              <a:gd name="T10" fmla="*/ 229 w 1311"/>
              <a:gd name="T11" fmla="*/ 11 h 124"/>
              <a:gd name="T12" fmla="*/ 256 w 1311"/>
              <a:gd name="T13" fmla="*/ 13 h 124"/>
              <a:gd name="T14" fmla="*/ 285 w 1311"/>
              <a:gd name="T15" fmla="*/ 15 h 124"/>
              <a:gd name="T16" fmla="*/ 320 w 1311"/>
              <a:gd name="T17" fmla="*/ 16 h 124"/>
              <a:gd name="T18" fmla="*/ 361 w 1311"/>
              <a:gd name="T19" fmla="*/ 18 h 124"/>
              <a:gd name="T20" fmla="*/ 409 w 1311"/>
              <a:gd name="T21" fmla="*/ 23 h 124"/>
              <a:gd name="T22" fmla="*/ 448 w 1311"/>
              <a:gd name="T23" fmla="*/ 28 h 124"/>
              <a:gd name="T24" fmla="*/ 478 w 1311"/>
              <a:gd name="T25" fmla="*/ 32 h 124"/>
              <a:gd name="T26" fmla="*/ 539 w 1311"/>
              <a:gd name="T27" fmla="*/ 41 h 124"/>
              <a:gd name="T28" fmla="*/ 572 w 1311"/>
              <a:gd name="T29" fmla="*/ 45 h 124"/>
              <a:gd name="T30" fmla="*/ 608 w 1311"/>
              <a:gd name="T31" fmla="*/ 49 h 124"/>
              <a:gd name="T32" fmla="*/ 639 w 1311"/>
              <a:gd name="T33" fmla="*/ 53 h 124"/>
              <a:gd name="T34" fmla="*/ 874 w 1311"/>
              <a:gd name="T35" fmla="*/ 87 h 124"/>
              <a:gd name="T36" fmla="*/ 974 w 1311"/>
              <a:gd name="T37" fmla="*/ 99 h 124"/>
              <a:gd name="T38" fmla="*/ 1026 w 1311"/>
              <a:gd name="T39" fmla="*/ 105 h 124"/>
              <a:gd name="T40" fmla="*/ 1081 w 1311"/>
              <a:gd name="T41" fmla="*/ 111 h 124"/>
              <a:gd name="T42" fmla="*/ 1120 w 1311"/>
              <a:gd name="T43" fmla="*/ 115 h 124"/>
              <a:gd name="T44" fmla="*/ 1150 w 1311"/>
              <a:gd name="T45" fmla="*/ 117 h 124"/>
              <a:gd name="T46" fmla="*/ 1182 w 1311"/>
              <a:gd name="T47" fmla="*/ 118 h 124"/>
              <a:gd name="T48" fmla="*/ 1217 w 1311"/>
              <a:gd name="T49" fmla="*/ 121 h 124"/>
              <a:gd name="T50" fmla="*/ 1251 w 1311"/>
              <a:gd name="T51" fmla="*/ 123 h 124"/>
              <a:gd name="T52" fmla="*/ 1273 w 1311"/>
              <a:gd name="T53" fmla="*/ 120 h 124"/>
              <a:gd name="T54" fmla="*/ 1288 w 1311"/>
              <a:gd name="T55" fmla="*/ 122 h 124"/>
              <a:gd name="T56" fmla="*/ 1291 w 1311"/>
              <a:gd name="T57" fmla="*/ 121 h 124"/>
              <a:gd name="T58" fmla="*/ 1296 w 1311"/>
              <a:gd name="T59" fmla="*/ 120 h 124"/>
              <a:gd name="T60" fmla="*/ 1310 w 1311"/>
              <a:gd name="T6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1" h="124">
                <a:moveTo>
                  <a:pt x="0" y="0"/>
                </a:moveTo>
                <a:lnTo>
                  <a:pt x="6" y="3"/>
                </a:lnTo>
                <a:lnTo>
                  <a:pt x="43" y="6"/>
                </a:lnTo>
                <a:lnTo>
                  <a:pt x="66" y="9"/>
                </a:lnTo>
                <a:lnTo>
                  <a:pt x="104" y="11"/>
                </a:lnTo>
                <a:lnTo>
                  <a:pt x="229" y="11"/>
                </a:lnTo>
                <a:lnTo>
                  <a:pt x="256" y="13"/>
                </a:lnTo>
                <a:lnTo>
                  <a:pt x="285" y="15"/>
                </a:lnTo>
                <a:lnTo>
                  <a:pt x="320" y="16"/>
                </a:lnTo>
                <a:lnTo>
                  <a:pt x="361" y="18"/>
                </a:lnTo>
                <a:lnTo>
                  <a:pt x="409" y="23"/>
                </a:lnTo>
                <a:lnTo>
                  <a:pt x="448" y="28"/>
                </a:lnTo>
                <a:lnTo>
                  <a:pt x="478" y="32"/>
                </a:lnTo>
                <a:lnTo>
                  <a:pt x="539" y="41"/>
                </a:lnTo>
                <a:lnTo>
                  <a:pt x="572" y="45"/>
                </a:lnTo>
                <a:lnTo>
                  <a:pt x="608" y="49"/>
                </a:lnTo>
                <a:lnTo>
                  <a:pt x="639" y="53"/>
                </a:lnTo>
                <a:lnTo>
                  <a:pt x="874" y="87"/>
                </a:lnTo>
                <a:lnTo>
                  <a:pt x="974" y="99"/>
                </a:lnTo>
                <a:lnTo>
                  <a:pt x="1026" y="105"/>
                </a:lnTo>
                <a:lnTo>
                  <a:pt x="1081" y="111"/>
                </a:lnTo>
                <a:lnTo>
                  <a:pt x="1120" y="115"/>
                </a:lnTo>
                <a:lnTo>
                  <a:pt x="1150" y="117"/>
                </a:lnTo>
                <a:lnTo>
                  <a:pt x="1182" y="118"/>
                </a:lnTo>
                <a:lnTo>
                  <a:pt x="1217" y="121"/>
                </a:lnTo>
                <a:lnTo>
                  <a:pt x="1251" y="123"/>
                </a:lnTo>
                <a:lnTo>
                  <a:pt x="1273" y="120"/>
                </a:lnTo>
                <a:lnTo>
                  <a:pt x="1288" y="122"/>
                </a:lnTo>
                <a:lnTo>
                  <a:pt x="1291" y="121"/>
                </a:lnTo>
                <a:lnTo>
                  <a:pt x="1296" y="120"/>
                </a:lnTo>
                <a:lnTo>
                  <a:pt x="1310" y="11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5567" name="SMARTPenAnnotation291"/>
          <p:cNvSpPr>
            <a:spLocks/>
          </p:cNvSpPr>
          <p:nvPr/>
        </p:nvSpPr>
        <p:spPr bwMode="auto">
          <a:xfrm>
            <a:off x="1847850" y="5522913"/>
            <a:ext cx="5930900" cy="131762"/>
          </a:xfrm>
          <a:custGeom>
            <a:avLst/>
            <a:gdLst>
              <a:gd name="T0" fmla="*/ 0 w 3736"/>
              <a:gd name="T1" fmla="*/ 51 h 83"/>
              <a:gd name="T2" fmla="*/ 2 w 3736"/>
              <a:gd name="T3" fmla="*/ 49 h 83"/>
              <a:gd name="T4" fmla="*/ 8 w 3736"/>
              <a:gd name="T5" fmla="*/ 48 h 83"/>
              <a:gd name="T6" fmla="*/ 19 w 3736"/>
              <a:gd name="T7" fmla="*/ 44 h 83"/>
              <a:gd name="T8" fmla="*/ 30 w 3736"/>
              <a:gd name="T9" fmla="*/ 41 h 83"/>
              <a:gd name="T10" fmla="*/ 41 w 3736"/>
              <a:gd name="T11" fmla="*/ 37 h 83"/>
              <a:gd name="T12" fmla="*/ 61 w 3736"/>
              <a:gd name="T13" fmla="*/ 34 h 83"/>
              <a:gd name="T14" fmla="*/ 112 w 3736"/>
              <a:gd name="T15" fmla="*/ 29 h 83"/>
              <a:gd name="T16" fmla="*/ 167 w 3736"/>
              <a:gd name="T17" fmla="*/ 25 h 83"/>
              <a:gd name="T18" fmla="*/ 194 w 3736"/>
              <a:gd name="T19" fmla="*/ 22 h 83"/>
              <a:gd name="T20" fmla="*/ 372 w 3736"/>
              <a:gd name="T21" fmla="*/ 29 h 83"/>
              <a:gd name="T22" fmla="*/ 407 w 3736"/>
              <a:gd name="T23" fmla="*/ 32 h 83"/>
              <a:gd name="T24" fmla="*/ 452 w 3736"/>
              <a:gd name="T25" fmla="*/ 39 h 83"/>
              <a:gd name="T26" fmla="*/ 501 w 3736"/>
              <a:gd name="T27" fmla="*/ 43 h 83"/>
              <a:gd name="T28" fmla="*/ 585 w 3736"/>
              <a:gd name="T29" fmla="*/ 48 h 83"/>
              <a:gd name="T30" fmla="*/ 732 w 3736"/>
              <a:gd name="T31" fmla="*/ 50 h 83"/>
              <a:gd name="T32" fmla="*/ 963 w 3736"/>
              <a:gd name="T33" fmla="*/ 48 h 83"/>
              <a:gd name="T34" fmla="*/ 1269 w 3736"/>
              <a:gd name="T35" fmla="*/ 53 h 83"/>
              <a:gd name="T36" fmla="*/ 1316 w 3736"/>
              <a:gd name="T37" fmla="*/ 57 h 83"/>
              <a:gd name="T38" fmla="*/ 1477 w 3736"/>
              <a:gd name="T39" fmla="*/ 65 h 83"/>
              <a:gd name="T40" fmla="*/ 1498 w 3736"/>
              <a:gd name="T41" fmla="*/ 67 h 83"/>
              <a:gd name="T42" fmla="*/ 1626 w 3736"/>
              <a:gd name="T43" fmla="*/ 74 h 83"/>
              <a:gd name="T44" fmla="*/ 1695 w 3736"/>
              <a:gd name="T45" fmla="*/ 77 h 83"/>
              <a:gd name="T46" fmla="*/ 1828 w 3736"/>
              <a:gd name="T47" fmla="*/ 82 h 83"/>
              <a:gd name="T48" fmla="*/ 2097 w 3736"/>
              <a:gd name="T49" fmla="*/ 80 h 83"/>
              <a:gd name="T50" fmla="*/ 2234 w 3736"/>
              <a:gd name="T51" fmla="*/ 74 h 83"/>
              <a:gd name="T52" fmla="*/ 2288 w 3736"/>
              <a:gd name="T53" fmla="*/ 70 h 83"/>
              <a:gd name="T54" fmla="*/ 2352 w 3736"/>
              <a:gd name="T55" fmla="*/ 65 h 83"/>
              <a:gd name="T56" fmla="*/ 2376 w 3736"/>
              <a:gd name="T57" fmla="*/ 61 h 83"/>
              <a:gd name="T58" fmla="*/ 2425 w 3736"/>
              <a:gd name="T59" fmla="*/ 58 h 83"/>
              <a:gd name="T60" fmla="*/ 2545 w 3736"/>
              <a:gd name="T61" fmla="*/ 49 h 83"/>
              <a:gd name="T62" fmla="*/ 2617 w 3736"/>
              <a:gd name="T63" fmla="*/ 44 h 83"/>
              <a:gd name="T64" fmla="*/ 2658 w 3736"/>
              <a:gd name="T65" fmla="*/ 41 h 83"/>
              <a:gd name="T66" fmla="*/ 2698 w 3736"/>
              <a:gd name="T67" fmla="*/ 37 h 83"/>
              <a:gd name="T68" fmla="*/ 2720 w 3736"/>
              <a:gd name="T69" fmla="*/ 33 h 83"/>
              <a:gd name="T70" fmla="*/ 2822 w 3736"/>
              <a:gd name="T71" fmla="*/ 26 h 83"/>
              <a:gd name="T72" fmla="*/ 2847 w 3736"/>
              <a:gd name="T73" fmla="*/ 23 h 83"/>
              <a:gd name="T74" fmla="*/ 2898 w 3736"/>
              <a:gd name="T75" fmla="*/ 18 h 83"/>
              <a:gd name="T76" fmla="*/ 2960 w 3736"/>
              <a:gd name="T77" fmla="*/ 13 h 83"/>
              <a:gd name="T78" fmla="*/ 3002 w 3736"/>
              <a:gd name="T79" fmla="*/ 8 h 83"/>
              <a:gd name="T80" fmla="*/ 3028 w 3736"/>
              <a:gd name="T81" fmla="*/ 5 h 83"/>
              <a:gd name="T82" fmla="*/ 3164 w 3736"/>
              <a:gd name="T83" fmla="*/ 2 h 83"/>
              <a:gd name="T84" fmla="*/ 3308 w 3736"/>
              <a:gd name="T85" fmla="*/ 8 h 83"/>
              <a:gd name="T86" fmla="*/ 3486 w 3736"/>
              <a:gd name="T87" fmla="*/ 14 h 83"/>
              <a:gd name="T88" fmla="*/ 3519 w 3736"/>
              <a:gd name="T89" fmla="*/ 11 h 83"/>
              <a:gd name="T90" fmla="*/ 3579 w 3736"/>
              <a:gd name="T91" fmla="*/ 12 h 83"/>
              <a:gd name="T92" fmla="*/ 3674 w 3736"/>
              <a:gd name="T93" fmla="*/ 16 h 83"/>
              <a:gd name="T94" fmla="*/ 3699 w 3736"/>
              <a:gd name="T95" fmla="*/ 20 h 83"/>
              <a:gd name="T96" fmla="*/ 3709 w 3736"/>
              <a:gd name="T97" fmla="*/ 24 h 83"/>
              <a:gd name="T98" fmla="*/ 3722 w 3736"/>
              <a:gd name="T99" fmla="*/ 26 h 83"/>
              <a:gd name="T100" fmla="*/ 3728 w 3736"/>
              <a:gd name="T101" fmla="*/ 3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6" h="83">
                <a:moveTo>
                  <a:pt x="0" y="54"/>
                </a:moveTo>
                <a:lnTo>
                  <a:pt x="0" y="51"/>
                </a:lnTo>
                <a:lnTo>
                  <a:pt x="1" y="50"/>
                </a:lnTo>
                <a:lnTo>
                  <a:pt x="2" y="49"/>
                </a:lnTo>
                <a:lnTo>
                  <a:pt x="5" y="48"/>
                </a:lnTo>
                <a:lnTo>
                  <a:pt x="8" y="48"/>
                </a:lnTo>
                <a:lnTo>
                  <a:pt x="13" y="46"/>
                </a:lnTo>
                <a:lnTo>
                  <a:pt x="19" y="44"/>
                </a:lnTo>
                <a:lnTo>
                  <a:pt x="27" y="42"/>
                </a:lnTo>
                <a:lnTo>
                  <a:pt x="30" y="41"/>
                </a:lnTo>
                <a:lnTo>
                  <a:pt x="36" y="39"/>
                </a:lnTo>
                <a:lnTo>
                  <a:pt x="41" y="37"/>
                </a:lnTo>
                <a:lnTo>
                  <a:pt x="53" y="36"/>
                </a:lnTo>
                <a:lnTo>
                  <a:pt x="61" y="34"/>
                </a:lnTo>
                <a:lnTo>
                  <a:pt x="72" y="32"/>
                </a:lnTo>
                <a:lnTo>
                  <a:pt x="112" y="29"/>
                </a:lnTo>
                <a:lnTo>
                  <a:pt x="135" y="27"/>
                </a:lnTo>
                <a:lnTo>
                  <a:pt x="167" y="25"/>
                </a:lnTo>
                <a:lnTo>
                  <a:pt x="175" y="24"/>
                </a:lnTo>
                <a:lnTo>
                  <a:pt x="194" y="22"/>
                </a:lnTo>
                <a:lnTo>
                  <a:pt x="310" y="22"/>
                </a:lnTo>
                <a:lnTo>
                  <a:pt x="372" y="29"/>
                </a:lnTo>
                <a:lnTo>
                  <a:pt x="398" y="31"/>
                </a:lnTo>
                <a:lnTo>
                  <a:pt x="407" y="32"/>
                </a:lnTo>
                <a:lnTo>
                  <a:pt x="416" y="34"/>
                </a:lnTo>
                <a:lnTo>
                  <a:pt x="452" y="39"/>
                </a:lnTo>
                <a:lnTo>
                  <a:pt x="492" y="42"/>
                </a:lnTo>
                <a:lnTo>
                  <a:pt x="501" y="43"/>
                </a:lnTo>
                <a:lnTo>
                  <a:pt x="525" y="46"/>
                </a:lnTo>
                <a:lnTo>
                  <a:pt x="585" y="48"/>
                </a:lnTo>
                <a:lnTo>
                  <a:pt x="622" y="51"/>
                </a:lnTo>
                <a:lnTo>
                  <a:pt x="732" y="50"/>
                </a:lnTo>
                <a:lnTo>
                  <a:pt x="825" y="49"/>
                </a:lnTo>
                <a:lnTo>
                  <a:pt x="963" y="48"/>
                </a:lnTo>
                <a:lnTo>
                  <a:pt x="1142" y="48"/>
                </a:lnTo>
                <a:lnTo>
                  <a:pt x="1269" y="53"/>
                </a:lnTo>
                <a:lnTo>
                  <a:pt x="1295" y="55"/>
                </a:lnTo>
                <a:lnTo>
                  <a:pt x="1316" y="57"/>
                </a:lnTo>
                <a:lnTo>
                  <a:pt x="1438" y="63"/>
                </a:lnTo>
                <a:lnTo>
                  <a:pt x="1477" y="65"/>
                </a:lnTo>
                <a:lnTo>
                  <a:pt x="1488" y="66"/>
                </a:lnTo>
                <a:lnTo>
                  <a:pt x="1498" y="67"/>
                </a:lnTo>
                <a:lnTo>
                  <a:pt x="1523" y="69"/>
                </a:lnTo>
                <a:lnTo>
                  <a:pt x="1626" y="74"/>
                </a:lnTo>
                <a:lnTo>
                  <a:pt x="1683" y="76"/>
                </a:lnTo>
                <a:lnTo>
                  <a:pt x="1695" y="77"/>
                </a:lnTo>
                <a:lnTo>
                  <a:pt x="1716" y="80"/>
                </a:lnTo>
                <a:lnTo>
                  <a:pt x="1828" y="82"/>
                </a:lnTo>
                <a:lnTo>
                  <a:pt x="2073" y="82"/>
                </a:lnTo>
                <a:lnTo>
                  <a:pt x="2097" y="80"/>
                </a:lnTo>
                <a:lnTo>
                  <a:pt x="2116" y="78"/>
                </a:lnTo>
                <a:lnTo>
                  <a:pt x="2234" y="74"/>
                </a:lnTo>
                <a:lnTo>
                  <a:pt x="2258" y="72"/>
                </a:lnTo>
                <a:lnTo>
                  <a:pt x="2288" y="70"/>
                </a:lnTo>
                <a:lnTo>
                  <a:pt x="2325" y="67"/>
                </a:lnTo>
                <a:lnTo>
                  <a:pt x="2352" y="65"/>
                </a:lnTo>
                <a:lnTo>
                  <a:pt x="2360" y="63"/>
                </a:lnTo>
                <a:lnTo>
                  <a:pt x="2376" y="61"/>
                </a:lnTo>
                <a:lnTo>
                  <a:pt x="2412" y="59"/>
                </a:lnTo>
                <a:lnTo>
                  <a:pt x="2425" y="58"/>
                </a:lnTo>
                <a:lnTo>
                  <a:pt x="2480" y="51"/>
                </a:lnTo>
                <a:lnTo>
                  <a:pt x="2545" y="49"/>
                </a:lnTo>
                <a:lnTo>
                  <a:pt x="2585" y="47"/>
                </a:lnTo>
                <a:lnTo>
                  <a:pt x="2617" y="44"/>
                </a:lnTo>
                <a:lnTo>
                  <a:pt x="2649" y="42"/>
                </a:lnTo>
                <a:lnTo>
                  <a:pt x="2658" y="41"/>
                </a:lnTo>
                <a:lnTo>
                  <a:pt x="2675" y="39"/>
                </a:lnTo>
                <a:lnTo>
                  <a:pt x="2698" y="37"/>
                </a:lnTo>
                <a:lnTo>
                  <a:pt x="2706" y="35"/>
                </a:lnTo>
                <a:lnTo>
                  <a:pt x="2720" y="33"/>
                </a:lnTo>
                <a:lnTo>
                  <a:pt x="2791" y="28"/>
                </a:lnTo>
                <a:lnTo>
                  <a:pt x="2822" y="26"/>
                </a:lnTo>
                <a:lnTo>
                  <a:pt x="2839" y="24"/>
                </a:lnTo>
                <a:lnTo>
                  <a:pt x="2847" y="23"/>
                </a:lnTo>
                <a:lnTo>
                  <a:pt x="2861" y="21"/>
                </a:lnTo>
                <a:lnTo>
                  <a:pt x="2898" y="18"/>
                </a:lnTo>
                <a:lnTo>
                  <a:pt x="2940" y="15"/>
                </a:lnTo>
                <a:lnTo>
                  <a:pt x="2960" y="13"/>
                </a:lnTo>
                <a:lnTo>
                  <a:pt x="2978" y="10"/>
                </a:lnTo>
                <a:lnTo>
                  <a:pt x="3002" y="8"/>
                </a:lnTo>
                <a:lnTo>
                  <a:pt x="3011" y="7"/>
                </a:lnTo>
                <a:lnTo>
                  <a:pt x="3028" y="5"/>
                </a:lnTo>
                <a:lnTo>
                  <a:pt x="3092" y="0"/>
                </a:lnTo>
                <a:lnTo>
                  <a:pt x="3164" y="2"/>
                </a:lnTo>
                <a:lnTo>
                  <a:pt x="3248" y="6"/>
                </a:lnTo>
                <a:lnTo>
                  <a:pt x="3308" y="8"/>
                </a:lnTo>
                <a:lnTo>
                  <a:pt x="3375" y="12"/>
                </a:lnTo>
                <a:lnTo>
                  <a:pt x="3486" y="14"/>
                </a:lnTo>
                <a:lnTo>
                  <a:pt x="3505" y="13"/>
                </a:lnTo>
                <a:lnTo>
                  <a:pt x="3519" y="11"/>
                </a:lnTo>
                <a:lnTo>
                  <a:pt x="3538" y="9"/>
                </a:lnTo>
                <a:lnTo>
                  <a:pt x="3579" y="12"/>
                </a:lnTo>
                <a:lnTo>
                  <a:pt x="3668" y="14"/>
                </a:lnTo>
                <a:lnTo>
                  <a:pt x="3674" y="16"/>
                </a:lnTo>
                <a:lnTo>
                  <a:pt x="3681" y="18"/>
                </a:lnTo>
                <a:lnTo>
                  <a:pt x="3699" y="20"/>
                </a:lnTo>
                <a:lnTo>
                  <a:pt x="3703" y="23"/>
                </a:lnTo>
                <a:lnTo>
                  <a:pt x="3709" y="24"/>
                </a:lnTo>
                <a:lnTo>
                  <a:pt x="3720" y="25"/>
                </a:lnTo>
                <a:lnTo>
                  <a:pt x="3722" y="26"/>
                </a:lnTo>
                <a:lnTo>
                  <a:pt x="3726" y="28"/>
                </a:lnTo>
                <a:lnTo>
                  <a:pt x="3728" y="30"/>
                </a:lnTo>
                <a:lnTo>
                  <a:pt x="3735" y="3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5568" name="SMARTPenAnnotation292"/>
          <p:cNvSpPr>
            <a:spLocks/>
          </p:cNvSpPr>
          <p:nvPr/>
        </p:nvSpPr>
        <p:spPr bwMode="auto">
          <a:xfrm>
            <a:off x="1312863" y="5919788"/>
            <a:ext cx="1600200" cy="55562"/>
          </a:xfrm>
          <a:custGeom>
            <a:avLst/>
            <a:gdLst>
              <a:gd name="T0" fmla="*/ 0 w 1008"/>
              <a:gd name="T1" fmla="*/ 0 h 35"/>
              <a:gd name="T2" fmla="*/ 3 w 1008"/>
              <a:gd name="T3" fmla="*/ 3 h 35"/>
              <a:gd name="T4" fmla="*/ 4 w 1008"/>
              <a:gd name="T5" fmla="*/ 4 h 35"/>
              <a:gd name="T6" fmla="*/ 8 w 1008"/>
              <a:gd name="T7" fmla="*/ 5 h 35"/>
              <a:gd name="T8" fmla="*/ 38 w 1008"/>
              <a:gd name="T9" fmla="*/ 6 h 35"/>
              <a:gd name="T10" fmla="*/ 82 w 1008"/>
              <a:gd name="T11" fmla="*/ 6 h 35"/>
              <a:gd name="T12" fmla="*/ 88 w 1008"/>
              <a:gd name="T13" fmla="*/ 5 h 35"/>
              <a:gd name="T14" fmla="*/ 95 w 1008"/>
              <a:gd name="T15" fmla="*/ 4 h 35"/>
              <a:gd name="T16" fmla="*/ 102 w 1008"/>
              <a:gd name="T17" fmla="*/ 3 h 35"/>
              <a:gd name="T18" fmla="*/ 110 w 1008"/>
              <a:gd name="T19" fmla="*/ 2 h 35"/>
              <a:gd name="T20" fmla="*/ 122 w 1008"/>
              <a:gd name="T21" fmla="*/ 1 h 35"/>
              <a:gd name="T22" fmla="*/ 149 w 1008"/>
              <a:gd name="T23" fmla="*/ 1 h 35"/>
              <a:gd name="T24" fmla="*/ 262 w 1008"/>
              <a:gd name="T25" fmla="*/ 0 h 35"/>
              <a:gd name="T26" fmla="*/ 270 w 1008"/>
              <a:gd name="T27" fmla="*/ 1 h 35"/>
              <a:gd name="T28" fmla="*/ 277 w 1008"/>
              <a:gd name="T29" fmla="*/ 2 h 35"/>
              <a:gd name="T30" fmla="*/ 284 w 1008"/>
              <a:gd name="T31" fmla="*/ 3 h 35"/>
              <a:gd name="T32" fmla="*/ 291 w 1008"/>
              <a:gd name="T33" fmla="*/ 4 h 35"/>
              <a:gd name="T34" fmla="*/ 352 w 1008"/>
              <a:gd name="T35" fmla="*/ 9 h 35"/>
              <a:gd name="T36" fmla="*/ 379 w 1008"/>
              <a:gd name="T37" fmla="*/ 10 h 35"/>
              <a:gd name="T38" fmla="*/ 389 w 1008"/>
              <a:gd name="T39" fmla="*/ 11 h 35"/>
              <a:gd name="T40" fmla="*/ 398 w 1008"/>
              <a:gd name="T41" fmla="*/ 12 h 35"/>
              <a:gd name="T42" fmla="*/ 406 w 1008"/>
              <a:gd name="T43" fmla="*/ 13 h 35"/>
              <a:gd name="T44" fmla="*/ 413 w 1008"/>
              <a:gd name="T45" fmla="*/ 14 h 35"/>
              <a:gd name="T46" fmla="*/ 426 w 1008"/>
              <a:gd name="T47" fmla="*/ 15 h 35"/>
              <a:gd name="T48" fmla="*/ 443 w 1008"/>
              <a:gd name="T49" fmla="*/ 16 h 35"/>
              <a:gd name="T50" fmla="*/ 498 w 1008"/>
              <a:gd name="T51" fmla="*/ 17 h 35"/>
              <a:gd name="T52" fmla="*/ 516 w 1008"/>
              <a:gd name="T53" fmla="*/ 17 h 35"/>
              <a:gd name="T54" fmla="*/ 538 w 1008"/>
              <a:gd name="T55" fmla="*/ 16 h 35"/>
              <a:gd name="T56" fmla="*/ 591 w 1008"/>
              <a:gd name="T57" fmla="*/ 14 h 35"/>
              <a:gd name="T58" fmla="*/ 672 w 1008"/>
              <a:gd name="T59" fmla="*/ 9 h 35"/>
              <a:gd name="T60" fmla="*/ 692 w 1008"/>
              <a:gd name="T61" fmla="*/ 8 h 35"/>
              <a:gd name="T62" fmla="*/ 708 w 1008"/>
              <a:gd name="T63" fmla="*/ 6 h 35"/>
              <a:gd name="T64" fmla="*/ 722 w 1008"/>
              <a:gd name="T65" fmla="*/ 4 h 35"/>
              <a:gd name="T66" fmla="*/ 735 w 1008"/>
              <a:gd name="T67" fmla="*/ 3 h 35"/>
              <a:gd name="T68" fmla="*/ 750 w 1008"/>
              <a:gd name="T69" fmla="*/ 2 h 35"/>
              <a:gd name="T70" fmla="*/ 781 w 1008"/>
              <a:gd name="T71" fmla="*/ 1 h 35"/>
              <a:gd name="T72" fmla="*/ 903 w 1008"/>
              <a:gd name="T73" fmla="*/ 0 h 35"/>
              <a:gd name="T74" fmla="*/ 913 w 1008"/>
              <a:gd name="T75" fmla="*/ 1 h 35"/>
              <a:gd name="T76" fmla="*/ 922 w 1008"/>
              <a:gd name="T77" fmla="*/ 2 h 35"/>
              <a:gd name="T78" fmla="*/ 930 w 1008"/>
              <a:gd name="T79" fmla="*/ 3 h 35"/>
              <a:gd name="T80" fmla="*/ 936 w 1008"/>
              <a:gd name="T81" fmla="*/ 5 h 35"/>
              <a:gd name="T82" fmla="*/ 941 w 1008"/>
              <a:gd name="T83" fmla="*/ 6 h 35"/>
              <a:gd name="T84" fmla="*/ 946 w 1008"/>
              <a:gd name="T85" fmla="*/ 8 h 35"/>
              <a:gd name="T86" fmla="*/ 951 w 1008"/>
              <a:gd name="T87" fmla="*/ 9 h 35"/>
              <a:gd name="T88" fmla="*/ 955 w 1008"/>
              <a:gd name="T89" fmla="*/ 10 h 35"/>
              <a:gd name="T90" fmla="*/ 959 w 1008"/>
              <a:gd name="T91" fmla="*/ 11 h 35"/>
              <a:gd name="T92" fmla="*/ 963 w 1008"/>
              <a:gd name="T93" fmla="*/ 12 h 35"/>
              <a:gd name="T94" fmla="*/ 967 w 1008"/>
              <a:gd name="T95" fmla="*/ 13 h 35"/>
              <a:gd name="T96" fmla="*/ 971 w 1008"/>
              <a:gd name="T97" fmla="*/ 14 h 35"/>
              <a:gd name="T98" fmla="*/ 977 w 1008"/>
              <a:gd name="T99" fmla="*/ 17 h 35"/>
              <a:gd name="T100" fmla="*/ 984 w 1008"/>
              <a:gd name="T101" fmla="*/ 21 h 35"/>
              <a:gd name="T102" fmla="*/ 1007 w 1008"/>
              <a:gd name="T103"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8" h="35">
                <a:moveTo>
                  <a:pt x="0" y="0"/>
                </a:moveTo>
                <a:lnTo>
                  <a:pt x="3" y="3"/>
                </a:lnTo>
                <a:lnTo>
                  <a:pt x="4" y="4"/>
                </a:lnTo>
                <a:lnTo>
                  <a:pt x="8" y="5"/>
                </a:lnTo>
                <a:lnTo>
                  <a:pt x="38" y="6"/>
                </a:lnTo>
                <a:lnTo>
                  <a:pt x="82" y="6"/>
                </a:lnTo>
                <a:lnTo>
                  <a:pt x="88" y="5"/>
                </a:lnTo>
                <a:lnTo>
                  <a:pt x="95" y="4"/>
                </a:lnTo>
                <a:lnTo>
                  <a:pt x="102" y="3"/>
                </a:lnTo>
                <a:lnTo>
                  <a:pt x="110" y="2"/>
                </a:lnTo>
                <a:lnTo>
                  <a:pt x="122" y="1"/>
                </a:lnTo>
                <a:lnTo>
                  <a:pt x="149" y="1"/>
                </a:lnTo>
                <a:lnTo>
                  <a:pt x="262" y="0"/>
                </a:lnTo>
                <a:lnTo>
                  <a:pt x="270" y="1"/>
                </a:lnTo>
                <a:lnTo>
                  <a:pt x="277" y="2"/>
                </a:lnTo>
                <a:lnTo>
                  <a:pt x="284" y="3"/>
                </a:lnTo>
                <a:lnTo>
                  <a:pt x="291" y="4"/>
                </a:lnTo>
                <a:lnTo>
                  <a:pt x="352" y="9"/>
                </a:lnTo>
                <a:lnTo>
                  <a:pt x="379" y="10"/>
                </a:lnTo>
                <a:lnTo>
                  <a:pt x="389" y="11"/>
                </a:lnTo>
                <a:lnTo>
                  <a:pt x="398" y="12"/>
                </a:lnTo>
                <a:lnTo>
                  <a:pt x="406" y="13"/>
                </a:lnTo>
                <a:lnTo>
                  <a:pt x="413" y="14"/>
                </a:lnTo>
                <a:lnTo>
                  <a:pt x="426" y="15"/>
                </a:lnTo>
                <a:lnTo>
                  <a:pt x="443" y="16"/>
                </a:lnTo>
                <a:lnTo>
                  <a:pt x="498" y="17"/>
                </a:lnTo>
                <a:lnTo>
                  <a:pt x="516" y="17"/>
                </a:lnTo>
                <a:lnTo>
                  <a:pt x="538" y="16"/>
                </a:lnTo>
                <a:lnTo>
                  <a:pt x="591" y="14"/>
                </a:lnTo>
                <a:lnTo>
                  <a:pt x="672" y="9"/>
                </a:lnTo>
                <a:lnTo>
                  <a:pt x="692" y="8"/>
                </a:lnTo>
                <a:lnTo>
                  <a:pt x="708" y="6"/>
                </a:lnTo>
                <a:lnTo>
                  <a:pt x="722" y="4"/>
                </a:lnTo>
                <a:lnTo>
                  <a:pt x="735" y="3"/>
                </a:lnTo>
                <a:lnTo>
                  <a:pt x="750" y="2"/>
                </a:lnTo>
                <a:lnTo>
                  <a:pt x="781" y="1"/>
                </a:lnTo>
                <a:lnTo>
                  <a:pt x="903" y="0"/>
                </a:lnTo>
                <a:lnTo>
                  <a:pt x="913" y="1"/>
                </a:lnTo>
                <a:lnTo>
                  <a:pt x="922" y="2"/>
                </a:lnTo>
                <a:lnTo>
                  <a:pt x="930" y="3"/>
                </a:lnTo>
                <a:lnTo>
                  <a:pt x="936" y="5"/>
                </a:lnTo>
                <a:lnTo>
                  <a:pt x="941" y="6"/>
                </a:lnTo>
                <a:lnTo>
                  <a:pt x="946" y="8"/>
                </a:lnTo>
                <a:lnTo>
                  <a:pt x="951" y="9"/>
                </a:lnTo>
                <a:lnTo>
                  <a:pt x="955" y="10"/>
                </a:lnTo>
                <a:lnTo>
                  <a:pt x="959" y="11"/>
                </a:lnTo>
                <a:lnTo>
                  <a:pt x="963" y="12"/>
                </a:lnTo>
                <a:lnTo>
                  <a:pt x="967" y="13"/>
                </a:lnTo>
                <a:lnTo>
                  <a:pt x="971" y="14"/>
                </a:lnTo>
                <a:lnTo>
                  <a:pt x="977" y="17"/>
                </a:lnTo>
                <a:lnTo>
                  <a:pt x="984" y="21"/>
                </a:lnTo>
                <a:lnTo>
                  <a:pt x="1007"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484816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endParaRPr lang="en-US" altLang="en-US"/>
          </a:p>
        </p:txBody>
      </p:sp>
      <p:sp>
        <p:nvSpPr>
          <p:cNvPr id="533507" name="Rectangle 3"/>
          <p:cNvSpPr>
            <a:spLocks noGrp="1" noChangeArrowheads="1"/>
          </p:cNvSpPr>
          <p:nvPr>
            <p:ph type="body" idx="1"/>
          </p:nvPr>
        </p:nvSpPr>
        <p:spPr/>
        <p:txBody>
          <a:bodyPr/>
          <a:lstStyle/>
          <a:p>
            <a:endParaRPr lang="en-US" altLang="en-US"/>
          </a:p>
        </p:txBody>
      </p:sp>
      <p:pic>
        <p:nvPicPr>
          <p:cNvPr id="533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488"/>
            <a:ext cx="9144000" cy="6005512"/>
          </a:xfrm>
          <a:prstGeom prst="rect">
            <a:avLst/>
          </a:prstGeom>
          <a:noFill/>
          <a:extLst>
            <a:ext uri="{909E8E84-426E-40DD-AFC4-6F175D3DCCD1}">
              <a14:hiddenFill xmlns:a14="http://schemas.microsoft.com/office/drawing/2010/main">
                <a:solidFill>
                  <a:srgbClr val="FFFFFF"/>
                </a:solidFill>
              </a14:hiddenFill>
            </a:ext>
          </a:extLst>
        </p:spPr>
      </p:pic>
      <p:sp>
        <p:nvSpPr>
          <p:cNvPr id="533509" name="Text Box 5"/>
          <p:cNvSpPr txBox="1">
            <a:spLocks noChangeArrowheads="1"/>
          </p:cNvSpPr>
          <p:nvPr/>
        </p:nvSpPr>
        <p:spPr bwMode="auto">
          <a:xfrm>
            <a:off x="152400" y="228600"/>
            <a:ext cx="8839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FFFFFF"/>
                </a:solidFill>
              </a:rPr>
              <a:t>Banquo suggests they all get dressed…Macbeth agrees.  They will meet back in the hall to discuss what has happened very soon.  None of them will let this murder go without revenge.</a:t>
            </a:r>
          </a:p>
        </p:txBody>
      </p:sp>
      <p:sp>
        <p:nvSpPr>
          <p:cNvPr id="533510" name="SMARTPenAnnotation280"/>
          <p:cNvSpPr>
            <a:spLocks/>
          </p:cNvSpPr>
          <p:nvPr/>
        </p:nvSpPr>
        <p:spPr bwMode="auto">
          <a:xfrm>
            <a:off x="561975" y="646113"/>
            <a:ext cx="6270625" cy="123825"/>
          </a:xfrm>
          <a:custGeom>
            <a:avLst/>
            <a:gdLst>
              <a:gd name="T0" fmla="*/ 11 w 3950"/>
              <a:gd name="T1" fmla="*/ 4 h 78"/>
              <a:gd name="T2" fmla="*/ 59 w 3950"/>
              <a:gd name="T3" fmla="*/ 11 h 78"/>
              <a:gd name="T4" fmla="*/ 109 w 3950"/>
              <a:gd name="T5" fmla="*/ 15 h 78"/>
              <a:gd name="T6" fmla="*/ 120 w 3950"/>
              <a:gd name="T7" fmla="*/ 19 h 78"/>
              <a:gd name="T8" fmla="*/ 128 w 3950"/>
              <a:gd name="T9" fmla="*/ 23 h 78"/>
              <a:gd name="T10" fmla="*/ 144 w 3950"/>
              <a:gd name="T11" fmla="*/ 26 h 78"/>
              <a:gd name="T12" fmla="*/ 162 w 3950"/>
              <a:gd name="T13" fmla="*/ 30 h 78"/>
              <a:gd name="T14" fmla="*/ 171 w 3950"/>
              <a:gd name="T15" fmla="*/ 34 h 78"/>
              <a:gd name="T16" fmla="*/ 180 w 3950"/>
              <a:gd name="T17" fmla="*/ 37 h 78"/>
              <a:gd name="T18" fmla="*/ 193 w 3950"/>
              <a:gd name="T19" fmla="*/ 41 h 78"/>
              <a:gd name="T20" fmla="*/ 209 w 3950"/>
              <a:gd name="T21" fmla="*/ 44 h 78"/>
              <a:gd name="T22" fmla="*/ 223 w 3950"/>
              <a:gd name="T23" fmla="*/ 47 h 78"/>
              <a:gd name="T24" fmla="*/ 308 w 3950"/>
              <a:gd name="T25" fmla="*/ 60 h 78"/>
              <a:gd name="T26" fmla="*/ 338 w 3950"/>
              <a:gd name="T27" fmla="*/ 64 h 78"/>
              <a:gd name="T28" fmla="*/ 435 w 3950"/>
              <a:gd name="T29" fmla="*/ 68 h 78"/>
              <a:gd name="T30" fmla="*/ 631 w 3950"/>
              <a:gd name="T31" fmla="*/ 66 h 78"/>
              <a:gd name="T32" fmla="*/ 814 w 3950"/>
              <a:gd name="T33" fmla="*/ 65 h 78"/>
              <a:gd name="T34" fmla="*/ 919 w 3950"/>
              <a:gd name="T35" fmla="*/ 69 h 78"/>
              <a:gd name="T36" fmla="*/ 1125 w 3950"/>
              <a:gd name="T37" fmla="*/ 75 h 78"/>
              <a:gd name="T38" fmla="*/ 1416 w 3950"/>
              <a:gd name="T39" fmla="*/ 77 h 78"/>
              <a:gd name="T40" fmla="*/ 1451 w 3950"/>
              <a:gd name="T41" fmla="*/ 74 h 78"/>
              <a:gd name="T42" fmla="*/ 1543 w 3950"/>
              <a:gd name="T43" fmla="*/ 68 h 78"/>
              <a:gd name="T44" fmla="*/ 1603 w 3950"/>
              <a:gd name="T45" fmla="*/ 64 h 78"/>
              <a:gd name="T46" fmla="*/ 1647 w 3950"/>
              <a:gd name="T47" fmla="*/ 60 h 78"/>
              <a:gd name="T48" fmla="*/ 1682 w 3950"/>
              <a:gd name="T49" fmla="*/ 56 h 78"/>
              <a:gd name="T50" fmla="*/ 1708 w 3950"/>
              <a:gd name="T51" fmla="*/ 52 h 78"/>
              <a:gd name="T52" fmla="*/ 1785 w 3950"/>
              <a:gd name="T53" fmla="*/ 48 h 78"/>
              <a:gd name="T54" fmla="*/ 1817 w 3950"/>
              <a:gd name="T55" fmla="*/ 45 h 78"/>
              <a:gd name="T56" fmla="*/ 1858 w 3950"/>
              <a:gd name="T57" fmla="*/ 42 h 78"/>
              <a:gd name="T58" fmla="*/ 1963 w 3950"/>
              <a:gd name="T59" fmla="*/ 35 h 78"/>
              <a:gd name="T60" fmla="*/ 2079 w 3950"/>
              <a:gd name="T61" fmla="*/ 30 h 78"/>
              <a:gd name="T62" fmla="*/ 2220 w 3950"/>
              <a:gd name="T63" fmla="*/ 26 h 78"/>
              <a:gd name="T64" fmla="*/ 2297 w 3950"/>
              <a:gd name="T65" fmla="*/ 22 h 78"/>
              <a:gd name="T66" fmla="*/ 2454 w 3950"/>
              <a:gd name="T67" fmla="*/ 19 h 78"/>
              <a:gd name="T68" fmla="*/ 2530 w 3950"/>
              <a:gd name="T69" fmla="*/ 14 h 78"/>
              <a:gd name="T70" fmla="*/ 2758 w 3950"/>
              <a:gd name="T71" fmla="*/ 9 h 78"/>
              <a:gd name="T72" fmla="*/ 2837 w 3950"/>
              <a:gd name="T73" fmla="*/ 5 h 78"/>
              <a:gd name="T74" fmla="*/ 2991 w 3950"/>
              <a:gd name="T75" fmla="*/ 2 h 78"/>
              <a:gd name="T76" fmla="*/ 3119 w 3950"/>
              <a:gd name="T77" fmla="*/ 0 h 78"/>
              <a:gd name="T78" fmla="*/ 3547 w 3950"/>
              <a:gd name="T79" fmla="*/ 4 h 78"/>
              <a:gd name="T80" fmla="*/ 3690 w 3950"/>
              <a:gd name="T81" fmla="*/ 8 h 78"/>
              <a:gd name="T82" fmla="*/ 3734 w 3950"/>
              <a:gd name="T83" fmla="*/ 11 h 78"/>
              <a:gd name="T84" fmla="*/ 3820 w 3950"/>
              <a:gd name="T85" fmla="*/ 15 h 78"/>
              <a:gd name="T86" fmla="*/ 3867 w 3950"/>
              <a:gd name="T87" fmla="*/ 19 h 78"/>
              <a:gd name="T88" fmla="*/ 3949 w 3950"/>
              <a:gd name="T89"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0" h="78">
                <a:moveTo>
                  <a:pt x="0" y="4"/>
                </a:moveTo>
                <a:lnTo>
                  <a:pt x="11" y="4"/>
                </a:lnTo>
                <a:lnTo>
                  <a:pt x="31" y="7"/>
                </a:lnTo>
                <a:lnTo>
                  <a:pt x="59" y="11"/>
                </a:lnTo>
                <a:lnTo>
                  <a:pt x="75" y="13"/>
                </a:lnTo>
                <a:lnTo>
                  <a:pt x="109" y="15"/>
                </a:lnTo>
                <a:lnTo>
                  <a:pt x="117" y="18"/>
                </a:lnTo>
                <a:lnTo>
                  <a:pt x="120" y="19"/>
                </a:lnTo>
                <a:lnTo>
                  <a:pt x="124" y="21"/>
                </a:lnTo>
                <a:lnTo>
                  <a:pt x="128" y="23"/>
                </a:lnTo>
                <a:lnTo>
                  <a:pt x="135" y="25"/>
                </a:lnTo>
                <a:lnTo>
                  <a:pt x="144" y="26"/>
                </a:lnTo>
                <a:lnTo>
                  <a:pt x="156" y="29"/>
                </a:lnTo>
                <a:lnTo>
                  <a:pt x="162" y="30"/>
                </a:lnTo>
                <a:lnTo>
                  <a:pt x="167" y="32"/>
                </a:lnTo>
                <a:lnTo>
                  <a:pt x="171" y="34"/>
                </a:lnTo>
                <a:lnTo>
                  <a:pt x="176" y="36"/>
                </a:lnTo>
                <a:lnTo>
                  <a:pt x="180" y="37"/>
                </a:lnTo>
                <a:lnTo>
                  <a:pt x="184" y="39"/>
                </a:lnTo>
                <a:lnTo>
                  <a:pt x="193" y="41"/>
                </a:lnTo>
                <a:lnTo>
                  <a:pt x="204" y="43"/>
                </a:lnTo>
                <a:lnTo>
                  <a:pt x="209" y="44"/>
                </a:lnTo>
                <a:lnTo>
                  <a:pt x="214" y="46"/>
                </a:lnTo>
                <a:lnTo>
                  <a:pt x="223" y="47"/>
                </a:lnTo>
                <a:lnTo>
                  <a:pt x="271" y="54"/>
                </a:lnTo>
                <a:lnTo>
                  <a:pt x="308" y="60"/>
                </a:lnTo>
                <a:lnTo>
                  <a:pt x="320" y="62"/>
                </a:lnTo>
                <a:lnTo>
                  <a:pt x="338" y="64"/>
                </a:lnTo>
                <a:lnTo>
                  <a:pt x="385" y="66"/>
                </a:lnTo>
                <a:lnTo>
                  <a:pt x="435" y="68"/>
                </a:lnTo>
                <a:lnTo>
                  <a:pt x="513" y="66"/>
                </a:lnTo>
                <a:lnTo>
                  <a:pt x="631" y="66"/>
                </a:lnTo>
                <a:lnTo>
                  <a:pt x="695" y="64"/>
                </a:lnTo>
                <a:lnTo>
                  <a:pt x="814" y="65"/>
                </a:lnTo>
                <a:lnTo>
                  <a:pt x="901" y="67"/>
                </a:lnTo>
                <a:lnTo>
                  <a:pt x="919" y="69"/>
                </a:lnTo>
                <a:lnTo>
                  <a:pt x="1042" y="72"/>
                </a:lnTo>
                <a:lnTo>
                  <a:pt x="1125" y="75"/>
                </a:lnTo>
                <a:lnTo>
                  <a:pt x="1245" y="77"/>
                </a:lnTo>
                <a:lnTo>
                  <a:pt x="1416" y="77"/>
                </a:lnTo>
                <a:lnTo>
                  <a:pt x="1440" y="75"/>
                </a:lnTo>
                <a:lnTo>
                  <a:pt x="1451" y="74"/>
                </a:lnTo>
                <a:lnTo>
                  <a:pt x="1494" y="71"/>
                </a:lnTo>
                <a:lnTo>
                  <a:pt x="1543" y="68"/>
                </a:lnTo>
                <a:lnTo>
                  <a:pt x="1591" y="66"/>
                </a:lnTo>
                <a:lnTo>
                  <a:pt x="1603" y="64"/>
                </a:lnTo>
                <a:lnTo>
                  <a:pt x="1615" y="63"/>
                </a:lnTo>
                <a:lnTo>
                  <a:pt x="1647" y="60"/>
                </a:lnTo>
                <a:lnTo>
                  <a:pt x="1666" y="58"/>
                </a:lnTo>
                <a:lnTo>
                  <a:pt x="1682" y="56"/>
                </a:lnTo>
                <a:lnTo>
                  <a:pt x="1696" y="54"/>
                </a:lnTo>
                <a:lnTo>
                  <a:pt x="1708" y="52"/>
                </a:lnTo>
                <a:lnTo>
                  <a:pt x="1732" y="50"/>
                </a:lnTo>
                <a:lnTo>
                  <a:pt x="1785" y="48"/>
                </a:lnTo>
                <a:lnTo>
                  <a:pt x="1796" y="47"/>
                </a:lnTo>
                <a:lnTo>
                  <a:pt x="1817" y="45"/>
                </a:lnTo>
                <a:lnTo>
                  <a:pt x="1847" y="43"/>
                </a:lnTo>
                <a:lnTo>
                  <a:pt x="1858" y="42"/>
                </a:lnTo>
                <a:lnTo>
                  <a:pt x="1879" y="39"/>
                </a:lnTo>
                <a:lnTo>
                  <a:pt x="1963" y="35"/>
                </a:lnTo>
                <a:lnTo>
                  <a:pt x="2027" y="32"/>
                </a:lnTo>
                <a:lnTo>
                  <a:pt x="2079" y="30"/>
                </a:lnTo>
                <a:lnTo>
                  <a:pt x="2112" y="28"/>
                </a:lnTo>
                <a:lnTo>
                  <a:pt x="2220" y="26"/>
                </a:lnTo>
                <a:lnTo>
                  <a:pt x="2270" y="24"/>
                </a:lnTo>
                <a:lnTo>
                  <a:pt x="2297" y="22"/>
                </a:lnTo>
                <a:lnTo>
                  <a:pt x="2414" y="21"/>
                </a:lnTo>
                <a:lnTo>
                  <a:pt x="2454" y="19"/>
                </a:lnTo>
                <a:lnTo>
                  <a:pt x="2465" y="18"/>
                </a:lnTo>
                <a:lnTo>
                  <a:pt x="2530" y="14"/>
                </a:lnTo>
                <a:lnTo>
                  <a:pt x="2645" y="11"/>
                </a:lnTo>
                <a:lnTo>
                  <a:pt x="2758" y="9"/>
                </a:lnTo>
                <a:lnTo>
                  <a:pt x="2803" y="8"/>
                </a:lnTo>
                <a:lnTo>
                  <a:pt x="2837" y="5"/>
                </a:lnTo>
                <a:lnTo>
                  <a:pt x="2952" y="4"/>
                </a:lnTo>
                <a:lnTo>
                  <a:pt x="2991" y="2"/>
                </a:lnTo>
                <a:lnTo>
                  <a:pt x="3014" y="0"/>
                </a:lnTo>
                <a:lnTo>
                  <a:pt x="3119" y="0"/>
                </a:lnTo>
                <a:lnTo>
                  <a:pt x="3333" y="3"/>
                </a:lnTo>
                <a:lnTo>
                  <a:pt x="3547" y="4"/>
                </a:lnTo>
                <a:lnTo>
                  <a:pt x="3608" y="5"/>
                </a:lnTo>
                <a:lnTo>
                  <a:pt x="3690" y="8"/>
                </a:lnTo>
                <a:lnTo>
                  <a:pt x="3722" y="9"/>
                </a:lnTo>
                <a:lnTo>
                  <a:pt x="3734" y="11"/>
                </a:lnTo>
                <a:lnTo>
                  <a:pt x="3762" y="13"/>
                </a:lnTo>
                <a:lnTo>
                  <a:pt x="3820" y="15"/>
                </a:lnTo>
                <a:lnTo>
                  <a:pt x="3837" y="16"/>
                </a:lnTo>
                <a:lnTo>
                  <a:pt x="3867" y="19"/>
                </a:lnTo>
                <a:lnTo>
                  <a:pt x="3897" y="21"/>
                </a:lnTo>
                <a:lnTo>
                  <a:pt x="3949" y="2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3511" name="SMARTPenAnnotation281"/>
          <p:cNvSpPr>
            <a:spLocks/>
          </p:cNvSpPr>
          <p:nvPr/>
        </p:nvSpPr>
        <p:spPr bwMode="auto">
          <a:xfrm>
            <a:off x="3446463" y="1047750"/>
            <a:ext cx="3413125" cy="114300"/>
          </a:xfrm>
          <a:custGeom>
            <a:avLst/>
            <a:gdLst>
              <a:gd name="T0" fmla="*/ 0 w 2150"/>
              <a:gd name="T1" fmla="*/ 71 h 72"/>
              <a:gd name="T2" fmla="*/ 6 w 2150"/>
              <a:gd name="T3" fmla="*/ 68 h 72"/>
              <a:gd name="T4" fmla="*/ 11 w 2150"/>
              <a:gd name="T5" fmla="*/ 67 h 72"/>
              <a:gd name="T6" fmla="*/ 13 w 2150"/>
              <a:gd name="T7" fmla="*/ 66 h 72"/>
              <a:gd name="T8" fmla="*/ 17 w 2150"/>
              <a:gd name="T9" fmla="*/ 64 h 72"/>
              <a:gd name="T10" fmla="*/ 19 w 2150"/>
              <a:gd name="T11" fmla="*/ 63 h 72"/>
              <a:gd name="T12" fmla="*/ 23 w 2150"/>
              <a:gd name="T13" fmla="*/ 61 h 72"/>
              <a:gd name="T14" fmla="*/ 28 w 2150"/>
              <a:gd name="T15" fmla="*/ 61 h 72"/>
              <a:gd name="T16" fmla="*/ 43 w 2150"/>
              <a:gd name="T17" fmla="*/ 59 h 72"/>
              <a:gd name="T18" fmla="*/ 51 w 2150"/>
              <a:gd name="T19" fmla="*/ 57 h 72"/>
              <a:gd name="T20" fmla="*/ 60 w 2150"/>
              <a:gd name="T21" fmla="*/ 54 h 72"/>
              <a:gd name="T22" fmla="*/ 69 w 2150"/>
              <a:gd name="T23" fmla="*/ 52 h 72"/>
              <a:gd name="T24" fmla="*/ 82 w 2150"/>
              <a:gd name="T25" fmla="*/ 50 h 72"/>
              <a:gd name="T26" fmla="*/ 125 w 2150"/>
              <a:gd name="T27" fmla="*/ 46 h 72"/>
              <a:gd name="T28" fmla="*/ 160 w 2150"/>
              <a:gd name="T29" fmla="*/ 44 h 72"/>
              <a:gd name="T30" fmla="*/ 195 w 2150"/>
              <a:gd name="T31" fmla="*/ 43 h 72"/>
              <a:gd name="T32" fmla="*/ 204 w 2150"/>
              <a:gd name="T33" fmla="*/ 42 h 72"/>
              <a:gd name="T34" fmla="*/ 213 w 2150"/>
              <a:gd name="T35" fmla="*/ 40 h 72"/>
              <a:gd name="T36" fmla="*/ 268 w 2150"/>
              <a:gd name="T37" fmla="*/ 38 h 72"/>
              <a:gd name="T38" fmla="*/ 530 w 2150"/>
              <a:gd name="T39" fmla="*/ 38 h 72"/>
              <a:gd name="T40" fmla="*/ 574 w 2150"/>
              <a:gd name="T41" fmla="*/ 36 h 72"/>
              <a:gd name="T42" fmla="*/ 606 w 2150"/>
              <a:gd name="T43" fmla="*/ 34 h 72"/>
              <a:gd name="T44" fmla="*/ 653 w 2150"/>
              <a:gd name="T45" fmla="*/ 32 h 72"/>
              <a:gd name="T46" fmla="*/ 713 w 2150"/>
              <a:gd name="T47" fmla="*/ 28 h 72"/>
              <a:gd name="T48" fmla="*/ 774 w 2150"/>
              <a:gd name="T49" fmla="*/ 27 h 72"/>
              <a:gd name="T50" fmla="*/ 1064 w 2150"/>
              <a:gd name="T51" fmla="*/ 26 h 72"/>
              <a:gd name="T52" fmla="*/ 1091 w 2150"/>
              <a:gd name="T53" fmla="*/ 25 h 72"/>
              <a:gd name="T54" fmla="*/ 1117 w 2150"/>
              <a:gd name="T55" fmla="*/ 22 h 72"/>
              <a:gd name="T56" fmla="*/ 1182 w 2150"/>
              <a:gd name="T57" fmla="*/ 21 h 72"/>
              <a:gd name="T58" fmla="*/ 1229 w 2150"/>
              <a:gd name="T59" fmla="*/ 20 h 72"/>
              <a:gd name="T60" fmla="*/ 1322 w 2150"/>
              <a:gd name="T61" fmla="*/ 16 h 72"/>
              <a:gd name="T62" fmla="*/ 1384 w 2150"/>
              <a:gd name="T63" fmla="*/ 15 h 72"/>
              <a:gd name="T64" fmla="*/ 1409 w 2150"/>
              <a:gd name="T65" fmla="*/ 13 h 72"/>
              <a:gd name="T66" fmla="*/ 1422 w 2150"/>
              <a:gd name="T67" fmla="*/ 12 h 72"/>
              <a:gd name="T68" fmla="*/ 1473 w 2150"/>
              <a:gd name="T69" fmla="*/ 9 h 72"/>
              <a:gd name="T70" fmla="*/ 1486 w 2150"/>
              <a:gd name="T71" fmla="*/ 8 h 72"/>
              <a:gd name="T72" fmla="*/ 1499 w 2150"/>
              <a:gd name="T73" fmla="*/ 7 h 72"/>
              <a:gd name="T74" fmla="*/ 1558 w 2150"/>
              <a:gd name="T75" fmla="*/ 3 h 72"/>
              <a:gd name="T76" fmla="*/ 1651 w 2150"/>
              <a:gd name="T77" fmla="*/ 0 h 72"/>
              <a:gd name="T78" fmla="*/ 1714 w 2150"/>
              <a:gd name="T79" fmla="*/ 0 h 72"/>
              <a:gd name="T80" fmla="*/ 1757 w 2150"/>
              <a:gd name="T81" fmla="*/ 2 h 72"/>
              <a:gd name="T82" fmla="*/ 1822 w 2150"/>
              <a:gd name="T83" fmla="*/ 3 h 72"/>
              <a:gd name="T84" fmla="*/ 1918 w 2150"/>
              <a:gd name="T85" fmla="*/ 4 h 72"/>
              <a:gd name="T86" fmla="*/ 1946 w 2150"/>
              <a:gd name="T87" fmla="*/ 5 h 72"/>
              <a:gd name="T88" fmla="*/ 1974 w 2150"/>
              <a:gd name="T89" fmla="*/ 8 h 72"/>
              <a:gd name="T90" fmla="*/ 2010 w 2150"/>
              <a:gd name="T91" fmla="*/ 9 h 72"/>
              <a:gd name="T92" fmla="*/ 2049 w 2150"/>
              <a:gd name="T93" fmla="*/ 13 h 72"/>
              <a:gd name="T94" fmla="*/ 2076 w 2150"/>
              <a:gd name="T95" fmla="*/ 15 h 72"/>
              <a:gd name="T96" fmla="*/ 2084 w 2150"/>
              <a:gd name="T97" fmla="*/ 16 h 72"/>
              <a:gd name="T98" fmla="*/ 2091 w 2150"/>
              <a:gd name="T99" fmla="*/ 18 h 72"/>
              <a:gd name="T100" fmla="*/ 2106 w 2150"/>
              <a:gd name="T101" fmla="*/ 20 h 72"/>
              <a:gd name="T102" fmla="*/ 2127 w 2150"/>
              <a:gd name="T103" fmla="*/ 21 h 72"/>
              <a:gd name="T104" fmla="*/ 2133 w 2150"/>
              <a:gd name="T105" fmla="*/ 22 h 72"/>
              <a:gd name="T106" fmla="*/ 2139 w 2150"/>
              <a:gd name="T107" fmla="*/ 24 h 72"/>
              <a:gd name="T108" fmla="*/ 2144 w 2150"/>
              <a:gd name="T109" fmla="*/ 25 h 72"/>
              <a:gd name="T110" fmla="*/ 2146 w 2150"/>
              <a:gd name="T111" fmla="*/ 26 h 72"/>
              <a:gd name="T112" fmla="*/ 2147 w 2150"/>
              <a:gd name="T113" fmla="*/ 28 h 72"/>
              <a:gd name="T114" fmla="*/ 2149 w 2150"/>
              <a:gd name="T115"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0" h="72">
                <a:moveTo>
                  <a:pt x="0" y="71"/>
                </a:moveTo>
                <a:lnTo>
                  <a:pt x="6" y="68"/>
                </a:lnTo>
                <a:lnTo>
                  <a:pt x="11" y="67"/>
                </a:lnTo>
                <a:lnTo>
                  <a:pt x="13" y="66"/>
                </a:lnTo>
                <a:lnTo>
                  <a:pt x="17" y="64"/>
                </a:lnTo>
                <a:lnTo>
                  <a:pt x="19" y="63"/>
                </a:lnTo>
                <a:lnTo>
                  <a:pt x="23" y="61"/>
                </a:lnTo>
                <a:lnTo>
                  <a:pt x="28" y="61"/>
                </a:lnTo>
                <a:lnTo>
                  <a:pt x="43" y="59"/>
                </a:lnTo>
                <a:lnTo>
                  <a:pt x="51" y="57"/>
                </a:lnTo>
                <a:lnTo>
                  <a:pt x="60" y="54"/>
                </a:lnTo>
                <a:lnTo>
                  <a:pt x="69" y="52"/>
                </a:lnTo>
                <a:lnTo>
                  <a:pt x="82" y="50"/>
                </a:lnTo>
                <a:lnTo>
                  <a:pt x="125" y="46"/>
                </a:lnTo>
                <a:lnTo>
                  <a:pt x="160" y="44"/>
                </a:lnTo>
                <a:lnTo>
                  <a:pt x="195" y="43"/>
                </a:lnTo>
                <a:lnTo>
                  <a:pt x="204" y="42"/>
                </a:lnTo>
                <a:lnTo>
                  <a:pt x="213" y="40"/>
                </a:lnTo>
                <a:lnTo>
                  <a:pt x="268" y="38"/>
                </a:lnTo>
                <a:lnTo>
                  <a:pt x="530" y="38"/>
                </a:lnTo>
                <a:lnTo>
                  <a:pt x="574" y="36"/>
                </a:lnTo>
                <a:lnTo>
                  <a:pt x="606" y="34"/>
                </a:lnTo>
                <a:lnTo>
                  <a:pt x="653" y="32"/>
                </a:lnTo>
                <a:lnTo>
                  <a:pt x="713" y="28"/>
                </a:lnTo>
                <a:lnTo>
                  <a:pt x="774" y="27"/>
                </a:lnTo>
                <a:lnTo>
                  <a:pt x="1064" y="26"/>
                </a:lnTo>
                <a:lnTo>
                  <a:pt x="1091" y="25"/>
                </a:lnTo>
                <a:lnTo>
                  <a:pt x="1117" y="22"/>
                </a:lnTo>
                <a:lnTo>
                  <a:pt x="1182" y="21"/>
                </a:lnTo>
                <a:lnTo>
                  <a:pt x="1229" y="20"/>
                </a:lnTo>
                <a:lnTo>
                  <a:pt x="1322" y="16"/>
                </a:lnTo>
                <a:lnTo>
                  <a:pt x="1384" y="15"/>
                </a:lnTo>
                <a:lnTo>
                  <a:pt x="1409" y="13"/>
                </a:lnTo>
                <a:lnTo>
                  <a:pt x="1422" y="12"/>
                </a:lnTo>
                <a:lnTo>
                  <a:pt x="1473" y="9"/>
                </a:lnTo>
                <a:lnTo>
                  <a:pt x="1486" y="8"/>
                </a:lnTo>
                <a:lnTo>
                  <a:pt x="1499" y="7"/>
                </a:lnTo>
                <a:lnTo>
                  <a:pt x="1558" y="3"/>
                </a:lnTo>
                <a:lnTo>
                  <a:pt x="1651" y="0"/>
                </a:lnTo>
                <a:lnTo>
                  <a:pt x="1714" y="0"/>
                </a:lnTo>
                <a:lnTo>
                  <a:pt x="1757" y="2"/>
                </a:lnTo>
                <a:lnTo>
                  <a:pt x="1822" y="3"/>
                </a:lnTo>
                <a:lnTo>
                  <a:pt x="1918" y="4"/>
                </a:lnTo>
                <a:lnTo>
                  <a:pt x="1946" y="5"/>
                </a:lnTo>
                <a:lnTo>
                  <a:pt x="1974" y="8"/>
                </a:lnTo>
                <a:lnTo>
                  <a:pt x="2010" y="9"/>
                </a:lnTo>
                <a:lnTo>
                  <a:pt x="2049" y="13"/>
                </a:lnTo>
                <a:lnTo>
                  <a:pt x="2076" y="15"/>
                </a:lnTo>
                <a:lnTo>
                  <a:pt x="2084" y="16"/>
                </a:lnTo>
                <a:lnTo>
                  <a:pt x="2091" y="18"/>
                </a:lnTo>
                <a:lnTo>
                  <a:pt x="2106" y="20"/>
                </a:lnTo>
                <a:lnTo>
                  <a:pt x="2127" y="21"/>
                </a:lnTo>
                <a:lnTo>
                  <a:pt x="2133" y="22"/>
                </a:lnTo>
                <a:lnTo>
                  <a:pt x="2139" y="24"/>
                </a:lnTo>
                <a:lnTo>
                  <a:pt x="2144" y="25"/>
                </a:lnTo>
                <a:lnTo>
                  <a:pt x="2146" y="26"/>
                </a:lnTo>
                <a:lnTo>
                  <a:pt x="2147" y="28"/>
                </a:lnTo>
                <a:lnTo>
                  <a:pt x="2149" y="3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3512" name="SMARTPenAnnotation282"/>
          <p:cNvSpPr>
            <a:spLocks/>
          </p:cNvSpPr>
          <p:nvPr/>
        </p:nvSpPr>
        <p:spPr bwMode="auto">
          <a:xfrm>
            <a:off x="5751513" y="1500188"/>
            <a:ext cx="2903537" cy="233362"/>
          </a:xfrm>
          <a:custGeom>
            <a:avLst/>
            <a:gdLst>
              <a:gd name="T0" fmla="*/ 5 w 1829"/>
              <a:gd name="T1" fmla="*/ 11 h 147"/>
              <a:gd name="T2" fmla="*/ 0 w 1829"/>
              <a:gd name="T3" fmla="*/ 6 h 147"/>
              <a:gd name="T4" fmla="*/ 1 w 1829"/>
              <a:gd name="T5" fmla="*/ 6 h 147"/>
              <a:gd name="T6" fmla="*/ 17 w 1829"/>
              <a:gd name="T7" fmla="*/ 2 h 147"/>
              <a:gd name="T8" fmla="*/ 62 w 1829"/>
              <a:gd name="T9" fmla="*/ 0 h 147"/>
              <a:gd name="T10" fmla="*/ 105 w 1829"/>
              <a:gd name="T11" fmla="*/ 3 h 147"/>
              <a:gd name="T12" fmla="*/ 142 w 1829"/>
              <a:gd name="T13" fmla="*/ 8 h 147"/>
              <a:gd name="T14" fmla="*/ 188 w 1829"/>
              <a:gd name="T15" fmla="*/ 11 h 147"/>
              <a:gd name="T16" fmla="*/ 234 w 1829"/>
              <a:gd name="T17" fmla="*/ 14 h 147"/>
              <a:gd name="T18" fmla="*/ 262 w 1829"/>
              <a:gd name="T19" fmla="*/ 17 h 147"/>
              <a:gd name="T20" fmla="*/ 312 w 1829"/>
              <a:gd name="T21" fmla="*/ 22 h 147"/>
              <a:gd name="T22" fmla="*/ 361 w 1829"/>
              <a:gd name="T23" fmla="*/ 22 h 147"/>
              <a:gd name="T24" fmla="*/ 410 w 1829"/>
              <a:gd name="T25" fmla="*/ 27 h 147"/>
              <a:gd name="T26" fmla="*/ 530 w 1829"/>
              <a:gd name="T27" fmla="*/ 32 h 147"/>
              <a:gd name="T28" fmla="*/ 587 w 1829"/>
              <a:gd name="T29" fmla="*/ 33 h 147"/>
              <a:gd name="T30" fmla="*/ 644 w 1829"/>
              <a:gd name="T31" fmla="*/ 37 h 147"/>
              <a:gd name="T32" fmla="*/ 679 w 1829"/>
              <a:gd name="T33" fmla="*/ 40 h 147"/>
              <a:gd name="T34" fmla="*/ 708 w 1829"/>
              <a:gd name="T35" fmla="*/ 43 h 147"/>
              <a:gd name="T36" fmla="*/ 734 w 1829"/>
              <a:gd name="T37" fmla="*/ 47 h 147"/>
              <a:gd name="T38" fmla="*/ 798 w 1829"/>
              <a:gd name="T39" fmla="*/ 52 h 147"/>
              <a:gd name="T40" fmla="*/ 851 w 1829"/>
              <a:gd name="T41" fmla="*/ 55 h 147"/>
              <a:gd name="T42" fmla="*/ 893 w 1829"/>
              <a:gd name="T43" fmla="*/ 59 h 147"/>
              <a:gd name="T44" fmla="*/ 937 w 1829"/>
              <a:gd name="T45" fmla="*/ 64 h 147"/>
              <a:gd name="T46" fmla="*/ 980 w 1829"/>
              <a:gd name="T47" fmla="*/ 68 h 147"/>
              <a:gd name="T48" fmla="*/ 1028 w 1829"/>
              <a:gd name="T49" fmla="*/ 71 h 147"/>
              <a:gd name="T50" fmla="*/ 1083 w 1829"/>
              <a:gd name="T51" fmla="*/ 73 h 147"/>
              <a:gd name="T52" fmla="*/ 1239 w 1829"/>
              <a:gd name="T53" fmla="*/ 84 h 147"/>
              <a:gd name="T54" fmla="*/ 1277 w 1829"/>
              <a:gd name="T55" fmla="*/ 88 h 147"/>
              <a:gd name="T56" fmla="*/ 1407 w 1829"/>
              <a:gd name="T57" fmla="*/ 103 h 147"/>
              <a:gd name="T58" fmla="*/ 1444 w 1829"/>
              <a:gd name="T59" fmla="*/ 108 h 147"/>
              <a:gd name="T60" fmla="*/ 1487 w 1829"/>
              <a:gd name="T61" fmla="*/ 112 h 147"/>
              <a:gd name="T62" fmla="*/ 1531 w 1829"/>
              <a:gd name="T63" fmla="*/ 116 h 147"/>
              <a:gd name="T64" fmla="*/ 1565 w 1829"/>
              <a:gd name="T65" fmla="*/ 120 h 147"/>
              <a:gd name="T66" fmla="*/ 1621 w 1829"/>
              <a:gd name="T67" fmla="*/ 124 h 147"/>
              <a:gd name="T68" fmla="*/ 1658 w 1829"/>
              <a:gd name="T69" fmla="*/ 128 h 147"/>
              <a:gd name="T70" fmla="*/ 1697 w 1829"/>
              <a:gd name="T71" fmla="*/ 131 h 147"/>
              <a:gd name="T72" fmla="*/ 1726 w 1829"/>
              <a:gd name="T73" fmla="*/ 135 h 147"/>
              <a:gd name="T74" fmla="*/ 1762 w 1829"/>
              <a:gd name="T75" fmla="*/ 140 h 147"/>
              <a:gd name="T76" fmla="*/ 1828 w 1829"/>
              <a:gd name="T77"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9" h="147">
                <a:moveTo>
                  <a:pt x="5" y="11"/>
                </a:moveTo>
                <a:lnTo>
                  <a:pt x="0" y="6"/>
                </a:lnTo>
                <a:lnTo>
                  <a:pt x="1" y="6"/>
                </a:lnTo>
                <a:lnTo>
                  <a:pt x="17" y="2"/>
                </a:lnTo>
                <a:lnTo>
                  <a:pt x="62" y="0"/>
                </a:lnTo>
                <a:lnTo>
                  <a:pt x="105" y="3"/>
                </a:lnTo>
                <a:lnTo>
                  <a:pt x="142" y="8"/>
                </a:lnTo>
                <a:lnTo>
                  <a:pt x="188" y="11"/>
                </a:lnTo>
                <a:lnTo>
                  <a:pt x="234" y="14"/>
                </a:lnTo>
                <a:lnTo>
                  <a:pt x="262" y="17"/>
                </a:lnTo>
                <a:lnTo>
                  <a:pt x="312" y="22"/>
                </a:lnTo>
                <a:lnTo>
                  <a:pt x="361" y="22"/>
                </a:lnTo>
                <a:lnTo>
                  <a:pt x="410" y="27"/>
                </a:lnTo>
                <a:lnTo>
                  <a:pt x="530" y="32"/>
                </a:lnTo>
                <a:lnTo>
                  <a:pt x="587" y="33"/>
                </a:lnTo>
                <a:lnTo>
                  <a:pt x="644" y="37"/>
                </a:lnTo>
                <a:lnTo>
                  <a:pt x="679" y="40"/>
                </a:lnTo>
                <a:lnTo>
                  <a:pt x="708" y="43"/>
                </a:lnTo>
                <a:lnTo>
                  <a:pt x="734" y="47"/>
                </a:lnTo>
                <a:lnTo>
                  <a:pt x="798" y="52"/>
                </a:lnTo>
                <a:lnTo>
                  <a:pt x="851" y="55"/>
                </a:lnTo>
                <a:lnTo>
                  <a:pt x="893" y="59"/>
                </a:lnTo>
                <a:lnTo>
                  <a:pt x="937" y="64"/>
                </a:lnTo>
                <a:lnTo>
                  <a:pt x="980" y="68"/>
                </a:lnTo>
                <a:lnTo>
                  <a:pt x="1028" y="71"/>
                </a:lnTo>
                <a:lnTo>
                  <a:pt x="1083" y="73"/>
                </a:lnTo>
                <a:lnTo>
                  <a:pt x="1239" y="84"/>
                </a:lnTo>
                <a:lnTo>
                  <a:pt x="1277" y="88"/>
                </a:lnTo>
                <a:lnTo>
                  <a:pt x="1407" y="103"/>
                </a:lnTo>
                <a:lnTo>
                  <a:pt x="1444" y="108"/>
                </a:lnTo>
                <a:lnTo>
                  <a:pt x="1487" y="112"/>
                </a:lnTo>
                <a:lnTo>
                  <a:pt x="1531" y="116"/>
                </a:lnTo>
                <a:lnTo>
                  <a:pt x="1565" y="120"/>
                </a:lnTo>
                <a:lnTo>
                  <a:pt x="1621" y="124"/>
                </a:lnTo>
                <a:lnTo>
                  <a:pt x="1658" y="128"/>
                </a:lnTo>
                <a:lnTo>
                  <a:pt x="1697" y="131"/>
                </a:lnTo>
                <a:lnTo>
                  <a:pt x="1726" y="135"/>
                </a:lnTo>
                <a:lnTo>
                  <a:pt x="1762" y="140"/>
                </a:lnTo>
                <a:lnTo>
                  <a:pt x="1828" y="14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3513" name="SMARTPenAnnotation283"/>
          <p:cNvSpPr>
            <a:spLocks/>
          </p:cNvSpPr>
          <p:nvPr/>
        </p:nvSpPr>
        <p:spPr bwMode="auto">
          <a:xfrm>
            <a:off x="571500" y="2054225"/>
            <a:ext cx="5707063" cy="98425"/>
          </a:xfrm>
          <a:custGeom>
            <a:avLst/>
            <a:gdLst>
              <a:gd name="T0" fmla="*/ 51 w 3595"/>
              <a:gd name="T1" fmla="*/ 29 h 62"/>
              <a:gd name="T2" fmla="*/ 148 w 3595"/>
              <a:gd name="T3" fmla="*/ 44 h 62"/>
              <a:gd name="T4" fmla="*/ 180 w 3595"/>
              <a:gd name="T5" fmla="*/ 49 h 62"/>
              <a:gd name="T6" fmla="*/ 204 w 3595"/>
              <a:gd name="T7" fmla="*/ 54 h 62"/>
              <a:gd name="T8" fmla="*/ 252 w 3595"/>
              <a:gd name="T9" fmla="*/ 59 h 62"/>
              <a:gd name="T10" fmla="*/ 397 w 3595"/>
              <a:gd name="T11" fmla="*/ 60 h 62"/>
              <a:gd name="T12" fmla="*/ 466 w 3595"/>
              <a:gd name="T13" fmla="*/ 56 h 62"/>
              <a:gd name="T14" fmla="*/ 484 w 3595"/>
              <a:gd name="T15" fmla="*/ 53 h 62"/>
              <a:gd name="T16" fmla="*/ 519 w 3595"/>
              <a:gd name="T17" fmla="*/ 48 h 62"/>
              <a:gd name="T18" fmla="*/ 593 w 3595"/>
              <a:gd name="T19" fmla="*/ 42 h 62"/>
              <a:gd name="T20" fmla="*/ 628 w 3595"/>
              <a:gd name="T21" fmla="*/ 39 h 62"/>
              <a:gd name="T22" fmla="*/ 646 w 3595"/>
              <a:gd name="T23" fmla="*/ 36 h 62"/>
              <a:gd name="T24" fmla="*/ 682 w 3595"/>
              <a:gd name="T25" fmla="*/ 33 h 62"/>
              <a:gd name="T26" fmla="*/ 698 w 3595"/>
              <a:gd name="T27" fmla="*/ 31 h 62"/>
              <a:gd name="T28" fmla="*/ 730 w 3595"/>
              <a:gd name="T29" fmla="*/ 28 h 62"/>
              <a:gd name="T30" fmla="*/ 747 w 3595"/>
              <a:gd name="T31" fmla="*/ 25 h 62"/>
              <a:gd name="T32" fmla="*/ 772 w 3595"/>
              <a:gd name="T33" fmla="*/ 23 h 62"/>
              <a:gd name="T34" fmla="*/ 825 w 3595"/>
              <a:gd name="T35" fmla="*/ 17 h 62"/>
              <a:gd name="T36" fmla="*/ 856 w 3595"/>
              <a:gd name="T37" fmla="*/ 13 h 62"/>
              <a:gd name="T38" fmla="*/ 917 w 3595"/>
              <a:gd name="T39" fmla="*/ 11 h 62"/>
              <a:gd name="T40" fmla="*/ 1135 w 3595"/>
              <a:gd name="T41" fmla="*/ 5 h 62"/>
              <a:gd name="T42" fmla="*/ 1302 w 3595"/>
              <a:gd name="T43" fmla="*/ 0 h 62"/>
              <a:gd name="T44" fmla="*/ 1716 w 3595"/>
              <a:gd name="T45" fmla="*/ 1 h 62"/>
              <a:gd name="T46" fmla="*/ 1767 w 3595"/>
              <a:gd name="T47" fmla="*/ 5 h 62"/>
              <a:gd name="T48" fmla="*/ 1833 w 3595"/>
              <a:gd name="T49" fmla="*/ 8 h 62"/>
              <a:gd name="T50" fmla="*/ 1883 w 3595"/>
              <a:gd name="T51" fmla="*/ 16 h 62"/>
              <a:gd name="T52" fmla="*/ 1909 w 3595"/>
              <a:gd name="T53" fmla="*/ 20 h 62"/>
              <a:gd name="T54" fmla="*/ 1961 w 3595"/>
              <a:gd name="T55" fmla="*/ 25 h 62"/>
              <a:gd name="T56" fmla="*/ 1985 w 3595"/>
              <a:gd name="T57" fmla="*/ 28 h 62"/>
              <a:gd name="T58" fmla="*/ 2006 w 3595"/>
              <a:gd name="T59" fmla="*/ 32 h 62"/>
              <a:gd name="T60" fmla="*/ 2053 w 3595"/>
              <a:gd name="T61" fmla="*/ 37 h 62"/>
              <a:gd name="T62" fmla="*/ 2346 w 3595"/>
              <a:gd name="T63" fmla="*/ 45 h 62"/>
              <a:gd name="T64" fmla="*/ 2461 w 3595"/>
              <a:gd name="T65" fmla="*/ 39 h 62"/>
              <a:gd name="T66" fmla="*/ 3383 w 3595"/>
              <a:gd name="T67" fmla="*/ 39 h 62"/>
              <a:gd name="T68" fmla="*/ 3443 w 3595"/>
              <a:gd name="T69" fmla="*/ 35 h 62"/>
              <a:gd name="T70" fmla="*/ 3549 w 3595"/>
              <a:gd name="T71" fmla="*/ 35 h 62"/>
              <a:gd name="T72" fmla="*/ 3578 w 3595"/>
              <a:gd name="T73" fmla="*/ 38 h 62"/>
              <a:gd name="T74" fmla="*/ 3594 w 3595"/>
              <a:gd name="T75"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95" h="62">
                <a:moveTo>
                  <a:pt x="0" y="28"/>
                </a:moveTo>
                <a:lnTo>
                  <a:pt x="51" y="29"/>
                </a:lnTo>
                <a:lnTo>
                  <a:pt x="123" y="40"/>
                </a:lnTo>
                <a:lnTo>
                  <a:pt x="148" y="44"/>
                </a:lnTo>
                <a:lnTo>
                  <a:pt x="166" y="46"/>
                </a:lnTo>
                <a:lnTo>
                  <a:pt x="180" y="49"/>
                </a:lnTo>
                <a:lnTo>
                  <a:pt x="191" y="51"/>
                </a:lnTo>
                <a:lnTo>
                  <a:pt x="204" y="54"/>
                </a:lnTo>
                <a:lnTo>
                  <a:pt x="234" y="58"/>
                </a:lnTo>
                <a:lnTo>
                  <a:pt x="252" y="59"/>
                </a:lnTo>
                <a:lnTo>
                  <a:pt x="307" y="61"/>
                </a:lnTo>
                <a:lnTo>
                  <a:pt x="397" y="60"/>
                </a:lnTo>
                <a:lnTo>
                  <a:pt x="432" y="58"/>
                </a:lnTo>
                <a:lnTo>
                  <a:pt x="466" y="56"/>
                </a:lnTo>
                <a:lnTo>
                  <a:pt x="475" y="55"/>
                </a:lnTo>
                <a:lnTo>
                  <a:pt x="484" y="53"/>
                </a:lnTo>
                <a:lnTo>
                  <a:pt x="506" y="50"/>
                </a:lnTo>
                <a:lnTo>
                  <a:pt x="519" y="48"/>
                </a:lnTo>
                <a:lnTo>
                  <a:pt x="556" y="45"/>
                </a:lnTo>
                <a:lnTo>
                  <a:pt x="593" y="42"/>
                </a:lnTo>
                <a:lnTo>
                  <a:pt x="618" y="40"/>
                </a:lnTo>
                <a:lnTo>
                  <a:pt x="628" y="39"/>
                </a:lnTo>
                <a:lnTo>
                  <a:pt x="638" y="38"/>
                </a:lnTo>
                <a:lnTo>
                  <a:pt x="646" y="36"/>
                </a:lnTo>
                <a:lnTo>
                  <a:pt x="664" y="35"/>
                </a:lnTo>
                <a:lnTo>
                  <a:pt x="682" y="33"/>
                </a:lnTo>
                <a:lnTo>
                  <a:pt x="690" y="32"/>
                </a:lnTo>
                <a:lnTo>
                  <a:pt x="698" y="31"/>
                </a:lnTo>
                <a:lnTo>
                  <a:pt x="714" y="29"/>
                </a:lnTo>
                <a:lnTo>
                  <a:pt x="730" y="28"/>
                </a:lnTo>
                <a:lnTo>
                  <a:pt x="738" y="27"/>
                </a:lnTo>
                <a:lnTo>
                  <a:pt x="747" y="25"/>
                </a:lnTo>
                <a:lnTo>
                  <a:pt x="764" y="24"/>
                </a:lnTo>
                <a:lnTo>
                  <a:pt x="772" y="23"/>
                </a:lnTo>
                <a:lnTo>
                  <a:pt x="786" y="22"/>
                </a:lnTo>
                <a:lnTo>
                  <a:pt x="825" y="17"/>
                </a:lnTo>
                <a:lnTo>
                  <a:pt x="842" y="15"/>
                </a:lnTo>
                <a:lnTo>
                  <a:pt x="856" y="13"/>
                </a:lnTo>
                <a:lnTo>
                  <a:pt x="890" y="12"/>
                </a:lnTo>
                <a:lnTo>
                  <a:pt x="917" y="11"/>
                </a:lnTo>
                <a:lnTo>
                  <a:pt x="1012" y="7"/>
                </a:lnTo>
                <a:lnTo>
                  <a:pt x="1135" y="5"/>
                </a:lnTo>
                <a:lnTo>
                  <a:pt x="1214" y="1"/>
                </a:lnTo>
                <a:lnTo>
                  <a:pt x="1302" y="0"/>
                </a:lnTo>
                <a:lnTo>
                  <a:pt x="1678" y="0"/>
                </a:lnTo>
                <a:lnTo>
                  <a:pt x="1716" y="1"/>
                </a:lnTo>
                <a:lnTo>
                  <a:pt x="1731" y="3"/>
                </a:lnTo>
                <a:lnTo>
                  <a:pt x="1767" y="5"/>
                </a:lnTo>
                <a:lnTo>
                  <a:pt x="1806" y="6"/>
                </a:lnTo>
                <a:lnTo>
                  <a:pt x="1833" y="8"/>
                </a:lnTo>
                <a:lnTo>
                  <a:pt x="1849" y="10"/>
                </a:lnTo>
                <a:lnTo>
                  <a:pt x="1883" y="16"/>
                </a:lnTo>
                <a:lnTo>
                  <a:pt x="1897" y="18"/>
                </a:lnTo>
                <a:lnTo>
                  <a:pt x="1909" y="20"/>
                </a:lnTo>
                <a:lnTo>
                  <a:pt x="1932" y="22"/>
                </a:lnTo>
                <a:lnTo>
                  <a:pt x="1961" y="25"/>
                </a:lnTo>
                <a:lnTo>
                  <a:pt x="1974" y="26"/>
                </a:lnTo>
                <a:lnTo>
                  <a:pt x="1985" y="28"/>
                </a:lnTo>
                <a:lnTo>
                  <a:pt x="1994" y="30"/>
                </a:lnTo>
                <a:lnTo>
                  <a:pt x="2006" y="32"/>
                </a:lnTo>
                <a:lnTo>
                  <a:pt x="2035" y="35"/>
                </a:lnTo>
                <a:lnTo>
                  <a:pt x="2053" y="37"/>
                </a:lnTo>
                <a:lnTo>
                  <a:pt x="2236" y="44"/>
                </a:lnTo>
                <a:lnTo>
                  <a:pt x="2346" y="45"/>
                </a:lnTo>
                <a:lnTo>
                  <a:pt x="2381" y="43"/>
                </a:lnTo>
                <a:lnTo>
                  <a:pt x="2461" y="39"/>
                </a:lnTo>
                <a:lnTo>
                  <a:pt x="2567" y="39"/>
                </a:lnTo>
                <a:lnTo>
                  <a:pt x="3383" y="39"/>
                </a:lnTo>
                <a:lnTo>
                  <a:pt x="3412" y="37"/>
                </a:lnTo>
                <a:lnTo>
                  <a:pt x="3443" y="35"/>
                </a:lnTo>
                <a:lnTo>
                  <a:pt x="3539" y="34"/>
                </a:lnTo>
                <a:lnTo>
                  <a:pt x="3549" y="35"/>
                </a:lnTo>
                <a:lnTo>
                  <a:pt x="3558" y="37"/>
                </a:lnTo>
                <a:lnTo>
                  <a:pt x="3578" y="38"/>
                </a:lnTo>
                <a:lnTo>
                  <a:pt x="3586" y="39"/>
                </a:lnTo>
                <a:lnTo>
                  <a:pt x="3594"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854568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endParaRPr lang="en-US" altLang="en-US"/>
          </a:p>
        </p:txBody>
      </p:sp>
      <p:sp>
        <p:nvSpPr>
          <p:cNvPr id="586755" name="Rectangle 3"/>
          <p:cNvSpPr>
            <a:spLocks noGrp="1" noChangeArrowheads="1"/>
          </p:cNvSpPr>
          <p:nvPr>
            <p:ph type="body" idx="1"/>
          </p:nvPr>
        </p:nvSpPr>
        <p:spPr/>
        <p:txBody>
          <a:bodyPr/>
          <a:lstStyle/>
          <a:p>
            <a:endParaRPr lang="en-US" altLang="en-US"/>
          </a:p>
        </p:txBody>
      </p:sp>
      <p:pic>
        <p:nvPicPr>
          <p:cNvPr id="586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6757" name="Text Box 5"/>
          <p:cNvSpPr txBox="1">
            <a:spLocks noChangeArrowheads="1"/>
          </p:cNvSpPr>
          <p:nvPr/>
        </p:nvSpPr>
        <p:spPr bwMode="auto">
          <a:xfrm>
            <a:off x="152400" y="228600"/>
            <a:ext cx="8839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FFFFFF"/>
                </a:solidFill>
              </a:rPr>
              <a:t>Malcolm and Donalbain remain alone when the others leave.  They realize whoever killed their father is most likely out to get them, too.  They are unsafe here.  They                                   don’t know who to                                                                         trust.  They decide                                                                       to separate.</a:t>
            </a:r>
          </a:p>
        </p:txBody>
      </p:sp>
      <p:sp>
        <p:nvSpPr>
          <p:cNvPr id="586758" name="SMARTPenAnnotation274"/>
          <p:cNvSpPr>
            <a:spLocks/>
          </p:cNvSpPr>
          <p:nvPr/>
        </p:nvSpPr>
        <p:spPr bwMode="auto">
          <a:xfrm>
            <a:off x="536575" y="554038"/>
            <a:ext cx="4884738" cy="223837"/>
          </a:xfrm>
          <a:custGeom>
            <a:avLst/>
            <a:gdLst>
              <a:gd name="T0" fmla="*/ 2 w 3077"/>
              <a:gd name="T1" fmla="*/ 34 h 141"/>
              <a:gd name="T2" fmla="*/ 9 w 3077"/>
              <a:gd name="T3" fmla="*/ 37 h 141"/>
              <a:gd name="T4" fmla="*/ 24 w 3077"/>
              <a:gd name="T5" fmla="*/ 40 h 141"/>
              <a:gd name="T6" fmla="*/ 41 w 3077"/>
              <a:gd name="T7" fmla="*/ 45 h 141"/>
              <a:gd name="T8" fmla="*/ 60 w 3077"/>
              <a:gd name="T9" fmla="*/ 50 h 141"/>
              <a:gd name="T10" fmla="*/ 213 w 3077"/>
              <a:gd name="T11" fmla="*/ 62 h 141"/>
              <a:gd name="T12" fmla="*/ 354 w 3077"/>
              <a:gd name="T13" fmla="*/ 80 h 141"/>
              <a:gd name="T14" fmla="*/ 384 w 3077"/>
              <a:gd name="T15" fmla="*/ 85 h 141"/>
              <a:gd name="T16" fmla="*/ 419 w 3077"/>
              <a:gd name="T17" fmla="*/ 92 h 141"/>
              <a:gd name="T18" fmla="*/ 458 w 3077"/>
              <a:gd name="T19" fmla="*/ 99 h 141"/>
              <a:gd name="T20" fmla="*/ 485 w 3077"/>
              <a:gd name="T21" fmla="*/ 105 h 141"/>
              <a:gd name="T22" fmla="*/ 632 w 3077"/>
              <a:gd name="T23" fmla="*/ 125 h 141"/>
              <a:gd name="T24" fmla="*/ 737 w 3077"/>
              <a:gd name="T25" fmla="*/ 134 h 141"/>
              <a:gd name="T26" fmla="*/ 900 w 3077"/>
              <a:gd name="T27" fmla="*/ 140 h 141"/>
              <a:gd name="T28" fmla="*/ 1469 w 3077"/>
              <a:gd name="T29" fmla="*/ 136 h 141"/>
              <a:gd name="T30" fmla="*/ 1550 w 3077"/>
              <a:gd name="T31" fmla="*/ 127 h 141"/>
              <a:gd name="T32" fmla="*/ 1614 w 3077"/>
              <a:gd name="T33" fmla="*/ 121 h 141"/>
              <a:gd name="T34" fmla="*/ 1658 w 3077"/>
              <a:gd name="T35" fmla="*/ 114 h 141"/>
              <a:gd name="T36" fmla="*/ 1729 w 3077"/>
              <a:gd name="T37" fmla="*/ 105 h 141"/>
              <a:gd name="T38" fmla="*/ 1784 w 3077"/>
              <a:gd name="T39" fmla="*/ 97 h 141"/>
              <a:gd name="T40" fmla="*/ 1881 w 3077"/>
              <a:gd name="T41" fmla="*/ 87 h 141"/>
              <a:gd name="T42" fmla="*/ 1923 w 3077"/>
              <a:gd name="T43" fmla="*/ 81 h 141"/>
              <a:gd name="T44" fmla="*/ 1995 w 3077"/>
              <a:gd name="T45" fmla="*/ 73 h 141"/>
              <a:gd name="T46" fmla="*/ 2041 w 3077"/>
              <a:gd name="T47" fmla="*/ 63 h 141"/>
              <a:gd name="T48" fmla="*/ 2142 w 3077"/>
              <a:gd name="T49" fmla="*/ 48 h 141"/>
              <a:gd name="T50" fmla="*/ 2206 w 3077"/>
              <a:gd name="T51" fmla="*/ 41 h 141"/>
              <a:gd name="T52" fmla="*/ 2258 w 3077"/>
              <a:gd name="T53" fmla="*/ 35 h 141"/>
              <a:gd name="T54" fmla="*/ 2307 w 3077"/>
              <a:gd name="T55" fmla="*/ 28 h 141"/>
              <a:gd name="T56" fmla="*/ 2398 w 3077"/>
              <a:gd name="T57" fmla="*/ 19 h 141"/>
              <a:gd name="T58" fmla="*/ 2458 w 3077"/>
              <a:gd name="T59" fmla="*/ 13 h 141"/>
              <a:gd name="T60" fmla="*/ 2621 w 3077"/>
              <a:gd name="T61" fmla="*/ 2 h 141"/>
              <a:gd name="T62" fmla="*/ 2790 w 3077"/>
              <a:gd name="T63" fmla="*/ 4 h 141"/>
              <a:gd name="T64" fmla="*/ 3037 w 3077"/>
              <a:gd name="T65"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7" h="141">
                <a:moveTo>
                  <a:pt x="0" y="34"/>
                </a:moveTo>
                <a:lnTo>
                  <a:pt x="2" y="34"/>
                </a:lnTo>
                <a:lnTo>
                  <a:pt x="4" y="34"/>
                </a:lnTo>
                <a:lnTo>
                  <a:pt x="9" y="37"/>
                </a:lnTo>
                <a:lnTo>
                  <a:pt x="13" y="38"/>
                </a:lnTo>
                <a:lnTo>
                  <a:pt x="24" y="40"/>
                </a:lnTo>
                <a:lnTo>
                  <a:pt x="31" y="43"/>
                </a:lnTo>
                <a:lnTo>
                  <a:pt x="41" y="45"/>
                </a:lnTo>
                <a:lnTo>
                  <a:pt x="48" y="48"/>
                </a:lnTo>
                <a:lnTo>
                  <a:pt x="60" y="50"/>
                </a:lnTo>
                <a:lnTo>
                  <a:pt x="177" y="59"/>
                </a:lnTo>
                <a:lnTo>
                  <a:pt x="213" y="62"/>
                </a:lnTo>
                <a:lnTo>
                  <a:pt x="319" y="75"/>
                </a:lnTo>
                <a:lnTo>
                  <a:pt x="354" y="80"/>
                </a:lnTo>
                <a:lnTo>
                  <a:pt x="370" y="82"/>
                </a:lnTo>
                <a:lnTo>
                  <a:pt x="384" y="85"/>
                </a:lnTo>
                <a:lnTo>
                  <a:pt x="399" y="89"/>
                </a:lnTo>
                <a:lnTo>
                  <a:pt x="419" y="92"/>
                </a:lnTo>
                <a:lnTo>
                  <a:pt x="443" y="96"/>
                </a:lnTo>
                <a:lnTo>
                  <a:pt x="458" y="99"/>
                </a:lnTo>
                <a:lnTo>
                  <a:pt x="471" y="103"/>
                </a:lnTo>
                <a:lnTo>
                  <a:pt x="485" y="105"/>
                </a:lnTo>
                <a:lnTo>
                  <a:pt x="548" y="114"/>
                </a:lnTo>
                <a:lnTo>
                  <a:pt x="632" y="125"/>
                </a:lnTo>
                <a:lnTo>
                  <a:pt x="700" y="130"/>
                </a:lnTo>
                <a:lnTo>
                  <a:pt x="737" y="134"/>
                </a:lnTo>
                <a:lnTo>
                  <a:pt x="804" y="137"/>
                </a:lnTo>
                <a:lnTo>
                  <a:pt x="900" y="140"/>
                </a:lnTo>
                <a:lnTo>
                  <a:pt x="1395" y="140"/>
                </a:lnTo>
                <a:lnTo>
                  <a:pt x="1469" y="136"/>
                </a:lnTo>
                <a:lnTo>
                  <a:pt x="1509" y="132"/>
                </a:lnTo>
                <a:lnTo>
                  <a:pt x="1550" y="127"/>
                </a:lnTo>
                <a:lnTo>
                  <a:pt x="1587" y="124"/>
                </a:lnTo>
                <a:lnTo>
                  <a:pt x="1614" y="121"/>
                </a:lnTo>
                <a:lnTo>
                  <a:pt x="1635" y="118"/>
                </a:lnTo>
                <a:lnTo>
                  <a:pt x="1658" y="114"/>
                </a:lnTo>
                <a:lnTo>
                  <a:pt x="1698" y="110"/>
                </a:lnTo>
                <a:lnTo>
                  <a:pt x="1729" y="105"/>
                </a:lnTo>
                <a:lnTo>
                  <a:pt x="1747" y="102"/>
                </a:lnTo>
                <a:lnTo>
                  <a:pt x="1784" y="97"/>
                </a:lnTo>
                <a:lnTo>
                  <a:pt x="1859" y="90"/>
                </a:lnTo>
                <a:lnTo>
                  <a:pt x="1881" y="87"/>
                </a:lnTo>
                <a:lnTo>
                  <a:pt x="1898" y="85"/>
                </a:lnTo>
                <a:lnTo>
                  <a:pt x="1923" y="81"/>
                </a:lnTo>
                <a:lnTo>
                  <a:pt x="1976" y="76"/>
                </a:lnTo>
                <a:lnTo>
                  <a:pt x="1995" y="73"/>
                </a:lnTo>
                <a:lnTo>
                  <a:pt x="2019" y="67"/>
                </a:lnTo>
                <a:lnTo>
                  <a:pt x="2041" y="63"/>
                </a:lnTo>
                <a:lnTo>
                  <a:pt x="2071" y="59"/>
                </a:lnTo>
                <a:lnTo>
                  <a:pt x="2142" y="48"/>
                </a:lnTo>
                <a:lnTo>
                  <a:pt x="2163" y="45"/>
                </a:lnTo>
                <a:lnTo>
                  <a:pt x="2206" y="41"/>
                </a:lnTo>
                <a:lnTo>
                  <a:pt x="2242" y="38"/>
                </a:lnTo>
                <a:lnTo>
                  <a:pt x="2258" y="35"/>
                </a:lnTo>
                <a:lnTo>
                  <a:pt x="2274" y="31"/>
                </a:lnTo>
                <a:lnTo>
                  <a:pt x="2307" y="28"/>
                </a:lnTo>
                <a:lnTo>
                  <a:pt x="2356" y="24"/>
                </a:lnTo>
                <a:lnTo>
                  <a:pt x="2398" y="19"/>
                </a:lnTo>
                <a:lnTo>
                  <a:pt x="2418" y="17"/>
                </a:lnTo>
                <a:lnTo>
                  <a:pt x="2458" y="13"/>
                </a:lnTo>
                <a:lnTo>
                  <a:pt x="2509" y="7"/>
                </a:lnTo>
                <a:lnTo>
                  <a:pt x="2621" y="2"/>
                </a:lnTo>
                <a:lnTo>
                  <a:pt x="2710" y="0"/>
                </a:lnTo>
                <a:lnTo>
                  <a:pt x="2790" y="4"/>
                </a:lnTo>
                <a:lnTo>
                  <a:pt x="2948" y="9"/>
                </a:lnTo>
                <a:lnTo>
                  <a:pt x="3037" y="11"/>
                </a:lnTo>
                <a:lnTo>
                  <a:pt x="3076"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6759" name="SMARTPenAnnotation275"/>
          <p:cNvSpPr>
            <a:spLocks/>
          </p:cNvSpPr>
          <p:nvPr/>
        </p:nvSpPr>
        <p:spPr bwMode="auto">
          <a:xfrm>
            <a:off x="750888" y="866775"/>
            <a:ext cx="7891462" cy="277813"/>
          </a:xfrm>
          <a:custGeom>
            <a:avLst/>
            <a:gdLst>
              <a:gd name="T0" fmla="*/ 28 w 4971"/>
              <a:gd name="T1" fmla="*/ 33 h 175"/>
              <a:gd name="T2" fmla="*/ 78 w 4971"/>
              <a:gd name="T3" fmla="*/ 23 h 175"/>
              <a:gd name="T4" fmla="*/ 130 w 4971"/>
              <a:gd name="T5" fmla="*/ 16 h 175"/>
              <a:gd name="T6" fmla="*/ 231 w 4971"/>
              <a:gd name="T7" fmla="*/ 3 h 175"/>
              <a:gd name="T8" fmla="*/ 378 w 4971"/>
              <a:gd name="T9" fmla="*/ 4 h 175"/>
              <a:gd name="T10" fmla="*/ 498 w 4971"/>
              <a:gd name="T11" fmla="*/ 15 h 175"/>
              <a:gd name="T12" fmla="*/ 683 w 4971"/>
              <a:gd name="T13" fmla="*/ 26 h 175"/>
              <a:gd name="T14" fmla="*/ 866 w 4971"/>
              <a:gd name="T15" fmla="*/ 32 h 175"/>
              <a:gd name="T16" fmla="*/ 975 w 4971"/>
              <a:gd name="T17" fmla="*/ 42 h 175"/>
              <a:gd name="T18" fmla="*/ 1052 w 4971"/>
              <a:gd name="T19" fmla="*/ 52 h 175"/>
              <a:gd name="T20" fmla="*/ 1139 w 4971"/>
              <a:gd name="T21" fmla="*/ 62 h 175"/>
              <a:gd name="T22" fmla="*/ 1270 w 4971"/>
              <a:gd name="T23" fmla="*/ 72 h 175"/>
              <a:gd name="T24" fmla="*/ 1387 w 4971"/>
              <a:gd name="T25" fmla="*/ 81 h 175"/>
              <a:gd name="T26" fmla="*/ 1483 w 4971"/>
              <a:gd name="T27" fmla="*/ 91 h 175"/>
              <a:gd name="T28" fmla="*/ 1654 w 4971"/>
              <a:gd name="T29" fmla="*/ 95 h 175"/>
              <a:gd name="T30" fmla="*/ 1859 w 4971"/>
              <a:gd name="T31" fmla="*/ 85 h 175"/>
              <a:gd name="T32" fmla="*/ 1971 w 4971"/>
              <a:gd name="T33" fmla="*/ 75 h 175"/>
              <a:gd name="T34" fmla="*/ 2084 w 4971"/>
              <a:gd name="T35" fmla="*/ 65 h 175"/>
              <a:gd name="T36" fmla="*/ 2243 w 4971"/>
              <a:gd name="T37" fmla="*/ 55 h 175"/>
              <a:gd name="T38" fmla="*/ 2414 w 4971"/>
              <a:gd name="T39" fmla="*/ 45 h 175"/>
              <a:gd name="T40" fmla="*/ 2709 w 4971"/>
              <a:gd name="T41" fmla="*/ 48 h 175"/>
              <a:gd name="T42" fmla="*/ 3013 w 4971"/>
              <a:gd name="T43" fmla="*/ 50 h 175"/>
              <a:gd name="T44" fmla="*/ 3172 w 4971"/>
              <a:gd name="T45" fmla="*/ 58 h 175"/>
              <a:gd name="T46" fmla="*/ 3354 w 4971"/>
              <a:gd name="T47" fmla="*/ 65 h 175"/>
              <a:gd name="T48" fmla="*/ 3563 w 4971"/>
              <a:gd name="T49" fmla="*/ 77 h 175"/>
              <a:gd name="T50" fmla="*/ 3702 w 4971"/>
              <a:gd name="T51" fmla="*/ 87 h 175"/>
              <a:gd name="T52" fmla="*/ 3852 w 4971"/>
              <a:gd name="T53" fmla="*/ 96 h 175"/>
              <a:gd name="T54" fmla="*/ 4044 w 4971"/>
              <a:gd name="T55" fmla="*/ 106 h 175"/>
              <a:gd name="T56" fmla="*/ 4336 w 4971"/>
              <a:gd name="T57" fmla="*/ 117 h 175"/>
              <a:gd name="T58" fmla="*/ 4594 w 4971"/>
              <a:gd name="T59" fmla="*/ 135 h 175"/>
              <a:gd name="T60" fmla="*/ 4792 w 4971"/>
              <a:gd name="T61" fmla="*/ 149 h 175"/>
              <a:gd name="T62" fmla="*/ 4880 w 4971"/>
              <a:gd name="T63" fmla="*/ 158 h 175"/>
              <a:gd name="T64" fmla="*/ 4926 w 4971"/>
              <a:gd name="T65" fmla="*/ 163 h 175"/>
              <a:gd name="T66" fmla="*/ 4964 w 4971"/>
              <a:gd name="T67" fmla="*/ 168 h 175"/>
              <a:gd name="T68" fmla="*/ 4968 w 4971"/>
              <a:gd name="T69" fmla="*/ 170 h 175"/>
              <a:gd name="T70" fmla="*/ 4969 w 4971"/>
              <a:gd name="T71" fmla="*/ 172 h 175"/>
              <a:gd name="T72" fmla="*/ 4961 w 4971"/>
              <a:gd name="T73"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1" h="175">
                <a:moveTo>
                  <a:pt x="0" y="33"/>
                </a:moveTo>
                <a:lnTo>
                  <a:pt x="28" y="33"/>
                </a:lnTo>
                <a:lnTo>
                  <a:pt x="62" y="28"/>
                </a:lnTo>
                <a:lnTo>
                  <a:pt x="78" y="23"/>
                </a:lnTo>
                <a:lnTo>
                  <a:pt x="102" y="21"/>
                </a:lnTo>
                <a:lnTo>
                  <a:pt x="130" y="16"/>
                </a:lnTo>
                <a:lnTo>
                  <a:pt x="183" y="10"/>
                </a:lnTo>
                <a:lnTo>
                  <a:pt x="231" y="3"/>
                </a:lnTo>
                <a:lnTo>
                  <a:pt x="320" y="0"/>
                </a:lnTo>
                <a:lnTo>
                  <a:pt x="378" y="4"/>
                </a:lnTo>
                <a:lnTo>
                  <a:pt x="425" y="10"/>
                </a:lnTo>
                <a:lnTo>
                  <a:pt x="498" y="15"/>
                </a:lnTo>
                <a:lnTo>
                  <a:pt x="588" y="21"/>
                </a:lnTo>
                <a:lnTo>
                  <a:pt x="683" y="26"/>
                </a:lnTo>
                <a:lnTo>
                  <a:pt x="827" y="28"/>
                </a:lnTo>
                <a:lnTo>
                  <a:pt x="866" y="32"/>
                </a:lnTo>
                <a:lnTo>
                  <a:pt x="916" y="37"/>
                </a:lnTo>
                <a:lnTo>
                  <a:pt x="975" y="42"/>
                </a:lnTo>
                <a:lnTo>
                  <a:pt x="1013" y="47"/>
                </a:lnTo>
                <a:lnTo>
                  <a:pt x="1052" y="52"/>
                </a:lnTo>
                <a:lnTo>
                  <a:pt x="1100" y="57"/>
                </a:lnTo>
                <a:lnTo>
                  <a:pt x="1139" y="62"/>
                </a:lnTo>
                <a:lnTo>
                  <a:pt x="1199" y="67"/>
                </a:lnTo>
                <a:lnTo>
                  <a:pt x="1270" y="72"/>
                </a:lnTo>
                <a:lnTo>
                  <a:pt x="1333" y="77"/>
                </a:lnTo>
                <a:lnTo>
                  <a:pt x="1387" y="81"/>
                </a:lnTo>
                <a:lnTo>
                  <a:pt x="1421" y="86"/>
                </a:lnTo>
                <a:lnTo>
                  <a:pt x="1483" y="91"/>
                </a:lnTo>
                <a:lnTo>
                  <a:pt x="1501" y="94"/>
                </a:lnTo>
                <a:lnTo>
                  <a:pt x="1654" y="95"/>
                </a:lnTo>
                <a:lnTo>
                  <a:pt x="1774" y="90"/>
                </a:lnTo>
                <a:lnTo>
                  <a:pt x="1859" y="85"/>
                </a:lnTo>
                <a:lnTo>
                  <a:pt x="1896" y="80"/>
                </a:lnTo>
                <a:lnTo>
                  <a:pt x="1971" y="75"/>
                </a:lnTo>
                <a:lnTo>
                  <a:pt x="2010" y="71"/>
                </a:lnTo>
                <a:lnTo>
                  <a:pt x="2084" y="65"/>
                </a:lnTo>
                <a:lnTo>
                  <a:pt x="2200" y="60"/>
                </a:lnTo>
                <a:lnTo>
                  <a:pt x="2243" y="55"/>
                </a:lnTo>
                <a:lnTo>
                  <a:pt x="2333" y="51"/>
                </a:lnTo>
                <a:lnTo>
                  <a:pt x="2414" y="45"/>
                </a:lnTo>
                <a:lnTo>
                  <a:pt x="2564" y="45"/>
                </a:lnTo>
                <a:lnTo>
                  <a:pt x="2709" y="48"/>
                </a:lnTo>
                <a:lnTo>
                  <a:pt x="2854" y="50"/>
                </a:lnTo>
                <a:lnTo>
                  <a:pt x="3013" y="50"/>
                </a:lnTo>
                <a:lnTo>
                  <a:pt x="3106" y="56"/>
                </a:lnTo>
                <a:lnTo>
                  <a:pt x="3172" y="58"/>
                </a:lnTo>
                <a:lnTo>
                  <a:pt x="3209" y="61"/>
                </a:lnTo>
                <a:lnTo>
                  <a:pt x="3354" y="65"/>
                </a:lnTo>
                <a:lnTo>
                  <a:pt x="3471" y="70"/>
                </a:lnTo>
                <a:lnTo>
                  <a:pt x="3563" y="77"/>
                </a:lnTo>
                <a:lnTo>
                  <a:pt x="3629" y="82"/>
                </a:lnTo>
                <a:lnTo>
                  <a:pt x="3702" y="87"/>
                </a:lnTo>
                <a:lnTo>
                  <a:pt x="3762" y="91"/>
                </a:lnTo>
                <a:lnTo>
                  <a:pt x="3852" y="96"/>
                </a:lnTo>
                <a:lnTo>
                  <a:pt x="3969" y="101"/>
                </a:lnTo>
                <a:lnTo>
                  <a:pt x="4044" y="106"/>
                </a:lnTo>
                <a:lnTo>
                  <a:pt x="4223" y="112"/>
                </a:lnTo>
                <a:lnTo>
                  <a:pt x="4336" y="117"/>
                </a:lnTo>
                <a:lnTo>
                  <a:pt x="4511" y="131"/>
                </a:lnTo>
                <a:lnTo>
                  <a:pt x="4594" y="135"/>
                </a:lnTo>
                <a:lnTo>
                  <a:pt x="4713" y="144"/>
                </a:lnTo>
                <a:lnTo>
                  <a:pt x="4792" y="149"/>
                </a:lnTo>
                <a:lnTo>
                  <a:pt x="4836" y="153"/>
                </a:lnTo>
                <a:lnTo>
                  <a:pt x="4880" y="158"/>
                </a:lnTo>
                <a:lnTo>
                  <a:pt x="4898" y="161"/>
                </a:lnTo>
                <a:lnTo>
                  <a:pt x="4926" y="163"/>
                </a:lnTo>
                <a:lnTo>
                  <a:pt x="4945" y="167"/>
                </a:lnTo>
                <a:lnTo>
                  <a:pt x="4964" y="168"/>
                </a:lnTo>
                <a:lnTo>
                  <a:pt x="4966" y="169"/>
                </a:lnTo>
                <a:lnTo>
                  <a:pt x="4968" y="170"/>
                </a:lnTo>
                <a:lnTo>
                  <a:pt x="4970" y="171"/>
                </a:lnTo>
                <a:lnTo>
                  <a:pt x="4969" y="172"/>
                </a:lnTo>
                <a:lnTo>
                  <a:pt x="4968" y="173"/>
                </a:lnTo>
                <a:lnTo>
                  <a:pt x="4961" y="17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6760" name="SMARTPenAnnotation276"/>
          <p:cNvSpPr>
            <a:spLocks/>
          </p:cNvSpPr>
          <p:nvPr/>
        </p:nvSpPr>
        <p:spPr bwMode="auto">
          <a:xfrm>
            <a:off x="393700" y="1317625"/>
            <a:ext cx="1117600" cy="112713"/>
          </a:xfrm>
          <a:custGeom>
            <a:avLst/>
            <a:gdLst>
              <a:gd name="T0" fmla="*/ 0 w 704"/>
              <a:gd name="T1" fmla="*/ 19 h 71"/>
              <a:gd name="T2" fmla="*/ 12 w 704"/>
              <a:gd name="T3" fmla="*/ 19 h 71"/>
              <a:gd name="T4" fmla="*/ 21 w 704"/>
              <a:gd name="T5" fmla="*/ 18 h 71"/>
              <a:gd name="T6" fmla="*/ 27 w 704"/>
              <a:gd name="T7" fmla="*/ 16 h 71"/>
              <a:gd name="T8" fmla="*/ 32 w 704"/>
              <a:gd name="T9" fmla="*/ 15 h 71"/>
              <a:gd name="T10" fmla="*/ 35 w 704"/>
              <a:gd name="T11" fmla="*/ 13 h 71"/>
              <a:gd name="T12" fmla="*/ 38 w 704"/>
              <a:gd name="T13" fmla="*/ 12 h 71"/>
              <a:gd name="T14" fmla="*/ 45 w 704"/>
              <a:gd name="T15" fmla="*/ 10 h 71"/>
              <a:gd name="T16" fmla="*/ 66 w 704"/>
              <a:gd name="T17" fmla="*/ 8 h 71"/>
              <a:gd name="T18" fmla="*/ 99 w 704"/>
              <a:gd name="T19" fmla="*/ 4 h 71"/>
              <a:gd name="T20" fmla="*/ 133 w 704"/>
              <a:gd name="T21" fmla="*/ 0 h 71"/>
              <a:gd name="T22" fmla="*/ 147 w 704"/>
              <a:gd name="T23" fmla="*/ 0 h 71"/>
              <a:gd name="T24" fmla="*/ 159 w 704"/>
              <a:gd name="T25" fmla="*/ 0 h 71"/>
              <a:gd name="T26" fmla="*/ 181 w 704"/>
              <a:gd name="T27" fmla="*/ 1 h 71"/>
              <a:gd name="T28" fmla="*/ 202 w 704"/>
              <a:gd name="T29" fmla="*/ 2 h 71"/>
              <a:gd name="T30" fmla="*/ 220 w 704"/>
              <a:gd name="T31" fmla="*/ 4 h 71"/>
              <a:gd name="T32" fmla="*/ 235 w 704"/>
              <a:gd name="T33" fmla="*/ 7 h 71"/>
              <a:gd name="T34" fmla="*/ 255 w 704"/>
              <a:gd name="T35" fmla="*/ 10 h 71"/>
              <a:gd name="T36" fmla="*/ 265 w 704"/>
              <a:gd name="T37" fmla="*/ 13 h 71"/>
              <a:gd name="T38" fmla="*/ 276 w 704"/>
              <a:gd name="T39" fmla="*/ 16 h 71"/>
              <a:gd name="T40" fmla="*/ 296 w 704"/>
              <a:gd name="T41" fmla="*/ 21 h 71"/>
              <a:gd name="T42" fmla="*/ 318 w 704"/>
              <a:gd name="T43" fmla="*/ 28 h 71"/>
              <a:gd name="T44" fmla="*/ 380 w 704"/>
              <a:gd name="T45" fmla="*/ 49 h 71"/>
              <a:gd name="T46" fmla="*/ 387 w 704"/>
              <a:gd name="T47" fmla="*/ 51 h 71"/>
              <a:gd name="T48" fmla="*/ 401 w 704"/>
              <a:gd name="T49" fmla="*/ 55 h 71"/>
              <a:gd name="T50" fmla="*/ 410 w 704"/>
              <a:gd name="T51" fmla="*/ 57 h 71"/>
              <a:gd name="T52" fmla="*/ 421 w 704"/>
              <a:gd name="T53" fmla="*/ 59 h 71"/>
              <a:gd name="T54" fmla="*/ 432 w 704"/>
              <a:gd name="T55" fmla="*/ 61 h 71"/>
              <a:gd name="T56" fmla="*/ 442 w 704"/>
              <a:gd name="T57" fmla="*/ 62 h 71"/>
              <a:gd name="T58" fmla="*/ 460 w 704"/>
              <a:gd name="T59" fmla="*/ 66 h 71"/>
              <a:gd name="T60" fmla="*/ 477 w 704"/>
              <a:gd name="T61" fmla="*/ 68 h 71"/>
              <a:gd name="T62" fmla="*/ 492 w 704"/>
              <a:gd name="T63" fmla="*/ 69 h 71"/>
              <a:gd name="T64" fmla="*/ 507 w 704"/>
              <a:gd name="T65" fmla="*/ 70 h 71"/>
              <a:gd name="T66" fmla="*/ 530 w 704"/>
              <a:gd name="T67" fmla="*/ 70 h 71"/>
              <a:gd name="T68" fmla="*/ 550 w 704"/>
              <a:gd name="T69" fmla="*/ 68 h 71"/>
              <a:gd name="T70" fmla="*/ 572 w 704"/>
              <a:gd name="T71" fmla="*/ 66 h 71"/>
              <a:gd name="T72" fmla="*/ 590 w 704"/>
              <a:gd name="T73" fmla="*/ 65 h 71"/>
              <a:gd name="T74" fmla="*/ 600 w 704"/>
              <a:gd name="T75" fmla="*/ 64 h 71"/>
              <a:gd name="T76" fmla="*/ 626 w 704"/>
              <a:gd name="T77" fmla="*/ 62 h 71"/>
              <a:gd name="T78" fmla="*/ 636 w 704"/>
              <a:gd name="T79" fmla="*/ 60 h 71"/>
              <a:gd name="T80" fmla="*/ 645 w 704"/>
              <a:gd name="T81" fmla="*/ 58 h 71"/>
              <a:gd name="T82" fmla="*/ 653 w 704"/>
              <a:gd name="T83" fmla="*/ 57 h 71"/>
              <a:gd name="T84" fmla="*/ 665 w 704"/>
              <a:gd name="T85" fmla="*/ 55 h 71"/>
              <a:gd name="T86" fmla="*/ 703 w 704"/>
              <a:gd name="T87"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4" h="71">
                <a:moveTo>
                  <a:pt x="0" y="19"/>
                </a:moveTo>
                <a:lnTo>
                  <a:pt x="12" y="19"/>
                </a:lnTo>
                <a:lnTo>
                  <a:pt x="21" y="18"/>
                </a:lnTo>
                <a:lnTo>
                  <a:pt x="27" y="16"/>
                </a:lnTo>
                <a:lnTo>
                  <a:pt x="32" y="15"/>
                </a:lnTo>
                <a:lnTo>
                  <a:pt x="35" y="13"/>
                </a:lnTo>
                <a:lnTo>
                  <a:pt x="38" y="12"/>
                </a:lnTo>
                <a:lnTo>
                  <a:pt x="45" y="10"/>
                </a:lnTo>
                <a:lnTo>
                  <a:pt x="66" y="8"/>
                </a:lnTo>
                <a:lnTo>
                  <a:pt x="99" y="4"/>
                </a:lnTo>
                <a:lnTo>
                  <a:pt x="133" y="0"/>
                </a:lnTo>
                <a:lnTo>
                  <a:pt x="147" y="0"/>
                </a:lnTo>
                <a:lnTo>
                  <a:pt x="159" y="0"/>
                </a:lnTo>
                <a:lnTo>
                  <a:pt x="181" y="1"/>
                </a:lnTo>
                <a:lnTo>
                  <a:pt x="202" y="2"/>
                </a:lnTo>
                <a:lnTo>
                  <a:pt x="220" y="4"/>
                </a:lnTo>
                <a:lnTo>
                  <a:pt x="235" y="7"/>
                </a:lnTo>
                <a:lnTo>
                  <a:pt x="255" y="10"/>
                </a:lnTo>
                <a:lnTo>
                  <a:pt x="265" y="13"/>
                </a:lnTo>
                <a:lnTo>
                  <a:pt x="276" y="16"/>
                </a:lnTo>
                <a:lnTo>
                  <a:pt x="296" y="21"/>
                </a:lnTo>
                <a:lnTo>
                  <a:pt x="318" y="28"/>
                </a:lnTo>
                <a:lnTo>
                  <a:pt x="380" y="49"/>
                </a:lnTo>
                <a:lnTo>
                  <a:pt x="387" y="51"/>
                </a:lnTo>
                <a:lnTo>
                  <a:pt x="401" y="55"/>
                </a:lnTo>
                <a:lnTo>
                  <a:pt x="410" y="57"/>
                </a:lnTo>
                <a:lnTo>
                  <a:pt x="421" y="59"/>
                </a:lnTo>
                <a:lnTo>
                  <a:pt x="432" y="61"/>
                </a:lnTo>
                <a:lnTo>
                  <a:pt x="442" y="62"/>
                </a:lnTo>
                <a:lnTo>
                  <a:pt x="460" y="66"/>
                </a:lnTo>
                <a:lnTo>
                  <a:pt x="477" y="68"/>
                </a:lnTo>
                <a:lnTo>
                  <a:pt x="492" y="69"/>
                </a:lnTo>
                <a:lnTo>
                  <a:pt x="507" y="70"/>
                </a:lnTo>
                <a:lnTo>
                  <a:pt x="530" y="70"/>
                </a:lnTo>
                <a:lnTo>
                  <a:pt x="550" y="68"/>
                </a:lnTo>
                <a:lnTo>
                  <a:pt x="572" y="66"/>
                </a:lnTo>
                <a:lnTo>
                  <a:pt x="590" y="65"/>
                </a:lnTo>
                <a:lnTo>
                  <a:pt x="600" y="64"/>
                </a:lnTo>
                <a:lnTo>
                  <a:pt x="626" y="62"/>
                </a:lnTo>
                <a:lnTo>
                  <a:pt x="636" y="60"/>
                </a:lnTo>
                <a:lnTo>
                  <a:pt x="645" y="58"/>
                </a:lnTo>
                <a:lnTo>
                  <a:pt x="653" y="57"/>
                </a:lnTo>
                <a:lnTo>
                  <a:pt x="665" y="55"/>
                </a:lnTo>
                <a:lnTo>
                  <a:pt x="703" y="5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6761" name="SMARTPenAnnotation277"/>
          <p:cNvSpPr>
            <a:spLocks/>
          </p:cNvSpPr>
          <p:nvPr/>
        </p:nvSpPr>
        <p:spPr bwMode="auto">
          <a:xfrm>
            <a:off x="1990725" y="1295400"/>
            <a:ext cx="2752725" cy="125413"/>
          </a:xfrm>
          <a:custGeom>
            <a:avLst/>
            <a:gdLst>
              <a:gd name="T0" fmla="*/ 0 w 1734"/>
              <a:gd name="T1" fmla="*/ 39 h 79"/>
              <a:gd name="T2" fmla="*/ 3 w 1734"/>
              <a:gd name="T3" fmla="*/ 33 h 79"/>
              <a:gd name="T4" fmla="*/ 4 w 1734"/>
              <a:gd name="T5" fmla="*/ 31 h 79"/>
              <a:gd name="T6" fmla="*/ 5 w 1734"/>
              <a:gd name="T7" fmla="*/ 28 h 79"/>
              <a:gd name="T8" fmla="*/ 5 w 1734"/>
              <a:gd name="T9" fmla="*/ 26 h 79"/>
              <a:gd name="T10" fmla="*/ 6 w 1734"/>
              <a:gd name="T11" fmla="*/ 25 h 79"/>
              <a:gd name="T12" fmla="*/ 7 w 1734"/>
              <a:gd name="T13" fmla="*/ 24 h 79"/>
              <a:gd name="T14" fmla="*/ 11 w 1734"/>
              <a:gd name="T15" fmla="*/ 22 h 79"/>
              <a:gd name="T16" fmla="*/ 27 w 1734"/>
              <a:gd name="T17" fmla="*/ 14 h 79"/>
              <a:gd name="T18" fmla="*/ 34 w 1734"/>
              <a:gd name="T19" fmla="*/ 12 h 79"/>
              <a:gd name="T20" fmla="*/ 42 w 1734"/>
              <a:gd name="T21" fmla="*/ 11 h 79"/>
              <a:gd name="T22" fmla="*/ 47 w 1734"/>
              <a:gd name="T23" fmla="*/ 10 h 79"/>
              <a:gd name="T24" fmla="*/ 52 w 1734"/>
              <a:gd name="T25" fmla="*/ 8 h 79"/>
              <a:gd name="T26" fmla="*/ 59 w 1734"/>
              <a:gd name="T27" fmla="*/ 7 h 79"/>
              <a:gd name="T28" fmla="*/ 74 w 1734"/>
              <a:gd name="T29" fmla="*/ 3 h 79"/>
              <a:gd name="T30" fmla="*/ 87 w 1734"/>
              <a:gd name="T31" fmla="*/ 1 h 79"/>
              <a:gd name="T32" fmla="*/ 135 w 1734"/>
              <a:gd name="T33" fmla="*/ 0 h 79"/>
              <a:gd name="T34" fmla="*/ 165 w 1734"/>
              <a:gd name="T35" fmla="*/ 1 h 79"/>
              <a:gd name="T36" fmla="*/ 185 w 1734"/>
              <a:gd name="T37" fmla="*/ 4 h 79"/>
              <a:gd name="T38" fmla="*/ 231 w 1734"/>
              <a:gd name="T39" fmla="*/ 6 h 79"/>
              <a:gd name="T40" fmla="*/ 245 w 1734"/>
              <a:gd name="T41" fmla="*/ 8 h 79"/>
              <a:gd name="T42" fmla="*/ 264 w 1734"/>
              <a:gd name="T43" fmla="*/ 10 h 79"/>
              <a:gd name="T44" fmla="*/ 284 w 1734"/>
              <a:gd name="T45" fmla="*/ 12 h 79"/>
              <a:gd name="T46" fmla="*/ 338 w 1734"/>
              <a:gd name="T47" fmla="*/ 19 h 79"/>
              <a:gd name="T48" fmla="*/ 350 w 1734"/>
              <a:gd name="T49" fmla="*/ 20 h 79"/>
              <a:gd name="T50" fmla="*/ 360 w 1734"/>
              <a:gd name="T51" fmla="*/ 22 h 79"/>
              <a:gd name="T52" fmla="*/ 370 w 1734"/>
              <a:gd name="T53" fmla="*/ 24 h 79"/>
              <a:gd name="T54" fmla="*/ 385 w 1734"/>
              <a:gd name="T55" fmla="*/ 26 h 79"/>
              <a:gd name="T56" fmla="*/ 442 w 1734"/>
              <a:gd name="T57" fmla="*/ 32 h 79"/>
              <a:gd name="T58" fmla="*/ 457 w 1734"/>
              <a:gd name="T59" fmla="*/ 33 h 79"/>
              <a:gd name="T60" fmla="*/ 470 w 1734"/>
              <a:gd name="T61" fmla="*/ 35 h 79"/>
              <a:gd name="T62" fmla="*/ 492 w 1734"/>
              <a:gd name="T63" fmla="*/ 37 h 79"/>
              <a:gd name="T64" fmla="*/ 516 w 1734"/>
              <a:gd name="T65" fmla="*/ 39 h 79"/>
              <a:gd name="T66" fmla="*/ 547 w 1734"/>
              <a:gd name="T67" fmla="*/ 42 h 79"/>
              <a:gd name="T68" fmla="*/ 561 w 1734"/>
              <a:gd name="T69" fmla="*/ 43 h 79"/>
              <a:gd name="T70" fmla="*/ 574 w 1734"/>
              <a:gd name="T71" fmla="*/ 45 h 79"/>
              <a:gd name="T72" fmla="*/ 585 w 1734"/>
              <a:gd name="T73" fmla="*/ 47 h 79"/>
              <a:gd name="T74" fmla="*/ 694 w 1734"/>
              <a:gd name="T75" fmla="*/ 58 h 79"/>
              <a:gd name="T76" fmla="*/ 771 w 1734"/>
              <a:gd name="T77" fmla="*/ 65 h 79"/>
              <a:gd name="T78" fmla="*/ 834 w 1734"/>
              <a:gd name="T79" fmla="*/ 69 h 79"/>
              <a:gd name="T80" fmla="*/ 875 w 1734"/>
              <a:gd name="T81" fmla="*/ 71 h 79"/>
              <a:gd name="T82" fmla="*/ 891 w 1734"/>
              <a:gd name="T83" fmla="*/ 72 h 79"/>
              <a:gd name="T84" fmla="*/ 905 w 1734"/>
              <a:gd name="T85" fmla="*/ 74 h 79"/>
              <a:gd name="T86" fmla="*/ 919 w 1734"/>
              <a:gd name="T87" fmla="*/ 75 h 79"/>
              <a:gd name="T88" fmla="*/ 952 w 1734"/>
              <a:gd name="T89" fmla="*/ 77 h 79"/>
              <a:gd name="T90" fmla="*/ 1003 w 1734"/>
              <a:gd name="T91" fmla="*/ 78 h 79"/>
              <a:gd name="T92" fmla="*/ 1210 w 1734"/>
              <a:gd name="T93" fmla="*/ 78 h 79"/>
              <a:gd name="T94" fmla="*/ 1263 w 1734"/>
              <a:gd name="T95" fmla="*/ 77 h 79"/>
              <a:gd name="T96" fmla="*/ 1339 w 1734"/>
              <a:gd name="T97" fmla="*/ 74 h 79"/>
              <a:gd name="T98" fmla="*/ 1374 w 1734"/>
              <a:gd name="T99" fmla="*/ 73 h 79"/>
              <a:gd name="T100" fmla="*/ 1540 w 1734"/>
              <a:gd name="T101" fmla="*/ 72 h 79"/>
              <a:gd name="T102" fmla="*/ 1635 w 1734"/>
              <a:gd name="T103" fmla="*/ 68 h 79"/>
              <a:gd name="T104" fmla="*/ 1668 w 1734"/>
              <a:gd name="T105" fmla="*/ 68 h 79"/>
              <a:gd name="T106" fmla="*/ 1686 w 1734"/>
              <a:gd name="T107" fmla="*/ 71 h 79"/>
              <a:gd name="T108" fmla="*/ 1729 w 1734"/>
              <a:gd name="T109" fmla="*/ 73 h 79"/>
              <a:gd name="T110" fmla="*/ 1730 w 1734"/>
              <a:gd name="T111" fmla="*/ 73 h 79"/>
              <a:gd name="T112" fmla="*/ 1731 w 1734"/>
              <a:gd name="T113" fmla="*/ 74 h 79"/>
              <a:gd name="T114" fmla="*/ 1733 w 1734"/>
              <a:gd name="T115"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4" h="79">
                <a:moveTo>
                  <a:pt x="0" y="39"/>
                </a:moveTo>
                <a:lnTo>
                  <a:pt x="3" y="33"/>
                </a:lnTo>
                <a:lnTo>
                  <a:pt x="4" y="31"/>
                </a:lnTo>
                <a:lnTo>
                  <a:pt x="5" y="28"/>
                </a:lnTo>
                <a:lnTo>
                  <a:pt x="5" y="26"/>
                </a:lnTo>
                <a:lnTo>
                  <a:pt x="6" y="25"/>
                </a:lnTo>
                <a:lnTo>
                  <a:pt x="7" y="24"/>
                </a:lnTo>
                <a:lnTo>
                  <a:pt x="11" y="22"/>
                </a:lnTo>
                <a:lnTo>
                  <a:pt x="27" y="14"/>
                </a:lnTo>
                <a:lnTo>
                  <a:pt x="34" y="12"/>
                </a:lnTo>
                <a:lnTo>
                  <a:pt x="42" y="11"/>
                </a:lnTo>
                <a:lnTo>
                  <a:pt x="47" y="10"/>
                </a:lnTo>
                <a:lnTo>
                  <a:pt x="52" y="8"/>
                </a:lnTo>
                <a:lnTo>
                  <a:pt x="59" y="7"/>
                </a:lnTo>
                <a:lnTo>
                  <a:pt x="74" y="3"/>
                </a:lnTo>
                <a:lnTo>
                  <a:pt x="87" y="1"/>
                </a:lnTo>
                <a:lnTo>
                  <a:pt x="135" y="0"/>
                </a:lnTo>
                <a:lnTo>
                  <a:pt x="165" y="1"/>
                </a:lnTo>
                <a:lnTo>
                  <a:pt x="185" y="4"/>
                </a:lnTo>
                <a:lnTo>
                  <a:pt x="231" y="6"/>
                </a:lnTo>
                <a:lnTo>
                  <a:pt x="245" y="8"/>
                </a:lnTo>
                <a:lnTo>
                  <a:pt x="264" y="10"/>
                </a:lnTo>
                <a:lnTo>
                  <a:pt x="284" y="12"/>
                </a:lnTo>
                <a:lnTo>
                  <a:pt x="338" y="19"/>
                </a:lnTo>
                <a:lnTo>
                  <a:pt x="350" y="20"/>
                </a:lnTo>
                <a:lnTo>
                  <a:pt x="360" y="22"/>
                </a:lnTo>
                <a:lnTo>
                  <a:pt x="370" y="24"/>
                </a:lnTo>
                <a:lnTo>
                  <a:pt x="385" y="26"/>
                </a:lnTo>
                <a:lnTo>
                  <a:pt x="442" y="32"/>
                </a:lnTo>
                <a:lnTo>
                  <a:pt x="457" y="33"/>
                </a:lnTo>
                <a:lnTo>
                  <a:pt x="470" y="35"/>
                </a:lnTo>
                <a:lnTo>
                  <a:pt x="492" y="37"/>
                </a:lnTo>
                <a:lnTo>
                  <a:pt x="516" y="39"/>
                </a:lnTo>
                <a:lnTo>
                  <a:pt x="547" y="42"/>
                </a:lnTo>
                <a:lnTo>
                  <a:pt x="561" y="43"/>
                </a:lnTo>
                <a:lnTo>
                  <a:pt x="574" y="45"/>
                </a:lnTo>
                <a:lnTo>
                  <a:pt x="585" y="47"/>
                </a:lnTo>
                <a:lnTo>
                  <a:pt x="694" y="58"/>
                </a:lnTo>
                <a:lnTo>
                  <a:pt x="771" y="65"/>
                </a:lnTo>
                <a:lnTo>
                  <a:pt x="834" y="69"/>
                </a:lnTo>
                <a:lnTo>
                  <a:pt x="875" y="71"/>
                </a:lnTo>
                <a:lnTo>
                  <a:pt x="891" y="72"/>
                </a:lnTo>
                <a:lnTo>
                  <a:pt x="905" y="74"/>
                </a:lnTo>
                <a:lnTo>
                  <a:pt x="919" y="75"/>
                </a:lnTo>
                <a:lnTo>
                  <a:pt x="952" y="77"/>
                </a:lnTo>
                <a:lnTo>
                  <a:pt x="1003" y="78"/>
                </a:lnTo>
                <a:lnTo>
                  <a:pt x="1210" y="78"/>
                </a:lnTo>
                <a:lnTo>
                  <a:pt x="1263" y="77"/>
                </a:lnTo>
                <a:lnTo>
                  <a:pt x="1339" y="74"/>
                </a:lnTo>
                <a:lnTo>
                  <a:pt x="1374" y="73"/>
                </a:lnTo>
                <a:lnTo>
                  <a:pt x="1540" y="72"/>
                </a:lnTo>
                <a:lnTo>
                  <a:pt x="1635" y="68"/>
                </a:lnTo>
                <a:lnTo>
                  <a:pt x="1668" y="68"/>
                </a:lnTo>
                <a:lnTo>
                  <a:pt x="1686" y="71"/>
                </a:lnTo>
                <a:lnTo>
                  <a:pt x="1729" y="73"/>
                </a:lnTo>
                <a:lnTo>
                  <a:pt x="1730" y="73"/>
                </a:lnTo>
                <a:lnTo>
                  <a:pt x="1731" y="74"/>
                </a:lnTo>
                <a:lnTo>
                  <a:pt x="1733"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6762" name="SMARTPenAnnotation278"/>
          <p:cNvSpPr>
            <a:spLocks/>
          </p:cNvSpPr>
          <p:nvPr/>
        </p:nvSpPr>
        <p:spPr bwMode="auto">
          <a:xfrm>
            <a:off x="1223963" y="2039938"/>
            <a:ext cx="1373187" cy="158750"/>
          </a:xfrm>
          <a:custGeom>
            <a:avLst/>
            <a:gdLst>
              <a:gd name="T0" fmla="*/ 0 w 865"/>
              <a:gd name="T1" fmla="*/ 3 h 100"/>
              <a:gd name="T2" fmla="*/ 6 w 865"/>
              <a:gd name="T3" fmla="*/ 0 h 100"/>
              <a:gd name="T4" fmla="*/ 9 w 865"/>
              <a:gd name="T5" fmla="*/ 0 h 100"/>
              <a:gd name="T6" fmla="*/ 37 w 865"/>
              <a:gd name="T7" fmla="*/ 3 h 100"/>
              <a:gd name="T8" fmla="*/ 47 w 865"/>
              <a:gd name="T9" fmla="*/ 6 h 100"/>
              <a:gd name="T10" fmla="*/ 69 w 865"/>
              <a:gd name="T11" fmla="*/ 9 h 100"/>
              <a:gd name="T12" fmla="*/ 88 w 865"/>
              <a:gd name="T13" fmla="*/ 11 h 100"/>
              <a:gd name="T14" fmla="*/ 96 w 865"/>
              <a:gd name="T15" fmla="*/ 13 h 100"/>
              <a:gd name="T16" fmla="*/ 105 w 865"/>
              <a:gd name="T17" fmla="*/ 15 h 100"/>
              <a:gd name="T18" fmla="*/ 113 w 865"/>
              <a:gd name="T19" fmla="*/ 17 h 100"/>
              <a:gd name="T20" fmla="*/ 126 w 865"/>
              <a:gd name="T21" fmla="*/ 18 h 100"/>
              <a:gd name="T22" fmla="*/ 160 w 865"/>
              <a:gd name="T23" fmla="*/ 22 h 100"/>
              <a:gd name="T24" fmla="*/ 175 w 865"/>
              <a:gd name="T25" fmla="*/ 23 h 100"/>
              <a:gd name="T26" fmla="*/ 201 w 865"/>
              <a:gd name="T27" fmla="*/ 25 h 100"/>
              <a:gd name="T28" fmla="*/ 221 w 865"/>
              <a:gd name="T29" fmla="*/ 25 h 100"/>
              <a:gd name="T30" fmla="*/ 257 w 865"/>
              <a:gd name="T31" fmla="*/ 26 h 100"/>
              <a:gd name="T32" fmla="*/ 275 w 865"/>
              <a:gd name="T33" fmla="*/ 27 h 100"/>
              <a:gd name="T34" fmla="*/ 298 w 865"/>
              <a:gd name="T35" fmla="*/ 29 h 100"/>
              <a:gd name="T36" fmla="*/ 315 w 865"/>
              <a:gd name="T37" fmla="*/ 30 h 100"/>
              <a:gd name="T38" fmla="*/ 334 w 865"/>
              <a:gd name="T39" fmla="*/ 30 h 100"/>
              <a:gd name="T40" fmla="*/ 353 w 865"/>
              <a:gd name="T41" fmla="*/ 31 h 100"/>
              <a:gd name="T42" fmla="*/ 481 w 865"/>
              <a:gd name="T43" fmla="*/ 39 h 100"/>
              <a:gd name="T44" fmla="*/ 528 w 865"/>
              <a:gd name="T45" fmla="*/ 41 h 100"/>
              <a:gd name="T46" fmla="*/ 580 w 865"/>
              <a:gd name="T47" fmla="*/ 42 h 100"/>
              <a:gd name="T48" fmla="*/ 594 w 865"/>
              <a:gd name="T49" fmla="*/ 42 h 100"/>
              <a:gd name="T50" fmla="*/ 612 w 865"/>
              <a:gd name="T51" fmla="*/ 43 h 100"/>
              <a:gd name="T52" fmla="*/ 654 w 865"/>
              <a:gd name="T53" fmla="*/ 45 h 100"/>
              <a:gd name="T54" fmla="*/ 672 w 865"/>
              <a:gd name="T55" fmla="*/ 47 h 100"/>
              <a:gd name="T56" fmla="*/ 686 w 865"/>
              <a:gd name="T57" fmla="*/ 49 h 100"/>
              <a:gd name="T58" fmla="*/ 699 w 865"/>
              <a:gd name="T59" fmla="*/ 50 h 100"/>
              <a:gd name="T60" fmla="*/ 722 w 865"/>
              <a:gd name="T61" fmla="*/ 54 h 100"/>
              <a:gd name="T62" fmla="*/ 752 w 865"/>
              <a:gd name="T63" fmla="*/ 59 h 100"/>
              <a:gd name="T64" fmla="*/ 762 w 865"/>
              <a:gd name="T65" fmla="*/ 61 h 100"/>
              <a:gd name="T66" fmla="*/ 780 w 865"/>
              <a:gd name="T67" fmla="*/ 65 h 100"/>
              <a:gd name="T68" fmla="*/ 788 w 865"/>
              <a:gd name="T69" fmla="*/ 67 h 100"/>
              <a:gd name="T70" fmla="*/ 795 w 865"/>
              <a:gd name="T71" fmla="*/ 69 h 100"/>
              <a:gd name="T72" fmla="*/ 802 w 865"/>
              <a:gd name="T73" fmla="*/ 71 h 100"/>
              <a:gd name="T74" fmla="*/ 814 w 865"/>
              <a:gd name="T75" fmla="*/ 74 h 100"/>
              <a:gd name="T76" fmla="*/ 826 w 865"/>
              <a:gd name="T77" fmla="*/ 78 h 100"/>
              <a:gd name="T78" fmla="*/ 840 w 865"/>
              <a:gd name="T79" fmla="*/ 81 h 100"/>
              <a:gd name="T80" fmla="*/ 847 w 865"/>
              <a:gd name="T81" fmla="*/ 83 h 100"/>
              <a:gd name="T82" fmla="*/ 849 w 865"/>
              <a:gd name="T83" fmla="*/ 85 h 100"/>
              <a:gd name="T84" fmla="*/ 856 w 865"/>
              <a:gd name="T85" fmla="*/ 88 h 100"/>
              <a:gd name="T86" fmla="*/ 859 w 865"/>
              <a:gd name="T87" fmla="*/ 90 h 100"/>
              <a:gd name="T88" fmla="*/ 861 w 865"/>
              <a:gd name="T89" fmla="*/ 91 h 100"/>
              <a:gd name="T90" fmla="*/ 863 w 865"/>
              <a:gd name="T91" fmla="*/ 93 h 100"/>
              <a:gd name="T92" fmla="*/ 864 w 865"/>
              <a:gd name="T93" fmla="*/ 95 h 100"/>
              <a:gd name="T94" fmla="*/ 864 w 865"/>
              <a:gd name="T95" fmla="*/ 96 h 100"/>
              <a:gd name="T96" fmla="*/ 863 w 865"/>
              <a:gd name="T97" fmla="*/ 97 h 100"/>
              <a:gd name="T98" fmla="*/ 860 w 865"/>
              <a:gd name="T99"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5" h="100">
                <a:moveTo>
                  <a:pt x="0" y="3"/>
                </a:moveTo>
                <a:lnTo>
                  <a:pt x="6" y="0"/>
                </a:lnTo>
                <a:lnTo>
                  <a:pt x="9" y="0"/>
                </a:lnTo>
                <a:lnTo>
                  <a:pt x="37" y="3"/>
                </a:lnTo>
                <a:lnTo>
                  <a:pt x="47" y="6"/>
                </a:lnTo>
                <a:lnTo>
                  <a:pt x="69" y="9"/>
                </a:lnTo>
                <a:lnTo>
                  <a:pt x="88" y="11"/>
                </a:lnTo>
                <a:lnTo>
                  <a:pt x="96" y="13"/>
                </a:lnTo>
                <a:lnTo>
                  <a:pt x="105" y="15"/>
                </a:lnTo>
                <a:lnTo>
                  <a:pt x="113" y="17"/>
                </a:lnTo>
                <a:lnTo>
                  <a:pt x="126" y="18"/>
                </a:lnTo>
                <a:lnTo>
                  <a:pt x="160" y="22"/>
                </a:lnTo>
                <a:lnTo>
                  <a:pt x="175" y="23"/>
                </a:lnTo>
                <a:lnTo>
                  <a:pt x="201" y="25"/>
                </a:lnTo>
                <a:lnTo>
                  <a:pt x="221" y="25"/>
                </a:lnTo>
                <a:lnTo>
                  <a:pt x="257" y="26"/>
                </a:lnTo>
                <a:lnTo>
                  <a:pt x="275" y="27"/>
                </a:lnTo>
                <a:lnTo>
                  <a:pt x="298" y="29"/>
                </a:lnTo>
                <a:lnTo>
                  <a:pt x="315" y="30"/>
                </a:lnTo>
                <a:lnTo>
                  <a:pt x="334" y="30"/>
                </a:lnTo>
                <a:lnTo>
                  <a:pt x="353" y="31"/>
                </a:lnTo>
                <a:lnTo>
                  <a:pt x="481" y="39"/>
                </a:lnTo>
                <a:lnTo>
                  <a:pt x="528" y="41"/>
                </a:lnTo>
                <a:lnTo>
                  <a:pt x="580" y="42"/>
                </a:lnTo>
                <a:lnTo>
                  <a:pt x="594" y="42"/>
                </a:lnTo>
                <a:lnTo>
                  <a:pt x="612" y="43"/>
                </a:lnTo>
                <a:lnTo>
                  <a:pt x="654" y="45"/>
                </a:lnTo>
                <a:lnTo>
                  <a:pt x="672" y="47"/>
                </a:lnTo>
                <a:lnTo>
                  <a:pt x="686" y="49"/>
                </a:lnTo>
                <a:lnTo>
                  <a:pt x="699" y="50"/>
                </a:lnTo>
                <a:lnTo>
                  <a:pt x="722" y="54"/>
                </a:lnTo>
                <a:lnTo>
                  <a:pt x="752" y="59"/>
                </a:lnTo>
                <a:lnTo>
                  <a:pt x="762" y="61"/>
                </a:lnTo>
                <a:lnTo>
                  <a:pt x="780" y="65"/>
                </a:lnTo>
                <a:lnTo>
                  <a:pt x="788" y="67"/>
                </a:lnTo>
                <a:lnTo>
                  <a:pt x="795" y="69"/>
                </a:lnTo>
                <a:lnTo>
                  <a:pt x="802" y="71"/>
                </a:lnTo>
                <a:lnTo>
                  <a:pt x="814" y="74"/>
                </a:lnTo>
                <a:lnTo>
                  <a:pt x="826" y="78"/>
                </a:lnTo>
                <a:lnTo>
                  <a:pt x="840" y="81"/>
                </a:lnTo>
                <a:lnTo>
                  <a:pt x="847" y="83"/>
                </a:lnTo>
                <a:lnTo>
                  <a:pt x="849" y="85"/>
                </a:lnTo>
                <a:lnTo>
                  <a:pt x="856" y="88"/>
                </a:lnTo>
                <a:lnTo>
                  <a:pt x="859" y="90"/>
                </a:lnTo>
                <a:lnTo>
                  <a:pt x="861" y="91"/>
                </a:lnTo>
                <a:lnTo>
                  <a:pt x="863" y="93"/>
                </a:lnTo>
                <a:lnTo>
                  <a:pt x="864" y="95"/>
                </a:lnTo>
                <a:lnTo>
                  <a:pt x="864" y="96"/>
                </a:lnTo>
                <a:lnTo>
                  <a:pt x="863" y="97"/>
                </a:lnTo>
                <a:lnTo>
                  <a:pt x="860" y="9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6763" name="SMARTPenAnnotation279"/>
          <p:cNvSpPr>
            <a:spLocks/>
          </p:cNvSpPr>
          <p:nvPr/>
        </p:nvSpPr>
        <p:spPr bwMode="auto">
          <a:xfrm>
            <a:off x="446088" y="2482850"/>
            <a:ext cx="1430337" cy="152400"/>
          </a:xfrm>
          <a:custGeom>
            <a:avLst/>
            <a:gdLst>
              <a:gd name="T0" fmla="*/ 0 w 901"/>
              <a:gd name="T1" fmla="*/ 28 h 96"/>
              <a:gd name="T2" fmla="*/ 0 w 901"/>
              <a:gd name="T3" fmla="*/ 25 h 96"/>
              <a:gd name="T4" fmla="*/ 1 w 901"/>
              <a:gd name="T5" fmla="*/ 24 h 96"/>
              <a:gd name="T6" fmla="*/ 2 w 901"/>
              <a:gd name="T7" fmla="*/ 23 h 96"/>
              <a:gd name="T8" fmla="*/ 5 w 901"/>
              <a:gd name="T9" fmla="*/ 23 h 96"/>
              <a:gd name="T10" fmla="*/ 30 w 901"/>
              <a:gd name="T11" fmla="*/ 22 h 96"/>
              <a:gd name="T12" fmla="*/ 173 w 901"/>
              <a:gd name="T13" fmla="*/ 22 h 96"/>
              <a:gd name="T14" fmla="*/ 192 w 901"/>
              <a:gd name="T15" fmla="*/ 22 h 96"/>
              <a:gd name="T16" fmla="*/ 207 w 901"/>
              <a:gd name="T17" fmla="*/ 21 h 96"/>
              <a:gd name="T18" fmla="*/ 370 w 901"/>
              <a:gd name="T19" fmla="*/ 5 h 96"/>
              <a:gd name="T20" fmla="*/ 385 w 901"/>
              <a:gd name="T21" fmla="*/ 3 h 96"/>
              <a:gd name="T22" fmla="*/ 413 w 901"/>
              <a:gd name="T23" fmla="*/ 1 h 96"/>
              <a:gd name="T24" fmla="*/ 425 w 901"/>
              <a:gd name="T25" fmla="*/ 1 h 96"/>
              <a:gd name="T26" fmla="*/ 485 w 901"/>
              <a:gd name="T27" fmla="*/ 0 h 96"/>
              <a:gd name="T28" fmla="*/ 534 w 901"/>
              <a:gd name="T29" fmla="*/ 0 h 96"/>
              <a:gd name="T30" fmla="*/ 562 w 901"/>
              <a:gd name="T31" fmla="*/ 1 h 96"/>
              <a:gd name="T32" fmla="*/ 588 w 901"/>
              <a:gd name="T33" fmla="*/ 4 h 96"/>
              <a:gd name="T34" fmla="*/ 612 w 901"/>
              <a:gd name="T35" fmla="*/ 8 h 96"/>
              <a:gd name="T36" fmla="*/ 705 w 901"/>
              <a:gd name="T37" fmla="*/ 23 h 96"/>
              <a:gd name="T38" fmla="*/ 720 w 901"/>
              <a:gd name="T39" fmla="*/ 27 h 96"/>
              <a:gd name="T40" fmla="*/ 736 w 901"/>
              <a:gd name="T41" fmla="*/ 31 h 96"/>
              <a:gd name="T42" fmla="*/ 754 w 901"/>
              <a:gd name="T43" fmla="*/ 35 h 96"/>
              <a:gd name="T44" fmla="*/ 767 w 901"/>
              <a:gd name="T45" fmla="*/ 40 h 96"/>
              <a:gd name="T46" fmla="*/ 779 w 901"/>
              <a:gd name="T47" fmla="*/ 44 h 96"/>
              <a:gd name="T48" fmla="*/ 790 w 901"/>
              <a:gd name="T49" fmla="*/ 48 h 96"/>
              <a:gd name="T50" fmla="*/ 799 w 901"/>
              <a:gd name="T51" fmla="*/ 51 h 96"/>
              <a:gd name="T52" fmla="*/ 808 w 901"/>
              <a:gd name="T53" fmla="*/ 54 h 96"/>
              <a:gd name="T54" fmla="*/ 830 w 901"/>
              <a:gd name="T55" fmla="*/ 61 h 96"/>
              <a:gd name="T56" fmla="*/ 855 w 901"/>
              <a:gd name="T57" fmla="*/ 69 h 96"/>
              <a:gd name="T58" fmla="*/ 873 w 901"/>
              <a:gd name="T59" fmla="*/ 73 h 96"/>
              <a:gd name="T60" fmla="*/ 881 w 901"/>
              <a:gd name="T61" fmla="*/ 76 h 96"/>
              <a:gd name="T62" fmla="*/ 884 w 901"/>
              <a:gd name="T63" fmla="*/ 77 h 96"/>
              <a:gd name="T64" fmla="*/ 887 w 901"/>
              <a:gd name="T65" fmla="*/ 79 h 96"/>
              <a:gd name="T66" fmla="*/ 890 w 901"/>
              <a:gd name="T67" fmla="*/ 81 h 96"/>
              <a:gd name="T68" fmla="*/ 892 w 901"/>
              <a:gd name="T69" fmla="*/ 82 h 96"/>
              <a:gd name="T70" fmla="*/ 894 w 901"/>
              <a:gd name="T71" fmla="*/ 84 h 96"/>
              <a:gd name="T72" fmla="*/ 896 w 901"/>
              <a:gd name="T73" fmla="*/ 86 h 96"/>
              <a:gd name="T74" fmla="*/ 898 w 901"/>
              <a:gd name="T75" fmla="*/ 88 h 96"/>
              <a:gd name="T76" fmla="*/ 898 w 901"/>
              <a:gd name="T77" fmla="*/ 90 h 96"/>
              <a:gd name="T78" fmla="*/ 900 w 901"/>
              <a:gd name="T7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1" h="96">
                <a:moveTo>
                  <a:pt x="0" y="28"/>
                </a:moveTo>
                <a:lnTo>
                  <a:pt x="0" y="25"/>
                </a:lnTo>
                <a:lnTo>
                  <a:pt x="1" y="24"/>
                </a:lnTo>
                <a:lnTo>
                  <a:pt x="2" y="23"/>
                </a:lnTo>
                <a:lnTo>
                  <a:pt x="5" y="23"/>
                </a:lnTo>
                <a:lnTo>
                  <a:pt x="30" y="22"/>
                </a:lnTo>
                <a:lnTo>
                  <a:pt x="173" y="22"/>
                </a:lnTo>
                <a:lnTo>
                  <a:pt x="192" y="22"/>
                </a:lnTo>
                <a:lnTo>
                  <a:pt x="207" y="21"/>
                </a:lnTo>
                <a:lnTo>
                  <a:pt x="370" y="5"/>
                </a:lnTo>
                <a:lnTo>
                  <a:pt x="385" y="3"/>
                </a:lnTo>
                <a:lnTo>
                  <a:pt x="413" y="1"/>
                </a:lnTo>
                <a:lnTo>
                  <a:pt x="425" y="1"/>
                </a:lnTo>
                <a:lnTo>
                  <a:pt x="485" y="0"/>
                </a:lnTo>
                <a:lnTo>
                  <a:pt x="534" y="0"/>
                </a:lnTo>
                <a:lnTo>
                  <a:pt x="562" y="1"/>
                </a:lnTo>
                <a:lnTo>
                  <a:pt x="588" y="4"/>
                </a:lnTo>
                <a:lnTo>
                  <a:pt x="612" y="8"/>
                </a:lnTo>
                <a:lnTo>
                  <a:pt x="705" y="23"/>
                </a:lnTo>
                <a:lnTo>
                  <a:pt x="720" y="27"/>
                </a:lnTo>
                <a:lnTo>
                  <a:pt x="736" y="31"/>
                </a:lnTo>
                <a:lnTo>
                  <a:pt x="754" y="35"/>
                </a:lnTo>
                <a:lnTo>
                  <a:pt x="767" y="40"/>
                </a:lnTo>
                <a:lnTo>
                  <a:pt x="779" y="44"/>
                </a:lnTo>
                <a:lnTo>
                  <a:pt x="790" y="48"/>
                </a:lnTo>
                <a:lnTo>
                  <a:pt x="799" y="51"/>
                </a:lnTo>
                <a:lnTo>
                  <a:pt x="808" y="54"/>
                </a:lnTo>
                <a:lnTo>
                  <a:pt x="830" y="61"/>
                </a:lnTo>
                <a:lnTo>
                  <a:pt x="855" y="69"/>
                </a:lnTo>
                <a:lnTo>
                  <a:pt x="873" y="73"/>
                </a:lnTo>
                <a:lnTo>
                  <a:pt x="881" y="76"/>
                </a:lnTo>
                <a:lnTo>
                  <a:pt x="884" y="77"/>
                </a:lnTo>
                <a:lnTo>
                  <a:pt x="887" y="79"/>
                </a:lnTo>
                <a:lnTo>
                  <a:pt x="890" y="81"/>
                </a:lnTo>
                <a:lnTo>
                  <a:pt x="892" y="82"/>
                </a:lnTo>
                <a:lnTo>
                  <a:pt x="894" y="84"/>
                </a:lnTo>
                <a:lnTo>
                  <a:pt x="896" y="86"/>
                </a:lnTo>
                <a:lnTo>
                  <a:pt x="898" y="88"/>
                </a:lnTo>
                <a:lnTo>
                  <a:pt x="898" y="90"/>
                </a:lnTo>
                <a:lnTo>
                  <a:pt x="900" y="9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7831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1" name="Rectangle 3"/>
          <p:cNvSpPr>
            <a:spLocks noGrp="1" noChangeArrowheads="1"/>
          </p:cNvSpPr>
          <p:nvPr>
            <p:ph type="body" idx="1"/>
          </p:nvPr>
        </p:nvSpPr>
        <p:spPr>
          <a:xfrm>
            <a:off x="152400" y="152400"/>
            <a:ext cx="3352800" cy="6553200"/>
          </a:xfrm>
        </p:spPr>
        <p:txBody>
          <a:bodyPr/>
          <a:lstStyle/>
          <a:p>
            <a:pPr>
              <a:lnSpc>
                <a:spcPct val="90000"/>
              </a:lnSpc>
            </a:pPr>
            <a:r>
              <a:rPr lang="en-US" altLang="en-US" sz="2400"/>
              <a:t>Banquo tells Macbeth that he dreamt last night of the three weird sisters—part of what they predicted to Macbeth has already come true.</a:t>
            </a:r>
          </a:p>
          <a:p>
            <a:pPr>
              <a:lnSpc>
                <a:spcPct val="90000"/>
              </a:lnSpc>
            </a:pPr>
            <a:r>
              <a:rPr lang="en-US" altLang="en-US" sz="2400"/>
              <a:t>Macbeth lies, saying that he thinks nothing of the witches.</a:t>
            </a:r>
          </a:p>
          <a:p>
            <a:pPr>
              <a:lnSpc>
                <a:spcPct val="90000"/>
              </a:lnSpc>
            </a:pPr>
            <a:r>
              <a:rPr lang="en-US" altLang="en-US" sz="2400"/>
              <a:t>But, Macbeth says, when we have the time to get together and talk over what has happened, let’s do it!</a:t>
            </a:r>
          </a:p>
        </p:txBody>
      </p:sp>
      <p:pic>
        <p:nvPicPr>
          <p:cNvPr id="549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413" y="0"/>
            <a:ext cx="5589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49893" name="SMARTPenAnnotation29"/>
          <p:cNvSpPr>
            <a:spLocks/>
          </p:cNvSpPr>
          <p:nvPr/>
        </p:nvSpPr>
        <p:spPr bwMode="auto">
          <a:xfrm>
            <a:off x="750888" y="446088"/>
            <a:ext cx="1492250" cy="100012"/>
          </a:xfrm>
          <a:custGeom>
            <a:avLst/>
            <a:gdLst>
              <a:gd name="T0" fmla="*/ 0 w 940"/>
              <a:gd name="T1" fmla="*/ 12 h 63"/>
              <a:gd name="T2" fmla="*/ 2 w 940"/>
              <a:gd name="T3" fmla="*/ 9 h 63"/>
              <a:gd name="T4" fmla="*/ 4 w 940"/>
              <a:gd name="T5" fmla="*/ 8 h 63"/>
              <a:gd name="T6" fmla="*/ 7 w 940"/>
              <a:gd name="T7" fmla="*/ 7 h 63"/>
              <a:gd name="T8" fmla="*/ 33 w 940"/>
              <a:gd name="T9" fmla="*/ 5 h 63"/>
              <a:gd name="T10" fmla="*/ 49 w 940"/>
              <a:gd name="T11" fmla="*/ 3 h 63"/>
              <a:gd name="T12" fmla="*/ 68 w 940"/>
              <a:gd name="T13" fmla="*/ 1 h 63"/>
              <a:gd name="T14" fmla="*/ 97 w 940"/>
              <a:gd name="T15" fmla="*/ 0 h 63"/>
              <a:gd name="T16" fmla="*/ 116 w 940"/>
              <a:gd name="T17" fmla="*/ 1 h 63"/>
              <a:gd name="T18" fmla="*/ 139 w 940"/>
              <a:gd name="T19" fmla="*/ 3 h 63"/>
              <a:gd name="T20" fmla="*/ 162 w 940"/>
              <a:gd name="T21" fmla="*/ 5 h 63"/>
              <a:gd name="T22" fmla="*/ 190 w 940"/>
              <a:gd name="T23" fmla="*/ 7 h 63"/>
              <a:gd name="T24" fmla="*/ 286 w 940"/>
              <a:gd name="T25" fmla="*/ 18 h 63"/>
              <a:gd name="T26" fmla="*/ 300 w 940"/>
              <a:gd name="T27" fmla="*/ 21 h 63"/>
              <a:gd name="T28" fmla="*/ 312 w 940"/>
              <a:gd name="T29" fmla="*/ 23 h 63"/>
              <a:gd name="T30" fmla="*/ 322 w 940"/>
              <a:gd name="T31" fmla="*/ 24 h 63"/>
              <a:gd name="T32" fmla="*/ 334 w 940"/>
              <a:gd name="T33" fmla="*/ 26 h 63"/>
              <a:gd name="T34" fmla="*/ 363 w 940"/>
              <a:gd name="T35" fmla="*/ 27 h 63"/>
              <a:gd name="T36" fmla="*/ 376 w 940"/>
              <a:gd name="T37" fmla="*/ 28 h 63"/>
              <a:gd name="T38" fmla="*/ 387 w 940"/>
              <a:gd name="T39" fmla="*/ 30 h 63"/>
              <a:gd name="T40" fmla="*/ 396 w 940"/>
              <a:gd name="T41" fmla="*/ 31 h 63"/>
              <a:gd name="T42" fmla="*/ 414 w 940"/>
              <a:gd name="T43" fmla="*/ 33 h 63"/>
              <a:gd name="T44" fmla="*/ 431 w 940"/>
              <a:gd name="T45" fmla="*/ 34 h 63"/>
              <a:gd name="T46" fmla="*/ 439 w 940"/>
              <a:gd name="T47" fmla="*/ 35 h 63"/>
              <a:gd name="T48" fmla="*/ 448 w 940"/>
              <a:gd name="T49" fmla="*/ 37 h 63"/>
              <a:gd name="T50" fmla="*/ 475 w 940"/>
              <a:gd name="T51" fmla="*/ 38 h 63"/>
              <a:gd name="T52" fmla="*/ 491 w 940"/>
              <a:gd name="T53" fmla="*/ 39 h 63"/>
              <a:gd name="T54" fmla="*/ 505 w 940"/>
              <a:gd name="T55" fmla="*/ 40 h 63"/>
              <a:gd name="T56" fmla="*/ 517 w 940"/>
              <a:gd name="T57" fmla="*/ 41 h 63"/>
              <a:gd name="T58" fmla="*/ 528 w 940"/>
              <a:gd name="T59" fmla="*/ 42 h 63"/>
              <a:gd name="T60" fmla="*/ 549 w 940"/>
              <a:gd name="T61" fmla="*/ 44 h 63"/>
              <a:gd name="T62" fmla="*/ 572 w 940"/>
              <a:gd name="T63" fmla="*/ 45 h 63"/>
              <a:gd name="T64" fmla="*/ 734 w 940"/>
              <a:gd name="T65" fmla="*/ 45 h 63"/>
              <a:gd name="T66" fmla="*/ 753 w 940"/>
              <a:gd name="T67" fmla="*/ 47 h 63"/>
              <a:gd name="T68" fmla="*/ 763 w 940"/>
              <a:gd name="T69" fmla="*/ 48 h 63"/>
              <a:gd name="T70" fmla="*/ 791 w 940"/>
              <a:gd name="T71" fmla="*/ 50 h 63"/>
              <a:gd name="T72" fmla="*/ 816 w 940"/>
              <a:gd name="T73" fmla="*/ 51 h 63"/>
              <a:gd name="T74" fmla="*/ 838 w 940"/>
              <a:gd name="T75" fmla="*/ 52 h 63"/>
              <a:gd name="T76" fmla="*/ 851 w 940"/>
              <a:gd name="T77" fmla="*/ 54 h 63"/>
              <a:gd name="T78" fmla="*/ 878 w 940"/>
              <a:gd name="T79" fmla="*/ 56 h 63"/>
              <a:gd name="T80" fmla="*/ 901 w 940"/>
              <a:gd name="T81" fmla="*/ 57 h 63"/>
              <a:gd name="T82" fmla="*/ 907 w 940"/>
              <a:gd name="T83" fmla="*/ 58 h 63"/>
              <a:gd name="T84" fmla="*/ 914 w 940"/>
              <a:gd name="T85" fmla="*/ 59 h 63"/>
              <a:gd name="T86" fmla="*/ 927 w 940"/>
              <a:gd name="T87" fmla="*/ 61 h 63"/>
              <a:gd name="T88" fmla="*/ 939 w 940"/>
              <a:gd name="T89"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0" h="63">
                <a:moveTo>
                  <a:pt x="0" y="12"/>
                </a:moveTo>
                <a:lnTo>
                  <a:pt x="2" y="9"/>
                </a:lnTo>
                <a:lnTo>
                  <a:pt x="4" y="8"/>
                </a:lnTo>
                <a:lnTo>
                  <a:pt x="7" y="7"/>
                </a:lnTo>
                <a:lnTo>
                  <a:pt x="33" y="5"/>
                </a:lnTo>
                <a:lnTo>
                  <a:pt x="49" y="3"/>
                </a:lnTo>
                <a:lnTo>
                  <a:pt x="68" y="1"/>
                </a:lnTo>
                <a:lnTo>
                  <a:pt x="97" y="0"/>
                </a:lnTo>
                <a:lnTo>
                  <a:pt x="116" y="1"/>
                </a:lnTo>
                <a:lnTo>
                  <a:pt x="139" y="3"/>
                </a:lnTo>
                <a:lnTo>
                  <a:pt x="162" y="5"/>
                </a:lnTo>
                <a:lnTo>
                  <a:pt x="190" y="7"/>
                </a:lnTo>
                <a:lnTo>
                  <a:pt x="286" y="18"/>
                </a:lnTo>
                <a:lnTo>
                  <a:pt x="300" y="21"/>
                </a:lnTo>
                <a:lnTo>
                  <a:pt x="312" y="23"/>
                </a:lnTo>
                <a:lnTo>
                  <a:pt x="322" y="24"/>
                </a:lnTo>
                <a:lnTo>
                  <a:pt x="334" y="26"/>
                </a:lnTo>
                <a:lnTo>
                  <a:pt x="363" y="27"/>
                </a:lnTo>
                <a:lnTo>
                  <a:pt x="376" y="28"/>
                </a:lnTo>
                <a:lnTo>
                  <a:pt x="387" y="30"/>
                </a:lnTo>
                <a:lnTo>
                  <a:pt x="396" y="31"/>
                </a:lnTo>
                <a:lnTo>
                  <a:pt x="414" y="33"/>
                </a:lnTo>
                <a:lnTo>
                  <a:pt x="431" y="34"/>
                </a:lnTo>
                <a:lnTo>
                  <a:pt x="439" y="35"/>
                </a:lnTo>
                <a:lnTo>
                  <a:pt x="448" y="37"/>
                </a:lnTo>
                <a:lnTo>
                  <a:pt x="475" y="38"/>
                </a:lnTo>
                <a:lnTo>
                  <a:pt x="491" y="39"/>
                </a:lnTo>
                <a:lnTo>
                  <a:pt x="505" y="40"/>
                </a:lnTo>
                <a:lnTo>
                  <a:pt x="517" y="41"/>
                </a:lnTo>
                <a:lnTo>
                  <a:pt x="528" y="42"/>
                </a:lnTo>
                <a:lnTo>
                  <a:pt x="549" y="44"/>
                </a:lnTo>
                <a:lnTo>
                  <a:pt x="572" y="45"/>
                </a:lnTo>
                <a:lnTo>
                  <a:pt x="734" y="45"/>
                </a:lnTo>
                <a:lnTo>
                  <a:pt x="753" y="47"/>
                </a:lnTo>
                <a:lnTo>
                  <a:pt x="763" y="48"/>
                </a:lnTo>
                <a:lnTo>
                  <a:pt x="791" y="50"/>
                </a:lnTo>
                <a:lnTo>
                  <a:pt x="816" y="51"/>
                </a:lnTo>
                <a:lnTo>
                  <a:pt x="838" y="52"/>
                </a:lnTo>
                <a:lnTo>
                  <a:pt x="851" y="54"/>
                </a:lnTo>
                <a:lnTo>
                  <a:pt x="878" y="56"/>
                </a:lnTo>
                <a:lnTo>
                  <a:pt x="901" y="57"/>
                </a:lnTo>
                <a:lnTo>
                  <a:pt x="907" y="58"/>
                </a:lnTo>
                <a:lnTo>
                  <a:pt x="914" y="59"/>
                </a:lnTo>
                <a:lnTo>
                  <a:pt x="927" y="61"/>
                </a:lnTo>
                <a:lnTo>
                  <a:pt x="939"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894" name="SMARTPenAnnotation30"/>
          <p:cNvSpPr>
            <a:spLocks/>
          </p:cNvSpPr>
          <p:nvPr/>
        </p:nvSpPr>
        <p:spPr bwMode="auto">
          <a:xfrm>
            <a:off x="679450" y="815975"/>
            <a:ext cx="2019300" cy="52388"/>
          </a:xfrm>
          <a:custGeom>
            <a:avLst/>
            <a:gdLst>
              <a:gd name="T0" fmla="*/ 0 w 1272"/>
              <a:gd name="T1" fmla="*/ 9 h 33"/>
              <a:gd name="T2" fmla="*/ 8 w 1272"/>
              <a:gd name="T3" fmla="*/ 12 h 33"/>
              <a:gd name="T4" fmla="*/ 12 w 1272"/>
              <a:gd name="T5" fmla="*/ 13 h 33"/>
              <a:gd name="T6" fmla="*/ 20 w 1272"/>
              <a:gd name="T7" fmla="*/ 14 h 33"/>
              <a:gd name="T8" fmla="*/ 34 w 1272"/>
              <a:gd name="T9" fmla="*/ 15 h 33"/>
              <a:gd name="T10" fmla="*/ 39 w 1272"/>
              <a:gd name="T11" fmla="*/ 15 h 33"/>
              <a:gd name="T12" fmla="*/ 43 w 1272"/>
              <a:gd name="T13" fmla="*/ 16 h 33"/>
              <a:gd name="T14" fmla="*/ 47 w 1272"/>
              <a:gd name="T15" fmla="*/ 18 h 33"/>
              <a:gd name="T16" fmla="*/ 54 w 1272"/>
              <a:gd name="T17" fmla="*/ 19 h 33"/>
              <a:gd name="T18" fmla="*/ 62 w 1272"/>
              <a:gd name="T19" fmla="*/ 19 h 33"/>
              <a:gd name="T20" fmla="*/ 90 w 1272"/>
              <a:gd name="T21" fmla="*/ 20 h 33"/>
              <a:gd name="T22" fmla="*/ 170 w 1272"/>
              <a:gd name="T23" fmla="*/ 20 h 33"/>
              <a:gd name="T24" fmla="*/ 200 w 1272"/>
              <a:gd name="T25" fmla="*/ 19 h 33"/>
              <a:gd name="T26" fmla="*/ 236 w 1272"/>
              <a:gd name="T27" fmla="*/ 17 h 33"/>
              <a:gd name="T28" fmla="*/ 262 w 1272"/>
              <a:gd name="T29" fmla="*/ 16 h 33"/>
              <a:gd name="T30" fmla="*/ 272 w 1272"/>
              <a:gd name="T31" fmla="*/ 15 h 33"/>
              <a:gd name="T32" fmla="*/ 282 w 1272"/>
              <a:gd name="T33" fmla="*/ 13 h 33"/>
              <a:gd name="T34" fmla="*/ 291 w 1272"/>
              <a:gd name="T35" fmla="*/ 12 h 33"/>
              <a:gd name="T36" fmla="*/ 301 w 1272"/>
              <a:gd name="T37" fmla="*/ 11 h 33"/>
              <a:gd name="T38" fmla="*/ 311 w 1272"/>
              <a:gd name="T39" fmla="*/ 10 h 33"/>
              <a:gd name="T40" fmla="*/ 321 w 1272"/>
              <a:gd name="T41" fmla="*/ 10 h 33"/>
              <a:gd name="T42" fmla="*/ 332 w 1272"/>
              <a:gd name="T43" fmla="*/ 9 h 33"/>
              <a:gd name="T44" fmla="*/ 342 w 1272"/>
              <a:gd name="T45" fmla="*/ 8 h 33"/>
              <a:gd name="T46" fmla="*/ 351 w 1272"/>
              <a:gd name="T47" fmla="*/ 6 h 33"/>
              <a:gd name="T48" fmla="*/ 361 w 1272"/>
              <a:gd name="T49" fmla="*/ 5 h 33"/>
              <a:gd name="T50" fmla="*/ 370 w 1272"/>
              <a:gd name="T51" fmla="*/ 5 h 33"/>
              <a:gd name="T52" fmla="*/ 400 w 1272"/>
              <a:gd name="T53" fmla="*/ 4 h 33"/>
              <a:gd name="T54" fmla="*/ 441 w 1272"/>
              <a:gd name="T55" fmla="*/ 4 h 33"/>
              <a:gd name="T56" fmla="*/ 455 w 1272"/>
              <a:gd name="T57" fmla="*/ 3 h 33"/>
              <a:gd name="T58" fmla="*/ 488 w 1272"/>
              <a:gd name="T59" fmla="*/ 1 h 33"/>
              <a:gd name="T60" fmla="*/ 510 w 1272"/>
              <a:gd name="T61" fmla="*/ 0 h 33"/>
              <a:gd name="T62" fmla="*/ 535 w 1272"/>
              <a:gd name="T63" fmla="*/ 1 h 33"/>
              <a:gd name="T64" fmla="*/ 589 w 1272"/>
              <a:gd name="T65" fmla="*/ 2 h 33"/>
              <a:gd name="T66" fmla="*/ 707 w 1272"/>
              <a:gd name="T67" fmla="*/ 3 h 33"/>
              <a:gd name="T68" fmla="*/ 760 w 1272"/>
              <a:gd name="T69" fmla="*/ 3 h 33"/>
              <a:gd name="T70" fmla="*/ 782 w 1272"/>
              <a:gd name="T71" fmla="*/ 4 h 33"/>
              <a:gd name="T72" fmla="*/ 800 w 1272"/>
              <a:gd name="T73" fmla="*/ 5 h 33"/>
              <a:gd name="T74" fmla="*/ 889 w 1272"/>
              <a:gd name="T75" fmla="*/ 12 h 33"/>
              <a:gd name="T76" fmla="*/ 934 w 1272"/>
              <a:gd name="T77" fmla="*/ 15 h 33"/>
              <a:gd name="T78" fmla="*/ 989 w 1272"/>
              <a:gd name="T79" fmla="*/ 18 h 33"/>
              <a:gd name="T80" fmla="*/ 1018 w 1272"/>
              <a:gd name="T81" fmla="*/ 20 h 33"/>
              <a:gd name="T82" fmla="*/ 1052 w 1272"/>
              <a:gd name="T83" fmla="*/ 20 h 33"/>
              <a:gd name="T84" fmla="*/ 1091 w 1272"/>
              <a:gd name="T85" fmla="*/ 22 h 33"/>
              <a:gd name="T86" fmla="*/ 1137 w 1272"/>
              <a:gd name="T87" fmla="*/ 24 h 33"/>
              <a:gd name="T88" fmla="*/ 1187 w 1272"/>
              <a:gd name="T89" fmla="*/ 25 h 33"/>
              <a:gd name="T90" fmla="*/ 1253 w 1272"/>
              <a:gd name="T91" fmla="*/ 26 h 33"/>
              <a:gd name="T92" fmla="*/ 1259 w 1272"/>
              <a:gd name="T93" fmla="*/ 26 h 33"/>
              <a:gd name="T94" fmla="*/ 1263 w 1272"/>
              <a:gd name="T95" fmla="*/ 27 h 33"/>
              <a:gd name="T96" fmla="*/ 1266 w 1272"/>
              <a:gd name="T97" fmla="*/ 28 h 33"/>
              <a:gd name="T98" fmla="*/ 1271 w 1272"/>
              <a:gd name="T99"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2" h="33">
                <a:moveTo>
                  <a:pt x="0" y="9"/>
                </a:moveTo>
                <a:lnTo>
                  <a:pt x="8" y="12"/>
                </a:lnTo>
                <a:lnTo>
                  <a:pt x="12" y="13"/>
                </a:lnTo>
                <a:lnTo>
                  <a:pt x="20" y="14"/>
                </a:lnTo>
                <a:lnTo>
                  <a:pt x="34" y="15"/>
                </a:lnTo>
                <a:lnTo>
                  <a:pt x="39" y="15"/>
                </a:lnTo>
                <a:lnTo>
                  <a:pt x="43" y="16"/>
                </a:lnTo>
                <a:lnTo>
                  <a:pt x="47" y="18"/>
                </a:lnTo>
                <a:lnTo>
                  <a:pt x="54" y="19"/>
                </a:lnTo>
                <a:lnTo>
                  <a:pt x="62" y="19"/>
                </a:lnTo>
                <a:lnTo>
                  <a:pt x="90" y="20"/>
                </a:lnTo>
                <a:lnTo>
                  <a:pt x="170" y="20"/>
                </a:lnTo>
                <a:lnTo>
                  <a:pt x="200" y="19"/>
                </a:lnTo>
                <a:lnTo>
                  <a:pt x="236" y="17"/>
                </a:lnTo>
                <a:lnTo>
                  <a:pt x="262" y="16"/>
                </a:lnTo>
                <a:lnTo>
                  <a:pt x="272" y="15"/>
                </a:lnTo>
                <a:lnTo>
                  <a:pt x="282" y="13"/>
                </a:lnTo>
                <a:lnTo>
                  <a:pt x="291" y="12"/>
                </a:lnTo>
                <a:lnTo>
                  <a:pt x="301" y="11"/>
                </a:lnTo>
                <a:lnTo>
                  <a:pt x="311" y="10"/>
                </a:lnTo>
                <a:lnTo>
                  <a:pt x="321" y="10"/>
                </a:lnTo>
                <a:lnTo>
                  <a:pt x="332" y="9"/>
                </a:lnTo>
                <a:lnTo>
                  <a:pt x="342" y="8"/>
                </a:lnTo>
                <a:lnTo>
                  <a:pt x="351" y="6"/>
                </a:lnTo>
                <a:lnTo>
                  <a:pt x="361" y="5"/>
                </a:lnTo>
                <a:lnTo>
                  <a:pt x="370" y="5"/>
                </a:lnTo>
                <a:lnTo>
                  <a:pt x="400" y="4"/>
                </a:lnTo>
                <a:lnTo>
                  <a:pt x="441" y="4"/>
                </a:lnTo>
                <a:lnTo>
                  <a:pt x="455" y="3"/>
                </a:lnTo>
                <a:lnTo>
                  <a:pt x="488" y="1"/>
                </a:lnTo>
                <a:lnTo>
                  <a:pt x="510" y="0"/>
                </a:lnTo>
                <a:lnTo>
                  <a:pt x="535" y="1"/>
                </a:lnTo>
                <a:lnTo>
                  <a:pt x="589" y="2"/>
                </a:lnTo>
                <a:lnTo>
                  <a:pt x="707" y="3"/>
                </a:lnTo>
                <a:lnTo>
                  <a:pt x="760" y="3"/>
                </a:lnTo>
                <a:lnTo>
                  <a:pt x="782" y="4"/>
                </a:lnTo>
                <a:lnTo>
                  <a:pt x="800" y="5"/>
                </a:lnTo>
                <a:lnTo>
                  <a:pt x="889" y="12"/>
                </a:lnTo>
                <a:lnTo>
                  <a:pt x="934" y="15"/>
                </a:lnTo>
                <a:lnTo>
                  <a:pt x="989" y="18"/>
                </a:lnTo>
                <a:lnTo>
                  <a:pt x="1018" y="20"/>
                </a:lnTo>
                <a:lnTo>
                  <a:pt x="1052" y="20"/>
                </a:lnTo>
                <a:lnTo>
                  <a:pt x="1091" y="22"/>
                </a:lnTo>
                <a:lnTo>
                  <a:pt x="1137" y="24"/>
                </a:lnTo>
                <a:lnTo>
                  <a:pt x="1187" y="25"/>
                </a:lnTo>
                <a:lnTo>
                  <a:pt x="1253" y="26"/>
                </a:lnTo>
                <a:lnTo>
                  <a:pt x="1259" y="26"/>
                </a:lnTo>
                <a:lnTo>
                  <a:pt x="1263" y="27"/>
                </a:lnTo>
                <a:lnTo>
                  <a:pt x="1266" y="28"/>
                </a:lnTo>
                <a:lnTo>
                  <a:pt x="1271" y="3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895" name="SMARTPenAnnotation31"/>
          <p:cNvSpPr>
            <a:spLocks/>
          </p:cNvSpPr>
          <p:nvPr/>
        </p:nvSpPr>
        <p:spPr bwMode="auto">
          <a:xfrm>
            <a:off x="615950" y="1143000"/>
            <a:ext cx="1011238" cy="46038"/>
          </a:xfrm>
          <a:custGeom>
            <a:avLst/>
            <a:gdLst>
              <a:gd name="T0" fmla="*/ 0 w 637"/>
              <a:gd name="T1" fmla="*/ 0 h 29"/>
              <a:gd name="T2" fmla="*/ 135 w 637"/>
              <a:gd name="T3" fmla="*/ 0 h 29"/>
              <a:gd name="T4" fmla="*/ 147 w 637"/>
              <a:gd name="T5" fmla="*/ 1 h 29"/>
              <a:gd name="T6" fmla="*/ 194 w 637"/>
              <a:gd name="T7" fmla="*/ 4 h 29"/>
              <a:gd name="T8" fmla="*/ 216 w 637"/>
              <a:gd name="T9" fmla="*/ 5 h 29"/>
              <a:gd name="T10" fmla="*/ 242 w 637"/>
              <a:gd name="T11" fmla="*/ 5 h 29"/>
              <a:gd name="T12" fmla="*/ 415 w 637"/>
              <a:gd name="T13" fmla="*/ 6 h 29"/>
              <a:gd name="T14" fmla="*/ 424 w 637"/>
              <a:gd name="T15" fmla="*/ 6 h 29"/>
              <a:gd name="T16" fmla="*/ 433 w 637"/>
              <a:gd name="T17" fmla="*/ 7 h 29"/>
              <a:gd name="T18" fmla="*/ 443 w 637"/>
              <a:gd name="T19" fmla="*/ 9 h 29"/>
              <a:gd name="T20" fmla="*/ 452 w 637"/>
              <a:gd name="T21" fmla="*/ 9 h 29"/>
              <a:gd name="T22" fmla="*/ 461 w 637"/>
              <a:gd name="T23" fmla="*/ 10 h 29"/>
              <a:gd name="T24" fmla="*/ 480 w 637"/>
              <a:gd name="T25" fmla="*/ 11 h 29"/>
              <a:gd name="T26" fmla="*/ 496 w 637"/>
              <a:gd name="T27" fmla="*/ 11 h 29"/>
              <a:gd name="T28" fmla="*/ 504 w 637"/>
              <a:gd name="T29" fmla="*/ 12 h 29"/>
              <a:gd name="T30" fmla="*/ 512 w 637"/>
              <a:gd name="T31" fmla="*/ 13 h 29"/>
              <a:gd name="T32" fmla="*/ 519 w 637"/>
              <a:gd name="T33" fmla="*/ 14 h 29"/>
              <a:gd name="T34" fmla="*/ 527 w 637"/>
              <a:gd name="T35" fmla="*/ 15 h 29"/>
              <a:gd name="T36" fmla="*/ 534 w 637"/>
              <a:gd name="T37" fmla="*/ 16 h 29"/>
              <a:gd name="T38" fmla="*/ 549 w 637"/>
              <a:gd name="T39" fmla="*/ 16 h 29"/>
              <a:gd name="T40" fmla="*/ 564 w 637"/>
              <a:gd name="T41" fmla="*/ 17 h 29"/>
              <a:gd name="T42" fmla="*/ 571 w 637"/>
              <a:gd name="T43" fmla="*/ 17 h 29"/>
              <a:gd name="T44" fmla="*/ 578 w 637"/>
              <a:gd name="T45" fmla="*/ 18 h 29"/>
              <a:gd name="T46" fmla="*/ 584 w 637"/>
              <a:gd name="T47" fmla="*/ 20 h 29"/>
              <a:gd name="T48" fmla="*/ 589 w 637"/>
              <a:gd name="T49" fmla="*/ 21 h 29"/>
              <a:gd name="T50" fmla="*/ 594 w 637"/>
              <a:gd name="T51" fmla="*/ 21 h 29"/>
              <a:gd name="T52" fmla="*/ 610 w 637"/>
              <a:gd name="T53" fmla="*/ 22 h 29"/>
              <a:gd name="T54" fmla="*/ 629 w 637"/>
              <a:gd name="T55" fmla="*/ 22 h 29"/>
              <a:gd name="T56" fmla="*/ 631 w 637"/>
              <a:gd name="T57" fmla="*/ 23 h 29"/>
              <a:gd name="T58" fmla="*/ 633 w 637"/>
              <a:gd name="T59" fmla="*/ 24 h 29"/>
              <a:gd name="T60" fmla="*/ 636 w 637"/>
              <a:gd name="T6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7" h="29">
                <a:moveTo>
                  <a:pt x="0" y="0"/>
                </a:moveTo>
                <a:lnTo>
                  <a:pt x="135" y="0"/>
                </a:lnTo>
                <a:lnTo>
                  <a:pt x="147" y="1"/>
                </a:lnTo>
                <a:lnTo>
                  <a:pt x="194" y="4"/>
                </a:lnTo>
                <a:lnTo>
                  <a:pt x="216" y="5"/>
                </a:lnTo>
                <a:lnTo>
                  <a:pt x="242" y="5"/>
                </a:lnTo>
                <a:lnTo>
                  <a:pt x="415" y="6"/>
                </a:lnTo>
                <a:lnTo>
                  <a:pt x="424" y="6"/>
                </a:lnTo>
                <a:lnTo>
                  <a:pt x="433" y="7"/>
                </a:lnTo>
                <a:lnTo>
                  <a:pt x="443" y="9"/>
                </a:lnTo>
                <a:lnTo>
                  <a:pt x="452" y="9"/>
                </a:lnTo>
                <a:lnTo>
                  <a:pt x="461" y="10"/>
                </a:lnTo>
                <a:lnTo>
                  <a:pt x="480" y="11"/>
                </a:lnTo>
                <a:lnTo>
                  <a:pt x="496" y="11"/>
                </a:lnTo>
                <a:lnTo>
                  <a:pt x="504" y="12"/>
                </a:lnTo>
                <a:lnTo>
                  <a:pt x="512" y="13"/>
                </a:lnTo>
                <a:lnTo>
                  <a:pt x="519" y="14"/>
                </a:lnTo>
                <a:lnTo>
                  <a:pt x="527" y="15"/>
                </a:lnTo>
                <a:lnTo>
                  <a:pt x="534" y="16"/>
                </a:lnTo>
                <a:lnTo>
                  <a:pt x="549" y="16"/>
                </a:lnTo>
                <a:lnTo>
                  <a:pt x="564" y="17"/>
                </a:lnTo>
                <a:lnTo>
                  <a:pt x="571" y="17"/>
                </a:lnTo>
                <a:lnTo>
                  <a:pt x="578" y="18"/>
                </a:lnTo>
                <a:lnTo>
                  <a:pt x="584" y="20"/>
                </a:lnTo>
                <a:lnTo>
                  <a:pt x="589" y="21"/>
                </a:lnTo>
                <a:lnTo>
                  <a:pt x="594" y="21"/>
                </a:lnTo>
                <a:lnTo>
                  <a:pt x="610" y="22"/>
                </a:lnTo>
                <a:lnTo>
                  <a:pt x="629" y="22"/>
                </a:lnTo>
                <a:lnTo>
                  <a:pt x="631" y="23"/>
                </a:lnTo>
                <a:lnTo>
                  <a:pt x="633" y="24"/>
                </a:lnTo>
                <a:lnTo>
                  <a:pt x="636"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896" name="SMARTPenAnnotation32"/>
          <p:cNvSpPr>
            <a:spLocks/>
          </p:cNvSpPr>
          <p:nvPr/>
        </p:nvSpPr>
        <p:spPr bwMode="auto">
          <a:xfrm>
            <a:off x="1768475" y="1803400"/>
            <a:ext cx="1304925" cy="153988"/>
          </a:xfrm>
          <a:custGeom>
            <a:avLst/>
            <a:gdLst>
              <a:gd name="T0" fmla="*/ 0 w 822"/>
              <a:gd name="T1" fmla="*/ 0 h 97"/>
              <a:gd name="T2" fmla="*/ 67 w 822"/>
              <a:gd name="T3" fmla="*/ 0 h 97"/>
              <a:gd name="T4" fmla="*/ 77 w 822"/>
              <a:gd name="T5" fmla="*/ 2 h 97"/>
              <a:gd name="T6" fmla="*/ 86 w 822"/>
              <a:gd name="T7" fmla="*/ 4 h 97"/>
              <a:gd name="T8" fmla="*/ 107 w 822"/>
              <a:gd name="T9" fmla="*/ 6 h 97"/>
              <a:gd name="T10" fmla="*/ 124 w 822"/>
              <a:gd name="T11" fmla="*/ 7 h 97"/>
              <a:gd name="T12" fmla="*/ 159 w 822"/>
              <a:gd name="T13" fmla="*/ 12 h 97"/>
              <a:gd name="T14" fmla="*/ 174 w 822"/>
              <a:gd name="T15" fmla="*/ 14 h 97"/>
              <a:gd name="T16" fmla="*/ 197 w 822"/>
              <a:gd name="T17" fmla="*/ 16 h 97"/>
              <a:gd name="T18" fmla="*/ 216 w 822"/>
              <a:gd name="T19" fmla="*/ 18 h 97"/>
              <a:gd name="T20" fmla="*/ 225 w 822"/>
              <a:gd name="T21" fmla="*/ 20 h 97"/>
              <a:gd name="T22" fmla="*/ 241 w 822"/>
              <a:gd name="T23" fmla="*/ 21 h 97"/>
              <a:gd name="T24" fmla="*/ 307 w 822"/>
              <a:gd name="T25" fmla="*/ 27 h 97"/>
              <a:gd name="T26" fmla="*/ 323 w 822"/>
              <a:gd name="T27" fmla="*/ 28 h 97"/>
              <a:gd name="T28" fmla="*/ 337 w 822"/>
              <a:gd name="T29" fmla="*/ 30 h 97"/>
              <a:gd name="T30" fmla="*/ 376 w 822"/>
              <a:gd name="T31" fmla="*/ 34 h 97"/>
              <a:gd name="T32" fmla="*/ 399 w 822"/>
              <a:gd name="T33" fmla="*/ 36 h 97"/>
              <a:gd name="T34" fmla="*/ 418 w 822"/>
              <a:gd name="T35" fmla="*/ 38 h 97"/>
              <a:gd name="T36" fmla="*/ 449 w 822"/>
              <a:gd name="T37" fmla="*/ 42 h 97"/>
              <a:gd name="T38" fmla="*/ 473 w 822"/>
              <a:gd name="T39" fmla="*/ 43 h 97"/>
              <a:gd name="T40" fmla="*/ 564 w 822"/>
              <a:gd name="T41" fmla="*/ 48 h 97"/>
              <a:gd name="T42" fmla="*/ 602 w 822"/>
              <a:gd name="T43" fmla="*/ 50 h 97"/>
              <a:gd name="T44" fmla="*/ 640 w 822"/>
              <a:gd name="T45" fmla="*/ 51 h 97"/>
              <a:gd name="T46" fmla="*/ 663 w 822"/>
              <a:gd name="T47" fmla="*/ 52 h 97"/>
              <a:gd name="T48" fmla="*/ 685 w 822"/>
              <a:gd name="T49" fmla="*/ 55 h 97"/>
              <a:gd name="T50" fmla="*/ 702 w 822"/>
              <a:gd name="T51" fmla="*/ 56 h 97"/>
              <a:gd name="T52" fmla="*/ 719 w 822"/>
              <a:gd name="T53" fmla="*/ 58 h 97"/>
              <a:gd name="T54" fmla="*/ 756 w 822"/>
              <a:gd name="T55" fmla="*/ 64 h 97"/>
              <a:gd name="T56" fmla="*/ 764 w 822"/>
              <a:gd name="T57" fmla="*/ 66 h 97"/>
              <a:gd name="T58" fmla="*/ 772 w 822"/>
              <a:gd name="T59" fmla="*/ 68 h 97"/>
              <a:gd name="T60" fmla="*/ 779 w 822"/>
              <a:gd name="T61" fmla="*/ 70 h 97"/>
              <a:gd name="T62" fmla="*/ 784 w 822"/>
              <a:gd name="T63" fmla="*/ 72 h 97"/>
              <a:gd name="T64" fmla="*/ 788 w 822"/>
              <a:gd name="T65" fmla="*/ 73 h 97"/>
              <a:gd name="T66" fmla="*/ 792 w 822"/>
              <a:gd name="T67" fmla="*/ 75 h 97"/>
              <a:gd name="T68" fmla="*/ 808 w 822"/>
              <a:gd name="T69" fmla="*/ 84 h 97"/>
              <a:gd name="T70" fmla="*/ 813 w 822"/>
              <a:gd name="T71" fmla="*/ 87 h 97"/>
              <a:gd name="T72" fmla="*/ 815 w 822"/>
              <a:gd name="T73" fmla="*/ 89 h 97"/>
              <a:gd name="T74" fmla="*/ 821 w 822"/>
              <a:gd name="T75"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2" h="97">
                <a:moveTo>
                  <a:pt x="0" y="0"/>
                </a:moveTo>
                <a:lnTo>
                  <a:pt x="67" y="0"/>
                </a:lnTo>
                <a:lnTo>
                  <a:pt x="77" y="2"/>
                </a:lnTo>
                <a:lnTo>
                  <a:pt x="86" y="4"/>
                </a:lnTo>
                <a:lnTo>
                  <a:pt x="107" y="6"/>
                </a:lnTo>
                <a:lnTo>
                  <a:pt x="124" y="7"/>
                </a:lnTo>
                <a:lnTo>
                  <a:pt x="159" y="12"/>
                </a:lnTo>
                <a:lnTo>
                  <a:pt x="174" y="14"/>
                </a:lnTo>
                <a:lnTo>
                  <a:pt x="197" y="16"/>
                </a:lnTo>
                <a:lnTo>
                  <a:pt x="216" y="18"/>
                </a:lnTo>
                <a:lnTo>
                  <a:pt x="225" y="20"/>
                </a:lnTo>
                <a:lnTo>
                  <a:pt x="241" y="21"/>
                </a:lnTo>
                <a:lnTo>
                  <a:pt x="307" y="27"/>
                </a:lnTo>
                <a:lnTo>
                  <a:pt x="323" y="28"/>
                </a:lnTo>
                <a:lnTo>
                  <a:pt x="337" y="30"/>
                </a:lnTo>
                <a:lnTo>
                  <a:pt x="376" y="34"/>
                </a:lnTo>
                <a:lnTo>
                  <a:pt x="399" y="36"/>
                </a:lnTo>
                <a:lnTo>
                  <a:pt x="418" y="38"/>
                </a:lnTo>
                <a:lnTo>
                  <a:pt x="449" y="42"/>
                </a:lnTo>
                <a:lnTo>
                  <a:pt x="473" y="43"/>
                </a:lnTo>
                <a:lnTo>
                  <a:pt x="564" y="48"/>
                </a:lnTo>
                <a:lnTo>
                  <a:pt x="602" y="50"/>
                </a:lnTo>
                <a:lnTo>
                  <a:pt x="640" y="51"/>
                </a:lnTo>
                <a:lnTo>
                  <a:pt x="663" y="52"/>
                </a:lnTo>
                <a:lnTo>
                  <a:pt x="685" y="55"/>
                </a:lnTo>
                <a:lnTo>
                  <a:pt x="702" y="56"/>
                </a:lnTo>
                <a:lnTo>
                  <a:pt x="719" y="58"/>
                </a:lnTo>
                <a:lnTo>
                  <a:pt x="756" y="64"/>
                </a:lnTo>
                <a:lnTo>
                  <a:pt x="764" y="66"/>
                </a:lnTo>
                <a:lnTo>
                  <a:pt x="772" y="68"/>
                </a:lnTo>
                <a:lnTo>
                  <a:pt x="779" y="70"/>
                </a:lnTo>
                <a:lnTo>
                  <a:pt x="784" y="72"/>
                </a:lnTo>
                <a:lnTo>
                  <a:pt x="788" y="73"/>
                </a:lnTo>
                <a:lnTo>
                  <a:pt x="792" y="75"/>
                </a:lnTo>
                <a:lnTo>
                  <a:pt x="808" y="84"/>
                </a:lnTo>
                <a:lnTo>
                  <a:pt x="813" y="87"/>
                </a:lnTo>
                <a:lnTo>
                  <a:pt x="815" y="89"/>
                </a:lnTo>
                <a:lnTo>
                  <a:pt x="821" y="9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897" name="SMARTPenAnnotation33"/>
          <p:cNvSpPr>
            <a:spLocks/>
          </p:cNvSpPr>
          <p:nvPr/>
        </p:nvSpPr>
        <p:spPr bwMode="auto">
          <a:xfrm>
            <a:off x="731838" y="2170113"/>
            <a:ext cx="2065337" cy="55562"/>
          </a:xfrm>
          <a:custGeom>
            <a:avLst/>
            <a:gdLst>
              <a:gd name="T0" fmla="*/ 0 w 1301"/>
              <a:gd name="T1" fmla="*/ 11 h 35"/>
              <a:gd name="T2" fmla="*/ 38 w 1301"/>
              <a:gd name="T3" fmla="*/ 12 h 35"/>
              <a:gd name="T4" fmla="*/ 43 w 1301"/>
              <a:gd name="T5" fmla="*/ 13 h 35"/>
              <a:gd name="T6" fmla="*/ 47 w 1301"/>
              <a:gd name="T7" fmla="*/ 14 h 35"/>
              <a:gd name="T8" fmla="*/ 53 w 1301"/>
              <a:gd name="T9" fmla="*/ 15 h 35"/>
              <a:gd name="T10" fmla="*/ 66 w 1301"/>
              <a:gd name="T11" fmla="*/ 16 h 35"/>
              <a:gd name="T12" fmla="*/ 104 w 1301"/>
              <a:gd name="T13" fmla="*/ 17 h 35"/>
              <a:gd name="T14" fmla="*/ 215 w 1301"/>
              <a:gd name="T15" fmla="*/ 17 h 35"/>
              <a:gd name="T16" fmla="*/ 223 w 1301"/>
              <a:gd name="T17" fmla="*/ 16 h 35"/>
              <a:gd name="T18" fmla="*/ 232 w 1301"/>
              <a:gd name="T19" fmla="*/ 15 h 35"/>
              <a:gd name="T20" fmla="*/ 241 w 1301"/>
              <a:gd name="T21" fmla="*/ 14 h 35"/>
              <a:gd name="T22" fmla="*/ 259 w 1301"/>
              <a:gd name="T23" fmla="*/ 13 h 35"/>
              <a:gd name="T24" fmla="*/ 310 w 1301"/>
              <a:gd name="T25" fmla="*/ 12 h 35"/>
              <a:gd name="T26" fmla="*/ 332 w 1301"/>
              <a:gd name="T27" fmla="*/ 11 h 35"/>
              <a:gd name="T28" fmla="*/ 350 w 1301"/>
              <a:gd name="T29" fmla="*/ 10 h 35"/>
              <a:gd name="T30" fmla="*/ 364 w 1301"/>
              <a:gd name="T31" fmla="*/ 8 h 35"/>
              <a:gd name="T32" fmla="*/ 378 w 1301"/>
              <a:gd name="T33" fmla="*/ 7 h 35"/>
              <a:gd name="T34" fmla="*/ 391 w 1301"/>
              <a:gd name="T35" fmla="*/ 7 h 35"/>
              <a:gd name="T36" fmla="*/ 574 w 1301"/>
              <a:gd name="T37" fmla="*/ 1 h 35"/>
              <a:gd name="T38" fmla="*/ 737 w 1301"/>
              <a:gd name="T39" fmla="*/ 0 h 35"/>
              <a:gd name="T40" fmla="*/ 929 w 1301"/>
              <a:gd name="T41" fmla="*/ 0 h 35"/>
              <a:gd name="T42" fmla="*/ 941 w 1301"/>
              <a:gd name="T43" fmla="*/ 1 h 35"/>
              <a:gd name="T44" fmla="*/ 953 w 1301"/>
              <a:gd name="T45" fmla="*/ 2 h 35"/>
              <a:gd name="T46" fmla="*/ 963 w 1301"/>
              <a:gd name="T47" fmla="*/ 3 h 35"/>
              <a:gd name="T48" fmla="*/ 977 w 1301"/>
              <a:gd name="T49" fmla="*/ 4 h 35"/>
              <a:gd name="T50" fmla="*/ 1008 w 1301"/>
              <a:gd name="T51" fmla="*/ 5 h 35"/>
              <a:gd name="T52" fmla="*/ 1022 w 1301"/>
              <a:gd name="T53" fmla="*/ 6 h 35"/>
              <a:gd name="T54" fmla="*/ 1035 w 1301"/>
              <a:gd name="T55" fmla="*/ 7 h 35"/>
              <a:gd name="T56" fmla="*/ 1046 w 1301"/>
              <a:gd name="T57" fmla="*/ 8 h 35"/>
              <a:gd name="T58" fmla="*/ 1082 w 1301"/>
              <a:gd name="T59" fmla="*/ 12 h 35"/>
              <a:gd name="T60" fmla="*/ 1121 w 1301"/>
              <a:gd name="T61" fmla="*/ 14 h 35"/>
              <a:gd name="T62" fmla="*/ 1147 w 1301"/>
              <a:gd name="T63" fmla="*/ 16 h 35"/>
              <a:gd name="T64" fmla="*/ 1160 w 1301"/>
              <a:gd name="T65" fmla="*/ 17 h 35"/>
              <a:gd name="T66" fmla="*/ 1199 w 1301"/>
              <a:gd name="T67" fmla="*/ 20 h 35"/>
              <a:gd name="T68" fmla="*/ 1209 w 1301"/>
              <a:gd name="T69" fmla="*/ 21 h 35"/>
              <a:gd name="T70" fmla="*/ 1238 w 1301"/>
              <a:gd name="T71" fmla="*/ 22 h 35"/>
              <a:gd name="T72" fmla="*/ 1246 w 1301"/>
              <a:gd name="T73" fmla="*/ 23 h 35"/>
              <a:gd name="T74" fmla="*/ 1254 w 1301"/>
              <a:gd name="T75" fmla="*/ 24 h 35"/>
              <a:gd name="T76" fmla="*/ 1264 w 1301"/>
              <a:gd name="T77" fmla="*/ 25 h 35"/>
              <a:gd name="T78" fmla="*/ 1271 w 1301"/>
              <a:gd name="T79" fmla="*/ 26 h 35"/>
              <a:gd name="T80" fmla="*/ 1278 w 1301"/>
              <a:gd name="T81" fmla="*/ 27 h 35"/>
              <a:gd name="T82" fmla="*/ 1300 w 1301"/>
              <a:gd name="T83"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1" h="35">
                <a:moveTo>
                  <a:pt x="0" y="11"/>
                </a:moveTo>
                <a:lnTo>
                  <a:pt x="38" y="12"/>
                </a:lnTo>
                <a:lnTo>
                  <a:pt x="43" y="13"/>
                </a:lnTo>
                <a:lnTo>
                  <a:pt x="47" y="14"/>
                </a:lnTo>
                <a:lnTo>
                  <a:pt x="53" y="15"/>
                </a:lnTo>
                <a:lnTo>
                  <a:pt x="66" y="16"/>
                </a:lnTo>
                <a:lnTo>
                  <a:pt x="104" y="17"/>
                </a:lnTo>
                <a:lnTo>
                  <a:pt x="215" y="17"/>
                </a:lnTo>
                <a:lnTo>
                  <a:pt x="223" y="16"/>
                </a:lnTo>
                <a:lnTo>
                  <a:pt x="232" y="15"/>
                </a:lnTo>
                <a:lnTo>
                  <a:pt x="241" y="14"/>
                </a:lnTo>
                <a:lnTo>
                  <a:pt x="259" y="13"/>
                </a:lnTo>
                <a:lnTo>
                  <a:pt x="310" y="12"/>
                </a:lnTo>
                <a:lnTo>
                  <a:pt x="332" y="11"/>
                </a:lnTo>
                <a:lnTo>
                  <a:pt x="350" y="10"/>
                </a:lnTo>
                <a:lnTo>
                  <a:pt x="364" y="8"/>
                </a:lnTo>
                <a:lnTo>
                  <a:pt x="378" y="7"/>
                </a:lnTo>
                <a:lnTo>
                  <a:pt x="391" y="7"/>
                </a:lnTo>
                <a:lnTo>
                  <a:pt x="574" y="1"/>
                </a:lnTo>
                <a:lnTo>
                  <a:pt x="737" y="0"/>
                </a:lnTo>
                <a:lnTo>
                  <a:pt x="929" y="0"/>
                </a:lnTo>
                <a:lnTo>
                  <a:pt x="941" y="1"/>
                </a:lnTo>
                <a:lnTo>
                  <a:pt x="953" y="2"/>
                </a:lnTo>
                <a:lnTo>
                  <a:pt x="963" y="3"/>
                </a:lnTo>
                <a:lnTo>
                  <a:pt x="977" y="4"/>
                </a:lnTo>
                <a:lnTo>
                  <a:pt x="1008" y="5"/>
                </a:lnTo>
                <a:lnTo>
                  <a:pt x="1022" y="6"/>
                </a:lnTo>
                <a:lnTo>
                  <a:pt x="1035" y="7"/>
                </a:lnTo>
                <a:lnTo>
                  <a:pt x="1046" y="8"/>
                </a:lnTo>
                <a:lnTo>
                  <a:pt x="1082" y="12"/>
                </a:lnTo>
                <a:lnTo>
                  <a:pt x="1121" y="14"/>
                </a:lnTo>
                <a:lnTo>
                  <a:pt x="1147" y="16"/>
                </a:lnTo>
                <a:lnTo>
                  <a:pt x="1160" y="17"/>
                </a:lnTo>
                <a:lnTo>
                  <a:pt x="1199" y="20"/>
                </a:lnTo>
                <a:lnTo>
                  <a:pt x="1209" y="21"/>
                </a:lnTo>
                <a:lnTo>
                  <a:pt x="1238" y="22"/>
                </a:lnTo>
                <a:lnTo>
                  <a:pt x="1246" y="23"/>
                </a:lnTo>
                <a:lnTo>
                  <a:pt x="1254" y="24"/>
                </a:lnTo>
                <a:lnTo>
                  <a:pt x="1264" y="25"/>
                </a:lnTo>
                <a:lnTo>
                  <a:pt x="1271" y="26"/>
                </a:lnTo>
                <a:lnTo>
                  <a:pt x="1278" y="27"/>
                </a:lnTo>
                <a:lnTo>
                  <a:pt x="1300"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898" name="SMARTPenAnnotation34"/>
          <p:cNvSpPr>
            <a:spLocks/>
          </p:cNvSpPr>
          <p:nvPr/>
        </p:nvSpPr>
        <p:spPr bwMode="auto">
          <a:xfrm>
            <a:off x="1874838" y="2401888"/>
            <a:ext cx="654050" cy="38100"/>
          </a:xfrm>
          <a:custGeom>
            <a:avLst/>
            <a:gdLst>
              <a:gd name="T0" fmla="*/ 0 w 412"/>
              <a:gd name="T1" fmla="*/ 23 h 24"/>
              <a:gd name="T2" fmla="*/ 6 w 412"/>
              <a:gd name="T3" fmla="*/ 20 h 24"/>
              <a:gd name="T4" fmla="*/ 10 w 412"/>
              <a:gd name="T5" fmla="*/ 18 h 24"/>
              <a:gd name="T6" fmla="*/ 14 w 412"/>
              <a:gd name="T7" fmla="*/ 17 h 24"/>
              <a:gd name="T8" fmla="*/ 19 w 412"/>
              <a:gd name="T9" fmla="*/ 15 h 24"/>
              <a:gd name="T10" fmla="*/ 23 w 412"/>
              <a:gd name="T11" fmla="*/ 14 h 24"/>
              <a:gd name="T12" fmla="*/ 27 w 412"/>
              <a:gd name="T13" fmla="*/ 13 h 24"/>
              <a:gd name="T14" fmla="*/ 32 w 412"/>
              <a:gd name="T15" fmla="*/ 12 h 24"/>
              <a:gd name="T16" fmla="*/ 39 w 412"/>
              <a:gd name="T17" fmla="*/ 12 h 24"/>
              <a:gd name="T18" fmla="*/ 43 w 412"/>
              <a:gd name="T19" fmla="*/ 12 h 24"/>
              <a:gd name="T20" fmla="*/ 48 w 412"/>
              <a:gd name="T21" fmla="*/ 11 h 24"/>
              <a:gd name="T22" fmla="*/ 54 w 412"/>
              <a:gd name="T23" fmla="*/ 10 h 24"/>
              <a:gd name="T24" fmla="*/ 61 w 412"/>
              <a:gd name="T25" fmla="*/ 8 h 24"/>
              <a:gd name="T26" fmla="*/ 72 w 412"/>
              <a:gd name="T27" fmla="*/ 7 h 24"/>
              <a:gd name="T28" fmla="*/ 105 w 412"/>
              <a:gd name="T29" fmla="*/ 4 h 24"/>
              <a:gd name="T30" fmla="*/ 120 w 412"/>
              <a:gd name="T31" fmla="*/ 2 h 24"/>
              <a:gd name="T32" fmla="*/ 133 w 412"/>
              <a:gd name="T33" fmla="*/ 2 h 24"/>
              <a:gd name="T34" fmla="*/ 156 w 412"/>
              <a:gd name="T35" fmla="*/ 1 h 24"/>
              <a:gd name="T36" fmla="*/ 174 w 412"/>
              <a:gd name="T37" fmla="*/ 0 h 24"/>
              <a:gd name="T38" fmla="*/ 213 w 412"/>
              <a:gd name="T39" fmla="*/ 0 h 24"/>
              <a:gd name="T40" fmla="*/ 231 w 412"/>
              <a:gd name="T41" fmla="*/ 1 h 24"/>
              <a:gd name="T42" fmla="*/ 303 w 412"/>
              <a:gd name="T43" fmla="*/ 5 h 24"/>
              <a:gd name="T44" fmla="*/ 314 w 412"/>
              <a:gd name="T45" fmla="*/ 5 h 24"/>
              <a:gd name="T46" fmla="*/ 325 w 412"/>
              <a:gd name="T47" fmla="*/ 6 h 24"/>
              <a:gd name="T48" fmla="*/ 334 w 412"/>
              <a:gd name="T49" fmla="*/ 7 h 24"/>
              <a:gd name="T50" fmla="*/ 364 w 412"/>
              <a:gd name="T51" fmla="*/ 12 h 24"/>
              <a:gd name="T52" fmla="*/ 376 w 412"/>
              <a:gd name="T53" fmla="*/ 14 h 24"/>
              <a:gd name="T54" fmla="*/ 385 w 412"/>
              <a:gd name="T55" fmla="*/ 15 h 24"/>
              <a:gd name="T56" fmla="*/ 392 w 412"/>
              <a:gd name="T57" fmla="*/ 17 h 24"/>
              <a:gd name="T58" fmla="*/ 411 w 412"/>
              <a:gd name="T5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2" h="24">
                <a:moveTo>
                  <a:pt x="0" y="23"/>
                </a:moveTo>
                <a:lnTo>
                  <a:pt x="6" y="20"/>
                </a:lnTo>
                <a:lnTo>
                  <a:pt x="10" y="18"/>
                </a:lnTo>
                <a:lnTo>
                  <a:pt x="14" y="17"/>
                </a:lnTo>
                <a:lnTo>
                  <a:pt x="19" y="15"/>
                </a:lnTo>
                <a:lnTo>
                  <a:pt x="23" y="14"/>
                </a:lnTo>
                <a:lnTo>
                  <a:pt x="27" y="13"/>
                </a:lnTo>
                <a:lnTo>
                  <a:pt x="32" y="12"/>
                </a:lnTo>
                <a:lnTo>
                  <a:pt x="39" y="12"/>
                </a:lnTo>
                <a:lnTo>
                  <a:pt x="43" y="12"/>
                </a:lnTo>
                <a:lnTo>
                  <a:pt x="48" y="11"/>
                </a:lnTo>
                <a:lnTo>
                  <a:pt x="54" y="10"/>
                </a:lnTo>
                <a:lnTo>
                  <a:pt x="61" y="8"/>
                </a:lnTo>
                <a:lnTo>
                  <a:pt x="72" y="7"/>
                </a:lnTo>
                <a:lnTo>
                  <a:pt x="105" y="4"/>
                </a:lnTo>
                <a:lnTo>
                  <a:pt x="120" y="2"/>
                </a:lnTo>
                <a:lnTo>
                  <a:pt x="133" y="2"/>
                </a:lnTo>
                <a:lnTo>
                  <a:pt x="156" y="1"/>
                </a:lnTo>
                <a:lnTo>
                  <a:pt x="174" y="0"/>
                </a:lnTo>
                <a:lnTo>
                  <a:pt x="213" y="0"/>
                </a:lnTo>
                <a:lnTo>
                  <a:pt x="231" y="1"/>
                </a:lnTo>
                <a:lnTo>
                  <a:pt x="303" y="5"/>
                </a:lnTo>
                <a:lnTo>
                  <a:pt x="314" y="5"/>
                </a:lnTo>
                <a:lnTo>
                  <a:pt x="325" y="6"/>
                </a:lnTo>
                <a:lnTo>
                  <a:pt x="334" y="7"/>
                </a:lnTo>
                <a:lnTo>
                  <a:pt x="364" y="12"/>
                </a:lnTo>
                <a:lnTo>
                  <a:pt x="376" y="14"/>
                </a:lnTo>
                <a:lnTo>
                  <a:pt x="385" y="15"/>
                </a:lnTo>
                <a:lnTo>
                  <a:pt x="392" y="17"/>
                </a:lnTo>
                <a:lnTo>
                  <a:pt x="411"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899" name="SMARTPenAnnotation35"/>
          <p:cNvSpPr>
            <a:spLocks/>
          </p:cNvSpPr>
          <p:nvPr/>
        </p:nvSpPr>
        <p:spPr bwMode="auto">
          <a:xfrm>
            <a:off x="741363" y="2786063"/>
            <a:ext cx="2314575" cy="82550"/>
          </a:xfrm>
          <a:custGeom>
            <a:avLst/>
            <a:gdLst>
              <a:gd name="T0" fmla="*/ 0 w 1458"/>
              <a:gd name="T1" fmla="*/ 34 h 52"/>
              <a:gd name="T2" fmla="*/ 15 w 1458"/>
              <a:gd name="T3" fmla="*/ 33 h 52"/>
              <a:gd name="T4" fmla="*/ 22 w 1458"/>
              <a:gd name="T5" fmla="*/ 32 h 52"/>
              <a:gd name="T6" fmla="*/ 29 w 1458"/>
              <a:gd name="T7" fmla="*/ 31 h 52"/>
              <a:gd name="T8" fmla="*/ 46 w 1458"/>
              <a:gd name="T9" fmla="*/ 29 h 52"/>
              <a:gd name="T10" fmla="*/ 64 w 1458"/>
              <a:gd name="T11" fmla="*/ 28 h 52"/>
              <a:gd name="T12" fmla="*/ 72 w 1458"/>
              <a:gd name="T13" fmla="*/ 27 h 52"/>
              <a:gd name="T14" fmla="*/ 80 w 1458"/>
              <a:gd name="T15" fmla="*/ 25 h 52"/>
              <a:gd name="T16" fmla="*/ 87 w 1458"/>
              <a:gd name="T17" fmla="*/ 24 h 52"/>
              <a:gd name="T18" fmla="*/ 291 w 1458"/>
              <a:gd name="T19" fmla="*/ 8 h 52"/>
              <a:gd name="T20" fmla="*/ 361 w 1458"/>
              <a:gd name="T21" fmla="*/ 5 h 52"/>
              <a:gd name="T22" fmla="*/ 381 w 1458"/>
              <a:gd name="T23" fmla="*/ 3 h 52"/>
              <a:gd name="T24" fmla="*/ 410 w 1458"/>
              <a:gd name="T25" fmla="*/ 2 h 52"/>
              <a:gd name="T26" fmla="*/ 534 w 1458"/>
              <a:gd name="T27" fmla="*/ 1 h 52"/>
              <a:gd name="T28" fmla="*/ 901 w 1458"/>
              <a:gd name="T29" fmla="*/ 0 h 52"/>
              <a:gd name="T30" fmla="*/ 918 w 1458"/>
              <a:gd name="T31" fmla="*/ 1 h 52"/>
              <a:gd name="T32" fmla="*/ 977 w 1458"/>
              <a:gd name="T33" fmla="*/ 4 h 52"/>
              <a:gd name="T34" fmla="*/ 1007 w 1458"/>
              <a:gd name="T35" fmla="*/ 5 h 52"/>
              <a:gd name="T36" fmla="*/ 1062 w 1458"/>
              <a:gd name="T37" fmla="*/ 5 h 52"/>
              <a:gd name="T38" fmla="*/ 1133 w 1458"/>
              <a:gd name="T39" fmla="*/ 9 h 52"/>
              <a:gd name="T40" fmla="*/ 1212 w 1458"/>
              <a:gd name="T41" fmla="*/ 14 h 52"/>
              <a:gd name="T42" fmla="*/ 1266 w 1458"/>
              <a:gd name="T43" fmla="*/ 18 h 52"/>
              <a:gd name="T44" fmla="*/ 1285 w 1458"/>
              <a:gd name="T45" fmla="*/ 20 h 52"/>
              <a:gd name="T46" fmla="*/ 1301 w 1458"/>
              <a:gd name="T47" fmla="*/ 22 h 52"/>
              <a:gd name="T48" fmla="*/ 1352 w 1458"/>
              <a:gd name="T49" fmla="*/ 30 h 52"/>
              <a:gd name="T50" fmla="*/ 1364 w 1458"/>
              <a:gd name="T51" fmla="*/ 31 h 52"/>
              <a:gd name="T52" fmla="*/ 1385 w 1458"/>
              <a:gd name="T53" fmla="*/ 33 h 52"/>
              <a:gd name="T54" fmla="*/ 1398 w 1458"/>
              <a:gd name="T55" fmla="*/ 35 h 52"/>
              <a:gd name="T56" fmla="*/ 1412 w 1458"/>
              <a:gd name="T57" fmla="*/ 38 h 52"/>
              <a:gd name="T58" fmla="*/ 1457 w 1458"/>
              <a:gd name="T5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8" h="52">
                <a:moveTo>
                  <a:pt x="0" y="34"/>
                </a:moveTo>
                <a:lnTo>
                  <a:pt x="15" y="33"/>
                </a:lnTo>
                <a:lnTo>
                  <a:pt x="22" y="32"/>
                </a:lnTo>
                <a:lnTo>
                  <a:pt x="29" y="31"/>
                </a:lnTo>
                <a:lnTo>
                  <a:pt x="46" y="29"/>
                </a:lnTo>
                <a:lnTo>
                  <a:pt x="64" y="28"/>
                </a:lnTo>
                <a:lnTo>
                  <a:pt x="72" y="27"/>
                </a:lnTo>
                <a:lnTo>
                  <a:pt x="80" y="25"/>
                </a:lnTo>
                <a:lnTo>
                  <a:pt x="87" y="24"/>
                </a:lnTo>
                <a:lnTo>
                  <a:pt x="291" y="8"/>
                </a:lnTo>
                <a:lnTo>
                  <a:pt x="361" y="5"/>
                </a:lnTo>
                <a:lnTo>
                  <a:pt x="381" y="3"/>
                </a:lnTo>
                <a:lnTo>
                  <a:pt x="410" y="2"/>
                </a:lnTo>
                <a:lnTo>
                  <a:pt x="534" y="1"/>
                </a:lnTo>
                <a:lnTo>
                  <a:pt x="901" y="0"/>
                </a:lnTo>
                <a:lnTo>
                  <a:pt x="918" y="1"/>
                </a:lnTo>
                <a:lnTo>
                  <a:pt x="977" y="4"/>
                </a:lnTo>
                <a:lnTo>
                  <a:pt x="1007" y="5"/>
                </a:lnTo>
                <a:lnTo>
                  <a:pt x="1062" y="5"/>
                </a:lnTo>
                <a:lnTo>
                  <a:pt x="1133" y="9"/>
                </a:lnTo>
                <a:lnTo>
                  <a:pt x="1212" y="14"/>
                </a:lnTo>
                <a:lnTo>
                  <a:pt x="1266" y="18"/>
                </a:lnTo>
                <a:lnTo>
                  <a:pt x="1285" y="20"/>
                </a:lnTo>
                <a:lnTo>
                  <a:pt x="1301" y="22"/>
                </a:lnTo>
                <a:lnTo>
                  <a:pt x="1352" y="30"/>
                </a:lnTo>
                <a:lnTo>
                  <a:pt x="1364" y="31"/>
                </a:lnTo>
                <a:lnTo>
                  <a:pt x="1385" y="33"/>
                </a:lnTo>
                <a:lnTo>
                  <a:pt x="1398" y="35"/>
                </a:lnTo>
                <a:lnTo>
                  <a:pt x="1412" y="38"/>
                </a:lnTo>
                <a:lnTo>
                  <a:pt x="1457"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900" name="SMARTPenAnnotation36"/>
          <p:cNvSpPr>
            <a:spLocks/>
          </p:cNvSpPr>
          <p:nvPr/>
        </p:nvSpPr>
        <p:spPr bwMode="auto">
          <a:xfrm>
            <a:off x="750888" y="3205163"/>
            <a:ext cx="1509712" cy="82550"/>
          </a:xfrm>
          <a:custGeom>
            <a:avLst/>
            <a:gdLst>
              <a:gd name="T0" fmla="*/ 0 w 951"/>
              <a:gd name="T1" fmla="*/ 6 h 52"/>
              <a:gd name="T2" fmla="*/ 18 w 951"/>
              <a:gd name="T3" fmla="*/ 5 h 52"/>
              <a:gd name="T4" fmla="*/ 47 w 951"/>
              <a:gd name="T5" fmla="*/ 2 h 52"/>
              <a:gd name="T6" fmla="*/ 72 w 951"/>
              <a:gd name="T7" fmla="*/ 1 h 52"/>
              <a:gd name="T8" fmla="*/ 161 w 951"/>
              <a:gd name="T9" fmla="*/ 0 h 52"/>
              <a:gd name="T10" fmla="*/ 167 w 951"/>
              <a:gd name="T11" fmla="*/ 1 h 52"/>
              <a:gd name="T12" fmla="*/ 173 w 951"/>
              <a:gd name="T13" fmla="*/ 2 h 52"/>
              <a:gd name="T14" fmla="*/ 179 w 951"/>
              <a:gd name="T15" fmla="*/ 3 h 52"/>
              <a:gd name="T16" fmla="*/ 194 w 951"/>
              <a:gd name="T17" fmla="*/ 5 h 52"/>
              <a:gd name="T18" fmla="*/ 218 w 951"/>
              <a:gd name="T19" fmla="*/ 6 h 52"/>
              <a:gd name="T20" fmla="*/ 233 w 951"/>
              <a:gd name="T21" fmla="*/ 6 h 52"/>
              <a:gd name="T22" fmla="*/ 239 w 951"/>
              <a:gd name="T23" fmla="*/ 8 h 52"/>
              <a:gd name="T24" fmla="*/ 246 w 951"/>
              <a:gd name="T25" fmla="*/ 9 h 52"/>
              <a:gd name="T26" fmla="*/ 258 w 951"/>
              <a:gd name="T27" fmla="*/ 10 h 52"/>
              <a:gd name="T28" fmla="*/ 284 w 951"/>
              <a:gd name="T29" fmla="*/ 11 h 52"/>
              <a:gd name="T30" fmla="*/ 540 w 951"/>
              <a:gd name="T31" fmla="*/ 12 h 52"/>
              <a:gd name="T32" fmla="*/ 551 w 951"/>
              <a:gd name="T33" fmla="*/ 12 h 52"/>
              <a:gd name="T34" fmla="*/ 561 w 951"/>
              <a:gd name="T35" fmla="*/ 13 h 52"/>
              <a:gd name="T36" fmla="*/ 570 w 951"/>
              <a:gd name="T37" fmla="*/ 15 h 52"/>
              <a:gd name="T38" fmla="*/ 596 w 951"/>
              <a:gd name="T39" fmla="*/ 16 h 52"/>
              <a:gd name="T40" fmla="*/ 611 w 951"/>
              <a:gd name="T41" fmla="*/ 16 h 52"/>
              <a:gd name="T42" fmla="*/ 651 w 951"/>
              <a:gd name="T43" fmla="*/ 19 h 52"/>
              <a:gd name="T44" fmla="*/ 674 w 951"/>
              <a:gd name="T45" fmla="*/ 20 h 52"/>
              <a:gd name="T46" fmla="*/ 694 w 951"/>
              <a:gd name="T47" fmla="*/ 22 h 52"/>
              <a:gd name="T48" fmla="*/ 713 w 951"/>
              <a:gd name="T49" fmla="*/ 25 h 52"/>
              <a:gd name="T50" fmla="*/ 730 w 951"/>
              <a:gd name="T51" fmla="*/ 28 h 52"/>
              <a:gd name="T52" fmla="*/ 744 w 951"/>
              <a:gd name="T53" fmla="*/ 30 h 52"/>
              <a:gd name="T54" fmla="*/ 756 w 951"/>
              <a:gd name="T55" fmla="*/ 31 h 52"/>
              <a:gd name="T56" fmla="*/ 766 w 951"/>
              <a:gd name="T57" fmla="*/ 32 h 52"/>
              <a:gd name="T58" fmla="*/ 777 w 951"/>
              <a:gd name="T59" fmla="*/ 34 h 52"/>
              <a:gd name="T60" fmla="*/ 789 w 951"/>
              <a:gd name="T61" fmla="*/ 37 h 52"/>
              <a:gd name="T62" fmla="*/ 802 w 951"/>
              <a:gd name="T63" fmla="*/ 40 h 52"/>
              <a:gd name="T64" fmla="*/ 814 w 951"/>
              <a:gd name="T65" fmla="*/ 42 h 52"/>
              <a:gd name="T66" fmla="*/ 837 w 951"/>
              <a:gd name="T67" fmla="*/ 47 h 52"/>
              <a:gd name="T68" fmla="*/ 848 w 951"/>
              <a:gd name="T69" fmla="*/ 48 h 52"/>
              <a:gd name="T70" fmla="*/ 860 w 951"/>
              <a:gd name="T71" fmla="*/ 49 h 52"/>
              <a:gd name="T72" fmla="*/ 887 w 951"/>
              <a:gd name="T73" fmla="*/ 50 h 52"/>
              <a:gd name="T74" fmla="*/ 911 w 951"/>
              <a:gd name="T75" fmla="*/ 51 h 52"/>
              <a:gd name="T76" fmla="*/ 950 w 951"/>
              <a:gd name="T77"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1" h="52">
                <a:moveTo>
                  <a:pt x="0" y="6"/>
                </a:moveTo>
                <a:lnTo>
                  <a:pt x="18" y="5"/>
                </a:lnTo>
                <a:lnTo>
                  <a:pt x="47" y="2"/>
                </a:lnTo>
                <a:lnTo>
                  <a:pt x="72" y="1"/>
                </a:lnTo>
                <a:lnTo>
                  <a:pt x="161" y="0"/>
                </a:lnTo>
                <a:lnTo>
                  <a:pt x="167" y="1"/>
                </a:lnTo>
                <a:lnTo>
                  <a:pt x="173" y="2"/>
                </a:lnTo>
                <a:lnTo>
                  <a:pt x="179" y="3"/>
                </a:lnTo>
                <a:lnTo>
                  <a:pt x="194" y="5"/>
                </a:lnTo>
                <a:lnTo>
                  <a:pt x="218" y="6"/>
                </a:lnTo>
                <a:lnTo>
                  <a:pt x="233" y="6"/>
                </a:lnTo>
                <a:lnTo>
                  <a:pt x="239" y="8"/>
                </a:lnTo>
                <a:lnTo>
                  <a:pt x="246" y="9"/>
                </a:lnTo>
                <a:lnTo>
                  <a:pt x="258" y="10"/>
                </a:lnTo>
                <a:lnTo>
                  <a:pt x="284" y="11"/>
                </a:lnTo>
                <a:lnTo>
                  <a:pt x="540" y="12"/>
                </a:lnTo>
                <a:lnTo>
                  <a:pt x="551" y="12"/>
                </a:lnTo>
                <a:lnTo>
                  <a:pt x="561" y="13"/>
                </a:lnTo>
                <a:lnTo>
                  <a:pt x="570" y="15"/>
                </a:lnTo>
                <a:lnTo>
                  <a:pt x="596" y="16"/>
                </a:lnTo>
                <a:lnTo>
                  <a:pt x="611" y="16"/>
                </a:lnTo>
                <a:lnTo>
                  <a:pt x="651" y="19"/>
                </a:lnTo>
                <a:lnTo>
                  <a:pt x="674" y="20"/>
                </a:lnTo>
                <a:lnTo>
                  <a:pt x="694" y="22"/>
                </a:lnTo>
                <a:lnTo>
                  <a:pt x="713" y="25"/>
                </a:lnTo>
                <a:lnTo>
                  <a:pt x="730" y="28"/>
                </a:lnTo>
                <a:lnTo>
                  <a:pt x="744" y="30"/>
                </a:lnTo>
                <a:lnTo>
                  <a:pt x="756" y="31"/>
                </a:lnTo>
                <a:lnTo>
                  <a:pt x="766" y="32"/>
                </a:lnTo>
                <a:lnTo>
                  <a:pt x="777" y="34"/>
                </a:lnTo>
                <a:lnTo>
                  <a:pt x="789" y="37"/>
                </a:lnTo>
                <a:lnTo>
                  <a:pt x="802" y="40"/>
                </a:lnTo>
                <a:lnTo>
                  <a:pt x="814" y="42"/>
                </a:lnTo>
                <a:lnTo>
                  <a:pt x="837" y="47"/>
                </a:lnTo>
                <a:lnTo>
                  <a:pt x="848" y="48"/>
                </a:lnTo>
                <a:lnTo>
                  <a:pt x="860" y="49"/>
                </a:lnTo>
                <a:lnTo>
                  <a:pt x="887" y="50"/>
                </a:lnTo>
                <a:lnTo>
                  <a:pt x="911" y="51"/>
                </a:lnTo>
                <a:lnTo>
                  <a:pt x="950"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901" name="SMARTPenAnnotation37"/>
          <p:cNvSpPr>
            <a:spLocks/>
          </p:cNvSpPr>
          <p:nvPr/>
        </p:nvSpPr>
        <p:spPr bwMode="auto">
          <a:xfrm>
            <a:off x="955675" y="4554538"/>
            <a:ext cx="1992313" cy="80962"/>
          </a:xfrm>
          <a:custGeom>
            <a:avLst/>
            <a:gdLst>
              <a:gd name="T0" fmla="*/ 0 w 1255"/>
              <a:gd name="T1" fmla="*/ 50 h 51"/>
              <a:gd name="T2" fmla="*/ 0 w 1255"/>
              <a:gd name="T3" fmla="*/ 47 h 51"/>
              <a:gd name="T4" fmla="*/ 1 w 1255"/>
              <a:gd name="T5" fmla="*/ 46 h 51"/>
              <a:gd name="T6" fmla="*/ 2 w 1255"/>
              <a:gd name="T7" fmla="*/ 44 h 51"/>
              <a:gd name="T8" fmla="*/ 3 w 1255"/>
              <a:gd name="T9" fmla="*/ 43 h 51"/>
              <a:gd name="T10" fmla="*/ 4 w 1255"/>
              <a:gd name="T11" fmla="*/ 41 h 51"/>
              <a:gd name="T12" fmla="*/ 6 w 1255"/>
              <a:gd name="T13" fmla="*/ 41 h 51"/>
              <a:gd name="T14" fmla="*/ 9 w 1255"/>
              <a:gd name="T15" fmla="*/ 40 h 51"/>
              <a:gd name="T16" fmla="*/ 21 w 1255"/>
              <a:gd name="T17" fmla="*/ 39 h 51"/>
              <a:gd name="T18" fmla="*/ 24 w 1255"/>
              <a:gd name="T19" fmla="*/ 37 h 51"/>
              <a:gd name="T20" fmla="*/ 27 w 1255"/>
              <a:gd name="T21" fmla="*/ 36 h 51"/>
              <a:gd name="T22" fmla="*/ 32 w 1255"/>
              <a:gd name="T23" fmla="*/ 35 h 51"/>
              <a:gd name="T24" fmla="*/ 44 w 1255"/>
              <a:gd name="T25" fmla="*/ 34 h 51"/>
              <a:gd name="T26" fmla="*/ 50 w 1255"/>
              <a:gd name="T27" fmla="*/ 33 h 51"/>
              <a:gd name="T28" fmla="*/ 69 w 1255"/>
              <a:gd name="T29" fmla="*/ 31 h 51"/>
              <a:gd name="T30" fmla="*/ 99 w 1255"/>
              <a:gd name="T31" fmla="*/ 31 h 51"/>
              <a:gd name="T32" fmla="*/ 136 w 1255"/>
              <a:gd name="T33" fmla="*/ 32 h 51"/>
              <a:gd name="T34" fmla="*/ 233 w 1255"/>
              <a:gd name="T35" fmla="*/ 33 h 51"/>
              <a:gd name="T36" fmla="*/ 257 w 1255"/>
              <a:gd name="T37" fmla="*/ 34 h 51"/>
              <a:gd name="T38" fmla="*/ 264 w 1255"/>
              <a:gd name="T39" fmla="*/ 35 h 51"/>
              <a:gd name="T40" fmla="*/ 272 w 1255"/>
              <a:gd name="T41" fmla="*/ 36 h 51"/>
              <a:gd name="T42" fmla="*/ 285 w 1255"/>
              <a:gd name="T43" fmla="*/ 36 h 51"/>
              <a:gd name="T44" fmla="*/ 298 w 1255"/>
              <a:gd name="T45" fmla="*/ 35 h 51"/>
              <a:gd name="T46" fmla="*/ 333 w 1255"/>
              <a:gd name="T47" fmla="*/ 34 h 51"/>
              <a:gd name="T48" fmla="*/ 665 w 1255"/>
              <a:gd name="T49" fmla="*/ 34 h 51"/>
              <a:gd name="T50" fmla="*/ 673 w 1255"/>
              <a:gd name="T51" fmla="*/ 33 h 51"/>
              <a:gd name="T52" fmla="*/ 680 w 1255"/>
              <a:gd name="T53" fmla="*/ 32 h 51"/>
              <a:gd name="T54" fmla="*/ 688 w 1255"/>
              <a:gd name="T55" fmla="*/ 31 h 51"/>
              <a:gd name="T56" fmla="*/ 705 w 1255"/>
              <a:gd name="T57" fmla="*/ 30 h 51"/>
              <a:gd name="T58" fmla="*/ 758 w 1255"/>
              <a:gd name="T59" fmla="*/ 29 h 51"/>
              <a:gd name="T60" fmla="*/ 780 w 1255"/>
              <a:gd name="T61" fmla="*/ 28 h 51"/>
              <a:gd name="T62" fmla="*/ 798 w 1255"/>
              <a:gd name="T63" fmla="*/ 27 h 51"/>
              <a:gd name="T64" fmla="*/ 813 w 1255"/>
              <a:gd name="T65" fmla="*/ 25 h 51"/>
              <a:gd name="T66" fmla="*/ 938 w 1255"/>
              <a:gd name="T67" fmla="*/ 17 h 51"/>
              <a:gd name="T68" fmla="*/ 966 w 1255"/>
              <a:gd name="T69" fmla="*/ 15 h 51"/>
              <a:gd name="T70" fmla="*/ 1010 w 1255"/>
              <a:gd name="T71" fmla="*/ 11 h 51"/>
              <a:gd name="T72" fmla="*/ 1028 w 1255"/>
              <a:gd name="T73" fmla="*/ 9 h 51"/>
              <a:gd name="T74" fmla="*/ 1042 w 1255"/>
              <a:gd name="T75" fmla="*/ 8 h 51"/>
              <a:gd name="T76" fmla="*/ 1078 w 1255"/>
              <a:gd name="T77" fmla="*/ 5 h 51"/>
              <a:gd name="T78" fmla="*/ 1109 w 1255"/>
              <a:gd name="T79" fmla="*/ 3 h 51"/>
              <a:gd name="T80" fmla="*/ 1125 w 1255"/>
              <a:gd name="T81" fmla="*/ 2 h 51"/>
              <a:gd name="T82" fmla="*/ 1156 w 1255"/>
              <a:gd name="T83" fmla="*/ 1 h 51"/>
              <a:gd name="T84" fmla="*/ 1194 w 1255"/>
              <a:gd name="T85" fmla="*/ 0 h 51"/>
              <a:gd name="T86" fmla="*/ 1214 w 1255"/>
              <a:gd name="T87" fmla="*/ 0 h 51"/>
              <a:gd name="T88" fmla="*/ 1220 w 1255"/>
              <a:gd name="T89" fmla="*/ 1 h 51"/>
              <a:gd name="T90" fmla="*/ 1226 w 1255"/>
              <a:gd name="T91" fmla="*/ 3 h 51"/>
              <a:gd name="T92" fmla="*/ 1230 w 1255"/>
              <a:gd name="T93" fmla="*/ 4 h 51"/>
              <a:gd name="T94" fmla="*/ 1234 w 1255"/>
              <a:gd name="T95" fmla="*/ 6 h 51"/>
              <a:gd name="T96" fmla="*/ 1237 w 1255"/>
              <a:gd name="T97" fmla="*/ 8 h 51"/>
              <a:gd name="T98" fmla="*/ 1240 w 1255"/>
              <a:gd name="T99" fmla="*/ 10 h 51"/>
              <a:gd name="T100" fmla="*/ 1242 w 1255"/>
              <a:gd name="T101" fmla="*/ 13 h 51"/>
              <a:gd name="T102" fmla="*/ 1244 w 1255"/>
              <a:gd name="T103" fmla="*/ 16 h 51"/>
              <a:gd name="T104" fmla="*/ 1246 w 1255"/>
              <a:gd name="T105" fmla="*/ 19 h 51"/>
              <a:gd name="T106" fmla="*/ 1248 w 1255"/>
              <a:gd name="T107" fmla="*/ 21 h 51"/>
              <a:gd name="T108" fmla="*/ 1254 w 1255"/>
              <a:gd name="T10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5" h="51">
                <a:moveTo>
                  <a:pt x="0" y="50"/>
                </a:moveTo>
                <a:lnTo>
                  <a:pt x="0" y="47"/>
                </a:lnTo>
                <a:lnTo>
                  <a:pt x="1" y="46"/>
                </a:lnTo>
                <a:lnTo>
                  <a:pt x="2" y="44"/>
                </a:lnTo>
                <a:lnTo>
                  <a:pt x="3" y="43"/>
                </a:lnTo>
                <a:lnTo>
                  <a:pt x="4" y="41"/>
                </a:lnTo>
                <a:lnTo>
                  <a:pt x="6" y="41"/>
                </a:lnTo>
                <a:lnTo>
                  <a:pt x="9" y="40"/>
                </a:lnTo>
                <a:lnTo>
                  <a:pt x="21" y="39"/>
                </a:lnTo>
                <a:lnTo>
                  <a:pt x="24" y="37"/>
                </a:lnTo>
                <a:lnTo>
                  <a:pt x="27" y="36"/>
                </a:lnTo>
                <a:lnTo>
                  <a:pt x="32" y="35"/>
                </a:lnTo>
                <a:lnTo>
                  <a:pt x="44" y="34"/>
                </a:lnTo>
                <a:lnTo>
                  <a:pt x="50" y="33"/>
                </a:lnTo>
                <a:lnTo>
                  <a:pt x="69" y="31"/>
                </a:lnTo>
                <a:lnTo>
                  <a:pt x="99" y="31"/>
                </a:lnTo>
                <a:lnTo>
                  <a:pt x="136" y="32"/>
                </a:lnTo>
                <a:lnTo>
                  <a:pt x="233" y="33"/>
                </a:lnTo>
                <a:lnTo>
                  <a:pt x="257" y="34"/>
                </a:lnTo>
                <a:lnTo>
                  <a:pt x="264" y="35"/>
                </a:lnTo>
                <a:lnTo>
                  <a:pt x="272" y="36"/>
                </a:lnTo>
                <a:lnTo>
                  <a:pt x="285" y="36"/>
                </a:lnTo>
                <a:lnTo>
                  <a:pt x="298" y="35"/>
                </a:lnTo>
                <a:lnTo>
                  <a:pt x="333" y="34"/>
                </a:lnTo>
                <a:lnTo>
                  <a:pt x="665" y="34"/>
                </a:lnTo>
                <a:lnTo>
                  <a:pt x="673" y="33"/>
                </a:lnTo>
                <a:lnTo>
                  <a:pt x="680" y="32"/>
                </a:lnTo>
                <a:lnTo>
                  <a:pt x="688" y="31"/>
                </a:lnTo>
                <a:lnTo>
                  <a:pt x="705" y="30"/>
                </a:lnTo>
                <a:lnTo>
                  <a:pt x="758" y="29"/>
                </a:lnTo>
                <a:lnTo>
                  <a:pt x="780" y="28"/>
                </a:lnTo>
                <a:lnTo>
                  <a:pt x="798" y="27"/>
                </a:lnTo>
                <a:lnTo>
                  <a:pt x="813" y="25"/>
                </a:lnTo>
                <a:lnTo>
                  <a:pt x="938" y="17"/>
                </a:lnTo>
                <a:lnTo>
                  <a:pt x="966" y="15"/>
                </a:lnTo>
                <a:lnTo>
                  <a:pt x="1010" y="11"/>
                </a:lnTo>
                <a:lnTo>
                  <a:pt x="1028" y="9"/>
                </a:lnTo>
                <a:lnTo>
                  <a:pt x="1042" y="8"/>
                </a:lnTo>
                <a:lnTo>
                  <a:pt x="1078" y="5"/>
                </a:lnTo>
                <a:lnTo>
                  <a:pt x="1109" y="3"/>
                </a:lnTo>
                <a:lnTo>
                  <a:pt x="1125" y="2"/>
                </a:lnTo>
                <a:lnTo>
                  <a:pt x="1156" y="1"/>
                </a:lnTo>
                <a:lnTo>
                  <a:pt x="1194" y="0"/>
                </a:lnTo>
                <a:lnTo>
                  <a:pt x="1214" y="0"/>
                </a:lnTo>
                <a:lnTo>
                  <a:pt x="1220" y="1"/>
                </a:lnTo>
                <a:lnTo>
                  <a:pt x="1226" y="3"/>
                </a:lnTo>
                <a:lnTo>
                  <a:pt x="1230" y="4"/>
                </a:lnTo>
                <a:lnTo>
                  <a:pt x="1234" y="6"/>
                </a:lnTo>
                <a:lnTo>
                  <a:pt x="1237" y="8"/>
                </a:lnTo>
                <a:lnTo>
                  <a:pt x="1240" y="10"/>
                </a:lnTo>
                <a:lnTo>
                  <a:pt x="1242" y="13"/>
                </a:lnTo>
                <a:lnTo>
                  <a:pt x="1244" y="16"/>
                </a:lnTo>
                <a:lnTo>
                  <a:pt x="1246" y="19"/>
                </a:lnTo>
                <a:lnTo>
                  <a:pt x="1248" y="21"/>
                </a:lnTo>
                <a:lnTo>
                  <a:pt x="1254"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902" name="SMARTPenAnnotation38"/>
          <p:cNvSpPr>
            <a:spLocks/>
          </p:cNvSpPr>
          <p:nvPr/>
        </p:nvSpPr>
        <p:spPr bwMode="auto">
          <a:xfrm>
            <a:off x="1536700" y="4884738"/>
            <a:ext cx="1563688" cy="46037"/>
          </a:xfrm>
          <a:custGeom>
            <a:avLst/>
            <a:gdLst>
              <a:gd name="T0" fmla="*/ 0 w 985"/>
              <a:gd name="T1" fmla="*/ 0 h 29"/>
              <a:gd name="T2" fmla="*/ 5 w 985"/>
              <a:gd name="T3" fmla="*/ 3 h 29"/>
              <a:gd name="T4" fmla="*/ 8 w 985"/>
              <a:gd name="T5" fmla="*/ 4 h 29"/>
              <a:gd name="T6" fmla="*/ 12 w 985"/>
              <a:gd name="T7" fmla="*/ 4 h 29"/>
              <a:gd name="T8" fmla="*/ 24 w 985"/>
              <a:gd name="T9" fmla="*/ 5 h 29"/>
              <a:gd name="T10" fmla="*/ 54 w 985"/>
              <a:gd name="T11" fmla="*/ 5 h 29"/>
              <a:gd name="T12" fmla="*/ 57 w 985"/>
              <a:gd name="T13" fmla="*/ 5 h 29"/>
              <a:gd name="T14" fmla="*/ 61 w 985"/>
              <a:gd name="T15" fmla="*/ 4 h 29"/>
              <a:gd name="T16" fmla="*/ 65 w 985"/>
              <a:gd name="T17" fmla="*/ 3 h 29"/>
              <a:gd name="T18" fmla="*/ 69 w 985"/>
              <a:gd name="T19" fmla="*/ 2 h 29"/>
              <a:gd name="T20" fmla="*/ 74 w 985"/>
              <a:gd name="T21" fmla="*/ 1 h 29"/>
              <a:gd name="T22" fmla="*/ 90 w 985"/>
              <a:gd name="T23" fmla="*/ 0 h 29"/>
              <a:gd name="T24" fmla="*/ 116 w 985"/>
              <a:gd name="T25" fmla="*/ 0 h 29"/>
              <a:gd name="T26" fmla="*/ 158 w 985"/>
              <a:gd name="T27" fmla="*/ 0 h 29"/>
              <a:gd name="T28" fmla="*/ 267 w 985"/>
              <a:gd name="T29" fmla="*/ 5 h 29"/>
              <a:gd name="T30" fmla="*/ 296 w 985"/>
              <a:gd name="T31" fmla="*/ 5 h 29"/>
              <a:gd name="T32" fmla="*/ 473 w 985"/>
              <a:gd name="T33" fmla="*/ 6 h 29"/>
              <a:gd name="T34" fmla="*/ 481 w 985"/>
              <a:gd name="T35" fmla="*/ 6 h 29"/>
              <a:gd name="T36" fmla="*/ 490 w 985"/>
              <a:gd name="T37" fmla="*/ 7 h 29"/>
              <a:gd name="T38" fmla="*/ 499 w 985"/>
              <a:gd name="T39" fmla="*/ 8 h 29"/>
              <a:gd name="T40" fmla="*/ 511 w 985"/>
              <a:gd name="T41" fmla="*/ 9 h 29"/>
              <a:gd name="T42" fmla="*/ 526 w 985"/>
              <a:gd name="T43" fmla="*/ 10 h 29"/>
              <a:gd name="T44" fmla="*/ 569 w 985"/>
              <a:gd name="T45" fmla="*/ 11 h 29"/>
              <a:gd name="T46" fmla="*/ 582 w 985"/>
              <a:gd name="T47" fmla="*/ 11 h 29"/>
              <a:gd name="T48" fmla="*/ 671 w 985"/>
              <a:gd name="T49" fmla="*/ 14 h 29"/>
              <a:gd name="T50" fmla="*/ 698 w 985"/>
              <a:gd name="T51" fmla="*/ 16 h 29"/>
              <a:gd name="T52" fmla="*/ 719 w 985"/>
              <a:gd name="T53" fmla="*/ 17 h 29"/>
              <a:gd name="T54" fmla="*/ 736 w 985"/>
              <a:gd name="T55" fmla="*/ 19 h 29"/>
              <a:gd name="T56" fmla="*/ 755 w 985"/>
              <a:gd name="T57" fmla="*/ 20 h 29"/>
              <a:gd name="T58" fmla="*/ 799 w 985"/>
              <a:gd name="T59" fmla="*/ 21 h 29"/>
              <a:gd name="T60" fmla="*/ 816 w 985"/>
              <a:gd name="T61" fmla="*/ 22 h 29"/>
              <a:gd name="T62" fmla="*/ 830 w 985"/>
              <a:gd name="T63" fmla="*/ 24 h 29"/>
              <a:gd name="T64" fmla="*/ 842 w 985"/>
              <a:gd name="T65" fmla="*/ 25 h 29"/>
              <a:gd name="T66" fmla="*/ 852 w 985"/>
              <a:gd name="T67" fmla="*/ 26 h 29"/>
              <a:gd name="T68" fmla="*/ 862 w 985"/>
              <a:gd name="T69" fmla="*/ 27 h 29"/>
              <a:gd name="T70" fmla="*/ 882 w 985"/>
              <a:gd name="T71" fmla="*/ 27 h 29"/>
              <a:gd name="T72" fmla="*/ 984 w 985"/>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5" h="29">
                <a:moveTo>
                  <a:pt x="0" y="0"/>
                </a:moveTo>
                <a:lnTo>
                  <a:pt x="5" y="3"/>
                </a:lnTo>
                <a:lnTo>
                  <a:pt x="8" y="4"/>
                </a:lnTo>
                <a:lnTo>
                  <a:pt x="12" y="4"/>
                </a:lnTo>
                <a:lnTo>
                  <a:pt x="24" y="5"/>
                </a:lnTo>
                <a:lnTo>
                  <a:pt x="54" y="5"/>
                </a:lnTo>
                <a:lnTo>
                  <a:pt x="57" y="5"/>
                </a:lnTo>
                <a:lnTo>
                  <a:pt x="61" y="4"/>
                </a:lnTo>
                <a:lnTo>
                  <a:pt x="65" y="3"/>
                </a:lnTo>
                <a:lnTo>
                  <a:pt x="69" y="2"/>
                </a:lnTo>
                <a:lnTo>
                  <a:pt x="74" y="1"/>
                </a:lnTo>
                <a:lnTo>
                  <a:pt x="90" y="0"/>
                </a:lnTo>
                <a:lnTo>
                  <a:pt x="116" y="0"/>
                </a:lnTo>
                <a:lnTo>
                  <a:pt x="158" y="0"/>
                </a:lnTo>
                <a:lnTo>
                  <a:pt x="267" y="5"/>
                </a:lnTo>
                <a:lnTo>
                  <a:pt x="296" y="5"/>
                </a:lnTo>
                <a:lnTo>
                  <a:pt x="473" y="6"/>
                </a:lnTo>
                <a:lnTo>
                  <a:pt x="481" y="6"/>
                </a:lnTo>
                <a:lnTo>
                  <a:pt x="490" y="7"/>
                </a:lnTo>
                <a:lnTo>
                  <a:pt x="499" y="8"/>
                </a:lnTo>
                <a:lnTo>
                  <a:pt x="511" y="9"/>
                </a:lnTo>
                <a:lnTo>
                  <a:pt x="526" y="10"/>
                </a:lnTo>
                <a:lnTo>
                  <a:pt x="569" y="11"/>
                </a:lnTo>
                <a:lnTo>
                  <a:pt x="582" y="11"/>
                </a:lnTo>
                <a:lnTo>
                  <a:pt x="671" y="14"/>
                </a:lnTo>
                <a:lnTo>
                  <a:pt x="698" y="16"/>
                </a:lnTo>
                <a:lnTo>
                  <a:pt x="719" y="17"/>
                </a:lnTo>
                <a:lnTo>
                  <a:pt x="736" y="19"/>
                </a:lnTo>
                <a:lnTo>
                  <a:pt x="755" y="20"/>
                </a:lnTo>
                <a:lnTo>
                  <a:pt x="799" y="21"/>
                </a:lnTo>
                <a:lnTo>
                  <a:pt x="816" y="22"/>
                </a:lnTo>
                <a:lnTo>
                  <a:pt x="830" y="24"/>
                </a:lnTo>
                <a:lnTo>
                  <a:pt x="842" y="25"/>
                </a:lnTo>
                <a:lnTo>
                  <a:pt x="852" y="26"/>
                </a:lnTo>
                <a:lnTo>
                  <a:pt x="862" y="27"/>
                </a:lnTo>
                <a:lnTo>
                  <a:pt x="882" y="27"/>
                </a:lnTo>
                <a:lnTo>
                  <a:pt x="984"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903" name="SMARTPenAnnotation39"/>
          <p:cNvSpPr>
            <a:spLocks/>
          </p:cNvSpPr>
          <p:nvPr/>
        </p:nvSpPr>
        <p:spPr bwMode="auto">
          <a:xfrm>
            <a:off x="642938" y="5241925"/>
            <a:ext cx="725487" cy="36513"/>
          </a:xfrm>
          <a:custGeom>
            <a:avLst/>
            <a:gdLst>
              <a:gd name="T0" fmla="*/ 0 w 457"/>
              <a:gd name="T1" fmla="*/ 0 h 23"/>
              <a:gd name="T2" fmla="*/ 6 w 457"/>
              <a:gd name="T3" fmla="*/ 3 h 23"/>
              <a:gd name="T4" fmla="*/ 8 w 457"/>
              <a:gd name="T5" fmla="*/ 4 h 23"/>
              <a:gd name="T6" fmla="*/ 11 w 457"/>
              <a:gd name="T7" fmla="*/ 4 h 23"/>
              <a:gd name="T8" fmla="*/ 15 w 457"/>
              <a:gd name="T9" fmla="*/ 5 h 23"/>
              <a:gd name="T10" fmla="*/ 22 w 457"/>
              <a:gd name="T11" fmla="*/ 5 h 23"/>
              <a:gd name="T12" fmla="*/ 24 w 457"/>
              <a:gd name="T13" fmla="*/ 6 h 23"/>
              <a:gd name="T14" fmla="*/ 27 w 457"/>
              <a:gd name="T15" fmla="*/ 7 h 23"/>
              <a:gd name="T16" fmla="*/ 29 w 457"/>
              <a:gd name="T17" fmla="*/ 8 h 23"/>
              <a:gd name="T18" fmla="*/ 33 w 457"/>
              <a:gd name="T19" fmla="*/ 10 h 23"/>
              <a:gd name="T20" fmla="*/ 38 w 457"/>
              <a:gd name="T21" fmla="*/ 12 h 23"/>
              <a:gd name="T22" fmla="*/ 44 w 457"/>
              <a:gd name="T23" fmla="*/ 13 h 23"/>
              <a:gd name="T24" fmla="*/ 50 w 457"/>
              <a:gd name="T25" fmla="*/ 14 h 23"/>
              <a:gd name="T26" fmla="*/ 56 w 457"/>
              <a:gd name="T27" fmla="*/ 15 h 23"/>
              <a:gd name="T28" fmla="*/ 62 w 457"/>
              <a:gd name="T29" fmla="*/ 16 h 23"/>
              <a:gd name="T30" fmla="*/ 71 w 457"/>
              <a:gd name="T31" fmla="*/ 16 h 23"/>
              <a:gd name="T32" fmla="*/ 86 w 457"/>
              <a:gd name="T33" fmla="*/ 17 h 23"/>
              <a:gd name="T34" fmla="*/ 98 w 457"/>
              <a:gd name="T35" fmla="*/ 17 h 23"/>
              <a:gd name="T36" fmla="*/ 107 w 457"/>
              <a:gd name="T37" fmla="*/ 18 h 23"/>
              <a:gd name="T38" fmla="*/ 116 w 457"/>
              <a:gd name="T39" fmla="*/ 20 h 23"/>
              <a:gd name="T40" fmla="*/ 135 w 457"/>
              <a:gd name="T41" fmla="*/ 21 h 23"/>
              <a:gd name="T42" fmla="*/ 192 w 457"/>
              <a:gd name="T43" fmla="*/ 22 h 23"/>
              <a:gd name="T44" fmla="*/ 456 w 457"/>
              <a:gd name="T4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23">
                <a:moveTo>
                  <a:pt x="0" y="0"/>
                </a:moveTo>
                <a:lnTo>
                  <a:pt x="6" y="3"/>
                </a:lnTo>
                <a:lnTo>
                  <a:pt x="8" y="4"/>
                </a:lnTo>
                <a:lnTo>
                  <a:pt x="11" y="4"/>
                </a:lnTo>
                <a:lnTo>
                  <a:pt x="15" y="5"/>
                </a:lnTo>
                <a:lnTo>
                  <a:pt x="22" y="5"/>
                </a:lnTo>
                <a:lnTo>
                  <a:pt x="24" y="6"/>
                </a:lnTo>
                <a:lnTo>
                  <a:pt x="27" y="7"/>
                </a:lnTo>
                <a:lnTo>
                  <a:pt x="29" y="8"/>
                </a:lnTo>
                <a:lnTo>
                  <a:pt x="33" y="10"/>
                </a:lnTo>
                <a:lnTo>
                  <a:pt x="38" y="12"/>
                </a:lnTo>
                <a:lnTo>
                  <a:pt x="44" y="13"/>
                </a:lnTo>
                <a:lnTo>
                  <a:pt x="50" y="14"/>
                </a:lnTo>
                <a:lnTo>
                  <a:pt x="56" y="15"/>
                </a:lnTo>
                <a:lnTo>
                  <a:pt x="62" y="16"/>
                </a:lnTo>
                <a:lnTo>
                  <a:pt x="71" y="16"/>
                </a:lnTo>
                <a:lnTo>
                  <a:pt x="86" y="17"/>
                </a:lnTo>
                <a:lnTo>
                  <a:pt x="98" y="17"/>
                </a:lnTo>
                <a:lnTo>
                  <a:pt x="107" y="18"/>
                </a:lnTo>
                <a:lnTo>
                  <a:pt x="116" y="20"/>
                </a:lnTo>
                <a:lnTo>
                  <a:pt x="135" y="21"/>
                </a:lnTo>
                <a:lnTo>
                  <a:pt x="192" y="22"/>
                </a:lnTo>
                <a:lnTo>
                  <a:pt x="456"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904" name="SMARTPenAnnotation40"/>
          <p:cNvSpPr>
            <a:spLocks/>
          </p:cNvSpPr>
          <p:nvPr/>
        </p:nvSpPr>
        <p:spPr bwMode="auto">
          <a:xfrm>
            <a:off x="2679700" y="5938838"/>
            <a:ext cx="688975" cy="46037"/>
          </a:xfrm>
          <a:custGeom>
            <a:avLst/>
            <a:gdLst>
              <a:gd name="T0" fmla="*/ 0 w 434"/>
              <a:gd name="T1" fmla="*/ 11 h 29"/>
              <a:gd name="T2" fmla="*/ 2 w 434"/>
              <a:gd name="T3" fmla="*/ 11 h 29"/>
              <a:gd name="T4" fmla="*/ 5 w 434"/>
              <a:gd name="T5" fmla="*/ 10 h 29"/>
              <a:gd name="T6" fmla="*/ 7 w 434"/>
              <a:gd name="T7" fmla="*/ 9 h 29"/>
              <a:gd name="T8" fmla="*/ 10 w 434"/>
              <a:gd name="T9" fmla="*/ 8 h 29"/>
              <a:gd name="T10" fmla="*/ 14 w 434"/>
              <a:gd name="T11" fmla="*/ 7 h 29"/>
              <a:gd name="T12" fmla="*/ 17 w 434"/>
              <a:gd name="T13" fmla="*/ 6 h 29"/>
              <a:gd name="T14" fmla="*/ 29 w 434"/>
              <a:gd name="T15" fmla="*/ 6 h 29"/>
              <a:gd name="T16" fmla="*/ 43 w 434"/>
              <a:gd name="T17" fmla="*/ 5 h 29"/>
              <a:gd name="T18" fmla="*/ 48 w 434"/>
              <a:gd name="T19" fmla="*/ 5 h 29"/>
              <a:gd name="T20" fmla="*/ 52 w 434"/>
              <a:gd name="T21" fmla="*/ 5 h 29"/>
              <a:gd name="T22" fmla="*/ 55 w 434"/>
              <a:gd name="T23" fmla="*/ 4 h 29"/>
              <a:gd name="T24" fmla="*/ 59 w 434"/>
              <a:gd name="T25" fmla="*/ 2 h 29"/>
              <a:gd name="T26" fmla="*/ 66 w 434"/>
              <a:gd name="T27" fmla="*/ 1 h 29"/>
              <a:gd name="T28" fmla="*/ 75 w 434"/>
              <a:gd name="T29" fmla="*/ 1 h 29"/>
              <a:gd name="T30" fmla="*/ 100 w 434"/>
              <a:gd name="T31" fmla="*/ 0 h 29"/>
              <a:gd name="T32" fmla="*/ 118 w 434"/>
              <a:gd name="T33" fmla="*/ 0 h 29"/>
              <a:gd name="T34" fmla="*/ 216 w 434"/>
              <a:gd name="T35" fmla="*/ 0 h 29"/>
              <a:gd name="T36" fmla="*/ 238 w 434"/>
              <a:gd name="T37" fmla="*/ 0 h 29"/>
              <a:gd name="T38" fmla="*/ 259 w 434"/>
              <a:gd name="T39" fmla="*/ 1 h 29"/>
              <a:gd name="T40" fmla="*/ 297 w 434"/>
              <a:gd name="T41" fmla="*/ 3 h 29"/>
              <a:gd name="T42" fmla="*/ 326 w 434"/>
              <a:gd name="T43" fmla="*/ 4 h 29"/>
              <a:gd name="T44" fmla="*/ 337 w 434"/>
              <a:gd name="T45" fmla="*/ 5 h 29"/>
              <a:gd name="T46" fmla="*/ 346 w 434"/>
              <a:gd name="T47" fmla="*/ 7 h 29"/>
              <a:gd name="T48" fmla="*/ 355 w 434"/>
              <a:gd name="T49" fmla="*/ 8 h 29"/>
              <a:gd name="T50" fmla="*/ 361 w 434"/>
              <a:gd name="T51" fmla="*/ 9 h 29"/>
              <a:gd name="T52" fmla="*/ 367 w 434"/>
              <a:gd name="T53" fmla="*/ 10 h 29"/>
              <a:gd name="T54" fmla="*/ 372 w 434"/>
              <a:gd name="T55" fmla="*/ 10 h 29"/>
              <a:gd name="T56" fmla="*/ 377 w 434"/>
              <a:gd name="T57" fmla="*/ 11 h 29"/>
              <a:gd name="T58" fmla="*/ 381 w 434"/>
              <a:gd name="T59" fmla="*/ 12 h 29"/>
              <a:gd name="T60" fmla="*/ 385 w 434"/>
              <a:gd name="T61" fmla="*/ 14 h 29"/>
              <a:gd name="T62" fmla="*/ 389 w 434"/>
              <a:gd name="T63" fmla="*/ 15 h 29"/>
              <a:gd name="T64" fmla="*/ 393 w 434"/>
              <a:gd name="T65" fmla="*/ 17 h 29"/>
              <a:gd name="T66" fmla="*/ 397 w 434"/>
              <a:gd name="T67" fmla="*/ 19 h 29"/>
              <a:gd name="T68" fmla="*/ 402 w 434"/>
              <a:gd name="T69" fmla="*/ 20 h 29"/>
              <a:gd name="T70" fmla="*/ 408 w 434"/>
              <a:gd name="T71" fmla="*/ 21 h 29"/>
              <a:gd name="T72" fmla="*/ 414 w 434"/>
              <a:gd name="T73" fmla="*/ 21 h 29"/>
              <a:gd name="T74" fmla="*/ 419 w 434"/>
              <a:gd name="T75" fmla="*/ 22 h 29"/>
              <a:gd name="T76" fmla="*/ 423 w 434"/>
              <a:gd name="T77" fmla="*/ 23 h 29"/>
              <a:gd name="T78" fmla="*/ 433 w 434"/>
              <a:gd name="T7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4" h="29">
                <a:moveTo>
                  <a:pt x="0" y="11"/>
                </a:moveTo>
                <a:lnTo>
                  <a:pt x="2" y="11"/>
                </a:lnTo>
                <a:lnTo>
                  <a:pt x="5" y="10"/>
                </a:lnTo>
                <a:lnTo>
                  <a:pt x="7" y="9"/>
                </a:lnTo>
                <a:lnTo>
                  <a:pt x="10" y="8"/>
                </a:lnTo>
                <a:lnTo>
                  <a:pt x="14" y="7"/>
                </a:lnTo>
                <a:lnTo>
                  <a:pt x="17" y="6"/>
                </a:lnTo>
                <a:lnTo>
                  <a:pt x="29" y="6"/>
                </a:lnTo>
                <a:lnTo>
                  <a:pt x="43" y="5"/>
                </a:lnTo>
                <a:lnTo>
                  <a:pt x="48" y="5"/>
                </a:lnTo>
                <a:lnTo>
                  <a:pt x="52" y="5"/>
                </a:lnTo>
                <a:lnTo>
                  <a:pt x="55" y="4"/>
                </a:lnTo>
                <a:lnTo>
                  <a:pt x="59" y="2"/>
                </a:lnTo>
                <a:lnTo>
                  <a:pt x="66" y="1"/>
                </a:lnTo>
                <a:lnTo>
                  <a:pt x="75" y="1"/>
                </a:lnTo>
                <a:lnTo>
                  <a:pt x="100" y="0"/>
                </a:lnTo>
                <a:lnTo>
                  <a:pt x="118" y="0"/>
                </a:lnTo>
                <a:lnTo>
                  <a:pt x="216" y="0"/>
                </a:lnTo>
                <a:lnTo>
                  <a:pt x="238" y="0"/>
                </a:lnTo>
                <a:lnTo>
                  <a:pt x="259" y="1"/>
                </a:lnTo>
                <a:lnTo>
                  <a:pt x="297" y="3"/>
                </a:lnTo>
                <a:lnTo>
                  <a:pt x="326" y="4"/>
                </a:lnTo>
                <a:lnTo>
                  <a:pt x="337" y="5"/>
                </a:lnTo>
                <a:lnTo>
                  <a:pt x="346" y="7"/>
                </a:lnTo>
                <a:lnTo>
                  <a:pt x="355" y="8"/>
                </a:lnTo>
                <a:lnTo>
                  <a:pt x="361" y="9"/>
                </a:lnTo>
                <a:lnTo>
                  <a:pt x="367" y="10"/>
                </a:lnTo>
                <a:lnTo>
                  <a:pt x="372" y="10"/>
                </a:lnTo>
                <a:lnTo>
                  <a:pt x="377" y="11"/>
                </a:lnTo>
                <a:lnTo>
                  <a:pt x="381" y="12"/>
                </a:lnTo>
                <a:lnTo>
                  <a:pt x="385" y="14"/>
                </a:lnTo>
                <a:lnTo>
                  <a:pt x="389" y="15"/>
                </a:lnTo>
                <a:lnTo>
                  <a:pt x="393" y="17"/>
                </a:lnTo>
                <a:lnTo>
                  <a:pt x="397" y="19"/>
                </a:lnTo>
                <a:lnTo>
                  <a:pt x="402" y="20"/>
                </a:lnTo>
                <a:lnTo>
                  <a:pt x="408" y="21"/>
                </a:lnTo>
                <a:lnTo>
                  <a:pt x="414" y="21"/>
                </a:lnTo>
                <a:lnTo>
                  <a:pt x="419" y="22"/>
                </a:lnTo>
                <a:lnTo>
                  <a:pt x="423" y="23"/>
                </a:lnTo>
                <a:lnTo>
                  <a:pt x="433"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905" name="SMARTPenAnnotation41"/>
          <p:cNvSpPr>
            <a:spLocks/>
          </p:cNvSpPr>
          <p:nvPr/>
        </p:nvSpPr>
        <p:spPr bwMode="auto">
          <a:xfrm>
            <a:off x="500063" y="6340475"/>
            <a:ext cx="787400" cy="28575"/>
          </a:xfrm>
          <a:custGeom>
            <a:avLst/>
            <a:gdLst>
              <a:gd name="T0" fmla="*/ 0 w 496"/>
              <a:gd name="T1" fmla="*/ 17 h 18"/>
              <a:gd name="T2" fmla="*/ 9 w 496"/>
              <a:gd name="T3" fmla="*/ 14 h 18"/>
              <a:gd name="T4" fmla="*/ 12 w 496"/>
              <a:gd name="T5" fmla="*/ 13 h 18"/>
              <a:gd name="T6" fmla="*/ 15 w 496"/>
              <a:gd name="T7" fmla="*/ 12 h 18"/>
              <a:gd name="T8" fmla="*/ 18 w 496"/>
              <a:gd name="T9" fmla="*/ 12 h 18"/>
              <a:gd name="T10" fmla="*/ 22 w 496"/>
              <a:gd name="T11" fmla="*/ 11 h 18"/>
              <a:gd name="T12" fmla="*/ 24 w 496"/>
              <a:gd name="T13" fmla="*/ 11 h 18"/>
              <a:gd name="T14" fmla="*/ 27 w 496"/>
              <a:gd name="T15" fmla="*/ 11 h 18"/>
              <a:gd name="T16" fmla="*/ 30 w 496"/>
              <a:gd name="T17" fmla="*/ 9 h 18"/>
              <a:gd name="T18" fmla="*/ 33 w 496"/>
              <a:gd name="T19" fmla="*/ 8 h 18"/>
              <a:gd name="T20" fmla="*/ 38 w 496"/>
              <a:gd name="T21" fmla="*/ 7 h 18"/>
              <a:gd name="T22" fmla="*/ 45 w 496"/>
              <a:gd name="T23" fmla="*/ 7 h 18"/>
              <a:gd name="T24" fmla="*/ 52 w 496"/>
              <a:gd name="T25" fmla="*/ 6 h 18"/>
              <a:gd name="T26" fmla="*/ 66 w 496"/>
              <a:gd name="T27" fmla="*/ 6 h 18"/>
              <a:gd name="T28" fmla="*/ 72 w 496"/>
              <a:gd name="T29" fmla="*/ 6 h 18"/>
              <a:gd name="T30" fmla="*/ 80 w 496"/>
              <a:gd name="T31" fmla="*/ 5 h 18"/>
              <a:gd name="T32" fmla="*/ 89 w 496"/>
              <a:gd name="T33" fmla="*/ 4 h 18"/>
              <a:gd name="T34" fmla="*/ 99 w 496"/>
              <a:gd name="T35" fmla="*/ 2 h 18"/>
              <a:gd name="T36" fmla="*/ 106 w 496"/>
              <a:gd name="T37" fmla="*/ 2 h 18"/>
              <a:gd name="T38" fmla="*/ 113 w 496"/>
              <a:gd name="T39" fmla="*/ 1 h 18"/>
              <a:gd name="T40" fmla="*/ 118 w 496"/>
              <a:gd name="T41" fmla="*/ 1 h 18"/>
              <a:gd name="T42" fmla="*/ 126 w 496"/>
              <a:gd name="T43" fmla="*/ 0 h 18"/>
              <a:gd name="T44" fmla="*/ 171 w 496"/>
              <a:gd name="T45" fmla="*/ 0 h 18"/>
              <a:gd name="T46" fmla="*/ 297 w 496"/>
              <a:gd name="T47" fmla="*/ 0 h 18"/>
              <a:gd name="T48" fmla="*/ 306 w 496"/>
              <a:gd name="T49" fmla="*/ 0 h 18"/>
              <a:gd name="T50" fmla="*/ 314 w 496"/>
              <a:gd name="T51" fmla="*/ 1 h 18"/>
              <a:gd name="T52" fmla="*/ 322 w 496"/>
              <a:gd name="T53" fmla="*/ 3 h 18"/>
              <a:gd name="T54" fmla="*/ 329 w 496"/>
              <a:gd name="T55" fmla="*/ 4 h 18"/>
              <a:gd name="T56" fmla="*/ 337 w 496"/>
              <a:gd name="T57" fmla="*/ 4 h 18"/>
              <a:gd name="T58" fmla="*/ 345 w 496"/>
              <a:gd name="T59" fmla="*/ 5 h 18"/>
              <a:gd name="T60" fmla="*/ 360 w 496"/>
              <a:gd name="T61" fmla="*/ 5 h 18"/>
              <a:gd name="T62" fmla="*/ 367 w 496"/>
              <a:gd name="T63" fmla="*/ 5 h 18"/>
              <a:gd name="T64" fmla="*/ 376 w 496"/>
              <a:gd name="T65" fmla="*/ 6 h 18"/>
              <a:gd name="T66" fmla="*/ 386 w 496"/>
              <a:gd name="T67" fmla="*/ 7 h 18"/>
              <a:gd name="T68" fmla="*/ 396 w 496"/>
              <a:gd name="T69" fmla="*/ 8 h 18"/>
              <a:gd name="T70" fmla="*/ 405 w 496"/>
              <a:gd name="T71" fmla="*/ 9 h 18"/>
              <a:gd name="T72" fmla="*/ 414 w 496"/>
              <a:gd name="T73" fmla="*/ 10 h 18"/>
              <a:gd name="T74" fmla="*/ 422 w 496"/>
              <a:gd name="T75" fmla="*/ 10 h 18"/>
              <a:gd name="T76" fmla="*/ 448 w 496"/>
              <a:gd name="T77" fmla="*/ 12 h 18"/>
              <a:gd name="T78" fmla="*/ 495 w 496"/>
              <a:gd name="T7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18">
                <a:moveTo>
                  <a:pt x="0" y="17"/>
                </a:moveTo>
                <a:lnTo>
                  <a:pt x="9" y="14"/>
                </a:lnTo>
                <a:lnTo>
                  <a:pt x="12" y="13"/>
                </a:lnTo>
                <a:lnTo>
                  <a:pt x="15" y="12"/>
                </a:lnTo>
                <a:lnTo>
                  <a:pt x="18" y="12"/>
                </a:lnTo>
                <a:lnTo>
                  <a:pt x="22" y="11"/>
                </a:lnTo>
                <a:lnTo>
                  <a:pt x="24" y="11"/>
                </a:lnTo>
                <a:lnTo>
                  <a:pt x="27" y="11"/>
                </a:lnTo>
                <a:lnTo>
                  <a:pt x="30" y="9"/>
                </a:lnTo>
                <a:lnTo>
                  <a:pt x="33" y="8"/>
                </a:lnTo>
                <a:lnTo>
                  <a:pt x="38" y="7"/>
                </a:lnTo>
                <a:lnTo>
                  <a:pt x="45" y="7"/>
                </a:lnTo>
                <a:lnTo>
                  <a:pt x="52" y="6"/>
                </a:lnTo>
                <a:lnTo>
                  <a:pt x="66" y="6"/>
                </a:lnTo>
                <a:lnTo>
                  <a:pt x="72" y="6"/>
                </a:lnTo>
                <a:lnTo>
                  <a:pt x="80" y="5"/>
                </a:lnTo>
                <a:lnTo>
                  <a:pt x="89" y="4"/>
                </a:lnTo>
                <a:lnTo>
                  <a:pt x="99" y="2"/>
                </a:lnTo>
                <a:lnTo>
                  <a:pt x="106" y="2"/>
                </a:lnTo>
                <a:lnTo>
                  <a:pt x="113" y="1"/>
                </a:lnTo>
                <a:lnTo>
                  <a:pt x="118" y="1"/>
                </a:lnTo>
                <a:lnTo>
                  <a:pt x="126" y="0"/>
                </a:lnTo>
                <a:lnTo>
                  <a:pt x="171" y="0"/>
                </a:lnTo>
                <a:lnTo>
                  <a:pt x="297" y="0"/>
                </a:lnTo>
                <a:lnTo>
                  <a:pt x="306" y="0"/>
                </a:lnTo>
                <a:lnTo>
                  <a:pt x="314" y="1"/>
                </a:lnTo>
                <a:lnTo>
                  <a:pt x="322" y="3"/>
                </a:lnTo>
                <a:lnTo>
                  <a:pt x="329" y="4"/>
                </a:lnTo>
                <a:lnTo>
                  <a:pt x="337" y="4"/>
                </a:lnTo>
                <a:lnTo>
                  <a:pt x="345" y="5"/>
                </a:lnTo>
                <a:lnTo>
                  <a:pt x="360" y="5"/>
                </a:lnTo>
                <a:lnTo>
                  <a:pt x="367" y="5"/>
                </a:lnTo>
                <a:lnTo>
                  <a:pt x="376" y="6"/>
                </a:lnTo>
                <a:lnTo>
                  <a:pt x="386" y="7"/>
                </a:lnTo>
                <a:lnTo>
                  <a:pt x="396" y="8"/>
                </a:lnTo>
                <a:lnTo>
                  <a:pt x="405" y="9"/>
                </a:lnTo>
                <a:lnTo>
                  <a:pt x="414" y="10"/>
                </a:lnTo>
                <a:lnTo>
                  <a:pt x="422" y="10"/>
                </a:lnTo>
                <a:lnTo>
                  <a:pt x="448" y="12"/>
                </a:lnTo>
                <a:lnTo>
                  <a:pt x="495"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906" name="SMARTPenAnnotation42"/>
          <p:cNvSpPr>
            <a:spLocks/>
          </p:cNvSpPr>
          <p:nvPr/>
        </p:nvSpPr>
        <p:spPr bwMode="auto">
          <a:xfrm>
            <a:off x="1357313" y="5259388"/>
            <a:ext cx="1725612" cy="38100"/>
          </a:xfrm>
          <a:custGeom>
            <a:avLst/>
            <a:gdLst>
              <a:gd name="T0" fmla="*/ 0 w 1087"/>
              <a:gd name="T1" fmla="*/ 0 h 24"/>
              <a:gd name="T2" fmla="*/ 23 w 1087"/>
              <a:gd name="T3" fmla="*/ 8 h 24"/>
              <a:gd name="T4" fmla="*/ 28 w 1087"/>
              <a:gd name="T5" fmla="*/ 9 h 24"/>
              <a:gd name="T6" fmla="*/ 33 w 1087"/>
              <a:gd name="T7" fmla="*/ 10 h 24"/>
              <a:gd name="T8" fmla="*/ 37 w 1087"/>
              <a:gd name="T9" fmla="*/ 10 h 24"/>
              <a:gd name="T10" fmla="*/ 48 w 1087"/>
              <a:gd name="T11" fmla="*/ 11 h 24"/>
              <a:gd name="T12" fmla="*/ 80 w 1087"/>
              <a:gd name="T13" fmla="*/ 11 h 24"/>
              <a:gd name="T14" fmla="*/ 97 w 1087"/>
              <a:gd name="T15" fmla="*/ 12 h 24"/>
              <a:gd name="T16" fmla="*/ 146 w 1087"/>
              <a:gd name="T17" fmla="*/ 15 h 24"/>
              <a:gd name="T18" fmla="*/ 167 w 1087"/>
              <a:gd name="T19" fmla="*/ 16 h 24"/>
              <a:gd name="T20" fmla="*/ 189 w 1087"/>
              <a:gd name="T21" fmla="*/ 17 h 24"/>
              <a:gd name="T22" fmla="*/ 237 w 1087"/>
              <a:gd name="T23" fmla="*/ 17 h 24"/>
              <a:gd name="T24" fmla="*/ 252 w 1087"/>
              <a:gd name="T25" fmla="*/ 18 h 24"/>
              <a:gd name="T26" fmla="*/ 264 w 1087"/>
              <a:gd name="T27" fmla="*/ 19 h 24"/>
              <a:gd name="T28" fmla="*/ 273 w 1087"/>
              <a:gd name="T29" fmla="*/ 20 h 24"/>
              <a:gd name="T30" fmla="*/ 282 w 1087"/>
              <a:gd name="T31" fmla="*/ 21 h 24"/>
              <a:gd name="T32" fmla="*/ 291 w 1087"/>
              <a:gd name="T33" fmla="*/ 21 h 24"/>
              <a:gd name="T34" fmla="*/ 311 w 1087"/>
              <a:gd name="T35" fmla="*/ 22 h 24"/>
              <a:gd name="T36" fmla="*/ 379 w 1087"/>
              <a:gd name="T37" fmla="*/ 23 h 24"/>
              <a:gd name="T38" fmla="*/ 394 w 1087"/>
              <a:gd name="T39" fmla="*/ 22 h 24"/>
              <a:gd name="T40" fmla="*/ 432 w 1087"/>
              <a:gd name="T41" fmla="*/ 20 h 24"/>
              <a:gd name="T42" fmla="*/ 448 w 1087"/>
              <a:gd name="T43" fmla="*/ 18 h 24"/>
              <a:gd name="T44" fmla="*/ 461 w 1087"/>
              <a:gd name="T45" fmla="*/ 16 h 24"/>
              <a:gd name="T46" fmla="*/ 472 w 1087"/>
              <a:gd name="T47" fmla="*/ 15 h 24"/>
              <a:gd name="T48" fmla="*/ 491 w 1087"/>
              <a:gd name="T49" fmla="*/ 13 h 24"/>
              <a:gd name="T50" fmla="*/ 542 w 1087"/>
              <a:gd name="T51" fmla="*/ 9 h 24"/>
              <a:gd name="T52" fmla="*/ 581 w 1087"/>
              <a:gd name="T53" fmla="*/ 7 h 24"/>
              <a:gd name="T54" fmla="*/ 595 w 1087"/>
              <a:gd name="T55" fmla="*/ 7 h 24"/>
              <a:gd name="T56" fmla="*/ 608 w 1087"/>
              <a:gd name="T57" fmla="*/ 6 h 24"/>
              <a:gd name="T58" fmla="*/ 620 w 1087"/>
              <a:gd name="T59" fmla="*/ 5 h 24"/>
              <a:gd name="T60" fmla="*/ 631 w 1087"/>
              <a:gd name="T61" fmla="*/ 3 h 24"/>
              <a:gd name="T62" fmla="*/ 644 w 1087"/>
              <a:gd name="T63" fmla="*/ 2 h 24"/>
              <a:gd name="T64" fmla="*/ 658 w 1087"/>
              <a:gd name="T65" fmla="*/ 1 h 24"/>
              <a:gd name="T66" fmla="*/ 698 w 1087"/>
              <a:gd name="T67" fmla="*/ 1 h 24"/>
              <a:gd name="T68" fmla="*/ 896 w 1087"/>
              <a:gd name="T69" fmla="*/ 0 h 24"/>
              <a:gd name="T70" fmla="*/ 913 w 1087"/>
              <a:gd name="T71" fmla="*/ 1 h 24"/>
              <a:gd name="T72" fmla="*/ 978 w 1087"/>
              <a:gd name="T73" fmla="*/ 5 h 24"/>
              <a:gd name="T74" fmla="*/ 996 w 1087"/>
              <a:gd name="T75" fmla="*/ 5 h 24"/>
              <a:gd name="T76" fmla="*/ 1026 w 1087"/>
              <a:gd name="T77" fmla="*/ 6 h 24"/>
              <a:gd name="T78" fmla="*/ 1042 w 1087"/>
              <a:gd name="T79" fmla="*/ 6 h 24"/>
              <a:gd name="T80" fmla="*/ 1049 w 1087"/>
              <a:gd name="T81" fmla="*/ 7 h 24"/>
              <a:gd name="T82" fmla="*/ 1056 w 1087"/>
              <a:gd name="T83" fmla="*/ 9 h 24"/>
              <a:gd name="T84" fmla="*/ 1062 w 1087"/>
              <a:gd name="T85" fmla="*/ 10 h 24"/>
              <a:gd name="T86" fmla="*/ 1068 w 1087"/>
              <a:gd name="T87" fmla="*/ 12 h 24"/>
              <a:gd name="T88" fmla="*/ 1074 w 1087"/>
              <a:gd name="T89" fmla="*/ 14 h 24"/>
              <a:gd name="T90" fmla="*/ 1078 w 1087"/>
              <a:gd name="T91" fmla="*/ 15 h 24"/>
              <a:gd name="T92" fmla="*/ 1080 w 1087"/>
              <a:gd name="T93" fmla="*/ 17 h 24"/>
              <a:gd name="T94" fmla="*/ 1086 w 1087"/>
              <a:gd name="T9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7" h="24">
                <a:moveTo>
                  <a:pt x="0" y="0"/>
                </a:moveTo>
                <a:lnTo>
                  <a:pt x="23" y="8"/>
                </a:lnTo>
                <a:lnTo>
                  <a:pt x="28" y="9"/>
                </a:lnTo>
                <a:lnTo>
                  <a:pt x="33" y="10"/>
                </a:lnTo>
                <a:lnTo>
                  <a:pt x="37" y="10"/>
                </a:lnTo>
                <a:lnTo>
                  <a:pt x="48" y="11"/>
                </a:lnTo>
                <a:lnTo>
                  <a:pt x="80" y="11"/>
                </a:lnTo>
                <a:lnTo>
                  <a:pt x="97" y="12"/>
                </a:lnTo>
                <a:lnTo>
                  <a:pt x="146" y="15"/>
                </a:lnTo>
                <a:lnTo>
                  <a:pt x="167" y="16"/>
                </a:lnTo>
                <a:lnTo>
                  <a:pt x="189" y="17"/>
                </a:lnTo>
                <a:lnTo>
                  <a:pt x="237" y="17"/>
                </a:lnTo>
                <a:lnTo>
                  <a:pt x="252" y="18"/>
                </a:lnTo>
                <a:lnTo>
                  <a:pt x="264" y="19"/>
                </a:lnTo>
                <a:lnTo>
                  <a:pt x="273" y="20"/>
                </a:lnTo>
                <a:lnTo>
                  <a:pt x="282" y="21"/>
                </a:lnTo>
                <a:lnTo>
                  <a:pt x="291" y="21"/>
                </a:lnTo>
                <a:lnTo>
                  <a:pt x="311" y="22"/>
                </a:lnTo>
                <a:lnTo>
                  <a:pt x="379" y="23"/>
                </a:lnTo>
                <a:lnTo>
                  <a:pt x="394" y="22"/>
                </a:lnTo>
                <a:lnTo>
                  <a:pt x="432" y="20"/>
                </a:lnTo>
                <a:lnTo>
                  <a:pt x="448" y="18"/>
                </a:lnTo>
                <a:lnTo>
                  <a:pt x="461" y="16"/>
                </a:lnTo>
                <a:lnTo>
                  <a:pt x="472" y="15"/>
                </a:lnTo>
                <a:lnTo>
                  <a:pt x="491" y="13"/>
                </a:lnTo>
                <a:lnTo>
                  <a:pt x="542" y="9"/>
                </a:lnTo>
                <a:lnTo>
                  <a:pt x="581" y="7"/>
                </a:lnTo>
                <a:lnTo>
                  <a:pt x="595" y="7"/>
                </a:lnTo>
                <a:lnTo>
                  <a:pt x="608" y="6"/>
                </a:lnTo>
                <a:lnTo>
                  <a:pt x="620" y="5"/>
                </a:lnTo>
                <a:lnTo>
                  <a:pt x="631" y="3"/>
                </a:lnTo>
                <a:lnTo>
                  <a:pt x="644" y="2"/>
                </a:lnTo>
                <a:lnTo>
                  <a:pt x="658" y="1"/>
                </a:lnTo>
                <a:lnTo>
                  <a:pt x="698" y="1"/>
                </a:lnTo>
                <a:lnTo>
                  <a:pt x="896" y="0"/>
                </a:lnTo>
                <a:lnTo>
                  <a:pt x="913" y="1"/>
                </a:lnTo>
                <a:lnTo>
                  <a:pt x="978" y="5"/>
                </a:lnTo>
                <a:lnTo>
                  <a:pt x="996" y="5"/>
                </a:lnTo>
                <a:lnTo>
                  <a:pt x="1026" y="6"/>
                </a:lnTo>
                <a:lnTo>
                  <a:pt x="1042" y="6"/>
                </a:lnTo>
                <a:lnTo>
                  <a:pt x="1049" y="7"/>
                </a:lnTo>
                <a:lnTo>
                  <a:pt x="1056" y="9"/>
                </a:lnTo>
                <a:lnTo>
                  <a:pt x="1062" y="10"/>
                </a:lnTo>
                <a:lnTo>
                  <a:pt x="1068" y="12"/>
                </a:lnTo>
                <a:lnTo>
                  <a:pt x="1074" y="14"/>
                </a:lnTo>
                <a:lnTo>
                  <a:pt x="1078" y="15"/>
                </a:lnTo>
                <a:lnTo>
                  <a:pt x="1080" y="17"/>
                </a:lnTo>
                <a:lnTo>
                  <a:pt x="1086"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49907" name="SMARTPenAnnotation43"/>
          <p:cNvSpPr>
            <a:spLocks/>
          </p:cNvSpPr>
          <p:nvPr/>
        </p:nvSpPr>
        <p:spPr bwMode="auto">
          <a:xfrm>
            <a:off x="554038" y="5572125"/>
            <a:ext cx="1162050" cy="134938"/>
          </a:xfrm>
          <a:custGeom>
            <a:avLst/>
            <a:gdLst>
              <a:gd name="T0" fmla="*/ 0 w 732"/>
              <a:gd name="T1" fmla="*/ 84 h 85"/>
              <a:gd name="T2" fmla="*/ 6 w 732"/>
              <a:gd name="T3" fmla="*/ 81 h 85"/>
              <a:gd name="T4" fmla="*/ 10 w 732"/>
              <a:gd name="T5" fmla="*/ 80 h 85"/>
              <a:gd name="T6" fmla="*/ 12 w 732"/>
              <a:gd name="T7" fmla="*/ 80 h 85"/>
              <a:gd name="T8" fmla="*/ 16 w 732"/>
              <a:gd name="T9" fmla="*/ 77 h 85"/>
              <a:gd name="T10" fmla="*/ 18 w 732"/>
              <a:gd name="T11" fmla="*/ 76 h 85"/>
              <a:gd name="T12" fmla="*/ 24 w 732"/>
              <a:gd name="T13" fmla="*/ 74 h 85"/>
              <a:gd name="T14" fmla="*/ 30 w 732"/>
              <a:gd name="T15" fmla="*/ 73 h 85"/>
              <a:gd name="T16" fmla="*/ 34 w 732"/>
              <a:gd name="T17" fmla="*/ 72 h 85"/>
              <a:gd name="T18" fmla="*/ 38 w 732"/>
              <a:gd name="T19" fmla="*/ 70 h 85"/>
              <a:gd name="T20" fmla="*/ 48 w 732"/>
              <a:gd name="T21" fmla="*/ 68 h 85"/>
              <a:gd name="T22" fmla="*/ 81 w 732"/>
              <a:gd name="T23" fmla="*/ 62 h 85"/>
              <a:gd name="T24" fmla="*/ 95 w 732"/>
              <a:gd name="T25" fmla="*/ 60 h 85"/>
              <a:gd name="T26" fmla="*/ 116 w 732"/>
              <a:gd name="T27" fmla="*/ 58 h 85"/>
              <a:gd name="T28" fmla="*/ 138 w 732"/>
              <a:gd name="T29" fmla="*/ 57 h 85"/>
              <a:gd name="T30" fmla="*/ 160 w 732"/>
              <a:gd name="T31" fmla="*/ 56 h 85"/>
              <a:gd name="T32" fmla="*/ 176 w 732"/>
              <a:gd name="T33" fmla="*/ 53 h 85"/>
              <a:gd name="T34" fmla="*/ 198 w 732"/>
              <a:gd name="T35" fmla="*/ 52 h 85"/>
              <a:gd name="T36" fmla="*/ 230 w 732"/>
              <a:gd name="T37" fmla="*/ 51 h 85"/>
              <a:gd name="T38" fmla="*/ 245 w 732"/>
              <a:gd name="T39" fmla="*/ 50 h 85"/>
              <a:gd name="T40" fmla="*/ 260 w 732"/>
              <a:gd name="T41" fmla="*/ 48 h 85"/>
              <a:gd name="T42" fmla="*/ 283 w 732"/>
              <a:gd name="T43" fmla="*/ 46 h 85"/>
              <a:gd name="T44" fmla="*/ 300 w 732"/>
              <a:gd name="T45" fmla="*/ 45 h 85"/>
              <a:gd name="T46" fmla="*/ 319 w 732"/>
              <a:gd name="T47" fmla="*/ 45 h 85"/>
              <a:gd name="T48" fmla="*/ 345 w 732"/>
              <a:gd name="T49" fmla="*/ 42 h 85"/>
              <a:gd name="T50" fmla="*/ 390 w 732"/>
              <a:gd name="T51" fmla="*/ 37 h 85"/>
              <a:gd name="T52" fmla="*/ 404 w 732"/>
              <a:gd name="T53" fmla="*/ 35 h 85"/>
              <a:gd name="T54" fmla="*/ 427 w 732"/>
              <a:gd name="T55" fmla="*/ 32 h 85"/>
              <a:gd name="T56" fmla="*/ 437 w 732"/>
              <a:gd name="T57" fmla="*/ 30 h 85"/>
              <a:gd name="T58" fmla="*/ 455 w 732"/>
              <a:gd name="T59" fmla="*/ 26 h 85"/>
              <a:gd name="T60" fmla="*/ 473 w 732"/>
              <a:gd name="T61" fmla="*/ 24 h 85"/>
              <a:gd name="T62" fmla="*/ 491 w 732"/>
              <a:gd name="T63" fmla="*/ 23 h 85"/>
              <a:gd name="T64" fmla="*/ 499 w 732"/>
              <a:gd name="T65" fmla="*/ 21 h 85"/>
              <a:gd name="T66" fmla="*/ 515 w 732"/>
              <a:gd name="T67" fmla="*/ 19 h 85"/>
              <a:gd name="T68" fmla="*/ 533 w 732"/>
              <a:gd name="T69" fmla="*/ 18 h 85"/>
              <a:gd name="T70" fmla="*/ 550 w 732"/>
              <a:gd name="T71" fmla="*/ 16 h 85"/>
              <a:gd name="T72" fmla="*/ 558 w 732"/>
              <a:gd name="T73" fmla="*/ 14 h 85"/>
              <a:gd name="T74" fmla="*/ 565 w 732"/>
              <a:gd name="T75" fmla="*/ 13 h 85"/>
              <a:gd name="T76" fmla="*/ 581 w 732"/>
              <a:gd name="T77" fmla="*/ 9 h 85"/>
              <a:gd name="T78" fmla="*/ 592 w 732"/>
              <a:gd name="T79" fmla="*/ 7 h 85"/>
              <a:gd name="T80" fmla="*/ 621 w 732"/>
              <a:gd name="T81" fmla="*/ 4 h 85"/>
              <a:gd name="T82" fmla="*/ 644 w 732"/>
              <a:gd name="T83" fmla="*/ 2 h 85"/>
              <a:gd name="T84" fmla="*/ 660 w 732"/>
              <a:gd name="T85" fmla="*/ 1 h 85"/>
              <a:gd name="T86" fmla="*/ 680 w 732"/>
              <a:gd name="T87" fmla="*/ 0 h 85"/>
              <a:gd name="T88" fmla="*/ 707 w 732"/>
              <a:gd name="T89" fmla="*/ 0 h 85"/>
              <a:gd name="T90" fmla="*/ 714 w 732"/>
              <a:gd name="T91" fmla="*/ 2 h 85"/>
              <a:gd name="T92" fmla="*/ 718 w 732"/>
              <a:gd name="T93" fmla="*/ 3 h 85"/>
              <a:gd name="T94" fmla="*/ 721 w 732"/>
              <a:gd name="T95" fmla="*/ 5 h 85"/>
              <a:gd name="T96" fmla="*/ 724 w 732"/>
              <a:gd name="T97" fmla="*/ 8 h 85"/>
              <a:gd name="T98" fmla="*/ 731 w 732"/>
              <a:gd name="T99"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2" h="85">
                <a:moveTo>
                  <a:pt x="0" y="84"/>
                </a:moveTo>
                <a:lnTo>
                  <a:pt x="6" y="81"/>
                </a:lnTo>
                <a:lnTo>
                  <a:pt x="10" y="80"/>
                </a:lnTo>
                <a:lnTo>
                  <a:pt x="12" y="80"/>
                </a:lnTo>
                <a:lnTo>
                  <a:pt x="16" y="77"/>
                </a:lnTo>
                <a:lnTo>
                  <a:pt x="18" y="76"/>
                </a:lnTo>
                <a:lnTo>
                  <a:pt x="24" y="74"/>
                </a:lnTo>
                <a:lnTo>
                  <a:pt x="30" y="73"/>
                </a:lnTo>
                <a:lnTo>
                  <a:pt x="34" y="72"/>
                </a:lnTo>
                <a:lnTo>
                  <a:pt x="38" y="70"/>
                </a:lnTo>
                <a:lnTo>
                  <a:pt x="48" y="68"/>
                </a:lnTo>
                <a:lnTo>
                  <a:pt x="81" y="62"/>
                </a:lnTo>
                <a:lnTo>
                  <a:pt x="95" y="60"/>
                </a:lnTo>
                <a:lnTo>
                  <a:pt x="116" y="58"/>
                </a:lnTo>
                <a:lnTo>
                  <a:pt x="138" y="57"/>
                </a:lnTo>
                <a:lnTo>
                  <a:pt x="160" y="56"/>
                </a:lnTo>
                <a:lnTo>
                  <a:pt x="176" y="53"/>
                </a:lnTo>
                <a:lnTo>
                  <a:pt x="198" y="52"/>
                </a:lnTo>
                <a:lnTo>
                  <a:pt x="230" y="51"/>
                </a:lnTo>
                <a:lnTo>
                  <a:pt x="245" y="50"/>
                </a:lnTo>
                <a:lnTo>
                  <a:pt x="260" y="48"/>
                </a:lnTo>
                <a:lnTo>
                  <a:pt x="283" y="46"/>
                </a:lnTo>
                <a:lnTo>
                  <a:pt x="300" y="45"/>
                </a:lnTo>
                <a:lnTo>
                  <a:pt x="319" y="45"/>
                </a:lnTo>
                <a:lnTo>
                  <a:pt x="345" y="42"/>
                </a:lnTo>
                <a:lnTo>
                  <a:pt x="390" y="37"/>
                </a:lnTo>
                <a:lnTo>
                  <a:pt x="404" y="35"/>
                </a:lnTo>
                <a:lnTo>
                  <a:pt x="427" y="32"/>
                </a:lnTo>
                <a:lnTo>
                  <a:pt x="437" y="30"/>
                </a:lnTo>
                <a:lnTo>
                  <a:pt x="455" y="26"/>
                </a:lnTo>
                <a:lnTo>
                  <a:pt x="473" y="24"/>
                </a:lnTo>
                <a:lnTo>
                  <a:pt x="491" y="23"/>
                </a:lnTo>
                <a:lnTo>
                  <a:pt x="499" y="21"/>
                </a:lnTo>
                <a:lnTo>
                  <a:pt x="515" y="19"/>
                </a:lnTo>
                <a:lnTo>
                  <a:pt x="533" y="18"/>
                </a:lnTo>
                <a:lnTo>
                  <a:pt x="550" y="16"/>
                </a:lnTo>
                <a:lnTo>
                  <a:pt x="558" y="14"/>
                </a:lnTo>
                <a:lnTo>
                  <a:pt x="565" y="13"/>
                </a:lnTo>
                <a:lnTo>
                  <a:pt x="581" y="9"/>
                </a:lnTo>
                <a:lnTo>
                  <a:pt x="592" y="7"/>
                </a:lnTo>
                <a:lnTo>
                  <a:pt x="621" y="4"/>
                </a:lnTo>
                <a:lnTo>
                  <a:pt x="644" y="2"/>
                </a:lnTo>
                <a:lnTo>
                  <a:pt x="660" y="1"/>
                </a:lnTo>
                <a:lnTo>
                  <a:pt x="680" y="0"/>
                </a:lnTo>
                <a:lnTo>
                  <a:pt x="707" y="0"/>
                </a:lnTo>
                <a:lnTo>
                  <a:pt x="714" y="2"/>
                </a:lnTo>
                <a:lnTo>
                  <a:pt x="718" y="3"/>
                </a:lnTo>
                <a:lnTo>
                  <a:pt x="721" y="5"/>
                </a:lnTo>
                <a:lnTo>
                  <a:pt x="724" y="8"/>
                </a:lnTo>
                <a:lnTo>
                  <a:pt x="731"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445870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endParaRPr lang="en-US" altLang="en-US"/>
          </a:p>
        </p:txBody>
      </p:sp>
      <p:sp>
        <p:nvSpPr>
          <p:cNvPr id="588803" name="Rectangle 3"/>
          <p:cNvSpPr>
            <a:spLocks noGrp="1" noChangeArrowheads="1"/>
          </p:cNvSpPr>
          <p:nvPr>
            <p:ph type="body" idx="1"/>
          </p:nvPr>
        </p:nvSpPr>
        <p:spPr/>
        <p:txBody>
          <a:bodyPr/>
          <a:lstStyle/>
          <a:p>
            <a:endParaRPr lang="en-US" altLang="en-US"/>
          </a:p>
        </p:txBody>
      </p:sp>
      <p:pic>
        <p:nvPicPr>
          <p:cNvPr id="588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8805" name="Text Box 5"/>
          <p:cNvSpPr txBox="1">
            <a:spLocks noChangeArrowheads="1"/>
          </p:cNvSpPr>
          <p:nvPr/>
        </p:nvSpPr>
        <p:spPr bwMode="auto">
          <a:xfrm>
            <a:off x="152400" y="228600"/>
            <a:ext cx="8839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FFFFFF"/>
                </a:solidFill>
              </a:rPr>
              <a:t>Donalbain will go to Ireland.  Malcolm will go to England.  “The nearer in blood, the nearer bloody,” Donalbain says.  By separating, they can                                                                   only hope the murderer                                                               can’t get them both.                                                                      They leave                                                                                     without telling                                                                                anyone.</a:t>
            </a:r>
          </a:p>
        </p:txBody>
      </p:sp>
      <p:sp>
        <p:nvSpPr>
          <p:cNvPr id="588806" name="SMARTPenAnnotation269"/>
          <p:cNvSpPr>
            <a:spLocks/>
          </p:cNvSpPr>
          <p:nvPr/>
        </p:nvSpPr>
        <p:spPr bwMode="auto">
          <a:xfrm>
            <a:off x="393700" y="527050"/>
            <a:ext cx="3554413" cy="127000"/>
          </a:xfrm>
          <a:custGeom>
            <a:avLst/>
            <a:gdLst>
              <a:gd name="T0" fmla="*/ 7 w 2239"/>
              <a:gd name="T1" fmla="*/ 0 h 80"/>
              <a:gd name="T2" fmla="*/ 19 w 2239"/>
              <a:gd name="T3" fmla="*/ 4 h 80"/>
              <a:gd name="T4" fmla="*/ 33 w 2239"/>
              <a:gd name="T5" fmla="*/ 7 h 80"/>
              <a:gd name="T6" fmla="*/ 45 w 2239"/>
              <a:gd name="T7" fmla="*/ 10 h 80"/>
              <a:gd name="T8" fmla="*/ 66 w 2239"/>
              <a:gd name="T9" fmla="*/ 13 h 80"/>
              <a:gd name="T10" fmla="*/ 100 w 2239"/>
              <a:gd name="T11" fmla="*/ 18 h 80"/>
              <a:gd name="T12" fmla="*/ 155 w 2239"/>
              <a:gd name="T13" fmla="*/ 22 h 80"/>
              <a:gd name="T14" fmla="*/ 173 w 2239"/>
              <a:gd name="T15" fmla="*/ 25 h 80"/>
              <a:gd name="T16" fmla="*/ 205 w 2239"/>
              <a:gd name="T17" fmla="*/ 30 h 80"/>
              <a:gd name="T18" fmla="*/ 251 w 2239"/>
              <a:gd name="T19" fmla="*/ 35 h 80"/>
              <a:gd name="T20" fmla="*/ 338 w 2239"/>
              <a:gd name="T21" fmla="*/ 40 h 80"/>
              <a:gd name="T22" fmla="*/ 396 w 2239"/>
              <a:gd name="T23" fmla="*/ 47 h 80"/>
              <a:gd name="T24" fmla="*/ 553 w 2239"/>
              <a:gd name="T25" fmla="*/ 59 h 80"/>
              <a:gd name="T26" fmla="*/ 715 w 2239"/>
              <a:gd name="T27" fmla="*/ 62 h 80"/>
              <a:gd name="T28" fmla="*/ 810 w 2239"/>
              <a:gd name="T29" fmla="*/ 66 h 80"/>
              <a:gd name="T30" fmla="*/ 1093 w 2239"/>
              <a:gd name="T31" fmla="*/ 67 h 80"/>
              <a:gd name="T32" fmla="*/ 1144 w 2239"/>
              <a:gd name="T33" fmla="*/ 71 h 80"/>
              <a:gd name="T34" fmla="*/ 1282 w 2239"/>
              <a:gd name="T35" fmla="*/ 77 h 80"/>
              <a:gd name="T36" fmla="*/ 1452 w 2239"/>
              <a:gd name="T37" fmla="*/ 79 h 80"/>
              <a:gd name="T38" fmla="*/ 1500 w 2239"/>
              <a:gd name="T39" fmla="*/ 75 h 80"/>
              <a:gd name="T40" fmla="*/ 1568 w 2239"/>
              <a:gd name="T41" fmla="*/ 70 h 80"/>
              <a:gd name="T42" fmla="*/ 1610 w 2239"/>
              <a:gd name="T43" fmla="*/ 65 h 80"/>
              <a:gd name="T44" fmla="*/ 1672 w 2239"/>
              <a:gd name="T45" fmla="*/ 61 h 80"/>
              <a:gd name="T46" fmla="*/ 1737 w 2239"/>
              <a:gd name="T47" fmla="*/ 56 h 80"/>
              <a:gd name="T48" fmla="*/ 1769 w 2239"/>
              <a:gd name="T49" fmla="*/ 52 h 80"/>
              <a:gd name="T50" fmla="*/ 1862 w 2239"/>
              <a:gd name="T51" fmla="*/ 49 h 80"/>
              <a:gd name="T52" fmla="*/ 1935 w 2239"/>
              <a:gd name="T53" fmla="*/ 45 h 80"/>
              <a:gd name="T54" fmla="*/ 2058 w 2239"/>
              <a:gd name="T55" fmla="*/ 49 h 80"/>
              <a:gd name="T56" fmla="*/ 2092 w 2239"/>
              <a:gd name="T57" fmla="*/ 46 h 80"/>
              <a:gd name="T58" fmla="*/ 2179 w 2239"/>
              <a:gd name="T59" fmla="*/ 45 h 80"/>
              <a:gd name="T60" fmla="*/ 2188 w 2239"/>
              <a:gd name="T61" fmla="*/ 42 h 80"/>
              <a:gd name="T62" fmla="*/ 2200 w 2239"/>
              <a:gd name="T6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9" h="80">
                <a:moveTo>
                  <a:pt x="0" y="0"/>
                </a:moveTo>
                <a:lnTo>
                  <a:pt x="7" y="0"/>
                </a:lnTo>
                <a:lnTo>
                  <a:pt x="13" y="2"/>
                </a:lnTo>
                <a:lnTo>
                  <a:pt x="19" y="4"/>
                </a:lnTo>
                <a:lnTo>
                  <a:pt x="30" y="6"/>
                </a:lnTo>
                <a:lnTo>
                  <a:pt x="33" y="7"/>
                </a:lnTo>
                <a:lnTo>
                  <a:pt x="37" y="8"/>
                </a:lnTo>
                <a:lnTo>
                  <a:pt x="45" y="10"/>
                </a:lnTo>
                <a:lnTo>
                  <a:pt x="55" y="12"/>
                </a:lnTo>
                <a:lnTo>
                  <a:pt x="66" y="13"/>
                </a:lnTo>
                <a:lnTo>
                  <a:pt x="89" y="16"/>
                </a:lnTo>
                <a:lnTo>
                  <a:pt x="100" y="18"/>
                </a:lnTo>
                <a:lnTo>
                  <a:pt x="111" y="20"/>
                </a:lnTo>
                <a:lnTo>
                  <a:pt x="155" y="22"/>
                </a:lnTo>
                <a:lnTo>
                  <a:pt x="167" y="24"/>
                </a:lnTo>
                <a:lnTo>
                  <a:pt x="173" y="25"/>
                </a:lnTo>
                <a:lnTo>
                  <a:pt x="182" y="27"/>
                </a:lnTo>
                <a:lnTo>
                  <a:pt x="205" y="30"/>
                </a:lnTo>
                <a:lnTo>
                  <a:pt x="243" y="34"/>
                </a:lnTo>
                <a:lnTo>
                  <a:pt x="251" y="35"/>
                </a:lnTo>
                <a:lnTo>
                  <a:pt x="270" y="37"/>
                </a:lnTo>
                <a:lnTo>
                  <a:pt x="338" y="40"/>
                </a:lnTo>
                <a:lnTo>
                  <a:pt x="380" y="45"/>
                </a:lnTo>
                <a:lnTo>
                  <a:pt x="396" y="47"/>
                </a:lnTo>
                <a:lnTo>
                  <a:pt x="440" y="51"/>
                </a:lnTo>
                <a:lnTo>
                  <a:pt x="553" y="59"/>
                </a:lnTo>
                <a:lnTo>
                  <a:pt x="619" y="61"/>
                </a:lnTo>
                <a:lnTo>
                  <a:pt x="715" y="62"/>
                </a:lnTo>
                <a:lnTo>
                  <a:pt x="760" y="63"/>
                </a:lnTo>
                <a:lnTo>
                  <a:pt x="810" y="66"/>
                </a:lnTo>
                <a:lnTo>
                  <a:pt x="863" y="67"/>
                </a:lnTo>
                <a:lnTo>
                  <a:pt x="1093" y="67"/>
                </a:lnTo>
                <a:lnTo>
                  <a:pt x="1117" y="69"/>
                </a:lnTo>
                <a:lnTo>
                  <a:pt x="1144" y="71"/>
                </a:lnTo>
                <a:lnTo>
                  <a:pt x="1231" y="74"/>
                </a:lnTo>
                <a:lnTo>
                  <a:pt x="1282" y="77"/>
                </a:lnTo>
                <a:lnTo>
                  <a:pt x="1345" y="78"/>
                </a:lnTo>
                <a:lnTo>
                  <a:pt x="1452" y="79"/>
                </a:lnTo>
                <a:lnTo>
                  <a:pt x="1477" y="77"/>
                </a:lnTo>
                <a:lnTo>
                  <a:pt x="1500" y="75"/>
                </a:lnTo>
                <a:lnTo>
                  <a:pt x="1534" y="73"/>
                </a:lnTo>
                <a:lnTo>
                  <a:pt x="1568" y="70"/>
                </a:lnTo>
                <a:lnTo>
                  <a:pt x="1583" y="69"/>
                </a:lnTo>
                <a:lnTo>
                  <a:pt x="1610" y="65"/>
                </a:lnTo>
                <a:lnTo>
                  <a:pt x="1644" y="63"/>
                </a:lnTo>
                <a:lnTo>
                  <a:pt x="1672" y="61"/>
                </a:lnTo>
                <a:lnTo>
                  <a:pt x="1702" y="58"/>
                </a:lnTo>
                <a:lnTo>
                  <a:pt x="1737" y="56"/>
                </a:lnTo>
                <a:lnTo>
                  <a:pt x="1747" y="55"/>
                </a:lnTo>
                <a:lnTo>
                  <a:pt x="1769" y="52"/>
                </a:lnTo>
                <a:lnTo>
                  <a:pt x="1826" y="51"/>
                </a:lnTo>
                <a:lnTo>
                  <a:pt x="1862" y="49"/>
                </a:lnTo>
                <a:lnTo>
                  <a:pt x="1881" y="47"/>
                </a:lnTo>
                <a:lnTo>
                  <a:pt x="1935" y="45"/>
                </a:lnTo>
                <a:lnTo>
                  <a:pt x="1998" y="46"/>
                </a:lnTo>
                <a:lnTo>
                  <a:pt x="2058" y="49"/>
                </a:lnTo>
                <a:lnTo>
                  <a:pt x="2075" y="49"/>
                </a:lnTo>
                <a:lnTo>
                  <a:pt x="2092" y="46"/>
                </a:lnTo>
                <a:lnTo>
                  <a:pt x="2161" y="45"/>
                </a:lnTo>
                <a:lnTo>
                  <a:pt x="2179" y="45"/>
                </a:lnTo>
                <a:lnTo>
                  <a:pt x="2183" y="44"/>
                </a:lnTo>
                <a:lnTo>
                  <a:pt x="2188" y="42"/>
                </a:lnTo>
                <a:lnTo>
                  <a:pt x="2193" y="40"/>
                </a:lnTo>
                <a:lnTo>
                  <a:pt x="2200" y="40"/>
                </a:lnTo>
                <a:lnTo>
                  <a:pt x="2238"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8807" name="SMARTPenAnnotation270"/>
          <p:cNvSpPr>
            <a:spLocks/>
          </p:cNvSpPr>
          <p:nvPr/>
        </p:nvSpPr>
        <p:spPr bwMode="auto">
          <a:xfrm>
            <a:off x="4143375" y="520700"/>
            <a:ext cx="3671888" cy="96838"/>
          </a:xfrm>
          <a:custGeom>
            <a:avLst/>
            <a:gdLst>
              <a:gd name="T0" fmla="*/ 27 w 2313"/>
              <a:gd name="T1" fmla="*/ 21 h 61"/>
              <a:gd name="T2" fmla="*/ 38 w 2313"/>
              <a:gd name="T3" fmla="*/ 24 h 61"/>
              <a:gd name="T4" fmla="*/ 53 w 2313"/>
              <a:gd name="T5" fmla="*/ 27 h 61"/>
              <a:gd name="T6" fmla="*/ 85 w 2313"/>
              <a:gd name="T7" fmla="*/ 30 h 61"/>
              <a:gd name="T8" fmla="*/ 141 w 2313"/>
              <a:gd name="T9" fmla="*/ 35 h 61"/>
              <a:gd name="T10" fmla="*/ 166 w 2313"/>
              <a:gd name="T11" fmla="*/ 38 h 61"/>
              <a:gd name="T12" fmla="*/ 191 w 2313"/>
              <a:gd name="T13" fmla="*/ 42 h 61"/>
              <a:gd name="T14" fmla="*/ 242 w 2313"/>
              <a:gd name="T15" fmla="*/ 46 h 61"/>
              <a:gd name="T16" fmla="*/ 276 w 2313"/>
              <a:gd name="T17" fmla="*/ 49 h 61"/>
              <a:gd name="T18" fmla="*/ 295 w 2313"/>
              <a:gd name="T19" fmla="*/ 52 h 61"/>
              <a:gd name="T20" fmla="*/ 381 w 2313"/>
              <a:gd name="T21" fmla="*/ 55 h 61"/>
              <a:gd name="T22" fmla="*/ 405 w 2313"/>
              <a:gd name="T23" fmla="*/ 57 h 61"/>
              <a:gd name="T24" fmla="*/ 563 w 2313"/>
              <a:gd name="T25" fmla="*/ 60 h 61"/>
              <a:gd name="T26" fmla="*/ 748 w 2313"/>
              <a:gd name="T27" fmla="*/ 58 h 61"/>
              <a:gd name="T28" fmla="*/ 786 w 2313"/>
              <a:gd name="T29" fmla="*/ 55 h 61"/>
              <a:gd name="T30" fmla="*/ 907 w 2313"/>
              <a:gd name="T31" fmla="*/ 49 h 61"/>
              <a:gd name="T32" fmla="*/ 929 w 2313"/>
              <a:gd name="T33" fmla="*/ 46 h 61"/>
              <a:gd name="T34" fmla="*/ 997 w 2313"/>
              <a:gd name="T35" fmla="*/ 43 h 61"/>
              <a:gd name="T36" fmla="*/ 1016 w 2313"/>
              <a:gd name="T37" fmla="*/ 40 h 61"/>
              <a:gd name="T38" fmla="*/ 1069 w 2313"/>
              <a:gd name="T39" fmla="*/ 34 h 61"/>
              <a:gd name="T40" fmla="*/ 1131 w 2313"/>
              <a:gd name="T41" fmla="*/ 32 h 61"/>
              <a:gd name="T42" fmla="*/ 1148 w 2313"/>
              <a:gd name="T43" fmla="*/ 29 h 61"/>
              <a:gd name="T44" fmla="*/ 1214 w 2313"/>
              <a:gd name="T45" fmla="*/ 26 h 61"/>
              <a:gd name="T46" fmla="*/ 1303 w 2313"/>
              <a:gd name="T47" fmla="*/ 21 h 61"/>
              <a:gd name="T48" fmla="*/ 1327 w 2313"/>
              <a:gd name="T49" fmla="*/ 18 h 61"/>
              <a:gd name="T50" fmla="*/ 1428 w 2313"/>
              <a:gd name="T51" fmla="*/ 15 h 61"/>
              <a:gd name="T52" fmla="*/ 1491 w 2313"/>
              <a:gd name="T53" fmla="*/ 12 h 61"/>
              <a:gd name="T54" fmla="*/ 1650 w 2313"/>
              <a:gd name="T55" fmla="*/ 10 h 61"/>
              <a:gd name="T56" fmla="*/ 1730 w 2313"/>
              <a:gd name="T57" fmla="*/ 7 h 61"/>
              <a:gd name="T58" fmla="*/ 1846 w 2313"/>
              <a:gd name="T59" fmla="*/ 4 h 61"/>
              <a:gd name="T60" fmla="*/ 1921 w 2313"/>
              <a:gd name="T61" fmla="*/ 1 h 61"/>
              <a:gd name="T62" fmla="*/ 2012 w 2313"/>
              <a:gd name="T63" fmla="*/ 2 h 61"/>
              <a:gd name="T64" fmla="*/ 2146 w 2313"/>
              <a:gd name="T65" fmla="*/ 8 h 61"/>
              <a:gd name="T66" fmla="*/ 2295 w 2313"/>
              <a:gd name="T67" fmla="*/ 9 h 61"/>
              <a:gd name="T68" fmla="*/ 2300 w 2313"/>
              <a:gd name="T69" fmla="*/ 11 h 61"/>
              <a:gd name="T70" fmla="*/ 2304 w 2313"/>
              <a:gd name="T71" fmla="*/ 14 h 61"/>
              <a:gd name="T72" fmla="*/ 2312 w 2313"/>
              <a:gd name="T73"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13" h="61">
                <a:moveTo>
                  <a:pt x="0" y="21"/>
                </a:moveTo>
                <a:lnTo>
                  <a:pt x="27" y="21"/>
                </a:lnTo>
                <a:lnTo>
                  <a:pt x="34" y="22"/>
                </a:lnTo>
                <a:lnTo>
                  <a:pt x="38" y="24"/>
                </a:lnTo>
                <a:lnTo>
                  <a:pt x="45" y="25"/>
                </a:lnTo>
                <a:lnTo>
                  <a:pt x="53" y="27"/>
                </a:lnTo>
                <a:lnTo>
                  <a:pt x="64" y="29"/>
                </a:lnTo>
                <a:lnTo>
                  <a:pt x="85" y="30"/>
                </a:lnTo>
                <a:lnTo>
                  <a:pt x="110" y="32"/>
                </a:lnTo>
                <a:lnTo>
                  <a:pt x="141" y="35"/>
                </a:lnTo>
                <a:lnTo>
                  <a:pt x="155" y="36"/>
                </a:lnTo>
                <a:lnTo>
                  <a:pt x="166" y="38"/>
                </a:lnTo>
                <a:lnTo>
                  <a:pt x="177" y="40"/>
                </a:lnTo>
                <a:lnTo>
                  <a:pt x="191" y="42"/>
                </a:lnTo>
                <a:lnTo>
                  <a:pt x="227" y="45"/>
                </a:lnTo>
                <a:lnTo>
                  <a:pt x="242" y="46"/>
                </a:lnTo>
                <a:lnTo>
                  <a:pt x="265" y="48"/>
                </a:lnTo>
                <a:lnTo>
                  <a:pt x="276" y="49"/>
                </a:lnTo>
                <a:lnTo>
                  <a:pt x="286" y="50"/>
                </a:lnTo>
                <a:lnTo>
                  <a:pt x="295" y="52"/>
                </a:lnTo>
                <a:lnTo>
                  <a:pt x="315" y="53"/>
                </a:lnTo>
                <a:lnTo>
                  <a:pt x="381" y="55"/>
                </a:lnTo>
                <a:lnTo>
                  <a:pt x="393" y="56"/>
                </a:lnTo>
                <a:lnTo>
                  <a:pt x="405" y="57"/>
                </a:lnTo>
                <a:lnTo>
                  <a:pt x="444" y="59"/>
                </a:lnTo>
                <a:lnTo>
                  <a:pt x="563" y="60"/>
                </a:lnTo>
                <a:lnTo>
                  <a:pt x="729" y="60"/>
                </a:lnTo>
                <a:lnTo>
                  <a:pt x="748" y="58"/>
                </a:lnTo>
                <a:lnTo>
                  <a:pt x="757" y="57"/>
                </a:lnTo>
                <a:lnTo>
                  <a:pt x="786" y="55"/>
                </a:lnTo>
                <a:lnTo>
                  <a:pt x="881" y="50"/>
                </a:lnTo>
                <a:lnTo>
                  <a:pt x="907" y="49"/>
                </a:lnTo>
                <a:lnTo>
                  <a:pt x="919" y="48"/>
                </a:lnTo>
                <a:lnTo>
                  <a:pt x="929" y="46"/>
                </a:lnTo>
                <a:lnTo>
                  <a:pt x="949" y="45"/>
                </a:lnTo>
                <a:lnTo>
                  <a:pt x="997" y="43"/>
                </a:lnTo>
                <a:lnTo>
                  <a:pt x="1007" y="42"/>
                </a:lnTo>
                <a:lnTo>
                  <a:pt x="1016" y="40"/>
                </a:lnTo>
                <a:lnTo>
                  <a:pt x="1056" y="35"/>
                </a:lnTo>
                <a:lnTo>
                  <a:pt x="1069" y="34"/>
                </a:lnTo>
                <a:lnTo>
                  <a:pt x="1112" y="32"/>
                </a:lnTo>
                <a:lnTo>
                  <a:pt x="1131" y="32"/>
                </a:lnTo>
                <a:lnTo>
                  <a:pt x="1140" y="30"/>
                </a:lnTo>
                <a:lnTo>
                  <a:pt x="1148" y="29"/>
                </a:lnTo>
                <a:lnTo>
                  <a:pt x="1165" y="28"/>
                </a:lnTo>
                <a:lnTo>
                  <a:pt x="1214" y="26"/>
                </a:lnTo>
                <a:lnTo>
                  <a:pt x="1242" y="23"/>
                </a:lnTo>
                <a:lnTo>
                  <a:pt x="1303" y="21"/>
                </a:lnTo>
                <a:lnTo>
                  <a:pt x="1316" y="19"/>
                </a:lnTo>
                <a:lnTo>
                  <a:pt x="1327" y="18"/>
                </a:lnTo>
                <a:lnTo>
                  <a:pt x="1357" y="16"/>
                </a:lnTo>
                <a:lnTo>
                  <a:pt x="1428" y="15"/>
                </a:lnTo>
                <a:lnTo>
                  <a:pt x="1483" y="13"/>
                </a:lnTo>
                <a:lnTo>
                  <a:pt x="1491" y="12"/>
                </a:lnTo>
                <a:lnTo>
                  <a:pt x="1545" y="10"/>
                </a:lnTo>
                <a:lnTo>
                  <a:pt x="1650" y="10"/>
                </a:lnTo>
                <a:lnTo>
                  <a:pt x="1714" y="8"/>
                </a:lnTo>
                <a:lnTo>
                  <a:pt x="1730" y="7"/>
                </a:lnTo>
                <a:lnTo>
                  <a:pt x="1775" y="5"/>
                </a:lnTo>
                <a:lnTo>
                  <a:pt x="1846" y="4"/>
                </a:lnTo>
                <a:lnTo>
                  <a:pt x="1911" y="2"/>
                </a:lnTo>
                <a:lnTo>
                  <a:pt x="1921" y="1"/>
                </a:lnTo>
                <a:lnTo>
                  <a:pt x="1977" y="0"/>
                </a:lnTo>
                <a:lnTo>
                  <a:pt x="2012" y="2"/>
                </a:lnTo>
                <a:lnTo>
                  <a:pt x="2109" y="6"/>
                </a:lnTo>
                <a:lnTo>
                  <a:pt x="2146" y="8"/>
                </a:lnTo>
                <a:lnTo>
                  <a:pt x="2215" y="9"/>
                </a:lnTo>
                <a:lnTo>
                  <a:pt x="2295" y="9"/>
                </a:lnTo>
                <a:lnTo>
                  <a:pt x="2298" y="10"/>
                </a:lnTo>
                <a:lnTo>
                  <a:pt x="2300" y="11"/>
                </a:lnTo>
                <a:lnTo>
                  <a:pt x="2302" y="12"/>
                </a:lnTo>
                <a:lnTo>
                  <a:pt x="2304" y="14"/>
                </a:lnTo>
                <a:lnTo>
                  <a:pt x="2306" y="16"/>
                </a:lnTo>
                <a:lnTo>
                  <a:pt x="2312" y="2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8808" name="SMARTPenAnnotation271"/>
          <p:cNvSpPr>
            <a:spLocks/>
          </p:cNvSpPr>
          <p:nvPr/>
        </p:nvSpPr>
        <p:spPr bwMode="auto">
          <a:xfrm>
            <a:off x="473075" y="2411413"/>
            <a:ext cx="1252538" cy="144462"/>
          </a:xfrm>
          <a:custGeom>
            <a:avLst/>
            <a:gdLst>
              <a:gd name="T0" fmla="*/ 0 w 789"/>
              <a:gd name="T1" fmla="*/ 11 h 91"/>
              <a:gd name="T2" fmla="*/ 6 w 789"/>
              <a:gd name="T3" fmla="*/ 8 h 91"/>
              <a:gd name="T4" fmla="*/ 8 w 789"/>
              <a:gd name="T5" fmla="*/ 7 h 91"/>
              <a:gd name="T6" fmla="*/ 11 w 789"/>
              <a:gd name="T7" fmla="*/ 5 h 91"/>
              <a:gd name="T8" fmla="*/ 13 w 789"/>
              <a:gd name="T9" fmla="*/ 3 h 91"/>
              <a:gd name="T10" fmla="*/ 22 w 789"/>
              <a:gd name="T11" fmla="*/ 1 h 91"/>
              <a:gd name="T12" fmla="*/ 37 w 789"/>
              <a:gd name="T13" fmla="*/ 0 h 91"/>
              <a:gd name="T14" fmla="*/ 63 w 789"/>
              <a:gd name="T15" fmla="*/ 0 h 91"/>
              <a:gd name="T16" fmla="*/ 76 w 789"/>
              <a:gd name="T17" fmla="*/ 1 h 91"/>
              <a:gd name="T18" fmla="*/ 90 w 789"/>
              <a:gd name="T19" fmla="*/ 2 h 91"/>
              <a:gd name="T20" fmla="*/ 103 w 789"/>
              <a:gd name="T21" fmla="*/ 3 h 91"/>
              <a:gd name="T22" fmla="*/ 124 w 789"/>
              <a:gd name="T23" fmla="*/ 4 h 91"/>
              <a:gd name="T24" fmla="*/ 142 w 789"/>
              <a:gd name="T25" fmla="*/ 5 h 91"/>
              <a:gd name="T26" fmla="*/ 158 w 789"/>
              <a:gd name="T27" fmla="*/ 8 h 91"/>
              <a:gd name="T28" fmla="*/ 190 w 789"/>
              <a:gd name="T29" fmla="*/ 11 h 91"/>
              <a:gd name="T30" fmla="*/ 207 w 789"/>
              <a:gd name="T31" fmla="*/ 14 h 91"/>
              <a:gd name="T32" fmla="*/ 232 w 789"/>
              <a:gd name="T33" fmla="*/ 16 h 91"/>
              <a:gd name="T34" fmla="*/ 255 w 789"/>
              <a:gd name="T35" fmla="*/ 16 h 91"/>
              <a:gd name="T36" fmla="*/ 272 w 789"/>
              <a:gd name="T37" fmla="*/ 18 h 91"/>
              <a:gd name="T38" fmla="*/ 289 w 789"/>
              <a:gd name="T39" fmla="*/ 20 h 91"/>
              <a:gd name="T40" fmla="*/ 313 w 789"/>
              <a:gd name="T41" fmla="*/ 22 h 91"/>
              <a:gd name="T42" fmla="*/ 328 w 789"/>
              <a:gd name="T43" fmla="*/ 25 h 91"/>
              <a:gd name="T44" fmla="*/ 345 w 789"/>
              <a:gd name="T45" fmla="*/ 27 h 91"/>
              <a:gd name="T46" fmla="*/ 366 w 789"/>
              <a:gd name="T47" fmla="*/ 28 h 91"/>
              <a:gd name="T48" fmla="*/ 396 w 789"/>
              <a:gd name="T49" fmla="*/ 31 h 91"/>
              <a:gd name="T50" fmla="*/ 410 w 789"/>
              <a:gd name="T51" fmla="*/ 32 h 91"/>
              <a:gd name="T52" fmla="*/ 433 w 789"/>
              <a:gd name="T53" fmla="*/ 33 h 91"/>
              <a:gd name="T54" fmla="*/ 464 w 789"/>
              <a:gd name="T55" fmla="*/ 33 h 91"/>
              <a:gd name="T56" fmla="*/ 526 w 789"/>
              <a:gd name="T57" fmla="*/ 36 h 91"/>
              <a:gd name="T58" fmla="*/ 569 w 789"/>
              <a:gd name="T59" fmla="*/ 40 h 91"/>
              <a:gd name="T60" fmla="*/ 589 w 789"/>
              <a:gd name="T61" fmla="*/ 41 h 91"/>
              <a:gd name="T62" fmla="*/ 606 w 789"/>
              <a:gd name="T63" fmla="*/ 43 h 91"/>
              <a:gd name="T64" fmla="*/ 619 w 789"/>
              <a:gd name="T65" fmla="*/ 45 h 91"/>
              <a:gd name="T66" fmla="*/ 630 w 789"/>
              <a:gd name="T67" fmla="*/ 47 h 91"/>
              <a:gd name="T68" fmla="*/ 643 w 789"/>
              <a:gd name="T69" fmla="*/ 49 h 91"/>
              <a:gd name="T70" fmla="*/ 670 w 789"/>
              <a:gd name="T71" fmla="*/ 55 h 91"/>
              <a:gd name="T72" fmla="*/ 681 w 789"/>
              <a:gd name="T73" fmla="*/ 58 h 91"/>
              <a:gd name="T74" fmla="*/ 690 w 789"/>
              <a:gd name="T75" fmla="*/ 60 h 91"/>
              <a:gd name="T76" fmla="*/ 698 w 789"/>
              <a:gd name="T77" fmla="*/ 63 h 91"/>
              <a:gd name="T78" fmla="*/ 712 w 789"/>
              <a:gd name="T79" fmla="*/ 65 h 91"/>
              <a:gd name="T80" fmla="*/ 725 w 789"/>
              <a:gd name="T81" fmla="*/ 68 h 91"/>
              <a:gd name="T82" fmla="*/ 732 w 789"/>
              <a:gd name="T83" fmla="*/ 70 h 91"/>
              <a:gd name="T84" fmla="*/ 740 w 789"/>
              <a:gd name="T85" fmla="*/ 73 h 91"/>
              <a:gd name="T86" fmla="*/ 746 w 789"/>
              <a:gd name="T87" fmla="*/ 75 h 91"/>
              <a:gd name="T88" fmla="*/ 756 w 789"/>
              <a:gd name="T89" fmla="*/ 77 h 91"/>
              <a:gd name="T90" fmla="*/ 763 w 789"/>
              <a:gd name="T91" fmla="*/ 79 h 91"/>
              <a:gd name="T92" fmla="*/ 768 w 789"/>
              <a:gd name="T93" fmla="*/ 82 h 91"/>
              <a:gd name="T94" fmla="*/ 774 w 789"/>
              <a:gd name="T95" fmla="*/ 84 h 91"/>
              <a:gd name="T96" fmla="*/ 776 w 789"/>
              <a:gd name="T97" fmla="*/ 85 h 91"/>
              <a:gd name="T98" fmla="*/ 788 w 789"/>
              <a:gd name="T9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9" h="91">
                <a:moveTo>
                  <a:pt x="0" y="11"/>
                </a:moveTo>
                <a:lnTo>
                  <a:pt x="6" y="8"/>
                </a:lnTo>
                <a:lnTo>
                  <a:pt x="8" y="7"/>
                </a:lnTo>
                <a:lnTo>
                  <a:pt x="11" y="5"/>
                </a:lnTo>
                <a:lnTo>
                  <a:pt x="13" y="3"/>
                </a:lnTo>
                <a:lnTo>
                  <a:pt x="22" y="1"/>
                </a:lnTo>
                <a:lnTo>
                  <a:pt x="37" y="0"/>
                </a:lnTo>
                <a:lnTo>
                  <a:pt x="63" y="0"/>
                </a:lnTo>
                <a:lnTo>
                  <a:pt x="76" y="1"/>
                </a:lnTo>
                <a:lnTo>
                  <a:pt x="90" y="2"/>
                </a:lnTo>
                <a:lnTo>
                  <a:pt x="103" y="3"/>
                </a:lnTo>
                <a:lnTo>
                  <a:pt x="124" y="4"/>
                </a:lnTo>
                <a:lnTo>
                  <a:pt x="142" y="5"/>
                </a:lnTo>
                <a:lnTo>
                  <a:pt x="158" y="8"/>
                </a:lnTo>
                <a:lnTo>
                  <a:pt x="190" y="11"/>
                </a:lnTo>
                <a:lnTo>
                  <a:pt x="207" y="14"/>
                </a:lnTo>
                <a:lnTo>
                  <a:pt x="232" y="16"/>
                </a:lnTo>
                <a:lnTo>
                  <a:pt x="255" y="16"/>
                </a:lnTo>
                <a:lnTo>
                  <a:pt x="272" y="18"/>
                </a:lnTo>
                <a:lnTo>
                  <a:pt x="289" y="20"/>
                </a:lnTo>
                <a:lnTo>
                  <a:pt x="313" y="22"/>
                </a:lnTo>
                <a:lnTo>
                  <a:pt x="328" y="25"/>
                </a:lnTo>
                <a:lnTo>
                  <a:pt x="345" y="27"/>
                </a:lnTo>
                <a:lnTo>
                  <a:pt x="366" y="28"/>
                </a:lnTo>
                <a:lnTo>
                  <a:pt x="396" y="31"/>
                </a:lnTo>
                <a:lnTo>
                  <a:pt x="410" y="32"/>
                </a:lnTo>
                <a:lnTo>
                  <a:pt x="433" y="33"/>
                </a:lnTo>
                <a:lnTo>
                  <a:pt x="464" y="33"/>
                </a:lnTo>
                <a:lnTo>
                  <a:pt x="526" y="36"/>
                </a:lnTo>
                <a:lnTo>
                  <a:pt x="569" y="40"/>
                </a:lnTo>
                <a:lnTo>
                  <a:pt x="589" y="41"/>
                </a:lnTo>
                <a:lnTo>
                  <a:pt x="606" y="43"/>
                </a:lnTo>
                <a:lnTo>
                  <a:pt x="619" y="45"/>
                </a:lnTo>
                <a:lnTo>
                  <a:pt x="630" y="47"/>
                </a:lnTo>
                <a:lnTo>
                  <a:pt x="643" y="49"/>
                </a:lnTo>
                <a:lnTo>
                  <a:pt x="670" y="55"/>
                </a:lnTo>
                <a:lnTo>
                  <a:pt x="681" y="58"/>
                </a:lnTo>
                <a:lnTo>
                  <a:pt x="690" y="60"/>
                </a:lnTo>
                <a:lnTo>
                  <a:pt x="698" y="63"/>
                </a:lnTo>
                <a:lnTo>
                  <a:pt x="712" y="65"/>
                </a:lnTo>
                <a:lnTo>
                  <a:pt x="725" y="68"/>
                </a:lnTo>
                <a:lnTo>
                  <a:pt x="732" y="70"/>
                </a:lnTo>
                <a:lnTo>
                  <a:pt x="740" y="73"/>
                </a:lnTo>
                <a:lnTo>
                  <a:pt x="746" y="75"/>
                </a:lnTo>
                <a:lnTo>
                  <a:pt x="756" y="77"/>
                </a:lnTo>
                <a:lnTo>
                  <a:pt x="763" y="79"/>
                </a:lnTo>
                <a:lnTo>
                  <a:pt x="768" y="82"/>
                </a:lnTo>
                <a:lnTo>
                  <a:pt x="774" y="84"/>
                </a:lnTo>
                <a:lnTo>
                  <a:pt x="776" y="85"/>
                </a:lnTo>
                <a:lnTo>
                  <a:pt x="788"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8809" name="SMARTPenAnnotation272"/>
          <p:cNvSpPr>
            <a:spLocks/>
          </p:cNvSpPr>
          <p:nvPr/>
        </p:nvSpPr>
        <p:spPr bwMode="auto">
          <a:xfrm>
            <a:off x="357188" y="2803525"/>
            <a:ext cx="1519237" cy="144463"/>
          </a:xfrm>
          <a:custGeom>
            <a:avLst/>
            <a:gdLst>
              <a:gd name="T0" fmla="*/ 0 w 957"/>
              <a:gd name="T1" fmla="*/ 0 h 91"/>
              <a:gd name="T2" fmla="*/ 114 w 957"/>
              <a:gd name="T3" fmla="*/ 0 h 91"/>
              <a:gd name="T4" fmla="*/ 132 w 957"/>
              <a:gd name="T5" fmla="*/ 2 h 91"/>
              <a:gd name="T6" fmla="*/ 157 w 957"/>
              <a:gd name="T7" fmla="*/ 5 h 91"/>
              <a:gd name="T8" fmla="*/ 178 w 957"/>
              <a:gd name="T9" fmla="*/ 6 h 91"/>
              <a:gd name="T10" fmla="*/ 217 w 957"/>
              <a:gd name="T11" fmla="*/ 9 h 91"/>
              <a:gd name="T12" fmla="*/ 237 w 957"/>
              <a:gd name="T13" fmla="*/ 11 h 91"/>
              <a:gd name="T14" fmla="*/ 257 w 957"/>
              <a:gd name="T15" fmla="*/ 14 h 91"/>
              <a:gd name="T16" fmla="*/ 276 w 957"/>
              <a:gd name="T17" fmla="*/ 17 h 91"/>
              <a:gd name="T18" fmla="*/ 292 w 957"/>
              <a:gd name="T19" fmla="*/ 19 h 91"/>
              <a:gd name="T20" fmla="*/ 318 w 957"/>
              <a:gd name="T21" fmla="*/ 21 h 91"/>
              <a:gd name="T22" fmla="*/ 369 w 957"/>
              <a:gd name="T23" fmla="*/ 25 h 91"/>
              <a:gd name="T24" fmla="*/ 385 w 957"/>
              <a:gd name="T25" fmla="*/ 27 h 91"/>
              <a:gd name="T26" fmla="*/ 412 w 957"/>
              <a:gd name="T27" fmla="*/ 30 h 91"/>
              <a:gd name="T28" fmla="*/ 437 w 957"/>
              <a:gd name="T29" fmla="*/ 32 h 91"/>
              <a:gd name="T30" fmla="*/ 461 w 957"/>
              <a:gd name="T31" fmla="*/ 33 h 91"/>
              <a:gd name="T32" fmla="*/ 486 w 957"/>
              <a:gd name="T33" fmla="*/ 34 h 91"/>
              <a:gd name="T34" fmla="*/ 582 w 957"/>
              <a:gd name="T35" fmla="*/ 34 h 91"/>
              <a:gd name="T36" fmla="*/ 611 w 957"/>
              <a:gd name="T37" fmla="*/ 35 h 91"/>
              <a:gd name="T38" fmla="*/ 634 w 957"/>
              <a:gd name="T39" fmla="*/ 36 h 91"/>
              <a:gd name="T40" fmla="*/ 653 w 957"/>
              <a:gd name="T41" fmla="*/ 37 h 91"/>
              <a:gd name="T42" fmla="*/ 674 w 957"/>
              <a:gd name="T43" fmla="*/ 38 h 91"/>
              <a:gd name="T44" fmla="*/ 716 w 957"/>
              <a:gd name="T45" fmla="*/ 39 h 91"/>
              <a:gd name="T46" fmla="*/ 737 w 957"/>
              <a:gd name="T47" fmla="*/ 40 h 91"/>
              <a:gd name="T48" fmla="*/ 757 w 957"/>
              <a:gd name="T49" fmla="*/ 43 h 91"/>
              <a:gd name="T50" fmla="*/ 795 w 957"/>
              <a:gd name="T51" fmla="*/ 48 h 91"/>
              <a:gd name="T52" fmla="*/ 831 w 957"/>
              <a:gd name="T53" fmla="*/ 52 h 91"/>
              <a:gd name="T54" fmla="*/ 845 w 957"/>
              <a:gd name="T55" fmla="*/ 54 h 91"/>
              <a:gd name="T56" fmla="*/ 857 w 957"/>
              <a:gd name="T57" fmla="*/ 56 h 91"/>
              <a:gd name="T58" fmla="*/ 868 w 957"/>
              <a:gd name="T59" fmla="*/ 58 h 91"/>
              <a:gd name="T60" fmla="*/ 877 w 957"/>
              <a:gd name="T61" fmla="*/ 60 h 91"/>
              <a:gd name="T62" fmla="*/ 884 w 957"/>
              <a:gd name="T63" fmla="*/ 62 h 91"/>
              <a:gd name="T64" fmla="*/ 891 w 957"/>
              <a:gd name="T65" fmla="*/ 64 h 91"/>
              <a:gd name="T66" fmla="*/ 910 w 957"/>
              <a:gd name="T67" fmla="*/ 67 h 91"/>
              <a:gd name="T68" fmla="*/ 922 w 957"/>
              <a:gd name="T69" fmla="*/ 69 h 91"/>
              <a:gd name="T70" fmla="*/ 928 w 957"/>
              <a:gd name="T71" fmla="*/ 70 h 91"/>
              <a:gd name="T72" fmla="*/ 933 w 957"/>
              <a:gd name="T73" fmla="*/ 72 h 91"/>
              <a:gd name="T74" fmla="*/ 938 w 957"/>
              <a:gd name="T75" fmla="*/ 74 h 91"/>
              <a:gd name="T76" fmla="*/ 942 w 957"/>
              <a:gd name="T77" fmla="*/ 75 h 91"/>
              <a:gd name="T78" fmla="*/ 945 w 957"/>
              <a:gd name="T79" fmla="*/ 77 h 91"/>
              <a:gd name="T80" fmla="*/ 948 w 957"/>
              <a:gd name="T81" fmla="*/ 79 h 91"/>
              <a:gd name="T82" fmla="*/ 951 w 957"/>
              <a:gd name="T83" fmla="*/ 81 h 91"/>
              <a:gd name="T84" fmla="*/ 953 w 957"/>
              <a:gd name="T85" fmla="*/ 83 h 91"/>
              <a:gd name="T86" fmla="*/ 954 w 957"/>
              <a:gd name="T87" fmla="*/ 85 h 91"/>
              <a:gd name="T88" fmla="*/ 956 w 957"/>
              <a:gd name="T8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7" h="91">
                <a:moveTo>
                  <a:pt x="0" y="0"/>
                </a:moveTo>
                <a:lnTo>
                  <a:pt x="114" y="0"/>
                </a:lnTo>
                <a:lnTo>
                  <a:pt x="132" y="2"/>
                </a:lnTo>
                <a:lnTo>
                  <a:pt x="157" y="5"/>
                </a:lnTo>
                <a:lnTo>
                  <a:pt x="178" y="6"/>
                </a:lnTo>
                <a:lnTo>
                  <a:pt x="217" y="9"/>
                </a:lnTo>
                <a:lnTo>
                  <a:pt x="237" y="11"/>
                </a:lnTo>
                <a:lnTo>
                  <a:pt x="257" y="14"/>
                </a:lnTo>
                <a:lnTo>
                  <a:pt x="276" y="17"/>
                </a:lnTo>
                <a:lnTo>
                  <a:pt x="292" y="19"/>
                </a:lnTo>
                <a:lnTo>
                  <a:pt x="318" y="21"/>
                </a:lnTo>
                <a:lnTo>
                  <a:pt x="369" y="25"/>
                </a:lnTo>
                <a:lnTo>
                  <a:pt x="385" y="27"/>
                </a:lnTo>
                <a:lnTo>
                  <a:pt x="412" y="30"/>
                </a:lnTo>
                <a:lnTo>
                  <a:pt x="437" y="32"/>
                </a:lnTo>
                <a:lnTo>
                  <a:pt x="461" y="33"/>
                </a:lnTo>
                <a:lnTo>
                  <a:pt x="486" y="34"/>
                </a:lnTo>
                <a:lnTo>
                  <a:pt x="582" y="34"/>
                </a:lnTo>
                <a:lnTo>
                  <a:pt x="611" y="35"/>
                </a:lnTo>
                <a:lnTo>
                  <a:pt x="634" y="36"/>
                </a:lnTo>
                <a:lnTo>
                  <a:pt x="653" y="37"/>
                </a:lnTo>
                <a:lnTo>
                  <a:pt x="674" y="38"/>
                </a:lnTo>
                <a:lnTo>
                  <a:pt x="716" y="39"/>
                </a:lnTo>
                <a:lnTo>
                  <a:pt x="737" y="40"/>
                </a:lnTo>
                <a:lnTo>
                  <a:pt x="757" y="43"/>
                </a:lnTo>
                <a:lnTo>
                  <a:pt x="795" y="48"/>
                </a:lnTo>
                <a:lnTo>
                  <a:pt x="831" y="52"/>
                </a:lnTo>
                <a:lnTo>
                  <a:pt x="845" y="54"/>
                </a:lnTo>
                <a:lnTo>
                  <a:pt x="857" y="56"/>
                </a:lnTo>
                <a:lnTo>
                  <a:pt x="868" y="58"/>
                </a:lnTo>
                <a:lnTo>
                  <a:pt x="877" y="60"/>
                </a:lnTo>
                <a:lnTo>
                  <a:pt x="884" y="62"/>
                </a:lnTo>
                <a:lnTo>
                  <a:pt x="891" y="64"/>
                </a:lnTo>
                <a:lnTo>
                  <a:pt x="910" y="67"/>
                </a:lnTo>
                <a:lnTo>
                  <a:pt x="922" y="69"/>
                </a:lnTo>
                <a:lnTo>
                  <a:pt x="928" y="70"/>
                </a:lnTo>
                <a:lnTo>
                  <a:pt x="933" y="72"/>
                </a:lnTo>
                <a:lnTo>
                  <a:pt x="938" y="74"/>
                </a:lnTo>
                <a:lnTo>
                  <a:pt x="942" y="75"/>
                </a:lnTo>
                <a:lnTo>
                  <a:pt x="945" y="77"/>
                </a:lnTo>
                <a:lnTo>
                  <a:pt x="948" y="79"/>
                </a:lnTo>
                <a:lnTo>
                  <a:pt x="951" y="81"/>
                </a:lnTo>
                <a:lnTo>
                  <a:pt x="953" y="83"/>
                </a:lnTo>
                <a:lnTo>
                  <a:pt x="954" y="85"/>
                </a:lnTo>
                <a:lnTo>
                  <a:pt x="956"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88810" name="SMARTPenAnnotation273"/>
          <p:cNvSpPr>
            <a:spLocks/>
          </p:cNvSpPr>
          <p:nvPr/>
        </p:nvSpPr>
        <p:spPr bwMode="auto">
          <a:xfrm>
            <a:off x="384175" y="3197225"/>
            <a:ext cx="1216025" cy="73025"/>
          </a:xfrm>
          <a:custGeom>
            <a:avLst/>
            <a:gdLst>
              <a:gd name="T0" fmla="*/ 0 w 766"/>
              <a:gd name="T1" fmla="*/ 45 h 46"/>
              <a:gd name="T2" fmla="*/ 9 w 766"/>
              <a:gd name="T3" fmla="*/ 42 h 46"/>
              <a:gd name="T4" fmla="*/ 12 w 766"/>
              <a:gd name="T5" fmla="*/ 41 h 46"/>
              <a:gd name="T6" fmla="*/ 17 w 766"/>
              <a:gd name="T7" fmla="*/ 40 h 46"/>
              <a:gd name="T8" fmla="*/ 20 w 766"/>
              <a:gd name="T9" fmla="*/ 39 h 46"/>
              <a:gd name="T10" fmla="*/ 23 w 766"/>
              <a:gd name="T11" fmla="*/ 38 h 46"/>
              <a:gd name="T12" fmla="*/ 27 w 766"/>
              <a:gd name="T13" fmla="*/ 36 h 46"/>
              <a:gd name="T14" fmla="*/ 30 w 766"/>
              <a:gd name="T15" fmla="*/ 35 h 46"/>
              <a:gd name="T16" fmla="*/ 38 w 766"/>
              <a:gd name="T17" fmla="*/ 34 h 46"/>
              <a:gd name="T18" fmla="*/ 41 w 766"/>
              <a:gd name="T19" fmla="*/ 33 h 46"/>
              <a:gd name="T20" fmla="*/ 45 w 766"/>
              <a:gd name="T21" fmla="*/ 32 h 46"/>
              <a:gd name="T22" fmla="*/ 49 w 766"/>
              <a:gd name="T23" fmla="*/ 31 h 46"/>
              <a:gd name="T24" fmla="*/ 55 w 766"/>
              <a:gd name="T25" fmla="*/ 29 h 46"/>
              <a:gd name="T26" fmla="*/ 63 w 766"/>
              <a:gd name="T27" fmla="*/ 27 h 46"/>
              <a:gd name="T28" fmla="*/ 82 w 766"/>
              <a:gd name="T29" fmla="*/ 24 h 46"/>
              <a:gd name="T30" fmla="*/ 102 w 766"/>
              <a:gd name="T31" fmla="*/ 20 h 46"/>
              <a:gd name="T32" fmla="*/ 111 w 766"/>
              <a:gd name="T33" fmla="*/ 19 h 46"/>
              <a:gd name="T34" fmla="*/ 126 w 766"/>
              <a:gd name="T35" fmla="*/ 18 h 46"/>
              <a:gd name="T36" fmla="*/ 133 w 766"/>
              <a:gd name="T37" fmla="*/ 17 h 46"/>
              <a:gd name="T38" fmla="*/ 139 w 766"/>
              <a:gd name="T39" fmla="*/ 15 h 46"/>
              <a:gd name="T40" fmla="*/ 145 w 766"/>
              <a:gd name="T41" fmla="*/ 14 h 46"/>
              <a:gd name="T42" fmla="*/ 154 w 766"/>
              <a:gd name="T43" fmla="*/ 13 h 46"/>
              <a:gd name="T44" fmla="*/ 178 w 766"/>
              <a:gd name="T45" fmla="*/ 12 h 46"/>
              <a:gd name="T46" fmla="*/ 189 w 766"/>
              <a:gd name="T47" fmla="*/ 11 h 46"/>
              <a:gd name="T48" fmla="*/ 200 w 766"/>
              <a:gd name="T49" fmla="*/ 10 h 46"/>
              <a:gd name="T50" fmla="*/ 222 w 766"/>
              <a:gd name="T51" fmla="*/ 7 h 46"/>
              <a:gd name="T52" fmla="*/ 251 w 766"/>
              <a:gd name="T53" fmla="*/ 3 h 46"/>
              <a:gd name="T54" fmla="*/ 265 w 766"/>
              <a:gd name="T55" fmla="*/ 2 h 46"/>
              <a:gd name="T56" fmla="*/ 278 w 766"/>
              <a:gd name="T57" fmla="*/ 1 h 46"/>
              <a:gd name="T58" fmla="*/ 302 w 766"/>
              <a:gd name="T59" fmla="*/ 0 h 46"/>
              <a:gd name="T60" fmla="*/ 322 w 766"/>
              <a:gd name="T61" fmla="*/ 0 h 46"/>
              <a:gd name="T62" fmla="*/ 441 w 766"/>
              <a:gd name="T63" fmla="*/ 0 h 46"/>
              <a:gd name="T64" fmla="*/ 455 w 766"/>
              <a:gd name="T65" fmla="*/ 0 h 46"/>
              <a:gd name="T66" fmla="*/ 467 w 766"/>
              <a:gd name="T67" fmla="*/ 1 h 46"/>
              <a:gd name="T68" fmla="*/ 478 w 766"/>
              <a:gd name="T69" fmla="*/ 3 h 46"/>
              <a:gd name="T70" fmla="*/ 501 w 766"/>
              <a:gd name="T71" fmla="*/ 4 h 46"/>
              <a:gd name="T72" fmla="*/ 605 w 766"/>
              <a:gd name="T73" fmla="*/ 5 h 46"/>
              <a:gd name="T74" fmla="*/ 765 w 766"/>
              <a:gd name="T75"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6" h="46">
                <a:moveTo>
                  <a:pt x="0" y="45"/>
                </a:moveTo>
                <a:lnTo>
                  <a:pt x="9" y="42"/>
                </a:lnTo>
                <a:lnTo>
                  <a:pt x="12" y="41"/>
                </a:lnTo>
                <a:lnTo>
                  <a:pt x="17" y="40"/>
                </a:lnTo>
                <a:lnTo>
                  <a:pt x="20" y="39"/>
                </a:lnTo>
                <a:lnTo>
                  <a:pt x="23" y="38"/>
                </a:lnTo>
                <a:lnTo>
                  <a:pt x="27" y="36"/>
                </a:lnTo>
                <a:lnTo>
                  <a:pt x="30" y="35"/>
                </a:lnTo>
                <a:lnTo>
                  <a:pt x="38" y="34"/>
                </a:lnTo>
                <a:lnTo>
                  <a:pt x="41" y="33"/>
                </a:lnTo>
                <a:lnTo>
                  <a:pt x="45" y="32"/>
                </a:lnTo>
                <a:lnTo>
                  <a:pt x="49" y="31"/>
                </a:lnTo>
                <a:lnTo>
                  <a:pt x="55" y="29"/>
                </a:lnTo>
                <a:lnTo>
                  <a:pt x="63" y="27"/>
                </a:lnTo>
                <a:lnTo>
                  <a:pt x="82" y="24"/>
                </a:lnTo>
                <a:lnTo>
                  <a:pt x="102" y="20"/>
                </a:lnTo>
                <a:lnTo>
                  <a:pt x="111" y="19"/>
                </a:lnTo>
                <a:lnTo>
                  <a:pt x="126" y="18"/>
                </a:lnTo>
                <a:lnTo>
                  <a:pt x="133" y="17"/>
                </a:lnTo>
                <a:lnTo>
                  <a:pt x="139" y="15"/>
                </a:lnTo>
                <a:lnTo>
                  <a:pt x="145" y="14"/>
                </a:lnTo>
                <a:lnTo>
                  <a:pt x="154" y="13"/>
                </a:lnTo>
                <a:lnTo>
                  <a:pt x="178" y="12"/>
                </a:lnTo>
                <a:lnTo>
                  <a:pt x="189" y="11"/>
                </a:lnTo>
                <a:lnTo>
                  <a:pt x="200" y="10"/>
                </a:lnTo>
                <a:lnTo>
                  <a:pt x="222" y="7"/>
                </a:lnTo>
                <a:lnTo>
                  <a:pt x="251" y="3"/>
                </a:lnTo>
                <a:lnTo>
                  <a:pt x="265" y="2"/>
                </a:lnTo>
                <a:lnTo>
                  <a:pt x="278" y="1"/>
                </a:lnTo>
                <a:lnTo>
                  <a:pt x="302" y="0"/>
                </a:lnTo>
                <a:lnTo>
                  <a:pt x="322" y="0"/>
                </a:lnTo>
                <a:lnTo>
                  <a:pt x="441" y="0"/>
                </a:lnTo>
                <a:lnTo>
                  <a:pt x="455" y="0"/>
                </a:lnTo>
                <a:lnTo>
                  <a:pt x="467" y="1"/>
                </a:lnTo>
                <a:lnTo>
                  <a:pt x="478" y="3"/>
                </a:lnTo>
                <a:lnTo>
                  <a:pt x="501" y="4"/>
                </a:lnTo>
                <a:lnTo>
                  <a:pt x="605" y="5"/>
                </a:lnTo>
                <a:lnTo>
                  <a:pt x="765"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046666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457200" y="274638"/>
            <a:ext cx="3505200" cy="1143000"/>
          </a:xfrm>
        </p:spPr>
        <p:txBody>
          <a:bodyPr/>
          <a:lstStyle/>
          <a:p>
            <a:r>
              <a:rPr lang="en-US" altLang="en-US">
                <a:solidFill>
                  <a:schemeClr val="bg1"/>
                </a:solidFill>
              </a:rPr>
              <a:t>Act Two</a:t>
            </a:r>
          </a:p>
        </p:txBody>
      </p:sp>
      <p:sp>
        <p:nvSpPr>
          <p:cNvPr id="592899" name="Rectangle 3"/>
          <p:cNvSpPr>
            <a:spLocks noGrp="1" noChangeArrowheads="1"/>
          </p:cNvSpPr>
          <p:nvPr>
            <p:ph type="body" idx="1"/>
          </p:nvPr>
        </p:nvSpPr>
        <p:spPr>
          <a:xfrm>
            <a:off x="304800" y="1524000"/>
            <a:ext cx="3581400" cy="4525963"/>
          </a:xfrm>
        </p:spPr>
        <p:txBody>
          <a:bodyPr/>
          <a:lstStyle/>
          <a:p>
            <a:pPr algn="ctr">
              <a:buFontTx/>
              <a:buNone/>
            </a:pPr>
            <a:r>
              <a:rPr lang="en-US" altLang="en-US">
                <a:solidFill>
                  <a:schemeClr val="bg1"/>
                </a:solidFill>
              </a:rPr>
              <a:t>Scene Four</a:t>
            </a:r>
          </a:p>
        </p:txBody>
      </p:sp>
      <p:pic>
        <p:nvPicPr>
          <p:cNvPr id="592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0"/>
            <a:ext cx="4732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94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94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663" y="0"/>
            <a:ext cx="5621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94949" name="Text Box 5"/>
          <p:cNvSpPr txBox="1">
            <a:spLocks noChangeArrowheads="1"/>
          </p:cNvSpPr>
          <p:nvPr/>
        </p:nvSpPr>
        <p:spPr bwMode="auto">
          <a:xfrm>
            <a:off x="152400" y="304800"/>
            <a:ext cx="87630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200" b="1">
                <a:solidFill>
                  <a:srgbClr val="FFFFFF"/>
                </a:solidFill>
              </a:rPr>
              <a:t>An old man talks to Lennox about the recent events.  Because they ran off without saying goodbye to anyone, Malcolm and Donalbain are suspected of having hired                        the guards to kill their father                           and then gotten scared.                                   Because they’re murder                                   suspects, they can’t be                                    king.  So Macbeth has                                     been named the new                                       king.</a:t>
            </a:r>
          </a:p>
        </p:txBody>
      </p:sp>
      <p:sp>
        <p:nvSpPr>
          <p:cNvPr id="594950" name="SMARTPenAnnotation356"/>
          <p:cNvSpPr>
            <a:spLocks/>
          </p:cNvSpPr>
          <p:nvPr/>
        </p:nvSpPr>
        <p:spPr bwMode="auto">
          <a:xfrm>
            <a:off x="339725" y="803275"/>
            <a:ext cx="8270875" cy="100013"/>
          </a:xfrm>
          <a:custGeom>
            <a:avLst/>
            <a:gdLst>
              <a:gd name="T0" fmla="*/ 0 w 5210"/>
              <a:gd name="T1" fmla="*/ 23 h 63"/>
              <a:gd name="T2" fmla="*/ 98 w 5210"/>
              <a:gd name="T3" fmla="*/ 22 h 63"/>
              <a:gd name="T4" fmla="*/ 105 w 5210"/>
              <a:gd name="T5" fmla="*/ 21 h 63"/>
              <a:gd name="T6" fmla="*/ 111 w 5210"/>
              <a:gd name="T7" fmla="*/ 20 h 63"/>
              <a:gd name="T8" fmla="*/ 150 w 5210"/>
              <a:gd name="T9" fmla="*/ 18 h 63"/>
              <a:gd name="T10" fmla="*/ 331 w 5210"/>
              <a:gd name="T11" fmla="*/ 17 h 63"/>
              <a:gd name="T12" fmla="*/ 418 w 5210"/>
              <a:gd name="T13" fmla="*/ 13 h 63"/>
              <a:gd name="T14" fmla="*/ 578 w 5210"/>
              <a:gd name="T15" fmla="*/ 15 h 63"/>
              <a:gd name="T16" fmla="*/ 614 w 5210"/>
              <a:gd name="T17" fmla="*/ 16 h 63"/>
              <a:gd name="T18" fmla="*/ 766 w 5210"/>
              <a:gd name="T19" fmla="*/ 17 h 63"/>
              <a:gd name="T20" fmla="*/ 1180 w 5210"/>
              <a:gd name="T21" fmla="*/ 17 h 63"/>
              <a:gd name="T22" fmla="*/ 1205 w 5210"/>
              <a:gd name="T23" fmla="*/ 19 h 63"/>
              <a:gd name="T24" fmla="*/ 1219 w 5210"/>
              <a:gd name="T25" fmla="*/ 20 h 63"/>
              <a:gd name="T26" fmla="*/ 1255 w 5210"/>
              <a:gd name="T27" fmla="*/ 22 h 63"/>
              <a:gd name="T28" fmla="*/ 1416 w 5210"/>
              <a:gd name="T29" fmla="*/ 23 h 63"/>
              <a:gd name="T30" fmla="*/ 1589 w 5210"/>
              <a:gd name="T31" fmla="*/ 23 h 63"/>
              <a:gd name="T32" fmla="*/ 1618 w 5210"/>
              <a:gd name="T33" fmla="*/ 21 h 63"/>
              <a:gd name="T34" fmla="*/ 1636 w 5210"/>
              <a:gd name="T35" fmla="*/ 20 h 63"/>
              <a:gd name="T36" fmla="*/ 1678 w 5210"/>
              <a:gd name="T37" fmla="*/ 18 h 63"/>
              <a:gd name="T38" fmla="*/ 1839 w 5210"/>
              <a:gd name="T39" fmla="*/ 17 h 63"/>
              <a:gd name="T40" fmla="*/ 1937 w 5210"/>
              <a:gd name="T41" fmla="*/ 15 h 63"/>
              <a:gd name="T42" fmla="*/ 1977 w 5210"/>
              <a:gd name="T43" fmla="*/ 13 h 63"/>
              <a:gd name="T44" fmla="*/ 2136 w 5210"/>
              <a:gd name="T45" fmla="*/ 12 h 63"/>
              <a:gd name="T46" fmla="*/ 2359 w 5210"/>
              <a:gd name="T47" fmla="*/ 12 h 63"/>
              <a:gd name="T48" fmla="*/ 2404 w 5210"/>
              <a:gd name="T49" fmla="*/ 10 h 63"/>
              <a:gd name="T50" fmla="*/ 2447 w 5210"/>
              <a:gd name="T51" fmla="*/ 8 h 63"/>
              <a:gd name="T52" fmla="*/ 2596 w 5210"/>
              <a:gd name="T53" fmla="*/ 6 h 63"/>
              <a:gd name="T54" fmla="*/ 2652 w 5210"/>
              <a:gd name="T55" fmla="*/ 4 h 63"/>
              <a:gd name="T56" fmla="*/ 2664 w 5210"/>
              <a:gd name="T57" fmla="*/ 3 h 63"/>
              <a:gd name="T58" fmla="*/ 2702 w 5210"/>
              <a:gd name="T59" fmla="*/ 1 h 63"/>
              <a:gd name="T60" fmla="*/ 2840 w 5210"/>
              <a:gd name="T61" fmla="*/ 0 h 63"/>
              <a:gd name="T62" fmla="*/ 3900 w 5210"/>
              <a:gd name="T63" fmla="*/ 0 h 63"/>
              <a:gd name="T64" fmla="*/ 4090 w 5210"/>
              <a:gd name="T65" fmla="*/ 6 h 63"/>
              <a:gd name="T66" fmla="*/ 4180 w 5210"/>
              <a:gd name="T67" fmla="*/ 10 h 63"/>
              <a:gd name="T68" fmla="*/ 4215 w 5210"/>
              <a:gd name="T69" fmla="*/ 12 h 63"/>
              <a:gd name="T70" fmla="*/ 4372 w 5210"/>
              <a:gd name="T71" fmla="*/ 20 h 63"/>
              <a:gd name="T72" fmla="*/ 4414 w 5210"/>
              <a:gd name="T73" fmla="*/ 22 h 63"/>
              <a:gd name="T74" fmla="*/ 4431 w 5210"/>
              <a:gd name="T75" fmla="*/ 23 h 63"/>
              <a:gd name="T76" fmla="*/ 4445 w 5210"/>
              <a:gd name="T77" fmla="*/ 24 h 63"/>
              <a:gd name="T78" fmla="*/ 4458 w 5210"/>
              <a:gd name="T79" fmla="*/ 25 h 63"/>
              <a:gd name="T80" fmla="*/ 4480 w 5210"/>
              <a:gd name="T81" fmla="*/ 27 h 63"/>
              <a:gd name="T82" fmla="*/ 4558 w 5210"/>
              <a:gd name="T83" fmla="*/ 29 h 63"/>
              <a:gd name="T84" fmla="*/ 4611 w 5210"/>
              <a:gd name="T85" fmla="*/ 32 h 63"/>
              <a:gd name="T86" fmla="*/ 4703 w 5210"/>
              <a:gd name="T87" fmla="*/ 35 h 63"/>
              <a:gd name="T88" fmla="*/ 4753 w 5210"/>
              <a:gd name="T89" fmla="*/ 38 h 63"/>
              <a:gd name="T90" fmla="*/ 4874 w 5210"/>
              <a:gd name="T91" fmla="*/ 43 h 63"/>
              <a:gd name="T92" fmla="*/ 4945 w 5210"/>
              <a:gd name="T93" fmla="*/ 45 h 63"/>
              <a:gd name="T94" fmla="*/ 4998 w 5210"/>
              <a:gd name="T95" fmla="*/ 48 h 63"/>
              <a:gd name="T96" fmla="*/ 5054 w 5210"/>
              <a:gd name="T97" fmla="*/ 46 h 63"/>
              <a:gd name="T98" fmla="*/ 5076 w 5210"/>
              <a:gd name="T99" fmla="*/ 46 h 63"/>
              <a:gd name="T100" fmla="*/ 5081 w 5210"/>
              <a:gd name="T101" fmla="*/ 47 h 63"/>
              <a:gd name="T102" fmla="*/ 5086 w 5210"/>
              <a:gd name="T103" fmla="*/ 48 h 63"/>
              <a:gd name="T104" fmla="*/ 5102 w 5210"/>
              <a:gd name="T105" fmla="*/ 50 h 63"/>
              <a:gd name="T106" fmla="*/ 5138 w 5210"/>
              <a:gd name="T107" fmla="*/ 51 h 63"/>
              <a:gd name="T108" fmla="*/ 5146 w 5210"/>
              <a:gd name="T109" fmla="*/ 53 h 63"/>
              <a:gd name="T110" fmla="*/ 5153 w 5210"/>
              <a:gd name="T111" fmla="*/ 54 h 63"/>
              <a:gd name="T112" fmla="*/ 5170 w 5210"/>
              <a:gd name="T113" fmla="*/ 56 h 63"/>
              <a:gd name="T114" fmla="*/ 5176 w 5210"/>
              <a:gd name="T115" fmla="*/ 57 h 63"/>
              <a:gd name="T116" fmla="*/ 5181 w 5210"/>
              <a:gd name="T117" fmla="*/ 58 h 63"/>
              <a:gd name="T118" fmla="*/ 5186 w 5210"/>
              <a:gd name="T119" fmla="*/ 59 h 63"/>
              <a:gd name="T120" fmla="*/ 5196 w 5210"/>
              <a:gd name="T121" fmla="*/ 61 h 63"/>
              <a:gd name="T122" fmla="*/ 5209 w 5210"/>
              <a:gd name="T123"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10" h="63">
                <a:moveTo>
                  <a:pt x="0" y="23"/>
                </a:moveTo>
                <a:lnTo>
                  <a:pt x="98" y="22"/>
                </a:lnTo>
                <a:lnTo>
                  <a:pt x="105" y="21"/>
                </a:lnTo>
                <a:lnTo>
                  <a:pt x="111" y="20"/>
                </a:lnTo>
                <a:lnTo>
                  <a:pt x="150" y="18"/>
                </a:lnTo>
                <a:lnTo>
                  <a:pt x="331" y="17"/>
                </a:lnTo>
                <a:lnTo>
                  <a:pt x="418" y="13"/>
                </a:lnTo>
                <a:lnTo>
                  <a:pt x="578" y="15"/>
                </a:lnTo>
                <a:lnTo>
                  <a:pt x="614" y="16"/>
                </a:lnTo>
                <a:lnTo>
                  <a:pt x="766" y="17"/>
                </a:lnTo>
                <a:lnTo>
                  <a:pt x="1180" y="17"/>
                </a:lnTo>
                <a:lnTo>
                  <a:pt x="1205" y="19"/>
                </a:lnTo>
                <a:lnTo>
                  <a:pt x="1219" y="20"/>
                </a:lnTo>
                <a:lnTo>
                  <a:pt x="1255" y="22"/>
                </a:lnTo>
                <a:lnTo>
                  <a:pt x="1416" y="23"/>
                </a:lnTo>
                <a:lnTo>
                  <a:pt x="1589" y="23"/>
                </a:lnTo>
                <a:lnTo>
                  <a:pt x="1618" y="21"/>
                </a:lnTo>
                <a:lnTo>
                  <a:pt x="1636" y="20"/>
                </a:lnTo>
                <a:lnTo>
                  <a:pt x="1678" y="18"/>
                </a:lnTo>
                <a:lnTo>
                  <a:pt x="1839" y="17"/>
                </a:lnTo>
                <a:lnTo>
                  <a:pt x="1937" y="15"/>
                </a:lnTo>
                <a:lnTo>
                  <a:pt x="1977" y="13"/>
                </a:lnTo>
                <a:lnTo>
                  <a:pt x="2136" y="12"/>
                </a:lnTo>
                <a:lnTo>
                  <a:pt x="2359" y="12"/>
                </a:lnTo>
                <a:lnTo>
                  <a:pt x="2404" y="10"/>
                </a:lnTo>
                <a:lnTo>
                  <a:pt x="2447" y="8"/>
                </a:lnTo>
                <a:lnTo>
                  <a:pt x="2596" y="6"/>
                </a:lnTo>
                <a:lnTo>
                  <a:pt x="2652" y="4"/>
                </a:lnTo>
                <a:lnTo>
                  <a:pt x="2664" y="3"/>
                </a:lnTo>
                <a:lnTo>
                  <a:pt x="2702" y="1"/>
                </a:lnTo>
                <a:lnTo>
                  <a:pt x="2840" y="0"/>
                </a:lnTo>
                <a:lnTo>
                  <a:pt x="3900" y="0"/>
                </a:lnTo>
                <a:lnTo>
                  <a:pt x="4090" y="6"/>
                </a:lnTo>
                <a:lnTo>
                  <a:pt x="4180" y="10"/>
                </a:lnTo>
                <a:lnTo>
                  <a:pt x="4215" y="12"/>
                </a:lnTo>
                <a:lnTo>
                  <a:pt x="4372" y="20"/>
                </a:lnTo>
                <a:lnTo>
                  <a:pt x="4414" y="22"/>
                </a:lnTo>
                <a:lnTo>
                  <a:pt x="4431" y="23"/>
                </a:lnTo>
                <a:lnTo>
                  <a:pt x="4445" y="24"/>
                </a:lnTo>
                <a:lnTo>
                  <a:pt x="4458" y="25"/>
                </a:lnTo>
                <a:lnTo>
                  <a:pt x="4480" y="27"/>
                </a:lnTo>
                <a:lnTo>
                  <a:pt x="4558" y="29"/>
                </a:lnTo>
                <a:lnTo>
                  <a:pt x="4611" y="32"/>
                </a:lnTo>
                <a:lnTo>
                  <a:pt x="4703" y="35"/>
                </a:lnTo>
                <a:lnTo>
                  <a:pt x="4753" y="38"/>
                </a:lnTo>
                <a:lnTo>
                  <a:pt x="4874" y="43"/>
                </a:lnTo>
                <a:lnTo>
                  <a:pt x="4945" y="45"/>
                </a:lnTo>
                <a:lnTo>
                  <a:pt x="4998" y="48"/>
                </a:lnTo>
                <a:lnTo>
                  <a:pt x="5054" y="46"/>
                </a:lnTo>
                <a:lnTo>
                  <a:pt x="5076" y="46"/>
                </a:lnTo>
                <a:lnTo>
                  <a:pt x="5081" y="47"/>
                </a:lnTo>
                <a:lnTo>
                  <a:pt x="5086" y="48"/>
                </a:lnTo>
                <a:lnTo>
                  <a:pt x="5102" y="50"/>
                </a:lnTo>
                <a:lnTo>
                  <a:pt x="5138" y="51"/>
                </a:lnTo>
                <a:lnTo>
                  <a:pt x="5146" y="53"/>
                </a:lnTo>
                <a:lnTo>
                  <a:pt x="5153" y="54"/>
                </a:lnTo>
                <a:lnTo>
                  <a:pt x="5170" y="56"/>
                </a:lnTo>
                <a:lnTo>
                  <a:pt x="5176" y="57"/>
                </a:lnTo>
                <a:lnTo>
                  <a:pt x="5181" y="58"/>
                </a:lnTo>
                <a:lnTo>
                  <a:pt x="5186" y="59"/>
                </a:lnTo>
                <a:lnTo>
                  <a:pt x="5196" y="61"/>
                </a:lnTo>
                <a:lnTo>
                  <a:pt x="5209"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51" name="SMARTPenAnnotation357"/>
          <p:cNvSpPr>
            <a:spLocks/>
          </p:cNvSpPr>
          <p:nvPr/>
        </p:nvSpPr>
        <p:spPr bwMode="auto">
          <a:xfrm>
            <a:off x="295275" y="1312863"/>
            <a:ext cx="1179513" cy="107950"/>
          </a:xfrm>
          <a:custGeom>
            <a:avLst/>
            <a:gdLst>
              <a:gd name="T0" fmla="*/ 0 w 743"/>
              <a:gd name="T1" fmla="*/ 0 h 68"/>
              <a:gd name="T2" fmla="*/ 6 w 743"/>
              <a:gd name="T3" fmla="*/ 0 h 68"/>
              <a:gd name="T4" fmla="*/ 14 w 743"/>
              <a:gd name="T5" fmla="*/ 2 h 68"/>
              <a:gd name="T6" fmla="*/ 18 w 743"/>
              <a:gd name="T7" fmla="*/ 3 h 68"/>
              <a:gd name="T8" fmla="*/ 31 w 743"/>
              <a:gd name="T9" fmla="*/ 5 h 68"/>
              <a:gd name="T10" fmla="*/ 44 w 743"/>
              <a:gd name="T11" fmla="*/ 7 h 68"/>
              <a:gd name="T12" fmla="*/ 52 w 743"/>
              <a:gd name="T13" fmla="*/ 8 h 68"/>
              <a:gd name="T14" fmla="*/ 59 w 743"/>
              <a:gd name="T15" fmla="*/ 10 h 68"/>
              <a:gd name="T16" fmla="*/ 65 w 743"/>
              <a:gd name="T17" fmla="*/ 12 h 68"/>
              <a:gd name="T18" fmla="*/ 71 w 743"/>
              <a:gd name="T19" fmla="*/ 13 h 68"/>
              <a:gd name="T20" fmla="*/ 83 w 743"/>
              <a:gd name="T21" fmla="*/ 17 h 68"/>
              <a:gd name="T22" fmla="*/ 89 w 743"/>
              <a:gd name="T23" fmla="*/ 19 h 68"/>
              <a:gd name="T24" fmla="*/ 101 w 743"/>
              <a:gd name="T25" fmla="*/ 21 h 68"/>
              <a:gd name="T26" fmla="*/ 113 w 743"/>
              <a:gd name="T27" fmla="*/ 22 h 68"/>
              <a:gd name="T28" fmla="*/ 119 w 743"/>
              <a:gd name="T29" fmla="*/ 24 h 68"/>
              <a:gd name="T30" fmla="*/ 126 w 743"/>
              <a:gd name="T31" fmla="*/ 25 h 68"/>
              <a:gd name="T32" fmla="*/ 133 w 743"/>
              <a:gd name="T33" fmla="*/ 27 h 68"/>
              <a:gd name="T34" fmla="*/ 139 w 743"/>
              <a:gd name="T35" fmla="*/ 28 h 68"/>
              <a:gd name="T36" fmla="*/ 145 w 743"/>
              <a:gd name="T37" fmla="*/ 30 h 68"/>
              <a:gd name="T38" fmla="*/ 158 w 743"/>
              <a:gd name="T39" fmla="*/ 32 h 68"/>
              <a:gd name="T40" fmla="*/ 166 w 743"/>
              <a:gd name="T41" fmla="*/ 33 h 68"/>
              <a:gd name="T42" fmla="*/ 178 w 743"/>
              <a:gd name="T43" fmla="*/ 34 h 68"/>
              <a:gd name="T44" fmla="*/ 211 w 743"/>
              <a:gd name="T45" fmla="*/ 39 h 68"/>
              <a:gd name="T46" fmla="*/ 226 w 743"/>
              <a:gd name="T47" fmla="*/ 41 h 68"/>
              <a:gd name="T48" fmla="*/ 240 w 743"/>
              <a:gd name="T49" fmla="*/ 42 h 68"/>
              <a:gd name="T50" fmla="*/ 262 w 743"/>
              <a:gd name="T51" fmla="*/ 44 h 68"/>
              <a:gd name="T52" fmla="*/ 271 w 743"/>
              <a:gd name="T53" fmla="*/ 46 h 68"/>
              <a:gd name="T54" fmla="*/ 280 w 743"/>
              <a:gd name="T55" fmla="*/ 47 h 68"/>
              <a:gd name="T56" fmla="*/ 299 w 743"/>
              <a:gd name="T57" fmla="*/ 49 h 68"/>
              <a:gd name="T58" fmla="*/ 352 w 743"/>
              <a:gd name="T59" fmla="*/ 53 h 68"/>
              <a:gd name="T60" fmla="*/ 394 w 743"/>
              <a:gd name="T61" fmla="*/ 55 h 68"/>
              <a:gd name="T62" fmla="*/ 411 w 743"/>
              <a:gd name="T63" fmla="*/ 55 h 68"/>
              <a:gd name="T64" fmla="*/ 425 w 743"/>
              <a:gd name="T65" fmla="*/ 56 h 68"/>
              <a:gd name="T66" fmla="*/ 438 w 743"/>
              <a:gd name="T67" fmla="*/ 57 h 68"/>
              <a:gd name="T68" fmla="*/ 449 w 743"/>
              <a:gd name="T69" fmla="*/ 59 h 68"/>
              <a:gd name="T70" fmla="*/ 462 w 743"/>
              <a:gd name="T71" fmla="*/ 60 h 68"/>
              <a:gd name="T72" fmla="*/ 477 w 743"/>
              <a:gd name="T73" fmla="*/ 60 h 68"/>
              <a:gd name="T74" fmla="*/ 518 w 743"/>
              <a:gd name="T75" fmla="*/ 61 h 68"/>
              <a:gd name="T76" fmla="*/ 529 w 743"/>
              <a:gd name="T77" fmla="*/ 61 h 68"/>
              <a:gd name="T78" fmla="*/ 563 w 743"/>
              <a:gd name="T79" fmla="*/ 63 h 68"/>
              <a:gd name="T80" fmla="*/ 599 w 743"/>
              <a:gd name="T81" fmla="*/ 66 h 68"/>
              <a:gd name="T82" fmla="*/ 621 w 743"/>
              <a:gd name="T83" fmla="*/ 67 h 68"/>
              <a:gd name="T84" fmla="*/ 639 w 743"/>
              <a:gd name="T85" fmla="*/ 67 h 68"/>
              <a:gd name="T86" fmla="*/ 742 w 743"/>
              <a:gd name="T87"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3" h="68">
                <a:moveTo>
                  <a:pt x="0" y="0"/>
                </a:moveTo>
                <a:lnTo>
                  <a:pt x="6" y="0"/>
                </a:lnTo>
                <a:lnTo>
                  <a:pt x="14" y="2"/>
                </a:lnTo>
                <a:lnTo>
                  <a:pt x="18" y="3"/>
                </a:lnTo>
                <a:lnTo>
                  <a:pt x="31" y="5"/>
                </a:lnTo>
                <a:lnTo>
                  <a:pt x="44" y="7"/>
                </a:lnTo>
                <a:lnTo>
                  <a:pt x="52" y="8"/>
                </a:lnTo>
                <a:lnTo>
                  <a:pt x="59" y="10"/>
                </a:lnTo>
                <a:lnTo>
                  <a:pt x="65" y="12"/>
                </a:lnTo>
                <a:lnTo>
                  <a:pt x="71" y="13"/>
                </a:lnTo>
                <a:lnTo>
                  <a:pt x="83" y="17"/>
                </a:lnTo>
                <a:lnTo>
                  <a:pt x="89" y="19"/>
                </a:lnTo>
                <a:lnTo>
                  <a:pt x="101" y="21"/>
                </a:lnTo>
                <a:lnTo>
                  <a:pt x="113" y="22"/>
                </a:lnTo>
                <a:lnTo>
                  <a:pt x="119" y="24"/>
                </a:lnTo>
                <a:lnTo>
                  <a:pt x="126" y="25"/>
                </a:lnTo>
                <a:lnTo>
                  <a:pt x="133" y="27"/>
                </a:lnTo>
                <a:lnTo>
                  <a:pt x="139" y="28"/>
                </a:lnTo>
                <a:lnTo>
                  <a:pt x="145" y="30"/>
                </a:lnTo>
                <a:lnTo>
                  <a:pt x="158" y="32"/>
                </a:lnTo>
                <a:lnTo>
                  <a:pt x="166" y="33"/>
                </a:lnTo>
                <a:lnTo>
                  <a:pt x="178" y="34"/>
                </a:lnTo>
                <a:lnTo>
                  <a:pt x="211" y="39"/>
                </a:lnTo>
                <a:lnTo>
                  <a:pt x="226" y="41"/>
                </a:lnTo>
                <a:lnTo>
                  <a:pt x="240" y="42"/>
                </a:lnTo>
                <a:lnTo>
                  <a:pt x="262" y="44"/>
                </a:lnTo>
                <a:lnTo>
                  <a:pt x="271" y="46"/>
                </a:lnTo>
                <a:lnTo>
                  <a:pt x="280" y="47"/>
                </a:lnTo>
                <a:lnTo>
                  <a:pt x="299" y="49"/>
                </a:lnTo>
                <a:lnTo>
                  <a:pt x="352" y="53"/>
                </a:lnTo>
                <a:lnTo>
                  <a:pt x="394" y="55"/>
                </a:lnTo>
                <a:lnTo>
                  <a:pt x="411" y="55"/>
                </a:lnTo>
                <a:lnTo>
                  <a:pt x="425" y="56"/>
                </a:lnTo>
                <a:lnTo>
                  <a:pt x="438" y="57"/>
                </a:lnTo>
                <a:lnTo>
                  <a:pt x="449" y="59"/>
                </a:lnTo>
                <a:lnTo>
                  <a:pt x="462" y="60"/>
                </a:lnTo>
                <a:lnTo>
                  <a:pt x="477" y="60"/>
                </a:lnTo>
                <a:lnTo>
                  <a:pt x="518" y="61"/>
                </a:lnTo>
                <a:lnTo>
                  <a:pt x="529" y="61"/>
                </a:lnTo>
                <a:lnTo>
                  <a:pt x="563" y="63"/>
                </a:lnTo>
                <a:lnTo>
                  <a:pt x="599" y="66"/>
                </a:lnTo>
                <a:lnTo>
                  <a:pt x="621" y="67"/>
                </a:lnTo>
                <a:lnTo>
                  <a:pt x="639" y="67"/>
                </a:lnTo>
                <a:lnTo>
                  <a:pt x="742"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52" name="SMARTPenAnnotation358"/>
          <p:cNvSpPr>
            <a:spLocks/>
          </p:cNvSpPr>
          <p:nvPr/>
        </p:nvSpPr>
        <p:spPr bwMode="auto">
          <a:xfrm>
            <a:off x="3741738" y="1300163"/>
            <a:ext cx="4751387" cy="103187"/>
          </a:xfrm>
          <a:custGeom>
            <a:avLst/>
            <a:gdLst>
              <a:gd name="T0" fmla="*/ 0 w 2993"/>
              <a:gd name="T1" fmla="*/ 25 h 65"/>
              <a:gd name="T2" fmla="*/ 17 w 2993"/>
              <a:gd name="T3" fmla="*/ 25 h 65"/>
              <a:gd name="T4" fmla="*/ 27 w 2993"/>
              <a:gd name="T5" fmla="*/ 26 h 65"/>
              <a:gd name="T6" fmla="*/ 33 w 2993"/>
              <a:gd name="T7" fmla="*/ 28 h 65"/>
              <a:gd name="T8" fmla="*/ 50 w 2993"/>
              <a:gd name="T9" fmla="*/ 30 h 65"/>
              <a:gd name="T10" fmla="*/ 75 w 2993"/>
              <a:gd name="T11" fmla="*/ 28 h 65"/>
              <a:gd name="T12" fmla="*/ 105 w 2993"/>
              <a:gd name="T13" fmla="*/ 26 h 65"/>
              <a:gd name="T14" fmla="*/ 236 w 2993"/>
              <a:gd name="T15" fmla="*/ 20 h 65"/>
              <a:gd name="T16" fmla="*/ 267 w 2993"/>
              <a:gd name="T17" fmla="*/ 19 h 65"/>
              <a:gd name="T18" fmla="*/ 317 w 2993"/>
              <a:gd name="T19" fmla="*/ 15 h 65"/>
              <a:gd name="T20" fmla="*/ 448 w 2993"/>
              <a:gd name="T21" fmla="*/ 9 h 65"/>
              <a:gd name="T22" fmla="*/ 478 w 2993"/>
              <a:gd name="T23" fmla="*/ 8 h 65"/>
              <a:gd name="T24" fmla="*/ 491 w 2993"/>
              <a:gd name="T25" fmla="*/ 7 h 65"/>
              <a:gd name="T26" fmla="*/ 504 w 2993"/>
              <a:gd name="T27" fmla="*/ 5 h 65"/>
              <a:gd name="T28" fmla="*/ 527 w 2993"/>
              <a:gd name="T29" fmla="*/ 4 h 65"/>
              <a:gd name="T30" fmla="*/ 558 w 2993"/>
              <a:gd name="T31" fmla="*/ 2 h 65"/>
              <a:gd name="T32" fmla="*/ 609 w 2993"/>
              <a:gd name="T33" fmla="*/ 0 h 65"/>
              <a:gd name="T34" fmla="*/ 693 w 2993"/>
              <a:gd name="T35" fmla="*/ 1 h 65"/>
              <a:gd name="T36" fmla="*/ 780 w 2993"/>
              <a:gd name="T37" fmla="*/ 2 h 65"/>
              <a:gd name="T38" fmla="*/ 1021 w 2993"/>
              <a:gd name="T39" fmla="*/ 2 h 65"/>
              <a:gd name="T40" fmla="*/ 1071 w 2993"/>
              <a:gd name="T41" fmla="*/ 4 h 65"/>
              <a:gd name="T42" fmla="*/ 1091 w 2993"/>
              <a:gd name="T43" fmla="*/ 5 h 65"/>
              <a:gd name="T44" fmla="*/ 1176 w 2993"/>
              <a:gd name="T45" fmla="*/ 7 h 65"/>
              <a:gd name="T46" fmla="*/ 1287 w 2993"/>
              <a:gd name="T47" fmla="*/ 8 h 65"/>
              <a:gd name="T48" fmla="*/ 1325 w 2993"/>
              <a:gd name="T49" fmla="*/ 10 h 65"/>
              <a:gd name="T50" fmla="*/ 1346 w 2993"/>
              <a:gd name="T51" fmla="*/ 11 h 65"/>
              <a:gd name="T52" fmla="*/ 1508 w 2993"/>
              <a:gd name="T53" fmla="*/ 17 h 65"/>
              <a:gd name="T54" fmla="*/ 1569 w 2993"/>
              <a:gd name="T55" fmla="*/ 19 h 65"/>
              <a:gd name="T56" fmla="*/ 1633 w 2993"/>
              <a:gd name="T57" fmla="*/ 23 h 65"/>
              <a:gd name="T58" fmla="*/ 1722 w 2993"/>
              <a:gd name="T59" fmla="*/ 25 h 65"/>
              <a:gd name="T60" fmla="*/ 1760 w 2993"/>
              <a:gd name="T61" fmla="*/ 28 h 65"/>
              <a:gd name="T62" fmla="*/ 1893 w 2993"/>
              <a:gd name="T63" fmla="*/ 33 h 65"/>
              <a:gd name="T64" fmla="*/ 2026 w 2993"/>
              <a:gd name="T65" fmla="*/ 35 h 65"/>
              <a:gd name="T66" fmla="*/ 2121 w 2993"/>
              <a:gd name="T67" fmla="*/ 36 h 65"/>
              <a:gd name="T68" fmla="*/ 2152 w 2993"/>
              <a:gd name="T69" fmla="*/ 38 h 65"/>
              <a:gd name="T70" fmla="*/ 2166 w 2993"/>
              <a:gd name="T71" fmla="*/ 39 h 65"/>
              <a:gd name="T72" fmla="*/ 2218 w 2993"/>
              <a:gd name="T73" fmla="*/ 41 h 65"/>
              <a:gd name="T74" fmla="*/ 2311 w 2993"/>
              <a:gd name="T75" fmla="*/ 42 h 65"/>
              <a:gd name="T76" fmla="*/ 2372 w 2993"/>
              <a:gd name="T77" fmla="*/ 40 h 65"/>
              <a:gd name="T78" fmla="*/ 2382 w 2993"/>
              <a:gd name="T79" fmla="*/ 39 h 65"/>
              <a:gd name="T80" fmla="*/ 2411 w 2993"/>
              <a:gd name="T81" fmla="*/ 37 h 65"/>
              <a:gd name="T82" fmla="*/ 2545 w 2993"/>
              <a:gd name="T83" fmla="*/ 36 h 65"/>
              <a:gd name="T84" fmla="*/ 2577 w 2993"/>
              <a:gd name="T85" fmla="*/ 38 h 65"/>
              <a:gd name="T86" fmla="*/ 2594 w 2993"/>
              <a:gd name="T87" fmla="*/ 39 h 65"/>
              <a:gd name="T88" fmla="*/ 2632 w 2993"/>
              <a:gd name="T89" fmla="*/ 41 h 65"/>
              <a:gd name="T90" fmla="*/ 2713 w 2993"/>
              <a:gd name="T91" fmla="*/ 42 h 65"/>
              <a:gd name="T92" fmla="*/ 2759 w 2993"/>
              <a:gd name="T93" fmla="*/ 45 h 65"/>
              <a:gd name="T94" fmla="*/ 2778 w 2993"/>
              <a:gd name="T95" fmla="*/ 46 h 65"/>
              <a:gd name="T96" fmla="*/ 2794 w 2993"/>
              <a:gd name="T97" fmla="*/ 48 h 65"/>
              <a:gd name="T98" fmla="*/ 2808 w 2993"/>
              <a:gd name="T99" fmla="*/ 49 h 65"/>
              <a:gd name="T100" fmla="*/ 2829 w 2993"/>
              <a:gd name="T101" fmla="*/ 51 h 65"/>
              <a:gd name="T102" fmla="*/ 2847 w 2993"/>
              <a:gd name="T103" fmla="*/ 53 h 65"/>
              <a:gd name="T104" fmla="*/ 2856 w 2993"/>
              <a:gd name="T105" fmla="*/ 54 h 65"/>
              <a:gd name="T106" fmla="*/ 2864 w 2993"/>
              <a:gd name="T107" fmla="*/ 56 h 65"/>
              <a:gd name="T108" fmla="*/ 2879 w 2993"/>
              <a:gd name="T109" fmla="*/ 57 h 65"/>
              <a:gd name="T110" fmla="*/ 2959 w 2993"/>
              <a:gd name="T111" fmla="*/ 59 h 65"/>
              <a:gd name="T112" fmla="*/ 2963 w 2993"/>
              <a:gd name="T113" fmla="*/ 60 h 65"/>
              <a:gd name="T114" fmla="*/ 2967 w 2993"/>
              <a:gd name="T115" fmla="*/ 61 h 65"/>
              <a:gd name="T116" fmla="*/ 2976 w 2993"/>
              <a:gd name="T117" fmla="*/ 63 h 65"/>
              <a:gd name="T118" fmla="*/ 2992 w 2993"/>
              <a:gd name="T119"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3" h="65">
                <a:moveTo>
                  <a:pt x="0" y="25"/>
                </a:moveTo>
                <a:lnTo>
                  <a:pt x="17" y="25"/>
                </a:lnTo>
                <a:lnTo>
                  <a:pt x="27" y="26"/>
                </a:lnTo>
                <a:lnTo>
                  <a:pt x="33" y="28"/>
                </a:lnTo>
                <a:lnTo>
                  <a:pt x="50" y="30"/>
                </a:lnTo>
                <a:lnTo>
                  <a:pt x="75" y="28"/>
                </a:lnTo>
                <a:lnTo>
                  <a:pt x="105" y="26"/>
                </a:lnTo>
                <a:lnTo>
                  <a:pt x="236" y="20"/>
                </a:lnTo>
                <a:lnTo>
                  <a:pt x="267" y="19"/>
                </a:lnTo>
                <a:lnTo>
                  <a:pt x="317" y="15"/>
                </a:lnTo>
                <a:lnTo>
                  <a:pt x="448" y="9"/>
                </a:lnTo>
                <a:lnTo>
                  <a:pt x="478" y="8"/>
                </a:lnTo>
                <a:lnTo>
                  <a:pt x="491" y="7"/>
                </a:lnTo>
                <a:lnTo>
                  <a:pt x="504" y="5"/>
                </a:lnTo>
                <a:lnTo>
                  <a:pt x="527" y="4"/>
                </a:lnTo>
                <a:lnTo>
                  <a:pt x="558" y="2"/>
                </a:lnTo>
                <a:lnTo>
                  <a:pt x="609" y="0"/>
                </a:lnTo>
                <a:lnTo>
                  <a:pt x="693" y="1"/>
                </a:lnTo>
                <a:lnTo>
                  <a:pt x="780" y="2"/>
                </a:lnTo>
                <a:lnTo>
                  <a:pt x="1021" y="2"/>
                </a:lnTo>
                <a:lnTo>
                  <a:pt x="1071" y="4"/>
                </a:lnTo>
                <a:lnTo>
                  <a:pt x="1091" y="5"/>
                </a:lnTo>
                <a:lnTo>
                  <a:pt x="1176" y="7"/>
                </a:lnTo>
                <a:lnTo>
                  <a:pt x="1287" y="8"/>
                </a:lnTo>
                <a:lnTo>
                  <a:pt x="1325" y="10"/>
                </a:lnTo>
                <a:lnTo>
                  <a:pt x="1346" y="11"/>
                </a:lnTo>
                <a:lnTo>
                  <a:pt x="1508" y="17"/>
                </a:lnTo>
                <a:lnTo>
                  <a:pt x="1569" y="19"/>
                </a:lnTo>
                <a:lnTo>
                  <a:pt x="1633" y="23"/>
                </a:lnTo>
                <a:lnTo>
                  <a:pt x="1722" y="25"/>
                </a:lnTo>
                <a:lnTo>
                  <a:pt x="1760" y="28"/>
                </a:lnTo>
                <a:lnTo>
                  <a:pt x="1893" y="33"/>
                </a:lnTo>
                <a:lnTo>
                  <a:pt x="2026" y="35"/>
                </a:lnTo>
                <a:lnTo>
                  <a:pt x="2121" y="36"/>
                </a:lnTo>
                <a:lnTo>
                  <a:pt x="2152" y="38"/>
                </a:lnTo>
                <a:lnTo>
                  <a:pt x="2166" y="39"/>
                </a:lnTo>
                <a:lnTo>
                  <a:pt x="2218" y="41"/>
                </a:lnTo>
                <a:lnTo>
                  <a:pt x="2311" y="42"/>
                </a:lnTo>
                <a:lnTo>
                  <a:pt x="2372" y="40"/>
                </a:lnTo>
                <a:lnTo>
                  <a:pt x="2382" y="39"/>
                </a:lnTo>
                <a:lnTo>
                  <a:pt x="2411" y="37"/>
                </a:lnTo>
                <a:lnTo>
                  <a:pt x="2545" y="36"/>
                </a:lnTo>
                <a:lnTo>
                  <a:pt x="2577" y="38"/>
                </a:lnTo>
                <a:lnTo>
                  <a:pt x="2594" y="39"/>
                </a:lnTo>
                <a:lnTo>
                  <a:pt x="2632" y="41"/>
                </a:lnTo>
                <a:lnTo>
                  <a:pt x="2713" y="42"/>
                </a:lnTo>
                <a:lnTo>
                  <a:pt x="2759" y="45"/>
                </a:lnTo>
                <a:lnTo>
                  <a:pt x="2778" y="46"/>
                </a:lnTo>
                <a:lnTo>
                  <a:pt x="2794" y="48"/>
                </a:lnTo>
                <a:lnTo>
                  <a:pt x="2808" y="49"/>
                </a:lnTo>
                <a:lnTo>
                  <a:pt x="2829" y="51"/>
                </a:lnTo>
                <a:lnTo>
                  <a:pt x="2847" y="53"/>
                </a:lnTo>
                <a:lnTo>
                  <a:pt x="2856" y="54"/>
                </a:lnTo>
                <a:lnTo>
                  <a:pt x="2864" y="56"/>
                </a:lnTo>
                <a:lnTo>
                  <a:pt x="2879" y="57"/>
                </a:lnTo>
                <a:lnTo>
                  <a:pt x="2959" y="59"/>
                </a:lnTo>
                <a:lnTo>
                  <a:pt x="2963" y="60"/>
                </a:lnTo>
                <a:lnTo>
                  <a:pt x="2967" y="61"/>
                </a:lnTo>
                <a:lnTo>
                  <a:pt x="2976" y="63"/>
                </a:lnTo>
                <a:lnTo>
                  <a:pt x="2992" y="6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53" name="SMARTPenAnnotation359"/>
          <p:cNvSpPr>
            <a:spLocks/>
          </p:cNvSpPr>
          <p:nvPr/>
        </p:nvSpPr>
        <p:spPr bwMode="auto">
          <a:xfrm>
            <a:off x="204788" y="1768475"/>
            <a:ext cx="3806825" cy="46038"/>
          </a:xfrm>
          <a:custGeom>
            <a:avLst/>
            <a:gdLst>
              <a:gd name="T0" fmla="*/ 0 w 2398"/>
              <a:gd name="T1" fmla="*/ 0 h 29"/>
              <a:gd name="T2" fmla="*/ 3 w 2398"/>
              <a:gd name="T3" fmla="*/ 0 h 29"/>
              <a:gd name="T4" fmla="*/ 5 w 2398"/>
              <a:gd name="T5" fmla="*/ 0 h 29"/>
              <a:gd name="T6" fmla="*/ 8 w 2398"/>
              <a:gd name="T7" fmla="*/ 1 h 29"/>
              <a:gd name="T8" fmla="*/ 11 w 2398"/>
              <a:gd name="T9" fmla="*/ 3 h 29"/>
              <a:gd name="T10" fmla="*/ 17 w 2398"/>
              <a:gd name="T11" fmla="*/ 4 h 29"/>
              <a:gd name="T12" fmla="*/ 25 w 2398"/>
              <a:gd name="T13" fmla="*/ 6 h 29"/>
              <a:gd name="T14" fmla="*/ 61 w 2398"/>
              <a:gd name="T15" fmla="*/ 13 h 29"/>
              <a:gd name="T16" fmla="*/ 72 w 2398"/>
              <a:gd name="T17" fmla="*/ 15 h 29"/>
              <a:gd name="T18" fmla="*/ 101 w 2398"/>
              <a:gd name="T19" fmla="*/ 19 h 29"/>
              <a:gd name="T20" fmla="*/ 113 w 2398"/>
              <a:gd name="T21" fmla="*/ 20 h 29"/>
              <a:gd name="T22" fmla="*/ 123 w 2398"/>
              <a:gd name="T23" fmla="*/ 21 h 29"/>
              <a:gd name="T24" fmla="*/ 133 w 2398"/>
              <a:gd name="T25" fmla="*/ 21 h 29"/>
              <a:gd name="T26" fmla="*/ 159 w 2398"/>
              <a:gd name="T27" fmla="*/ 22 h 29"/>
              <a:gd name="T28" fmla="*/ 194 w 2398"/>
              <a:gd name="T29" fmla="*/ 22 h 29"/>
              <a:gd name="T30" fmla="*/ 205 w 2398"/>
              <a:gd name="T31" fmla="*/ 23 h 29"/>
              <a:gd name="T32" fmla="*/ 215 w 2398"/>
              <a:gd name="T33" fmla="*/ 24 h 29"/>
              <a:gd name="T34" fmla="*/ 224 w 2398"/>
              <a:gd name="T35" fmla="*/ 25 h 29"/>
              <a:gd name="T36" fmla="*/ 236 w 2398"/>
              <a:gd name="T37" fmla="*/ 26 h 29"/>
              <a:gd name="T38" fmla="*/ 251 w 2398"/>
              <a:gd name="T39" fmla="*/ 27 h 29"/>
              <a:gd name="T40" fmla="*/ 321 w 2398"/>
              <a:gd name="T41" fmla="*/ 28 h 29"/>
              <a:gd name="T42" fmla="*/ 939 w 2398"/>
              <a:gd name="T43" fmla="*/ 28 h 29"/>
              <a:gd name="T44" fmla="*/ 951 w 2398"/>
              <a:gd name="T45" fmla="*/ 27 h 29"/>
              <a:gd name="T46" fmla="*/ 964 w 2398"/>
              <a:gd name="T47" fmla="*/ 26 h 29"/>
              <a:gd name="T48" fmla="*/ 976 w 2398"/>
              <a:gd name="T49" fmla="*/ 25 h 29"/>
              <a:gd name="T50" fmla="*/ 988 w 2398"/>
              <a:gd name="T51" fmla="*/ 24 h 29"/>
              <a:gd name="T52" fmla="*/ 1000 w 2398"/>
              <a:gd name="T53" fmla="*/ 23 h 29"/>
              <a:gd name="T54" fmla="*/ 1058 w 2398"/>
              <a:gd name="T55" fmla="*/ 21 h 29"/>
              <a:gd name="T56" fmla="*/ 1112 w 2398"/>
              <a:gd name="T57" fmla="*/ 19 h 29"/>
              <a:gd name="T58" fmla="*/ 1205 w 2398"/>
              <a:gd name="T59" fmla="*/ 15 h 29"/>
              <a:gd name="T60" fmla="*/ 1266 w 2398"/>
              <a:gd name="T61" fmla="*/ 13 h 29"/>
              <a:gd name="T62" fmla="*/ 1350 w 2398"/>
              <a:gd name="T63" fmla="*/ 11 h 29"/>
              <a:gd name="T64" fmla="*/ 1443 w 2398"/>
              <a:gd name="T65" fmla="*/ 7 h 29"/>
              <a:gd name="T66" fmla="*/ 1489 w 2398"/>
              <a:gd name="T67" fmla="*/ 6 h 29"/>
              <a:gd name="T68" fmla="*/ 2015 w 2398"/>
              <a:gd name="T69" fmla="*/ 5 h 29"/>
              <a:gd name="T70" fmla="*/ 2028 w 2398"/>
              <a:gd name="T71" fmla="*/ 6 h 29"/>
              <a:gd name="T72" fmla="*/ 2074 w 2398"/>
              <a:gd name="T73" fmla="*/ 9 h 29"/>
              <a:gd name="T74" fmla="*/ 2098 w 2398"/>
              <a:gd name="T75" fmla="*/ 10 h 29"/>
              <a:gd name="T76" fmla="*/ 2173 w 2398"/>
              <a:gd name="T77" fmla="*/ 11 h 29"/>
              <a:gd name="T78" fmla="*/ 2381 w 2398"/>
              <a:gd name="T79" fmla="*/ 11 h 29"/>
              <a:gd name="T80" fmla="*/ 2397 w 2398"/>
              <a:gd name="T81"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98" h="29">
                <a:moveTo>
                  <a:pt x="0" y="0"/>
                </a:moveTo>
                <a:lnTo>
                  <a:pt x="3" y="0"/>
                </a:lnTo>
                <a:lnTo>
                  <a:pt x="5" y="0"/>
                </a:lnTo>
                <a:lnTo>
                  <a:pt x="8" y="1"/>
                </a:lnTo>
                <a:lnTo>
                  <a:pt x="11" y="3"/>
                </a:lnTo>
                <a:lnTo>
                  <a:pt x="17" y="4"/>
                </a:lnTo>
                <a:lnTo>
                  <a:pt x="25" y="6"/>
                </a:lnTo>
                <a:lnTo>
                  <a:pt x="61" y="13"/>
                </a:lnTo>
                <a:lnTo>
                  <a:pt x="72" y="15"/>
                </a:lnTo>
                <a:lnTo>
                  <a:pt x="101" y="19"/>
                </a:lnTo>
                <a:lnTo>
                  <a:pt x="113" y="20"/>
                </a:lnTo>
                <a:lnTo>
                  <a:pt x="123" y="21"/>
                </a:lnTo>
                <a:lnTo>
                  <a:pt x="133" y="21"/>
                </a:lnTo>
                <a:lnTo>
                  <a:pt x="159" y="22"/>
                </a:lnTo>
                <a:lnTo>
                  <a:pt x="194" y="22"/>
                </a:lnTo>
                <a:lnTo>
                  <a:pt x="205" y="23"/>
                </a:lnTo>
                <a:lnTo>
                  <a:pt x="215" y="24"/>
                </a:lnTo>
                <a:lnTo>
                  <a:pt x="224" y="25"/>
                </a:lnTo>
                <a:lnTo>
                  <a:pt x="236" y="26"/>
                </a:lnTo>
                <a:lnTo>
                  <a:pt x="251" y="27"/>
                </a:lnTo>
                <a:lnTo>
                  <a:pt x="321" y="28"/>
                </a:lnTo>
                <a:lnTo>
                  <a:pt x="939" y="28"/>
                </a:lnTo>
                <a:lnTo>
                  <a:pt x="951" y="27"/>
                </a:lnTo>
                <a:lnTo>
                  <a:pt x="964" y="26"/>
                </a:lnTo>
                <a:lnTo>
                  <a:pt x="976" y="25"/>
                </a:lnTo>
                <a:lnTo>
                  <a:pt x="988" y="24"/>
                </a:lnTo>
                <a:lnTo>
                  <a:pt x="1000" y="23"/>
                </a:lnTo>
                <a:lnTo>
                  <a:pt x="1058" y="21"/>
                </a:lnTo>
                <a:lnTo>
                  <a:pt x="1112" y="19"/>
                </a:lnTo>
                <a:lnTo>
                  <a:pt x="1205" y="15"/>
                </a:lnTo>
                <a:lnTo>
                  <a:pt x="1266" y="13"/>
                </a:lnTo>
                <a:lnTo>
                  <a:pt x="1350" y="11"/>
                </a:lnTo>
                <a:lnTo>
                  <a:pt x="1443" y="7"/>
                </a:lnTo>
                <a:lnTo>
                  <a:pt x="1489" y="6"/>
                </a:lnTo>
                <a:lnTo>
                  <a:pt x="2015" y="5"/>
                </a:lnTo>
                <a:lnTo>
                  <a:pt x="2028" y="6"/>
                </a:lnTo>
                <a:lnTo>
                  <a:pt x="2074" y="9"/>
                </a:lnTo>
                <a:lnTo>
                  <a:pt x="2098" y="10"/>
                </a:lnTo>
                <a:lnTo>
                  <a:pt x="2173" y="11"/>
                </a:lnTo>
                <a:lnTo>
                  <a:pt x="2381" y="11"/>
                </a:lnTo>
                <a:lnTo>
                  <a:pt x="2397"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54" name="SMARTPenAnnotation360"/>
          <p:cNvSpPr>
            <a:spLocks/>
          </p:cNvSpPr>
          <p:nvPr/>
        </p:nvSpPr>
        <p:spPr bwMode="auto">
          <a:xfrm>
            <a:off x="4322763" y="1724025"/>
            <a:ext cx="4216400" cy="134938"/>
          </a:xfrm>
          <a:custGeom>
            <a:avLst/>
            <a:gdLst>
              <a:gd name="T0" fmla="*/ 0 w 2656"/>
              <a:gd name="T1" fmla="*/ 28 h 85"/>
              <a:gd name="T2" fmla="*/ 57 w 2656"/>
              <a:gd name="T3" fmla="*/ 29 h 85"/>
              <a:gd name="T4" fmla="*/ 137 w 2656"/>
              <a:gd name="T5" fmla="*/ 30 h 85"/>
              <a:gd name="T6" fmla="*/ 215 w 2656"/>
              <a:gd name="T7" fmla="*/ 28 h 85"/>
              <a:gd name="T8" fmla="*/ 544 w 2656"/>
              <a:gd name="T9" fmla="*/ 28 h 85"/>
              <a:gd name="T10" fmla="*/ 574 w 2656"/>
              <a:gd name="T11" fmla="*/ 26 h 85"/>
              <a:gd name="T12" fmla="*/ 603 w 2656"/>
              <a:gd name="T13" fmla="*/ 24 h 85"/>
              <a:gd name="T14" fmla="*/ 649 w 2656"/>
              <a:gd name="T15" fmla="*/ 22 h 85"/>
              <a:gd name="T16" fmla="*/ 681 w 2656"/>
              <a:gd name="T17" fmla="*/ 19 h 85"/>
              <a:gd name="T18" fmla="*/ 774 w 2656"/>
              <a:gd name="T19" fmla="*/ 16 h 85"/>
              <a:gd name="T20" fmla="*/ 794 w 2656"/>
              <a:gd name="T21" fmla="*/ 15 h 85"/>
              <a:gd name="T22" fmla="*/ 835 w 2656"/>
              <a:gd name="T23" fmla="*/ 13 h 85"/>
              <a:gd name="T24" fmla="*/ 914 w 2656"/>
              <a:gd name="T25" fmla="*/ 11 h 85"/>
              <a:gd name="T26" fmla="*/ 1019 w 2656"/>
              <a:gd name="T27" fmla="*/ 7 h 85"/>
              <a:gd name="T28" fmla="*/ 1084 w 2656"/>
              <a:gd name="T29" fmla="*/ 4 h 85"/>
              <a:gd name="T30" fmla="*/ 1134 w 2656"/>
              <a:gd name="T31" fmla="*/ 2 h 85"/>
              <a:gd name="T32" fmla="*/ 1206 w 2656"/>
              <a:gd name="T33" fmla="*/ 0 h 85"/>
              <a:gd name="T34" fmla="*/ 1435 w 2656"/>
              <a:gd name="T35" fmla="*/ 0 h 85"/>
              <a:gd name="T36" fmla="*/ 1462 w 2656"/>
              <a:gd name="T37" fmla="*/ 1 h 85"/>
              <a:gd name="T38" fmla="*/ 1492 w 2656"/>
              <a:gd name="T39" fmla="*/ 3 h 85"/>
              <a:gd name="T40" fmla="*/ 1555 w 2656"/>
              <a:gd name="T41" fmla="*/ 5 h 85"/>
              <a:gd name="T42" fmla="*/ 1572 w 2656"/>
              <a:gd name="T43" fmla="*/ 7 h 85"/>
              <a:gd name="T44" fmla="*/ 1588 w 2656"/>
              <a:gd name="T45" fmla="*/ 8 h 85"/>
              <a:gd name="T46" fmla="*/ 1649 w 2656"/>
              <a:gd name="T47" fmla="*/ 11 h 85"/>
              <a:gd name="T48" fmla="*/ 1688 w 2656"/>
              <a:gd name="T49" fmla="*/ 13 h 85"/>
              <a:gd name="T50" fmla="*/ 1717 w 2656"/>
              <a:gd name="T51" fmla="*/ 15 h 85"/>
              <a:gd name="T52" fmla="*/ 1741 w 2656"/>
              <a:gd name="T53" fmla="*/ 17 h 85"/>
              <a:gd name="T54" fmla="*/ 1824 w 2656"/>
              <a:gd name="T55" fmla="*/ 24 h 85"/>
              <a:gd name="T56" fmla="*/ 2010 w 2656"/>
              <a:gd name="T57" fmla="*/ 35 h 85"/>
              <a:gd name="T58" fmla="*/ 2070 w 2656"/>
              <a:gd name="T59" fmla="*/ 38 h 85"/>
              <a:gd name="T60" fmla="*/ 2122 w 2656"/>
              <a:gd name="T61" fmla="*/ 40 h 85"/>
              <a:gd name="T62" fmla="*/ 2143 w 2656"/>
              <a:gd name="T63" fmla="*/ 43 h 85"/>
              <a:gd name="T64" fmla="*/ 2219 w 2656"/>
              <a:gd name="T65" fmla="*/ 45 h 85"/>
              <a:gd name="T66" fmla="*/ 2437 w 2656"/>
              <a:gd name="T67" fmla="*/ 45 h 85"/>
              <a:gd name="T68" fmla="*/ 2459 w 2656"/>
              <a:gd name="T69" fmla="*/ 46 h 85"/>
              <a:gd name="T70" fmla="*/ 2471 w 2656"/>
              <a:gd name="T71" fmla="*/ 48 h 85"/>
              <a:gd name="T72" fmla="*/ 2487 w 2656"/>
              <a:gd name="T73" fmla="*/ 50 h 85"/>
              <a:gd name="T74" fmla="*/ 2566 w 2656"/>
              <a:gd name="T75" fmla="*/ 63 h 85"/>
              <a:gd name="T76" fmla="*/ 2600 w 2656"/>
              <a:gd name="T77" fmla="*/ 69 h 85"/>
              <a:gd name="T78" fmla="*/ 2608 w 2656"/>
              <a:gd name="T79" fmla="*/ 71 h 85"/>
              <a:gd name="T80" fmla="*/ 2615 w 2656"/>
              <a:gd name="T81" fmla="*/ 73 h 85"/>
              <a:gd name="T82" fmla="*/ 2620 w 2656"/>
              <a:gd name="T83" fmla="*/ 75 h 85"/>
              <a:gd name="T84" fmla="*/ 2629 w 2656"/>
              <a:gd name="T85" fmla="*/ 77 h 85"/>
              <a:gd name="T86" fmla="*/ 2642 w 2656"/>
              <a:gd name="T87" fmla="*/ 79 h 85"/>
              <a:gd name="T88" fmla="*/ 2645 w 2656"/>
              <a:gd name="T89" fmla="*/ 80 h 85"/>
              <a:gd name="T90" fmla="*/ 2655 w 2656"/>
              <a:gd name="T91"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6" h="85">
                <a:moveTo>
                  <a:pt x="0" y="28"/>
                </a:moveTo>
                <a:lnTo>
                  <a:pt x="57" y="29"/>
                </a:lnTo>
                <a:lnTo>
                  <a:pt x="137" y="30"/>
                </a:lnTo>
                <a:lnTo>
                  <a:pt x="215" y="28"/>
                </a:lnTo>
                <a:lnTo>
                  <a:pt x="544" y="28"/>
                </a:lnTo>
                <a:lnTo>
                  <a:pt x="574" y="26"/>
                </a:lnTo>
                <a:lnTo>
                  <a:pt x="603" y="24"/>
                </a:lnTo>
                <a:lnTo>
                  <a:pt x="649" y="22"/>
                </a:lnTo>
                <a:lnTo>
                  <a:pt x="681" y="19"/>
                </a:lnTo>
                <a:lnTo>
                  <a:pt x="774" y="16"/>
                </a:lnTo>
                <a:lnTo>
                  <a:pt x="794" y="15"/>
                </a:lnTo>
                <a:lnTo>
                  <a:pt x="835" y="13"/>
                </a:lnTo>
                <a:lnTo>
                  <a:pt x="914" y="11"/>
                </a:lnTo>
                <a:lnTo>
                  <a:pt x="1019" y="7"/>
                </a:lnTo>
                <a:lnTo>
                  <a:pt x="1084" y="4"/>
                </a:lnTo>
                <a:lnTo>
                  <a:pt x="1134" y="2"/>
                </a:lnTo>
                <a:lnTo>
                  <a:pt x="1206" y="0"/>
                </a:lnTo>
                <a:lnTo>
                  <a:pt x="1435" y="0"/>
                </a:lnTo>
                <a:lnTo>
                  <a:pt x="1462" y="1"/>
                </a:lnTo>
                <a:lnTo>
                  <a:pt x="1492" y="3"/>
                </a:lnTo>
                <a:lnTo>
                  <a:pt x="1555" y="5"/>
                </a:lnTo>
                <a:lnTo>
                  <a:pt x="1572" y="7"/>
                </a:lnTo>
                <a:lnTo>
                  <a:pt x="1588" y="8"/>
                </a:lnTo>
                <a:lnTo>
                  <a:pt x="1649" y="11"/>
                </a:lnTo>
                <a:lnTo>
                  <a:pt x="1688" y="13"/>
                </a:lnTo>
                <a:lnTo>
                  <a:pt x="1717" y="15"/>
                </a:lnTo>
                <a:lnTo>
                  <a:pt x="1741" y="17"/>
                </a:lnTo>
                <a:lnTo>
                  <a:pt x="1824" y="24"/>
                </a:lnTo>
                <a:lnTo>
                  <a:pt x="2010" y="35"/>
                </a:lnTo>
                <a:lnTo>
                  <a:pt x="2070" y="38"/>
                </a:lnTo>
                <a:lnTo>
                  <a:pt x="2122" y="40"/>
                </a:lnTo>
                <a:lnTo>
                  <a:pt x="2143" y="43"/>
                </a:lnTo>
                <a:lnTo>
                  <a:pt x="2219" y="45"/>
                </a:lnTo>
                <a:lnTo>
                  <a:pt x="2437" y="45"/>
                </a:lnTo>
                <a:lnTo>
                  <a:pt x="2459" y="46"/>
                </a:lnTo>
                <a:lnTo>
                  <a:pt x="2471" y="48"/>
                </a:lnTo>
                <a:lnTo>
                  <a:pt x="2487" y="50"/>
                </a:lnTo>
                <a:lnTo>
                  <a:pt x="2566" y="63"/>
                </a:lnTo>
                <a:lnTo>
                  <a:pt x="2600" y="69"/>
                </a:lnTo>
                <a:lnTo>
                  <a:pt x="2608" y="71"/>
                </a:lnTo>
                <a:lnTo>
                  <a:pt x="2615" y="73"/>
                </a:lnTo>
                <a:lnTo>
                  <a:pt x="2620" y="75"/>
                </a:lnTo>
                <a:lnTo>
                  <a:pt x="2629" y="77"/>
                </a:lnTo>
                <a:lnTo>
                  <a:pt x="2642" y="79"/>
                </a:lnTo>
                <a:lnTo>
                  <a:pt x="2645" y="80"/>
                </a:lnTo>
                <a:lnTo>
                  <a:pt x="2655"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55" name="SMARTPenAnnotation361"/>
          <p:cNvSpPr>
            <a:spLocks/>
          </p:cNvSpPr>
          <p:nvPr/>
        </p:nvSpPr>
        <p:spPr bwMode="auto">
          <a:xfrm>
            <a:off x="276225" y="2187575"/>
            <a:ext cx="5538788" cy="198438"/>
          </a:xfrm>
          <a:custGeom>
            <a:avLst/>
            <a:gdLst>
              <a:gd name="T0" fmla="*/ 8 w 3489"/>
              <a:gd name="T1" fmla="*/ 101 h 125"/>
              <a:gd name="T2" fmla="*/ 32 w 3489"/>
              <a:gd name="T3" fmla="*/ 107 h 125"/>
              <a:gd name="T4" fmla="*/ 65 w 3489"/>
              <a:gd name="T5" fmla="*/ 115 h 125"/>
              <a:gd name="T6" fmla="*/ 123 w 3489"/>
              <a:gd name="T7" fmla="*/ 120 h 125"/>
              <a:gd name="T8" fmla="*/ 276 w 3489"/>
              <a:gd name="T9" fmla="*/ 123 h 125"/>
              <a:gd name="T10" fmla="*/ 388 w 3489"/>
              <a:gd name="T11" fmla="*/ 117 h 125"/>
              <a:gd name="T12" fmla="*/ 536 w 3489"/>
              <a:gd name="T13" fmla="*/ 113 h 125"/>
              <a:gd name="T14" fmla="*/ 634 w 3489"/>
              <a:gd name="T15" fmla="*/ 107 h 125"/>
              <a:gd name="T16" fmla="*/ 744 w 3489"/>
              <a:gd name="T17" fmla="*/ 101 h 125"/>
              <a:gd name="T18" fmla="*/ 906 w 3489"/>
              <a:gd name="T19" fmla="*/ 92 h 125"/>
              <a:gd name="T20" fmla="*/ 1158 w 3489"/>
              <a:gd name="T21" fmla="*/ 90 h 125"/>
              <a:gd name="T22" fmla="*/ 1344 w 3489"/>
              <a:gd name="T23" fmla="*/ 76 h 125"/>
              <a:gd name="T24" fmla="*/ 1435 w 3489"/>
              <a:gd name="T25" fmla="*/ 69 h 125"/>
              <a:gd name="T26" fmla="*/ 1576 w 3489"/>
              <a:gd name="T27" fmla="*/ 61 h 125"/>
              <a:gd name="T28" fmla="*/ 1686 w 3489"/>
              <a:gd name="T29" fmla="*/ 53 h 125"/>
              <a:gd name="T30" fmla="*/ 1762 w 3489"/>
              <a:gd name="T31" fmla="*/ 46 h 125"/>
              <a:gd name="T32" fmla="*/ 1881 w 3489"/>
              <a:gd name="T33" fmla="*/ 40 h 125"/>
              <a:gd name="T34" fmla="*/ 2032 w 3489"/>
              <a:gd name="T35" fmla="*/ 33 h 125"/>
              <a:gd name="T36" fmla="*/ 2173 w 3489"/>
              <a:gd name="T37" fmla="*/ 27 h 125"/>
              <a:gd name="T38" fmla="*/ 2359 w 3489"/>
              <a:gd name="T39" fmla="*/ 22 h 125"/>
              <a:gd name="T40" fmla="*/ 2548 w 3489"/>
              <a:gd name="T41" fmla="*/ 17 h 125"/>
              <a:gd name="T42" fmla="*/ 2655 w 3489"/>
              <a:gd name="T43" fmla="*/ 11 h 125"/>
              <a:gd name="T44" fmla="*/ 2694 w 3489"/>
              <a:gd name="T45" fmla="*/ 6 h 125"/>
              <a:gd name="T46" fmla="*/ 2829 w 3489"/>
              <a:gd name="T47" fmla="*/ 0 h 125"/>
              <a:gd name="T48" fmla="*/ 3001 w 3489"/>
              <a:gd name="T49" fmla="*/ 5 h 125"/>
              <a:gd name="T50" fmla="*/ 3133 w 3489"/>
              <a:gd name="T51" fmla="*/ 12 h 125"/>
              <a:gd name="T52" fmla="*/ 3198 w 3489"/>
              <a:gd name="T53" fmla="*/ 20 h 125"/>
              <a:gd name="T54" fmla="*/ 3275 w 3489"/>
              <a:gd name="T55" fmla="*/ 27 h 125"/>
              <a:gd name="T56" fmla="*/ 3317 w 3489"/>
              <a:gd name="T57" fmla="*/ 34 h 125"/>
              <a:gd name="T58" fmla="*/ 3368 w 3489"/>
              <a:gd name="T59" fmla="*/ 40 h 125"/>
              <a:gd name="T60" fmla="*/ 3426 w 3489"/>
              <a:gd name="T61" fmla="*/ 46 h 125"/>
              <a:gd name="T62" fmla="*/ 3469 w 3489"/>
              <a:gd name="T63" fmla="*/ 5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9" h="125">
                <a:moveTo>
                  <a:pt x="0" y="101"/>
                </a:moveTo>
                <a:lnTo>
                  <a:pt x="8" y="101"/>
                </a:lnTo>
                <a:lnTo>
                  <a:pt x="22" y="105"/>
                </a:lnTo>
                <a:lnTo>
                  <a:pt x="32" y="107"/>
                </a:lnTo>
                <a:lnTo>
                  <a:pt x="56" y="112"/>
                </a:lnTo>
                <a:lnTo>
                  <a:pt x="65" y="115"/>
                </a:lnTo>
                <a:lnTo>
                  <a:pt x="77" y="117"/>
                </a:lnTo>
                <a:lnTo>
                  <a:pt x="123" y="120"/>
                </a:lnTo>
                <a:lnTo>
                  <a:pt x="187" y="124"/>
                </a:lnTo>
                <a:lnTo>
                  <a:pt x="276" y="123"/>
                </a:lnTo>
                <a:lnTo>
                  <a:pt x="310" y="119"/>
                </a:lnTo>
                <a:lnTo>
                  <a:pt x="388" y="117"/>
                </a:lnTo>
                <a:lnTo>
                  <a:pt x="427" y="113"/>
                </a:lnTo>
                <a:lnTo>
                  <a:pt x="536" y="113"/>
                </a:lnTo>
                <a:lnTo>
                  <a:pt x="581" y="110"/>
                </a:lnTo>
                <a:lnTo>
                  <a:pt x="634" y="107"/>
                </a:lnTo>
                <a:lnTo>
                  <a:pt x="700" y="104"/>
                </a:lnTo>
                <a:lnTo>
                  <a:pt x="744" y="101"/>
                </a:lnTo>
                <a:lnTo>
                  <a:pt x="783" y="97"/>
                </a:lnTo>
                <a:lnTo>
                  <a:pt x="906" y="92"/>
                </a:lnTo>
                <a:lnTo>
                  <a:pt x="1006" y="90"/>
                </a:lnTo>
                <a:lnTo>
                  <a:pt x="1158" y="90"/>
                </a:lnTo>
                <a:lnTo>
                  <a:pt x="1227" y="85"/>
                </a:lnTo>
                <a:lnTo>
                  <a:pt x="1344" y="76"/>
                </a:lnTo>
                <a:lnTo>
                  <a:pt x="1396" y="73"/>
                </a:lnTo>
                <a:lnTo>
                  <a:pt x="1435" y="69"/>
                </a:lnTo>
                <a:lnTo>
                  <a:pt x="1533" y="64"/>
                </a:lnTo>
                <a:lnTo>
                  <a:pt x="1576" y="61"/>
                </a:lnTo>
                <a:lnTo>
                  <a:pt x="1605" y="57"/>
                </a:lnTo>
                <a:lnTo>
                  <a:pt x="1686" y="53"/>
                </a:lnTo>
                <a:lnTo>
                  <a:pt x="1736" y="49"/>
                </a:lnTo>
                <a:lnTo>
                  <a:pt x="1762" y="46"/>
                </a:lnTo>
                <a:lnTo>
                  <a:pt x="1802" y="43"/>
                </a:lnTo>
                <a:lnTo>
                  <a:pt x="1881" y="40"/>
                </a:lnTo>
                <a:lnTo>
                  <a:pt x="1979" y="37"/>
                </a:lnTo>
                <a:lnTo>
                  <a:pt x="2032" y="33"/>
                </a:lnTo>
                <a:lnTo>
                  <a:pt x="2081" y="30"/>
                </a:lnTo>
                <a:lnTo>
                  <a:pt x="2173" y="27"/>
                </a:lnTo>
                <a:lnTo>
                  <a:pt x="2275" y="23"/>
                </a:lnTo>
                <a:lnTo>
                  <a:pt x="2359" y="22"/>
                </a:lnTo>
                <a:lnTo>
                  <a:pt x="2433" y="19"/>
                </a:lnTo>
                <a:lnTo>
                  <a:pt x="2548" y="17"/>
                </a:lnTo>
                <a:lnTo>
                  <a:pt x="2608" y="13"/>
                </a:lnTo>
                <a:lnTo>
                  <a:pt x="2655" y="11"/>
                </a:lnTo>
                <a:lnTo>
                  <a:pt x="2674" y="8"/>
                </a:lnTo>
                <a:lnTo>
                  <a:pt x="2694" y="6"/>
                </a:lnTo>
                <a:lnTo>
                  <a:pt x="2726" y="3"/>
                </a:lnTo>
                <a:lnTo>
                  <a:pt x="2829" y="0"/>
                </a:lnTo>
                <a:lnTo>
                  <a:pt x="2924" y="1"/>
                </a:lnTo>
                <a:lnTo>
                  <a:pt x="3001" y="5"/>
                </a:lnTo>
                <a:lnTo>
                  <a:pt x="3076" y="7"/>
                </a:lnTo>
                <a:lnTo>
                  <a:pt x="3133" y="12"/>
                </a:lnTo>
                <a:lnTo>
                  <a:pt x="3169" y="17"/>
                </a:lnTo>
                <a:lnTo>
                  <a:pt x="3198" y="20"/>
                </a:lnTo>
                <a:lnTo>
                  <a:pt x="3232" y="24"/>
                </a:lnTo>
                <a:lnTo>
                  <a:pt x="3275" y="27"/>
                </a:lnTo>
                <a:lnTo>
                  <a:pt x="3302" y="31"/>
                </a:lnTo>
                <a:lnTo>
                  <a:pt x="3317" y="34"/>
                </a:lnTo>
                <a:lnTo>
                  <a:pt x="3340" y="37"/>
                </a:lnTo>
                <a:lnTo>
                  <a:pt x="3368" y="40"/>
                </a:lnTo>
                <a:lnTo>
                  <a:pt x="3397" y="44"/>
                </a:lnTo>
                <a:lnTo>
                  <a:pt x="3426" y="46"/>
                </a:lnTo>
                <a:lnTo>
                  <a:pt x="3450" y="50"/>
                </a:lnTo>
                <a:lnTo>
                  <a:pt x="3469" y="53"/>
                </a:lnTo>
                <a:lnTo>
                  <a:pt x="3488"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56" name="SMARTPenAnnotation362"/>
          <p:cNvSpPr>
            <a:spLocks/>
          </p:cNvSpPr>
          <p:nvPr/>
        </p:nvSpPr>
        <p:spPr bwMode="auto">
          <a:xfrm>
            <a:off x="366713" y="2741613"/>
            <a:ext cx="5153025" cy="100012"/>
          </a:xfrm>
          <a:custGeom>
            <a:avLst/>
            <a:gdLst>
              <a:gd name="T0" fmla="*/ 0 w 3246"/>
              <a:gd name="T1" fmla="*/ 45 h 63"/>
              <a:gd name="T2" fmla="*/ 50 w 3246"/>
              <a:gd name="T3" fmla="*/ 43 h 63"/>
              <a:gd name="T4" fmla="*/ 77 w 3246"/>
              <a:gd name="T5" fmla="*/ 40 h 63"/>
              <a:gd name="T6" fmla="*/ 106 w 3246"/>
              <a:gd name="T7" fmla="*/ 37 h 63"/>
              <a:gd name="T8" fmla="*/ 128 w 3246"/>
              <a:gd name="T9" fmla="*/ 35 h 63"/>
              <a:gd name="T10" fmla="*/ 226 w 3246"/>
              <a:gd name="T11" fmla="*/ 34 h 63"/>
              <a:gd name="T12" fmla="*/ 297 w 3246"/>
              <a:gd name="T13" fmla="*/ 34 h 63"/>
              <a:gd name="T14" fmla="*/ 380 w 3246"/>
              <a:gd name="T15" fmla="*/ 35 h 63"/>
              <a:gd name="T16" fmla="*/ 525 w 3246"/>
              <a:gd name="T17" fmla="*/ 39 h 63"/>
              <a:gd name="T18" fmla="*/ 592 w 3246"/>
              <a:gd name="T19" fmla="*/ 43 h 63"/>
              <a:gd name="T20" fmla="*/ 682 w 3246"/>
              <a:gd name="T21" fmla="*/ 45 h 63"/>
              <a:gd name="T22" fmla="*/ 862 w 3246"/>
              <a:gd name="T23" fmla="*/ 45 h 63"/>
              <a:gd name="T24" fmla="*/ 1012 w 3246"/>
              <a:gd name="T25" fmla="*/ 40 h 63"/>
              <a:gd name="T26" fmla="*/ 1029 w 3246"/>
              <a:gd name="T27" fmla="*/ 39 h 63"/>
              <a:gd name="T28" fmla="*/ 1045 w 3246"/>
              <a:gd name="T29" fmla="*/ 38 h 63"/>
              <a:gd name="T30" fmla="*/ 1061 w 3246"/>
              <a:gd name="T31" fmla="*/ 36 h 63"/>
              <a:gd name="T32" fmla="*/ 1089 w 3246"/>
              <a:gd name="T33" fmla="*/ 35 h 63"/>
              <a:gd name="T34" fmla="*/ 1117 w 3246"/>
              <a:gd name="T35" fmla="*/ 34 h 63"/>
              <a:gd name="T36" fmla="*/ 1146 w 3246"/>
              <a:gd name="T37" fmla="*/ 31 h 63"/>
              <a:gd name="T38" fmla="*/ 1286 w 3246"/>
              <a:gd name="T39" fmla="*/ 23 h 63"/>
              <a:gd name="T40" fmla="*/ 1363 w 3246"/>
              <a:gd name="T41" fmla="*/ 19 h 63"/>
              <a:gd name="T42" fmla="*/ 1639 w 3246"/>
              <a:gd name="T43" fmla="*/ 10 h 63"/>
              <a:gd name="T44" fmla="*/ 1668 w 3246"/>
              <a:gd name="T45" fmla="*/ 8 h 63"/>
              <a:gd name="T46" fmla="*/ 1727 w 3246"/>
              <a:gd name="T47" fmla="*/ 7 h 63"/>
              <a:gd name="T48" fmla="*/ 1985 w 3246"/>
              <a:gd name="T49" fmla="*/ 6 h 63"/>
              <a:gd name="T50" fmla="*/ 2047 w 3246"/>
              <a:gd name="T51" fmla="*/ 4 h 63"/>
              <a:gd name="T52" fmla="*/ 2062 w 3246"/>
              <a:gd name="T53" fmla="*/ 3 h 63"/>
              <a:gd name="T54" fmla="*/ 2107 w 3246"/>
              <a:gd name="T55" fmla="*/ 1 h 63"/>
              <a:gd name="T56" fmla="*/ 2197 w 3246"/>
              <a:gd name="T57" fmla="*/ 0 h 63"/>
              <a:gd name="T58" fmla="*/ 2357 w 3246"/>
              <a:gd name="T59" fmla="*/ 0 h 63"/>
              <a:gd name="T60" fmla="*/ 2392 w 3246"/>
              <a:gd name="T61" fmla="*/ 2 h 63"/>
              <a:gd name="T62" fmla="*/ 2408 w 3246"/>
              <a:gd name="T63" fmla="*/ 3 h 63"/>
              <a:gd name="T64" fmla="*/ 2524 w 3246"/>
              <a:gd name="T65" fmla="*/ 6 h 63"/>
              <a:gd name="T66" fmla="*/ 2546 w 3246"/>
              <a:gd name="T67" fmla="*/ 7 h 63"/>
              <a:gd name="T68" fmla="*/ 2565 w 3246"/>
              <a:gd name="T69" fmla="*/ 8 h 63"/>
              <a:gd name="T70" fmla="*/ 2599 w 3246"/>
              <a:gd name="T71" fmla="*/ 10 h 63"/>
              <a:gd name="T72" fmla="*/ 2642 w 3246"/>
              <a:gd name="T73" fmla="*/ 9 h 63"/>
              <a:gd name="T74" fmla="*/ 2655 w 3246"/>
              <a:gd name="T75" fmla="*/ 8 h 63"/>
              <a:gd name="T76" fmla="*/ 2752 w 3246"/>
              <a:gd name="T77" fmla="*/ 10 h 63"/>
              <a:gd name="T78" fmla="*/ 2797 w 3246"/>
              <a:gd name="T79" fmla="*/ 11 h 63"/>
              <a:gd name="T80" fmla="*/ 2855 w 3246"/>
              <a:gd name="T81" fmla="*/ 15 h 63"/>
              <a:gd name="T82" fmla="*/ 2903 w 3246"/>
              <a:gd name="T83" fmla="*/ 17 h 63"/>
              <a:gd name="T84" fmla="*/ 2944 w 3246"/>
              <a:gd name="T85" fmla="*/ 19 h 63"/>
              <a:gd name="T86" fmla="*/ 2961 w 3246"/>
              <a:gd name="T87" fmla="*/ 21 h 63"/>
              <a:gd name="T88" fmla="*/ 2976 w 3246"/>
              <a:gd name="T89" fmla="*/ 23 h 63"/>
              <a:gd name="T90" fmla="*/ 2989 w 3246"/>
              <a:gd name="T91" fmla="*/ 25 h 63"/>
              <a:gd name="T92" fmla="*/ 3001 w 3246"/>
              <a:gd name="T93" fmla="*/ 26 h 63"/>
              <a:gd name="T94" fmla="*/ 3025 w 3246"/>
              <a:gd name="T95" fmla="*/ 27 h 63"/>
              <a:gd name="T96" fmla="*/ 3070 w 3246"/>
              <a:gd name="T97" fmla="*/ 31 h 63"/>
              <a:gd name="T98" fmla="*/ 3098 w 3246"/>
              <a:gd name="T99" fmla="*/ 34 h 63"/>
              <a:gd name="T100" fmla="*/ 3119 w 3246"/>
              <a:gd name="T101" fmla="*/ 36 h 63"/>
              <a:gd name="T102" fmla="*/ 3135 w 3246"/>
              <a:gd name="T103" fmla="*/ 38 h 63"/>
              <a:gd name="T104" fmla="*/ 3147 w 3246"/>
              <a:gd name="T105" fmla="*/ 41 h 63"/>
              <a:gd name="T106" fmla="*/ 3158 w 3246"/>
              <a:gd name="T107" fmla="*/ 42 h 63"/>
              <a:gd name="T108" fmla="*/ 3177 w 3246"/>
              <a:gd name="T109" fmla="*/ 44 h 63"/>
              <a:gd name="T110" fmla="*/ 3187 w 3246"/>
              <a:gd name="T111" fmla="*/ 45 h 63"/>
              <a:gd name="T112" fmla="*/ 3198 w 3246"/>
              <a:gd name="T113" fmla="*/ 48 h 63"/>
              <a:gd name="T114" fmla="*/ 3245 w 3246"/>
              <a:gd name="T11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46" h="63">
                <a:moveTo>
                  <a:pt x="0" y="45"/>
                </a:moveTo>
                <a:lnTo>
                  <a:pt x="50" y="43"/>
                </a:lnTo>
                <a:lnTo>
                  <a:pt x="77" y="40"/>
                </a:lnTo>
                <a:lnTo>
                  <a:pt x="106" y="37"/>
                </a:lnTo>
                <a:lnTo>
                  <a:pt x="128" y="35"/>
                </a:lnTo>
                <a:lnTo>
                  <a:pt x="226" y="34"/>
                </a:lnTo>
                <a:lnTo>
                  <a:pt x="297" y="34"/>
                </a:lnTo>
                <a:lnTo>
                  <a:pt x="380" y="35"/>
                </a:lnTo>
                <a:lnTo>
                  <a:pt x="525" y="39"/>
                </a:lnTo>
                <a:lnTo>
                  <a:pt x="592" y="43"/>
                </a:lnTo>
                <a:lnTo>
                  <a:pt x="682" y="45"/>
                </a:lnTo>
                <a:lnTo>
                  <a:pt x="862" y="45"/>
                </a:lnTo>
                <a:lnTo>
                  <a:pt x="1012" y="40"/>
                </a:lnTo>
                <a:lnTo>
                  <a:pt x="1029" y="39"/>
                </a:lnTo>
                <a:lnTo>
                  <a:pt x="1045" y="38"/>
                </a:lnTo>
                <a:lnTo>
                  <a:pt x="1061" y="36"/>
                </a:lnTo>
                <a:lnTo>
                  <a:pt x="1089" y="35"/>
                </a:lnTo>
                <a:lnTo>
                  <a:pt x="1117" y="34"/>
                </a:lnTo>
                <a:lnTo>
                  <a:pt x="1146" y="31"/>
                </a:lnTo>
                <a:lnTo>
                  <a:pt x="1286" y="23"/>
                </a:lnTo>
                <a:lnTo>
                  <a:pt x="1363" y="19"/>
                </a:lnTo>
                <a:lnTo>
                  <a:pt x="1639" y="10"/>
                </a:lnTo>
                <a:lnTo>
                  <a:pt x="1668" y="8"/>
                </a:lnTo>
                <a:lnTo>
                  <a:pt x="1727" y="7"/>
                </a:lnTo>
                <a:lnTo>
                  <a:pt x="1985" y="6"/>
                </a:lnTo>
                <a:lnTo>
                  <a:pt x="2047" y="4"/>
                </a:lnTo>
                <a:lnTo>
                  <a:pt x="2062" y="3"/>
                </a:lnTo>
                <a:lnTo>
                  <a:pt x="2107" y="1"/>
                </a:lnTo>
                <a:lnTo>
                  <a:pt x="2197" y="0"/>
                </a:lnTo>
                <a:lnTo>
                  <a:pt x="2357" y="0"/>
                </a:lnTo>
                <a:lnTo>
                  <a:pt x="2392" y="2"/>
                </a:lnTo>
                <a:lnTo>
                  <a:pt x="2408" y="3"/>
                </a:lnTo>
                <a:lnTo>
                  <a:pt x="2524" y="6"/>
                </a:lnTo>
                <a:lnTo>
                  <a:pt x="2546" y="7"/>
                </a:lnTo>
                <a:lnTo>
                  <a:pt x="2565" y="8"/>
                </a:lnTo>
                <a:lnTo>
                  <a:pt x="2599" y="10"/>
                </a:lnTo>
                <a:lnTo>
                  <a:pt x="2642" y="9"/>
                </a:lnTo>
                <a:lnTo>
                  <a:pt x="2655" y="8"/>
                </a:lnTo>
                <a:lnTo>
                  <a:pt x="2752" y="10"/>
                </a:lnTo>
                <a:lnTo>
                  <a:pt x="2797" y="11"/>
                </a:lnTo>
                <a:lnTo>
                  <a:pt x="2855" y="15"/>
                </a:lnTo>
                <a:lnTo>
                  <a:pt x="2903" y="17"/>
                </a:lnTo>
                <a:lnTo>
                  <a:pt x="2944" y="19"/>
                </a:lnTo>
                <a:lnTo>
                  <a:pt x="2961" y="21"/>
                </a:lnTo>
                <a:lnTo>
                  <a:pt x="2976" y="23"/>
                </a:lnTo>
                <a:lnTo>
                  <a:pt x="2989" y="25"/>
                </a:lnTo>
                <a:lnTo>
                  <a:pt x="3001" y="26"/>
                </a:lnTo>
                <a:lnTo>
                  <a:pt x="3025" y="27"/>
                </a:lnTo>
                <a:lnTo>
                  <a:pt x="3070" y="31"/>
                </a:lnTo>
                <a:lnTo>
                  <a:pt x="3098" y="34"/>
                </a:lnTo>
                <a:lnTo>
                  <a:pt x="3119" y="36"/>
                </a:lnTo>
                <a:lnTo>
                  <a:pt x="3135" y="38"/>
                </a:lnTo>
                <a:lnTo>
                  <a:pt x="3147" y="41"/>
                </a:lnTo>
                <a:lnTo>
                  <a:pt x="3158" y="42"/>
                </a:lnTo>
                <a:lnTo>
                  <a:pt x="3177" y="44"/>
                </a:lnTo>
                <a:lnTo>
                  <a:pt x="3187" y="45"/>
                </a:lnTo>
                <a:lnTo>
                  <a:pt x="3198" y="48"/>
                </a:lnTo>
                <a:lnTo>
                  <a:pt x="3245"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57" name="SMARTPenAnnotation363"/>
          <p:cNvSpPr>
            <a:spLocks/>
          </p:cNvSpPr>
          <p:nvPr/>
        </p:nvSpPr>
        <p:spPr bwMode="auto">
          <a:xfrm>
            <a:off x="401638" y="3241675"/>
            <a:ext cx="4341812" cy="63500"/>
          </a:xfrm>
          <a:custGeom>
            <a:avLst/>
            <a:gdLst>
              <a:gd name="T0" fmla="*/ 0 w 2735"/>
              <a:gd name="T1" fmla="*/ 0 h 40"/>
              <a:gd name="T2" fmla="*/ 6 w 2735"/>
              <a:gd name="T3" fmla="*/ 3 h 40"/>
              <a:gd name="T4" fmla="*/ 9 w 2735"/>
              <a:gd name="T5" fmla="*/ 4 h 40"/>
              <a:gd name="T6" fmla="*/ 16 w 2735"/>
              <a:gd name="T7" fmla="*/ 5 h 40"/>
              <a:gd name="T8" fmla="*/ 39 w 2735"/>
              <a:gd name="T9" fmla="*/ 5 h 40"/>
              <a:gd name="T10" fmla="*/ 49 w 2735"/>
              <a:gd name="T11" fmla="*/ 6 h 40"/>
              <a:gd name="T12" fmla="*/ 60 w 2735"/>
              <a:gd name="T13" fmla="*/ 7 h 40"/>
              <a:gd name="T14" fmla="*/ 72 w 2735"/>
              <a:gd name="T15" fmla="*/ 8 h 40"/>
              <a:gd name="T16" fmla="*/ 82 w 2735"/>
              <a:gd name="T17" fmla="*/ 9 h 40"/>
              <a:gd name="T18" fmla="*/ 101 w 2735"/>
              <a:gd name="T19" fmla="*/ 10 h 40"/>
              <a:gd name="T20" fmla="*/ 179 w 2735"/>
              <a:gd name="T21" fmla="*/ 11 h 40"/>
              <a:gd name="T22" fmla="*/ 479 w 2735"/>
              <a:gd name="T23" fmla="*/ 11 h 40"/>
              <a:gd name="T24" fmla="*/ 506 w 2735"/>
              <a:gd name="T25" fmla="*/ 12 h 40"/>
              <a:gd name="T26" fmla="*/ 528 w 2735"/>
              <a:gd name="T27" fmla="*/ 13 h 40"/>
              <a:gd name="T28" fmla="*/ 547 w 2735"/>
              <a:gd name="T29" fmla="*/ 14 h 40"/>
              <a:gd name="T30" fmla="*/ 564 w 2735"/>
              <a:gd name="T31" fmla="*/ 15 h 40"/>
              <a:gd name="T32" fmla="*/ 646 w 2735"/>
              <a:gd name="T33" fmla="*/ 15 h 40"/>
              <a:gd name="T34" fmla="*/ 726 w 2735"/>
              <a:gd name="T35" fmla="*/ 12 h 40"/>
              <a:gd name="T36" fmla="*/ 811 w 2735"/>
              <a:gd name="T37" fmla="*/ 11 h 40"/>
              <a:gd name="T38" fmla="*/ 878 w 2735"/>
              <a:gd name="T39" fmla="*/ 11 h 40"/>
              <a:gd name="T40" fmla="*/ 896 w 2735"/>
              <a:gd name="T41" fmla="*/ 9 h 40"/>
              <a:gd name="T42" fmla="*/ 912 w 2735"/>
              <a:gd name="T43" fmla="*/ 8 h 40"/>
              <a:gd name="T44" fmla="*/ 928 w 2735"/>
              <a:gd name="T45" fmla="*/ 7 h 40"/>
              <a:gd name="T46" fmla="*/ 979 w 2735"/>
              <a:gd name="T47" fmla="*/ 5 h 40"/>
              <a:gd name="T48" fmla="*/ 1026 w 2735"/>
              <a:gd name="T49" fmla="*/ 3 h 40"/>
              <a:gd name="T50" fmla="*/ 1091 w 2735"/>
              <a:gd name="T51" fmla="*/ 1 h 40"/>
              <a:gd name="T52" fmla="*/ 1557 w 2735"/>
              <a:gd name="T53" fmla="*/ 0 h 40"/>
              <a:gd name="T54" fmla="*/ 1578 w 2735"/>
              <a:gd name="T55" fmla="*/ 1 h 40"/>
              <a:gd name="T56" fmla="*/ 1597 w 2735"/>
              <a:gd name="T57" fmla="*/ 2 h 40"/>
              <a:gd name="T58" fmla="*/ 1614 w 2735"/>
              <a:gd name="T59" fmla="*/ 3 h 40"/>
              <a:gd name="T60" fmla="*/ 1631 w 2735"/>
              <a:gd name="T61" fmla="*/ 4 h 40"/>
              <a:gd name="T62" fmla="*/ 1682 w 2735"/>
              <a:gd name="T63" fmla="*/ 6 h 40"/>
              <a:gd name="T64" fmla="*/ 1753 w 2735"/>
              <a:gd name="T65" fmla="*/ 9 h 40"/>
              <a:gd name="T66" fmla="*/ 1789 w 2735"/>
              <a:gd name="T67" fmla="*/ 10 h 40"/>
              <a:gd name="T68" fmla="*/ 1805 w 2735"/>
              <a:gd name="T69" fmla="*/ 11 h 40"/>
              <a:gd name="T70" fmla="*/ 1819 w 2735"/>
              <a:gd name="T71" fmla="*/ 12 h 40"/>
              <a:gd name="T72" fmla="*/ 1834 w 2735"/>
              <a:gd name="T73" fmla="*/ 14 h 40"/>
              <a:gd name="T74" fmla="*/ 1848 w 2735"/>
              <a:gd name="T75" fmla="*/ 15 h 40"/>
              <a:gd name="T76" fmla="*/ 1877 w 2735"/>
              <a:gd name="T77" fmla="*/ 16 h 40"/>
              <a:gd name="T78" fmla="*/ 1959 w 2735"/>
              <a:gd name="T79" fmla="*/ 17 h 40"/>
              <a:gd name="T80" fmla="*/ 1976 w 2735"/>
              <a:gd name="T81" fmla="*/ 17 h 40"/>
              <a:gd name="T82" fmla="*/ 2035 w 2735"/>
              <a:gd name="T83" fmla="*/ 21 h 40"/>
              <a:gd name="T84" fmla="*/ 2200 w 2735"/>
              <a:gd name="T85" fmla="*/ 27 h 40"/>
              <a:gd name="T86" fmla="*/ 2271 w 2735"/>
              <a:gd name="T87" fmla="*/ 28 h 40"/>
              <a:gd name="T88" fmla="*/ 2292 w 2735"/>
              <a:gd name="T89" fmla="*/ 28 h 40"/>
              <a:gd name="T90" fmla="*/ 2310 w 2735"/>
              <a:gd name="T91" fmla="*/ 30 h 40"/>
              <a:gd name="T92" fmla="*/ 2326 w 2735"/>
              <a:gd name="T93" fmla="*/ 31 h 40"/>
              <a:gd name="T94" fmla="*/ 2339 w 2735"/>
              <a:gd name="T95" fmla="*/ 32 h 40"/>
              <a:gd name="T96" fmla="*/ 2363 w 2735"/>
              <a:gd name="T97" fmla="*/ 33 h 40"/>
              <a:gd name="T98" fmla="*/ 2438 w 2735"/>
              <a:gd name="T99" fmla="*/ 34 h 40"/>
              <a:gd name="T100" fmla="*/ 2704 w 2735"/>
              <a:gd name="T101" fmla="*/ 34 h 40"/>
              <a:gd name="T102" fmla="*/ 2713 w 2735"/>
              <a:gd name="T103" fmla="*/ 34 h 40"/>
              <a:gd name="T104" fmla="*/ 2719 w 2735"/>
              <a:gd name="T105" fmla="*/ 35 h 40"/>
              <a:gd name="T106" fmla="*/ 2734 w 2735"/>
              <a:gd name="T10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35" h="40">
                <a:moveTo>
                  <a:pt x="0" y="0"/>
                </a:moveTo>
                <a:lnTo>
                  <a:pt x="6" y="3"/>
                </a:lnTo>
                <a:lnTo>
                  <a:pt x="9" y="4"/>
                </a:lnTo>
                <a:lnTo>
                  <a:pt x="16" y="5"/>
                </a:lnTo>
                <a:lnTo>
                  <a:pt x="39" y="5"/>
                </a:lnTo>
                <a:lnTo>
                  <a:pt x="49" y="6"/>
                </a:lnTo>
                <a:lnTo>
                  <a:pt x="60" y="7"/>
                </a:lnTo>
                <a:lnTo>
                  <a:pt x="72" y="8"/>
                </a:lnTo>
                <a:lnTo>
                  <a:pt x="82" y="9"/>
                </a:lnTo>
                <a:lnTo>
                  <a:pt x="101" y="10"/>
                </a:lnTo>
                <a:lnTo>
                  <a:pt x="179" y="11"/>
                </a:lnTo>
                <a:lnTo>
                  <a:pt x="479" y="11"/>
                </a:lnTo>
                <a:lnTo>
                  <a:pt x="506" y="12"/>
                </a:lnTo>
                <a:lnTo>
                  <a:pt x="528" y="13"/>
                </a:lnTo>
                <a:lnTo>
                  <a:pt x="547" y="14"/>
                </a:lnTo>
                <a:lnTo>
                  <a:pt x="564" y="15"/>
                </a:lnTo>
                <a:lnTo>
                  <a:pt x="646" y="15"/>
                </a:lnTo>
                <a:lnTo>
                  <a:pt x="726" y="12"/>
                </a:lnTo>
                <a:lnTo>
                  <a:pt x="811" y="11"/>
                </a:lnTo>
                <a:lnTo>
                  <a:pt x="878" y="11"/>
                </a:lnTo>
                <a:lnTo>
                  <a:pt x="896" y="9"/>
                </a:lnTo>
                <a:lnTo>
                  <a:pt x="912" y="8"/>
                </a:lnTo>
                <a:lnTo>
                  <a:pt x="928" y="7"/>
                </a:lnTo>
                <a:lnTo>
                  <a:pt x="979" y="5"/>
                </a:lnTo>
                <a:lnTo>
                  <a:pt x="1026" y="3"/>
                </a:lnTo>
                <a:lnTo>
                  <a:pt x="1091" y="1"/>
                </a:lnTo>
                <a:lnTo>
                  <a:pt x="1557" y="0"/>
                </a:lnTo>
                <a:lnTo>
                  <a:pt x="1578" y="1"/>
                </a:lnTo>
                <a:lnTo>
                  <a:pt x="1597" y="2"/>
                </a:lnTo>
                <a:lnTo>
                  <a:pt x="1614" y="3"/>
                </a:lnTo>
                <a:lnTo>
                  <a:pt x="1631" y="4"/>
                </a:lnTo>
                <a:lnTo>
                  <a:pt x="1682" y="6"/>
                </a:lnTo>
                <a:lnTo>
                  <a:pt x="1753" y="9"/>
                </a:lnTo>
                <a:lnTo>
                  <a:pt x="1789" y="10"/>
                </a:lnTo>
                <a:lnTo>
                  <a:pt x="1805" y="11"/>
                </a:lnTo>
                <a:lnTo>
                  <a:pt x="1819" y="12"/>
                </a:lnTo>
                <a:lnTo>
                  <a:pt x="1834" y="14"/>
                </a:lnTo>
                <a:lnTo>
                  <a:pt x="1848" y="15"/>
                </a:lnTo>
                <a:lnTo>
                  <a:pt x="1877" y="16"/>
                </a:lnTo>
                <a:lnTo>
                  <a:pt x="1959" y="17"/>
                </a:lnTo>
                <a:lnTo>
                  <a:pt x="1976" y="17"/>
                </a:lnTo>
                <a:lnTo>
                  <a:pt x="2035" y="21"/>
                </a:lnTo>
                <a:lnTo>
                  <a:pt x="2200" y="27"/>
                </a:lnTo>
                <a:lnTo>
                  <a:pt x="2271" y="28"/>
                </a:lnTo>
                <a:lnTo>
                  <a:pt x="2292" y="28"/>
                </a:lnTo>
                <a:lnTo>
                  <a:pt x="2310" y="30"/>
                </a:lnTo>
                <a:lnTo>
                  <a:pt x="2326" y="31"/>
                </a:lnTo>
                <a:lnTo>
                  <a:pt x="2339" y="32"/>
                </a:lnTo>
                <a:lnTo>
                  <a:pt x="2363" y="33"/>
                </a:lnTo>
                <a:lnTo>
                  <a:pt x="2438" y="34"/>
                </a:lnTo>
                <a:lnTo>
                  <a:pt x="2704" y="34"/>
                </a:lnTo>
                <a:lnTo>
                  <a:pt x="2713" y="34"/>
                </a:lnTo>
                <a:lnTo>
                  <a:pt x="2719" y="35"/>
                </a:lnTo>
                <a:lnTo>
                  <a:pt x="2734"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58" name="SMARTPenAnnotation364"/>
          <p:cNvSpPr>
            <a:spLocks/>
          </p:cNvSpPr>
          <p:nvPr/>
        </p:nvSpPr>
        <p:spPr bwMode="auto">
          <a:xfrm>
            <a:off x="330200" y="3741738"/>
            <a:ext cx="4332288" cy="63500"/>
          </a:xfrm>
          <a:custGeom>
            <a:avLst/>
            <a:gdLst>
              <a:gd name="T0" fmla="*/ 0 w 2729"/>
              <a:gd name="T1" fmla="*/ 11 h 40"/>
              <a:gd name="T2" fmla="*/ 275 w 2729"/>
              <a:gd name="T3" fmla="*/ 11 h 40"/>
              <a:gd name="T4" fmla="*/ 287 w 2729"/>
              <a:gd name="T5" fmla="*/ 11 h 40"/>
              <a:gd name="T6" fmla="*/ 300 w 2729"/>
              <a:gd name="T7" fmla="*/ 9 h 40"/>
              <a:gd name="T8" fmla="*/ 312 w 2729"/>
              <a:gd name="T9" fmla="*/ 8 h 40"/>
              <a:gd name="T10" fmla="*/ 325 w 2729"/>
              <a:gd name="T11" fmla="*/ 7 h 40"/>
              <a:gd name="T12" fmla="*/ 351 w 2729"/>
              <a:gd name="T13" fmla="*/ 6 h 40"/>
              <a:gd name="T14" fmla="*/ 418 w 2729"/>
              <a:gd name="T15" fmla="*/ 6 h 40"/>
              <a:gd name="T16" fmla="*/ 555 w 2729"/>
              <a:gd name="T17" fmla="*/ 5 h 40"/>
              <a:gd name="T18" fmla="*/ 851 w 2729"/>
              <a:gd name="T19" fmla="*/ 0 h 40"/>
              <a:gd name="T20" fmla="*/ 1110 w 2729"/>
              <a:gd name="T21" fmla="*/ 0 h 40"/>
              <a:gd name="T22" fmla="*/ 1154 w 2729"/>
              <a:gd name="T23" fmla="*/ 2 h 40"/>
              <a:gd name="T24" fmla="*/ 1202 w 2729"/>
              <a:gd name="T25" fmla="*/ 4 h 40"/>
              <a:gd name="T26" fmla="*/ 1238 w 2729"/>
              <a:gd name="T27" fmla="*/ 5 h 40"/>
              <a:gd name="T28" fmla="*/ 1282 w 2729"/>
              <a:gd name="T29" fmla="*/ 5 h 40"/>
              <a:gd name="T30" fmla="*/ 1297 w 2729"/>
              <a:gd name="T31" fmla="*/ 6 h 40"/>
              <a:gd name="T32" fmla="*/ 1311 w 2729"/>
              <a:gd name="T33" fmla="*/ 7 h 40"/>
              <a:gd name="T34" fmla="*/ 1326 w 2729"/>
              <a:gd name="T35" fmla="*/ 8 h 40"/>
              <a:gd name="T36" fmla="*/ 1519 w 2729"/>
              <a:gd name="T37" fmla="*/ 17 h 40"/>
              <a:gd name="T38" fmla="*/ 1544 w 2729"/>
              <a:gd name="T39" fmla="*/ 19 h 40"/>
              <a:gd name="T40" fmla="*/ 1564 w 2729"/>
              <a:gd name="T41" fmla="*/ 20 h 40"/>
              <a:gd name="T42" fmla="*/ 1599 w 2729"/>
              <a:gd name="T43" fmla="*/ 21 h 40"/>
              <a:gd name="T44" fmla="*/ 1678 w 2729"/>
              <a:gd name="T45" fmla="*/ 22 h 40"/>
              <a:gd name="T46" fmla="*/ 1695 w 2729"/>
              <a:gd name="T47" fmla="*/ 23 h 40"/>
              <a:gd name="T48" fmla="*/ 1749 w 2729"/>
              <a:gd name="T49" fmla="*/ 26 h 40"/>
              <a:gd name="T50" fmla="*/ 1778 w 2729"/>
              <a:gd name="T51" fmla="*/ 27 h 40"/>
              <a:gd name="T52" fmla="*/ 1862 w 2729"/>
              <a:gd name="T53" fmla="*/ 28 h 40"/>
              <a:gd name="T54" fmla="*/ 2073 w 2729"/>
              <a:gd name="T55" fmla="*/ 28 h 40"/>
              <a:gd name="T56" fmla="*/ 2086 w 2729"/>
              <a:gd name="T57" fmla="*/ 27 h 40"/>
              <a:gd name="T58" fmla="*/ 2131 w 2729"/>
              <a:gd name="T59" fmla="*/ 24 h 40"/>
              <a:gd name="T60" fmla="*/ 2174 w 2729"/>
              <a:gd name="T61" fmla="*/ 22 h 40"/>
              <a:gd name="T62" fmla="*/ 2235 w 2729"/>
              <a:gd name="T63" fmla="*/ 19 h 40"/>
              <a:gd name="T64" fmla="*/ 2263 w 2729"/>
              <a:gd name="T65" fmla="*/ 18 h 40"/>
              <a:gd name="T66" fmla="*/ 2297 w 2729"/>
              <a:gd name="T67" fmla="*/ 17 h 40"/>
              <a:gd name="T68" fmla="*/ 2306 w 2729"/>
              <a:gd name="T69" fmla="*/ 16 h 40"/>
              <a:gd name="T70" fmla="*/ 2315 w 2729"/>
              <a:gd name="T71" fmla="*/ 15 h 40"/>
              <a:gd name="T72" fmla="*/ 2323 w 2729"/>
              <a:gd name="T73" fmla="*/ 14 h 40"/>
              <a:gd name="T74" fmla="*/ 2335 w 2729"/>
              <a:gd name="T75" fmla="*/ 13 h 40"/>
              <a:gd name="T76" fmla="*/ 2365 w 2729"/>
              <a:gd name="T77" fmla="*/ 12 h 40"/>
              <a:gd name="T78" fmla="*/ 2445 w 2729"/>
              <a:gd name="T79" fmla="*/ 11 h 40"/>
              <a:gd name="T80" fmla="*/ 2518 w 2729"/>
              <a:gd name="T81" fmla="*/ 12 h 40"/>
              <a:gd name="T82" fmla="*/ 2560 w 2729"/>
              <a:gd name="T83" fmla="*/ 14 h 40"/>
              <a:gd name="T84" fmla="*/ 2576 w 2729"/>
              <a:gd name="T85" fmla="*/ 16 h 40"/>
              <a:gd name="T86" fmla="*/ 2590 w 2729"/>
              <a:gd name="T87" fmla="*/ 17 h 40"/>
              <a:gd name="T88" fmla="*/ 2600 w 2729"/>
              <a:gd name="T89" fmla="*/ 19 h 40"/>
              <a:gd name="T90" fmla="*/ 2610 w 2729"/>
              <a:gd name="T91" fmla="*/ 20 h 40"/>
              <a:gd name="T92" fmla="*/ 2619 w 2729"/>
              <a:gd name="T93" fmla="*/ 21 h 40"/>
              <a:gd name="T94" fmla="*/ 2627 w 2729"/>
              <a:gd name="T95" fmla="*/ 21 h 40"/>
              <a:gd name="T96" fmla="*/ 2636 w 2729"/>
              <a:gd name="T97" fmla="*/ 23 h 40"/>
              <a:gd name="T98" fmla="*/ 2645 w 2729"/>
              <a:gd name="T99" fmla="*/ 25 h 40"/>
              <a:gd name="T100" fmla="*/ 2654 w 2729"/>
              <a:gd name="T101" fmla="*/ 28 h 40"/>
              <a:gd name="T102" fmla="*/ 2662 w 2729"/>
              <a:gd name="T103" fmla="*/ 30 h 40"/>
              <a:gd name="T104" fmla="*/ 2669 w 2729"/>
              <a:gd name="T105" fmla="*/ 31 h 40"/>
              <a:gd name="T106" fmla="*/ 2676 w 2729"/>
              <a:gd name="T107" fmla="*/ 32 h 40"/>
              <a:gd name="T108" fmla="*/ 2691 w 2729"/>
              <a:gd name="T109" fmla="*/ 33 h 40"/>
              <a:gd name="T110" fmla="*/ 2696 w 2729"/>
              <a:gd name="T111" fmla="*/ 34 h 40"/>
              <a:gd name="T112" fmla="*/ 2703 w 2729"/>
              <a:gd name="T113" fmla="*/ 35 h 40"/>
              <a:gd name="T114" fmla="*/ 2728 w 2729"/>
              <a:gd name="T11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9" h="40">
                <a:moveTo>
                  <a:pt x="0" y="11"/>
                </a:moveTo>
                <a:lnTo>
                  <a:pt x="275" y="11"/>
                </a:lnTo>
                <a:lnTo>
                  <a:pt x="287" y="11"/>
                </a:lnTo>
                <a:lnTo>
                  <a:pt x="300" y="9"/>
                </a:lnTo>
                <a:lnTo>
                  <a:pt x="312" y="8"/>
                </a:lnTo>
                <a:lnTo>
                  <a:pt x="325" y="7"/>
                </a:lnTo>
                <a:lnTo>
                  <a:pt x="351" y="6"/>
                </a:lnTo>
                <a:lnTo>
                  <a:pt x="418" y="6"/>
                </a:lnTo>
                <a:lnTo>
                  <a:pt x="555" y="5"/>
                </a:lnTo>
                <a:lnTo>
                  <a:pt x="851" y="0"/>
                </a:lnTo>
                <a:lnTo>
                  <a:pt x="1110" y="0"/>
                </a:lnTo>
                <a:lnTo>
                  <a:pt x="1154" y="2"/>
                </a:lnTo>
                <a:lnTo>
                  <a:pt x="1202" y="4"/>
                </a:lnTo>
                <a:lnTo>
                  <a:pt x="1238" y="5"/>
                </a:lnTo>
                <a:lnTo>
                  <a:pt x="1282" y="5"/>
                </a:lnTo>
                <a:lnTo>
                  <a:pt x="1297" y="6"/>
                </a:lnTo>
                <a:lnTo>
                  <a:pt x="1311" y="7"/>
                </a:lnTo>
                <a:lnTo>
                  <a:pt x="1326" y="8"/>
                </a:lnTo>
                <a:lnTo>
                  <a:pt x="1519" y="17"/>
                </a:lnTo>
                <a:lnTo>
                  <a:pt x="1544" y="19"/>
                </a:lnTo>
                <a:lnTo>
                  <a:pt x="1564" y="20"/>
                </a:lnTo>
                <a:lnTo>
                  <a:pt x="1599" y="21"/>
                </a:lnTo>
                <a:lnTo>
                  <a:pt x="1678" y="22"/>
                </a:lnTo>
                <a:lnTo>
                  <a:pt x="1695" y="23"/>
                </a:lnTo>
                <a:lnTo>
                  <a:pt x="1749" y="26"/>
                </a:lnTo>
                <a:lnTo>
                  <a:pt x="1778" y="27"/>
                </a:lnTo>
                <a:lnTo>
                  <a:pt x="1862" y="28"/>
                </a:lnTo>
                <a:lnTo>
                  <a:pt x="2073" y="28"/>
                </a:lnTo>
                <a:lnTo>
                  <a:pt x="2086" y="27"/>
                </a:lnTo>
                <a:lnTo>
                  <a:pt x="2131" y="24"/>
                </a:lnTo>
                <a:lnTo>
                  <a:pt x="2174" y="22"/>
                </a:lnTo>
                <a:lnTo>
                  <a:pt x="2235" y="19"/>
                </a:lnTo>
                <a:lnTo>
                  <a:pt x="2263" y="18"/>
                </a:lnTo>
                <a:lnTo>
                  <a:pt x="2297" y="17"/>
                </a:lnTo>
                <a:lnTo>
                  <a:pt x="2306" y="16"/>
                </a:lnTo>
                <a:lnTo>
                  <a:pt x="2315" y="15"/>
                </a:lnTo>
                <a:lnTo>
                  <a:pt x="2323" y="14"/>
                </a:lnTo>
                <a:lnTo>
                  <a:pt x="2335" y="13"/>
                </a:lnTo>
                <a:lnTo>
                  <a:pt x="2365" y="12"/>
                </a:lnTo>
                <a:lnTo>
                  <a:pt x="2445" y="11"/>
                </a:lnTo>
                <a:lnTo>
                  <a:pt x="2518" y="12"/>
                </a:lnTo>
                <a:lnTo>
                  <a:pt x="2560" y="14"/>
                </a:lnTo>
                <a:lnTo>
                  <a:pt x="2576" y="16"/>
                </a:lnTo>
                <a:lnTo>
                  <a:pt x="2590" y="17"/>
                </a:lnTo>
                <a:lnTo>
                  <a:pt x="2600" y="19"/>
                </a:lnTo>
                <a:lnTo>
                  <a:pt x="2610" y="20"/>
                </a:lnTo>
                <a:lnTo>
                  <a:pt x="2619" y="21"/>
                </a:lnTo>
                <a:lnTo>
                  <a:pt x="2627" y="21"/>
                </a:lnTo>
                <a:lnTo>
                  <a:pt x="2636" y="23"/>
                </a:lnTo>
                <a:lnTo>
                  <a:pt x="2645" y="25"/>
                </a:lnTo>
                <a:lnTo>
                  <a:pt x="2654" y="28"/>
                </a:lnTo>
                <a:lnTo>
                  <a:pt x="2662" y="30"/>
                </a:lnTo>
                <a:lnTo>
                  <a:pt x="2669" y="31"/>
                </a:lnTo>
                <a:lnTo>
                  <a:pt x="2676" y="32"/>
                </a:lnTo>
                <a:lnTo>
                  <a:pt x="2691" y="33"/>
                </a:lnTo>
                <a:lnTo>
                  <a:pt x="2696" y="34"/>
                </a:lnTo>
                <a:lnTo>
                  <a:pt x="2703" y="35"/>
                </a:lnTo>
                <a:lnTo>
                  <a:pt x="2728"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59" name="SMARTPenAnnotation365"/>
          <p:cNvSpPr>
            <a:spLocks/>
          </p:cNvSpPr>
          <p:nvPr/>
        </p:nvSpPr>
        <p:spPr bwMode="auto">
          <a:xfrm>
            <a:off x="276225" y="4187825"/>
            <a:ext cx="1895475" cy="63500"/>
          </a:xfrm>
          <a:custGeom>
            <a:avLst/>
            <a:gdLst>
              <a:gd name="T0" fmla="*/ 0 w 1194"/>
              <a:gd name="T1" fmla="*/ 28 h 40"/>
              <a:gd name="T2" fmla="*/ 206 w 1194"/>
              <a:gd name="T3" fmla="*/ 28 h 40"/>
              <a:gd name="T4" fmla="*/ 266 w 1194"/>
              <a:gd name="T5" fmla="*/ 30 h 40"/>
              <a:gd name="T6" fmla="*/ 342 w 1194"/>
              <a:gd name="T7" fmla="*/ 33 h 40"/>
              <a:gd name="T8" fmla="*/ 360 w 1194"/>
              <a:gd name="T9" fmla="*/ 33 h 40"/>
              <a:gd name="T10" fmla="*/ 375 w 1194"/>
              <a:gd name="T11" fmla="*/ 34 h 40"/>
              <a:gd name="T12" fmla="*/ 389 w 1194"/>
              <a:gd name="T13" fmla="*/ 35 h 40"/>
              <a:gd name="T14" fmla="*/ 402 w 1194"/>
              <a:gd name="T15" fmla="*/ 37 h 40"/>
              <a:gd name="T16" fmla="*/ 414 w 1194"/>
              <a:gd name="T17" fmla="*/ 38 h 40"/>
              <a:gd name="T18" fmla="*/ 438 w 1194"/>
              <a:gd name="T19" fmla="*/ 39 h 40"/>
              <a:gd name="T20" fmla="*/ 473 w 1194"/>
              <a:gd name="T21" fmla="*/ 39 h 40"/>
              <a:gd name="T22" fmla="*/ 545 w 1194"/>
              <a:gd name="T23" fmla="*/ 39 h 40"/>
              <a:gd name="T24" fmla="*/ 557 w 1194"/>
              <a:gd name="T25" fmla="*/ 39 h 40"/>
              <a:gd name="T26" fmla="*/ 568 w 1194"/>
              <a:gd name="T27" fmla="*/ 38 h 40"/>
              <a:gd name="T28" fmla="*/ 580 w 1194"/>
              <a:gd name="T29" fmla="*/ 37 h 40"/>
              <a:gd name="T30" fmla="*/ 591 w 1194"/>
              <a:gd name="T31" fmla="*/ 36 h 40"/>
              <a:gd name="T32" fmla="*/ 628 w 1194"/>
              <a:gd name="T33" fmla="*/ 34 h 40"/>
              <a:gd name="T34" fmla="*/ 662 w 1194"/>
              <a:gd name="T35" fmla="*/ 31 h 40"/>
              <a:gd name="T36" fmla="*/ 845 w 1194"/>
              <a:gd name="T37" fmla="*/ 13 h 40"/>
              <a:gd name="T38" fmla="*/ 902 w 1194"/>
              <a:gd name="T39" fmla="*/ 9 h 40"/>
              <a:gd name="T40" fmla="*/ 937 w 1194"/>
              <a:gd name="T41" fmla="*/ 7 h 40"/>
              <a:gd name="T42" fmla="*/ 964 w 1194"/>
              <a:gd name="T43" fmla="*/ 6 h 40"/>
              <a:gd name="T44" fmla="*/ 1006 w 1194"/>
              <a:gd name="T45" fmla="*/ 6 h 40"/>
              <a:gd name="T46" fmla="*/ 1025 w 1194"/>
              <a:gd name="T47" fmla="*/ 5 h 40"/>
              <a:gd name="T48" fmla="*/ 1033 w 1194"/>
              <a:gd name="T49" fmla="*/ 4 h 40"/>
              <a:gd name="T50" fmla="*/ 1042 w 1194"/>
              <a:gd name="T51" fmla="*/ 3 h 40"/>
              <a:gd name="T52" fmla="*/ 1049 w 1194"/>
              <a:gd name="T53" fmla="*/ 2 h 40"/>
              <a:gd name="T54" fmla="*/ 1065 w 1194"/>
              <a:gd name="T55" fmla="*/ 1 h 40"/>
              <a:gd name="T56" fmla="*/ 1148 w 1194"/>
              <a:gd name="T57" fmla="*/ 0 h 40"/>
              <a:gd name="T58" fmla="*/ 1193 w 1194"/>
              <a:gd name="T5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4" h="40">
                <a:moveTo>
                  <a:pt x="0" y="28"/>
                </a:moveTo>
                <a:lnTo>
                  <a:pt x="206" y="28"/>
                </a:lnTo>
                <a:lnTo>
                  <a:pt x="266" y="30"/>
                </a:lnTo>
                <a:lnTo>
                  <a:pt x="342" y="33"/>
                </a:lnTo>
                <a:lnTo>
                  <a:pt x="360" y="33"/>
                </a:lnTo>
                <a:lnTo>
                  <a:pt x="375" y="34"/>
                </a:lnTo>
                <a:lnTo>
                  <a:pt x="389" y="35"/>
                </a:lnTo>
                <a:lnTo>
                  <a:pt x="402" y="37"/>
                </a:lnTo>
                <a:lnTo>
                  <a:pt x="414" y="38"/>
                </a:lnTo>
                <a:lnTo>
                  <a:pt x="438" y="39"/>
                </a:lnTo>
                <a:lnTo>
                  <a:pt x="473" y="39"/>
                </a:lnTo>
                <a:lnTo>
                  <a:pt x="545" y="39"/>
                </a:lnTo>
                <a:lnTo>
                  <a:pt x="557" y="39"/>
                </a:lnTo>
                <a:lnTo>
                  <a:pt x="568" y="38"/>
                </a:lnTo>
                <a:lnTo>
                  <a:pt x="580" y="37"/>
                </a:lnTo>
                <a:lnTo>
                  <a:pt x="591" y="36"/>
                </a:lnTo>
                <a:lnTo>
                  <a:pt x="628" y="34"/>
                </a:lnTo>
                <a:lnTo>
                  <a:pt x="662" y="31"/>
                </a:lnTo>
                <a:lnTo>
                  <a:pt x="845" y="13"/>
                </a:lnTo>
                <a:lnTo>
                  <a:pt x="902" y="9"/>
                </a:lnTo>
                <a:lnTo>
                  <a:pt x="937" y="7"/>
                </a:lnTo>
                <a:lnTo>
                  <a:pt x="964" y="6"/>
                </a:lnTo>
                <a:lnTo>
                  <a:pt x="1006" y="6"/>
                </a:lnTo>
                <a:lnTo>
                  <a:pt x="1025" y="5"/>
                </a:lnTo>
                <a:lnTo>
                  <a:pt x="1033" y="4"/>
                </a:lnTo>
                <a:lnTo>
                  <a:pt x="1042" y="3"/>
                </a:lnTo>
                <a:lnTo>
                  <a:pt x="1049" y="2"/>
                </a:lnTo>
                <a:lnTo>
                  <a:pt x="1065" y="1"/>
                </a:lnTo>
                <a:lnTo>
                  <a:pt x="1148" y="0"/>
                </a:lnTo>
                <a:lnTo>
                  <a:pt x="1193"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0" name="SMARTPenAnnotation366"/>
          <p:cNvSpPr>
            <a:spLocks/>
          </p:cNvSpPr>
          <p:nvPr/>
        </p:nvSpPr>
        <p:spPr bwMode="auto">
          <a:xfrm>
            <a:off x="2241550" y="4187825"/>
            <a:ext cx="2439988" cy="90488"/>
          </a:xfrm>
          <a:custGeom>
            <a:avLst/>
            <a:gdLst>
              <a:gd name="T0" fmla="*/ 0 w 1537"/>
              <a:gd name="T1" fmla="*/ 6 h 57"/>
              <a:gd name="T2" fmla="*/ 9 w 1537"/>
              <a:gd name="T3" fmla="*/ 3 h 57"/>
              <a:gd name="T4" fmla="*/ 17 w 1537"/>
              <a:gd name="T5" fmla="*/ 1 h 57"/>
              <a:gd name="T6" fmla="*/ 62 w 1537"/>
              <a:gd name="T7" fmla="*/ 0 h 57"/>
              <a:gd name="T8" fmla="*/ 113 w 1537"/>
              <a:gd name="T9" fmla="*/ 0 h 57"/>
              <a:gd name="T10" fmla="*/ 147 w 1537"/>
              <a:gd name="T11" fmla="*/ 2 h 57"/>
              <a:gd name="T12" fmla="*/ 183 w 1537"/>
              <a:gd name="T13" fmla="*/ 4 h 57"/>
              <a:gd name="T14" fmla="*/ 208 w 1537"/>
              <a:gd name="T15" fmla="*/ 5 h 57"/>
              <a:gd name="T16" fmla="*/ 219 w 1537"/>
              <a:gd name="T17" fmla="*/ 6 h 57"/>
              <a:gd name="T18" fmla="*/ 229 w 1537"/>
              <a:gd name="T19" fmla="*/ 7 h 57"/>
              <a:gd name="T20" fmla="*/ 239 w 1537"/>
              <a:gd name="T21" fmla="*/ 9 h 57"/>
              <a:gd name="T22" fmla="*/ 254 w 1537"/>
              <a:gd name="T23" fmla="*/ 10 h 57"/>
              <a:gd name="T24" fmla="*/ 295 w 1537"/>
              <a:gd name="T25" fmla="*/ 14 h 57"/>
              <a:gd name="T26" fmla="*/ 313 w 1537"/>
              <a:gd name="T27" fmla="*/ 15 h 57"/>
              <a:gd name="T28" fmla="*/ 358 w 1537"/>
              <a:gd name="T29" fmla="*/ 17 h 57"/>
              <a:gd name="T30" fmla="*/ 393 w 1537"/>
              <a:gd name="T31" fmla="*/ 20 h 57"/>
              <a:gd name="T32" fmla="*/ 419 w 1537"/>
              <a:gd name="T33" fmla="*/ 21 h 57"/>
              <a:gd name="T34" fmla="*/ 524 w 1537"/>
              <a:gd name="T35" fmla="*/ 22 h 57"/>
              <a:gd name="T36" fmla="*/ 671 w 1537"/>
              <a:gd name="T37" fmla="*/ 23 h 57"/>
              <a:gd name="T38" fmla="*/ 708 w 1537"/>
              <a:gd name="T39" fmla="*/ 21 h 57"/>
              <a:gd name="T40" fmla="*/ 723 w 1537"/>
              <a:gd name="T41" fmla="*/ 20 h 57"/>
              <a:gd name="T42" fmla="*/ 748 w 1537"/>
              <a:gd name="T43" fmla="*/ 18 h 57"/>
              <a:gd name="T44" fmla="*/ 774 w 1537"/>
              <a:gd name="T45" fmla="*/ 17 h 57"/>
              <a:gd name="T46" fmla="*/ 828 w 1537"/>
              <a:gd name="T47" fmla="*/ 13 h 57"/>
              <a:gd name="T48" fmla="*/ 869 w 1537"/>
              <a:gd name="T49" fmla="*/ 12 h 57"/>
              <a:gd name="T50" fmla="*/ 962 w 1537"/>
              <a:gd name="T51" fmla="*/ 11 h 57"/>
              <a:gd name="T52" fmla="*/ 1066 w 1537"/>
              <a:gd name="T53" fmla="*/ 11 h 57"/>
              <a:gd name="T54" fmla="*/ 1155 w 1537"/>
              <a:gd name="T55" fmla="*/ 14 h 57"/>
              <a:gd name="T56" fmla="*/ 1259 w 1537"/>
              <a:gd name="T57" fmla="*/ 19 h 57"/>
              <a:gd name="T58" fmla="*/ 1285 w 1537"/>
              <a:gd name="T59" fmla="*/ 21 h 57"/>
              <a:gd name="T60" fmla="*/ 1305 w 1537"/>
              <a:gd name="T61" fmla="*/ 23 h 57"/>
              <a:gd name="T62" fmla="*/ 1322 w 1537"/>
              <a:gd name="T63" fmla="*/ 25 h 57"/>
              <a:gd name="T64" fmla="*/ 1336 w 1537"/>
              <a:gd name="T65" fmla="*/ 26 h 57"/>
              <a:gd name="T66" fmla="*/ 1361 w 1537"/>
              <a:gd name="T67" fmla="*/ 27 h 57"/>
              <a:gd name="T68" fmla="*/ 1371 w 1537"/>
              <a:gd name="T69" fmla="*/ 28 h 57"/>
              <a:gd name="T70" fmla="*/ 1382 w 1537"/>
              <a:gd name="T71" fmla="*/ 29 h 57"/>
              <a:gd name="T72" fmla="*/ 1392 w 1537"/>
              <a:gd name="T73" fmla="*/ 31 h 57"/>
              <a:gd name="T74" fmla="*/ 1406 w 1537"/>
              <a:gd name="T75" fmla="*/ 34 h 57"/>
              <a:gd name="T76" fmla="*/ 1442 w 1537"/>
              <a:gd name="T77" fmla="*/ 42 h 57"/>
              <a:gd name="T78" fmla="*/ 1456 w 1537"/>
              <a:gd name="T79" fmla="*/ 45 h 57"/>
              <a:gd name="T80" fmla="*/ 1468 w 1537"/>
              <a:gd name="T81" fmla="*/ 47 h 57"/>
              <a:gd name="T82" fmla="*/ 1536 w 1537"/>
              <a:gd name="T8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7" h="57">
                <a:moveTo>
                  <a:pt x="0" y="6"/>
                </a:moveTo>
                <a:lnTo>
                  <a:pt x="9" y="3"/>
                </a:lnTo>
                <a:lnTo>
                  <a:pt x="17" y="1"/>
                </a:lnTo>
                <a:lnTo>
                  <a:pt x="62" y="0"/>
                </a:lnTo>
                <a:lnTo>
                  <a:pt x="113" y="0"/>
                </a:lnTo>
                <a:lnTo>
                  <a:pt x="147" y="2"/>
                </a:lnTo>
                <a:lnTo>
                  <a:pt x="183" y="4"/>
                </a:lnTo>
                <a:lnTo>
                  <a:pt x="208" y="5"/>
                </a:lnTo>
                <a:lnTo>
                  <a:pt x="219" y="6"/>
                </a:lnTo>
                <a:lnTo>
                  <a:pt x="229" y="7"/>
                </a:lnTo>
                <a:lnTo>
                  <a:pt x="239" y="9"/>
                </a:lnTo>
                <a:lnTo>
                  <a:pt x="254" y="10"/>
                </a:lnTo>
                <a:lnTo>
                  <a:pt x="295" y="14"/>
                </a:lnTo>
                <a:lnTo>
                  <a:pt x="313" y="15"/>
                </a:lnTo>
                <a:lnTo>
                  <a:pt x="358" y="17"/>
                </a:lnTo>
                <a:lnTo>
                  <a:pt x="393" y="20"/>
                </a:lnTo>
                <a:lnTo>
                  <a:pt x="419" y="21"/>
                </a:lnTo>
                <a:lnTo>
                  <a:pt x="524" y="22"/>
                </a:lnTo>
                <a:lnTo>
                  <a:pt x="671" y="23"/>
                </a:lnTo>
                <a:lnTo>
                  <a:pt x="708" y="21"/>
                </a:lnTo>
                <a:lnTo>
                  <a:pt x="723" y="20"/>
                </a:lnTo>
                <a:lnTo>
                  <a:pt x="748" y="18"/>
                </a:lnTo>
                <a:lnTo>
                  <a:pt x="774" y="17"/>
                </a:lnTo>
                <a:lnTo>
                  <a:pt x="828" y="13"/>
                </a:lnTo>
                <a:lnTo>
                  <a:pt x="869" y="12"/>
                </a:lnTo>
                <a:lnTo>
                  <a:pt x="962" y="11"/>
                </a:lnTo>
                <a:lnTo>
                  <a:pt x="1066" y="11"/>
                </a:lnTo>
                <a:lnTo>
                  <a:pt x="1155" y="14"/>
                </a:lnTo>
                <a:lnTo>
                  <a:pt x="1259" y="19"/>
                </a:lnTo>
                <a:lnTo>
                  <a:pt x="1285" y="21"/>
                </a:lnTo>
                <a:lnTo>
                  <a:pt x="1305" y="23"/>
                </a:lnTo>
                <a:lnTo>
                  <a:pt x="1322" y="25"/>
                </a:lnTo>
                <a:lnTo>
                  <a:pt x="1336" y="26"/>
                </a:lnTo>
                <a:lnTo>
                  <a:pt x="1361" y="27"/>
                </a:lnTo>
                <a:lnTo>
                  <a:pt x="1371" y="28"/>
                </a:lnTo>
                <a:lnTo>
                  <a:pt x="1382" y="29"/>
                </a:lnTo>
                <a:lnTo>
                  <a:pt x="1392" y="31"/>
                </a:lnTo>
                <a:lnTo>
                  <a:pt x="1406" y="34"/>
                </a:lnTo>
                <a:lnTo>
                  <a:pt x="1442" y="42"/>
                </a:lnTo>
                <a:lnTo>
                  <a:pt x="1456" y="45"/>
                </a:lnTo>
                <a:lnTo>
                  <a:pt x="1468" y="47"/>
                </a:lnTo>
                <a:lnTo>
                  <a:pt x="1536"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1" name="SMARTPenAnnotation367"/>
          <p:cNvSpPr>
            <a:spLocks/>
          </p:cNvSpPr>
          <p:nvPr/>
        </p:nvSpPr>
        <p:spPr bwMode="auto">
          <a:xfrm>
            <a:off x="223838" y="4724400"/>
            <a:ext cx="965200" cy="46038"/>
          </a:xfrm>
          <a:custGeom>
            <a:avLst/>
            <a:gdLst>
              <a:gd name="T0" fmla="*/ 0 w 608"/>
              <a:gd name="T1" fmla="*/ 28 h 29"/>
              <a:gd name="T2" fmla="*/ 9 w 608"/>
              <a:gd name="T3" fmla="*/ 25 h 29"/>
              <a:gd name="T4" fmla="*/ 13 w 608"/>
              <a:gd name="T5" fmla="*/ 24 h 29"/>
              <a:gd name="T6" fmla="*/ 18 w 608"/>
              <a:gd name="T7" fmla="*/ 23 h 29"/>
              <a:gd name="T8" fmla="*/ 23 w 608"/>
              <a:gd name="T9" fmla="*/ 23 h 29"/>
              <a:gd name="T10" fmla="*/ 28 w 608"/>
              <a:gd name="T11" fmla="*/ 22 h 29"/>
              <a:gd name="T12" fmla="*/ 32 w 608"/>
              <a:gd name="T13" fmla="*/ 21 h 29"/>
              <a:gd name="T14" fmla="*/ 36 w 608"/>
              <a:gd name="T15" fmla="*/ 19 h 29"/>
              <a:gd name="T16" fmla="*/ 40 w 608"/>
              <a:gd name="T17" fmla="*/ 18 h 29"/>
              <a:gd name="T18" fmla="*/ 44 w 608"/>
              <a:gd name="T19" fmla="*/ 18 h 29"/>
              <a:gd name="T20" fmla="*/ 48 w 608"/>
              <a:gd name="T21" fmla="*/ 17 h 29"/>
              <a:gd name="T22" fmla="*/ 53 w 608"/>
              <a:gd name="T23" fmla="*/ 16 h 29"/>
              <a:gd name="T24" fmla="*/ 57 w 608"/>
              <a:gd name="T25" fmla="*/ 15 h 29"/>
              <a:gd name="T26" fmla="*/ 63 w 608"/>
              <a:gd name="T27" fmla="*/ 14 h 29"/>
              <a:gd name="T28" fmla="*/ 70 w 608"/>
              <a:gd name="T29" fmla="*/ 12 h 29"/>
              <a:gd name="T30" fmla="*/ 88 w 608"/>
              <a:gd name="T31" fmla="*/ 9 h 29"/>
              <a:gd name="T32" fmla="*/ 110 w 608"/>
              <a:gd name="T33" fmla="*/ 5 h 29"/>
              <a:gd name="T34" fmla="*/ 122 w 608"/>
              <a:gd name="T35" fmla="*/ 3 h 29"/>
              <a:gd name="T36" fmla="*/ 133 w 608"/>
              <a:gd name="T37" fmla="*/ 2 h 29"/>
              <a:gd name="T38" fmla="*/ 144 w 608"/>
              <a:gd name="T39" fmla="*/ 1 h 29"/>
              <a:gd name="T40" fmla="*/ 154 w 608"/>
              <a:gd name="T41" fmla="*/ 1 h 29"/>
              <a:gd name="T42" fmla="*/ 173 w 608"/>
              <a:gd name="T43" fmla="*/ 0 h 29"/>
              <a:gd name="T44" fmla="*/ 226 w 608"/>
              <a:gd name="T45" fmla="*/ 0 h 29"/>
              <a:gd name="T46" fmla="*/ 254 w 608"/>
              <a:gd name="T47" fmla="*/ 1 h 29"/>
              <a:gd name="T48" fmla="*/ 384 w 608"/>
              <a:gd name="T49" fmla="*/ 9 h 29"/>
              <a:gd name="T50" fmla="*/ 423 w 608"/>
              <a:gd name="T51" fmla="*/ 10 h 29"/>
              <a:gd name="T52" fmla="*/ 496 w 608"/>
              <a:gd name="T53" fmla="*/ 11 h 29"/>
              <a:gd name="T54" fmla="*/ 607 w 608"/>
              <a:gd name="T5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29">
                <a:moveTo>
                  <a:pt x="0" y="28"/>
                </a:moveTo>
                <a:lnTo>
                  <a:pt x="9" y="25"/>
                </a:lnTo>
                <a:lnTo>
                  <a:pt x="13" y="24"/>
                </a:lnTo>
                <a:lnTo>
                  <a:pt x="18" y="23"/>
                </a:lnTo>
                <a:lnTo>
                  <a:pt x="23" y="23"/>
                </a:lnTo>
                <a:lnTo>
                  <a:pt x="28" y="22"/>
                </a:lnTo>
                <a:lnTo>
                  <a:pt x="32" y="21"/>
                </a:lnTo>
                <a:lnTo>
                  <a:pt x="36" y="19"/>
                </a:lnTo>
                <a:lnTo>
                  <a:pt x="40" y="18"/>
                </a:lnTo>
                <a:lnTo>
                  <a:pt x="44" y="18"/>
                </a:lnTo>
                <a:lnTo>
                  <a:pt x="48" y="17"/>
                </a:lnTo>
                <a:lnTo>
                  <a:pt x="53" y="16"/>
                </a:lnTo>
                <a:lnTo>
                  <a:pt x="57" y="15"/>
                </a:lnTo>
                <a:lnTo>
                  <a:pt x="63" y="14"/>
                </a:lnTo>
                <a:lnTo>
                  <a:pt x="70" y="12"/>
                </a:lnTo>
                <a:lnTo>
                  <a:pt x="88" y="9"/>
                </a:lnTo>
                <a:lnTo>
                  <a:pt x="110" y="5"/>
                </a:lnTo>
                <a:lnTo>
                  <a:pt x="122" y="3"/>
                </a:lnTo>
                <a:lnTo>
                  <a:pt x="133" y="2"/>
                </a:lnTo>
                <a:lnTo>
                  <a:pt x="144" y="1"/>
                </a:lnTo>
                <a:lnTo>
                  <a:pt x="154" y="1"/>
                </a:lnTo>
                <a:lnTo>
                  <a:pt x="173" y="0"/>
                </a:lnTo>
                <a:lnTo>
                  <a:pt x="226" y="0"/>
                </a:lnTo>
                <a:lnTo>
                  <a:pt x="254" y="1"/>
                </a:lnTo>
                <a:lnTo>
                  <a:pt x="384" y="9"/>
                </a:lnTo>
                <a:lnTo>
                  <a:pt x="423" y="10"/>
                </a:lnTo>
                <a:lnTo>
                  <a:pt x="496" y="11"/>
                </a:lnTo>
                <a:lnTo>
                  <a:pt x="607"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2" name="SMARTPenAnnotation368"/>
          <p:cNvSpPr>
            <a:spLocks/>
          </p:cNvSpPr>
          <p:nvPr/>
        </p:nvSpPr>
        <p:spPr bwMode="auto">
          <a:xfrm>
            <a:off x="1446213" y="4714875"/>
            <a:ext cx="3046412" cy="63500"/>
          </a:xfrm>
          <a:custGeom>
            <a:avLst/>
            <a:gdLst>
              <a:gd name="T0" fmla="*/ 0 w 1919"/>
              <a:gd name="T1" fmla="*/ 0 h 40"/>
              <a:gd name="T2" fmla="*/ 12 w 1919"/>
              <a:gd name="T3" fmla="*/ 3 h 40"/>
              <a:gd name="T4" fmla="*/ 17 w 1919"/>
              <a:gd name="T5" fmla="*/ 4 h 40"/>
              <a:gd name="T6" fmla="*/ 26 w 1919"/>
              <a:gd name="T7" fmla="*/ 5 h 40"/>
              <a:gd name="T8" fmla="*/ 69 w 1919"/>
              <a:gd name="T9" fmla="*/ 6 h 40"/>
              <a:gd name="T10" fmla="*/ 133 w 1919"/>
              <a:gd name="T11" fmla="*/ 9 h 40"/>
              <a:gd name="T12" fmla="*/ 171 w 1919"/>
              <a:gd name="T13" fmla="*/ 10 h 40"/>
              <a:gd name="T14" fmla="*/ 186 w 1919"/>
              <a:gd name="T15" fmla="*/ 11 h 40"/>
              <a:gd name="T16" fmla="*/ 198 w 1919"/>
              <a:gd name="T17" fmla="*/ 13 h 40"/>
              <a:gd name="T18" fmla="*/ 209 w 1919"/>
              <a:gd name="T19" fmla="*/ 14 h 40"/>
              <a:gd name="T20" fmla="*/ 220 w 1919"/>
              <a:gd name="T21" fmla="*/ 15 h 40"/>
              <a:gd name="T22" fmla="*/ 301 w 1919"/>
              <a:gd name="T23" fmla="*/ 20 h 40"/>
              <a:gd name="T24" fmla="*/ 346 w 1919"/>
              <a:gd name="T25" fmla="*/ 21 h 40"/>
              <a:gd name="T26" fmla="*/ 368 w 1919"/>
              <a:gd name="T27" fmla="*/ 22 h 40"/>
              <a:gd name="T28" fmla="*/ 386 w 1919"/>
              <a:gd name="T29" fmla="*/ 23 h 40"/>
              <a:gd name="T30" fmla="*/ 402 w 1919"/>
              <a:gd name="T31" fmla="*/ 24 h 40"/>
              <a:gd name="T32" fmla="*/ 416 w 1919"/>
              <a:gd name="T33" fmla="*/ 25 h 40"/>
              <a:gd name="T34" fmla="*/ 433 w 1919"/>
              <a:gd name="T35" fmla="*/ 26 h 40"/>
              <a:gd name="T36" fmla="*/ 472 w 1919"/>
              <a:gd name="T37" fmla="*/ 27 h 40"/>
              <a:gd name="T38" fmla="*/ 518 w 1919"/>
              <a:gd name="T39" fmla="*/ 28 h 40"/>
              <a:gd name="T40" fmla="*/ 536 w 1919"/>
              <a:gd name="T41" fmla="*/ 29 h 40"/>
              <a:gd name="T42" fmla="*/ 594 w 1919"/>
              <a:gd name="T43" fmla="*/ 32 h 40"/>
              <a:gd name="T44" fmla="*/ 624 w 1919"/>
              <a:gd name="T45" fmla="*/ 33 h 40"/>
              <a:gd name="T46" fmla="*/ 679 w 1919"/>
              <a:gd name="T47" fmla="*/ 34 h 40"/>
              <a:gd name="T48" fmla="*/ 844 w 1919"/>
              <a:gd name="T49" fmla="*/ 34 h 40"/>
              <a:gd name="T50" fmla="*/ 1105 w 1919"/>
              <a:gd name="T51" fmla="*/ 29 h 40"/>
              <a:gd name="T52" fmla="*/ 1361 w 1919"/>
              <a:gd name="T53" fmla="*/ 19 h 40"/>
              <a:gd name="T54" fmla="*/ 1547 w 1919"/>
              <a:gd name="T55" fmla="*/ 17 h 40"/>
              <a:gd name="T56" fmla="*/ 1681 w 1919"/>
              <a:gd name="T57" fmla="*/ 17 h 40"/>
              <a:gd name="T58" fmla="*/ 1705 w 1919"/>
              <a:gd name="T59" fmla="*/ 18 h 40"/>
              <a:gd name="T60" fmla="*/ 1724 w 1919"/>
              <a:gd name="T61" fmla="*/ 19 h 40"/>
              <a:gd name="T62" fmla="*/ 1740 w 1919"/>
              <a:gd name="T63" fmla="*/ 20 h 40"/>
              <a:gd name="T64" fmla="*/ 1754 w 1919"/>
              <a:gd name="T65" fmla="*/ 21 h 40"/>
              <a:gd name="T66" fmla="*/ 1778 w 1919"/>
              <a:gd name="T67" fmla="*/ 22 h 40"/>
              <a:gd name="T68" fmla="*/ 1790 w 1919"/>
              <a:gd name="T69" fmla="*/ 23 h 40"/>
              <a:gd name="T70" fmla="*/ 1817 w 1919"/>
              <a:gd name="T71" fmla="*/ 25 h 40"/>
              <a:gd name="T72" fmla="*/ 1843 w 1919"/>
              <a:gd name="T73" fmla="*/ 29 h 40"/>
              <a:gd name="T74" fmla="*/ 1918 w 1919"/>
              <a:gd name="T7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9" h="40">
                <a:moveTo>
                  <a:pt x="0" y="0"/>
                </a:moveTo>
                <a:lnTo>
                  <a:pt x="12" y="3"/>
                </a:lnTo>
                <a:lnTo>
                  <a:pt x="17" y="4"/>
                </a:lnTo>
                <a:lnTo>
                  <a:pt x="26" y="5"/>
                </a:lnTo>
                <a:lnTo>
                  <a:pt x="69" y="6"/>
                </a:lnTo>
                <a:lnTo>
                  <a:pt x="133" y="9"/>
                </a:lnTo>
                <a:lnTo>
                  <a:pt x="171" y="10"/>
                </a:lnTo>
                <a:lnTo>
                  <a:pt x="186" y="11"/>
                </a:lnTo>
                <a:lnTo>
                  <a:pt x="198" y="13"/>
                </a:lnTo>
                <a:lnTo>
                  <a:pt x="209" y="14"/>
                </a:lnTo>
                <a:lnTo>
                  <a:pt x="220" y="15"/>
                </a:lnTo>
                <a:lnTo>
                  <a:pt x="301" y="20"/>
                </a:lnTo>
                <a:lnTo>
                  <a:pt x="346" y="21"/>
                </a:lnTo>
                <a:lnTo>
                  <a:pt x="368" y="22"/>
                </a:lnTo>
                <a:lnTo>
                  <a:pt x="386" y="23"/>
                </a:lnTo>
                <a:lnTo>
                  <a:pt x="402" y="24"/>
                </a:lnTo>
                <a:lnTo>
                  <a:pt x="416" y="25"/>
                </a:lnTo>
                <a:lnTo>
                  <a:pt x="433" y="26"/>
                </a:lnTo>
                <a:lnTo>
                  <a:pt x="472" y="27"/>
                </a:lnTo>
                <a:lnTo>
                  <a:pt x="518" y="28"/>
                </a:lnTo>
                <a:lnTo>
                  <a:pt x="536" y="29"/>
                </a:lnTo>
                <a:lnTo>
                  <a:pt x="594" y="32"/>
                </a:lnTo>
                <a:lnTo>
                  <a:pt x="624" y="33"/>
                </a:lnTo>
                <a:lnTo>
                  <a:pt x="679" y="34"/>
                </a:lnTo>
                <a:lnTo>
                  <a:pt x="844" y="34"/>
                </a:lnTo>
                <a:lnTo>
                  <a:pt x="1105" y="29"/>
                </a:lnTo>
                <a:lnTo>
                  <a:pt x="1361" y="19"/>
                </a:lnTo>
                <a:lnTo>
                  <a:pt x="1547" y="17"/>
                </a:lnTo>
                <a:lnTo>
                  <a:pt x="1681" y="17"/>
                </a:lnTo>
                <a:lnTo>
                  <a:pt x="1705" y="18"/>
                </a:lnTo>
                <a:lnTo>
                  <a:pt x="1724" y="19"/>
                </a:lnTo>
                <a:lnTo>
                  <a:pt x="1740" y="20"/>
                </a:lnTo>
                <a:lnTo>
                  <a:pt x="1754" y="21"/>
                </a:lnTo>
                <a:lnTo>
                  <a:pt x="1778" y="22"/>
                </a:lnTo>
                <a:lnTo>
                  <a:pt x="1790" y="23"/>
                </a:lnTo>
                <a:lnTo>
                  <a:pt x="1817" y="25"/>
                </a:lnTo>
                <a:lnTo>
                  <a:pt x="1843" y="29"/>
                </a:lnTo>
                <a:lnTo>
                  <a:pt x="1918"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3" name="SMARTPenAnnotation369"/>
          <p:cNvSpPr>
            <a:spLocks/>
          </p:cNvSpPr>
          <p:nvPr/>
        </p:nvSpPr>
        <p:spPr bwMode="auto">
          <a:xfrm>
            <a:off x="204788" y="5322888"/>
            <a:ext cx="3743325" cy="71437"/>
          </a:xfrm>
          <a:custGeom>
            <a:avLst/>
            <a:gdLst>
              <a:gd name="T0" fmla="*/ 0 w 2358"/>
              <a:gd name="T1" fmla="*/ 5 h 45"/>
              <a:gd name="T2" fmla="*/ 9 w 2358"/>
              <a:gd name="T3" fmla="*/ 8 h 45"/>
              <a:gd name="T4" fmla="*/ 13 w 2358"/>
              <a:gd name="T5" fmla="*/ 9 h 45"/>
              <a:gd name="T6" fmla="*/ 25 w 2358"/>
              <a:gd name="T7" fmla="*/ 10 h 45"/>
              <a:gd name="T8" fmla="*/ 40 w 2358"/>
              <a:gd name="T9" fmla="*/ 11 h 45"/>
              <a:gd name="T10" fmla="*/ 44 w 2358"/>
              <a:gd name="T11" fmla="*/ 12 h 45"/>
              <a:gd name="T12" fmla="*/ 48 w 2358"/>
              <a:gd name="T13" fmla="*/ 14 h 45"/>
              <a:gd name="T14" fmla="*/ 53 w 2358"/>
              <a:gd name="T15" fmla="*/ 15 h 45"/>
              <a:gd name="T16" fmla="*/ 68 w 2358"/>
              <a:gd name="T17" fmla="*/ 16 h 45"/>
              <a:gd name="T18" fmla="*/ 136 w 2358"/>
              <a:gd name="T19" fmla="*/ 16 h 45"/>
              <a:gd name="T20" fmla="*/ 151 w 2358"/>
              <a:gd name="T21" fmla="*/ 16 h 45"/>
              <a:gd name="T22" fmla="*/ 160 w 2358"/>
              <a:gd name="T23" fmla="*/ 15 h 45"/>
              <a:gd name="T24" fmla="*/ 168 w 2358"/>
              <a:gd name="T25" fmla="*/ 13 h 45"/>
              <a:gd name="T26" fmla="*/ 177 w 2358"/>
              <a:gd name="T27" fmla="*/ 13 h 45"/>
              <a:gd name="T28" fmla="*/ 205 w 2358"/>
              <a:gd name="T29" fmla="*/ 12 h 45"/>
              <a:gd name="T30" fmla="*/ 214 w 2358"/>
              <a:gd name="T31" fmla="*/ 13 h 45"/>
              <a:gd name="T32" fmla="*/ 224 w 2358"/>
              <a:gd name="T33" fmla="*/ 14 h 45"/>
              <a:gd name="T34" fmla="*/ 289 w 2358"/>
              <a:gd name="T35" fmla="*/ 17 h 45"/>
              <a:gd name="T36" fmla="*/ 400 w 2358"/>
              <a:gd name="T37" fmla="*/ 21 h 45"/>
              <a:gd name="T38" fmla="*/ 424 w 2358"/>
              <a:gd name="T39" fmla="*/ 21 h 45"/>
              <a:gd name="T40" fmla="*/ 446 w 2358"/>
              <a:gd name="T41" fmla="*/ 22 h 45"/>
              <a:gd name="T42" fmla="*/ 465 w 2358"/>
              <a:gd name="T43" fmla="*/ 23 h 45"/>
              <a:gd name="T44" fmla="*/ 482 w 2358"/>
              <a:gd name="T45" fmla="*/ 25 h 45"/>
              <a:gd name="T46" fmla="*/ 499 w 2358"/>
              <a:gd name="T47" fmla="*/ 26 h 45"/>
              <a:gd name="T48" fmla="*/ 531 w 2358"/>
              <a:gd name="T49" fmla="*/ 27 h 45"/>
              <a:gd name="T50" fmla="*/ 547 w 2358"/>
              <a:gd name="T51" fmla="*/ 28 h 45"/>
              <a:gd name="T52" fmla="*/ 562 w 2358"/>
              <a:gd name="T53" fmla="*/ 29 h 45"/>
              <a:gd name="T54" fmla="*/ 577 w 2358"/>
              <a:gd name="T55" fmla="*/ 30 h 45"/>
              <a:gd name="T56" fmla="*/ 593 w 2358"/>
              <a:gd name="T57" fmla="*/ 31 h 45"/>
              <a:gd name="T58" fmla="*/ 754 w 2358"/>
              <a:gd name="T59" fmla="*/ 37 h 45"/>
              <a:gd name="T60" fmla="*/ 824 w 2358"/>
              <a:gd name="T61" fmla="*/ 38 h 45"/>
              <a:gd name="T62" fmla="*/ 1420 w 2358"/>
              <a:gd name="T63" fmla="*/ 39 h 45"/>
              <a:gd name="T64" fmla="*/ 1436 w 2358"/>
              <a:gd name="T65" fmla="*/ 40 h 45"/>
              <a:gd name="T66" fmla="*/ 1451 w 2358"/>
              <a:gd name="T67" fmla="*/ 41 h 45"/>
              <a:gd name="T68" fmla="*/ 1466 w 2358"/>
              <a:gd name="T69" fmla="*/ 42 h 45"/>
              <a:gd name="T70" fmla="*/ 1482 w 2358"/>
              <a:gd name="T71" fmla="*/ 43 h 45"/>
              <a:gd name="T72" fmla="*/ 1530 w 2358"/>
              <a:gd name="T73" fmla="*/ 44 h 45"/>
              <a:gd name="T74" fmla="*/ 1696 w 2358"/>
              <a:gd name="T75" fmla="*/ 44 h 45"/>
              <a:gd name="T76" fmla="*/ 1743 w 2358"/>
              <a:gd name="T77" fmla="*/ 43 h 45"/>
              <a:gd name="T78" fmla="*/ 1852 w 2358"/>
              <a:gd name="T79" fmla="*/ 37 h 45"/>
              <a:gd name="T80" fmla="*/ 1875 w 2358"/>
              <a:gd name="T81" fmla="*/ 35 h 45"/>
              <a:gd name="T82" fmla="*/ 1912 w 2358"/>
              <a:gd name="T83" fmla="*/ 31 h 45"/>
              <a:gd name="T84" fmla="*/ 1928 w 2358"/>
              <a:gd name="T85" fmla="*/ 30 h 45"/>
              <a:gd name="T86" fmla="*/ 1957 w 2358"/>
              <a:gd name="T87" fmla="*/ 29 h 45"/>
              <a:gd name="T88" fmla="*/ 1978 w 2358"/>
              <a:gd name="T89" fmla="*/ 26 h 45"/>
              <a:gd name="T90" fmla="*/ 2054 w 2358"/>
              <a:gd name="T91" fmla="*/ 16 h 45"/>
              <a:gd name="T92" fmla="*/ 2072 w 2358"/>
              <a:gd name="T93" fmla="*/ 14 h 45"/>
              <a:gd name="T94" fmla="*/ 2089 w 2358"/>
              <a:gd name="T95" fmla="*/ 13 h 45"/>
              <a:gd name="T96" fmla="*/ 2133 w 2358"/>
              <a:gd name="T97" fmla="*/ 9 h 45"/>
              <a:gd name="T98" fmla="*/ 2159 w 2358"/>
              <a:gd name="T99" fmla="*/ 6 h 45"/>
              <a:gd name="T100" fmla="*/ 2179 w 2358"/>
              <a:gd name="T101" fmla="*/ 4 h 45"/>
              <a:gd name="T102" fmla="*/ 2195 w 2358"/>
              <a:gd name="T103" fmla="*/ 2 h 45"/>
              <a:gd name="T104" fmla="*/ 2208 w 2358"/>
              <a:gd name="T105" fmla="*/ 1 h 45"/>
              <a:gd name="T106" fmla="*/ 2238 w 2358"/>
              <a:gd name="T107" fmla="*/ 0 h 45"/>
              <a:gd name="T108" fmla="*/ 2303 w 2358"/>
              <a:gd name="T109" fmla="*/ 1 h 45"/>
              <a:gd name="T110" fmla="*/ 2311 w 2358"/>
              <a:gd name="T111" fmla="*/ 3 h 45"/>
              <a:gd name="T112" fmla="*/ 2320 w 2358"/>
              <a:gd name="T113" fmla="*/ 3 h 45"/>
              <a:gd name="T114" fmla="*/ 2328 w 2358"/>
              <a:gd name="T115" fmla="*/ 4 h 45"/>
              <a:gd name="T116" fmla="*/ 2357 w 2358"/>
              <a:gd name="T117"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58" h="45">
                <a:moveTo>
                  <a:pt x="0" y="5"/>
                </a:moveTo>
                <a:lnTo>
                  <a:pt x="9" y="8"/>
                </a:lnTo>
                <a:lnTo>
                  <a:pt x="13" y="9"/>
                </a:lnTo>
                <a:lnTo>
                  <a:pt x="25" y="10"/>
                </a:lnTo>
                <a:lnTo>
                  <a:pt x="40" y="11"/>
                </a:lnTo>
                <a:lnTo>
                  <a:pt x="44" y="12"/>
                </a:lnTo>
                <a:lnTo>
                  <a:pt x="48" y="14"/>
                </a:lnTo>
                <a:lnTo>
                  <a:pt x="53" y="15"/>
                </a:lnTo>
                <a:lnTo>
                  <a:pt x="68" y="16"/>
                </a:lnTo>
                <a:lnTo>
                  <a:pt x="136" y="16"/>
                </a:lnTo>
                <a:lnTo>
                  <a:pt x="151" y="16"/>
                </a:lnTo>
                <a:lnTo>
                  <a:pt x="160" y="15"/>
                </a:lnTo>
                <a:lnTo>
                  <a:pt x="168" y="13"/>
                </a:lnTo>
                <a:lnTo>
                  <a:pt x="177" y="13"/>
                </a:lnTo>
                <a:lnTo>
                  <a:pt x="205" y="12"/>
                </a:lnTo>
                <a:lnTo>
                  <a:pt x="214" y="13"/>
                </a:lnTo>
                <a:lnTo>
                  <a:pt x="224" y="14"/>
                </a:lnTo>
                <a:lnTo>
                  <a:pt x="289" y="17"/>
                </a:lnTo>
                <a:lnTo>
                  <a:pt x="400" y="21"/>
                </a:lnTo>
                <a:lnTo>
                  <a:pt x="424" y="21"/>
                </a:lnTo>
                <a:lnTo>
                  <a:pt x="446" y="22"/>
                </a:lnTo>
                <a:lnTo>
                  <a:pt x="465" y="23"/>
                </a:lnTo>
                <a:lnTo>
                  <a:pt x="482" y="25"/>
                </a:lnTo>
                <a:lnTo>
                  <a:pt x="499" y="26"/>
                </a:lnTo>
                <a:lnTo>
                  <a:pt x="531" y="27"/>
                </a:lnTo>
                <a:lnTo>
                  <a:pt x="547" y="28"/>
                </a:lnTo>
                <a:lnTo>
                  <a:pt x="562" y="29"/>
                </a:lnTo>
                <a:lnTo>
                  <a:pt x="577" y="30"/>
                </a:lnTo>
                <a:lnTo>
                  <a:pt x="593" y="31"/>
                </a:lnTo>
                <a:lnTo>
                  <a:pt x="754" y="37"/>
                </a:lnTo>
                <a:lnTo>
                  <a:pt x="824" y="38"/>
                </a:lnTo>
                <a:lnTo>
                  <a:pt x="1420" y="39"/>
                </a:lnTo>
                <a:lnTo>
                  <a:pt x="1436" y="40"/>
                </a:lnTo>
                <a:lnTo>
                  <a:pt x="1451" y="41"/>
                </a:lnTo>
                <a:lnTo>
                  <a:pt x="1466" y="42"/>
                </a:lnTo>
                <a:lnTo>
                  <a:pt x="1482" y="43"/>
                </a:lnTo>
                <a:lnTo>
                  <a:pt x="1530" y="44"/>
                </a:lnTo>
                <a:lnTo>
                  <a:pt x="1696" y="44"/>
                </a:lnTo>
                <a:lnTo>
                  <a:pt x="1743" y="43"/>
                </a:lnTo>
                <a:lnTo>
                  <a:pt x="1852" y="37"/>
                </a:lnTo>
                <a:lnTo>
                  <a:pt x="1875" y="35"/>
                </a:lnTo>
                <a:lnTo>
                  <a:pt x="1912" y="31"/>
                </a:lnTo>
                <a:lnTo>
                  <a:pt x="1928" y="30"/>
                </a:lnTo>
                <a:lnTo>
                  <a:pt x="1957" y="29"/>
                </a:lnTo>
                <a:lnTo>
                  <a:pt x="1978" y="26"/>
                </a:lnTo>
                <a:lnTo>
                  <a:pt x="2054" y="16"/>
                </a:lnTo>
                <a:lnTo>
                  <a:pt x="2072" y="14"/>
                </a:lnTo>
                <a:lnTo>
                  <a:pt x="2089" y="13"/>
                </a:lnTo>
                <a:lnTo>
                  <a:pt x="2133" y="9"/>
                </a:lnTo>
                <a:lnTo>
                  <a:pt x="2159" y="6"/>
                </a:lnTo>
                <a:lnTo>
                  <a:pt x="2179" y="4"/>
                </a:lnTo>
                <a:lnTo>
                  <a:pt x="2195" y="2"/>
                </a:lnTo>
                <a:lnTo>
                  <a:pt x="2208" y="1"/>
                </a:lnTo>
                <a:lnTo>
                  <a:pt x="2238" y="0"/>
                </a:lnTo>
                <a:lnTo>
                  <a:pt x="2303" y="1"/>
                </a:lnTo>
                <a:lnTo>
                  <a:pt x="2311" y="3"/>
                </a:lnTo>
                <a:lnTo>
                  <a:pt x="2320" y="3"/>
                </a:lnTo>
                <a:lnTo>
                  <a:pt x="2328" y="4"/>
                </a:lnTo>
                <a:lnTo>
                  <a:pt x="2357"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4" name="SMARTPenAnnotation370"/>
          <p:cNvSpPr>
            <a:spLocks/>
          </p:cNvSpPr>
          <p:nvPr/>
        </p:nvSpPr>
        <p:spPr bwMode="auto">
          <a:xfrm>
            <a:off x="125413" y="5840413"/>
            <a:ext cx="1287462" cy="304800"/>
          </a:xfrm>
          <a:custGeom>
            <a:avLst/>
            <a:gdLst>
              <a:gd name="T0" fmla="*/ 0 w 811"/>
              <a:gd name="T1" fmla="*/ 0 h 192"/>
              <a:gd name="T2" fmla="*/ 6 w 811"/>
              <a:gd name="T3" fmla="*/ 0 h 192"/>
              <a:gd name="T4" fmla="*/ 8 w 811"/>
              <a:gd name="T5" fmla="*/ 0 h 192"/>
              <a:gd name="T6" fmla="*/ 16 w 811"/>
              <a:gd name="T7" fmla="*/ 5 h 192"/>
              <a:gd name="T8" fmla="*/ 22 w 811"/>
              <a:gd name="T9" fmla="*/ 10 h 192"/>
              <a:gd name="T10" fmla="*/ 30 w 811"/>
              <a:gd name="T11" fmla="*/ 14 h 192"/>
              <a:gd name="T12" fmla="*/ 35 w 811"/>
              <a:gd name="T13" fmla="*/ 16 h 192"/>
              <a:gd name="T14" fmla="*/ 43 w 811"/>
              <a:gd name="T15" fmla="*/ 17 h 192"/>
              <a:gd name="T16" fmla="*/ 55 w 811"/>
              <a:gd name="T17" fmla="*/ 21 h 192"/>
              <a:gd name="T18" fmla="*/ 79 w 811"/>
              <a:gd name="T19" fmla="*/ 27 h 192"/>
              <a:gd name="T20" fmla="*/ 93 w 811"/>
              <a:gd name="T21" fmla="*/ 28 h 192"/>
              <a:gd name="T22" fmla="*/ 124 w 811"/>
              <a:gd name="T23" fmla="*/ 32 h 192"/>
              <a:gd name="T24" fmla="*/ 152 w 811"/>
              <a:gd name="T25" fmla="*/ 35 h 192"/>
              <a:gd name="T26" fmla="*/ 174 w 811"/>
              <a:gd name="T27" fmla="*/ 39 h 192"/>
              <a:gd name="T28" fmla="*/ 192 w 811"/>
              <a:gd name="T29" fmla="*/ 42 h 192"/>
              <a:gd name="T30" fmla="*/ 216 w 811"/>
              <a:gd name="T31" fmla="*/ 45 h 192"/>
              <a:gd name="T32" fmla="*/ 232 w 811"/>
              <a:gd name="T33" fmla="*/ 47 h 192"/>
              <a:gd name="T34" fmla="*/ 244 w 811"/>
              <a:gd name="T35" fmla="*/ 49 h 192"/>
              <a:gd name="T36" fmla="*/ 276 w 811"/>
              <a:gd name="T37" fmla="*/ 52 h 192"/>
              <a:gd name="T38" fmla="*/ 289 w 811"/>
              <a:gd name="T39" fmla="*/ 54 h 192"/>
              <a:gd name="T40" fmla="*/ 311 w 811"/>
              <a:gd name="T41" fmla="*/ 55 h 192"/>
              <a:gd name="T42" fmla="*/ 329 w 811"/>
              <a:gd name="T43" fmla="*/ 57 h 192"/>
              <a:gd name="T44" fmla="*/ 346 w 811"/>
              <a:gd name="T45" fmla="*/ 60 h 192"/>
              <a:gd name="T46" fmla="*/ 364 w 811"/>
              <a:gd name="T47" fmla="*/ 61 h 192"/>
              <a:gd name="T48" fmla="*/ 389 w 811"/>
              <a:gd name="T49" fmla="*/ 64 h 192"/>
              <a:gd name="T50" fmla="*/ 435 w 811"/>
              <a:gd name="T51" fmla="*/ 73 h 192"/>
              <a:gd name="T52" fmla="*/ 459 w 811"/>
              <a:gd name="T53" fmla="*/ 77 h 192"/>
              <a:gd name="T54" fmla="*/ 490 w 811"/>
              <a:gd name="T55" fmla="*/ 80 h 192"/>
              <a:gd name="T56" fmla="*/ 505 w 811"/>
              <a:gd name="T57" fmla="*/ 83 h 192"/>
              <a:gd name="T58" fmla="*/ 518 w 811"/>
              <a:gd name="T59" fmla="*/ 86 h 192"/>
              <a:gd name="T60" fmla="*/ 543 w 811"/>
              <a:gd name="T61" fmla="*/ 92 h 192"/>
              <a:gd name="T62" fmla="*/ 564 w 811"/>
              <a:gd name="T63" fmla="*/ 96 h 192"/>
              <a:gd name="T64" fmla="*/ 594 w 811"/>
              <a:gd name="T65" fmla="*/ 104 h 192"/>
              <a:gd name="T66" fmla="*/ 611 w 811"/>
              <a:gd name="T67" fmla="*/ 109 h 192"/>
              <a:gd name="T68" fmla="*/ 626 w 811"/>
              <a:gd name="T69" fmla="*/ 113 h 192"/>
              <a:gd name="T70" fmla="*/ 639 w 811"/>
              <a:gd name="T71" fmla="*/ 117 h 192"/>
              <a:gd name="T72" fmla="*/ 651 w 811"/>
              <a:gd name="T73" fmla="*/ 121 h 192"/>
              <a:gd name="T74" fmla="*/ 673 w 811"/>
              <a:gd name="T75" fmla="*/ 129 h 192"/>
              <a:gd name="T76" fmla="*/ 683 w 811"/>
              <a:gd name="T77" fmla="*/ 133 h 192"/>
              <a:gd name="T78" fmla="*/ 726 w 811"/>
              <a:gd name="T79" fmla="*/ 152 h 192"/>
              <a:gd name="T80" fmla="*/ 810 w 811"/>
              <a:gd name="T81"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1" h="192">
                <a:moveTo>
                  <a:pt x="0" y="0"/>
                </a:moveTo>
                <a:lnTo>
                  <a:pt x="6" y="0"/>
                </a:lnTo>
                <a:lnTo>
                  <a:pt x="8" y="0"/>
                </a:lnTo>
                <a:lnTo>
                  <a:pt x="16" y="5"/>
                </a:lnTo>
                <a:lnTo>
                  <a:pt x="22" y="10"/>
                </a:lnTo>
                <a:lnTo>
                  <a:pt x="30" y="14"/>
                </a:lnTo>
                <a:lnTo>
                  <a:pt x="35" y="16"/>
                </a:lnTo>
                <a:lnTo>
                  <a:pt x="43" y="17"/>
                </a:lnTo>
                <a:lnTo>
                  <a:pt x="55" y="21"/>
                </a:lnTo>
                <a:lnTo>
                  <a:pt x="79" y="27"/>
                </a:lnTo>
                <a:lnTo>
                  <a:pt x="93" y="28"/>
                </a:lnTo>
                <a:lnTo>
                  <a:pt x="124" y="32"/>
                </a:lnTo>
                <a:lnTo>
                  <a:pt x="152" y="35"/>
                </a:lnTo>
                <a:lnTo>
                  <a:pt x="174" y="39"/>
                </a:lnTo>
                <a:lnTo>
                  <a:pt x="192" y="42"/>
                </a:lnTo>
                <a:lnTo>
                  <a:pt x="216" y="45"/>
                </a:lnTo>
                <a:lnTo>
                  <a:pt x="232" y="47"/>
                </a:lnTo>
                <a:lnTo>
                  <a:pt x="244" y="49"/>
                </a:lnTo>
                <a:lnTo>
                  <a:pt x="276" y="52"/>
                </a:lnTo>
                <a:lnTo>
                  <a:pt x="289" y="54"/>
                </a:lnTo>
                <a:lnTo>
                  <a:pt x="311" y="55"/>
                </a:lnTo>
                <a:lnTo>
                  <a:pt x="329" y="57"/>
                </a:lnTo>
                <a:lnTo>
                  <a:pt x="346" y="60"/>
                </a:lnTo>
                <a:lnTo>
                  <a:pt x="364" y="61"/>
                </a:lnTo>
                <a:lnTo>
                  <a:pt x="389" y="64"/>
                </a:lnTo>
                <a:lnTo>
                  <a:pt x="435" y="73"/>
                </a:lnTo>
                <a:lnTo>
                  <a:pt x="459" y="77"/>
                </a:lnTo>
                <a:lnTo>
                  <a:pt x="490" y="80"/>
                </a:lnTo>
                <a:lnTo>
                  <a:pt x="505" y="83"/>
                </a:lnTo>
                <a:lnTo>
                  <a:pt x="518" y="86"/>
                </a:lnTo>
                <a:lnTo>
                  <a:pt x="543" y="92"/>
                </a:lnTo>
                <a:lnTo>
                  <a:pt x="564" y="96"/>
                </a:lnTo>
                <a:lnTo>
                  <a:pt x="594" y="104"/>
                </a:lnTo>
                <a:lnTo>
                  <a:pt x="611" y="109"/>
                </a:lnTo>
                <a:lnTo>
                  <a:pt x="626" y="113"/>
                </a:lnTo>
                <a:lnTo>
                  <a:pt x="639" y="117"/>
                </a:lnTo>
                <a:lnTo>
                  <a:pt x="651" y="121"/>
                </a:lnTo>
                <a:lnTo>
                  <a:pt x="673" y="129"/>
                </a:lnTo>
                <a:lnTo>
                  <a:pt x="683" y="133"/>
                </a:lnTo>
                <a:lnTo>
                  <a:pt x="726" y="152"/>
                </a:lnTo>
                <a:lnTo>
                  <a:pt x="810" y="19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5" name="SMARTPenAnnotation371"/>
          <p:cNvSpPr>
            <a:spLocks/>
          </p:cNvSpPr>
          <p:nvPr/>
        </p:nvSpPr>
        <p:spPr bwMode="auto">
          <a:xfrm>
            <a:off x="1714500" y="1241425"/>
            <a:ext cx="2270125" cy="107950"/>
          </a:xfrm>
          <a:custGeom>
            <a:avLst/>
            <a:gdLst>
              <a:gd name="T0" fmla="*/ 0 w 1430"/>
              <a:gd name="T1" fmla="*/ 67 h 68"/>
              <a:gd name="T2" fmla="*/ 9 w 1430"/>
              <a:gd name="T3" fmla="*/ 64 h 68"/>
              <a:gd name="T4" fmla="*/ 13 w 1430"/>
              <a:gd name="T5" fmla="*/ 64 h 68"/>
              <a:gd name="T6" fmla="*/ 24 w 1430"/>
              <a:gd name="T7" fmla="*/ 66 h 68"/>
              <a:gd name="T8" fmla="*/ 26 w 1430"/>
              <a:gd name="T9" fmla="*/ 65 h 68"/>
              <a:gd name="T10" fmla="*/ 29 w 1430"/>
              <a:gd name="T11" fmla="*/ 64 h 68"/>
              <a:gd name="T12" fmla="*/ 54 w 1430"/>
              <a:gd name="T13" fmla="*/ 62 h 68"/>
              <a:gd name="T14" fmla="*/ 147 w 1430"/>
              <a:gd name="T15" fmla="*/ 62 h 68"/>
              <a:gd name="T16" fmla="*/ 181 w 1430"/>
              <a:gd name="T17" fmla="*/ 60 h 68"/>
              <a:gd name="T18" fmla="*/ 201 w 1430"/>
              <a:gd name="T19" fmla="*/ 59 h 68"/>
              <a:gd name="T20" fmla="*/ 237 w 1430"/>
              <a:gd name="T21" fmla="*/ 57 h 68"/>
              <a:gd name="T22" fmla="*/ 274 w 1430"/>
              <a:gd name="T23" fmla="*/ 55 h 68"/>
              <a:gd name="T24" fmla="*/ 322 w 1430"/>
              <a:gd name="T25" fmla="*/ 50 h 68"/>
              <a:gd name="T26" fmla="*/ 344 w 1430"/>
              <a:gd name="T27" fmla="*/ 49 h 68"/>
              <a:gd name="T28" fmla="*/ 461 w 1430"/>
              <a:gd name="T29" fmla="*/ 42 h 68"/>
              <a:gd name="T30" fmla="*/ 508 w 1430"/>
              <a:gd name="T31" fmla="*/ 41 h 68"/>
              <a:gd name="T32" fmla="*/ 565 w 1430"/>
              <a:gd name="T33" fmla="*/ 40 h 68"/>
              <a:gd name="T34" fmla="*/ 601 w 1430"/>
              <a:gd name="T35" fmla="*/ 39 h 68"/>
              <a:gd name="T36" fmla="*/ 618 w 1430"/>
              <a:gd name="T37" fmla="*/ 38 h 68"/>
              <a:gd name="T38" fmla="*/ 635 w 1430"/>
              <a:gd name="T39" fmla="*/ 36 h 68"/>
              <a:gd name="T40" fmla="*/ 671 w 1430"/>
              <a:gd name="T41" fmla="*/ 35 h 68"/>
              <a:gd name="T42" fmla="*/ 724 w 1430"/>
              <a:gd name="T43" fmla="*/ 34 h 68"/>
              <a:gd name="T44" fmla="*/ 942 w 1430"/>
              <a:gd name="T45" fmla="*/ 34 h 68"/>
              <a:gd name="T46" fmla="*/ 974 w 1430"/>
              <a:gd name="T47" fmla="*/ 32 h 68"/>
              <a:gd name="T48" fmla="*/ 991 w 1430"/>
              <a:gd name="T49" fmla="*/ 31 h 68"/>
              <a:gd name="T50" fmla="*/ 1022 w 1430"/>
              <a:gd name="T51" fmla="*/ 29 h 68"/>
              <a:gd name="T52" fmla="*/ 1067 w 1430"/>
              <a:gd name="T53" fmla="*/ 28 h 68"/>
              <a:gd name="T54" fmla="*/ 1109 w 1430"/>
              <a:gd name="T55" fmla="*/ 26 h 68"/>
              <a:gd name="T56" fmla="*/ 1124 w 1430"/>
              <a:gd name="T57" fmla="*/ 25 h 68"/>
              <a:gd name="T58" fmla="*/ 1179 w 1430"/>
              <a:gd name="T59" fmla="*/ 22 h 68"/>
              <a:gd name="T60" fmla="*/ 1192 w 1430"/>
              <a:gd name="T61" fmla="*/ 21 h 68"/>
              <a:gd name="T62" fmla="*/ 1219 w 1430"/>
              <a:gd name="T63" fmla="*/ 18 h 68"/>
              <a:gd name="T64" fmla="*/ 1245 w 1430"/>
              <a:gd name="T65" fmla="*/ 15 h 68"/>
              <a:gd name="T66" fmla="*/ 1268 w 1430"/>
              <a:gd name="T67" fmla="*/ 13 h 68"/>
              <a:gd name="T68" fmla="*/ 1289 w 1430"/>
              <a:gd name="T69" fmla="*/ 11 h 68"/>
              <a:gd name="T70" fmla="*/ 1300 w 1430"/>
              <a:gd name="T71" fmla="*/ 10 h 68"/>
              <a:gd name="T72" fmla="*/ 1311 w 1430"/>
              <a:gd name="T73" fmla="*/ 8 h 68"/>
              <a:gd name="T74" fmla="*/ 1342 w 1430"/>
              <a:gd name="T75" fmla="*/ 6 h 68"/>
              <a:gd name="T76" fmla="*/ 1429 w 1430"/>
              <a:gd name="T7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0" h="68">
                <a:moveTo>
                  <a:pt x="0" y="67"/>
                </a:moveTo>
                <a:lnTo>
                  <a:pt x="9" y="64"/>
                </a:lnTo>
                <a:lnTo>
                  <a:pt x="13" y="64"/>
                </a:lnTo>
                <a:lnTo>
                  <a:pt x="24" y="66"/>
                </a:lnTo>
                <a:lnTo>
                  <a:pt x="26" y="65"/>
                </a:lnTo>
                <a:lnTo>
                  <a:pt x="29" y="64"/>
                </a:lnTo>
                <a:lnTo>
                  <a:pt x="54" y="62"/>
                </a:lnTo>
                <a:lnTo>
                  <a:pt x="147" y="62"/>
                </a:lnTo>
                <a:lnTo>
                  <a:pt x="181" y="60"/>
                </a:lnTo>
                <a:lnTo>
                  <a:pt x="201" y="59"/>
                </a:lnTo>
                <a:lnTo>
                  <a:pt x="237" y="57"/>
                </a:lnTo>
                <a:lnTo>
                  <a:pt x="274" y="55"/>
                </a:lnTo>
                <a:lnTo>
                  <a:pt x="322" y="50"/>
                </a:lnTo>
                <a:lnTo>
                  <a:pt x="344" y="49"/>
                </a:lnTo>
                <a:lnTo>
                  <a:pt x="461" y="42"/>
                </a:lnTo>
                <a:lnTo>
                  <a:pt x="508" y="41"/>
                </a:lnTo>
                <a:lnTo>
                  <a:pt x="565" y="40"/>
                </a:lnTo>
                <a:lnTo>
                  <a:pt x="601" y="39"/>
                </a:lnTo>
                <a:lnTo>
                  <a:pt x="618" y="38"/>
                </a:lnTo>
                <a:lnTo>
                  <a:pt x="635" y="36"/>
                </a:lnTo>
                <a:lnTo>
                  <a:pt x="671" y="35"/>
                </a:lnTo>
                <a:lnTo>
                  <a:pt x="724" y="34"/>
                </a:lnTo>
                <a:lnTo>
                  <a:pt x="942" y="34"/>
                </a:lnTo>
                <a:lnTo>
                  <a:pt x="974" y="32"/>
                </a:lnTo>
                <a:lnTo>
                  <a:pt x="991" y="31"/>
                </a:lnTo>
                <a:lnTo>
                  <a:pt x="1022" y="29"/>
                </a:lnTo>
                <a:lnTo>
                  <a:pt x="1067" y="28"/>
                </a:lnTo>
                <a:lnTo>
                  <a:pt x="1109" y="26"/>
                </a:lnTo>
                <a:lnTo>
                  <a:pt x="1124" y="25"/>
                </a:lnTo>
                <a:lnTo>
                  <a:pt x="1179" y="22"/>
                </a:lnTo>
                <a:lnTo>
                  <a:pt x="1192" y="21"/>
                </a:lnTo>
                <a:lnTo>
                  <a:pt x="1219" y="18"/>
                </a:lnTo>
                <a:lnTo>
                  <a:pt x="1245" y="15"/>
                </a:lnTo>
                <a:lnTo>
                  <a:pt x="1268" y="13"/>
                </a:lnTo>
                <a:lnTo>
                  <a:pt x="1289" y="11"/>
                </a:lnTo>
                <a:lnTo>
                  <a:pt x="1300" y="10"/>
                </a:lnTo>
                <a:lnTo>
                  <a:pt x="1311" y="8"/>
                </a:lnTo>
                <a:lnTo>
                  <a:pt x="1342" y="6"/>
                </a:lnTo>
                <a:lnTo>
                  <a:pt x="1429"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6" name="SMARTPenAnnotation84"/>
          <p:cNvSpPr>
            <a:spLocks/>
          </p:cNvSpPr>
          <p:nvPr/>
        </p:nvSpPr>
        <p:spPr bwMode="auto">
          <a:xfrm>
            <a:off x="4187825" y="4313238"/>
            <a:ext cx="652463" cy="1706562"/>
          </a:xfrm>
          <a:custGeom>
            <a:avLst/>
            <a:gdLst>
              <a:gd name="T0" fmla="*/ 326 w 411"/>
              <a:gd name="T1" fmla="*/ 0 h 1075"/>
              <a:gd name="T2" fmla="*/ 326 w 411"/>
              <a:gd name="T3" fmla="*/ 3 h 1075"/>
              <a:gd name="T4" fmla="*/ 327 w 411"/>
              <a:gd name="T5" fmla="*/ 4 h 1075"/>
              <a:gd name="T6" fmla="*/ 340 w 411"/>
              <a:gd name="T7" fmla="*/ 23 h 1075"/>
              <a:gd name="T8" fmla="*/ 350 w 411"/>
              <a:gd name="T9" fmla="*/ 39 h 1075"/>
              <a:gd name="T10" fmla="*/ 358 w 411"/>
              <a:gd name="T11" fmla="*/ 50 h 1075"/>
              <a:gd name="T12" fmla="*/ 370 w 411"/>
              <a:gd name="T13" fmla="*/ 69 h 1075"/>
              <a:gd name="T14" fmla="*/ 382 w 411"/>
              <a:gd name="T15" fmla="*/ 91 h 1075"/>
              <a:gd name="T16" fmla="*/ 392 w 411"/>
              <a:gd name="T17" fmla="*/ 111 h 1075"/>
              <a:gd name="T18" fmla="*/ 401 w 411"/>
              <a:gd name="T19" fmla="*/ 132 h 1075"/>
              <a:gd name="T20" fmla="*/ 409 w 411"/>
              <a:gd name="T21" fmla="*/ 163 h 1075"/>
              <a:gd name="T22" fmla="*/ 410 w 411"/>
              <a:gd name="T23" fmla="*/ 174 h 1075"/>
              <a:gd name="T24" fmla="*/ 407 w 411"/>
              <a:gd name="T25" fmla="*/ 200 h 1075"/>
              <a:gd name="T26" fmla="*/ 401 w 411"/>
              <a:gd name="T27" fmla="*/ 231 h 1075"/>
              <a:gd name="T28" fmla="*/ 396 w 411"/>
              <a:gd name="T29" fmla="*/ 259 h 1075"/>
              <a:gd name="T30" fmla="*/ 387 w 411"/>
              <a:gd name="T31" fmla="*/ 289 h 1075"/>
              <a:gd name="T32" fmla="*/ 378 w 411"/>
              <a:gd name="T33" fmla="*/ 311 h 1075"/>
              <a:gd name="T34" fmla="*/ 349 w 411"/>
              <a:gd name="T35" fmla="*/ 369 h 1075"/>
              <a:gd name="T36" fmla="*/ 338 w 411"/>
              <a:gd name="T37" fmla="*/ 391 h 1075"/>
              <a:gd name="T38" fmla="*/ 326 w 411"/>
              <a:gd name="T39" fmla="*/ 413 h 1075"/>
              <a:gd name="T40" fmla="*/ 315 w 411"/>
              <a:gd name="T41" fmla="*/ 431 h 1075"/>
              <a:gd name="T42" fmla="*/ 304 w 411"/>
              <a:gd name="T43" fmla="*/ 446 h 1075"/>
              <a:gd name="T44" fmla="*/ 293 w 411"/>
              <a:gd name="T45" fmla="*/ 463 h 1075"/>
              <a:gd name="T46" fmla="*/ 283 w 411"/>
              <a:gd name="T47" fmla="*/ 479 h 1075"/>
              <a:gd name="T48" fmla="*/ 273 w 411"/>
              <a:gd name="T49" fmla="*/ 495 h 1075"/>
              <a:gd name="T50" fmla="*/ 260 w 411"/>
              <a:gd name="T51" fmla="*/ 516 h 1075"/>
              <a:gd name="T52" fmla="*/ 250 w 411"/>
              <a:gd name="T53" fmla="*/ 531 h 1075"/>
              <a:gd name="T54" fmla="*/ 241 w 411"/>
              <a:gd name="T55" fmla="*/ 545 h 1075"/>
              <a:gd name="T56" fmla="*/ 230 w 411"/>
              <a:gd name="T57" fmla="*/ 559 h 1075"/>
              <a:gd name="T58" fmla="*/ 220 w 411"/>
              <a:gd name="T59" fmla="*/ 575 h 1075"/>
              <a:gd name="T60" fmla="*/ 210 w 411"/>
              <a:gd name="T61" fmla="*/ 588 h 1075"/>
              <a:gd name="T62" fmla="*/ 202 w 411"/>
              <a:gd name="T63" fmla="*/ 600 h 1075"/>
              <a:gd name="T64" fmla="*/ 190 w 411"/>
              <a:gd name="T65" fmla="*/ 630 h 1075"/>
              <a:gd name="T66" fmla="*/ 177 w 411"/>
              <a:gd name="T67" fmla="*/ 661 h 1075"/>
              <a:gd name="T68" fmla="*/ 173 w 411"/>
              <a:gd name="T69" fmla="*/ 689 h 1075"/>
              <a:gd name="T70" fmla="*/ 170 w 411"/>
              <a:gd name="T71" fmla="*/ 721 h 1075"/>
              <a:gd name="T72" fmla="*/ 171 w 411"/>
              <a:gd name="T73" fmla="*/ 731 h 1075"/>
              <a:gd name="T74" fmla="*/ 173 w 411"/>
              <a:gd name="T75" fmla="*/ 739 h 1075"/>
              <a:gd name="T76" fmla="*/ 175 w 411"/>
              <a:gd name="T77" fmla="*/ 750 h 1075"/>
              <a:gd name="T78" fmla="*/ 178 w 411"/>
              <a:gd name="T79" fmla="*/ 762 h 1075"/>
              <a:gd name="T80" fmla="*/ 180 w 411"/>
              <a:gd name="T81" fmla="*/ 793 h 1075"/>
              <a:gd name="T82" fmla="*/ 177 w 411"/>
              <a:gd name="T83" fmla="*/ 819 h 1075"/>
              <a:gd name="T84" fmla="*/ 174 w 411"/>
              <a:gd name="T85" fmla="*/ 843 h 1075"/>
              <a:gd name="T86" fmla="*/ 172 w 411"/>
              <a:gd name="T87" fmla="*/ 852 h 1075"/>
              <a:gd name="T88" fmla="*/ 161 w 411"/>
              <a:gd name="T89" fmla="*/ 872 h 1075"/>
              <a:gd name="T90" fmla="*/ 150 w 411"/>
              <a:gd name="T91" fmla="*/ 892 h 1075"/>
              <a:gd name="T92" fmla="*/ 138 w 411"/>
              <a:gd name="T93" fmla="*/ 911 h 1075"/>
              <a:gd name="T94" fmla="*/ 114 w 411"/>
              <a:gd name="T95" fmla="*/ 940 h 1075"/>
              <a:gd name="T96" fmla="*/ 104 w 411"/>
              <a:gd name="T97" fmla="*/ 953 h 1075"/>
              <a:gd name="T98" fmla="*/ 94 w 411"/>
              <a:gd name="T99" fmla="*/ 963 h 1075"/>
              <a:gd name="T100" fmla="*/ 81 w 411"/>
              <a:gd name="T101" fmla="*/ 976 h 1075"/>
              <a:gd name="T102" fmla="*/ 74 w 411"/>
              <a:gd name="T103" fmla="*/ 984 h 1075"/>
              <a:gd name="T104" fmla="*/ 52 w 411"/>
              <a:gd name="T105" fmla="*/ 1009 h 1075"/>
              <a:gd name="T106" fmla="*/ 37 w 411"/>
              <a:gd name="T107" fmla="*/ 1025 h 1075"/>
              <a:gd name="T108" fmla="*/ 31 w 411"/>
              <a:gd name="T109" fmla="*/ 1033 h 1075"/>
              <a:gd name="T110" fmla="*/ 18 w 411"/>
              <a:gd name="T111" fmla="*/ 1048 h 1075"/>
              <a:gd name="T112" fmla="*/ 10 w 411"/>
              <a:gd name="T113" fmla="*/ 1060 h 1075"/>
              <a:gd name="T114" fmla="*/ 0 w 411"/>
              <a:gd name="T115" fmla="*/ 107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1" h="1075">
                <a:moveTo>
                  <a:pt x="326" y="0"/>
                </a:moveTo>
                <a:lnTo>
                  <a:pt x="326" y="3"/>
                </a:lnTo>
                <a:lnTo>
                  <a:pt x="327" y="4"/>
                </a:lnTo>
                <a:lnTo>
                  <a:pt x="340" y="23"/>
                </a:lnTo>
                <a:lnTo>
                  <a:pt x="350" y="39"/>
                </a:lnTo>
                <a:lnTo>
                  <a:pt x="358" y="50"/>
                </a:lnTo>
                <a:lnTo>
                  <a:pt x="370" y="69"/>
                </a:lnTo>
                <a:lnTo>
                  <a:pt x="382" y="91"/>
                </a:lnTo>
                <a:lnTo>
                  <a:pt x="392" y="111"/>
                </a:lnTo>
                <a:lnTo>
                  <a:pt x="401" y="132"/>
                </a:lnTo>
                <a:lnTo>
                  <a:pt x="409" y="163"/>
                </a:lnTo>
                <a:lnTo>
                  <a:pt x="410" y="174"/>
                </a:lnTo>
                <a:lnTo>
                  <a:pt x="407" y="200"/>
                </a:lnTo>
                <a:lnTo>
                  <a:pt x="401" y="231"/>
                </a:lnTo>
                <a:lnTo>
                  <a:pt x="396" y="259"/>
                </a:lnTo>
                <a:lnTo>
                  <a:pt x="387" y="289"/>
                </a:lnTo>
                <a:lnTo>
                  <a:pt x="378" y="311"/>
                </a:lnTo>
                <a:lnTo>
                  <a:pt x="349" y="369"/>
                </a:lnTo>
                <a:lnTo>
                  <a:pt x="338" y="391"/>
                </a:lnTo>
                <a:lnTo>
                  <a:pt x="326" y="413"/>
                </a:lnTo>
                <a:lnTo>
                  <a:pt x="315" y="431"/>
                </a:lnTo>
                <a:lnTo>
                  <a:pt x="304" y="446"/>
                </a:lnTo>
                <a:lnTo>
                  <a:pt x="293" y="463"/>
                </a:lnTo>
                <a:lnTo>
                  <a:pt x="283" y="479"/>
                </a:lnTo>
                <a:lnTo>
                  <a:pt x="273" y="495"/>
                </a:lnTo>
                <a:lnTo>
                  <a:pt x="260" y="516"/>
                </a:lnTo>
                <a:lnTo>
                  <a:pt x="250" y="531"/>
                </a:lnTo>
                <a:lnTo>
                  <a:pt x="241" y="545"/>
                </a:lnTo>
                <a:lnTo>
                  <a:pt x="230" y="559"/>
                </a:lnTo>
                <a:lnTo>
                  <a:pt x="220" y="575"/>
                </a:lnTo>
                <a:lnTo>
                  <a:pt x="210" y="588"/>
                </a:lnTo>
                <a:lnTo>
                  <a:pt x="202" y="600"/>
                </a:lnTo>
                <a:lnTo>
                  <a:pt x="190" y="630"/>
                </a:lnTo>
                <a:lnTo>
                  <a:pt x="177" y="661"/>
                </a:lnTo>
                <a:lnTo>
                  <a:pt x="173" y="689"/>
                </a:lnTo>
                <a:lnTo>
                  <a:pt x="170" y="721"/>
                </a:lnTo>
                <a:lnTo>
                  <a:pt x="171" y="731"/>
                </a:lnTo>
                <a:lnTo>
                  <a:pt x="173" y="739"/>
                </a:lnTo>
                <a:lnTo>
                  <a:pt x="175" y="750"/>
                </a:lnTo>
                <a:lnTo>
                  <a:pt x="178" y="762"/>
                </a:lnTo>
                <a:lnTo>
                  <a:pt x="180" y="793"/>
                </a:lnTo>
                <a:lnTo>
                  <a:pt x="177" y="819"/>
                </a:lnTo>
                <a:lnTo>
                  <a:pt x="174" y="843"/>
                </a:lnTo>
                <a:lnTo>
                  <a:pt x="172" y="852"/>
                </a:lnTo>
                <a:lnTo>
                  <a:pt x="161" y="872"/>
                </a:lnTo>
                <a:lnTo>
                  <a:pt x="150" y="892"/>
                </a:lnTo>
                <a:lnTo>
                  <a:pt x="138" y="911"/>
                </a:lnTo>
                <a:lnTo>
                  <a:pt x="114" y="940"/>
                </a:lnTo>
                <a:lnTo>
                  <a:pt x="104" y="953"/>
                </a:lnTo>
                <a:lnTo>
                  <a:pt x="94" y="963"/>
                </a:lnTo>
                <a:lnTo>
                  <a:pt x="81" y="976"/>
                </a:lnTo>
                <a:lnTo>
                  <a:pt x="74" y="984"/>
                </a:lnTo>
                <a:lnTo>
                  <a:pt x="52" y="1009"/>
                </a:lnTo>
                <a:lnTo>
                  <a:pt x="37" y="1025"/>
                </a:lnTo>
                <a:lnTo>
                  <a:pt x="31" y="1033"/>
                </a:lnTo>
                <a:lnTo>
                  <a:pt x="18" y="1048"/>
                </a:lnTo>
                <a:lnTo>
                  <a:pt x="10" y="1060"/>
                </a:lnTo>
                <a:lnTo>
                  <a:pt x="0" y="1074"/>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7" name="SMARTPenAnnotation85"/>
          <p:cNvSpPr>
            <a:spLocks/>
          </p:cNvSpPr>
          <p:nvPr/>
        </p:nvSpPr>
        <p:spPr bwMode="auto">
          <a:xfrm>
            <a:off x="6562725" y="2670175"/>
            <a:ext cx="422275" cy="528638"/>
          </a:xfrm>
          <a:custGeom>
            <a:avLst/>
            <a:gdLst>
              <a:gd name="T0" fmla="*/ 45 w 266"/>
              <a:gd name="T1" fmla="*/ 323 h 333"/>
              <a:gd name="T2" fmla="*/ 41 w 266"/>
              <a:gd name="T3" fmla="*/ 310 h 333"/>
              <a:gd name="T4" fmla="*/ 40 w 266"/>
              <a:gd name="T5" fmla="*/ 295 h 333"/>
              <a:gd name="T6" fmla="*/ 39 w 266"/>
              <a:gd name="T7" fmla="*/ 280 h 333"/>
              <a:gd name="T8" fmla="*/ 37 w 266"/>
              <a:gd name="T9" fmla="*/ 269 h 333"/>
              <a:gd name="T10" fmla="*/ 35 w 266"/>
              <a:gd name="T11" fmla="*/ 258 h 333"/>
              <a:gd name="T12" fmla="*/ 34 w 266"/>
              <a:gd name="T13" fmla="*/ 247 h 333"/>
              <a:gd name="T14" fmla="*/ 26 w 266"/>
              <a:gd name="T15" fmla="*/ 216 h 333"/>
              <a:gd name="T16" fmla="*/ 24 w 266"/>
              <a:gd name="T17" fmla="*/ 202 h 333"/>
              <a:gd name="T18" fmla="*/ 23 w 266"/>
              <a:gd name="T19" fmla="*/ 188 h 333"/>
              <a:gd name="T20" fmla="*/ 15 w 266"/>
              <a:gd name="T21" fmla="*/ 153 h 333"/>
              <a:gd name="T22" fmla="*/ 9 w 266"/>
              <a:gd name="T23" fmla="*/ 129 h 333"/>
              <a:gd name="T24" fmla="*/ 5 w 266"/>
              <a:gd name="T25" fmla="*/ 115 h 333"/>
              <a:gd name="T26" fmla="*/ 2 w 266"/>
              <a:gd name="T27" fmla="*/ 99 h 333"/>
              <a:gd name="T28" fmla="*/ 1 w 266"/>
              <a:gd name="T29" fmla="*/ 81 h 333"/>
              <a:gd name="T30" fmla="*/ 0 w 266"/>
              <a:gd name="T31" fmla="*/ 69 h 333"/>
              <a:gd name="T32" fmla="*/ 3 w 266"/>
              <a:gd name="T33" fmla="*/ 68 h 333"/>
              <a:gd name="T34" fmla="*/ 12 w 266"/>
              <a:gd name="T35" fmla="*/ 70 h 333"/>
              <a:gd name="T36" fmla="*/ 28 w 266"/>
              <a:gd name="T37" fmla="*/ 84 h 333"/>
              <a:gd name="T38" fmla="*/ 45 w 266"/>
              <a:gd name="T39" fmla="*/ 102 h 333"/>
              <a:gd name="T40" fmla="*/ 65 w 266"/>
              <a:gd name="T41" fmla="*/ 127 h 333"/>
              <a:gd name="T42" fmla="*/ 87 w 266"/>
              <a:gd name="T43" fmla="*/ 151 h 333"/>
              <a:gd name="T44" fmla="*/ 120 w 266"/>
              <a:gd name="T45" fmla="*/ 187 h 333"/>
              <a:gd name="T46" fmla="*/ 131 w 266"/>
              <a:gd name="T47" fmla="*/ 201 h 333"/>
              <a:gd name="T48" fmla="*/ 140 w 266"/>
              <a:gd name="T49" fmla="*/ 211 h 333"/>
              <a:gd name="T50" fmla="*/ 156 w 266"/>
              <a:gd name="T51" fmla="*/ 228 h 333"/>
              <a:gd name="T52" fmla="*/ 166 w 266"/>
              <a:gd name="T53" fmla="*/ 235 h 333"/>
              <a:gd name="T54" fmla="*/ 172 w 266"/>
              <a:gd name="T55" fmla="*/ 235 h 333"/>
              <a:gd name="T56" fmla="*/ 174 w 266"/>
              <a:gd name="T57" fmla="*/ 233 h 333"/>
              <a:gd name="T58" fmla="*/ 173 w 266"/>
              <a:gd name="T59" fmla="*/ 219 h 333"/>
              <a:gd name="T60" fmla="*/ 157 w 266"/>
              <a:gd name="T61" fmla="*/ 171 h 333"/>
              <a:gd name="T62" fmla="*/ 120 w 266"/>
              <a:gd name="T63" fmla="*/ 40 h 333"/>
              <a:gd name="T64" fmla="*/ 116 w 266"/>
              <a:gd name="T65" fmla="*/ 24 h 333"/>
              <a:gd name="T66" fmla="*/ 114 w 266"/>
              <a:gd name="T67" fmla="*/ 9 h 333"/>
              <a:gd name="T68" fmla="*/ 114 w 266"/>
              <a:gd name="T69" fmla="*/ 1 h 333"/>
              <a:gd name="T70" fmla="*/ 116 w 266"/>
              <a:gd name="T71" fmla="*/ 0 h 333"/>
              <a:gd name="T72" fmla="*/ 126 w 266"/>
              <a:gd name="T73" fmla="*/ 4 h 333"/>
              <a:gd name="T74" fmla="*/ 140 w 266"/>
              <a:gd name="T75" fmla="*/ 16 h 333"/>
              <a:gd name="T76" fmla="*/ 169 w 266"/>
              <a:gd name="T77" fmla="*/ 47 h 333"/>
              <a:gd name="T78" fmla="*/ 184 w 266"/>
              <a:gd name="T79" fmla="*/ 65 h 333"/>
              <a:gd name="T80" fmla="*/ 199 w 266"/>
              <a:gd name="T81" fmla="*/ 85 h 333"/>
              <a:gd name="T82" fmla="*/ 214 w 266"/>
              <a:gd name="T83" fmla="*/ 104 h 333"/>
              <a:gd name="T84" fmla="*/ 224 w 266"/>
              <a:gd name="T85" fmla="*/ 112 h 333"/>
              <a:gd name="T86" fmla="*/ 265 w 266"/>
              <a:gd name="T87" fmla="*/ 15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333">
                <a:moveTo>
                  <a:pt x="45" y="332"/>
                </a:moveTo>
                <a:lnTo>
                  <a:pt x="45" y="323"/>
                </a:lnTo>
                <a:lnTo>
                  <a:pt x="45" y="320"/>
                </a:lnTo>
                <a:lnTo>
                  <a:pt x="41" y="310"/>
                </a:lnTo>
                <a:lnTo>
                  <a:pt x="40" y="302"/>
                </a:lnTo>
                <a:lnTo>
                  <a:pt x="40" y="295"/>
                </a:lnTo>
                <a:lnTo>
                  <a:pt x="40" y="285"/>
                </a:lnTo>
                <a:lnTo>
                  <a:pt x="39" y="280"/>
                </a:lnTo>
                <a:lnTo>
                  <a:pt x="38" y="275"/>
                </a:lnTo>
                <a:lnTo>
                  <a:pt x="37" y="269"/>
                </a:lnTo>
                <a:lnTo>
                  <a:pt x="36" y="264"/>
                </a:lnTo>
                <a:lnTo>
                  <a:pt x="35" y="258"/>
                </a:lnTo>
                <a:lnTo>
                  <a:pt x="35" y="253"/>
                </a:lnTo>
                <a:lnTo>
                  <a:pt x="34" y="247"/>
                </a:lnTo>
                <a:lnTo>
                  <a:pt x="33" y="242"/>
                </a:lnTo>
                <a:lnTo>
                  <a:pt x="26" y="216"/>
                </a:lnTo>
                <a:lnTo>
                  <a:pt x="25" y="209"/>
                </a:lnTo>
                <a:lnTo>
                  <a:pt x="24" y="202"/>
                </a:lnTo>
                <a:lnTo>
                  <a:pt x="24" y="195"/>
                </a:lnTo>
                <a:lnTo>
                  <a:pt x="23" y="188"/>
                </a:lnTo>
                <a:lnTo>
                  <a:pt x="22" y="181"/>
                </a:lnTo>
                <a:lnTo>
                  <a:pt x="15" y="153"/>
                </a:lnTo>
                <a:lnTo>
                  <a:pt x="12" y="140"/>
                </a:lnTo>
                <a:lnTo>
                  <a:pt x="9" y="129"/>
                </a:lnTo>
                <a:lnTo>
                  <a:pt x="7" y="121"/>
                </a:lnTo>
                <a:lnTo>
                  <a:pt x="5" y="115"/>
                </a:lnTo>
                <a:lnTo>
                  <a:pt x="3" y="109"/>
                </a:lnTo>
                <a:lnTo>
                  <a:pt x="2" y="99"/>
                </a:lnTo>
                <a:lnTo>
                  <a:pt x="1" y="91"/>
                </a:lnTo>
                <a:lnTo>
                  <a:pt x="1" y="81"/>
                </a:lnTo>
                <a:lnTo>
                  <a:pt x="0" y="71"/>
                </a:lnTo>
                <a:lnTo>
                  <a:pt x="0" y="69"/>
                </a:lnTo>
                <a:lnTo>
                  <a:pt x="1" y="68"/>
                </a:lnTo>
                <a:lnTo>
                  <a:pt x="3" y="68"/>
                </a:lnTo>
                <a:lnTo>
                  <a:pt x="8" y="67"/>
                </a:lnTo>
                <a:lnTo>
                  <a:pt x="12" y="70"/>
                </a:lnTo>
                <a:lnTo>
                  <a:pt x="17" y="74"/>
                </a:lnTo>
                <a:lnTo>
                  <a:pt x="28" y="84"/>
                </a:lnTo>
                <a:lnTo>
                  <a:pt x="37" y="93"/>
                </a:lnTo>
                <a:lnTo>
                  <a:pt x="45" y="102"/>
                </a:lnTo>
                <a:lnTo>
                  <a:pt x="49" y="108"/>
                </a:lnTo>
                <a:lnTo>
                  <a:pt x="65" y="127"/>
                </a:lnTo>
                <a:lnTo>
                  <a:pt x="75" y="139"/>
                </a:lnTo>
                <a:lnTo>
                  <a:pt x="87" y="151"/>
                </a:lnTo>
                <a:lnTo>
                  <a:pt x="111" y="177"/>
                </a:lnTo>
                <a:lnTo>
                  <a:pt x="120" y="187"/>
                </a:lnTo>
                <a:lnTo>
                  <a:pt x="126" y="194"/>
                </a:lnTo>
                <a:lnTo>
                  <a:pt x="131" y="201"/>
                </a:lnTo>
                <a:lnTo>
                  <a:pt x="136" y="206"/>
                </a:lnTo>
                <a:lnTo>
                  <a:pt x="140" y="211"/>
                </a:lnTo>
                <a:lnTo>
                  <a:pt x="148" y="220"/>
                </a:lnTo>
                <a:lnTo>
                  <a:pt x="156" y="228"/>
                </a:lnTo>
                <a:lnTo>
                  <a:pt x="162" y="233"/>
                </a:lnTo>
                <a:lnTo>
                  <a:pt x="166" y="235"/>
                </a:lnTo>
                <a:lnTo>
                  <a:pt x="171" y="235"/>
                </a:lnTo>
                <a:lnTo>
                  <a:pt x="172" y="235"/>
                </a:lnTo>
                <a:lnTo>
                  <a:pt x="173" y="234"/>
                </a:lnTo>
                <a:lnTo>
                  <a:pt x="174" y="233"/>
                </a:lnTo>
                <a:lnTo>
                  <a:pt x="174" y="225"/>
                </a:lnTo>
                <a:lnTo>
                  <a:pt x="173" y="219"/>
                </a:lnTo>
                <a:lnTo>
                  <a:pt x="170" y="209"/>
                </a:lnTo>
                <a:lnTo>
                  <a:pt x="157" y="171"/>
                </a:lnTo>
                <a:lnTo>
                  <a:pt x="155" y="164"/>
                </a:lnTo>
                <a:lnTo>
                  <a:pt x="120" y="40"/>
                </a:lnTo>
                <a:lnTo>
                  <a:pt x="117" y="31"/>
                </a:lnTo>
                <a:lnTo>
                  <a:pt x="116" y="24"/>
                </a:lnTo>
                <a:lnTo>
                  <a:pt x="115" y="18"/>
                </a:lnTo>
                <a:lnTo>
                  <a:pt x="114" y="9"/>
                </a:lnTo>
                <a:lnTo>
                  <a:pt x="113" y="2"/>
                </a:lnTo>
                <a:lnTo>
                  <a:pt x="114" y="1"/>
                </a:lnTo>
                <a:lnTo>
                  <a:pt x="115" y="1"/>
                </a:lnTo>
                <a:lnTo>
                  <a:pt x="116" y="0"/>
                </a:lnTo>
                <a:lnTo>
                  <a:pt x="121" y="2"/>
                </a:lnTo>
                <a:lnTo>
                  <a:pt x="126" y="4"/>
                </a:lnTo>
                <a:lnTo>
                  <a:pt x="134" y="10"/>
                </a:lnTo>
                <a:lnTo>
                  <a:pt x="140" y="16"/>
                </a:lnTo>
                <a:lnTo>
                  <a:pt x="162" y="37"/>
                </a:lnTo>
                <a:lnTo>
                  <a:pt x="169" y="47"/>
                </a:lnTo>
                <a:lnTo>
                  <a:pt x="177" y="56"/>
                </a:lnTo>
                <a:lnTo>
                  <a:pt x="184" y="65"/>
                </a:lnTo>
                <a:lnTo>
                  <a:pt x="192" y="74"/>
                </a:lnTo>
                <a:lnTo>
                  <a:pt x="199" y="85"/>
                </a:lnTo>
                <a:lnTo>
                  <a:pt x="207" y="96"/>
                </a:lnTo>
                <a:lnTo>
                  <a:pt x="214" y="104"/>
                </a:lnTo>
                <a:lnTo>
                  <a:pt x="218" y="106"/>
                </a:lnTo>
                <a:lnTo>
                  <a:pt x="224" y="112"/>
                </a:lnTo>
                <a:lnTo>
                  <a:pt x="253" y="140"/>
                </a:lnTo>
                <a:lnTo>
                  <a:pt x="265" y="152"/>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8" name="SMARTPenAnnotation86"/>
          <p:cNvSpPr>
            <a:spLocks/>
          </p:cNvSpPr>
          <p:nvPr/>
        </p:nvSpPr>
        <p:spPr bwMode="auto">
          <a:xfrm>
            <a:off x="6983413" y="2660650"/>
            <a:ext cx="171450" cy="166688"/>
          </a:xfrm>
          <a:custGeom>
            <a:avLst/>
            <a:gdLst>
              <a:gd name="T0" fmla="*/ 5 w 108"/>
              <a:gd name="T1" fmla="*/ 3 h 105"/>
              <a:gd name="T2" fmla="*/ 2 w 108"/>
              <a:gd name="T3" fmla="*/ 6 h 105"/>
              <a:gd name="T4" fmla="*/ 1 w 108"/>
              <a:gd name="T5" fmla="*/ 10 h 105"/>
              <a:gd name="T6" fmla="*/ 0 w 108"/>
              <a:gd name="T7" fmla="*/ 16 h 105"/>
              <a:gd name="T8" fmla="*/ 0 w 108"/>
              <a:gd name="T9" fmla="*/ 33 h 105"/>
              <a:gd name="T10" fmla="*/ 1 w 108"/>
              <a:gd name="T11" fmla="*/ 46 h 105"/>
              <a:gd name="T12" fmla="*/ 4 w 108"/>
              <a:gd name="T13" fmla="*/ 60 h 105"/>
              <a:gd name="T14" fmla="*/ 8 w 108"/>
              <a:gd name="T15" fmla="*/ 70 h 105"/>
              <a:gd name="T16" fmla="*/ 13 w 108"/>
              <a:gd name="T17" fmla="*/ 80 h 105"/>
              <a:gd name="T18" fmla="*/ 19 w 108"/>
              <a:gd name="T19" fmla="*/ 89 h 105"/>
              <a:gd name="T20" fmla="*/ 23 w 108"/>
              <a:gd name="T21" fmla="*/ 96 h 105"/>
              <a:gd name="T22" fmla="*/ 28 w 108"/>
              <a:gd name="T23" fmla="*/ 99 h 105"/>
              <a:gd name="T24" fmla="*/ 31 w 108"/>
              <a:gd name="T25" fmla="*/ 101 h 105"/>
              <a:gd name="T26" fmla="*/ 35 w 108"/>
              <a:gd name="T27" fmla="*/ 104 h 105"/>
              <a:gd name="T28" fmla="*/ 39 w 108"/>
              <a:gd name="T29" fmla="*/ 104 h 105"/>
              <a:gd name="T30" fmla="*/ 46 w 108"/>
              <a:gd name="T31" fmla="*/ 100 h 105"/>
              <a:gd name="T32" fmla="*/ 48 w 108"/>
              <a:gd name="T33" fmla="*/ 97 h 105"/>
              <a:gd name="T34" fmla="*/ 49 w 108"/>
              <a:gd name="T35" fmla="*/ 94 h 105"/>
              <a:gd name="T36" fmla="*/ 50 w 108"/>
              <a:gd name="T37" fmla="*/ 88 h 105"/>
              <a:gd name="T38" fmla="*/ 50 w 108"/>
              <a:gd name="T39" fmla="*/ 72 h 105"/>
              <a:gd name="T40" fmla="*/ 49 w 108"/>
              <a:gd name="T41" fmla="*/ 60 h 105"/>
              <a:gd name="T42" fmla="*/ 46 w 108"/>
              <a:gd name="T43" fmla="*/ 47 h 105"/>
              <a:gd name="T44" fmla="*/ 46 w 108"/>
              <a:gd name="T45" fmla="*/ 38 h 105"/>
              <a:gd name="T46" fmla="*/ 43 w 108"/>
              <a:gd name="T47" fmla="*/ 29 h 105"/>
              <a:gd name="T48" fmla="*/ 41 w 108"/>
              <a:gd name="T49" fmla="*/ 22 h 105"/>
              <a:gd name="T50" fmla="*/ 40 w 108"/>
              <a:gd name="T51" fmla="*/ 17 h 105"/>
              <a:gd name="T52" fmla="*/ 41 w 108"/>
              <a:gd name="T53" fmla="*/ 14 h 105"/>
              <a:gd name="T54" fmla="*/ 45 w 108"/>
              <a:gd name="T55" fmla="*/ 12 h 105"/>
              <a:gd name="T56" fmla="*/ 48 w 108"/>
              <a:gd name="T57" fmla="*/ 16 h 105"/>
              <a:gd name="T58" fmla="*/ 50 w 108"/>
              <a:gd name="T59" fmla="*/ 19 h 105"/>
              <a:gd name="T60" fmla="*/ 58 w 108"/>
              <a:gd name="T61" fmla="*/ 30 h 105"/>
              <a:gd name="T62" fmla="*/ 107 w 108"/>
              <a:gd name="T63"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05">
                <a:moveTo>
                  <a:pt x="11" y="0"/>
                </a:moveTo>
                <a:lnTo>
                  <a:pt x="5" y="3"/>
                </a:lnTo>
                <a:lnTo>
                  <a:pt x="3" y="5"/>
                </a:lnTo>
                <a:lnTo>
                  <a:pt x="2" y="6"/>
                </a:lnTo>
                <a:lnTo>
                  <a:pt x="1" y="8"/>
                </a:lnTo>
                <a:lnTo>
                  <a:pt x="1" y="10"/>
                </a:lnTo>
                <a:lnTo>
                  <a:pt x="0" y="13"/>
                </a:lnTo>
                <a:lnTo>
                  <a:pt x="0" y="16"/>
                </a:lnTo>
                <a:lnTo>
                  <a:pt x="0" y="21"/>
                </a:lnTo>
                <a:lnTo>
                  <a:pt x="0" y="33"/>
                </a:lnTo>
                <a:lnTo>
                  <a:pt x="0" y="39"/>
                </a:lnTo>
                <a:lnTo>
                  <a:pt x="1" y="46"/>
                </a:lnTo>
                <a:lnTo>
                  <a:pt x="3" y="54"/>
                </a:lnTo>
                <a:lnTo>
                  <a:pt x="4" y="60"/>
                </a:lnTo>
                <a:lnTo>
                  <a:pt x="6" y="65"/>
                </a:lnTo>
                <a:lnTo>
                  <a:pt x="8" y="70"/>
                </a:lnTo>
                <a:lnTo>
                  <a:pt x="10" y="75"/>
                </a:lnTo>
                <a:lnTo>
                  <a:pt x="13" y="80"/>
                </a:lnTo>
                <a:lnTo>
                  <a:pt x="16" y="85"/>
                </a:lnTo>
                <a:lnTo>
                  <a:pt x="19" y="89"/>
                </a:lnTo>
                <a:lnTo>
                  <a:pt x="21" y="93"/>
                </a:lnTo>
                <a:lnTo>
                  <a:pt x="23" y="96"/>
                </a:lnTo>
                <a:lnTo>
                  <a:pt x="25" y="98"/>
                </a:lnTo>
                <a:lnTo>
                  <a:pt x="28" y="99"/>
                </a:lnTo>
                <a:lnTo>
                  <a:pt x="30" y="100"/>
                </a:lnTo>
                <a:lnTo>
                  <a:pt x="31" y="101"/>
                </a:lnTo>
                <a:lnTo>
                  <a:pt x="33" y="102"/>
                </a:lnTo>
                <a:lnTo>
                  <a:pt x="35" y="104"/>
                </a:lnTo>
                <a:lnTo>
                  <a:pt x="37" y="104"/>
                </a:lnTo>
                <a:lnTo>
                  <a:pt x="39" y="104"/>
                </a:lnTo>
                <a:lnTo>
                  <a:pt x="44" y="102"/>
                </a:lnTo>
                <a:lnTo>
                  <a:pt x="46" y="100"/>
                </a:lnTo>
                <a:lnTo>
                  <a:pt x="47" y="99"/>
                </a:lnTo>
                <a:lnTo>
                  <a:pt x="48" y="97"/>
                </a:lnTo>
                <a:lnTo>
                  <a:pt x="49" y="95"/>
                </a:lnTo>
                <a:lnTo>
                  <a:pt x="49" y="94"/>
                </a:lnTo>
                <a:lnTo>
                  <a:pt x="50" y="91"/>
                </a:lnTo>
                <a:lnTo>
                  <a:pt x="50" y="88"/>
                </a:lnTo>
                <a:lnTo>
                  <a:pt x="50" y="85"/>
                </a:lnTo>
                <a:lnTo>
                  <a:pt x="50" y="72"/>
                </a:lnTo>
                <a:lnTo>
                  <a:pt x="50" y="66"/>
                </a:lnTo>
                <a:lnTo>
                  <a:pt x="49" y="60"/>
                </a:lnTo>
                <a:lnTo>
                  <a:pt x="47" y="53"/>
                </a:lnTo>
                <a:lnTo>
                  <a:pt x="46" y="47"/>
                </a:lnTo>
                <a:lnTo>
                  <a:pt x="46" y="42"/>
                </a:lnTo>
                <a:lnTo>
                  <a:pt x="46" y="38"/>
                </a:lnTo>
                <a:lnTo>
                  <a:pt x="45" y="33"/>
                </a:lnTo>
                <a:lnTo>
                  <a:pt x="43" y="29"/>
                </a:lnTo>
                <a:lnTo>
                  <a:pt x="42" y="25"/>
                </a:lnTo>
                <a:lnTo>
                  <a:pt x="41" y="22"/>
                </a:lnTo>
                <a:lnTo>
                  <a:pt x="40" y="19"/>
                </a:lnTo>
                <a:lnTo>
                  <a:pt x="40" y="17"/>
                </a:lnTo>
                <a:lnTo>
                  <a:pt x="40" y="15"/>
                </a:lnTo>
                <a:lnTo>
                  <a:pt x="41" y="14"/>
                </a:lnTo>
                <a:lnTo>
                  <a:pt x="44" y="12"/>
                </a:lnTo>
                <a:lnTo>
                  <a:pt x="45" y="12"/>
                </a:lnTo>
                <a:lnTo>
                  <a:pt x="48" y="15"/>
                </a:lnTo>
                <a:lnTo>
                  <a:pt x="48" y="16"/>
                </a:lnTo>
                <a:lnTo>
                  <a:pt x="49" y="18"/>
                </a:lnTo>
                <a:lnTo>
                  <a:pt x="50" y="19"/>
                </a:lnTo>
                <a:lnTo>
                  <a:pt x="53" y="24"/>
                </a:lnTo>
                <a:lnTo>
                  <a:pt x="58" y="30"/>
                </a:lnTo>
                <a:lnTo>
                  <a:pt x="76" y="48"/>
                </a:lnTo>
                <a:lnTo>
                  <a:pt x="107" y="79"/>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69" name="SMARTPenAnnotation87"/>
          <p:cNvSpPr>
            <a:spLocks/>
          </p:cNvSpPr>
          <p:nvPr/>
        </p:nvSpPr>
        <p:spPr bwMode="auto">
          <a:xfrm>
            <a:off x="7146925" y="2536825"/>
            <a:ext cx="150813" cy="157163"/>
          </a:xfrm>
          <a:custGeom>
            <a:avLst/>
            <a:gdLst>
              <a:gd name="T0" fmla="*/ 15 w 95"/>
              <a:gd name="T1" fmla="*/ 0 h 99"/>
              <a:gd name="T2" fmla="*/ 5 w 95"/>
              <a:gd name="T3" fmla="*/ 0 h 99"/>
              <a:gd name="T4" fmla="*/ 5 w 95"/>
              <a:gd name="T5" fmla="*/ 0 h 99"/>
              <a:gd name="T6" fmla="*/ 4 w 95"/>
              <a:gd name="T7" fmla="*/ 1 h 99"/>
              <a:gd name="T8" fmla="*/ 4 w 95"/>
              <a:gd name="T9" fmla="*/ 2 h 99"/>
              <a:gd name="T10" fmla="*/ 3 w 95"/>
              <a:gd name="T11" fmla="*/ 4 h 99"/>
              <a:gd name="T12" fmla="*/ 2 w 95"/>
              <a:gd name="T13" fmla="*/ 6 h 99"/>
              <a:gd name="T14" fmla="*/ 1 w 95"/>
              <a:gd name="T15" fmla="*/ 7 h 99"/>
              <a:gd name="T16" fmla="*/ 0 w 95"/>
              <a:gd name="T17" fmla="*/ 10 h 99"/>
              <a:gd name="T18" fmla="*/ 1 w 95"/>
              <a:gd name="T19" fmla="*/ 13 h 99"/>
              <a:gd name="T20" fmla="*/ 2 w 95"/>
              <a:gd name="T21" fmla="*/ 16 h 99"/>
              <a:gd name="T22" fmla="*/ 6 w 95"/>
              <a:gd name="T23" fmla="*/ 29 h 99"/>
              <a:gd name="T24" fmla="*/ 7 w 95"/>
              <a:gd name="T25" fmla="*/ 34 h 99"/>
              <a:gd name="T26" fmla="*/ 8 w 95"/>
              <a:gd name="T27" fmla="*/ 38 h 99"/>
              <a:gd name="T28" fmla="*/ 8 w 95"/>
              <a:gd name="T29" fmla="*/ 42 h 99"/>
              <a:gd name="T30" fmla="*/ 9 w 95"/>
              <a:gd name="T31" fmla="*/ 46 h 99"/>
              <a:gd name="T32" fmla="*/ 10 w 95"/>
              <a:gd name="T33" fmla="*/ 50 h 99"/>
              <a:gd name="T34" fmla="*/ 12 w 95"/>
              <a:gd name="T35" fmla="*/ 54 h 99"/>
              <a:gd name="T36" fmla="*/ 14 w 95"/>
              <a:gd name="T37" fmla="*/ 57 h 99"/>
              <a:gd name="T38" fmla="*/ 15 w 95"/>
              <a:gd name="T39" fmla="*/ 61 h 99"/>
              <a:gd name="T40" fmla="*/ 17 w 95"/>
              <a:gd name="T41" fmla="*/ 65 h 99"/>
              <a:gd name="T42" fmla="*/ 20 w 95"/>
              <a:gd name="T43" fmla="*/ 69 h 99"/>
              <a:gd name="T44" fmla="*/ 24 w 95"/>
              <a:gd name="T45" fmla="*/ 74 h 99"/>
              <a:gd name="T46" fmla="*/ 32 w 95"/>
              <a:gd name="T47" fmla="*/ 83 h 99"/>
              <a:gd name="T48" fmla="*/ 38 w 95"/>
              <a:gd name="T49" fmla="*/ 89 h 99"/>
              <a:gd name="T50" fmla="*/ 40 w 95"/>
              <a:gd name="T51" fmla="*/ 91 h 99"/>
              <a:gd name="T52" fmla="*/ 42 w 95"/>
              <a:gd name="T53" fmla="*/ 93 h 99"/>
              <a:gd name="T54" fmla="*/ 44 w 95"/>
              <a:gd name="T55" fmla="*/ 93 h 99"/>
              <a:gd name="T56" fmla="*/ 47 w 95"/>
              <a:gd name="T57" fmla="*/ 95 h 99"/>
              <a:gd name="T58" fmla="*/ 53 w 95"/>
              <a:gd name="T59" fmla="*/ 98 h 99"/>
              <a:gd name="T60" fmla="*/ 56 w 95"/>
              <a:gd name="T61" fmla="*/ 98 h 99"/>
              <a:gd name="T62" fmla="*/ 59 w 95"/>
              <a:gd name="T63" fmla="*/ 98 h 99"/>
              <a:gd name="T64" fmla="*/ 61 w 95"/>
              <a:gd name="T65" fmla="*/ 97 h 99"/>
              <a:gd name="T66" fmla="*/ 63 w 95"/>
              <a:gd name="T67" fmla="*/ 96 h 99"/>
              <a:gd name="T68" fmla="*/ 65 w 95"/>
              <a:gd name="T69" fmla="*/ 94 h 99"/>
              <a:gd name="T70" fmla="*/ 67 w 95"/>
              <a:gd name="T71" fmla="*/ 93 h 99"/>
              <a:gd name="T72" fmla="*/ 70 w 95"/>
              <a:gd name="T73" fmla="*/ 91 h 99"/>
              <a:gd name="T74" fmla="*/ 74 w 95"/>
              <a:gd name="T75" fmla="*/ 89 h 99"/>
              <a:gd name="T76" fmla="*/ 79 w 95"/>
              <a:gd name="T77" fmla="*/ 87 h 99"/>
              <a:gd name="T78" fmla="*/ 83 w 95"/>
              <a:gd name="T79" fmla="*/ 85 h 99"/>
              <a:gd name="T80" fmla="*/ 86 w 95"/>
              <a:gd name="T81" fmla="*/ 82 h 99"/>
              <a:gd name="T82" fmla="*/ 94 w 95"/>
              <a:gd name="T83" fmla="*/ 7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9">
                <a:moveTo>
                  <a:pt x="15" y="0"/>
                </a:moveTo>
                <a:lnTo>
                  <a:pt x="5" y="0"/>
                </a:lnTo>
                <a:lnTo>
                  <a:pt x="4" y="1"/>
                </a:lnTo>
                <a:lnTo>
                  <a:pt x="4" y="2"/>
                </a:lnTo>
                <a:lnTo>
                  <a:pt x="3" y="4"/>
                </a:lnTo>
                <a:lnTo>
                  <a:pt x="2" y="6"/>
                </a:lnTo>
                <a:lnTo>
                  <a:pt x="1" y="7"/>
                </a:lnTo>
                <a:lnTo>
                  <a:pt x="0" y="10"/>
                </a:lnTo>
                <a:lnTo>
                  <a:pt x="1" y="13"/>
                </a:lnTo>
                <a:lnTo>
                  <a:pt x="2" y="16"/>
                </a:lnTo>
                <a:lnTo>
                  <a:pt x="6" y="29"/>
                </a:lnTo>
                <a:lnTo>
                  <a:pt x="7" y="34"/>
                </a:lnTo>
                <a:lnTo>
                  <a:pt x="8" y="38"/>
                </a:lnTo>
                <a:lnTo>
                  <a:pt x="8" y="42"/>
                </a:lnTo>
                <a:lnTo>
                  <a:pt x="9" y="46"/>
                </a:lnTo>
                <a:lnTo>
                  <a:pt x="10" y="50"/>
                </a:lnTo>
                <a:lnTo>
                  <a:pt x="12" y="54"/>
                </a:lnTo>
                <a:lnTo>
                  <a:pt x="14" y="57"/>
                </a:lnTo>
                <a:lnTo>
                  <a:pt x="15" y="61"/>
                </a:lnTo>
                <a:lnTo>
                  <a:pt x="17" y="65"/>
                </a:lnTo>
                <a:lnTo>
                  <a:pt x="20" y="69"/>
                </a:lnTo>
                <a:lnTo>
                  <a:pt x="24" y="74"/>
                </a:lnTo>
                <a:lnTo>
                  <a:pt x="32" y="83"/>
                </a:lnTo>
                <a:lnTo>
                  <a:pt x="38" y="89"/>
                </a:lnTo>
                <a:lnTo>
                  <a:pt x="40" y="91"/>
                </a:lnTo>
                <a:lnTo>
                  <a:pt x="42" y="93"/>
                </a:lnTo>
                <a:lnTo>
                  <a:pt x="44" y="93"/>
                </a:lnTo>
                <a:lnTo>
                  <a:pt x="47" y="95"/>
                </a:lnTo>
                <a:lnTo>
                  <a:pt x="53" y="98"/>
                </a:lnTo>
                <a:lnTo>
                  <a:pt x="56" y="98"/>
                </a:lnTo>
                <a:lnTo>
                  <a:pt x="59" y="98"/>
                </a:lnTo>
                <a:lnTo>
                  <a:pt x="61" y="97"/>
                </a:lnTo>
                <a:lnTo>
                  <a:pt x="63" y="96"/>
                </a:lnTo>
                <a:lnTo>
                  <a:pt x="65" y="94"/>
                </a:lnTo>
                <a:lnTo>
                  <a:pt x="67" y="93"/>
                </a:lnTo>
                <a:lnTo>
                  <a:pt x="70" y="91"/>
                </a:lnTo>
                <a:lnTo>
                  <a:pt x="74" y="89"/>
                </a:lnTo>
                <a:lnTo>
                  <a:pt x="79" y="87"/>
                </a:lnTo>
                <a:lnTo>
                  <a:pt x="83" y="85"/>
                </a:lnTo>
                <a:lnTo>
                  <a:pt x="86" y="82"/>
                </a:lnTo>
                <a:lnTo>
                  <a:pt x="94" y="73"/>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0" name="SMARTPenAnnotation88"/>
          <p:cNvSpPr>
            <a:spLocks/>
          </p:cNvSpPr>
          <p:nvPr/>
        </p:nvSpPr>
        <p:spPr bwMode="auto">
          <a:xfrm>
            <a:off x="7197725" y="2330450"/>
            <a:ext cx="179388" cy="279400"/>
          </a:xfrm>
          <a:custGeom>
            <a:avLst/>
            <a:gdLst>
              <a:gd name="T0" fmla="*/ 0 w 113"/>
              <a:gd name="T1" fmla="*/ 6 h 176"/>
              <a:gd name="T2" fmla="*/ 3 w 113"/>
              <a:gd name="T3" fmla="*/ 13 h 176"/>
              <a:gd name="T4" fmla="*/ 5 w 113"/>
              <a:gd name="T5" fmla="*/ 19 h 176"/>
              <a:gd name="T6" fmla="*/ 8 w 113"/>
              <a:gd name="T7" fmla="*/ 24 h 176"/>
              <a:gd name="T8" fmla="*/ 19 w 113"/>
              <a:gd name="T9" fmla="*/ 38 h 176"/>
              <a:gd name="T10" fmla="*/ 30 w 113"/>
              <a:gd name="T11" fmla="*/ 53 h 176"/>
              <a:gd name="T12" fmla="*/ 52 w 113"/>
              <a:gd name="T13" fmla="*/ 87 h 176"/>
              <a:gd name="T14" fmla="*/ 60 w 113"/>
              <a:gd name="T15" fmla="*/ 103 h 176"/>
              <a:gd name="T16" fmla="*/ 67 w 113"/>
              <a:gd name="T17" fmla="*/ 115 h 176"/>
              <a:gd name="T18" fmla="*/ 74 w 113"/>
              <a:gd name="T19" fmla="*/ 125 h 176"/>
              <a:gd name="T20" fmla="*/ 79 w 113"/>
              <a:gd name="T21" fmla="*/ 136 h 176"/>
              <a:gd name="T22" fmla="*/ 92 w 113"/>
              <a:gd name="T23" fmla="*/ 164 h 176"/>
              <a:gd name="T24" fmla="*/ 97 w 113"/>
              <a:gd name="T25" fmla="*/ 174 h 176"/>
              <a:gd name="T26" fmla="*/ 96 w 113"/>
              <a:gd name="T27" fmla="*/ 170 h 176"/>
              <a:gd name="T28" fmla="*/ 94 w 113"/>
              <a:gd name="T29" fmla="*/ 161 h 176"/>
              <a:gd name="T30" fmla="*/ 91 w 113"/>
              <a:gd name="T31" fmla="*/ 153 h 176"/>
              <a:gd name="T32" fmla="*/ 88 w 113"/>
              <a:gd name="T33" fmla="*/ 139 h 176"/>
              <a:gd name="T34" fmla="*/ 86 w 113"/>
              <a:gd name="T35" fmla="*/ 126 h 176"/>
              <a:gd name="T36" fmla="*/ 84 w 113"/>
              <a:gd name="T37" fmla="*/ 114 h 176"/>
              <a:gd name="T38" fmla="*/ 81 w 113"/>
              <a:gd name="T39" fmla="*/ 105 h 176"/>
              <a:gd name="T40" fmla="*/ 80 w 113"/>
              <a:gd name="T41" fmla="*/ 96 h 176"/>
              <a:gd name="T42" fmla="*/ 80 w 113"/>
              <a:gd name="T43" fmla="*/ 88 h 176"/>
              <a:gd name="T44" fmla="*/ 82 w 113"/>
              <a:gd name="T45" fmla="*/ 78 h 176"/>
              <a:gd name="T46" fmla="*/ 83 w 113"/>
              <a:gd name="T47" fmla="*/ 71 h 176"/>
              <a:gd name="T48" fmla="*/ 84 w 113"/>
              <a:gd name="T49" fmla="*/ 65 h 176"/>
              <a:gd name="T50" fmla="*/ 89 w 113"/>
              <a:gd name="T51" fmla="*/ 58 h 176"/>
              <a:gd name="T52" fmla="*/ 92 w 113"/>
              <a:gd name="T53" fmla="*/ 57 h 176"/>
              <a:gd name="T54" fmla="*/ 94 w 113"/>
              <a:gd name="T55" fmla="*/ 58 h 176"/>
              <a:gd name="T56" fmla="*/ 97 w 113"/>
              <a:gd name="T57" fmla="*/ 63 h 176"/>
              <a:gd name="T58" fmla="*/ 103 w 113"/>
              <a:gd name="T59" fmla="*/ 70 h 176"/>
              <a:gd name="T60" fmla="*/ 105 w 113"/>
              <a:gd name="T61" fmla="*/ 75 h 176"/>
              <a:gd name="T62" fmla="*/ 106 w 113"/>
              <a:gd name="T63" fmla="*/ 83 h 176"/>
              <a:gd name="T64" fmla="*/ 107 w 113"/>
              <a:gd name="T65" fmla="*/ 88 h 176"/>
              <a:gd name="T66" fmla="*/ 110 w 113"/>
              <a:gd name="T67" fmla="*/ 95 h 176"/>
              <a:gd name="T68" fmla="*/ 111 w 113"/>
              <a:gd name="T69" fmla="*/ 103 h 176"/>
              <a:gd name="T70" fmla="*/ 112 w 113"/>
              <a:gd name="T71" fmla="*/ 113 h 176"/>
              <a:gd name="T72" fmla="*/ 111 w 113"/>
              <a:gd name="T73" fmla="*/ 127 h 176"/>
              <a:gd name="T74" fmla="*/ 109 w 113"/>
              <a:gd name="T75" fmla="*/ 142 h 176"/>
              <a:gd name="T76" fmla="*/ 104 w 113"/>
              <a:gd name="T77"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176">
                <a:moveTo>
                  <a:pt x="0" y="0"/>
                </a:moveTo>
                <a:lnTo>
                  <a:pt x="0" y="6"/>
                </a:lnTo>
                <a:lnTo>
                  <a:pt x="0" y="8"/>
                </a:lnTo>
                <a:lnTo>
                  <a:pt x="3" y="13"/>
                </a:lnTo>
                <a:lnTo>
                  <a:pt x="4" y="17"/>
                </a:lnTo>
                <a:lnTo>
                  <a:pt x="5" y="19"/>
                </a:lnTo>
                <a:lnTo>
                  <a:pt x="6" y="21"/>
                </a:lnTo>
                <a:lnTo>
                  <a:pt x="8" y="24"/>
                </a:lnTo>
                <a:lnTo>
                  <a:pt x="11" y="27"/>
                </a:lnTo>
                <a:lnTo>
                  <a:pt x="19" y="38"/>
                </a:lnTo>
                <a:lnTo>
                  <a:pt x="24" y="44"/>
                </a:lnTo>
                <a:lnTo>
                  <a:pt x="30" y="53"/>
                </a:lnTo>
                <a:lnTo>
                  <a:pt x="46" y="77"/>
                </a:lnTo>
                <a:lnTo>
                  <a:pt x="52" y="87"/>
                </a:lnTo>
                <a:lnTo>
                  <a:pt x="56" y="95"/>
                </a:lnTo>
                <a:lnTo>
                  <a:pt x="60" y="103"/>
                </a:lnTo>
                <a:lnTo>
                  <a:pt x="64" y="109"/>
                </a:lnTo>
                <a:lnTo>
                  <a:pt x="67" y="115"/>
                </a:lnTo>
                <a:lnTo>
                  <a:pt x="71" y="120"/>
                </a:lnTo>
                <a:lnTo>
                  <a:pt x="74" y="125"/>
                </a:lnTo>
                <a:lnTo>
                  <a:pt x="77" y="130"/>
                </a:lnTo>
                <a:lnTo>
                  <a:pt x="79" y="136"/>
                </a:lnTo>
                <a:lnTo>
                  <a:pt x="89" y="158"/>
                </a:lnTo>
                <a:lnTo>
                  <a:pt x="92" y="164"/>
                </a:lnTo>
                <a:lnTo>
                  <a:pt x="94" y="169"/>
                </a:lnTo>
                <a:lnTo>
                  <a:pt x="97" y="174"/>
                </a:lnTo>
                <a:lnTo>
                  <a:pt x="97" y="173"/>
                </a:lnTo>
                <a:lnTo>
                  <a:pt x="96" y="170"/>
                </a:lnTo>
                <a:lnTo>
                  <a:pt x="96" y="167"/>
                </a:lnTo>
                <a:lnTo>
                  <a:pt x="94" y="161"/>
                </a:lnTo>
                <a:lnTo>
                  <a:pt x="93" y="158"/>
                </a:lnTo>
                <a:lnTo>
                  <a:pt x="91" y="153"/>
                </a:lnTo>
                <a:lnTo>
                  <a:pt x="89" y="146"/>
                </a:lnTo>
                <a:lnTo>
                  <a:pt x="88" y="139"/>
                </a:lnTo>
                <a:lnTo>
                  <a:pt x="86" y="132"/>
                </a:lnTo>
                <a:lnTo>
                  <a:pt x="86" y="126"/>
                </a:lnTo>
                <a:lnTo>
                  <a:pt x="85" y="119"/>
                </a:lnTo>
                <a:lnTo>
                  <a:pt x="84" y="114"/>
                </a:lnTo>
                <a:lnTo>
                  <a:pt x="83" y="109"/>
                </a:lnTo>
                <a:lnTo>
                  <a:pt x="81" y="105"/>
                </a:lnTo>
                <a:lnTo>
                  <a:pt x="80" y="100"/>
                </a:lnTo>
                <a:lnTo>
                  <a:pt x="80" y="96"/>
                </a:lnTo>
                <a:lnTo>
                  <a:pt x="79" y="92"/>
                </a:lnTo>
                <a:lnTo>
                  <a:pt x="80" y="88"/>
                </a:lnTo>
                <a:lnTo>
                  <a:pt x="81" y="83"/>
                </a:lnTo>
                <a:lnTo>
                  <a:pt x="82" y="78"/>
                </a:lnTo>
                <a:lnTo>
                  <a:pt x="83" y="74"/>
                </a:lnTo>
                <a:lnTo>
                  <a:pt x="83" y="71"/>
                </a:lnTo>
                <a:lnTo>
                  <a:pt x="83" y="68"/>
                </a:lnTo>
                <a:lnTo>
                  <a:pt x="84" y="65"/>
                </a:lnTo>
                <a:lnTo>
                  <a:pt x="87" y="61"/>
                </a:lnTo>
                <a:lnTo>
                  <a:pt x="89" y="58"/>
                </a:lnTo>
                <a:lnTo>
                  <a:pt x="90" y="57"/>
                </a:lnTo>
                <a:lnTo>
                  <a:pt x="92" y="57"/>
                </a:lnTo>
                <a:lnTo>
                  <a:pt x="93" y="57"/>
                </a:lnTo>
                <a:lnTo>
                  <a:pt x="94" y="58"/>
                </a:lnTo>
                <a:lnTo>
                  <a:pt x="95" y="59"/>
                </a:lnTo>
                <a:lnTo>
                  <a:pt x="97" y="63"/>
                </a:lnTo>
                <a:lnTo>
                  <a:pt x="100" y="66"/>
                </a:lnTo>
                <a:lnTo>
                  <a:pt x="103" y="70"/>
                </a:lnTo>
                <a:lnTo>
                  <a:pt x="104" y="72"/>
                </a:lnTo>
                <a:lnTo>
                  <a:pt x="105" y="75"/>
                </a:lnTo>
                <a:lnTo>
                  <a:pt x="106" y="78"/>
                </a:lnTo>
                <a:lnTo>
                  <a:pt x="106" y="83"/>
                </a:lnTo>
                <a:lnTo>
                  <a:pt x="106" y="86"/>
                </a:lnTo>
                <a:lnTo>
                  <a:pt x="107" y="88"/>
                </a:lnTo>
                <a:lnTo>
                  <a:pt x="108" y="91"/>
                </a:lnTo>
                <a:lnTo>
                  <a:pt x="110" y="95"/>
                </a:lnTo>
                <a:lnTo>
                  <a:pt x="110" y="99"/>
                </a:lnTo>
                <a:lnTo>
                  <a:pt x="111" y="103"/>
                </a:lnTo>
                <a:lnTo>
                  <a:pt x="111" y="108"/>
                </a:lnTo>
                <a:lnTo>
                  <a:pt x="112" y="113"/>
                </a:lnTo>
                <a:lnTo>
                  <a:pt x="112" y="121"/>
                </a:lnTo>
                <a:lnTo>
                  <a:pt x="111" y="127"/>
                </a:lnTo>
                <a:lnTo>
                  <a:pt x="110" y="134"/>
                </a:lnTo>
                <a:lnTo>
                  <a:pt x="109" y="142"/>
                </a:lnTo>
                <a:lnTo>
                  <a:pt x="107" y="149"/>
                </a:lnTo>
                <a:lnTo>
                  <a:pt x="104" y="156"/>
                </a:lnTo>
                <a:lnTo>
                  <a:pt x="95" y="175"/>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1" name="SMARTPenAnnotation89"/>
          <p:cNvSpPr>
            <a:spLocks/>
          </p:cNvSpPr>
          <p:nvPr/>
        </p:nvSpPr>
        <p:spPr bwMode="auto">
          <a:xfrm>
            <a:off x="7394575" y="2330450"/>
            <a:ext cx="134938" cy="136525"/>
          </a:xfrm>
          <a:custGeom>
            <a:avLst/>
            <a:gdLst>
              <a:gd name="T0" fmla="*/ 5 w 85"/>
              <a:gd name="T1" fmla="*/ 73 h 86"/>
              <a:gd name="T2" fmla="*/ 8 w 85"/>
              <a:gd name="T3" fmla="*/ 68 h 86"/>
              <a:gd name="T4" fmla="*/ 10 w 85"/>
              <a:gd name="T5" fmla="*/ 65 h 86"/>
              <a:gd name="T6" fmla="*/ 13 w 85"/>
              <a:gd name="T7" fmla="*/ 63 h 86"/>
              <a:gd name="T8" fmla="*/ 17 w 85"/>
              <a:gd name="T9" fmla="*/ 61 h 86"/>
              <a:gd name="T10" fmla="*/ 20 w 85"/>
              <a:gd name="T11" fmla="*/ 58 h 86"/>
              <a:gd name="T12" fmla="*/ 26 w 85"/>
              <a:gd name="T13" fmla="*/ 52 h 86"/>
              <a:gd name="T14" fmla="*/ 30 w 85"/>
              <a:gd name="T15" fmla="*/ 46 h 86"/>
              <a:gd name="T16" fmla="*/ 33 w 85"/>
              <a:gd name="T17" fmla="*/ 41 h 86"/>
              <a:gd name="T18" fmla="*/ 37 w 85"/>
              <a:gd name="T19" fmla="*/ 36 h 86"/>
              <a:gd name="T20" fmla="*/ 48 w 85"/>
              <a:gd name="T21" fmla="*/ 25 h 86"/>
              <a:gd name="T22" fmla="*/ 53 w 85"/>
              <a:gd name="T23" fmla="*/ 19 h 86"/>
              <a:gd name="T24" fmla="*/ 55 w 85"/>
              <a:gd name="T25" fmla="*/ 15 h 86"/>
              <a:gd name="T26" fmla="*/ 55 w 85"/>
              <a:gd name="T27" fmla="*/ 11 h 86"/>
              <a:gd name="T28" fmla="*/ 54 w 85"/>
              <a:gd name="T29" fmla="*/ 5 h 86"/>
              <a:gd name="T30" fmla="*/ 50 w 85"/>
              <a:gd name="T31" fmla="*/ 1 h 86"/>
              <a:gd name="T32" fmla="*/ 47 w 85"/>
              <a:gd name="T33" fmla="*/ 0 h 86"/>
              <a:gd name="T34" fmla="*/ 42 w 85"/>
              <a:gd name="T35" fmla="*/ 0 h 86"/>
              <a:gd name="T36" fmla="*/ 39 w 85"/>
              <a:gd name="T37" fmla="*/ 2 h 86"/>
              <a:gd name="T38" fmla="*/ 35 w 85"/>
              <a:gd name="T39" fmla="*/ 5 h 86"/>
              <a:gd name="T40" fmla="*/ 31 w 85"/>
              <a:gd name="T41" fmla="*/ 8 h 86"/>
              <a:gd name="T42" fmla="*/ 20 w 85"/>
              <a:gd name="T43" fmla="*/ 19 h 86"/>
              <a:gd name="T44" fmla="*/ 16 w 85"/>
              <a:gd name="T45" fmla="*/ 24 h 86"/>
              <a:gd name="T46" fmla="*/ 13 w 85"/>
              <a:gd name="T47" fmla="*/ 31 h 86"/>
              <a:gd name="T48" fmla="*/ 12 w 85"/>
              <a:gd name="T49" fmla="*/ 41 h 86"/>
              <a:gd name="T50" fmla="*/ 13 w 85"/>
              <a:gd name="T51" fmla="*/ 51 h 86"/>
              <a:gd name="T52" fmla="*/ 15 w 85"/>
              <a:gd name="T53" fmla="*/ 61 h 86"/>
              <a:gd name="T54" fmla="*/ 19 w 85"/>
              <a:gd name="T55" fmla="*/ 67 h 86"/>
              <a:gd name="T56" fmla="*/ 22 w 85"/>
              <a:gd name="T57" fmla="*/ 72 h 86"/>
              <a:gd name="T58" fmla="*/ 26 w 85"/>
              <a:gd name="T59" fmla="*/ 77 h 86"/>
              <a:gd name="T60" fmla="*/ 33 w 85"/>
              <a:gd name="T61" fmla="*/ 81 h 86"/>
              <a:gd name="T62" fmla="*/ 38 w 85"/>
              <a:gd name="T63" fmla="*/ 83 h 86"/>
              <a:gd name="T64" fmla="*/ 43 w 85"/>
              <a:gd name="T65" fmla="*/ 84 h 86"/>
              <a:gd name="T66" fmla="*/ 49 w 85"/>
              <a:gd name="T67" fmla="*/ 84 h 86"/>
              <a:gd name="T68" fmla="*/ 84 w 85"/>
              <a:gd name="T6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86">
                <a:moveTo>
                  <a:pt x="0" y="79"/>
                </a:moveTo>
                <a:lnTo>
                  <a:pt x="5" y="73"/>
                </a:lnTo>
                <a:lnTo>
                  <a:pt x="7" y="71"/>
                </a:lnTo>
                <a:lnTo>
                  <a:pt x="8" y="68"/>
                </a:lnTo>
                <a:lnTo>
                  <a:pt x="9" y="66"/>
                </a:lnTo>
                <a:lnTo>
                  <a:pt x="10" y="65"/>
                </a:lnTo>
                <a:lnTo>
                  <a:pt x="12" y="64"/>
                </a:lnTo>
                <a:lnTo>
                  <a:pt x="13" y="63"/>
                </a:lnTo>
                <a:lnTo>
                  <a:pt x="15" y="62"/>
                </a:lnTo>
                <a:lnTo>
                  <a:pt x="17" y="61"/>
                </a:lnTo>
                <a:lnTo>
                  <a:pt x="18" y="59"/>
                </a:lnTo>
                <a:lnTo>
                  <a:pt x="20" y="58"/>
                </a:lnTo>
                <a:lnTo>
                  <a:pt x="24" y="54"/>
                </a:lnTo>
                <a:lnTo>
                  <a:pt x="26" y="52"/>
                </a:lnTo>
                <a:lnTo>
                  <a:pt x="28" y="49"/>
                </a:lnTo>
                <a:lnTo>
                  <a:pt x="30" y="46"/>
                </a:lnTo>
                <a:lnTo>
                  <a:pt x="31" y="43"/>
                </a:lnTo>
                <a:lnTo>
                  <a:pt x="33" y="41"/>
                </a:lnTo>
                <a:lnTo>
                  <a:pt x="35" y="38"/>
                </a:lnTo>
                <a:lnTo>
                  <a:pt x="37" y="36"/>
                </a:lnTo>
                <a:lnTo>
                  <a:pt x="41" y="32"/>
                </a:lnTo>
                <a:lnTo>
                  <a:pt x="48" y="25"/>
                </a:lnTo>
                <a:lnTo>
                  <a:pt x="52" y="21"/>
                </a:lnTo>
                <a:lnTo>
                  <a:pt x="53" y="19"/>
                </a:lnTo>
                <a:lnTo>
                  <a:pt x="54" y="17"/>
                </a:lnTo>
                <a:lnTo>
                  <a:pt x="55" y="15"/>
                </a:lnTo>
                <a:lnTo>
                  <a:pt x="55" y="13"/>
                </a:lnTo>
                <a:lnTo>
                  <a:pt x="55" y="11"/>
                </a:lnTo>
                <a:lnTo>
                  <a:pt x="56" y="7"/>
                </a:lnTo>
                <a:lnTo>
                  <a:pt x="54" y="5"/>
                </a:lnTo>
                <a:lnTo>
                  <a:pt x="51" y="1"/>
                </a:lnTo>
                <a:lnTo>
                  <a:pt x="50" y="1"/>
                </a:lnTo>
                <a:lnTo>
                  <a:pt x="49" y="1"/>
                </a:lnTo>
                <a:lnTo>
                  <a:pt x="47" y="0"/>
                </a:lnTo>
                <a:lnTo>
                  <a:pt x="46" y="0"/>
                </a:lnTo>
                <a:lnTo>
                  <a:pt x="42" y="0"/>
                </a:lnTo>
                <a:lnTo>
                  <a:pt x="41" y="1"/>
                </a:lnTo>
                <a:lnTo>
                  <a:pt x="39" y="2"/>
                </a:lnTo>
                <a:lnTo>
                  <a:pt x="37" y="3"/>
                </a:lnTo>
                <a:lnTo>
                  <a:pt x="35" y="5"/>
                </a:lnTo>
                <a:lnTo>
                  <a:pt x="33" y="6"/>
                </a:lnTo>
                <a:lnTo>
                  <a:pt x="31" y="8"/>
                </a:lnTo>
                <a:lnTo>
                  <a:pt x="28" y="12"/>
                </a:lnTo>
                <a:lnTo>
                  <a:pt x="20" y="19"/>
                </a:lnTo>
                <a:lnTo>
                  <a:pt x="18" y="21"/>
                </a:lnTo>
                <a:lnTo>
                  <a:pt x="16" y="24"/>
                </a:lnTo>
                <a:lnTo>
                  <a:pt x="14" y="27"/>
                </a:lnTo>
                <a:lnTo>
                  <a:pt x="13" y="31"/>
                </a:lnTo>
                <a:lnTo>
                  <a:pt x="12" y="36"/>
                </a:lnTo>
                <a:lnTo>
                  <a:pt x="12" y="41"/>
                </a:lnTo>
                <a:lnTo>
                  <a:pt x="12" y="46"/>
                </a:lnTo>
                <a:lnTo>
                  <a:pt x="13" y="51"/>
                </a:lnTo>
                <a:lnTo>
                  <a:pt x="14" y="57"/>
                </a:lnTo>
                <a:lnTo>
                  <a:pt x="15" y="61"/>
                </a:lnTo>
                <a:lnTo>
                  <a:pt x="17" y="64"/>
                </a:lnTo>
                <a:lnTo>
                  <a:pt x="19" y="67"/>
                </a:lnTo>
                <a:lnTo>
                  <a:pt x="20" y="70"/>
                </a:lnTo>
                <a:lnTo>
                  <a:pt x="22" y="72"/>
                </a:lnTo>
                <a:lnTo>
                  <a:pt x="24" y="75"/>
                </a:lnTo>
                <a:lnTo>
                  <a:pt x="26" y="77"/>
                </a:lnTo>
                <a:lnTo>
                  <a:pt x="29" y="79"/>
                </a:lnTo>
                <a:lnTo>
                  <a:pt x="33" y="81"/>
                </a:lnTo>
                <a:lnTo>
                  <a:pt x="35" y="82"/>
                </a:lnTo>
                <a:lnTo>
                  <a:pt x="38" y="83"/>
                </a:lnTo>
                <a:lnTo>
                  <a:pt x="40" y="83"/>
                </a:lnTo>
                <a:lnTo>
                  <a:pt x="43" y="84"/>
                </a:lnTo>
                <a:lnTo>
                  <a:pt x="46" y="84"/>
                </a:lnTo>
                <a:lnTo>
                  <a:pt x="49" y="84"/>
                </a:lnTo>
                <a:lnTo>
                  <a:pt x="61" y="84"/>
                </a:lnTo>
                <a:lnTo>
                  <a:pt x="84" y="85"/>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2" name="SMARTPenAnnotation90"/>
          <p:cNvSpPr>
            <a:spLocks/>
          </p:cNvSpPr>
          <p:nvPr/>
        </p:nvSpPr>
        <p:spPr bwMode="auto">
          <a:xfrm>
            <a:off x="7491413" y="2125663"/>
            <a:ext cx="190500" cy="223837"/>
          </a:xfrm>
          <a:custGeom>
            <a:avLst/>
            <a:gdLst>
              <a:gd name="T0" fmla="*/ 0 w 120"/>
              <a:gd name="T1" fmla="*/ 0 h 141"/>
              <a:gd name="T2" fmla="*/ 0 w 120"/>
              <a:gd name="T3" fmla="*/ 6 h 141"/>
              <a:gd name="T4" fmla="*/ 1 w 120"/>
              <a:gd name="T5" fmla="*/ 8 h 141"/>
              <a:gd name="T6" fmla="*/ 3 w 120"/>
              <a:gd name="T7" fmla="*/ 12 h 141"/>
              <a:gd name="T8" fmla="*/ 6 w 120"/>
              <a:gd name="T9" fmla="*/ 16 h 141"/>
              <a:gd name="T10" fmla="*/ 8 w 120"/>
              <a:gd name="T11" fmla="*/ 18 h 141"/>
              <a:gd name="T12" fmla="*/ 10 w 120"/>
              <a:gd name="T13" fmla="*/ 21 h 141"/>
              <a:gd name="T14" fmla="*/ 12 w 120"/>
              <a:gd name="T15" fmla="*/ 24 h 141"/>
              <a:gd name="T16" fmla="*/ 14 w 120"/>
              <a:gd name="T17" fmla="*/ 27 h 141"/>
              <a:gd name="T18" fmla="*/ 16 w 120"/>
              <a:gd name="T19" fmla="*/ 30 h 141"/>
              <a:gd name="T20" fmla="*/ 19 w 120"/>
              <a:gd name="T21" fmla="*/ 34 h 141"/>
              <a:gd name="T22" fmla="*/ 22 w 120"/>
              <a:gd name="T23" fmla="*/ 38 h 141"/>
              <a:gd name="T24" fmla="*/ 25 w 120"/>
              <a:gd name="T25" fmla="*/ 41 h 141"/>
              <a:gd name="T26" fmla="*/ 27 w 120"/>
              <a:gd name="T27" fmla="*/ 45 h 141"/>
              <a:gd name="T28" fmla="*/ 30 w 120"/>
              <a:gd name="T29" fmla="*/ 49 h 141"/>
              <a:gd name="T30" fmla="*/ 32 w 120"/>
              <a:gd name="T31" fmla="*/ 52 h 141"/>
              <a:gd name="T32" fmla="*/ 35 w 120"/>
              <a:gd name="T33" fmla="*/ 56 h 141"/>
              <a:gd name="T34" fmla="*/ 39 w 120"/>
              <a:gd name="T35" fmla="*/ 60 h 141"/>
              <a:gd name="T36" fmla="*/ 46 w 120"/>
              <a:gd name="T37" fmla="*/ 67 h 141"/>
              <a:gd name="T38" fmla="*/ 49 w 120"/>
              <a:gd name="T39" fmla="*/ 71 h 141"/>
              <a:gd name="T40" fmla="*/ 52 w 120"/>
              <a:gd name="T41" fmla="*/ 75 h 141"/>
              <a:gd name="T42" fmla="*/ 55 w 120"/>
              <a:gd name="T43" fmla="*/ 79 h 141"/>
              <a:gd name="T44" fmla="*/ 57 w 120"/>
              <a:gd name="T45" fmla="*/ 82 h 141"/>
              <a:gd name="T46" fmla="*/ 60 w 120"/>
              <a:gd name="T47" fmla="*/ 86 h 141"/>
              <a:gd name="T48" fmla="*/ 63 w 120"/>
              <a:gd name="T49" fmla="*/ 90 h 141"/>
              <a:gd name="T50" fmla="*/ 67 w 120"/>
              <a:gd name="T51" fmla="*/ 94 h 141"/>
              <a:gd name="T52" fmla="*/ 74 w 120"/>
              <a:gd name="T53" fmla="*/ 101 h 141"/>
              <a:gd name="T54" fmla="*/ 92 w 120"/>
              <a:gd name="T55" fmla="*/ 119 h 141"/>
              <a:gd name="T56" fmla="*/ 96 w 120"/>
              <a:gd name="T57" fmla="*/ 123 h 141"/>
              <a:gd name="T58" fmla="*/ 119 w 120"/>
              <a:gd name="T59"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141">
                <a:moveTo>
                  <a:pt x="0" y="0"/>
                </a:moveTo>
                <a:lnTo>
                  <a:pt x="0" y="6"/>
                </a:lnTo>
                <a:lnTo>
                  <a:pt x="1" y="8"/>
                </a:lnTo>
                <a:lnTo>
                  <a:pt x="3" y="12"/>
                </a:lnTo>
                <a:lnTo>
                  <a:pt x="6" y="16"/>
                </a:lnTo>
                <a:lnTo>
                  <a:pt x="8" y="18"/>
                </a:lnTo>
                <a:lnTo>
                  <a:pt x="10" y="21"/>
                </a:lnTo>
                <a:lnTo>
                  <a:pt x="12" y="24"/>
                </a:lnTo>
                <a:lnTo>
                  <a:pt x="14" y="27"/>
                </a:lnTo>
                <a:lnTo>
                  <a:pt x="16" y="30"/>
                </a:lnTo>
                <a:lnTo>
                  <a:pt x="19" y="34"/>
                </a:lnTo>
                <a:lnTo>
                  <a:pt x="22" y="38"/>
                </a:lnTo>
                <a:lnTo>
                  <a:pt x="25" y="41"/>
                </a:lnTo>
                <a:lnTo>
                  <a:pt x="27" y="45"/>
                </a:lnTo>
                <a:lnTo>
                  <a:pt x="30" y="49"/>
                </a:lnTo>
                <a:lnTo>
                  <a:pt x="32" y="52"/>
                </a:lnTo>
                <a:lnTo>
                  <a:pt x="35" y="56"/>
                </a:lnTo>
                <a:lnTo>
                  <a:pt x="39" y="60"/>
                </a:lnTo>
                <a:lnTo>
                  <a:pt x="46" y="67"/>
                </a:lnTo>
                <a:lnTo>
                  <a:pt x="49" y="71"/>
                </a:lnTo>
                <a:lnTo>
                  <a:pt x="52" y="75"/>
                </a:lnTo>
                <a:lnTo>
                  <a:pt x="55" y="79"/>
                </a:lnTo>
                <a:lnTo>
                  <a:pt x="57" y="82"/>
                </a:lnTo>
                <a:lnTo>
                  <a:pt x="60" y="86"/>
                </a:lnTo>
                <a:lnTo>
                  <a:pt x="63" y="90"/>
                </a:lnTo>
                <a:lnTo>
                  <a:pt x="67" y="94"/>
                </a:lnTo>
                <a:lnTo>
                  <a:pt x="74" y="101"/>
                </a:lnTo>
                <a:lnTo>
                  <a:pt x="92" y="119"/>
                </a:lnTo>
                <a:lnTo>
                  <a:pt x="96" y="123"/>
                </a:lnTo>
                <a:lnTo>
                  <a:pt x="119" y="14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3" name="SMARTPenAnnotation91"/>
          <p:cNvSpPr>
            <a:spLocks/>
          </p:cNvSpPr>
          <p:nvPr/>
        </p:nvSpPr>
        <p:spPr bwMode="auto">
          <a:xfrm>
            <a:off x="7527925" y="2160588"/>
            <a:ext cx="63500" cy="100012"/>
          </a:xfrm>
          <a:custGeom>
            <a:avLst/>
            <a:gdLst>
              <a:gd name="T0" fmla="*/ 0 w 40"/>
              <a:gd name="T1" fmla="*/ 62 h 63"/>
              <a:gd name="T2" fmla="*/ 3 w 40"/>
              <a:gd name="T3" fmla="*/ 56 h 63"/>
              <a:gd name="T4" fmla="*/ 4 w 40"/>
              <a:gd name="T5" fmla="*/ 54 h 63"/>
              <a:gd name="T6" fmla="*/ 4 w 40"/>
              <a:gd name="T7" fmla="*/ 52 h 63"/>
              <a:gd name="T8" fmla="*/ 5 w 40"/>
              <a:gd name="T9" fmla="*/ 49 h 63"/>
              <a:gd name="T10" fmla="*/ 6 w 40"/>
              <a:gd name="T11" fmla="*/ 47 h 63"/>
              <a:gd name="T12" fmla="*/ 8 w 40"/>
              <a:gd name="T13" fmla="*/ 44 h 63"/>
              <a:gd name="T14" fmla="*/ 11 w 40"/>
              <a:gd name="T15" fmla="*/ 41 h 63"/>
              <a:gd name="T16" fmla="*/ 14 w 40"/>
              <a:gd name="T17" fmla="*/ 37 h 63"/>
              <a:gd name="T18" fmla="*/ 16 w 40"/>
              <a:gd name="T19" fmla="*/ 34 h 63"/>
              <a:gd name="T20" fmla="*/ 18 w 40"/>
              <a:gd name="T21" fmla="*/ 30 h 63"/>
              <a:gd name="T22" fmla="*/ 24 w 40"/>
              <a:gd name="T23" fmla="*/ 21 h 63"/>
              <a:gd name="T24" fmla="*/ 39 w 40"/>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3">
                <a:moveTo>
                  <a:pt x="0" y="62"/>
                </a:moveTo>
                <a:lnTo>
                  <a:pt x="3" y="56"/>
                </a:lnTo>
                <a:lnTo>
                  <a:pt x="4" y="54"/>
                </a:lnTo>
                <a:lnTo>
                  <a:pt x="4" y="52"/>
                </a:lnTo>
                <a:lnTo>
                  <a:pt x="5" y="49"/>
                </a:lnTo>
                <a:lnTo>
                  <a:pt x="6" y="47"/>
                </a:lnTo>
                <a:lnTo>
                  <a:pt x="8" y="44"/>
                </a:lnTo>
                <a:lnTo>
                  <a:pt x="11" y="41"/>
                </a:lnTo>
                <a:lnTo>
                  <a:pt x="14" y="37"/>
                </a:lnTo>
                <a:lnTo>
                  <a:pt x="16" y="34"/>
                </a:lnTo>
                <a:lnTo>
                  <a:pt x="18" y="30"/>
                </a:lnTo>
                <a:lnTo>
                  <a:pt x="24" y="21"/>
                </a:lnTo>
                <a:lnTo>
                  <a:pt x="39" y="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4" name="SMARTPenAnnotation92"/>
          <p:cNvSpPr>
            <a:spLocks/>
          </p:cNvSpPr>
          <p:nvPr/>
        </p:nvSpPr>
        <p:spPr bwMode="auto">
          <a:xfrm>
            <a:off x="7616825" y="2071688"/>
            <a:ext cx="233363" cy="144462"/>
          </a:xfrm>
          <a:custGeom>
            <a:avLst/>
            <a:gdLst>
              <a:gd name="T0" fmla="*/ 0 w 147"/>
              <a:gd name="T1" fmla="*/ 0 h 91"/>
              <a:gd name="T2" fmla="*/ 6 w 147"/>
              <a:gd name="T3" fmla="*/ 3 h 91"/>
              <a:gd name="T4" fmla="*/ 8 w 147"/>
              <a:gd name="T5" fmla="*/ 4 h 91"/>
              <a:gd name="T6" fmla="*/ 11 w 147"/>
              <a:gd name="T7" fmla="*/ 6 h 91"/>
              <a:gd name="T8" fmla="*/ 13 w 147"/>
              <a:gd name="T9" fmla="*/ 8 h 91"/>
              <a:gd name="T10" fmla="*/ 15 w 147"/>
              <a:gd name="T11" fmla="*/ 10 h 91"/>
              <a:gd name="T12" fmla="*/ 18 w 147"/>
              <a:gd name="T13" fmla="*/ 11 h 91"/>
              <a:gd name="T14" fmla="*/ 22 w 147"/>
              <a:gd name="T15" fmla="*/ 13 h 91"/>
              <a:gd name="T16" fmla="*/ 26 w 147"/>
              <a:gd name="T17" fmla="*/ 17 h 91"/>
              <a:gd name="T18" fmla="*/ 32 w 147"/>
              <a:gd name="T19" fmla="*/ 22 h 91"/>
              <a:gd name="T20" fmla="*/ 44 w 147"/>
              <a:gd name="T21" fmla="*/ 33 h 91"/>
              <a:gd name="T22" fmla="*/ 61 w 147"/>
              <a:gd name="T23" fmla="*/ 50 h 91"/>
              <a:gd name="T24" fmla="*/ 94 w 147"/>
              <a:gd name="T25" fmla="*/ 83 h 91"/>
              <a:gd name="T26" fmla="*/ 95 w 147"/>
              <a:gd name="T27" fmla="*/ 83 h 91"/>
              <a:gd name="T28" fmla="*/ 95 w 147"/>
              <a:gd name="T29" fmla="*/ 82 h 91"/>
              <a:gd name="T30" fmla="*/ 95 w 147"/>
              <a:gd name="T31" fmla="*/ 81 h 91"/>
              <a:gd name="T32" fmla="*/ 95 w 147"/>
              <a:gd name="T33" fmla="*/ 79 h 91"/>
              <a:gd name="T34" fmla="*/ 96 w 147"/>
              <a:gd name="T35" fmla="*/ 76 h 91"/>
              <a:gd name="T36" fmla="*/ 96 w 147"/>
              <a:gd name="T37" fmla="*/ 70 h 91"/>
              <a:gd name="T38" fmla="*/ 96 w 147"/>
              <a:gd name="T39" fmla="*/ 34 h 91"/>
              <a:gd name="T40" fmla="*/ 96 w 147"/>
              <a:gd name="T41" fmla="*/ 32 h 91"/>
              <a:gd name="T42" fmla="*/ 97 w 147"/>
              <a:gd name="T43" fmla="*/ 31 h 91"/>
              <a:gd name="T44" fmla="*/ 99 w 147"/>
              <a:gd name="T45" fmla="*/ 30 h 91"/>
              <a:gd name="T46" fmla="*/ 102 w 147"/>
              <a:gd name="T47" fmla="*/ 29 h 91"/>
              <a:gd name="T48" fmla="*/ 105 w 147"/>
              <a:gd name="T49" fmla="*/ 28 h 91"/>
              <a:gd name="T50" fmla="*/ 109 w 147"/>
              <a:gd name="T51" fmla="*/ 28 h 91"/>
              <a:gd name="T52" fmla="*/ 111 w 147"/>
              <a:gd name="T53" fmla="*/ 29 h 91"/>
              <a:gd name="T54" fmla="*/ 115 w 147"/>
              <a:gd name="T55" fmla="*/ 31 h 91"/>
              <a:gd name="T56" fmla="*/ 116 w 147"/>
              <a:gd name="T57" fmla="*/ 33 h 91"/>
              <a:gd name="T58" fmla="*/ 118 w 147"/>
              <a:gd name="T59" fmla="*/ 36 h 91"/>
              <a:gd name="T60" fmla="*/ 120 w 147"/>
              <a:gd name="T61" fmla="*/ 39 h 91"/>
              <a:gd name="T62" fmla="*/ 122 w 147"/>
              <a:gd name="T63" fmla="*/ 42 h 91"/>
              <a:gd name="T64" fmla="*/ 124 w 147"/>
              <a:gd name="T65" fmla="*/ 44 h 91"/>
              <a:gd name="T66" fmla="*/ 126 w 147"/>
              <a:gd name="T67" fmla="*/ 46 h 91"/>
              <a:gd name="T68" fmla="*/ 128 w 147"/>
              <a:gd name="T69" fmla="*/ 49 h 91"/>
              <a:gd name="T70" fmla="*/ 130 w 147"/>
              <a:gd name="T71" fmla="*/ 52 h 91"/>
              <a:gd name="T72" fmla="*/ 131 w 147"/>
              <a:gd name="T73" fmla="*/ 55 h 91"/>
              <a:gd name="T74" fmla="*/ 133 w 147"/>
              <a:gd name="T75" fmla="*/ 58 h 91"/>
              <a:gd name="T76" fmla="*/ 135 w 147"/>
              <a:gd name="T77" fmla="*/ 61 h 91"/>
              <a:gd name="T78" fmla="*/ 146 w 147"/>
              <a:gd name="T7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 h="91">
                <a:moveTo>
                  <a:pt x="0" y="0"/>
                </a:moveTo>
                <a:lnTo>
                  <a:pt x="6" y="3"/>
                </a:lnTo>
                <a:lnTo>
                  <a:pt x="8" y="4"/>
                </a:lnTo>
                <a:lnTo>
                  <a:pt x="11" y="6"/>
                </a:lnTo>
                <a:lnTo>
                  <a:pt x="13" y="8"/>
                </a:lnTo>
                <a:lnTo>
                  <a:pt x="15" y="10"/>
                </a:lnTo>
                <a:lnTo>
                  <a:pt x="18" y="11"/>
                </a:lnTo>
                <a:lnTo>
                  <a:pt x="22" y="13"/>
                </a:lnTo>
                <a:lnTo>
                  <a:pt x="26" y="17"/>
                </a:lnTo>
                <a:lnTo>
                  <a:pt x="32" y="22"/>
                </a:lnTo>
                <a:lnTo>
                  <a:pt x="44" y="33"/>
                </a:lnTo>
                <a:lnTo>
                  <a:pt x="61" y="50"/>
                </a:lnTo>
                <a:lnTo>
                  <a:pt x="94" y="83"/>
                </a:lnTo>
                <a:lnTo>
                  <a:pt x="95" y="83"/>
                </a:lnTo>
                <a:lnTo>
                  <a:pt x="95" y="82"/>
                </a:lnTo>
                <a:lnTo>
                  <a:pt x="95" y="81"/>
                </a:lnTo>
                <a:lnTo>
                  <a:pt x="95" y="79"/>
                </a:lnTo>
                <a:lnTo>
                  <a:pt x="96" y="76"/>
                </a:lnTo>
                <a:lnTo>
                  <a:pt x="96" y="70"/>
                </a:lnTo>
                <a:lnTo>
                  <a:pt x="96" y="34"/>
                </a:lnTo>
                <a:lnTo>
                  <a:pt x="96" y="32"/>
                </a:lnTo>
                <a:lnTo>
                  <a:pt x="97" y="31"/>
                </a:lnTo>
                <a:lnTo>
                  <a:pt x="99" y="30"/>
                </a:lnTo>
                <a:lnTo>
                  <a:pt x="102" y="29"/>
                </a:lnTo>
                <a:lnTo>
                  <a:pt x="105" y="28"/>
                </a:lnTo>
                <a:lnTo>
                  <a:pt x="109" y="28"/>
                </a:lnTo>
                <a:lnTo>
                  <a:pt x="111" y="29"/>
                </a:lnTo>
                <a:lnTo>
                  <a:pt x="115" y="31"/>
                </a:lnTo>
                <a:lnTo>
                  <a:pt x="116" y="33"/>
                </a:lnTo>
                <a:lnTo>
                  <a:pt x="118" y="36"/>
                </a:lnTo>
                <a:lnTo>
                  <a:pt x="120" y="39"/>
                </a:lnTo>
                <a:lnTo>
                  <a:pt x="122" y="42"/>
                </a:lnTo>
                <a:lnTo>
                  <a:pt x="124" y="44"/>
                </a:lnTo>
                <a:lnTo>
                  <a:pt x="126" y="46"/>
                </a:lnTo>
                <a:lnTo>
                  <a:pt x="128" y="49"/>
                </a:lnTo>
                <a:lnTo>
                  <a:pt x="130" y="52"/>
                </a:lnTo>
                <a:lnTo>
                  <a:pt x="131" y="55"/>
                </a:lnTo>
                <a:lnTo>
                  <a:pt x="133" y="58"/>
                </a:lnTo>
                <a:lnTo>
                  <a:pt x="135" y="61"/>
                </a:lnTo>
                <a:lnTo>
                  <a:pt x="146" y="9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5" name="SMARTPenAnnotation93"/>
          <p:cNvSpPr>
            <a:spLocks/>
          </p:cNvSpPr>
          <p:nvPr/>
        </p:nvSpPr>
        <p:spPr bwMode="auto">
          <a:xfrm>
            <a:off x="6751638" y="3455988"/>
            <a:ext cx="249237" cy="287337"/>
          </a:xfrm>
          <a:custGeom>
            <a:avLst/>
            <a:gdLst>
              <a:gd name="T0" fmla="*/ 2 w 157"/>
              <a:gd name="T1" fmla="*/ 26 h 181"/>
              <a:gd name="T2" fmla="*/ 7 w 157"/>
              <a:gd name="T3" fmla="*/ 34 h 181"/>
              <a:gd name="T4" fmla="*/ 13 w 157"/>
              <a:gd name="T5" fmla="*/ 45 h 181"/>
              <a:gd name="T6" fmla="*/ 21 w 157"/>
              <a:gd name="T7" fmla="*/ 54 h 181"/>
              <a:gd name="T8" fmla="*/ 30 w 157"/>
              <a:gd name="T9" fmla="*/ 64 h 181"/>
              <a:gd name="T10" fmla="*/ 34 w 157"/>
              <a:gd name="T11" fmla="*/ 71 h 181"/>
              <a:gd name="T12" fmla="*/ 40 w 157"/>
              <a:gd name="T13" fmla="*/ 77 h 181"/>
              <a:gd name="T14" fmla="*/ 47 w 157"/>
              <a:gd name="T15" fmla="*/ 82 h 181"/>
              <a:gd name="T16" fmla="*/ 54 w 157"/>
              <a:gd name="T17" fmla="*/ 89 h 181"/>
              <a:gd name="T18" fmla="*/ 60 w 157"/>
              <a:gd name="T19" fmla="*/ 96 h 181"/>
              <a:gd name="T20" fmla="*/ 65 w 157"/>
              <a:gd name="T21" fmla="*/ 103 h 181"/>
              <a:gd name="T22" fmla="*/ 72 w 157"/>
              <a:gd name="T23" fmla="*/ 111 h 181"/>
              <a:gd name="T24" fmla="*/ 77 w 157"/>
              <a:gd name="T25" fmla="*/ 118 h 181"/>
              <a:gd name="T26" fmla="*/ 82 w 157"/>
              <a:gd name="T27" fmla="*/ 126 h 181"/>
              <a:gd name="T28" fmla="*/ 88 w 157"/>
              <a:gd name="T29" fmla="*/ 133 h 181"/>
              <a:gd name="T30" fmla="*/ 94 w 157"/>
              <a:gd name="T31" fmla="*/ 141 h 181"/>
              <a:gd name="T32" fmla="*/ 98 w 157"/>
              <a:gd name="T33" fmla="*/ 147 h 181"/>
              <a:gd name="T34" fmla="*/ 106 w 157"/>
              <a:gd name="T35" fmla="*/ 157 h 181"/>
              <a:gd name="T36" fmla="*/ 121 w 157"/>
              <a:gd name="T37" fmla="*/ 172 h 181"/>
              <a:gd name="T38" fmla="*/ 122 w 157"/>
              <a:gd name="T39" fmla="*/ 172 h 181"/>
              <a:gd name="T40" fmla="*/ 121 w 157"/>
              <a:gd name="T41" fmla="*/ 166 h 181"/>
              <a:gd name="T42" fmla="*/ 118 w 157"/>
              <a:gd name="T43" fmla="*/ 156 h 181"/>
              <a:gd name="T44" fmla="*/ 113 w 157"/>
              <a:gd name="T45" fmla="*/ 132 h 181"/>
              <a:gd name="T46" fmla="*/ 110 w 157"/>
              <a:gd name="T47" fmla="*/ 122 h 181"/>
              <a:gd name="T48" fmla="*/ 99 w 157"/>
              <a:gd name="T49" fmla="*/ 89 h 181"/>
              <a:gd name="T50" fmla="*/ 97 w 157"/>
              <a:gd name="T51" fmla="*/ 75 h 181"/>
              <a:gd name="T52" fmla="*/ 96 w 157"/>
              <a:gd name="T53" fmla="*/ 64 h 181"/>
              <a:gd name="T54" fmla="*/ 95 w 157"/>
              <a:gd name="T55" fmla="*/ 50 h 181"/>
              <a:gd name="T56" fmla="*/ 96 w 157"/>
              <a:gd name="T57" fmla="*/ 27 h 181"/>
              <a:gd name="T58" fmla="*/ 100 w 157"/>
              <a:gd name="T59" fmla="*/ 18 h 181"/>
              <a:gd name="T60" fmla="*/ 103 w 157"/>
              <a:gd name="T61" fmla="*/ 9 h 181"/>
              <a:gd name="T62" fmla="*/ 107 w 157"/>
              <a:gd name="T63" fmla="*/ 4 h 181"/>
              <a:gd name="T64" fmla="*/ 112 w 157"/>
              <a:gd name="T65" fmla="*/ 1 h 181"/>
              <a:gd name="T66" fmla="*/ 120 w 157"/>
              <a:gd name="T67" fmla="*/ 0 h 181"/>
              <a:gd name="T68" fmla="*/ 125 w 157"/>
              <a:gd name="T69" fmla="*/ 3 h 181"/>
              <a:gd name="T70" fmla="*/ 131 w 157"/>
              <a:gd name="T71" fmla="*/ 11 h 181"/>
              <a:gd name="T72" fmla="*/ 138 w 157"/>
              <a:gd name="T73" fmla="*/ 21 h 181"/>
              <a:gd name="T74" fmla="*/ 142 w 157"/>
              <a:gd name="T75" fmla="*/ 27 h 181"/>
              <a:gd name="T76" fmla="*/ 146 w 157"/>
              <a:gd name="T77" fmla="*/ 41 h 181"/>
              <a:gd name="T78" fmla="*/ 150 w 157"/>
              <a:gd name="T79" fmla="*/ 57 h 181"/>
              <a:gd name="T80" fmla="*/ 153 w 157"/>
              <a:gd name="T81" fmla="*/ 68 h 181"/>
              <a:gd name="T82" fmla="*/ 155 w 157"/>
              <a:gd name="T83" fmla="*/ 79 h 181"/>
              <a:gd name="T84" fmla="*/ 156 w 157"/>
              <a:gd name="T85" fmla="*/ 90 h 181"/>
              <a:gd name="T86" fmla="*/ 149 w 157"/>
              <a:gd name="T87" fmla="*/ 124 h 181"/>
              <a:gd name="T88" fmla="*/ 147 w 157"/>
              <a:gd name="T89" fmla="*/ 136 h 181"/>
              <a:gd name="T90" fmla="*/ 146 w 157"/>
              <a:gd name="T91" fmla="*/ 146 h 181"/>
              <a:gd name="T92" fmla="*/ 146 w 157"/>
              <a:gd name="T93" fmla="*/ 152 h 181"/>
              <a:gd name="T94" fmla="*/ 143 w 157"/>
              <a:gd name="T95" fmla="*/ 16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181">
                <a:moveTo>
                  <a:pt x="0" y="17"/>
                </a:moveTo>
                <a:lnTo>
                  <a:pt x="2" y="26"/>
                </a:lnTo>
                <a:lnTo>
                  <a:pt x="4" y="29"/>
                </a:lnTo>
                <a:lnTo>
                  <a:pt x="7" y="34"/>
                </a:lnTo>
                <a:lnTo>
                  <a:pt x="11" y="40"/>
                </a:lnTo>
                <a:lnTo>
                  <a:pt x="13" y="45"/>
                </a:lnTo>
                <a:lnTo>
                  <a:pt x="17" y="50"/>
                </a:lnTo>
                <a:lnTo>
                  <a:pt x="21" y="54"/>
                </a:lnTo>
                <a:lnTo>
                  <a:pt x="27" y="61"/>
                </a:lnTo>
                <a:lnTo>
                  <a:pt x="30" y="64"/>
                </a:lnTo>
                <a:lnTo>
                  <a:pt x="32" y="68"/>
                </a:lnTo>
                <a:lnTo>
                  <a:pt x="34" y="71"/>
                </a:lnTo>
                <a:lnTo>
                  <a:pt x="37" y="74"/>
                </a:lnTo>
                <a:lnTo>
                  <a:pt x="40" y="77"/>
                </a:lnTo>
                <a:lnTo>
                  <a:pt x="44" y="79"/>
                </a:lnTo>
                <a:lnTo>
                  <a:pt x="47" y="82"/>
                </a:lnTo>
                <a:lnTo>
                  <a:pt x="51" y="85"/>
                </a:lnTo>
                <a:lnTo>
                  <a:pt x="54" y="89"/>
                </a:lnTo>
                <a:lnTo>
                  <a:pt x="57" y="92"/>
                </a:lnTo>
                <a:lnTo>
                  <a:pt x="60" y="96"/>
                </a:lnTo>
                <a:lnTo>
                  <a:pt x="62" y="99"/>
                </a:lnTo>
                <a:lnTo>
                  <a:pt x="65" y="103"/>
                </a:lnTo>
                <a:lnTo>
                  <a:pt x="68" y="107"/>
                </a:lnTo>
                <a:lnTo>
                  <a:pt x="72" y="111"/>
                </a:lnTo>
                <a:lnTo>
                  <a:pt x="74" y="114"/>
                </a:lnTo>
                <a:lnTo>
                  <a:pt x="77" y="118"/>
                </a:lnTo>
                <a:lnTo>
                  <a:pt x="79" y="122"/>
                </a:lnTo>
                <a:lnTo>
                  <a:pt x="82" y="126"/>
                </a:lnTo>
                <a:lnTo>
                  <a:pt x="85" y="129"/>
                </a:lnTo>
                <a:lnTo>
                  <a:pt x="88" y="133"/>
                </a:lnTo>
                <a:lnTo>
                  <a:pt x="91" y="137"/>
                </a:lnTo>
                <a:lnTo>
                  <a:pt x="94" y="141"/>
                </a:lnTo>
                <a:lnTo>
                  <a:pt x="96" y="144"/>
                </a:lnTo>
                <a:lnTo>
                  <a:pt x="98" y="147"/>
                </a:lnTo>
                <a:lnTo>
                  <a:pt x="102" y="153"/>
                </a:lnTo>
                <a:lnTo>
                  <a:pt x="106" y="157"/>
                </a:lnTo>
                <a:lnTo>
                  <a:pt x="111" y="162"/>
                </a:lnTo>
                <a:lnTo>
                  <a:pt x="121" y="172"/>
                </a:lnTo>
                <a:lnTo>
                  <a:pt x="122" y="172"/>
                </a:lnTo>
                <a:lnTo>
                  <a:pt x="123" y="171"/>
                </a:lnTo>
                <a:lnTo>
                  <a:pt x="121" y="166"/>
                </a:lnTo>
                <a:lnTo>
                  <a:pt x="119" y="161"/>
                </a:lnTo>
                <a:lnTo>
                  <a:pt x="118" y="156"/>
                </a:lnTo>
                <a:lnTo>
                  <a:pt x="115" y="138"/>
                </a:lnTo>
                <a:lnTo>
                  <a:pt x="113" y="132"/>
                </a:lnTo>
                <a:lnTo>
                  <a:pt x="112" y="127"/>
                </a:lnTo>
                <a:lnTo>
                  <a:pt x="110" y="122"/>
                </a:lnTo>
                <a:lnTo>
                  <a:pt x="101" y="97"/>
                </a:lnTo>
                <a:lnTo>
                  <a:pt x="99" y="89"/>
                </a:lnTo>
                <a:lnTo>
                  <a:pt x="98" y="82"/>
                </a:lnTo>
                <a:lnTo>
                  <a:pt x="97" y="75"/>
                </a:lnTo>
                <a:lnTo>
                  <a:pt x="96" y="69"/>
                </a:lnTo>
                <a:lnTo>
                  <a:pt x="96" y="64"/>
                </a:lnTo>
                <a:lnTo>
                  <a:pt x="96" y="60"/>
                </a:lnTo>
                <a:lnTo>
                  <a:pt x="95" y="50"/>
                </a:lnTo>
                <a:lnTo>
                  <a:pt x="95" y="31"/>
                </a:lnTo>
                <a:lnTo>
                  <a:pt x="96" y="27"/>
                </a:lnTo>
                <a:lnTo>
                  <a:pt x="98" y="22"/>
                </a:lnTo>
                <a:lnTo>
                  <a:pt x="100" y="18"/>
                </a:lnTo>
                <a:lnTo>
                  <a:pt x="101" y="14"/>
                </a:lnTo>
                <a:lnTo>
                  <a:pt x="103" y="9"/>
                </a:lnTo>
                <a:lnTo>
                  <a:pt x="105" y="6"/>
                </a:lnTo>
                <a:lnTo>
                  <a:pt x="107" y="4"/>
                </a:lnTo>
                <a:lnTo>
                  <a:pt x="108" y="3"/>
                </a:lnTo>
                <a:lnTo>
                  <a:pt x="112" y="1"/>
                </a:lnTo>
                <a:lnTo>
                  <a:pt x="116" y="0"/>
                </a:lnTo>
                <a:lnTo>
                  <a:pt x="120" y="0"/>
                </a:lnTo>
                <a:lnTo>
                  <a:pt x="121" y="1"/>
                </a:lnTo>
                <a:lnTo>
                  <a:pt x="125" y="3"/>
                </a:lnTo>
                <a:lnTo>
                  <a:pt x="129" y="8"/>
                </a:lnTo>
                <a:lnTo>
                  <a:pt x="131" y="11"/>
                </a:lnTo>
                <a:lnTo>
                  <a:pt x="135" y="16"/>
                </a:lnTo>
                <a:lnTo>
                  <a:pt x="138" y="21"/>
                </a:lnTo>
                <a:lnTo>
                  <a:pt x="140" y="24"/>
                </a:lnTo>
                <a:lnTo>
                  <a:pt x="142" y="27"/>
                </a:lnTo>
                <a:lnTo>
                  <a:pt x="144" y="33"/>
                </a:lnTo>
                <a:lnTo>
                  <a:pt x="146" y="41"/>
                </a:lnTo>
                <a:lnTo>
                  <a:pt x="148" y="50"/>
                </a:lnTo>
                <a:lnTo>
                  <a:pt x="150" y="57"/>
                </a:lnTo>
                <a:lnTo>
                  <a:pt x="151" y="63"/>
                </a:lnTo>
                <a:lnTo>
                  <a:pt x="153" y="68"/>
                </a:lnTo>
                <a:lnTo>
                  <a:pt x="155" y="73"/>
                </a:lnTo>
                <a:lnTo>
                  <a:pt x="155" y="79"/>
                </a:lnTo>
                <a:lnTo>
                  <a:pt x="156" y="84"/>
                </a:lnTo>
                <a:lnTo>
                  <a:pt x="156" y="90"/>
                </a:lnTo>
                <a:lnTo>
                  <a:pt x="155" y="96"/>
                </a:lnTo>
                <a:lnTo>
                  <a:pt x="149" y="124"/>
                </a:lnTo>
                <a:lnTo>
                  <a:pt x="148" y="131"/>
                </a:lnTo>
                <a:lnTo>
                  <a:pt x="147" y="136"/>
                </a:lnTo>
                <a:lnTo>
                  <a:pt x="147" y="142"/>
                </a:lnTo>
                <a:lnTo>
                  <a:pt x="146" y="146"/>
                </a:lnTo>
                <a:lnTo>
                  <a:pt x="146" y="149"/>
                </a:lnTo>
                <a:lnTo>
                  <a:pt x="146" y="152"/>
                </a:lnTo>
                <a:lnTo>
                  <a:pt x="145" y="156"/>
                </a:lnTo>
                <a:lnTo>
                  <a:pt x="143" y="162"/>
                </a:lnTo>
                <a:lnTo>
                  <a:pt x="135" y="18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6" name="SMARTPenAnnotation94"/>
          <p:cNvSpPr>
            <a:spLocks/>
          </p:cNvSpPr>
          <p:nvPr/>
        </p:nvSpPr>
        <p:spPr bwMode="auto">
          <a:xfrm>
            <a:off x="7027863" y="3335338"/>
            <a:ext cx="144462" cy="184150"/>
          </a:xfrm>
          <a:custGeom>
            <a:avLst/>
            <a:gdLst>
              <a:gd name="T0" fmla="*/ 22 w 91"/>
              <a:gd name="T1" fmla="*/ 71 h 116"/>
              <a:gd name="T2" fmla="*/ 27 w 91"/>
              <a:gd name="T3" fmla="*/ 62 h 116"/>
              <a:gd name="T4" fmla="*/ 28 w 91"/>
              <a:gd name="T5" fmla="*/ 57 h 116"/>
              <a:gd name="T6" fmla="*/ 31 w 91"/>
              <a:gd name="T7" fmla="*/ 52 h 116"/>
              <a:gd name="T8" fmla="*/ 34 w 91"/>
              <a:gd name="T9" fmla="*/ 48 h 116"/>
              <a:gd name="T10" fmla="*/ 37 w 91"/>
              <a:gd name="T11" fmla="*/ 44 h 116"/>
              <a:gd name="T12" fmla="*/ 38 w 91"/>
              <a:gd name="T13" fmla="*/ 40 h 116"/>
              <a:gd name="T14" fmla="*/ 39 w 91"/>
              <a:gd name="T15" fmla="*/ 33 h 116"/>
              <a:gd name="T16" fmla="*/ 38 w 91"/>
              <a:gd name="T17" fmla="*/ 24 h 116"/>
              <a:gd name="T18" fmla="*/ 36 w 91"/>
              <a:gd name="T19" fmla="*/ 13 h 116"/>
              <a:gd name="T20" fmla="*/ 33 w 91"/>
              <a:gd name="T21" fmla="*/ 7 h 116"/>
              <a:gd name="T22" fmla="*/ 30 w 91"/>
              <a:gd name="T23" fmla="*/ 4 h 116"/>
              <a:gd name="T24" fmla="*/ 28 w 91"/>
              <a:gd name="T25" fmla="*/ 0 h 116"/>
              <a:gd name="T26" fmla="*/ 25 w 91"/>
              <a:gd name="T27" fmla="*/ 1 h 116"/>
              <a:gd name="T28" fmla="*/ 22 w 91"/>
              <a:gd name="T29" fmla="*/ 2 h 116"/>
              <a:gd name="T30" fmla="*/ 19 w 91"/>
              <a:gd name="T31" fmla="*/ 3 h 116"/>
              <a:gd name="T32" fmla="*/ 18 w 91"/>
              <a:gd name="T33" fmla="*/ 6 h 116"/>
              <a:gd name="T34" fmla="*/ 14 w 91"/>
              <a:gd name="T35" fmla="*/ 11 h 116"/>
              <a:gd name="T36" fmla="*/ 11 w 91"/>
              <a:gd name="T37" fmla="*/ 17 h 116"/>
              <a:gd name="T38" fmla="*/ 8 w 91"/>
              <a:gd name="T39" fmla="*/ 26 h 116"/>
              <a:gd name="T40" fmla="*/ 7 w 91"/>
              <a:gd name="T41" fmla="*/ 34 h 116"/>
              <a:gd name="T42" fmla="*/ 4 w 91"/>
              <a:gd name="T43" fmla="*/ 42 h 116"/>
              <a:gd name="T44" fmla="*/ 2 w 91"/>
              <a:gd name="T45" fmla="*/ 50 h 116"/>
              <a:gd name="T46" fmla="*/ 4 w 91"/>
              <a:gd name="T47" fmla="*/ 57 h 116"/>
              <a:gd name="T48" fmla="*/ 5 w 91"/>
              <a:gd name="T49" fmla="*/ 65 h 116"/>
              <a:gd name="T50" fmla="*/ 6 w 91"/>
              <a:gd name="T51" fmla="*/ 73 h 116"/>
              <a:gd name="T52" fmla="*/ 8 w 91"/>
              <a:gd name="T53" fmla="*/ 83 h 116"/>
              <a:gd name="T54" fmla="*/ 13 w 91"/>
              <a:gd name="T55" fmla="*/ 99 h 116"/>
              <a:gd name="T56" fmla="*/ 17 w 91"/>
              <a:gd name="T57" fmla="*/ 106 h 116"/>
              <a:gd name="T58" fmla="*/ 21 w 91"/>
              <a:gd name="T59" fmla="*/ 111 h 116"/>
              <a:gd name="T60" fmla="*/ 27 w 91"/>
              <a:gd name="T61" fmla="*/ 114 h 116"/>
              <a:gd name="T62" fmla="*/ 32 w 91"/>
              <a:gd name="T63" fmla="*/ 114 h 116"/>
              <a:gd name="T64" fmla="*/ 37 w 91"/>
              <a:gd name="T65" fmla="*/ 115 h 116"/>
              <a:gd name="T66" fmla="*/ 41 w 91"/>
              <a:gd name="T67" fmla="*/ 115 h 116"/>
              <a:gd name="T68" fmla="*/ 46 w 91"/>
              <a:gd name="T69" fmla="*/ 114 h 116"/>
              <a:gd name="T70" fmla="*/ 54 w 91"/>
              <a:gd name="T71" fmla="*/ 110 h 116"/>
              <a:gd name="T72" fmla="*/ 90 w 91"/>
              <a:gd name="T73" fmla="*/ 9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116">
                <a:moveTo>
                  <a:pt x="0" y="93"/>
                </a:moveTo>
                <a:lnTo>
                  <a:pt x="22" y="71"/>
                </a:lnTo>
                <a:lnTo>
                  <a:pt x="25" y="66"/>
                </a:lnTo>
                <a:lnTo>
                  <a:pt x="27" y="62"/>
                </a:lnTo>
                <a:lnTo>
                  <a:pt x="27" y="59"/>
                </a:lnTo>
                <a:lnTo>
                  <a:pt x="28" y="57"/>
                </a:lnTo>
                <a:lnTo>
                  <a:pt x="29" y="54"/>
                </a:lnTo>
                <a:lnTo>
                  <a:pt x="31" y="52"/>
                </a:lnTo>
                <a:lnTo>
                  <a:pt x="32" y="50"/>
                </a:lnTo>
                <a:lnTo>
                  <a:pt x="34" y="48"/>
                </a:lnTo>
                <a:lnTo>
                  <a:pt x="36" y="46"/>
                </a:lnTo>
                <a:lnTo>
                  <a:pt x="37" y="44"/>
                </a:lnTo>
                <a:lnTo>
                  <a:pt x="38" y="42"/>
                </a:lnTo>
                <a:lnTo>
                  <a:pt x="38" y="40"/>
                </a:lnTo>
                <a:lnTo>
                  <a:pt x="39" y="37"/>
                </a:lnTo>
                <a:lnTo>
                  <a:pt x="39" y="33"/>
                </a:lnTo>
                <a:lnTo>
                  <a:pt x="39" y="29"/>
                </a:lnTo>
                <a:lnTo>
                  <a:pt x="38" y="24"/>
                </a:lnTo>
                <a:lnTo>
                  <a:pt x="37" y="19"/>
                </a:lnTo>
                <a:lnTo>
                  <a:pt x="36" y="13"/>
                </a:lnTo>
                <a:lnTo>
                  <a:pt x="35" y="10"/>
                </a:lnTo>
                <a:lnTo>
                  <a:pt x="33" y="7"/>
                </a:lnTo>
                <a:lnTo>
                  <a:pt x="31" y="6"/>
                </a:lnTo>
                <a:lnTo>
                  <a:pt x="30" y="4"/>
                </a:lnTo>
                <a:lnTo>
                  <a:pt x="29" y="1"/>
                </a:lnTo>
                <a:lnTo>
                  <a:pt x="28" y="0"/>
                </a:lnTo>
                <a:lnTo>
                  <a:pt x="27" y="0"/>
                </a:lnTo>
                <a:lnTo>
                  <a:pt x="25" y="1"/>
                </a:lnTo>
                <a:lnTo>
                  <a:pt x="24" y="2"/>
                </a:lnTo>
                <a:lnTo>
                  <a:pt x="22" y="2"/>
                </a:lnTo>
                <a:lnTo>
                  <a:pt x="20" y="2"/>
                </a:lnTo>
                <a:lnTo>
                  <a:pt x="19" y="3"/>
                </a:lnTo>
                <a:lnTo>
                  <a:pt x="18" y="4"/>
                </a:lnTo>
                <a:lnTo>
                  <a:pt x="18" y="6"/>
                </a:lnTo>
                <a:lnTo>
                  <a:pt x="16" y="9"/>
                </a:lnTo>
                <a:lnTo>
                  <a:pt x="14" y="11"/>
                </a:lnTo>
                <a:lnTo>
                  <a:pt x="12" y="14"/>
                </a:lnTo>
                <a:lnTo>
                  <a:pt x="11" y="17"/>
                </a:lnTo>
                <a:lnTo>
                  <a:pt x="9" y="22"/>
                </a:lnTo>
                <a:lnTo>
                  <a:pt x="8" y="26"/>
                </a:lnTo>
                <a:lnTo>
                  <a:pt x="7" y="30"/>
                </a:lnTo>
                <a:lnTo>
                  <a:pt x="7" y="34"/>
                </a:lnTo>
                <a:lnTo>
                  <a:pt x="6" y="38"/>
                </a:lnTo>
                <a:lnTo>
                  <a:pt x="4" y="42"/>
                </a:lnTo>
                <a:lnTo>
                  <a:pt x="3" y="46"/>
                </a:lnTo>
                <a:lnTo>
                  <a:pt x="2" y="50"/>
                </a:lnTo>
                <a:lnTo>
                  <a:pt x="3" y="53"/>
                </a:lnTo>
                <a:lnTo>
                  <a:pt x="4" y="57"/>
                </a:lnTo>
                <a:lnTo>
                  <a:pt x="4" y="61"/>
                </a:lnTo>
                <a:lnTo>
                  <a:pt x="5" y="65"/>
                </a:lnTo>
                <a:lnTo>
                  <a:pt x="5" y="68"/>
                </a:lnTo>
                <a:lnTo>
                  <a:pt x="6" y="73"/>
                </a:lnTo>
                <a:lnTo>
                  <a:pt x="7" y="78"/>
                </a:lnTo>
                <a:lnTo>
                  <a:pt x="8" y="83"/>
                </a:lnTo>
                <a:lnTo>
                  <a:pt x="12" y="93"/>
                </a:lnTo>
                <a:lnTo>
                  <a:pt x="13" y="99"/>
                </a:lnTo>
                <a:lnTo>
                  <a:pt x="15" y="103"/>
                </a:lnTo>
                <a:lnTo>
                  <a:pt x="17" y="106"/>
                </a:lnTo>
                <a:lnTo>
                  <a:pt x="19" y="109"/>
                </a:lnTo>
                <a:lnTo>
                  <a:pt x="21" y="111"/>
                </a:lnTo>
                <a:lnTo>
                  <a:pt x="24" y="113"/>
                </a:lnTo>
                <a:lnTo>
                  <a:pt x="27" y="114"/>
                </a:lnTo>
                <a:lnTo>
                  <a:pt x="30" y="114"/>
                </a:lnTo>
                <a:lnTo>
                  <a:pt x="32" y="114"/>
                </a:lnTo>
                <a:lnTo>
                  <a:pt x="35" y="115"/>
                </a:lnTo>
                <a:lnTo>
                  <a:pt x="37" y="115"/>
                </a:lnTo>
                <a:lnTo>
                  <a:pt x="39" y="115"/>
                </a:lnTo>
                <a:lnTo>
                  <a:pt x="41" y="115"/>
                </a:lnTo>
                <a:lnTo>
                  <a:pt x="43" y="115"/>
                </a:lnTo>
                <a:lnTo>
                  <a:pt x="46" y="114"/>
                </a:lnTo>
                <a:lnTo>
                  <a:pt x="50" y="112"/>
                </a:lnTo>
                <a:lnTo>
                  <a:pt x="54" y="110"/>
                </a:lnTo>
                <a:lnTo>
                  <a:pt x="76" y="99"/>
                </a:lnTo>
                <a:lnTo>
                  <a:pt x="90" y="93"/>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7" name="SMARTPenAnnotation95"/>
          <p:cNvSpPr>
            <a:spLocks/>
          </p:cNvSpPr>
          <p:nvPr/>
        </p:nvSpPr>
        <p:spPr bwMode="auto">
          <a:xfrm>
            <a:off x="7180263" y="3108325"/>
            <a:ext cx="188912" cy="265113"/>
          </a:xfrm>
          <a:custGeom>
            <a:avLst/>
            <a:gdLst>
              <a:gd name="T0" fmla="*/ 8 w 119"/>
              <a:gd name="T1" fmla="*/ 39 h 167"/>
              <a:gd name="T2" fmla="*/ 6 w 119"/>
              <a:gd name="T3" fmla="*/ 46 h 167"/>
              <a:gd name="T4" fmla="*/ 2 w 119"/>
              <a:gd name="T5" fmla="*/ 52 h 167"/>
              <a:gd name="T6" fmla="*/ 0 w 119"/>
              <a:gd name="T7" fmla="*/ 58 h 167"/>
              <a:gd name="T8" fmla="*/ 2 w 119"/>
              <a:gd name="T9" fmla="*/ 68 h 167"/>
              <a:gd name="T10" fmla="*/ 4 w 119"/>
              <a:gd name="T11" fmla="*/ 82 h 167"/>
              <a:gd name="T12" fmla="*/ 9 w 119"/>
              <a:gd name="T13" fmla="*/ 103 h 167"/>
              <a:gd name="T14" fmla="*/ 10 w 119"/>
              <a:gd name="T15" fmla="*/ 114 h 167"/>
              <a:gd name="T16" fmla="*/ 12 w 119"/>
              <a:gd name="T17" fmla="*/ 121 h 167"/>
              <a:gd name="T18" fmla="*/ 21 w 119"/>
              <a:gd name="T19" fmla="*/ 139 h 167"/>
              <a:gd name="T20" fmla="*/ 28 w 119"/>
              <a:gd name="T21" fmla="*/ 148 h 167"/>
              <a:gd name="T22" fmla="*/ 40 w 119"/>
              <a:gd name="T23" fmla="*/ 158 h 167"/>
              <a:gd name="T24" fmla="*/ 44 w 119"/>
              <a:gd name="T25" fmla="*/ 161 h 167"/>
              <a:gd name="T26" fmla="*/ 49 w 119"/>
              <a:gd name="T27" fmla="*/ 162 h 167"/>
              <a:gd name="T28" fmla="*/ 55 w 119"/>
              <a:gd name="T29" fmla="*/ 165 h 167"/>
              <a:gd name="T30" fmla="*/ 60 w 119"/>
              <a:gd name="T31" fmla="*/ 165 h 167"/>
              <a:gd name="T32" fmla="*/ 65 w 119"/>
              <a:gd name="T33" fmla="*/ 164 h 167"/>
              <a:gd name="T34" fmla="*/ 72 w 119"/>
              <a:gd name="T35" fmla="*/ 163 h 167"/>
              <a:gd name="T36" fmla="*/ 79 w 119"/>
              <a:gd name="T37" fmla="*/ 161 h 167"/>
              <a:gd name="T38" fmla="*/ 85 w 119"/>
              <a:gd name="T39" fmla="*/ 158 h 167"/>
              <a:gd name="T40" fmla="*/ 90 w 119"/>
              <a:gd name="T41" fmla="*/ 152 h 167"/>
              <a:gd name="T42" fmla="*/ 95 w 119"/>
              <a:gd name="T43" fmla="*/ 147 h 167"/>
              <a:gd name="T44" fmla="*/ 99 w 119"/>
              <a:gd name="T45" fmla="*/ 140 h 167"/>
              <a:gd name="T46" fmla="*/ 108 w 119"/>
              <a:gd name="T47" fmla="*/ 120 h 167"/>
              <a:gd name="T48" fmla="*/ 115 w 119"/>
              <a:gd name="T49" fmla="*/ 104 h 167"/>
              <a:gd name="T50" fmla="*/ 116 w 119"/>
              <a:gd name="T51" fmla="*/ 89 h 167"/>
              <a:gd name="T52" fmla="*/ 117 w 119"/>
              <a:gd name="T53" fmla="*/ 68 h 167"/>
              <a:gd name="T54" fmla="*/ 117 w 119"/>
              <a:gd name="T55" fmla="*/ 49 h 167"/>
              <a:gd name="T56" fmla="*/ 115 w 119"/>
              <a:gd name="T57" fmla="*/ 41 h 167"/>
              <a:gd name="T58" fmla="*/ 111 w 119"/>
              <a:gd name="T59" fmla="*/ 33 h 167"/>
              <a:gd name="T60" fmla="*/ 108 w 119"/>
              <a:gd name="T61" fmla="*/ 25 h 167"/>
              <a:gd name="T62" fmla="*/ 103 w 119"/>
              <a:gd name="T63" fmla="*/ 11 h 167"/>
              <a:gd name="T64" fmla="*/ 99 w 119"/>
              <a:gd name="T65" fmla="*/ 5 h 167"/>
              <a:gd name="T66" fmla="*/ 95 w 119"/>
              <a:gd name="T67" fmla="*/ 2 h 167"/>
              <a:gd name="T68" fmla="*/ 91 w 119"/>
              <a:gd name="T69" fmla="*/ 1 h 167"/>
              <a:gd name="T70" fmla="*/ 88 w 119"/>
              <a:gd name="T71" fmla="*/ 0 h 167"/>
              <a:gd name="T72" fmla="*/ 84 w 119"/>
              <a:gd name="T73" fmla="*/ 0 h 167"/>
              <a:gd name="T74" fmla="*/ 80 w 119"/>
              <a:gd name="T75" fmla="*/ 1 h 167"/>
              <a:gd name="T76" fmla="*/ 73 w 119"/>
              <a:gd name="T77" fmla="*/ 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 h="167">
                <a:moveTo>
                  <a:pt x="11" y="33"/>
                </a:moveTo>
                <a:lnTo>
                  <a:pt x="8" y="39"/>
                </a:lnTo>
                <a:lnTo>
                  <a:pt x="6" y="44"/>
                </a:lnTo>
                <a:lnTo>
                  <a:pt x="6" y="46"/>
                </a:lnTo>
                <a:lnTo>
                  <a:pt x="4" y="50"/>
                </a:lnTo>
                <a:lnTo>
                  <a:pt x="2" y="52"/>
                </a:lnTo>
                <a:lnTo>
                  <a:pt x="1" y="56"/>
                </a:lnTo>
                <a:lnTo>
                  <a:pt x="0" y="58"/>
                </a:lnTo>
                <a:lnTo>
                  <a:pt x="1" y="62"/>
                </a:lnTo>
                <a:lnTo>
                  <a:pt x="2" y="68"/>
                </a:lnTo>
                <a:lnTo>
                  <a:pt x="3" y="75"/>
                </a:lnTo>
                <a:lnTo>
                  <a:pt x="4" y="82"/>
                </a:lnTo>
                <a:lnTo>
                  <a:pt x="7" y="97"/>
                </a:lnTo>
                <a:lnTo>
                  <a:pt x="9" y="103"/>
                </a:lnTo>
                <a:lnTo>
                  <a:pt x="9" y="109"/>
                </a:lnTo>
                <a:lnTo>
                  <a:pt x="10" y="114"/>
                </a:lnTo>
                <a:lnTo>
                  <a:pt x="11" y="117"/>
                </a:lnTo>
                <a:lnTo>
                  <a:pt x="12" y="121"/>
                </a:lnTo>
                <a:lnTo>
                  <a:pt x="13" y="123"/>
                </a:lnTo>
                <a:lnTo>
                  <a:pt x="21" y="139"/>
                </a:lnTo>
                <a:lnTo>
                  <a:pt x="25" y="144"/>
                </a:lnTo>
                <a:lnTo>
                  <a:pt x="28" y="148"/>
                </a:lnTo>
                <a:lnTo>
                  <a:pt x="35" y="153"/>
                </a:lnTo>
                <a:lnTo>
                  <a:pt x="40" y="158"/>
                </a:lnTo>
                <a:lnTo>
                  <a:pt x="42" y="160"/>
                </a:lnTo>
                <a:lnTo>
                  <a:pt x="44" y="161"/>
                </a:lnTo>
                <a:lnTo>
                  <a:pt x="46" y="161"/>
                </a:lnTo>
                <a:lnTo>
                  <a:pt x="49" y="162"/>
                </a:lnTo>
                <a:lnTo>
                  <a:pt x="52" y="164"/>
                </a:lnTo>
                <a:lnTo>
                  <a:pt x="55" y="165"/>
                </a:lnTo>
                <a:lnTo>
                  <a:pt x="58" y="166"/>
                </a:lnTo>
                <a:lnTo>
                  <a:pt x="60" y="165"/>
                </a:lnTo>
                <a:lnTo>
                  <a:pt x="62" y="164"/>
                </a:lnTo>
                <a:lnTo>
                  <a:pt x="65" y="164"/>
                </a:lnTo>
                <a:lnTo>
                  <a:pt x="68" y="163"/>
                </a:lnTo>
                <a:lnTo>
                  <a:pt x="72" y="163"/>
                </a:lnTo>
                <a:lnTo>
                  <a:pt x="75" y="162"/>
                </a:lnTo>
                <a:lnTo>
                  <a:pt x="79" y="161"/>
                </a:lnTo>
                <a:lnTo>
                  <a:pt x="82" y="160"/>
                </a:lnTo>
                <a:lnTo>
                  <a:pt x="85" y="158"/>
                </a:lnTo>
                <a:lnTo>
                  <a:pt x="88" y="155"/>
                </a:lnTo>
                <a:lnTo>
                  <a:pt x="90" y="152"/>
                </a:lnTo>
                <a:lnTo>
                  <a:pt x="93" y="149"/>
                </a:lnTo>
                <a:lnTo>
                  <a:pt x="95" y="147"/>
                </a:lnTo>
                <a:lnTo>
                  <a:pt x="97" y="145"/>
                </a:lnTo>
                <a:lnTo>
                  <a:pt x="99" y="140"/>
                </a:lnTo>
                <a:lnTo>
                  <a:pt x="102" y="134"/>
                </a:lnTo>
                <a:lnTo>
                  <a:pt x="108" y="120"/>
                </a:lnTo>
                <a:lnTo>
                  <a:pt x="113" y="110"/>
                </a:lnTo>
                <a:lnTo>
                  <a:pt x="115" y="104"/>
                </a:lnTo>
                <a:lnTo>
                  <a:pt x="116" y="97"/>
                </a:lnTo>
                <a:lnTo>
                  <a:pt x="116" y="89"/>
                </a:lnTo>
                <a:lnTo>
                  <a:pt x="117" y="81"/>
                </a:lnTo>
                <a:lnTo>
                  <a:pt x="117" y="68"/>
                </a:lnTo>
                <a:lnTo>
                  <a:pt x="118" y="54"/>
                </a:lnTo>
                <a:lnTo>
                  <a:pt x="117" y="49"/>
                </a:lnTo>
                <a:lnTo>
                  <a:pt x="116" y="45"/>
                </a:lnTo>
                <a:lnTo>
                  <a:pt x="115" y="41"/>
                </a:lnTo>
                <a:lnTo>
                  <a:pt x="113" y="37"/>
                </a:lnTo>
                <a:lnTo>
                  <a:pt x="111" y="33"/>
                </a:lnTo>
                <a:lnTo>
                  <a:pt x="110" y="30"/>
                </a:lnTo>
                <a:lnTo>
                  <a:pt x="108" y="25"/>
                </a:lnTo>
                <a:lnTo>
                  <a:pt x="104" y="15"/>
                </a:lnTo>
                <a:lnTo>
                  <a:pt x="103" y="11"/>
                </a:lnTo>
                <a:lnTo>
                  <a:pt x="101" y="8"/>
                </a:lnTo>
                <a:lnTo>
                  <a:pt x="99" y="5"/>
                </a:lnTo>
                <a:lnTo>
                  <a:pt x="97" y="3"/>
                </a:lnTo>
                <a:lnTo>
                  <a:pt x="95" y="2"/>
                </a:lnTo>
                <a:lnTo>
                  <a:pt x="93" y="1"/>
                </a:lnTo>
                <a:lnTo>
                  <a:pt x="91" y="1"/>
                </a:lnTo>
                <a:lnTo>
                  <a:pt x="89" y="0"/>
                </a:lnTo>
                <a:lnTo>
                  <a:pt x="88" y="0"/>
                </a:lnTo>
                <a:lnTo>
                  <a:pt x="86" y="0"/>
                </a:lnTo>
                <a:lnTo>
                  <a:pt x="84" y="0"/>
                </a:lnTo>
                <a:lnTo>
                  <a:pt x="82" y="0"/>
                </a:lnTo>
                <a:lnTo>
                  <a:pt x="80" y="1"/>
                </a:lnTo>
                <a:lnTo>
                  <a:pt x="78" y="3"/>
                </a:lnTo>
                <a:lnTo>
                  <a:pt x="73" y="11"/>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8" name="SMARTPenAnnotation96"/>
          <p:cNvSpPr>
            <a:spLocks/>
          </p:cNvSpPr>
          <p:nvPr/>
        </p:nvSpPr>
        <p:spPr bwMode="auto">
          <a:xfrm>
            <a:off x="7340600" y="2982913"/>
            <a:ext cx="134938" cy="161925"/>
          </a:xfrm>
          <a:custGeom>
            <a:avLst/>
            <a:gdLst>
              <a:gd name="T0" fmla="*/ 12 w 85"/>
              <a:gd name="T1" fmla="*/ 9 h 102"/>
              <a:gd name="T2" fmla="*/ 11 w 85"/>
              <a:gd name="T3" fmla="*/ 15 h 102"/>
              <a:gd name="T4" fmla="*/ 12 w 85"/>
              <a:gd name="T5" fmla="*/ 25 h 102"/>
              <a:gd name="T6" fmla="*/ 17 w 85"/>
              <a:gd name="T7" fmla="*/ 37 h 102"/>
              <a:gd name="T8" fmla="*/ 24 w 85"/>
              <a:gd name="T9" fmla="*/ 55 h 102"/>
              <a:gd name="T10" fmla="*/ 28 w 85"/>
              <a:gd name="T11" fmla="*/ 65 h 102"/>
              <a:gd name="T12" fmla="*/ 32 w 85"/>
              <a:gd name="T13" fmla="*/ 73 h 102"/>
              <a:gd name="T14" fmla="*/ 35 w 85"/>
              <a:gd name="T15" fmla="*/ 79 h 102"/>
              <a:gd name="T16" fmla="*/ 39 w 85"/>
              <a:gd name="T17" fmla="*/ 83 h 102"/>
              <a:gd name="T18" fmla="*/ 45 w 85"/>
              <a:gd name="T19" fmla="*/ 90 h 102"/>
              <a:gd name="T20" fmla="*/ 55 w 85"/>
              <a:gd name="T21" fmla="*/ 98 h 102"/>
              <a:gd name="T22" fmla="*/ 65 w 85"/>
              <a:gd name="T23" fmla="*/ 101 h 102"/>
              <a:gd name="T24" fmla="*/ 68 w 85"/>
              <a:gd name="T25" fmla="*/ 101 h 102"/>
              <a:gd name="T26" fmla="*/ 71 w 85"/>
              <a:gd name="T27" fmla="*/ 100 h 102"/>
              <a:gd name="T28" fmla="*/ 75 w 85"/>
              <a:gd name="T29" fmla="*/ 98 h 102"/>
              <a:gd name="T30" fmla="*/ 79 w 85"/>
              <a:gd name="T31" fmla="*/ 95 h 102"/>
              <a:gd name="T32" fmla="*/ 82 w 85"/>
              <a:gd name="T33" fmla="*/ 91 h 102"/>
              <a:gd name="T34" fmla="*/ 83 w 85"/>
              <a:gd name="T35" fmla="*/ 88 h 102"/>
              <a:gd name="T36" fmla="*/ 84 w 85"/>
              <a:gd name="T37" fmla="*/ 81 h 102"/>
              <a:gd name="T38" fmla="*/ 84 w 85"/>
              <a:gd name="T39" fmla="*/ 67 h 102"/>
              <a:gd name="T40" fmla="*/ 82 w 85"/>
              <a:gd name="T41" fmla="*/ 61 h 102"/>
              <a:gd name="T42" fmla="*/ 79 w 85"/>
              <a:gd name="T43" fmla="*/ 53 h 102"/>
              <a:gd name="T44" fmla="*/ 73 w 85"/>
              <a:gd name="T45" fmla="*/ 43 h 102"/>
              <a:gd name="T46" fmla="*/ 66 w 85"/>
              <a:gd name="T47" fmla="*/ 30 h 102"/>
              <a:gd name="T48" fmla="*/ 60 w 85"/>
              <a:gd name="T49" fmla="*/ 24 h 102"/>
              <a:gd name="T50" fmla="*/ 54 w 85"/>
              <a:gd name="T51" fmla="*/ 20 h 102"/>
              <a:gd name="T52" fmla="*/ 49 w 85"/>
              <a:gd name="T53" fmla="*/ 18 h 102"/>
              <a:gd name="T54" fmla="*/ 43 w 85"/>
              <a:gd name="T55" fmla="*/ 17 h 102"/>
              <a:gd name="T56" fmla="*/ 35 w 85"/>
              <a:gd name="T57" fmla="*/ 17 h 102"/>
              <a:gd name="T58" fmla="*/ 23 w 85"/>
              <a:gd name="T59" fmla="*/ 17 h 102"/>
              <a:gd name="T60" fmla="*/ 16 w 85"/>
              <a:gd name="T61" fmla="*/ 20 h 102"/>
              <a:gd name="T62" fmla="*/ 10 w 85"/>
              <a:gd name="T63" fmla="*/ 25 h 102"/>
              <a:gd name="T64" fmla="*/ 0 w 85"/>
              <a:gd name="T65"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2">
                <a:moveTo>
                  <a:pt x="17" y="0"/>
                </a:moveTo>
                <a:lnTo>
                  <a:pt x="12" y="9"/>
                </a:lnTo>
                <a:lnTo>
                  <a:pt x="12" y="12"/>
                </a:lnTo>
                <a:lnTo>
                  <a:pt x="11" y="15"/>
                </a:lnTo>
                <a:lnTo>
                  <a:pt x="11" y="19"/>
                </a:lnTo>
                <a:lnTo>
                  <a:pt x="12" y="25"/>
                </a:lnTo>
                <a:lnTo>
                  <a:pt x="14" y="31"/>
                </a:lnTo>
                <a:lnTo>
                  <a:pt x="17" y="37"/>
                </a:lnTo>
                <a:lnTo>
                  <a:pt x="22" y="50"/>
                </a:lnTo>
                <a:lnTo>
                  <a:pt x="24" y="55"/>
                </a:lnTo>
                <a:lnTo>
                  <a:pt x="26" y="61"/>
                </a:lnTo>
                <a:lnTo>
                  <a:pt x="28" y="65"/>
                </a:lnTo>
                <a:lnTo>
                  <a:pt x="30" y="70"/>
                </a:lnTo>
                <a:lnTo>
                  <a:pt x="32" y="73"/>
                </a:lnTo>
                <a:lnTo>
                  <a:pt x="33" y="76"/>
                </a:lnTo>
                <a:lnTo>
                  <a:pt x="35" y="79"/>
                </a:lnTo>
                <a:lnTo>
                  <a:pt x="37" y="81"/>
                </a:lnTo>
                <a:lnTo>
                  <a:pt x="39" y="83"/>
                </a:lnTo>
                <a:lnTo>
                  <a:pt x="41" y="86"/>
                </a:lnTo>
                <a:lnTo>
                  <a:pt x="45" y="90"/>
                </a:lnTo>
                <a:lnTo>
                  <a:pt x="52" y="97"/>
                </a:lnTo>
                <a:lnTo>
                  <a:pt x="55" y="98"/>
                </a:lnTo>
                <a:lnTo>
                  <a:pt x="58" y="99"/>
                </a:lnTo>
                <a:lnTo>
                  <a:pt x="65" y="101"/>
                </a:lnTo>
                <a:lnTo>
                  <a:pt x="67" y="101"/>
                </a:lnTo>
                <a:lnTo>
                  <a:pt x="68" y="101"/>
                </a:lnTo>
                <a:lnTo>
                  <a:pt x="70" y="101"/>
                </a:lnTo>
                <a:lnTo>
                  <a:pt x="71" y="100"/>
                </a:lnTo>
                <a:lnTo>
                  <a:pt x="73" y="99"/>
                </a:lnTo>
                <a:lnTo>
                  <a:pt x="75" y="98"/>
                </a:lnTo>
                <a:lnTo>
                  <a:pt x="77" y="96"/>
                </a:lnTo>
                <a:lnTo>
                  <a:pt x="79" y="95"/>
                </a:lnTo>
                <a:lnTo>
                  <a:pt x="80" y="93"/>
                </a:lnTo>
                <a:lnTo>
                  <a:pt x="82" y="91"/>
                </a:lnTo>
                <a:lnTo>
                  <a:pt x="82" y="90"/>
                </a:lnTo>
                <a:lnTo>
                  <a:pt x="83" y="88"/>
                </a:lnTo>
                <a:lnTo>
                  <a:pt x="83" y="85"/>
                </a:lnTo>
                <a:lnTo>
                  <a:pt x="84" y="81"/>
                </a:lnTo>
                <a:lnTo>
                  <a:pt x="84" y="70"/>
                </a:lnTo>
                <a:lnTo>
                  <a:pt x="84" y="67"/>
                </a:lnTo>
                <a:lnTo>
                  <a:pt x="83" y="64"/>
                </a:lnTo>
                <a:lnTo>
                  <a:pt x="82" y="61"/>
                </a:lnTo>
                <a:lnTo>
                  <a:pt x="81" y="57"/>
                </a:lnTo>
                <a:lnTo>
                  <a:pt x="79" y="53"/>
                </a:lnTo>
                <a:lnTo>
                  <a:pt x="76" y="48"/>
                </a:lnTo>
                <a:lnTo>
                  <a:pt x="73" y="43"/>
                </a:lnTo>
                <a:lnTo>
                  <a:pt x="71" y="39"/>
                </a:lnTo>
                <a:lnTo>
                  <a:pt x="66" y="30"/>
                </a:lnTo>
                <a:lnTo>
                  <a:pt x="63" y="27"/>
                </a:lnTo>
                <a:lnTo>
                  <a:pt x="60" y="24"/>
                </a:lnTo>
                <a:lnTo>
                  <a:pt x="57" y="22"/>
                </a:lnTo>
                <a:lnTo>
                  <a:pt x="54" y="20"/>
                </a:lnTo>
                <a:lnTo>
                  <a:pt x="52" y="19"/>
                </a:lnTo>
                <a:lnTo>
                  <a:pt x="49" y="18"/>
                </a:lnTo>
                <a:lnTo>
                  <a:pt x="47" y="18"/>
                </a:lnTo>
                <a:lnTo>
                  <a:pt x="43" y="17"/>
                </a:lnTo>
                <a:lnTo>
                  <a:pt x="40" y="17"/>
                </a:lnTo>
                <a:lnTo>
                  <a:pt x="35" y="17"/>
                </a:lnTo>
                <a:lnTo>
                  <a:pt x="30" y="17"/>
                </a:lnTo>
                <a:lnTo>
                  <a:pt x="23" y="17"/>
                </a:lnTo>
                <a:lnTo>
                  <a:pt x="20" y="18"/>
                </a:lnTo>
                <a:lnTo>
                  <a:pt x="16" y="20"/>
                </a:lnTo>
                <a:lnTo>
                  <a:pt x="13" y="23"/>
                </a:lnTo>
                <a:lnTo>
                  <a:pt x="10" y="25"/>
                </a:lnTo>
                <a:lnTo>
                  <a:pt x="7" y="27"/>
                </a:lnTo>
                <a:lnTo>
                  <a:pt x="0" y="34"/>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79" name="SMARTPenAnnotation97"/>
          <p:cNvSpPr>
            <a:spLocks/>
          </p:cNvSpPr>
          <p:nvPr/>
        </p:nvSpPr>
        <p:spPr bwMode="auto">
          <a:xfrm>
            <a:off x="7446963" y="2724150"/>
            <a:ext cx="296862" cy="296863"/>
          </a:xfrm>
          <a:custGeom>
            <a:avLst/>
            <a:gdLst>
              <a:gd name="T0" fmla="*/ 1 w 187"/>
              <a:gd name="T1" fmla="*/ 132 h 187"/>
              <a:gd name="T2" fmla="*/ 8 w 187"/>
              <a:gd name="T3" fmla="*/ 142 h 187"/>
              <a:gd name="T4" fmla="*/ 13 w 187"/>
              <a:gd name="T5" fmla="*/ 154 h 187"/>
              <a:gd name="T6" fmla="*/ 23 w 187"/>
              <a:gd name="T7" fmla="*/ 168 h 187"/>
              <a:gd name="T8" fmla="*/ 34 w 187"/>
              <a:gd name="T9" fmla="*/ 181 h 187"/>
              <a:gd name="T10" fmla="*/ 40 w 187"/>
              <a:gd name="T11" fmla="*/ 186 h 187"/>
              <a:gd name="T12" fmla="*/ 44 w 187"/>
              <a:gd name="T13" fmla="*/ 184 h 187"/>
              <a:gd name="T14" fmla="*/ 45 w 187"/>
              <a:gd name="T15" fmla="*/ 174 h 187"/>
              <a:gd name="T16" fmla="*/ 42 w 187"/>
              <a:gd name="T17" fmla="*/ 164 h 187"/>
              <a:gd name="T18" fmla="*/ 40 w 187"/>
              <a:gd name="T19" fmla="*/ 152 h 187"/>
              <a:gd name="T20" fmla="*/ 38 w 187"/>
              <a:gd name="T21" fmla="*/ 131 h 187"/>
              <a:gd name="T22" fmla="*/ 35 w 187"/>
              <a:gd name="T23" fmla="*/ 118 h 187"/>
              <a:gd name="T24" fmla="*/ 36 w 187"/>
              <a:gd name="T25" fmla="*/ 108 h 187"/>
              <a:gd name="T26" fmla="*/ 40 w 187"/>
              <a:gd name="T27" fmla="*/ 98 h 187"/>
              <a:gd name="T28" fmla="*/ 50 w 187"/>
              <a:gd name="T29" fmla="*/ 103 h 187"/>
              <a:gd name="T30" fmla="*/ 71 w 187"/>
              <a:gd name="T31" fmla="*/ 126 h 187"/>
              <a:gd name="T32" fmla="*/ 86 w 187"/>
              <a:gd name="T33" fmla="*/ 141 h 187"/>
              <a:gd name="T34" fmla="*/ 90 w 187"/>
              <a:gd name="T35" fmla="*/ 149 h 187"/>
              <a:gd name="T36" fmla="*/ 96 w 187"/>
              <a:gd name="T37" fmla="*/ 151 h 187"/>
              <a:gd name="T38" fmla="*/ 101 w 187"/>
              <a:gd name="T39" fmla="*/ 144 h 187"/>
              <a:gd name="T40" fmla="*/ 101 w 187"/>
              <a:gd name="T41" fmla="*/ 88 h 187"/>
              <a:gd name="T42" fmla="*/ 104 w 187"/>
              <a:gd name="T43" fmla="*/ 85 h 187"/>
              <a:gd name="T44" fmla="*/ 111 w 187"/>
              <a:gd name="T45" fmla="*/ 86 h 187"/>
              <a:gd name="T46" fmla="*/ 114 w 187"/>
              <a:gd name="T47" fmla="*/ 88 h 187"/>
              <a:gd name="T48" fmla="*/ 128 w 187"/>
              <a:gd name="T49" fmla="*/ 94 h 187"/>
              <a:gd name="T50" fmla="*/ 134 w 187"/>
              <a:gd name="T51" fmla="*/ 94 h 187"/>
              <a:gd name="T52" fmla="*/ 145 w 187"/>
              <a:gd name="T53" fmla="*/ 82 h 187"/>
              <a:gd name="T54" fmla="*/ 151 w 187"/>
              <a:gd name="T55" fmla="*/ 69 h 187"/>
              <a:gd name="T56" fmla="*/ 155 w 187"/>
              <a:gd name="T57" fmla="*/ 58 h 187"/>
              <a:gd name="T58" fmla="*/ 163 w 187"/>
              <a:gd name="T59" fmla="*/ 41 h 187"/>
              <a:gd name="T60" fmla="*/ 168 w 187"/>
              <a:gd name="T61" fmla="*/ 29 h 187"/>
              <a:gd name="T62" fmla="*/ 169 w 187"/>
              <a:gd name="T63" fmla="*/ 15 h 187"/>
              <a:gd name="T64" fmla="*/ 164 w 187"/>
              <a:gd name="T65" fmla="*/ 3 h 187"/>
              <a:gd name="T66" fmla="*/ 156 w 187"/>
              <a:gd name="T67" fmla="*/ 0 h 187"/>
              <a:gd name="T68" fmla="*/ 153 w 187"/>
              <a:gd name="T69" fmla="*/ 3 h 187"/>
              <a:gd name="T70" fmla="*/ 149 w 187"/>
              <a:gd name="T71" fmla="*/ 5 h 187"/>
              <a:gd name="T72" fmla="*/ 143 w 187"/>
              <a:gd name="T73" fmla="*/ 10 h 187"/>
              <a:gd name="T74" fmla="*/ 141 w 187"/>
              <a:gd name="T75" fmla="*/ 26 h 187"/>
              <a:gd name="T76" fmla="*/ 142 w 187"/>
              <a:gd name="T77" fmla="*/ 50 h 187"/>
              <a:gd name="T78" fmla="*/ 149 w 187"/>
              <a:gd name="T79" fmla="*/ 63 h 187"/>
              <a:gd name="T80" fmla="*/ 156 w 187"/>
              <a:gd name="T81" fmla="*/ 70 h 187"/>
              <a:gd name="T82" fmla="*/ 168 w 187"/>
              <a:gd name="T83" fmla="*/ 72 h 187"/>
              <a:gd name="T84" fmla="*/ 186 w 187"/>
              <a:gd name="T85" fmla="*/ 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 h="187">
                <a:moveTo>
                  <a:pt x="0" y="123"/>
                </a:moveTo>
                <a:lnTo>
                  <a:pt x="0" y="129"/>
                </a:lnTo>
                <a:lnTo>
                  <a:pt x="1" y="132"/>
                </a:lnTo>
                <a:lnTo>
                  <a:pt x="3" y="136"/>
                </a:lnTo>
                <a:lnTo>
                  <a:pt x="6" y="140"/>
                </a:lnTo>
                <a:lnTo>
                  <a:pt x="8" y="142"/>
                </a:lnTo>
                <a:lnTo>
                  <a:pt x="10" y="145"/>
                </a:lnTo>
                <a:lnTo>
                  <a:pt x="12" y="149"/>
                </a:lnTo>
                <a:lnTo>
                  <a:pt x="13" y="154"/>
                </a:lnTo>
                <a:lnTo>
                  <a:pt x="15" y="157"/>
                </a:lnTo>
                <a:lnTo>
                  <a:pt x="19" y="163"/>
                </a:lnTo>
                <a:lnTo>
                  <a:pt x="23" y="168"/>
                </a:lnTo>
                <a:lnTo>
                  <a:pt x="27" y="172"/>
                </a:lnTo>
                <a:lnTo>
                  <a:pt x="30" y="176"/>
                </a:lnTo>
                <a:lnTo>
                  <a:pt x="34" y="181"/>
                </a:lnTo>
                <a:lnTo>
                  <a:pt x="36" y="184"/>
                </a:lnTo>
                <a:lnTo>
                  <a:pt x="38" y="186"/>
                </a:lnTo>
                <a:lnTo>
                  <a:pt x="40" y="186"/>
                </a:lnTo>
                <a:lnTo>
                  <a:pt x="42" y="186"/>
                </a:lnTo>
                <a:lnTo>
                  <a:pt x="43" y="185"/>
                </a:lnTo>
                <a:lnTo>
                  <a:pt x="44" y="184"/>
                </a:lnTo>
                <a:lnTo>
                  <a:pt x="44" y="182"/>
                </a:lnTo>
                <a:lnTo>
                  <a:pt x="45" y="178"/>
                </a:lnTo>
                <a:lnTo>
                  <a:pt x="45" y="174"/>
                </a:lnTo>
                <a:lnTo>
                  <a:pt x="44" y="171"/>
                </a:lnTo>
                <a:lnTo>
                  <a:pt x="43" y="168"/>
                </a:lnTo>
                <a:lnTo>
                  <a:pt x="42" y="164"/>
                </a:lnTo>
                <a:lnTo>
                  <a:pt x="41" y="159"/>
                </a:lnTo>
                <a:lnTo>
                  <a:pt x="40" y="156"/>
                </a:lnTo>
                <a:lnTo>
                  <a:pt x="40" y="152"/>
                </a:lnTo>
                <a:lnTo>
                  <a:pt x="40" y="141"/>
                </a:lnTo>
                <a:lnTo>
                  <a:pt x="39" y="136"/>
                </a:lnTo>
                <a:lnTo>
                  <a:pt x="38" y="131"/>
                </a:lnTo>
                <a:lnTo>
                  <a:pt x="37" y="127"/>
                </a:lnTo>
                <a:lnTo>
                  <a:pt x="36" y="122"/>
                </a:lnTo>
                <a:lnTo>
                  <a:pt x="35" y="118"/>
                </a:lnTo>
                <a:lnTo>
                  <a:pt x="35" y="114"/>
                </a:lnTo>
                <a:lnTo>
                  <a:pt x="35" y="111"/>
                </a:lnTo>
                <a:lnTo>
                  <a:pt x="36" y="108"/>
                </a:lnTo>
                <a:lnTo>
                  <a:pt x="39" y="102"/>
                </a:lnTo>
                <a:lnTo>
                  <a:pt x="39" y="98"/>
                </a:lnTo>
                <a:lnTo>
                  <a:pt x="40" y="98"/>
                </a:lnTo>
                <a:lnTo>
                  <a:pt x="41" y="98"/>
                </a:lnTo>
                <a:lnTo>
                  <a:pt x="45" y="100"/>
                </a:lnTo>
                <a:lnTo>
                  <a:pt x="50" y="103"/>
                </a:lnTo>
                <a:lnTo>
                  <a:pt x="55" y="108"/>
                </a:lnTo>
                <a:lnTo>
                  <a:pt x="60" y="113"/>
                </a:lnTo>
                <a:lnTo>
                  <a:pt x="71" y="126"/>
                </a:lnTo>
                <a:lnTo>
                  <a:pt x="78" y="133"/>
                </a:lnTo>
                <a:lnTo>
                  <a:pt x="83" y="139"/>
                </a:lnTo>
                <a:lnTo>
                  <a:pt x="86" y="141"/>
                </a:lnTo>
                <a:lnTo>
                  <a:pt x="87" y="143"/>
                </a:lnTo>
                <a:lnTo>
                  <a:pt x="89" y="147"/>
                </a:lnTo>
                <a:lnTo>
                  <a:pt x="90" y="149"/>
                </a:lnTo>
                <a:lnTo>
                  <a:pt x="91" y="150"/>
                </a:lnTo>
                <a:lnTo>
                  <a:pt x="95" y="151"/>
                </a:lnTo>
                <a:lnTo>
                  <a:pt x="96" y="151"/>
                </a:lnTo>
                <a:lnTo>
                  <a:pt x="99" y="148"/>
                </a:lnTo>
                <a:lnTo>
                  <a:pt x="100" y="147"/>
                </a:lnTo>
                <a:lnTo>
                  <a:pt x="101" y="144"/>
                </a:lnTo>
                <a:lnTo>
                  <a:pt x="101" y="138"/>
                </a:lnTo>
                <a:lnTo>
                  <a:pt x="101" y="111"/>
                </a:lnTo>
                <a:lnTo>
                  <a:pt x="101" y="88"/>
                </a:lnTo>
                <a:lnTo>
                  <a:pt x="102" y="86"/>
                </a:lnTo>
                <a:lnTo>
                  <a:pt x="103" y="86"/>
                </a:lnTo>
                <a:lnTo>
                  <a:pt x="104" y="85"/>
                </a:lnTo>
                <a:lnTo>
                  <a:pt x="109" y="84"/>
                </a:lnTo>
                <a:lnTo>
                  <a:pt x="110" y="85"/>
                </a:lnTo>
                <a:lnTo>
                  <a:pt x="111" y="86"/>
                </a:lnTo>
                <a:lnTo>
                  <a:pt x="112" y="87"/>
                </a:lnTo>
                <a:lnTo>
                  <a:pt x="113" y="88"/>
                </a:lnTo>
                <a:lnTo>
                  <a:pt x="114" y="88"/>
                </a:lnTo>
                <a:lnTo>
                  <a:pt x="118" y="89"/>
                </a:lnTo>
                <a:lnTo>
                  <a:pt x="121" y="91"/>
                </a:lnTo>
                <a:lnTo>
                  <a:pt x="128" y="94"/>
                </a:lnTo>
                <a:lnTo>
                  <a:pt x="131" y="95"/>
                </a:lnTo>
                <a:lnTo>
                  <a:pt x="132" y="95"/>
                </a:lnTo>
                <a:lnTo>
                  <a:pt x="134" y="94"/>
                </a:lnTo>
                <a:lnTo>
                  <a:pt x="137" y="92"/>
                </a:lnTo>
                <a:lnTo>
                  <a:pt x="141" y="87"/>
                </a:lnTo>
                <a:lnTo>
                  <a:pt x="145" y="82"/>
                </a:lnTo>
                <a:lnTo>
                  <a:pt x="148" y="77"/>
                </a:lnTo>
                <a:lnTo>
                  <a:pt x="150" y="73"/>
                </a:lnTo>
                <a:lnTo>
                  <a:pt x="151" y="69"/>
                </a:lnTo>
                <a:lnTo>
                  <a:pt x="152" y="65"/>
                </a:lnTo>
                <a:lnTo>
                  <a:pt x="153" y="62"/>
                </a:lnTo>
                <a:lnTo>
                  <a:pt x="155" y="58"/>
                </a:lnTo>
                <a:lnTo>
                  <a:pt x="158" y="54"/>
                </a:lnTo>
                <a:lnTo>
                  <a:pt x="160" y="50"/>
                </a:lnTo>
                <a:lnTo>
                  <a:pt x="163" y="41"/>
                </a:lnTo>
                <a:lnTo>
                  <a:pt x="164" y="38"/>
                </a:lnTo>
                <a:lnTo>
                  <a:pt x="166" y="35"/>
                </a:lnTo>
                <a:lnTo>
                  <a:pt x="168" y="29"/>
                </a:lnTo>
                <a:lnTo>
                  <a:pt x="168" y="23"/>
                </a:lnTo>
                <a:lnTo>
                  <a:pt x="169" y="19"/>
                </a:lnTo>
                <a:lnTo>
                  <a:pt x="169" y="15"/>
                </a:lnTo>
                <a:lnTo>
                  <a:pt x="168" y="11"/>
                </a:lnTo>
                <a:lnTo>
                  <a:pt x="166" y="5"/>
                </a:lnTo>
                <a:lnTo>
                  <a:pt x="164" y="3"/>
                </a:lnTo>
                <a:lnTo>
                  <a:pt x="163" y="2"/>
                </a:lnTo>
                <a:lnTo>
                  <a:pt x="159" y="1"/>
                </a:lnTo>
                <a:lnTo>
                  <a:pt x="156" y="0"/>
                </a:lnTo>
                <a:lnTo>
                  <a:pt x="155" y="1"/>
                </a:lnTo>
                <a:lnTo>
                  <a:pt x="154" y="2"/>
                </a:lnTo>
                <a:lnTo>
                  <a:pt x="153" y="3"/>
                </a:lnTo>
                <a:lnTo>
                  <a:pt x="152" y="4"/>
                </a:lnTo>
                <a:lnTo>
                  <a:pt x="151" y="4"/>
                </a:lnTo>
                <a:lnTo>
                  <a:pt x="149" y="5"/>
                </a:lnTo>
                <a:lnTo>
                  <a:pt x="146" y="7"/>
                </a:lnTo>
                <a:lnTo>
                  <a:pt x="144" y="8"/>
                </a:lnTo>
                <a:lnTo>
                  <a:pt x="143" y="10"/>
                </a:lnTo>
                <a:lnTo>
                  <a:pt x="142" y="16"/>
                </a:lnTo>
                <a:lnTo>
                  <a:pt x="141" y="21"/>
                </a:lnTo>
                <a:lnTo>
                  <a:pt x="141" y="26"/>
                </a:lnTo>
                <a:lnTo>
                  <a:pt x="141" y="32"/>
                </a:lnTo>
                <a:lnTo>
                  <a:pt x="141" y="46"/>
                </a:lnTo>
                <a:lnTo>
                  <a:pt x="142" y="50"/>
                </a:lnTo>
                <a:lnTo>
                  <a:pt x="143" y="53"/>
                </a:lnTo>
                <a:lnTo>
                  <a:pt x="145" y="58"/>
                </a:lnTo>
                <a:lnTo>
                  <a:pt x="149" y="63"/>
                </a:lnTo>
                <a:lnTo>
                  <a:pt x="152" y="67"/>
                </a:lnTo>
                <a:lnTo>
                  <a:pt x="154" y="69"/>
                </a:lnTo>
                <a:lnTo>
                  <a:pt x="156" y="70"/>
                </a:lnTo>
                <a:lnTo>
                  <a:pt x="160" y="72"/>
                </a:lnTo>
                <a:lnTo>
                  <a:pt x="165" y="72"/>
                </a:lnTo>
                <a:lnTo>
                  <a:pt x="168" y="72"/>
                </a:lnTo>
                <a:lnTo>
                  <a:pt x="172" y="72"/>
                </a:lnTo>
                <a:lnTo>
                  <a:pt x="175" y="71"/>
                </a:lnTo>
                <a:lnTo>
                  <a:pt x="186" y="67"/>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0" name="SMARTPenAnnotation98"/>
          <p:cNvSpPr>
            <a:spLocks/>
          </p:cNvSpPr>
          <p:nvPr/>
        </p:nvSpPr>
        <p:spPr bwMode="auto">
          <a:xfrm>
            <a:off x="7778750" y="2554288"/>
            <a:ext cx="161925" cy="242887"/>
          </a:xfrm>
          <a:custGeom>
            <a:avLst/>
            <a:gdLst>
              <a:gd name="T0" fmla="*/ 11 w 102"/>
              <a:gd name="T1" fmla="*/ 0 h 153"/>
              <a:gd name="T2" fmla="*/ 3 w 102"/>
              <a:gd name="T3" fmla="*/ 8 h 153"/>
              <a:gd name="T4" fmla="*/ 2 w 102"/>
              <a:gd name="T5" fmla="*/ 9 h 153"/>
              <a:gd name="T6" fmla="*/ 0 w 102"/>
              <a:gd name="T7" fmla="*/ 13 h 153"/>
              <a:gd name="T8" fmla="*/ 0 w 102"/>
              <a:gd name="T9" fmla="*/ 15 h 153"/>
              <a:gd name="T10" fmla="*/ 0 w 102"/>
              <a:gd name="T11" fmla="*/ 18 h 153"/>
              <a:gd name="T12" fmla="*/ 0 w 102"/>
              <a:gd name="T13" fmla="*/ 22 h 153"/>
              <a:gd name="T14" fmla="*/ 0 w 102"/>
              <a:gd name="T15" fmla="*/ 26 h 153"/>
              <a:gd name="T16" fmla="*/ 1 w 102"/>
              <a:gd name="T17" fmla="*/ 30 h 153"/>
              <a:gd name="T18" fmla="*/ 2 w 102"/>
              <a:gd name="T19" fmla="*/ 35 h 153"/>
              <a:gd name="T20" fmla="*/ 3 w 102"/>
              <a:gd name="T21" fmla="*/ 39 h 153"/>
              <a:gd name="T22" fmla="*/ 4 w 102"/>
              <a:gd name="T23" fmla="*/ 42 h 153"/>
              <a:gd name="T24" fmla="*/ 4 w 102"/>
              <a:gd name="T25" fmla="*/ 45 h 153"/>
              <a:gd name="T26" fmla="*/ 5 w 102"/>
              <a:gd name="T27" fmla="*/ 47 h 153"/>
              <a:gd name="T28" fmla="*/ 6 w 102"/>
              <a:gd name="T29" fmla="*/ 48 h 153"/>
              <a:gd name="T30" fmla="*/ 9 w 102"/>
              <a:gd name="T31" fmla="*/ 50 h 153"/>
              <a:gd name="T32" fmla="*/ 11 w 102"/>
              <a:gd name="T33" fmla="*/ 51 h 153"/>
              <a:gd name="T34" fmla="*/ 13 w 102"/>
              <a:gd name="T35" fmla="*/ 53 h 153"/>
              <a:gd name="T36" fmla="*/ 15 w 102"/>
              <a:gd name="T37" fmla="*/ 54 h 153"/>
              <a:gd name="T38" fmla="*/ 16 w 102"/>
              <a:gd name="T39" fmla="*/ 55 h 153"/>
              <a:gd name="T40" fmla="*/ 18 w 102"/>
              <a:gd name="T41" fmla="*/ 55 h 153"/>
              <a:gd name="T42" fmla="*/ 20 w 102"/>
              <a:gd name="T43" fmla="*/ 55 h 153"/>
              <a:gd name="T44" fmla="*/ 22 w 102"/>
              <a:gd name="T45" fmla="*/ 54 h 153"/>
              <a:gd name="T46" fmla="*/ 24 w 102"/>
              <a:gd name="T47" fmla="*/ 53 h 153"/>
              <a:gd name="T48" fmla="*/ 26 w 102"/>
              <a:gd name="T49" fmla="*/ 52 h 153"/>
              <a:gd name="T50" fmla="*/ 29 w 102"/>
              <a:gd name="T51" fmla="*/ 51 h 153"/>
              <a:gd name="T52" fmla="*/ 32 w 102"/>
              <a:gd name="T53" fmla="*/ 51 h 153"/>
              <a:gd name="T54" fmla="*/ 36 w 102"/>
              <a:gd name="T55" fmla="*/ 50 h 153"/>
              <a:gd name="T56" fmla="*/ 41 w 102"/>
              <a:gd name="T57" fmla="*/ 49 h 153"/>
              <a:gd name="T58" fmla="*/ 46 w 102"/>
              <a:gd name="T59" fmla="*/ 48 h 153"/>
              <a:gd name="T60" fmla="*/ 50 w 102"/>
              <a:gd name="T61" fmla="*/ 47 h 153"/>
              <a:gd name="T62" fmla="*/ 55 w 102"/>
              <a:gd name="T63" fmla="*/ 46 h 153"/>
              <a:gd name="T64" fmla="*/ 59 w 102"/>
              <a:gd name="T65" fmla="*/ 46 h 153"/>
              <a:gd name="T66" fmla="*/ 62 w 102"/>
              <a:gd name="T67" fmla="*/ 45 h 153"/>
              <a:gd name="T68" fmla="*/ 65 w 102"/>
              <a:gd name="T69" fmla="*/ 45 h 153"/>
              <a:gd name="T70" fmla="*/ 70 w 102"/>
              <a:gd name="T71" fmla="*/ 45 h 153"/>
              <a:gd name="T72" fmla="*/ 74 w 102"/>
              <a:gd name="T73" fmla="*/ 45 h 153"/>
              <a:gd name="T74" fmla="*/ 83 w 102"/>
              <a:gd name="T75" fmla="*/ 45 h 153"/>
              <a:gd name="T76" fmla="*/ 86 w 102"/>
              <a:gd name="T77" fmla="*/ 45 h 153"/>
              <a:gd name="T78" fmla="*/ 88 w 102"/>
              <a:gd name="T79" fmla="*/ 46 h 153"/>
              <a:gd name="T80" fmla="*/ 90 w 102"/>
              <a:gd name="T81" fmla="*/ 48 h 153"/>
              <a:gd name="T82" fmla="*/ 93 w 102"/>
              <a:gd name="T83" fmla="*/ 49 h 153"/>
              <a:gd name="T84" fmla="*/ 95 w 102"/>
              <a:gd name="T85" fmla="*/ 51 h 153"/>
              <a:gd name="T86" fmla="*/ 97 w 102"/>
              <a:gd name="T87" fmla="*/ 53 h 153"/>
              <a:gd name="T88" fmla="*/ 98 w 102"/>
              <a:gd name="T89" fmla="*/ 55 h 153"/>
              <a:gd name="T90" fmla="*/ 99 w 102"/>
              <a:gd name="T91" fmla="*/ 58 h 153"/>
              <a:gd name="T92" fmla="*/ 99 w 102"/>
              <a:gd name="T93" fmla="*/ 61 h 153"/>
              <a:gd name="T94" fmla="*/ 100 w 102"/>
              <a:gd name="T95" fmla="*/ 64 h 153"/>
              <a:gd name="T96" fmla="*/ 100 w 102"/>
              <a:gd name="T97" fmla="*/ 68 h 153"/>
              <a:gd name="T98" fmla="*/ 100 w 102"/>
              <a:gd name="T99" fmla="*/ 71 h 153"/>
              <a:gd name="T100" fmla="*/ 100 w 102"/>
              <a:gd name="T101" fmla="*/ 80 h 153"/>
              <a:gd name="T102" fmla="*/ 101 w 102"/>
              <a:gd name="T103" fmla="*/ 85 h 153"/>
              <a:gd name="T104" fmla="*/ 100 w 102"/>
              <a:gd name="T105" fmla="*/ 90 h 153"/>
              <a:gd name="T106" fmla="*/ 99 w 102"/>
              <a:gd name="T107" fmla="*/ 94 h 153"/>
              <a:gd name="T108" fmla="*/ 98 w 102"/>
              <a:gd name="T109" fmla="*/ 98 h 153"/>
              <a:gd name="T110" fmla="*/ 78 w 102"/>
              <a:gd name="T111"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153">
                <a:moveTo>
                  <a:pt x="11" y="0"/>
                </a:moveTo>
                <a:lnTo>
                  <a:pt x="3" y="8"/>
                </a:lnTo>
                <a:lnTo>
                  <a:pt x="2" y="9"/>
                </a:lnTo>
                <a:lnTo>
                  <a:pt x="0" y="13"/>
                </a:lnTo>
                <a:lnTo>
                  <a:pt x="0" y="15"/>
                </a:lnTo>
                <a:lnTo>
                  <a:pt x="0" y="18"/>
                </a:lnTo>
                <a:lnTo>
                  <a:pt x="0" y="22"/>
                </a:lnTo>
                <a:lnTo>
                  <a:pt x="0" y="26"/>
                </a:lnTo>
                <a:lnTo>
                  <a:pt x="1" y="30"/>
                </a:lnTo>
                <a:lnTo>
                  <a:pt x="2" y="35"/>
                </a:lnTo>
                <a:lnTo>
                  <a:pt x="3" y="39"/>
                </a:lnTo>
                <a:lnTo>
                  <a:pt x="4" y="42"/>
                </a:lnTo>
                <a:lnTo>
                  <a:pt x="4" y="45"/>
                </a:lnTo>
                <a:lnTo>
                  <a:pt x="5" y="47"/>
                </a:lnTo>
                <a:lnTo>
                  <a:pt x="6" y="48"/>
                </a:lnTo>
                <a:lnTo>
                  <a:pt x="9" y="50"/>
                </a:lnTo>
                <a:lnTo>
                  <a:pt x="11" y="51"/>
                </a:lnTo>
                <a:lnTo>
                  <a:pt x="13" y="53"/>
                </a:lnTo>
                <a:lnTo>
                  <a:pt x="15" y="54"/>
                </a:lnTo>
                <a:lnTo>
                  <a:pt x="16" y="55"/>
                </a:lnTo>
                <a:lnTo>
                  <a:pt x="18" y="55"/>
                </a:lnTo>
                <a:lnTo>
                  <a:pt x="20" y="55"/>
                </a:lnTo>
                <a:lnTo>
                  <a:pt x="22" y="54"/>
                </a:lnTo>
                <a:lnTo>
                  <a:pt x="24" y="53"/>
                </a:lnTo>
                <a:lnTo>
                  <a:pt x="26" y="52"/>
                </a:lnTo>
                <a:lnTo>
                  <a:pt x="29" y="51"/>
                </a:lnTo>
                <a:lnTo>
                  <a:pt x="32" y="51"/>
                </a:lnTo>
                <a:lnTo>
                  <a:pt x="36" y="50"/>
                </a:lnTo>
                <a:lnTo>
                  <a:pt x="41" y="49"/>
                </a:lnTo>
                <a:lnTo>
                  <a:pt x="46" y="48"/>
                </a:lnTo>
                <a:lnTo>
                  <a:pt x="50" y="47"/>
                </a:lnTo>
                <a:lnTo>
                  <a:pt x="55" y="46"/>
                </a:lnTo>
                <a:lnTo>
                  <a:pt x="59" y="46"/>
                </a:lnTo>
                <a:lnTo>
                  <a:pt x="62" y="45"/>
                </a:lnTo>
                <a:lnTo>
                  <a:pt x="65" y="45"/>
                </a:lnTo>
                <a:lnTo>
                  <a:pt x="70" y="45"/>
                </a:lnTo>
                <a:lnTo>
                  <a:pt x="74" y="45"/>
                </a:lnTo>
                <a:lnTo>
                  <a:pt x="83" y="45"/>
                </a:lnTo>
                <a:lnTo>
                  <a:pt x="86" y="45"/>
                </a:lnTo>
                <a:lnTo>
                  <a:pt x="88" y="46"/>
                </a:lnTo>
                <a:lnTo>
                  <a:pt x="90" y="48"/>
                </a:lnTo>
                <a:lnTo>
                  <a:pt x="93" y="49"/>
                </a:lnTo>
                <a:lnTo>
                  <a:pt x="95" y="51"/>
                </a:lnTo>
                <a:lnTo>
                  <a:pt x="97" y="53"/>
                </a:lnTo>
                <a:lnTo>
                  <a:pt x="98" y="55"/>
                </a:lnTo>
                <a:lnTo>
                  <a:pt x="99" y="58"/>
                </a:lnTo>
                <a:lnTo>
                  <a:pt x="99" y="61"/>
                </a:lnTo>
                <a:lnTo>
                  <a:pt x="100" y="64"/>
                </a:lnTo>
                <a:lnTo>
                  <a:pt x="100" y="68"/>
                </a:lnTo>
                <a:lnTo>
                  <a:pt x="100" y="71"/>
                </a:lnTo>
                <a:lnTo>
                  <a:pt x="100" y="80"/>
                </a:lnTo>
                <a:lnTo>
                  <a:pt x="101" y="85"/>
                </a:lnTo>
                <a:lnTo>
                  <a:pt x="100" y="90"/>
                </a:lnTo>
                <a:lnTo>
                  <a:pt x="99" y="94"/>
                </a:lnTo>
                <a:lnTo>
                  <a:pt x="98" y="98"/>
                </a:lnTo>
                <a:lnTo>
                  <a:pt x="78" y="152"/>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1" name="SMARTPenAnnotation99"/>
          <p:cNvSpPr>
            <a:spLocks/>
          </p:cNvSpPr>
          <p:nvPr/>
        </p:nvSpPr>
        <p:spPr bwMode="auto">
          <a:xfrm>
            <a:off x="7323138" y="3714750"/>
            <a:ext cx="188912" cy="225425"/>
          </a:xfrm>
          <a:custGeom>
            <a:avLst/>
            <a:gdLst>
              <a:gd name="T0" fmla="*/ 0 w 119"/>
              <a:gd name="T1" fmla="*/ 0 h 142"/>
              <a:gd name="T2" fmla="*/ 5 w 119"/>
              <a:gd name="T3" fmla="*/ 6 h 142"/>
              <a:gd name="T4" fmla="*/ 7 w 119"/>
              <a:gd name="T5" fmla="*/ 8 h 142"/>
              <a:gd name="T6" fmla="*/ 9 w 119"/>
              <a:gd name="T7" fmla="*/ 13 h 142"/>
              <a:gd name="T8" fmla="*/ 12 w 119"/>
              <a:gd name="T9" fmla="*/ 17 h 142"/>
              <a:gd name="T10" fmla="*/ 13 w 119"/>
              <a:gd name="T11" fmla="*/ 19 h 142"/>
              <a:gd name="T12" fmla="*/ 15 w 119"/>
              <a:gd name="T13" fmla="*/ 21 h 142"/>
              <a:gd name="T14" fmla="*/ 17 w 119"/>
              <a:gd name="T15" fmla="*/ 24 h 142"/>
              <a:gd name="T16" fmla="*/ 18 w 119"/>
              <a:gd name="T17" fmla="*/ 27 h 142"/>
              <a:gd name="T18" fmla="*/ 21 w 119"/>
              <a:gd name="T19" fmla="*/ 30 h 142"/>
              <a:gd name="T20" fmla="*/ 24 w 119"/>
              <a:gd name="T21" fmla="*/ 33 h 142"/>
              <a:gd name="T22" fmla="*/ 27 w 119"/>
              <a:gd name="T23" fmla="*/ 35 h 142"/>
              <a:gd name="T24" fmla="*/ 30 w 119"/>
              <a:gd name="T25" fmla="*/ 38 h 142"/>
              <a:gd name="T26" fmla="*/ 32 w 119"/>
              <a:gd name="T27" fmla="*/ 41 h 142"/>
              <a:gd name="T28" fmla="*/ 34 w 119"/>
              <a:gd name="T29" fmla="*/ 44 h 142"/>
              <a:gd name="T30" fmla="*/ 37 w 119"/>
              <a:gd name="T31" fmla="*/ 47 h 142"/>
              <a:gd name="T32" fmla="*/ 40 w 119"/>
              <a:gd name="T33" fmla="*/ 51 h 142"/>
              <a:gd name="T34" fmla="*/ 44 w 119"/>
              <a:gd name="T35" fmla="*/ 55 h 142"/>
              <a:gd name="T36" fmla="*/ 48 w 119"/>
              <a:gd name="T37" fmla="*/ 60 h 142"/>
              <a:gd name="T38" fmla="*/ 61 w 119"/>
              <a:gd name="T39" fmla="*/ 77 h 142"/>
              <a:gd name="T40" fmla="*/ 64 w 119"/>
              <a:gd name="T41" fmla="*/ 80 h 142"/>
              <a:gd name="T42" fmla="*/ 67 w 119"/>
              <a:gd name="T43" fmla="*/ 84 h 142"/>
              <a:gd name="T44" fmla="*/ 70 w 119"/>
              <a:gd name="T45" fmla="*/ 87 h 142"/>
              <a:gd name="T46" fmla="*/ 77 w 119"/>
              <a:gd name="T47" fmla="*/ 94 h 142"/>
              <a:gd name="T48" fmla="*/ 80 w 119"/>
              <a:gd name="T49" fmla="*/ 98 h 142"/>
              <a:gd name="T50" fmla="*/ 82 w 119"/>
              <a:gd name="T51" fmla="*/ 101 h 142"/>
              <a:gd name="T52" fmla="*/ 85 w 119"/>
              <a:gd name="T53" fmla="*/ 105 h 142"/>
              <a:gd name="T54" fmla="*/ 87 w 119"/>
              <a:gd name="T55" fmla="*/ 109 h 142"/>
              <a:gd name="T56" fmla="*/ 89 w 119"/>
              <a:gd name="T57" fmla="*/ 113 h 142"/>
              <a:gd name="T58" fmla="*/ 91 w 119"/>
              <a:gd name="T59" fmla="*/ 116 h 142"/>
              <a:gd name="T60" fmla="*/ 93 w 119"/>
              <a:gd name="T61" fmla="*/ 119 h 142"/>
              <a:gd name="T62" fmla="*/ 95 w 119"/>
              <a:gd name="T63" fmla="*/ 122 h 142"/>
              <a:gd name="T64" fmla="*/ 97 w 119"/>
              <a:gd name="T65" fmla="*/ 125 h 142"/>
              <a:gd name="T66" fmla="*/ 99 w 119"/>
              <a:gd name="T67" fmla="*/ 127 h 142"/>
              <a:gd name="T68" fmla="*/ 102 w 119"/>
              <a:gd name="T69" fmla="*/ 131 h 142"/>
              <a:gd name="T70" fmla="*/ 118 w 119"/>
              <a:gd name="T71"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42">
                <a:moveTo>
                  <a:pt x="0" y="0"/>
                </a:moveTo>
                <a:lnTo>
                  <a:pt x="5" y="6"/>
                </a:lnTo>
                <a:lnTo>
                  <a:pt x="7" y="8"/>
                </a:lnTo>
                <a:lnTo>
                  <a:pt x="9" y="13"/>
                </a:lnTo>
                <a:lnTo>
                  <a:pt x="12" y="17"/>
                </a:lnTo>
                <a:lnTo>
                  <a:pt x="13" y="19"/>
                </a:lnTo>
                <a:lnTo>
                  <a:pt x="15" y="21"/>
                </a:lnTo>
                <a:lnTo>
                  <a:pt x="17" y="24"/>
                </a:lnTo>
                <a:lnTo>
                  <a:pt x="18" y="27"/>
                </a:lnTo>
                <a:lnTo>
                  <a:pt x="21" y="30"/>
                </a:lnTo>
                <a:lnTo>
                  <a:pt x="24" y="33"/>
                </a:lnTo>
                <a:lnTo>
                  <a:pt x="27" y="35"/>
                </a:lnTo>
                <a:lnTo>
                  <a:pt x="30" y="38"/>
                </a:lnTo>
                <a:lnTo>
                  <a:pt x="32" y="41"/>
                </a:lnTo>
                <a:lnTo>
                  <a:pt x="34" y="44"/>
                </a:lnTo>
                <a:lnTo>
                  <a:pt x="37" y="47"/>
                </a:lnTo>
                <a:lnTo>
                  <a:pt x="40" y="51"/>
                </a:lnTo>
                <a:lnTo>
                  <a:pt x="44" y="55"/>
                </a:lnTo>
                <a:lnTo>
                  <a:pt x="48" y="60"/>
                </a:lnTo>
                <a:lnTo>
                  <a:pt x="61" y="77"/>
                </a:lnTo>
                <a:lnTo>
                  <a:pt x="64" y="80"/>
                </a:lnTo>
                <a:lnTo>
                  <a:pt x="67" y="84"/>
                </a:lnTo>
                <a:lnTo>
                  <a:pt x="70" y="87"/>
                </a:lnTo>
                <a:lnTo>
                  <a:pt x="77" y="94"/>
                </a:lnTo>
                <a:lnTo>
                  <a:pt x="80" y="98"/>
                </a:lnTo>
                <a:lnTo>
                  <a:pt x="82" y="101"/>
                </a:lnTo>
                <a:lnTo>
                  <a:pt x="85" y="105"/>
                </a:lnTo>
                <a:lnTo>
                  <a:pt x="87" y="109"/>
                </a:lnTo>
                <a:lnTo>
                  <a:pt x="89" y="113"/>
                </a:lnTo>
                <a:lnTo>
                  <a:pt x="91" y="116"/>
                </a:lnTo>
                <a:lnTo>
                  <a:pt x="93" y="119"/>
                </a:lnTo>
                <a:lnTo>
                  <a:pt x="95" y="122"/>
                </a:lnTo>
                <a:lnTo>
                  <a:pt x="97" y="125"/>
                </a:lnTo>
                <a:lnTo>
                  <a:pt x="99" y="127"/>
                </a:lnTo>
                <a:lnTo>
                  <a:pt x="102" y="131"/>
                </a:lnTo>
                <a:lnTo>
                  <a:pt x="118" y="141"/>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2" name="SMARTPenAnnotation100"/>
          <p:cNvSpPr>
            <a:spLocks/>
          </p:cNvSpPr>
          <p:nvPr/>
        </p:nvSpPr>
        <p:spPr bwMode="auto">
          <a:xfrm>
            <a:off x="7402513" y="3517900"/>
            <a:ext cx="242887" cy="249238"/>
          </a:xfrm>
          <a:custGeom>
            <a:avLst/>
            <a:gdLst>
              <a:gd name="T0" fmla="*/ 6 w 153"/>
              <a:gd name="T1" fmla="*/ 0 h 157"/>
              <a:gd name="T2" fmla="*/ 3 w 153"/>
              <a:gd name="T3" fmla="*/ 6 h 157"/>
              <a:gd name="T4" fmla="*/ 1 w 153"/>
              <a:gd name="T5" fmla="*/ 11 h 157"/>
              <a:gd name="T6" fmla="*/ 1 w 153"/>
              <a:gd name="T7" fmla="*/ 15 h 157"/>
              <a:gd name="T8" fmla="*/ 0 w 153"/>
              <a:gd name="T9" fmla="*/ 19 h 157"/>
              <a:gd name="T10" fmla="*/ 0 w 153"/>
              <a:gd name="T11" fmla="*/ 24 h 157"/>
              <a:gd name="T12" fmla="*/ 0 w 153"/>
              <a:gd name="T13" fmla="*/ 69 h 157"/>
              <a:gd name="T14" fmla="*/ 1 w 153"/>
              <a:gd name="T15" fmla="*/ 78 h 157"/>
              <a:gd name="T16" fmla="*/ 2 w 153"/>
              <a:gd name="T17" fmla="*/ 88 h 157"/>
              <a:gd name="T18" fmla="*/ 3 w 153"/>
              <a:gd name="T19" fmla="*/ 98 h 157"/>
              <a:gd name="T20" fmla="*/ 5 w 153"/>
              <a:gd name="T21" fmla="*/ 106 h 157"/>
              <a:gd name="T22" fmla="*/ 6 w 153"/>
              <a:gd name="T23" fmla="*/ 113 h 157"/>
              <a:gd name="T24" fmla="*/ 8 w 153"/>
              <a:gd name="T25" fmla="*/ 118 h 157"/>
              <a:gd name="T26" fmla="*/ 9 w 153"/>
              <a:gd name="T27" fmla="*/ 123 h 157"/>
              <a:gd name="T28" fmla="*/ 10 w 153"/>
              <a:gd name="T29" fmla="*/ 128 h 157"/>
              <a:gd name="T30" fmla="*/ 10 w 153"/>
              <a:gd name="T31" fmla="*/ 132 h 157"/>
              <a:gd name="T32" fmla="*/ 11 w 153"/>
              <a:gd name="T33" fmla="*/ 136 h 157"/>
              <a:gd name="T34" fmla="*/ 13 w 153"/>
              <a:gd name="T35" fmla="*/ 140 h 157"/>
              <a:gd name="T36" fmla="*/ 14 w 153"/>
              <a:gd name="T37" fmla="*/ 144 h 157"/>
              <a:gd name="T38" fmla="*/ 16 w 153"/>
              <a:gd name="T39" fmla="*/ 148 h 157"/>
              <a:gd name="T40" fmla="*/ 19 w 153"/>
              <a:gd name="T41" fmla="*/ 150 h 157"/>
              <a:gd name="T42" fmla="*/ 22 w 153"/>
              <a:gd name="T43" fmla="*/ 153 h 157"/>
              <a:gd name="T44" fmla="*/ 25 w 153"/>
              <a:gd name="T45" fmla="*/ 154 h 157"/>
              <a:gd name="T46" fmla="*/ 29 w 153"/>
              <a:gd name="T47" fmla="*/ 156 h 157"/>
              <a:gd name="T48" fmla="*/ 32 w 153"/>
              <a:gd name="T49" fmla="*/ 156 h 157"/>
              <a:gd name="T50" fmla="*/ 34 w 153"/>
              <a:gd name="T51" fmla="*/ 155 h 157"/>
              <a:gd name="T52" fmla="*/ 37 w 153"/>
              <a:gd name="T53" fmla="*/ 154 h 157"/>
              <a:gd name="T54" fmla="*/ 41 w 153"/>
              <a:gd name="T55" fmla="*/ 153 h 157"/>
              <a:gd name="T56" fmla="*/ 44 w 153"/>
              <a:gd name="T57" fmla="*/ 151 h 157"/>
              <a:gd name="T58" fmla="*/ 47 w 153"/>
              <a:gd name="T59" fmla="*/ 149 h 157"/>
              <a:gd name="T60" fmla="*/ 50 w 153"/>
              <a:gd name="T61" fmla="*/ 146 h 157"/>
              <a:gd name="T62" fmla="*/ 53 w 153"/>
              <a:gd name="T63" fmla="*/ 144 h 157"/>
              <a:gd name="T64" fmla="*/ 57 w 153"/>
              <a:gd name="T65" fmla="*/ 142 h 157"/>
              <a:gd name="T66" fmla="*/ 60 w 153"/>
              <a:gd name="T67" fmla="*/ 140 h 157"/>
              <a:gd name="T68" fmla="*/ 63 w 153"/>
              <a:gd name="T69" fmla="*/ 138 h 157"/>
              <a:gd name="T70" fmla="*/ 66 w 153"/>
              <a:gd name="T71" fmla="*/ 137 h 157"/>
              <a:gd name="T72" fmla="*/ 68 w 153"/>
              <a:gd name="T73" fmla="*/ 137 h 157"/>
              <a:gd name="T74" fmla="*/ 76 w 153"/>
              <a:gd name="T75" fmla="*/ 134 h 157"/>
              <a:gd name="T76" fmla="*/ 81 w 153"/>
              <a:gd name="T77" fmla="*/ 133 h 157"/>
              <a:gd name="T78" fmla="*/ 86 w 153"/>
              <a:gd name="T79" fmla="*/ 132 h 157"/>
              <a:gd name="T80" fmla="*/ 91 w 153"/>
              <a:gd name="T81" fmla="*/ 131 h 157"/>
              <a:gd name="T82" fmla="*/ 96 w 153"/>
              <a:gd name="T83" fmla="*/ 131 h 157"/>
              <a:gd name="T84" fmla="*/ 102 w 153"/>
              <a:gd name="T85" fmla="*/ 130 h 157"/>
              <a:gd name="T86" fmla="*/ 116 w 153"/>
              <a:gd name="T87" fmla="*/ 130 h 157"/>
              <a:gd name="T88" fmla="*/ 152 w 153"/>
              <a:gd name="T89" fmla="*/ 1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57">
                <a:moveTo>
                  <a:pt x="6" y="0"/>
                </a:moveTo>
                <a:lnTo>
                  <a:pt x="3" y="6"/>
                </a:lnTo>
                <a:lnTo>
                  <a:pt x="1" y="11"/>
                </a:lnTo>
                <a:lnTo>
                  <a:pt x="1" y="15"/>
                </a:lnTo>
                <a:lnTo>
                  <a:pt x="0" y="19"/>
                </a:lnTo>
                <a:lnTo>
                  <a:pt x="0" y="24"/>
                </a:lnTo>
                <a:lnTo>
                  <a:pt x="0" y="69"/>
                </a:lnTo>
                <a:lnTo>
                  <a:pt x="1" y="78"/>
                </a:lnTo>
                <a:lnTo>
                  <a:pt x="2" y="88"/>
                </a:lnTo>
                <a:lnTo>
                  <a:pt x="3" y="98"/>
                </a:lnTo>
                <a:lnTo>
                  <a:pt x="5" y="106"/>
                </a:lnTo>
                <a:lnTo>
                  <a:pt x="6" y="113"/>
                </a:lnTo>
                <a:lnTo>
                  <a:pt x="8" y="118"/>
                </a:lnTo>
                <a:lnTo>
                  <a:pt x="9" y="123"/>
                </a:lnTo>
                <a:lnTo>
                  <a:pt x="10" y="128"/>
                </a:lnTo>
                <a:lnTo>
                  <a:pt x="10" y="132"/>
                </a:lnTo>
                <a:lnTo>
                  <a:pt x="11" y="136"/>
                </a:lnTo>
                <a:lnTo>
                  <a:pt x="13" y="140"/>
                </a:lnTo>
                <a:lnTo>
                  <a:pt x="14" y="144"/>
                </a:lnTo>
                <a:lnTo>
                  <a:pt x="16" y="148"/>
                </a:lnTo>
                <a:lnTo>
                  <a:pt x="19" y="150"/>
                </a:lnTo>
                <a:lnTo>
                  <a:pt x="22" y="153"/>
                </a:lnTo>
                <a:lnTo>
                  <a:pt x="25" y="154"/>
                </a:lnTo>
                <a:lnTo>
                  <a:pt x="29" y="156"/>
                </a:lnTo>
                <a:lnTo>
                  <a:pt x="32" y="156"/>
                </a:lnTo>
                <a:lnTo>
                  <a:pt x="34" y="155"/>
                </a:lnTo>
                <a:lnTo>
                  <a:pt x="37" y="154"/>
                </a:lnTo>
                <a:lnTo>
                  <a:pt x="41" y="153"/>
                </a:lnTo>
                <a:lnTo>
                  <a:pt x="44" y="151"/>
                </a:lnTo>
                <a:lnTo>
                  <a:pt x="47" y="149"/>
                </a:lnTo>
                <a:lnTo>
                  <a:pt x="50" y="146"/>
                </a:lnTo>
                <a:lnTo>
                  <a:pt x="53" y="144"/>
                </a:lnTo>
                <a:lnTo>
                  <a:pt x="57" y="142"/>
                </a:lnTo>
                <a:lnTo>
                  <a:pt x="60" y="140"/>
                </a:lnTo>
                <a:lnTo>
                  <a:pt x="63" y="138"/>
                </a:lnTo>
                <a:lnTo>
                  <a:pt x="66" y="137"/>
                </a:lnTo>
                <a:lnTo>
                  <a:pt x="68" y="137"/>
                </a:lnTo>
                <a:lnTo>
                  <a:pt x="76" y="134"/>
                </a:lnTo>
                <a:lnTo>
                  <a:pt x="81" y="133"/>
                </a:lnTo>
                <a:lnTo>
                  <a:pt x="86" y="132"/>
                </a:lnTo>
                <a:lnTo>
                  <a:pt x="91" y="131"/>
                </a:lnTo>
                <a:lnTo>
                  <a:pt x="96" y="131"/>
                </a:lnTo>
                <a:lnTo>
                  <a:pt x="102" y="130"/>
                </a:lnTo>
                <a:lnTo>
                  <a:pt x="116" y="130"/>
                </a:lnTo>
                <a:lnTo>
                  <a:pt x="152" y="13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3" name="SMARTPenAnnotation101"/>
          <p:cNvSpPr>
            <a:spLocks/>
          </p:cNvSpPr>
          <p:nvPr/>
        </p:nvSpPr>
        <p:spPr bwMode="auto">
          <a:xfrm>
            <a:off x="7661275" y="3500438"/>
            <a:ext cx="82550" cy="82550"/>
          </a:xfrm>
          <a:custGeom>
            <a:avLst/>
            <a:gdLst>
              <a:gd name="T0" fmla="*/ 0 w 52"/>
              <a:gd name="T1" fmla="*/ 0 h 52"/>
              <a:gd name="T2" fmla="*/ 3 w 52"/>
              <a:gd name="T3" fmla="*/ 3 h 52"/>
              <a:gd name="T4" fmla="*/ 4 w 52"/>
              <a:gd name="T5" fmla="*/ 4 h 52"/>
              <a:gd name="T6" fmla="*/ 5 w 52"/>
              <a:gd name="T7" fmla="*/ 6 h 52"/>
              <a:gd name="T8" fmla="*/ 5 w 52"/>
              <a:gd name="T9" fmla="*/ 8 h 52"/>
              <a:gd name="T10" fmla="*/ 6 w 52"/>
              <a:gd name="T11" fmla="*/ 10 h 52"/>
              <a:gd name="T12" fmla="*/ 7 w 52"/>
              <a:gd name="T13" fmla="*/ 11 h 52"/>
              <a:gd name="T14" fmla="*/ 9 w 52"/>
              <a:gd name="T15" fmla="*/ 13 h 52"/>
              <a:gd name="T16" fmla="*/ 10 w 52"/>
              <a:gd name="T17" fmla="*/ 15 h 52"/>
              <a:gd name="T18" fmla="*/ 12 w 52"/>
              <a:gd name="T19" fmla="*/ 17 h 52"/>
              <a:gd name="T20" fmla="*/ 15 w 52"/>
              <a:gd name="T21" fmla="*/ 21 h 52"/>
              <a:gd name="T22" fmla="*/ 34 w 52"/>
              <a:gd name="T23" fmla="*/ 39 h 52"/>
              <a:gd name="T24" fmla="*/ 38 w 52"/>
              <a:gd name="T25" fmla="*/ 43 h 52"/>
              <a:gd name="T26" fmla="*/ 42 w 52"/>
              <a:gd name="T27" fmla="*/ 45 h 52"/>
              <a:gd name="T28" fmla="*/ 51 w 52"/>
              <a:gd name="T2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2">
                <a:moveTo>
                  <a:pt x="0" y="0"/>
                </a:moveTo>
                <a:lnTo>
                  <a:pt x="3" y="3"/>
                </a:lnTo>
                <a:lnTo>
                  <a:pt x="4" y="4"/>
                </a:lnTo>
                <a:lnTo>
                  <a:pt x="5" y="6"/>
                </a:lnTo>
                <a:lnTo>
                  <a:pt x="5" y="8"/>
                </a:lnTo>
                <a:lnTo>
                  <a:pt x="6" y="10"/>
                </a:lnTo>
                <a:lnTo>
                  <a:pt x="7" y="11"/>
                </a:lnTo>
                <a:lnTo>
                  <a:pt x="9" y="13"/>
                </a:lnTo>
                <a:lnTo>
                  <a:pt x="10" y="15"/>
                </a:lnTo>
                <a:lnTo>
                  <a:pt x="12" y="17"/>
                </a:lnTo>
                <a:lnTo>
                  <a:pt x="15" y="21"/>
                </a:lnTo>
                <a:lnTo>
                  <a:pt x="34" y="39"/>
                </a:lnTo>
                <a:lnTo>
                  <a:pt x="38" y="43"/>
                </a:lnTo>
                <a:lnTo>
                  <a:pt x="42" y="45"/>
                </a:lnTo>
                <a:lnTo>
                  <a:pt x="51" y="51"/>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4" name="SMARTPenAnnotation102"/>
          <p:cNvSpPr>
            <a:spLocks/>
          </p:cNvSpPr>
          <p:nvPr/>
        </p:nvSpPr>
        <p:spPr bwMode="auto">
          <a:xfrm>
            <a:off x="7581900" y="3429000"/>
            <a:ext cx="3175" cy="1588"/>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lnTo>
                  <a:pt x="1" y="0"/>
                </a:lnTo>
                <a:lnTo>
                  <a:pt x="0" y="0"/>
                </a:lnTo>
                <a:close/>
              </a:path>
            </a:pathLst>
          </a:custGeom>
          <a:noFill/>
          <a:ln w="38100" cap="flat">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5" name="SMARTPenAnnotation103"/>
          <p:cNvSpPr>
            <a:spLocks/>
          </p:cNvSpPr>
          <p:nvPr/>
        </p:nvSpPr>
        <p:spPr bwMode="auto">
          <a:xfrm>
            <a:off x="7697788" y="3348038"/>
            <a:ext cx="223837" cy="144462"/>
          </a:xfrm>
          <a:custGeom>
            <a:avLst/>
            <a:gdLst>
              <a:gd name="T0" fmla="*/ 6 w 141"/>
              <a:gd name="T1" fmla="*/ 40 h 91"/>
              <a:gd name="T2" fmla="*/ 12 w 141"/>
              <a:gd name="T3" fmla="*/ 45 h 91"/>
              <a:gd name="T4" fmla="*/ 23 w 141"/>
              <a:gd name="T5" fmla="*/ 52 h 91"/>
              <a:gd name="T6" fmla="*/ 27 w 141"/>
              <a:gd name="T7" fmla="*/ 55 h 91"/>
              <a:gd name="T8" fmla="*/ 33 w 141"/>
              <a:gd name="T9" fmla="*/ 59 h 91"/>
              <a:gd name="T10" fmla="*/ 38 w 141"/>
              <a:gd name="T11" fmla="*/ 62 h 91"/>
              <a:gd name="T12" fmla="*/ 43 w 141"/>
              <a:gd name="T13" fmla="*/ 66 h 91"/>
              <a:gd name="T14" fmla="*/ 49 w 141"/>
              <a:gd name="T15" fmla="*/ 70 h 91"/>
              <a:gd name="T16" fmla="*/ 58 w 141"/>
              <a:gd name="T17" fmla="*/ 77 h 91"/>
              <a:gd name="T18" fmla="*/ 67 w 141"/>
              <a:gd name="T19" fmla="*/ 84 h 91"/>
              <a:gd name="T20" fmla="*/ 73 w 141"/>
              <a:gd name="T21" fmla="*/ 88 h 91"/>
              <a:gd name="T22" fmla="*/ 78 w 141"/>
              <a:gd name="T23" fmla="*/ 89 h 91"/>
              <a:gd name="T24" fmla="*/ 82 w 141"/>
              <a:gd name="T25" fmla="*/ 89 h 91"/>
              <a:gd name="T26" fmla="*/ 87 w 141"/>
              <a:gd name="T27" fmla="*/ 86 h 91"/>
              <a:gd name="T28" fmla="*/ 89 w 141"/>
              <a:gd name="T29" fmla="*/ 82 h 91"/>
              <a:gd name="T30" fmla="*/ 88 w 141"/>
              <a:gd name="T31" fmla="*/ 79 h 91"/>
              <a:gd name="T32" fmla="*/ 86 w 141"/>
              <a:gd name="T33" fmla="*/ 75 h 91"/>
              <a:gd name="T34" fmla="*/ 85 w 141"/>
              <a:gd name="T35" fmla="*/ 72 h 91"/>
              <a:gd name="T36" fmla="*/ 84 w 141"/>
              <a:gd name="T37" fmla="*/ 66 h 91"/>
              <a:gd name="T38" fmla="*/ 83 w 141"/>
              <a:gd name="T39" fmla="*/ 60 h 91"/>
              <a:gd name="T40" fmla="*/ 78 w 141"/>
              <a:gd name="T41" fmla="*/ 53 h 91"/>
              <a:gd name="T42" fmla="*/ 75 w 141"/>
              <a:gd name="T43" fmla="*/ 45 h 91"/>
              <a:gd name="T44" fmla="*/ 74 w 141"/>
              <a:gd name="T45" fmla="*/ 38 h 91"/>
              <a:gd name="T46" fmla="*/ 73 w 141"/>
              <a:gd name="T47" fmla="*/ 33 h 91"/>
              <a:gd name="T48" fmla="*/ 73 w 141"/>
              <a:gd name="T49" fmla="*/ 24 h 91"/>
              <a:gd name="T50" fmla="*/ 71 w 141"/>
              <a:gd name="T51" fmla="*/ 19 h 91"/>
              <a:gd name="T52" fmla="*/ 70 w 141"/>
              <a:gd name="T53" fmla="*/ 14 h 91"/>
              <a:gd name="T54" fmla="*/ 72 w 141"/>
              <a:gd name="T55" fmla="*/ 7 h 91"/>
              <a:gd name="T56" fmla="*/ 76 w 141"/>
              <a:gd name="T57" fmla="*/ 3 h 91"/>
              <a:gd name="T58" fmla="*/ 81 w 141"/>
              <a:gd name="T59" fmla="*/ 1 h 91"/>
              <a:gd name="T60" fmla="*/ 87 w 141"/>
              <a:gd name="T61" fmla="*/ 0 h 91"/>
              <a:gd name="T62" fmla="*/ 92 w 141"/>
              <a:gd name="T63" fmla="*/ 3 h 91"/>
              <a:gd name="T64" fmla="*/ 97 w 141"/>
              <a:gd name="T65" fmla="*/ 5 h 91"/>
              <a:gd name="T66" fmla="*/ 103 w 141"/>
              <a:gd name="T67" fmla="*/ 9 h 91"/>
              <a:gd name="T68" fmla="*/ 107 w 141"/>
              <a:gd name="T69" fmla="*/ 12 h 91"/>
              <a:gd name="T70" fmla="*/ 111 w 141"/>
              <a:gd name="T71" fmla="*/ 16 h 91"/>
              <a:gd name="T72" fmla="*/ 117 w 141"/>
              <a:gd name="T73" fmla="*/ 19 h 91"/>
              <a:gd name="T74" fmla="*/ 140 w 141"/>
              <a:gd name="T75"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 h="91">
                <a:moveTo>
                  <a:pt x="0" y="34"/>
                </a:moveTo>
                <a:lnTo>
                  <a:pt x="6" y="40"/>
                </a:lnTo>
                <a:lnTo>
                  <a:pt x="9" y="42"/>
                </a:lnTo>
                <a:lnTo>
                  <a:pt x="12" y="45"/>
                </a:lnTo>
                <a:lnTo>
                  <a:pt x="20" y="50"/>
                </a:lnTo>
                <a:lnTo>
                  <a:pt x="23" y="52"/>
                </a:lnTo>
                <a:lnTo>
                  <a:pt x="25" y="54"/>
                </a:lnTo>
                <a:lnTo>
                  <a:pt x="27" y="55"/>
                </a:lnTo>
                <a:lnTo>
                  <a:pt x="30" y="57"/>
                </a:lnTo>
                <a:lnTo>
                  <a:pt x="33" y="59"/>
                </a:lnTo>
                <a:lnTo>
                  <a:pt x="36" y="61"/>
                </a:lnTo>
                <a:lnTo>
                  <a:pt x="38" y="62"/>
                </a:lnTo>
                <a:lnTo>
                  <a:pt x="40" y="64"/>
                </a:lnTo>
                <a:lnTo>
                  <a:pt x="43" y="66"/>
                </a:lnTo>
                <a:lnTo>
                  <a:pt x="46" y="68"/>
                </a:lnTo>
                <a:lnTo>
                  <a:pt x="49" y="70"/>
                </a:lnTo>
                <a:lnTo>
                  <a:pt x="53" y="73"/>
                </a:lnTo>
                <a:lnTo>
                  <a:pt x="58" y="77"/>
                </a:lnTo>
                <a:lnTo>
                  <a:pt x="63" y="81"/>
                </a:lnTo>
                <a:lnTo>
                  <a:pt x="67" y="84"/>
                </a:lnTo>
                <a:lnTo>
                  <a:pt x="70" y="86"/>
                </a:lnTo>
                <a:lnTo>
                  <a:pt x="73" y="88"/>
                </a:lnTo>
                <a:lnTo>
                  <a:pt x="75" y="89"/>
                </a:lnTo>
                <a:lnTo>
                  <a:pt x="78" y="89"/>
                </a:lnTo>
                <a:lnTo>
                  <a:pt x="80" y="90"/>
                </a:lnTo>
                <a:lnTo>
                  <a:pt x="82" y="89"/>
                </a:lnTo>
                <a:lnTo>
                  <a:pt x="86" y="87"/>
                </a:lnTo>
                <a:lnTo>
                  <a:pt x="87" y="86"/>
                </a:lnTo>
                <a:lnTo>
                  <a:pt x="88" y="84"/>
                </a:lnTo>
                <a:lnTo>
                  <a:pt x="89" y="82"/>
                </a:lnTo>
                <a:lnTo>
                  <a:pt x="88" y="81"/>
                </a:lnTo>
                <a:lnTo>
                  <a:pt x="88" y="79"/>
                </a:lnTo>
                <a:lnTo>
                  <a:pt x="86" y="77"/>
                </a:lnTo>
                <a:lnTo>
                  <a:pt x="86" y="75"/>
                </a:lnTo>
                <a:lnTo>
                  <a:pt x="85" y="73"/>
                </a:lnTo>
                <a:lnTo>
                  <a:pt x="85" y="72"/>
                </a:lnTo>
                <a:lnTo>
                  <a:pt x="85" y="69"/>
                </a:lnTo>
                <a:lnTo>
                  <a:pt x="84" y="66"/>
                </a:lnTo>
                <a:lnTo>
                  <a:pt x="84" y="63"/>
                </a:lnTo>
                <a:lnTo>
                  <a:pt x="83" y="60"/>
                </a:lnTo>
                <a:lnTo>
                  <a:pt x="81" y="56"/>
                </a:lnTo>
                <a:lnTo>
                  <a:pt x="78" y="53"/>
                </a:lnTo>
                <a:lnTo>
                  <a:pt x="76" y="49"/>
                </a:lnTo>
                <a:lnTo>
                  <a:pt x="75" y="45"/>
                </a:lnTo>
                <a:lnTo>
                  <a:pt x="74" y="42"/>
                </a:lnTo>
                <a:lnTo>
                  <a:pt x="74" y="38"/>
                </a:lnTo>
                <a:lnTo>
                  <a:pt x="74" y="36"/>
                </a:lnTo>
                <a:lnTo>
                  <a:pt x="73" y="33"/>
                </a:lnTo>
                <a:lnTo>
                  <a:pt x="73" y="30"/>
                </a:lnTo>
                <a:lnTo>
                  <a:pt x="73" y="24"/>
                </a:lnTo>
                <a:lnTo>
                  <a:pt x="72" y="21"/>
                </a:lnTo>
                <a:lnTo>
                  <a:pt x="71" y="19"/>
                </a:lnTo>
                <a:lnTo>
                  <a:pt x="70" y="16"/>
                </a:lnTo>
                <a:lnTo>
                  <a:pt x="70" y="14"/>
                </a:lnTo>
                <a:lnTo>
                  <a:pt x="70" y="12"/>
                </a:lnTo>
                <a:lnTo>
                  <a:pt x="72" y="7"/>
                </a:lnTo>
                <a:lnTo>
                  <a:pt x="74" y="5"/>
                </a:lnTo>
                <a:lnTo>
                  <a:pt x="76" y="3"/>
                </a:lnTo>
                <a:lnTo>
                  <a:pt x="77" y="2"/>
                </a:lnTo>
                <a:lnTo>
                  <a:pt x="81" y="1"/>
                </a:lnTo>
                <a:lnTo>
                  <a:pt x="83" y="1"/>
                </a:lnTo>
                <a:lnTo>
                  <a:pt x="87" y="0"/>
                </a:lnTo>
                <a:lnTo>
                  <a:pt x="88" y="1"/>
                </a:lnTo>
                <a:lnTo>
                  <a:pt x="92" y="3"/>
                </a:lnTo>
                <a:lnTo>
                  <a:pt x="95" y="5"/>
                </a:lnTo>
                <a:lnTo>
                  <a:pt x="97" y="5"/>
                </a:lnTo>
                <a:lnTo>
                  <a:pt x="101" y="7"/>
                </a:lnTo>
                <a:lnTo>
                  <a:pt x="103" y="9"/>
                </a:lnTo>
                <a:lnTo>
                  <a:pt x="105" y="10"/>
                </a:lnTo>
                <a:lnTo>
                  <a:pt x="107" y="12"/>
                </a:lnTo>
                <a:lnTo>
                  <a:pt x="109" y="14"/>
                </a:lnTo>
                <a:lnTo>
                  <a:pt x="111" y="16"/>
                </a:lnTo>
                <a:lnTo>
                  <a:pt x="114" y="17"/>
                </a:lnTo>
                <a:lnTo>
                  <a:pt x="117" y="19"/>
                </a:lnTo>
                <a:lnTo>
                  <a:pt x="121" y="22"/>
                </a:lnTo>
                <a:lnTo>
                  <a:pt x="140" y="34"/>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6" name="SMARTPenAnnotation104"/>
          <p:cNvSpPr>
            <a:spLocks/>
          </p:cNvSpPr>
          <p:nvPr/>
        </p:nvSpPr>
        <p:spPr bwMode="auto">
          <a:xfrm>
            <a:off x="7858125" y="3232150"/>
            <a:ext cx="179388" cy="430213"/>
          </a:xfrm>
          <a:custGeom>
            <a:avLst/>
            <a:gdLst>
              <a:gd name="T0" fmla="*/ 19 w 113"/>
              <a:gd name="T1" fmla="*/ 3 h 271"/>
              <a:gd name="T2" fmla="*/ 13 w 113"/>
              <a:gd name="T3" fmla="*/ 1 h 271"/>
              <a:gd name="T4" fmla="*/ 8 w 113"/>
              <a:gd name="T5" fmla="*/ 1 h 271"/>
              <a:gd name="T6" fmla="*/ 4 w 113"/>
              <a:gd name="T7" fmla="*/ 0 h 271"/>
              <a:gd name="T8" fmla="*/ 2 w 113"/>
              <a:gd name="T9" fmla="*/ 2 h 271"/>
              <a:gd name="T10" fmla="*/ 1 w 113"/>
              <a:gd name="T11" fmla="*/ 6 h 271"/>
              <a:gd name="T12" fmla="*/ 2 w 113"/>
              <a:gd name="T13" fmla="*/ 13 h 271"/>
              <a:gd name="T14" fmla="*/ 8 w 113"/>
              <a:gd name="T15" fmla="*/ 24 h 271"/>
              <a:gd name="T16" fmla="*/ 11 w 113"/>
              <a:gd name="T17" fmla="*/ 28 h 271"/>
              <a:gd name="T18" fmla="*/ 15 w 113"/>
              <a:gd name="T19" fmla="*/ 31 h 271"/>
              <a:gd name="T20" fmla="*/ 19 w 113"/>
              <a:gd name="T21" fmla="*/ 33 h 271"/>
              <a:gd name="T22" fmla="*/ 23 w 113"/>
              <a:gd name="T23" fmla="*/ 33 h 271"/>
              <a:gd name="T24" fmla="*/ 29 w 113"/>
              <a:gd name="T25" fmla="*/ 32 h 271"/>
              <a:gd name="T26" fmla="*/ 32 w 113"/>
              <a:gd name="T27" fmla="*/ 30 h 271"/>
              <a:gd name="T28" fmla="*/ 37 w 113"/>
              <a:gd name="T29" fmla="*/ 28 h 271"/>
              <a:gd name="T30" fmla="*/ 42 w 113"/>
              <a:gd name="T31" fmla="*/ 16 h 271"/>
              <a:gd name="T32" fmla="*/ 44 w 113"/>
              <a:gd name="T33" fmla="*/ 10 h 271"/>
              <a:gd name="T34" fmla="*/ 50 w 113"/>
              <a:gd name="T35" fmla="*/ 1 h 271"/>
              <a:gd name="T36" fmla="*/ 54 w 113"/>
              <a:gd name="T37" fmla="*/ 5 h 271"/>
              <a:gd name="T38" fmla="*/ 59 w 113"/>
              <a:gd name="T39" fmla="*/ 15 h 271"/>
              <a:gd name="T40" fmla="*/ 66 w 113"/>
              <a:gd name="T41" fmla="*/ 25 h 271"/>
              <a:gd name="T42" fmla="*/ 79 w 113"/>
              <a:gd name="T43" fmla="*/ 44 h 271"/>
              <a:gd name="T44" fmla="*/ 89 w 113"/>
              <a:gd name="T45" fmla="*/ 66 h 271"/>
              <a:gd name="T46" fmla="*/ 93 w 113"/>
              <a:gd name="T47" fmla="*/ 75 h 271"/>
              <a:gd name="T48" fmla="*/ 99 w 113"/>
              <a:gd name="T49" fmla="*/ 91 h 271"/>
              <a:gd name="T50" fmla="*/ 110 w 113"/>
              <a:gd name="T51" fmla="*/ 123 h 271"/>
              <a:gd name="T52" fmla="*/ 111 w 113"/>
              <a:gd name="T53" fmla="*/ 132 h 271"/>
              <a:gd name="T54" fmla="*/ 112 w 113"/>
              <a:gd name="T55" fmla="*/ 142 h 271"/>
              <a:gd name="T56" fmla="*/ 112 w 113"/>
              <a:gd name="T57" fmla="*/ 154 h 271"/>
              <a:gd name="T58" fmla="*/ 109 w 113"/>
              <a:gd name="T59" fmla="*/ 170 h 271"/>
              <a:gd name="T60" fmla="*/ 105 w 113"/>
              <a:gd name="T61" fmla="*/ 187 h 271"/>
              <a:gd name="T62" fmla="*/ 99 w 113"/>
              <a:gd name="T63" fmla="*/ 203 h 271"/>
              <a:gd name="T64" fmla="*/ 94 w 113"/>
              <a:gd name="T65" fmla="*/ 215 h 271"/>
              <a:gd name="T66" fmla="*/ 88 w 113"/>
              <a:gd name="T67" fmla="*/ 228 h 271"/>
              <a:gd name="T68" fmla="*/ 84 w 113"/>
              <a:gd name="T69" fmla="*/ 234 h 271"/>
              <a:gd name="T70" fmla="*/ 81 w 113"/>
              <a:gd name="T71" fmla="*/ 241 h 271"/>
              <a:gd name="T72" fmla="*/ 77 w 113"/>
              <a:gd name="T73" fmla="*/ 250 h 271"/>
              <a:gd name="T74" fmla="*/ 75 w 113"/>
              <a:gd name="T75" fmla="*/ 25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271">
                <a:moveTo>
                  <a:pt x="28" y="6"/>
                </a:moveTo>
                <a:lnTo>
                  <a:pt x="19" y="3"/>
                </a:lnTo>
                <a:lnTo>
                  <a:pt x="16" y="2"/>
                </a:lnTo>
                <a:lnTo>
                  <a:pt x="13" y="1"/>
                </a:lnTo>
                <a:lnTo>
                  <a:pt x="11" y="1"/>
                </a:lnTo>
                <a:lnTo>
                  <a:pt x="8" y="1"/>
                </a:lnTo>
                <a:lnTo>
                  <a:pt x="6" y="1"/>
                </a:lnTo>
                <a:lnTo>
                  <a:pt x="4" y="0"/>
                </a:lnTo>
                <a:lnTo>
                  <a:pt x="3" y="1"/>
                </a:lnTo>
                <a:lnTo>
                  <a:pt x="2" y="2"/>
                </a:lnTo>
                <a:lnTo>
                  <a:pt x="1" y="3"/>
                </a:lnTo>
                <a:lnTo>
                  <a:pt x="1" y="6"/>
                </a:lnTo>
                <a:lnTo>
                  <a:pt x="0" y="8"/>
                </a:lnTo>
                <a:lnTo>
                  <a:pt x="2" y="13"/>
                </a:lnTo>
                <a:lnTo>
                  <a:pt x="5" y="19"/>
                </a:lnTo>
                <a:lnTo>
                  <a:pt x="8" y="24"/>
                </a:lnTo>
                <a:lnTo>
                  <a:pt x="10" y="26"/>
                </a:lnTo>
                <a:lnTo>
                  <a:pt x="11" y="28"/>
                </a:lnTo>
                <a:lnTo>
                  <a:pt x="13" y="30"/>
                </a:lnTo>
                <a:lnTo>
                  <a:pt x="15" y="31"/>
                </a:lnTo>
                <a:lnTo>
                  <a:pt x="17" y="32"/>
                </a:lnTo>
                <a:lnTo>
                  <a:pt x="19" y="33"/>
                </a:lnTo>
                <a:lnTo>
                  <a:pt x="21" y="33"/>
                </a:lnTo>
                <a:lnTo>
                  <a:pt x="23" y="33"/>
                </a:lnTo>
                <a:lnTo>
                  <a:pt x="27" y="34"/>
                </a:lnTo>
                <a:lnTo>
                  <a:pt x="29" y="32"/>
                </a:lnTo>
                <a:lnTo>
                  <a:pt x="31" y="31"/>
                </a:lnTo>
                <a:lnTo>
                  <a:pt x="32" y="30"/>
                </a:lnTo>
                <a:lnTo>
                  <a:pt x="36" y="29"/>
                </a:lnTo>
                <a:lnTo>
                  <a:pt x="37" y="28"/>
                </a:lnTo>
                <a:lnTo>
                  <a:pt x="39" y="20"/>
                </a:lnTo>
                <a:lnTo>
                  <a:pt x="42" y="16"/>
                </a:lnTo>
                <a:lnTo>
                  <a:pt x="44" y="12"/>
                </a:lnTo>
                <a:lnTo>
                  <a:pt x="44" y="10"/>
                </a:lnTo>
                <a:lnTo>
                  <a:pt x="46" y="6"/>
                </a:lnTo>
                <a:lnTo>
                  <a:pt x="50" y="1"/>
                </a:lnTo>
                <a:lnTo>
                  <a:pt x="54" y="3"/>
                </a:lnTo>
                <a:lnTo>
                  <a:pt x="54" y="5"/>
                </a:lnTo>
                <a:lnTo>
                  <a:pt x="57" y="11"/>
                </a:lnTo>
                <a:lnTo>
                  <a:pt x="59" y="15"/>
                </a:lnTo>
                <a:lnTo>
                  <a:pt x="62" y="19"/>
                </a:lnTo>
                <a:lnTo>
                  <a:pt x="66" y="25"/>
                </a:lnTo>
                <a:lnTo>
                  <a:pt x="75" y="38"/>
                </a:lnTo>
                <a:lnTo>
                  <a:pt x="79" y="44"/>
                </a:lnTo>
                <a:lnTo>
                  <a:pt x="82" y="50"/>
                </a:lnTo>
                <a:lnTo>
                  <a:pt x="89" y="66"/>
                </a:lnTo>
                <a:lnTo>
                  <a:pt x="91" y="70"/>
                </a:lnTo>
                <a:lnTo>
                  <a:pt x="93" y="75"/>
                </a:lnTo>
                <a:lnTo>
                  <a:pt x="95" y="80"/>
                </a:lnTo>
                <a:lnTo>
                  <a:pt x="99" y="91"/>
                </a:lnTo>
                <a:lnTo>
                  <a:pt x="109" y="118"/>
                </a:lnTo>
                <a:lnTo>
                  <a:pt x="110" y="123"/>
                </a:lnTo>
                <a:lnTo>
                  <a:pt x="111" y="128"/>
                </a:lnTo>
                <a:lnTo>
                  <a:pt x="111" y="132"/>
                </a:lnTo>
                <a:lnTo>
                  <a:pt x="112" y="137"/>
                </a:lnTo>
                <a:lnTo>
                  <a:pt x="112" y="142"/>
                </a:lnTo>
                <a:lnTo>
                  <a:pt x="112" y="147"/>
                </a:lnTo>
                <a:lnTo>
                  <a:pt x="112" y="154"/>
                </a:lnTo>
                <a:lnTo>
                  <a:pt x="111" y="161"/>
                </a:lnTo>
                <a:lnTo>
                  <a:pt x="109" y="170"/>
                </a:lnTo>
                <a:lnTo>
                  <a:pt x="107" y="178"/>
                </a:lnTo>
                <a:lnTo>
                  <a:pt x="105" y="187"/>
                </a:lnTo>
                <a:lnTo>
                  <a:pt x="102" y="196"/>
                </a:lnTo>
                <a:lnTo>
                  <a:pt x="99" y="203"/>
                </a:lnTo>
                <a:lnTo>
                  <a:pt x="97" y="209"/>
                </a:lnTo>
                <a:lnTo>
                  <a:pt x="94" y="215"/>
                </a:lnTo>
                <a:lnTo>
                  <a:pt x="92" y="219"/>
                </a:lnTo>
                <a:lnTo>
                  <a:pt x="88" y="228"/>
                </a:lnTo>
                <a:lnTo>
                  <a:pt x="86" y="232"/>
                </a:lnTo>
                <a:lnTo>
                  <a:pt x="84" y="234"/>
                </a:lnTo>
                <a:lnTo>
                  <a:pt x="83" y="237"/>
                </a:lnTo>
                <a:lnTo>
                  <a:pt x="81" y="241"/>
                </a:lnTo>
                <a:lnTo>
                  <a:pt x="79" y="245"/>
                </a:lnTo>
                <a:lnTo>
                  <a:pt x="77" y="250"/>
                </a:lnTo>
                <a:lnTo>
                  <a:pt x="76" y="254"/>
                </a:lnTo>
                <a:lnTo>
                  <a:pt x="75" y="258"/>
                </a:lnTo>
                <a:lnTo>
                  <a:pt x="73" y="27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7" name="SMARTPenAnnotation105"/>
          <p:cNvSpPr>
            <a:spLocks/>
          </p:cNvSpPr>
          <p:nvPr/>
        </p:nvSpPr>
        <p:spPr bwMode="auto">
          <a:xfrm>
            <a:off x="7885113" y="2919413"/>
            <a:ext cx="36512" cy="65087"/>
          </a:xfrm>
          <a:custGeom>
            <a:avLst/>
            <a:gdLst>
              <a:gd name="T0" fmla="*/ 0 w 23"/>
              <a:gd name="T1" fmla="*/ 0 h 41"/>
              <a:gd name="T2" fmla="*/ 0 w 23"/>
              <a:gd name="T3" fmla="*/ 8 h 41"/>
              <a:gd name="T4" fmla="*/ 1 w 23"/>
              <a:gd name="T5" fmla="*/ 10 h 41"/>
              <a:gd name="T6" fmla="*/ 2 w 23"/>
              <a:gd name="T7" fmla="*/ 12 h 41"/>
              <a:gd name="T8" fmla="*/ 6 w 23"/>
              <a:gd name="T9" fmla="*/ 17 h 41"/>
              <a:gd name="T10" fmla="*/ 22 w 23"/>
              <a:gd name="T11" fmla="*/ 40 h 41"/>
            </a:gdLst>
            <a:ahLst/>
            <a:cxnLst>
              <a:cxn ang="0">
                <a:pos x="T0" y="T1"/>
              </a:cxn>
              <a:cxn ang="0">
                <a:pos x="T2" y="T3"/>
              </a:cxn>
              <a:cxn ang="0">
                <a:pos x="T4" y="T5"/>
              </a:cxn>
              <a:cxn ang="0">
                <a:pos x="T6" y="T7"/>
              </a:cxn>
              <a:cxn ang="0">
                <a:pos x="T8" y="T9"/>
              </a:cxn>
              <a:cxn ang="0">
                <a:pos x="T10" y="T11"/>
              </a:cxn>
            </a:cxnLst>
            <a:rect l="0" t="0" r="r" b="b"/>
            <a:pathLst>
              <a:path w="23" h="41">
                <a:moveTo>
                  <a:pt x="0" y="0"/>
                </a:moveTo>
                <a:lnTo>
                  <a:pt x="0" y="8"/>
                </a:lnTo>
                <a:lnTo>
                  <a:pt x="1" y="10"/>
                </a:lnTo>
                <a:lnTo>
                  <a:pt x="2" y="12"/>
                </a:lnTo>
                <a:lnTo>
                  <a:pt x="6" y="17"/>
                </a:lnTo>
                <a:lnTo>
                  <a:pt x="22" y="4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8" name="SMARTPenAnnotation106"/>
          <p:cNvSpPr>
            <a:spLocks/>
          </p:cNvSpPr>
          <p:nvPr/>
        </p:nvSpPr>
        <p:spPr bwMode="auto">
          <a:xfrm>
            <a:off x="8110538" y="3160713"/>
            <a:ext cx="7937" cy="11112"/>
          </a:xfrm>
          <a:custGeom>
            <a:avLst/>
            <a:gdLst>
              <a:gd name="T0" fmla="*/ 4 w 5"/>
              <a:gd name="T1" fmla="*/ 0 h 7"/>
              <a:gd name="T2" fmla="*/ 1 w 5"/>
              <a:gd name="T3" fmla="*/ 0 h 7"/>
              <a:gd name="T4" fmla="*/ 0 w 5"/>
              <a:gd name="T5" fmla="*/ 1 h 7"/>
              <a:gd name="T6" fmla="*/ 0 w 5"/>
              <a:gd name="T7" fmla="*/ 2 h 7"/>
              <a:gd name="T8" fmla="*/ 4 w 5"/>
              <a:gd name="T9" fmla="*/ 6 h 7"/>
            </a:gdLst>
            <a:ahLst/>
            <a:cxnLst>
              <a:cxn ang="0">
                <a:pos x="T0" y="T1"/>
              </a:cxn>
              <a:cxn ang="0">
                <a:pos x="T2" y="T3"/>
              </a:cxn>
              <a:cxn ang="0">
                <a:pos x="T4" y="T5"/>
              </a:cxn>
              <a:cxn ang="0">
                <a:pos x="T6" y="T7"/>
              </a:cxn>
              <a:cxn ang="0">
                <a:pos x="T8" y="T9"/>
              </a:cxn>
            </a:cxnLst>
            <a:rect l="0" t="0" r="r" b="b"/>
            <a:pathLst>
              <a:path w="5" h="7">
                <a:moveTo>
                  <a:pt x="4" y="0"/>
                </a:moveTo>
                <a:lnTo>
                  <a:pt x="1" y="0"/>
                </a:lnTo>
                <a:lnTo>
                  <a:pt x="0" y="1"/>
                </a:lnTo>
                <a:lnTo>
                  <a:pt x="0" y="2"/>
                </a:lnTo>
                <a:lnTo>
                  <a:pt x="4" y="6"/>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89" name="SMARTPenAnnotation107"/>
          <p:cNvSpPr>
            <a:spLocks/>
          </p:cNvSpPr>
          <p:nvPr/>
        </p:nvSpPr>
        <p:spPr bwMode="auto">
          <a:xfrm>
            <a:off x="7966075" y="2803525"/>
            <a:ext cx="36513" cy="46038"/>
          </a:xfrm>
          <a:custGeom>
            <a:avLst/>
            <a:gdLst>
              <a:gd name="T0" fmla="*/ 0 w 23"/>
              <a:gd name="T1" fmla="*/ 0 h 29"/>
              <a:gd name="T2" fmla="*/ 2 w 23"/>
              <a:gd name="T3" fmla="*/ 6 h 29"/>
              <a:gd name="T4" fmla="*/ 5 w 23"/>
              <a:gd name="T5" fmla="*/ 10 h 29"/>
              <a:gd name="T6" fmla="*/ 9 w 23"/>
              <a:gd name="T7" fmla="*/ 14 h 29"/>
              <a:gd name="T8" fmla="*/ 22 w 23"/>
              <a:gd name="T9" fmla="*/ 28 h 29"/>
            </a:gdLst>
            <a:ahLst/>
            <a:cxnLst>
              <a:cxn ang="0">
                <a:pos x="T0" y="T1"/>
              </a:cxn>
              <a:cxn ang="0">
                <a:pos x="T2" y="T3"/>
              </a:cxn>
              <a:cxn ang="0">
                <a:pos x="T4" y="T5"/>
              </a:cxn>
              <a:cxn ang="0">
                <a:pos x="T6" y="T7"/>
              </a:cxn>
              <a:cxn ang="0">
                <a:pos x="T8" y="T9"/>
              </a:cxn>
            </a:cxnLst>
            <a:rect l="0" t="0" r="r" b="b"/>
            <a:pathLst>
              <a:path w="23" h="29">
                <a:moveTo>
                  <a:pt x="0" y="0"/>
                </a:moveTo>
                <a:lnTo>
                  <a:pt x="2" y="6"/>
                </a:lnTo>
                <a:lnTo>
                  <a:pt x="5" y="10"/>
                </a:lnTo>
                <a:lnTo>
                  <a:pt x="9" y="14"/>
                </a:lnTo>
                <a:lnTo>
                  <a:pt x="22" y="28"/>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4990" name="SMARTPenAnnotation108"/>
          <p:cNvSpPr>
            <a:spLocks/>
          </p:cNvSpPr>
          <p:nvPr/>
        </p:nvSpPr>
        <p:spPr bwMode="auto">
          <a:xfrm>
            <a:off x="8170863" y="2973388"/>
            <a:ext cx="11112" cy="46037"/>
          </a:xfrm>
          <a:custGeom>
            <a:avLst/>
            <a:gdLst>
              <a:gd name="T0" fmla="*/ 0 w 7"/>
              <a:gd name="T1" fmla="*/ 0 h 29"/>
              <a:gd name="T2" fmla="*/ 0 w 7"/>
              <a:gd name="T3" fmla="*/ 6 h 29"/>
              <a:gd name="T4" fmla="*/ 1 w 7"/>
              <a:gd name="T5" fmla="*/ 8 h 29"/>
              <a:gd name="T6" fmla="*/ 2 w 7"/>
              <a:gd name="T7" fmla="*/ 11 h 29"/>
              <a:gd name="T8" fmla="*/ 5 w 7"/>
              <a:gd name="T9" fmla="*/ 16 h 29"/>
              <a:gd name="T10" fmla="*/ 5 w 7"/>
              <a:gd name="T11" fmla="*/ 17 h 29"/>
              <a:gd name="T12" fmla="*/ 5 w 7"/>
              <a:gd name="T13" fmla="*/ 20 h 29"/>
              <a:gd name="T14" fmla="*/ 6 w 7"/>
              <a:gd name="T15" fmla="*/ 2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9">
                <a:moveTo>
                  <a:pt x="0" y="0"/>
                </a:moveTo>
                <a:lnTo>
                  <a:pt x="0" y="6"/>
                </a:lnTo>
                <a:lnTo>
                  <a:pt x="1" y="8"/>
                </a:lnTo>
                <a:lnTo>
                  <a:pt x="2" y="11"/>
                </a:lnTo>
                <a:lnTo>
                  <a:pt x="5" y="16"/>
                </a:lnTo>
                <a:lnTo>
                  <a:pt x="5" y="17"/>
                </a:lnTo>
                <a:lnTo>
                  <a:pt x="5" y="20"/>
                </a:lnTo>
                <a:lnTo>
                  <a:pt x="6" y="28"/>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898783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66"/>
            </a:gs>
            <a:gs pos="50000">
              <a:schemeClr val="tx2"/>
            </a:gs>
            <a:gs pos="100000">
              <a:srgbClr val="FF0066"/>
            </a:gs>
          </a:gsLst>
          <a:lin ang="2700000" scaled="1"/>
        </a:gradFill>
        <a:effectLst/>
      </p:bgPr>
    </p:bg>
    <p:spTree>
      <p:nvGrpSpPr>
        <p:cNvPr id="1" name=""/>
        <p:cNvGrpSpPr/>
        <p:nvPr/>
      </p:nvGrpSpPr>
      <p:grpSpPr>
        <a:xfrm>
          <a:off x="0" y="0"/>
          <a:ext cx="0" cy="0"/>
          <a:chOff x="0" y="0"/>
          <a:chExt cx="0" cy="0"/>
        </a:xfrm>
      </p:grpSpPr>
      <p:pic>
        <p:nvPicPr>
          <p:cNvPr id="596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0"/>
            <a:ext cx="23606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96997" name="Text Box 5"/>
          <p:cNvSpPr txBox="1">
            <a:spLocks noChangeArrowheads="1"/>
          </p:cNvSpPr>
          <p:nvPr/>
        </p:nvSpPr>
        <p:spPr bwMode="auto">
          <a:xfrm>
            <a:off x="304800" y="381000"/>
            <a:ext cx="62484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FFFFFF"/>
                </a:solidFill>
              </a:rPr>
              <a:t>The night Duncan was murdered, his two fine horses broke out of their stables and ate each other.  This is another strange occurrence associated with the murder of the king.</a:t>
            </a:r>
          </a:p>
          <a:p>
            <a:pPr fontAlgn="base">
              <a:spcBef>
                <a:spcPct val="50000"/>
              </a:spcBef>
              <a:spcAft>
                <a:spcPct val="0"/>
              </a:spcAft>
            </a:pPr>
            <a:r>
              <a:rPr lang="en-US" altLang="en-US" sz="2400" b="1">
                <a:solidFill>
                  <a:srgbClr val="FFFFFF"/>
                </a:solidFill>
              </a:rPr>
              <a:t>Macbeth has gone to Scone to sit on the Stone of Scone in order to be crowned King of Scotland.</a:t>
            </a:r>
          </a:p>
          <a:p>
            <a:pPr fontAlgn="base">
              <a:spcBef>
                <a:spcPct val="50000"/>
              </a:spcBef>
              <a:spcAft>
                <a:spcPct val="0"/>
              </a:spcAft>
            </a:pPr>
            <a:r>
              <a:rPr lang="en-US" altLang="en-US" sz="2400" b="1">
                <a:solidFill>
                  <a:srgbClr val="FFFFFF"/>
                </a:solidFill>
              </a:rPr>
              <a:t>Duncan’s body has been taken to Colmekill, ancient burial place of Scottish kings.</a:t>
            </a:r>
          </a:p>
          <a:p>
            <a:pPr fontAlgn="base">
              <a:spcBef>
                <a:spcPct val="50000"/>
              </a:spcBef>
              <a:spcAft>
                <a:spcPct val="0"/>
              </a:spcAft>
            </a:pPr>
            <a:r>
              <a:rPr lang="en-US" altLang="en-US" sz="2400" b="1">
                <a:solidFill>
                  <a:srgbClr val="FFFFFF"/>
                </a:solidFill>
              </a:rPr>
              <a:t>Macduff refuses to go to Scone to see Macbeth crowned, an obvious sign he won’t accept Macbeth as king.  Lennox decides to go to Scone to be loyal.</a:t>
            </a:r>
          </a:p>
        </p:txBody>
      </p:sp>
      <p:sp>
        <p:nvSpPr>
          <p:cNvPr id="596998" name="SMARTPenAnnotation255"/>
          <p:cNvSpPr>
            <a:spLocks/>
          </p:cNvSpPr>
          <p:nvPr/>
        </p:nvSpPr>
        <p:spPr bwMode="auto">
          <a:xfrm>
            <a:off x="482600" y="688975"/>
            <a:ext cx="5734050" cy="98425"/>
          </a:xfrm>
          <a:custGeom>
            <a:avLst/>
            <a:gdLst>
              <a:gd name="T0" fmla="*/ 8 w 3612"/>
              <a:gd name="T1" fmla="*/ 39 h 62"/>
              <a:gd name="T2" fmla="*/ 19 w 3612"/>
              <a:gd name="T3" fmla="*/ 36 h 62"/>
              <a:gd name="T4" fmla="*/ 24 w 3612"/>
              <a:gd name="T5" fmla="*/ 32 h 62"/>
              <a:gd name="T6" fmla="*/ 27 w 3612"/>
              <a:gd name="T7" fmla="*/ 30 h 62"/>
              <a:gd name="T8" fmla="*/ 64 w 3612"/>
              <a:gd name="T9" fmla="*/ 25 h 62"/>
              <a:gd name="T10" fmla="*/ 83 w 3612"/>
              <a:gd name="T11" fmla="*/ 21 h 62"/>
              <a:gd name="T12" fmla="*/ 103 w 3612"/>
              <a:gd name="T13" fmla="*/ 18 h 62"/>
              <a:gd name="T14" fmla="*/ 148 w 3612"/>
              <a:gd name="T15" fmla="*/ 13 h 62"/>
              <a:gd name="T16" fmla="*/ 328 w 3612"/>
              <a:gd name="T17" fmla="*/ 10 h 62"/>
              <a:gd name="T18" fmla="*/ 560 w 3612"/>
              <a:gd name="T19" fmla="*/ 16 h 62"/>
              <a:gd name="T20" fmla="*/ 630 w 3612"/>
              <a:gd name="T21" fmla="*/ 20 h 62"/>
              <a:gd name="T22" fmla="*/ 726 w 3612"/>
              <a:gd name="T23" fmla="*/ 23 h 62"/>
              <a:gd name="T24" fmla="*/ 780 w 3612"/>
              <a:gd name="T25" fmla="*/ 27 h 62"/>
              <a:gd name="T26" fmla="*/ 872 w 3612"/>
              <a:gd name="T27" fmla="*/ 33 h 62"/>
              <a:gd name="T28" fmla="*/ 990 w 3612"/>
              <a:gd name="T29" fmla="*/ 43 h 62"/>
              <a:gd name="T30" fmla="*/ 1055 w 3612"/>
              <a:gd name="T31" fmla="*/ 46 h 62"/>
              <a:gd name="T32" fmla="*/ 1121 w 3612"/>
              <a:gd name="T33" fmla="*/ 52 h 62"/>
              <a:gd name="T34" fmla="*/ 1234 w 3612"/>
              <a:gd name="T35" fmla="*/ 59 h 62"/>
              <a:gd name="T36" fmla="*/ 1644 w 3612"/>
              <a:gd name="T37" fmla="*/ 61 h 62"/>
              <a:gd name="T38" fmla="*/ 1674 w 3612"/>
              <a:gd name="T39" fmla="*/ 58 h 62"/>
              <a:gd name="T40" fmla="*/ 1742 w 3612"/>
              <a:gd name="T41" fmla="*/ 55 h 62"/>
              <a:gd name="T42" fmla="*/ 1844 w 3612"/>
              <a:gd name="T43" fmla="*/ 50 h 62"/>
              <a:gd name="T44" fmla="*/ 1912 w 3612"/>
              <a:gd name="T45" fmla="*/ 45 h 62"/>
              <a:gd name="T46" fmla="*/ 1968 w 3612"/>
              <a:gd name="T47" fmla="*/ 40 h 62"/>
              <a:gd name="T48" fmla="*/ 2076 w 3612"/>
              <a:gd name="T49" fmla="*/ 37 h 62"/>
              <a:gd name="T50" fmla="*/ 2112 w 3612"/>
              <a:gd name="T51" fmla="*/ 34 h 62"/>
              <a:gd name="T52" fmla="*/ 2304 w 3612"/>
              <a:gd name="T53" fmla="*/ 29 h 62"/>
              <a:gd name="T54" fmla="*/ 2378 w 3612"/>
              <a:gd name="T55" fmla="*/ 26 h 62"/>
              <a:gd name="T56" fmla="*/ 2421 w 3612"/>
              <a:gd name="T57" fmla="*/ 22 h 62"/>
              <a:gd name="T58" fmla="*/ 2496 w 3612"/>
              <a:gd name="T59" fmla="*/ 20 h 62"/>
              <a:gd name="T60" fmla="*/ 2536 w 3612"/>
              <a:gd name="T61" fmla="*/ 17 h 62"/>
              <a:gd name="T62" fmla="*/ 2593 w 3612"/>
              <a:gd name="T63" fmla="*/ 14 h 62"/>
              <a:gd name="T64" fmla="*/ 2620 w 3612"/>
              <a:gd name="T65" fmla="*/ 11 h 62"/>
              <a:gd name="T66" fmla="*/ 2715 w 3612"/>
              <a:gd name="T67" fmla="*/ 9 h 62"/>
              <a:gd name="T68" fmla="*/ 2742 w 3612"/>
              <a:gd name="T69" fmla="*/ 6 h 62"/>
              <a:gd name="T70" fmla="*/ 2834 w 3612"/>
              <a:gd name="T71" fmla="*/ 3 h 62"/>
              <a:gd name="T72" fmla="*/ 2862 w 3612"/>
              <a:gd name="T73" fmla="*/ 0 h 62"/>
              <a:gd name="T74" fmla="*/ 2889 w 3612"/>
              <a:gd name="T75" fmla="*/ 3 h 62"/>
              <a:gd name="T76" fmla="*/ 2928 w 3612"/>
              <a:gd name="T77" fmla="*/ 3 h 62"/>
              <a:gd name="T78" fmla="*/ 2964 w 3612"/>
              <a:gd name="T79" fmla="*/ 3 h 62"/>
              <a:gd name="T80" fmla="*/ 2995 w 3612"/>
              <a:gd name="T81" fmla="*/ 3 h 62"/>
              <a:gd name="T82" fmla="*/ 3382 w 3612"/>
              <a:gd name="T83" fmla="*/ 5 h 62"/>
              <a:gd name="T84" fmla="*/ 3403 w 3612"/>
              <a:gd name="T85" fmla="*/ 8 h 62"/>
              <a:gd name="T86" fmla="*/ 3455 w 3612"/>
              <a:gd name="T87" fmla="*/ 11 h 62"/>
              <a:gd name="T88" fmla="*/ 3465 w 3612"/>
              <a:gd name="T89" fmla="*/ 13 h 62"/>
              <a:gd name="T90" fmla="*/ 3515 w 3612"/>
              <a:gd name="T91" fmla="*/ 19 h 62"/>
              <a:gd name="T92" fmla="*/ 3534 w 3612"/>
              <a:gd name="T93" fmla="*/ 22 h 62"/>
              <a:gd name="T94" fmla="*/ 3549 w 3612"/>
              <a:gd name="T95" fmla="*/ 26 h 62"/>
              <a:gd name="T96" fmla="*/ 3576 w 3612"/>
              <a:gd name="T97" fmla="*/ 34 h 62"/>
              <a:gd name="T98" fmla="*/ 3586 w 3612"/>
              <a:gd name="T99" fmla="*/ 37 h 62"/>
              <a:gd name="T100" fmla="*/ 3592 w 3612"/>
              <a:gd name="T101" fmla="*/ 39 h 62"/>
              <a:gd name="T102" fmla="*/ 3598 w 3612"/>
              <a:gd name="T103"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2" h="62">
                <a:moveTo>
                  <a:pt x="0" y="39"/>
                </a:moveTo>
                <a:lnTo>
                  <a:pt x="8" y="39"/>
                </a:lnTo>
                <a:lnTo>
                  <a:pt x="14" y="37"/>
                </a:lnTo>
                <a:lnTo>
                  <a:pt x="19" y="36"/>
                </a:lnTo>
                <a:lnTo>
                  <a:pt x="22" y="34"/>
                </a:lnTo>
                <a:lnTo>
                  <a:pt x="24" y="32"/>
                </a:lnTo>
                <a:lnTo>
                  <a:pt x="25" y="31"/>
                </a:lnTo>
                <a:lnTo>
                  <a:pt x="27" y="30"/>
                </a:lnTo>
                <a:lnTo>
                  <a:pt x="33" y="28"/>
                </a:lnTo>
                <a:lnTo>
                  <a:pt x="64" y="25"/>
                </a:lnTo>
                <a:lnTo>
                  <a:pt x="75" y="23"/>
                </a:lnTo>
                <a:lnTo>
                  <a:pt x="83" y="21"/>
                </a:lnTo>
                <a:lnTo>
                  <a:pt x="91" y="20"/>
                </a:lnTo>
                <a:lnTo>
                  <a:pt x="103" y="18"/>
                </a:lnTo>
                <a:lnTo>
                  <a:pt x="135" y="14"/>
                </a:lnTo>
                <a:lnTo>
                  <a:pt x="148" y="13"/>
                </a:lnTo>
                <a:lnTo>
                  <a:pt x="185" y="11"/>
                </a:lnTo>
                <a:lnTo>
                  <a:pt x="328" y="10"/>
                </a:lnTo>
                <a:lnTo>
                  <a:pt x="452" y="15"/>
                </a:lnTo>
                <a:lnTo>
                  <a:pt x="560" y="16"/>
                </a:lnTo>
                <a:lnTo>
                  <a:pt x="597" y="18"/>
                </a:lnTo>
                <a:lnTo>
                  <a:pt x="630" y="20"/>
                </a:lnTo>
                <a:lnTo>
                  <a:pt x="704" y="22"/>
                </a:lnTo>
                <a:lnTo>
                  <a:pt x="726" y="23"/>
                </a:lnTo>
                <a:lnTo>
                  <a:pt x="739" y="25"/>
                </a:lnTo>
                <a:lnTo>
                  <a:pt x="780" y="27"/>
                </a:lnTo>
                <a:lnTo>
                  <a:pt x="817" y="31"/>
                </a:lnTo>
                <a:lnTo>
                  <a:pt x="872" y="33"/>
                </a:lnTo>
                <a:lnTo>
                  <a:pt x="958" y="41"/>
                </a:lnTo>
                <a:lnTo>
                  <a:pt x="990" y="43"/>
                </a:lnTo>
                <a:lnTo>
                  <a:pt x="1036" y="44"/>
                </a:lnTo>
                <a:lnTo>
                  <a:pt x="1055" y="46"/>
                </a:lnTo>
                <a:lnTo>
                  <a:pt x="1063" y="47"/>
                </a:lnTo>
                <a:lnTo>
                  <a:pt x="1121" y="52"/>
                </a:lnTo>
                <a:lnTo>
                  <a:pt x="1192" y="57"/>
                </a:lnTo>
                <a:lnTo>
                  <a:pt x="1234" y="59"/>
                </a:lnTo>
                <a:lnTo>
                  <a:pt x="1337" y="61"/>
                </a:lnTo>
                <a:lnTo>
                  <a:pt x="1644" y="61"/>
                </a:lnTo>
                <a:lnTo>
                  <a:pt x="1664" y="59"/>
                </a:lnTo>
                <a:lnTo>
                  <a:pt x="1674" y="58"/>
                </a:lnTo>
                <a:lnTo>
                  <a:pt x="1702" y="56"/>
                </a:lnTo>
                <a:lnTo>
                  <a:pt x="1742" y="55"/>
                </a:lnTo>
                <a:lnTo>
                  <a:pt x="1801" y="52"/>
                </a:lnTo>
                <a:lnTo>
                  <a:pt x="1844" y="50"/>
                </a:lnTo>
                <a:lnTo>
                  <a:pt x="1889" y="46"/>
                </a:lnTo>
                <a:lnTo>
                  <a:pt x="1912" y="45"/>
                </a:lnTo>
                <a:lnTo>
                  <a:pt x="1925" y="44"/>
                </a:lnTo>
                <a:lnTo>
                  <a:pt x="1968" y="40"/>
                </a:lnTo>
                <a:lnTo>
                  <a:pt x="2044" y="39"/>
                </a:lnTo>
                <a:lnTo>
                  <a:pt x="2076" y="37"/>
                </a:lnTo>
                <a:lnTo>
                  <a:pt x="2089" y="36"/>
                </a:lnTo>
                <a:lnTo>
                  <a:pt x="2112" y="34"/>
                </a:lnTo>
                <a:lnTo>
                  <a:pt x="2260" y="31"/>
                </a:lnTo>
                <a:lnTo>
                  <a:pt x="2304" y="29"/>
                </a:lnTo>
                <a:lnTo>
                  <a:pt x="2361" y="27"/>
                </a:lnTo>
                <a:lnTo>
                  <a:pt x="2378" y="26"/>
                </a:lnTo>
                <a:lnTo>
                  <a:pt x="2386" y="24"/>
                </a:lnTo>
                <a:lnTo>
                  <a:pt x="2421" y="22"/>
                </a:lnTo>
                <a:lnTo>
                  <a:pt x="2485" y="21"/>
                </a:lnTo>
                <a:lnTo>
                  <a:pt x="2496" y="20"/>
                </a:lnTo>
                <a:lnTo>
                  <a:pt x="2508" y="19"/>
                </a:lnTo>
                <a:lnTo>
                  <a:pt x="2536" y="17"/>
                </a:lnTo>
                <a:lnTo>
                  <a:pt x="2586" y="15"/>
                </a:lnTo>
                <a:lnTo>
                  <a:pt x="2593" y="14"/>
                </a:lnTo>
                <a:lnTo>
                  <a:pt x="2601" y="13"/>
                </a:lnTo>
                <a:lnTo>
                  <a:pt x="2620" y="11"/>
                </a:lnTo>
                <a:lnTo>
                  <a:pt x="2709" y="10"/>
                </a:lnTo>
                <a:lnTo>
                  <a:pt x="2715" y="9"/>
                </a:lnTo>
                <a:lnTo>
                  <a:pt x="2721" y="7"/>
                </a:lnTo>
                <a:lnTo>
                  <a:pt x="2742" y="6"/>
                </a:lnTo>
                <a:lnTo>
                  <a:pt x="2826" y="4"/>
                </a:lnTo>
                <a:lnTo>
                  <a:pt x="2834" y="3"/>
                </a:lnTo>
                <a:lnTo>
                  <a:pt x="2842" y="2"/>
                </a:lnTo>
                <a:lnTo>
                  <a:pt x="2862" y="0"/>
                </a:lnTo>
                <a:lnTo>
                  <a:pt x="2875" y="1"/>
                </a:lnTo>
                <a:lnTo>
                  <a:pt x="2889" y="3"/>
                </a:lnTo>
                <a:lnTo>
                  <a:pt x="2908" y="1"/>
                </a:lnTo>
                <a:lnTo>
                  <a:pt x="2928" y="3"/>
                </a:lnTo>
                <a:lnTo>
                  <a:pt x="2947" y="1"/>
                </a:lnTo>
                <a:lnTo>
                  <a:pt x="2964" y="3"/>
                </a:lnTo>
                <a:lnTo>
                  <a:pt x="2982" y="1"/>
                </a:lnTo>
                <a:lnTo>
                  <a:pt x="2995" y="3"/>
                </a:lnTo>
                <a:lnTo>
                  <a:pt x="3031" y="5"/>
                </a:lnTo>
                <a:lnTo>
                  <a:pt x="3382" y="5"/>
                </a:lnTo>
                <a:lnTo>
                  <a:pt x="3397" y="6"/>
                </a:lnTo>
                <a:lnTo>
                  <a:pt x="3403" y="8"/>
                </a:lnTo>
                <a:lnTo>
                  <a:pt x="3417" y="10"/>
                </a:lnTo>
                <a:lnTo>
                  <a:pt x="3455" y="11"/>
                </a:lnTo>
                <a:lnTo>
                  <a:pt x="3460" y="12"/>
                </a:lnTo>
                <a:lnTo>
                  <a:pt x="3465" y="13"/>
                </a:lnTo>
                <a:lnTo>
                  <a:pt x="3479" y="15"/>
                </a:lnTo>
                <a:lnTo>
                  <a:pt x="3515" y="19"/>
                </a:lnTo>
                <a:lnTo>
                  <a:pt x="3525" y="20"/>
                </a:lnTo>
                <a:lnTo>
                  <a:pt x="3534" y="22"/>
                </a:lnTo>
                <a:lnTo>
                  <a:pt x="3541" y="24"/>
                </a:lnTo>
                <a:lnTo>
                  <a:pt x="3549" y="26"/>
                </a:lnTo>
                <a:lnTo>
                  <a:pt x="3569" y="32"/>
                </a:lnTo>
                <a:lnTo>
                  <a:pt x="3576" y="34"/>
                </a:lnTo>
                <a:lnTo>
                  <a:pt x="3581" y="36"/>
                </a:lnTo>
                <a:lnTo>
                  <a:pt x="3586" y="37"/>
                </a:lnTo>
                <a:lnTo>
                  <a:pt x="3589" y="38"/>
                </a:lnTo>
                <a:lnTo>
                  <a:pt x="3592" y="39"/>
                </a:lnTo>
                <a:lnTo>
                  <a:pt x="3595" y="41"/>
                </a:lnTo>
                <a:lnTo>
                  <a:pt x="3598" y="43"/>
                </a:lnTo>
                <a:lnTo>
                  <a:pt x="3611" y="5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6999" name="SMARTPenAnnotation256"/>
          <p:cNvSpPr>
            <a:spLocks/>
          </p:cNvSpPr>
          <p:nvPr/>
        </p:nvSpPr>
        <p:spPr bwMode="auto">
          <a:xfrm>
            <a:off x="527050" y="1000125"/>
            <a:ext cx="5770563" cy="215900"/>
          </a:xfrm>
          <a:custGeom>
            <a:avLst/>
            <a:gdLst>
              <a:gd name="T0" fmla="*/ 0 w 3635"/>
              <a:gd name="T1" fmla="*/ 135 h 136"/>
              <a:gd name="T2" fmla="*/ 10 w 3635"/>
              <a:gd name="T3" fmla="*/ 134 h 136"/>
              <a:gd name="T4" fmla="*/ 36 w 3635"/>
              <a:gd name="T5" fmla="*/ 130 h 136"/>
              <a:gd name="T6" fmla="*/ 66 w 3635"/>
              <a:gd name="T7" fmla="*/ 126 h 136"/>
              <a:gd name="T8" fmla="*/ 78 w 3635"/>
              <a:gd name="T9" fmla="*/ 123 h 136"/>
              <a:gd name="T10" fmla="*/ 92 w 3635"/>
              <a:gd name="T11" fmla="*/ 120 h 136"/>
              <a:gd name="T12" fmla="*/ 113 w 3635"/>
              <a:gd name="T13" fmla="*/ 116 h 136"/>
              <a:gd name="T14" fmla="*/ 200 w 3635"/>
              <a:gd name="T15" fmla="*/ 110 h 136"/>
              <a:gd name="T16" fmla="*/ 225 w 3635"/>
              <a:gd name="T17" fmla="*/ 107 h 136"/>
              <a:gd name="T18" fmla="*/ 257 w 3635"/>
              <a:gd name="T19" fmla="*/ 103 h 136"/>
              <a:gd name="T20" fmla="*/ 286 w 3635"/>
              <a:gd name="T21" fmla="*/ 100 h 136"/>
              <a:gd name="T22" fmla="*/ 348 w 3635"/>
              <a:gd name="T23" fmla="*/ 96 h 136"/>
              <a:gd name="T24" fmla="*/ 418 w 3635"/>
              <a:gd name="T25" fmla="*/ 91 h 136"/>
              <a:gd name="T26" fmla="*/ 478 w 3635"/>
              <a:gd name="T27" fmla="*/ 87 h 136"/>
              <a:gd name="T28" fmla="*/ 582 w 3635"/>
              <a:gd name="T29" fmla="*/ 84 h 136"/>
              <a:gd name="T30" fmla="*/ 691 w 3635"/>
              <a:gd name="T31" fmla="*/ 84 h 136"/>
              <a:gd name="T32" fmla="*/ 791 w 3635"/>
              <a:gd name="T33" fmla="*/ 80 h 136"/>
              <a:gd name="T34" fmla="*/ 901 w 3635"/>
              <a:gd name="T35" fmla="*/ 79 h 136"/>
              <a:gd name="T36" fmla="*/ 1084 w 3635"/>
              <a:gd name="T37" fmla="*/ 79 h 136"/>
              <a:gd name="T38" fmla="*/ 1160 w 3635"/>
              <a:gd name="T39" fmla="*/ 74 h 136"/>
              <a:gd name="T40" fmla="*/ 1310 w 3635"/>
              <a:gd name="T41" fmla="*/ 70 h 136"/>
              <a:gd name="T42" fmla="*/ 1382 w 3635"/>
              <a:gd name="T43" fmla="*/ 67 h 136"/>
              <a:gd name="T44" fmla="*/ 1469 w 3635"/>
              <a:gd name="T45" fmla="*/ 63 h 136"/>
              <a:gd name="T46" fmla="*/ 1541 w 3635"/>
              <a:gd name="T47" fmla="*/ 59 h 136"/>
              <a:gd name="T48" fmla="*/ 1618 w 3635"/>
              <a:gd name="T49" fmla="*/ 55 h 136"/>
              <a:gd name="T50" fmla="*/ 1652 w 3635"/>
              <a:gd name="T51" fmla="*/ 52 h 136"/>
              <a:gd name="T52" fmla="*/ 1737 w 3635"/>
              <a:gd name="T53" fmla="*/ 47 h 136"/>
              <a:gd name="T54" fmla="*/ 1801 w 3635"/>
              <a:gd name="T55" fmla="*/ 44 h 136"/>
              <a:gd name="T56" fmla="*/ 1832 w 3635"/>
              <a:gd name="T57" fmla="*/ 41 h 136"/>
              <a:gd name="T58" fmla="*/ 1876 w 3635"/>
              <a:gd name="T59" fmla="*/ 37 h 136"/>
              <a:gd name="T60" fmla="*/ 1984 w 3635"/>
              <a:gd name="T61" fmla="*/ 34 h 136"/>
              <a:gd name="T62" fmla="*/ 2052 w 3635"/>
              <a:gd name="T63" fmla="*/ 30 h 136"/>
              <a:gd name="T64" fmla="*/ 2109 w 3635"/>
              <a:gd name="T65" fmla="*/ 27 h 136"/>
              <a:gd name="T66" fmla="*/ 2206 w 3635"/>
              <a:gd name="T67" fmla="*/ 22 h 136"/>
              <a:gd name="T68" fmla="*/ 2244 w 3635"/>
              <a:gd name="T69" fmla="*/ 18 h 136"/>
              <a:gd name="T70" fmla="*/ 2338 w 3635"/>
              <a:gd name="T71" fmla="*/ 14 h 136"/>
              <a:gd name="T72" fmla="*/ 2448 w 3635"/>
              <a:gd name="T73" fmla="*/ 8 h 136"/>
              <a:gd name="T74" fmla="*/ 2520 w 3635"/>
              <a:gd name="T75" fmla="*/ 4 h 136"/>
              <a:gd name="T76" fmla="*/ 2633 w 3635"/>
              <a:gd name="T77" fmla="*/ 0 h 136"/>
              <a:gd name="T78" fmla="*/ 2725 w 3635"/>
              <a:gd name="T79" fmla="*/ 1 h 136"/>
              <a:gd name="T80" fmla="*/ 2803 w 3635"/>
              <a:gd name="T81" fmla="*/ 8 h 136"/>
              <a:gd name="T82" fmla="*/ 2875 w 3635"/>
              <a:gd name="T83" fmla="*/ 12 h 136"/>
              <a:gd name="T84" fmla="*/ 2907 w 3635"/>
              <a:gd name="T85" fmla="*/ 16 h 136"/>
              <a:gd name="T86" fmla="*/ 2929 w 3635"/>
              <a:gd name="T87" fmla="*/ 18 h 136"/>
              <a:gd name="T88" fmla="*/ 2949 w 3635"/>
              <a:gd name="T89" fmla="*/ 21 h 136"/>
              <a:gd name="T90" fmla="*/ 2995 w 3635"/>
              <a:gd name="T91" fmla="*/ 25 h 136"/>
              <a:gd name="T92" fmla="*/ 3043 w 3635"/>
              <a:gd name="T93" fmla="*/ 31 h 136"/>
              <a:gd name="T94" fmla="*/ 3114 w 3635"/>
              <a:gd name="T95" fmla="*/ 34 h 136"/>
              <a:gd name="T96" fmla="*/ 3138 w 3635"/>
              <a:gd name="T97" fmla="*/ 38 h 136"/>
              <a:gd name="T98" fmla="*/ 3189 w 3635"/>
              <a:gd name="T99" fmla="*/ 41 h 136"/>
              <a:gd name="T100" fmla="*/ 3206 w 3635"/>
              <a:gd name="T101" fmla="*/ 44 h 136"/>
              <a:gd name="T102" fmla="*/ 3312 w 3635"/>
              <a:gd name="T103" fmla="*/ 48 h 136"/>
              <a:gd name="T104" fmla="*/ 3363 w 3635"/>
              <a:gd name="T105" fmla="*/ 52 h 136"/>
              <a:gd name="T106" fmla="*/ 3393 w 3635"/>
              <a:gd name="T107" fmla="*/ 56 h 136"/>
              <a:gd name="T108" fmla="*/ 3506 w 3635"/>
              <a:gd name="T109" fmla="*/ 56 h 136"/>
              <a:gd name="T110" fmla="*/ 3557 w 3635"/>
              <a:gd name="T111" fmla="*/ 56 h 136"/>
              <a:gd name="T112" fmla="*/ 3585 w 3635"/>
              <a:gd name="T113" fmla="*/ 51 h 136"/>
              <a:gd name="T114" fmla="*/ 3609 w 3635"/>
              <a:gd name="T115" fmla="*/ 50 h 136"/>
              <a:gd name="T116" fmla="*/ 3626 w 3635"/>
              <a:gd name="T117" fmla="*/ 46 h 136"/>
              <a:gd name="T118" fmla="*/ 3634 w 3635"/>
              <a:gd name="T119"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35" h="136">
                <a:moveTo>
                  <a:pt x="0" y="135"/>
                </a:moveTo>
                <a:lnTo>
                  <a:pt x="10" y="134"/>
                </a:lnTo>
                <a:lnTo>
                  <a:pt x="36" y="130"/>
                </a:lnTo>
                <a:lnTo>
                  <a:pt x="66" y="126"/>
                </a:lnTo>
                <a:lnTo>
                  <a:pt x="78" y="123"/>
                </a:lnTo>
                <a:lnTo>
                  <a:pt x="92" y="120"/>
                </a:lnTo>
                <a:lnTo>
                  <a:pt x="113" y="116"/>
                </a:lnTo>
                <a:lnTo>
                  <a:pt x="200" y="110"/>
                </a:lnTo>
                <a:lnTo>
                  <a:pt x="225" y="107"/>
                </a:lnTo>
                <a:lnTo>
                  <a:pt x="257" y="103"/>
                </a:lnTo>
                <a:lnTo>
                  <a:pt x="286" y="100"/>
                </a:lnTo>
                <a:lnTo>
                  <a:pt x="348" y="96"/>
                </a:lnTo>
                <a:lnTo>
                  <a:pt x="418" y="91"/>
                </a:lnTo>
                <a:lnTo>
                  <a:pt x="478" y="87"/>
                </a:lnTo>
                <a:lnTo>
                  <a:pt x="582" y="84"/>
                </a:lnTo>
                <a:lnTo>
                  <a:pt x="691" y="84"/>
                </a:lnTo>
                <a:lnTo>
                  <a:pt x="791" y="80"/>
                </a:lnTo>
                <a:lnTo>
                  <a:pt x="901" y="79"/>
                </a:lnTo>
                <a:lnTo>
                  <a:pt x="1084" y="79"/>
                </a:lnTo>
                <a:lnTo>
                  <a:pt x="1160" y="74"/>
                </a:lnTo>
                <a:lnTo>
                  <a:pt x="1310" y="70"/>
                </a:lnTo>
                <a:lnTo>
                  <a:pt x="1382" y="67"/>
                </a:lnTo>
                <a:lnTo>
                  <a:pt x="1469" y="63"/>
                </a:lnTo>
                <a:lnTo>
                  <a:pt x="1541" y="59"/>
                </a:lnTo>
                <a:lnTo>
                  <a:pt x="1618" y="55"/>
                </a:lnTo>
                <a:lnTo>
                  <a:pt x="1652" y="52"/>
                </a:lnTo>
                <a:lnTo>
                  <a:pt x="1737" y="47"/>
                </a:lnTo>
                <a:lnTo>
                  <a:pt x="1801" y="44"/>
                </a:lnTo>
                <a:lnTo>
                  <a:pt x="1832" y="41"/>
                </a:lnTo>
                <a:lnTo>
                  <a:pt x="1876" y="37"/>
                </a:lnTo>
                <a:lnTo>
                  <a:pt x="1984" y="34"/>
                </a:lnTo>
                <a:lnTo>
                  <a:pt x="2052" y="30"/>
                </a:lnTo>
                <a:lnTo>
                  <a:pt x="2109" y="27"/>
                </a:lnTo>
                <a:lnTo>
                  <a:pt x="2206" y="22"/>
                </a:lnTo>
                <a:lnTo>
                  <a:pt x="2244" y="18"/>
                </a:lnTo>
                <a:lnTo>
                  <a:pt x="2338" y="14"/>
                </a:lnTo>
                <a:lnTo>
                  <a:pt x="2448" y="8"/>
                </a:lnTo>
                <a:lnTo>
                  <a:pt x="2520" y="4"/>
                </a:lnTo>
                <a:lnTo>
                  <a:pt x="2633" y="0"/>
                </a:lnTo>
                <a:lnTo>
                  <a:pt x="2725" y="1"/>
                </a:lnTo>
                <a:lnTo>
                  <a:pt x="2803" y="8"/>
                </a:lnTo>
                <a:lnTo>
                  <a:pt x="2875" y="12"/>
                </a:lnTo>
                <a:lnTo>
                  <a:pt x="2907" y="16"/>
                </a:lnTo>
                <a:lnTo>
                  <a:pt x="2929" y="18"/>
                </a:lnTo>
                <a:lnTo>
                  <a:pt x="2949" y="21"/>
                </a:lnTo>
                <a:lnTo>
                  <a:pt x="2995" y="25"/>
                </a:lnTo>
                <a:lnTo>
                  <a:pt x="3043" y="31"/>
                </a:lnTo>
                <a:lnTo>
                  <a:pt x="3114" y="34"/>
                </a:lnTo>
                <a:lnTo>
                  <a:pt x="3138" y="38"/>
                </a:lnTo>
                <a:lnTo>
                  <a:pt x="3189" y="41"/>
                </a:lnTo>
                <a:lnTo>
                  <a:pt x="3206" y="44"/>
                </a:lnTo>
                <a:lnTo>
                  <a:pt x="3312" y="48"/>
                </a:lnTo>
                <a:lnTo>
                  <a:pt x="3363" y="52"/>
                </a:lnTo>
                <a:lnTo>
                  <a:pt x="3393" y="56"/>
                </a:lnTo>
                <a:lnTo>
                  <a:pt x="3506" y="56"/>
                </a:lnTo>
                <a:lnTo>
                  <a:pt x="3557" y="56"/>
                </a:lnTo>
                <a:lnTo>
                  <a:pt x="3585" y="51"/>
                </a:lnTo>
                <a:lnTo>
                  <a:pt x="3609" y="50"/>
                </a:lnTo>
                <a:lnTo>
                  <a:pt x="3626" y="46"/>
                </a:lnTo>
                <a:lnTo>
                  <a:pt x="3634" y="45"/>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0" name="SMARTPenAnnotation257"/>
          <p:cNvSpPr>
            <a:spLocks/>
          </p:cNvSpPr>
          <p:nvPr/>
        </p:nvSpPr>
        <p:spPr bwMode="auto">
          <a:xfrm>
            <a:off x="411163" y="1544638"/>
            <a:ext cx="2073275" cy="28575"/>
          </a:xfrm>
          <a:custGeom>
            <a:avLst/>
            <a:gdLst>
              <a:gd name="T0" fmla="*/ 0 w 1306"/>
              <a:gd name="T1" fmla="*/ 17 h 18"/>
              <a:gd name="T2" fmla="*/ 121 w 1306"/>
              <a:gd name="T3" fmla="*/ 17 h 18"/>
              <a:gd name="T4" fmla="*/ 132 w 1306"/>
              <a:gd name="T5" fmla="*/ 16 h 18"/>
              <a:gd name="T6" fmla="*/ 142 w 1306"/>
              <a:gd name="T7" fmla="*/ 15 h 18"/>
              <a:gd name="T8" fmla="*/ 151 w 1306"/>
              <a:gd name="T9" fmla="*/ 14 h 18"/>
              <a:gd name="T10" fmla="*/ 159 w 1306"/>
              <a:gd name="T11" fmla="*/ 13 h 18"/>
              <a:gd name="T12" fmla="*/ 167 w 1306"/>
              <a:gd name="T13" fmla="*/ 13 h 18"/>
              <a:gd name="T14" fmla="*/ 175 w 1306"/>
              <a:gd name="T15" fmla="*/ 12 h 18"/>
              <a:gd name="T16" fmla="*/ 191 w 1306"/>
              <a:gd name="T17" fmla="*/ 12 h 18"/>
              <a:gd name="T18" fmla="*/ 224 w 1306"/>
              <a:gd name="T19" fmla="*/ 11 h 18"/>
              <a:gd name="T20" fmla="*/ 235 w 1306"/>
              <a:gd name="T21" fmla="*/ 12 h 18"/>
              <a:gd name="T22" fmla="*/ 276 w 1306"/>
              <a:gd name="T23" fmla="*/ 15 h 18"/>
              <a:gd name="T24" fmla="*/ 288 w 1306"/>
              <a:gd name="T25" fmla="*/ 16 h 18"/>
              <a:gd name="T26" fmla="*/ 309 w 1306"/>
              <a:gd name="T27" fmla="*/ 16 h 18"/>
              <a:gd name="T28" fmla="*/ 355 w 1306"/>
              <a:gd name="T29" fmla="*/ 17 h 18"/>
              <a:gd name="T30" fmla="*/ 414 w 1306"/>
              <a:gd name="T31" fmla="*/ 17 h 18"/>
              <a:gd name="T32" fmla="*/ 451 w 1306"/>
              <a:gd name="T33" fmla="*/ 15 h 18"/>
              <a:gd name="T34" fmla="*/ 494 w 1306"/>
              <a:gd name="T35" fmla="*/ 13 h 18"/>
              <a:gd name="T36" fmla="*/ 524 w 1306"/>
              <a:gd name="T37" fmla="*/ 12 h 18"/>
              <a:gd name="T38" fmla="*/ 573 w 1306"/>
              <a:gd name="T39" fmla="*/ 12 h 18"/>
              <a:gd name="T40" fmla="*/ 694 w 1306"/>
              <a:gd name="T41" fmla="*/ 11 h 18"/>
              <a:gd name="T42" fmla="*/ 720 w 1306"/>
              <a:gd name="T43" fmla="*/ 11 h 18"/>
              <a:gd name="T44" fmla="*/ 791 w 1306"/>
              <a:gd name="T45" fmla="*/ 8 h 18"/>
              <a:gd name="T46" fmla="*/ 856 w 1306"/>
              <a:gd name="T47" fmla="*/ 6 h 18"/>
              <a:gd name="T48" fmla="*/ 990 w 1306"/>
              <a:gd name="T49" fmla="*/ 6 h 18"/>
              <a:gd name="T50" fmla="*/ 1187 w 1306"/>
              <a:gd name="T51" fmla="*/ 1 h 18"/>
              <a:gd name="T52" fmla="*/ 1280 w 1306"/>
              <a:gd name="T53" fmla="*/ 0 h 18"/>
              <a:gd name="T54" fmla="*/ 1284 w 1306"/>
              <a:gd name="T55" fmla="*/ 1 h 18"/>
              <a:gd name="T56" fmla="*/ 1288 w 1306"/>
              <a:gd name="T57" fmla="*/ 2 h 18"/>
              <a:gd name="T58" fmla="*/ 1292 w 1306"/>
              <a:gd name="T59" fmla="*/ 3 h 18"/>
              <a:gd name="T60" fmla="*/ 1295 w 1306"/>
              <a:gd name="T61" fmla="*/ 4 h 18"/>
              <a:gd name="T62" fmla="*/ 1297 w 1306"/>
              <a:gd name="T63" fmla="*/ 5 h 18"/>
              <a:gd name="T64" fmla="*/ 1305 w 1306"/>
              <a:gd name="T6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6" h="18">
                <a:moveTo>
                  <a:pt x="0" y="17"/>
                </a:moveTo>
                <a:lnTo>
                  <a:pt x="121" y="17"/>
                </a:lnTo>
                <a:lnTo>
                  <a:pt x="132" y="16"/>
                </a:lnTo>
                <a:lnTo>
                  <a:pt x="142" y="15"/>
                </a:lnTo>
                <a:lnTo>
                  <a:pt x="151" y="14"/>
                </a:lnTo>
                <a:lnTo>
                  <a:pt x="159" y="13"/>
                </a:lnTo>
                <a:lnTo>
                  <a:pt x="167" y="13"/>
                </a:lnTo>
                <a:lnTo>
                  <a:pt x="175" y="12"/>
                </a:lnTo>
                <a:lnTo>
                  <a:pt x="191" y="12"/>
                </a:lnTo>
                <a:lnTo>
                  <a:pt x="224" y="11"/>
                </a:lnTo>
                <a:lnTo>
                  <a:pt x="235" y="12"/>
                </a:lnTo>
                <a:lnTo>
                  <a:pt x="276" y="15"/>
                </a:lnTo>
                <a:lnTo>
                  <a:pt x="288" y="16"/>
                </a:lnTo>
                <a:lnTo>
                  <a:pt x="309" y="16"/>
                </a:lnTo>
                <a:lnTo>
                  <a:pt x="355" y="17"/>
                </a:lnTo>
                <a:lnTo>
                  <a:pt x="414" y="17"/>
                </a:lnTo>
                <a:lnTo>
                  <a:pt x="451" y="15"/>
                </a:lnTo>
                <a:lnTo>
                  <a:pt x="494" y="13"/>
                </a:lnTo>
                <a:lnTo>
                  <a:pt x="524" y="12"/>
                </a:lnTo>
                <a:lnTo>
                  <a:pt x="573" y="12"/>
                </a:lnTo>
                <a:lnTo>
                  <a:pt x="694" y="11"/>
                </a:lnTo>
                <a:lnTo>
                  <a:pt x="720" y="11"/>
                </a:lnTo>
                <a:lnTo>
                  <a:pt x="791" y="8"/>
                </a:lnTo>
                <a:lnTo>
                  <a:pt x="856" y="6"/>
                </a:lnTo>
                <a:lnTo>
                  <a:pt x="990" y="6"/>
                </a:lnTo>
                <a:lnTo>
                  <a:pt x="1187" y="1"/>
                </a:lnTo>
                <a:lnTo>
                  <a:pt x="1280" y="0"/>
                </a:lnTo>
                <a:lnTo>
                  <a:pt x="1284" y="1"/>
                </a:lnTo>
                <a:lnTo>
                  <a:pt x="1288" y="2"/>
                </a:lnTo>
                <a:lnTo>
                  <a:pt x="1292" y="3"/>
                </a:lnTo>
                <a:lnTo>
                  <a:pt x="1295" y="4"/>
                </a:lnTo>
                <a:lnTo>
                  <a:pt x="1297" y="5"/>
                </a:lnTo>
                <a:lnTo>
                  <a:pt x="1305" y="6"/>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1" name="SMARTPenAnnotation258"/>
          <p:cNvSpPr>
            <a:spLocks/>
          </p:cNvSpPr>
          <p:nvPr/>
        </p:nvSpPr>
        <p:spPr bwMode="auto">
          <a:xfrm>
            <a:off x="4830763" y="1473200"/>
            <a:ext cx="1260475" cy="55563"/>
          </a:xfrm>
          <a:custGeom>
            <a:avLst/>
            <a:gdLst>
              <a:gd name="T0" fmla="*/ 0 w 794"/>
              <a:gd name="T1" fmla="*/ 0 h 35"/>
              <a:gd name="T2" fmla="*/ 41 w 794"/>
              <a:gd name="T3" fmla="*/ 0 h 35"/>
              <a:gd name="T4" fmla="*/ 48 w 794"/>
              <a:gd name="T5" fmla="*/ 1 h 35"/>
              <a:gd name="T6" fmla="*/ 55 w 794"/>
              <a:gd name="T7" fmla="*/ 2 h 35"/>
              <a:gd name="T8" fmla="*/ 73 w 794"/>
              <a:gd name="T9" fmla="*/ 5 h 35"/>
              <a:gd name="T10" fmla="*/ 95 w 794"/>
              <a:gd name="T11" fmla="*/ 8 h 35"/>
              <a:gd name="T12" fmla="*/ 105 w 794"/>
              <a:gd name="T13" fmla="*/ 9 h 35"/>
              <a:gd name="T14" fmla="*/ 113 w 794"/>
              <a:gd name="T15" fmla="*/ 10 h 35"/>
              <a:gd name="T16" fmla="*/ 128 w 794"/>
              <a:gd name="T17" fmla="*/ 11 h 35"/>
              <a:gd name="T18" fmla="*/ 143 w 794"/>
              <a:gd name="T19" fmla="*/ 11 h 35"/>
              <a:gd name="T20" fmla="*/ 150 w 794"/>
              <a:gd name="T21" fmla="*/ 12 h 35"/>
              <a:gd name="T22" fmla="*/ 158 w 794"/>
              <a:gd name="T23" fmla="*/ 13 h 35"/>
              <a:gd name="T24" fmla="*/ 165 w 794"/>
              <a:gd name="T25" fmla="*/ 14 h 35"/>
              <a:gd name="T26" fmla="*/ 173 w 794"/>
              <a:gd name="T27" fmla="*/ 15 h 35"/>
              <a:gd name="T28" fmla="*/ 188 w 794"/>
              <a:gd name="T29" fmla="*/ 16 h 35"/>
              <a:gd name="T30" fmla="*/ 210 w 794"/>
              <a:gd name="T31" fmla="*/ 17 h 35"/>
              <a:gd name="T32" fmla="*/ 218 w 794"/>
              <a:gd name="T33" fmla="*/ 17 h 35"/>
              <a:gd name="T34" fmla="*/ 225 w 794"/>
              <a:gd name="T35" fmla="*/ 19 h 35"/>
              <a:gd name="T36" fmla="*/ 233 w 794"/>
              <a:gd name="T37" fmla="*/ 20 h 35"/>
              <a:gd name="T38" fmla="*/ 241 w 794"/>
              <a:gd name="T39" fmla="*/ 21 h 35"/>
              <a:gd name="T40" fmla="*/ 258 w 794"/>
              <a:gd name="T41" fmla="*/ 22 h 35"/>
              <a:gd name="T42" fmla="*/ 282 w 794"/>
              <a:gd name="T43" fmla="*/ 22 h 35"/>
              <a:gd name="T44" fmla="*/ 290 w 794"/>
              <a:gd name="T45" fmla="*/ 23 h 35"/>
              <a:gd name="T46" fmla="*/ 298 w 794"/>
              <a:gd name="T47" fmla="*/ 24 h 35"/>
              <a:gd name="T48" fmla="*/ 306 w 794"/>
              <a:gd name="T49" fmla="*/ 26 h 35"/>
              <a:gd name="T50" fmla="*/ 314 w 794"/>
              <a:gd name="T51" fmla="*/ 26 h 35"/>
              <a:gd name="T52" fmla="*/ 331 w 794"/>
              <a:gd name="T53" fmla="*/ 27 h 35"/>
              <a:gd name="T54" fmla="*/ 356 w 794"/>
              <a:gd name="T55" fmla="*/ 28 h 35"/>
              <a:gd name="T56" fmla="*/ 386 w 794"/>
              <a:gd name="T57" fmla="*/ 30 h 35"/>
              <a:gd name="T58" fmla="*/ 421 w 794"/>
              <a:gd name="T59" fmla="*/ 32 h 35"/>
              <a:gd name="T60" fmla="*/ 445 w 794"/>
              <a:gd name="T61" fmla="*/ 33 h 35"/>
              <a:gd name="T62" fmla="*/ 520 w 794"/>
              <a:gd name="T63" fmla="*/ 34 h 35"/>
              <a:gd name="T64" fmla="*/ 542 w 794"/>
              <a:gd name="T65" fmla="*/ 33 h 35"/>
              <a:gd name="T66" fmla="*/ 560 w 794"/>
              <a:gd name="T67" fmla="*/ 32 h 35"/>
              <a:gd name="T68" fmla="*/ 574 w 794"/>
              <a:gd name="T69" fmla="*/ 31 h 35"/>
              <a:gd name="T70" fmla="*/ 586 w 794"/>
              <a:gd name="T71" fmla="*/ 30 h 35"/>
              <a:gd name="T72" fmla="*/ 606 w 794"/>
              <a:gd name="T73" fmla="*/ 29 h 35"/>
              <a:gd name="T74" fmla="*/ 626 w 794"/>
              <a:gd name="T75" fmla="*/ 29 h 35"/>
              <a:gd name="T76" fmla="*/ 661 w 794"/>
              <a:gd name="T77" fmla="*/ 28 h 35"/>
              <a:gd name="T78" fmla="*/ 667 w 794"/>
              <a:gd name="T79" fmla="*/ 28 h 35"/>
              <a:gd name="T80" fmla="*/ 674 w 794"/>
              <a:gd name="T81" fmla="*/ 27 h 35"/>
              <a:gd name="T82" fmla="*/ 680 w 794"/>
              <a:gd name="T83" fmla="*/ 25 h 35"/>
              <a:gd name="T84" fmla="*/ 686 w 794"/>
              <a:gd name="T85" fmla="*/ 24 h 35"/>
              <a:gd name="T86" fmla="*/ 697 w 794"/>
              <a:gd name="T87" fmla="*/ 23 h 35"/>
              <a:gd name="T88" fmla="*/ 703 w 794"/>
              <a:gd name="T89" fmla="*/ 24 h 35"/>
              <a:gd name="T90" fmla="*/ 709 w 794"/>
              <a:gd name="T91" fmla="*/ 25 h 35"/>
              <a:gd name="T92" fmla="*/ 714 w 794"/>
              <a:gd name="T93" fmla="*/ 26 h 35"/>
              <a:gd name="T94" fmla="*/ 719 w 794"/>
              <a:gd name="T95" fmla="*/ 27 h 35"/>
              <a:gd name="T96" fmla="*/ 728 w 794"/>
              <a:gd name="T97" fmla="*/ 28 h 35"/>
              <a:gd name="T98" fmla="*/ 752 w 794"/>
              <a:gd name="T99" fmla="*/ 28 h 35"/>
              <a:gd name="T100" fmla="*/ 774 w 794"/>
              <a:gd name="T101" fmla="*/ 28 h 35"/>
              <a:gd name="T102" fmla="*/ 778 w 794"/>
              <a:gd name="T103" fmla="*/ 29 h 35"/>
              <a:gd name="T104" fmla="*/ 782 w 794"/>
              <a:gd name="T105" fmla="*/ 30 h 35"/>
              <a:gd name="T106" fmla="*/ 793 w 794"/>
              <a:gd name="T10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4" h="35">
                <a:moveTo>
                  <a:pt x="0" y="0"/>
                </a:moveTo>
                <a:lnTo>
                  <a:pt x="41" y="0"/>
                </a:lnTo>
                <a:lnTo>
                  <a:pt x="48" y="1"/>
                </a:lnTo>
                <a:lnTo>
                  <a:pt x="55" y="2"/>
                </a:lnTo>
                <a:lnTo>
                  <a:pt x="73" y="5"/>
                </a:lnTo>
                <a:lnTo>
                  <a:pt x="95" y="8"/>
                </a:lnTo>
                <a:lnTo>
                  <a:pt x="105" y="9"/>
                </a:lnTo>
                <a:lnTo>
                  <a:pt x="113" y="10"/>
                </a:lnTo>
                <a:lnTo>
                  <a:pt x="128" y="11"/>
                </a:lnTo>
                <a:lnTo>
                  <a:pt x="143" y="11"/>
                </a:lnTo>
                <a:lnTo>
                  <a:pt x="150" y="12"/>
                </a:lnTo>
                <a:lnTo>
                  <a:pt x="158" y="13"/>
                </a:lnTo>
                <a:lnTo>
                  <a:pt x="165" y="14"/>
                </a:lnTo>
                <a:lnTo>
                  <a:pt x="173" y="15"/>
                </a:lnTo>
                <a:lnTo>
                  <a:pt x="188" y="16"/>
                </a:lnTo>
                <a:lnTo>
                  <a:pt x="210" y="17"/>
                </a:lnTo>
                <a:lnTo>
                  <a:pt x="218" y="17"/>
                </a:lnTo>
                <a:lnTo>
                  <a:pt x="225" y="19"/>
                </a:lnTo>
                <a:lnTo>
                  <a:pt x="233" y="20"/>
                </a:lnTo>
                <a:lnTo>
                  <a:pt x="241" y="21"/>
                </a:lnTo>
                <a:lnTo>
                  <a:pt x="258" y="22"/>
                </a:lnTo>
                <a:lnTo>
                  <a:pt x="282" y="22"/>
                </a:lnTo>
                <a:lnTo>
                  <a:pt x="290" y="23"/>
                </a:lnTo>
                <a:lnTo>
                  <a:pt x="298" y="24"/>
                </a:lnTo>
                <a:lnTo>
                  <a:pt x="306" y="26"/>
                </a:lnTo>
                <a:lnTo>
                  <a:pt x="314" y="26"/>
                </a:lnTo>
                <a:lnTo>
                  <a:pt x="331" y="27"/>
                </a:lnTo>
                <a:lnTo>
                  <a:pt x="356" y="28"/>
                </a:lnTo>
                <a:lnTo>
                  <a:pt x="386" y="30"/>
                </a:lnTo>
                <a:lnTo>
                  <a:pt x="421" y="32"/>
                </a:lnTo>
                <a:lnTo>
                  <a:pt x="445" y="33"/>
                </a:lnTo>
                <a:lnTo>
                  <a:pt x="520" y="34"/>
                </a:lnTo>
                <a:lnTo>
                  <a:pt x="542" y="33"/>
                </a:lnTo>
                <a:lnTo>
                  <a:pt x="560" y="32"/>
                </a:lnTo>
                <a:lnTo>
                  <a:pt x="574" y="31"/>
                </a:lnTo>
                <a:lnTo>
                  <a:pt x="586" y="30"/>
                </a:lnTo>
                <a:lnTo>
                  <a:pt x="606" y="29"/>
                </a:lnTo>
                <a:lnTo>
                  <a:pt x="626" y="29"/>
                </a:lnTo>
                <a:lnTo>
                  <a:pt x="661" y="28"/>
                </a:lnTo>
                <a:lnTo>
                  <a:pt x="667" y="28"/>
                </a:lnTo>
                <a:lnTo>
                  <a:pt x="674" y="27"/>
                </a:lnTo>
                <a:lnTo>
                  <a:pt x="680" y="25"/>
                </a:lnTo>
                <a:lnTo>
                  <a:pt x="686" y="24"/>
                </a:lnTo>
                <a:lnTo>
                  <a:pt x="697" y="23"/>
                </a:lnTo>
                <a:lnTo>
                  <a:pt x="703" y="24"/>
                </a:lnTo>
                <a:lnTo>
                  <a:pt x="709" y="25"/>
                </a:lnTo>
                <a:lnTo>
                  <a:pt x="714" y="26"/>
                </a:lnTo>
                <a:lnTo>
                  <a:pt x="719" y="27"/>
                </a:lnTo>
                <a:lnTo>
                  <a:pt x="728" y="28"/>
                </a:lnTo>
                <a:lnTo>
                  <a:pt x="752" y="28"/>
                </a:lnTo>
                <a:lnTo>
                  <a:pt x="774" y="28"/>
                </a:lnTo>
                <a:lnTo>
                  <a:pt x="778" y="29"/>
                </a:lnTo>
                <a:lnTo>
                  <a:pt x="782" y="30"/>
                </a:lnTo>
                <a:lnTo>
                  <a:pt x="793" y="34"/>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2" name="SMARTPenAnnotation259"/>
          <p:cNvSpPr>
            <a:spLocks/>
          </p:cNvSpPr>
          <p:nvPr/>
        </p:nvSpPr>
        <p:spPr bwMode="auto">
          <a:xfrm>
            <a:off x="411163" y="1795463"/>
            <a:ext cx="1760537" cy="73025"/>
          </a:xfrm>
          <a:custGeom>
            <a:avLst/>
            <a:gdLst>
              <a:gd name="T0" fmla="*/ 0 w 1109"/>
              <a:gd name="T1" fmla="*/ 45 h 46"/>
              <a:gd name="T2" fmla="*/ 9 w 1109"/>
              <a:gd name="T3" fmla="*/ 39 h 46"/>
              <a:gd name="T4" fmla="*/ 12 w 1109"/>
              <a:gd name="T5" fmla="*/ 37 h 46"/>
              <a:gd name="T6" fmla="*/ 15 w 1109"/>
              <a:gd name="T7" fmla="*/ 36 h 46"/>
              <a:gd name="T8" fmla="*/ 20 w 1109"/>
              <a:gd name="T9" fmla="*/ 34 h 46"/>
              <a:gd name="T10" fmla="*/ 27 w 1109"/>
              <a:gd name="T11" fmla="*/ 33 h 46"/>
              <a:gd name="T12" fmla="*/ 31 w 1109"/>
              <a:gd name="T13" fmla="*/ 32 h 46"/>
              <a:gd name="T14" fmla="*/ 41 w 1109"/>
              <a:gd name="T15" fmla="*/ 29 h 46"/>
              <a:gd name="T16" fmla="*/ 51 w 1109"/>
              <a:gd name="T17" fmla="*/ 26 h 46"/>
              <a:gd name="T18" fmla="*/ 59 w 1109"/>
              <a:gd name="T19" fmla="*/ 24 h 46"/>
              <a:gd name="T20" fmla="*/ 69 w 1109"/>
              <a:gd name="T21" fmla="*/ 22 h 46"/>
              <a:gd name="T22" fmla="*/ 79 w 1109"/>
              <a:gd name="T23" fmla="*/ 20 h 46"/>
              <a:gd name="T24" fmla="*/ 89 w 1109"/>
              <a:gd name="T25" fmla="*/ 19 h 46"/>
              <a:gd name="T26" fmla="*/ 117 w 1109"/>
              <a:gd name="T27" fmla="*/ 17 h 46"/>
              <a:gd name="T28" fmla="*/ 191 w 1109"/>
              <a:gd name="T29" fmla="*/ 9 h 46"/>
              <a:gd name="T30" fmla="*/ 208 w 1109"/>
              <a:gd name="T31" fmla="*/ 8 h 46"/>
              <a:gd name="T32" fmla="*/ 226 w 1109"/>
              <a:gd name="T33" fmla="*/ 7 h 46"/>
              <a:gd name="T34" fmla="*/ 275 w 1109"/>
              <a:gd name="T35" fmla="*/ 6 h 46"/>
              <a:gd name="T36" fmla="*/ 322 w 1109"/>
              <a:gd name="T37" fmla="*/ 5 h 46"/>
              <a:gd name="T38" fmla="*/ 467 w 1109"/>
              <a:gd name="T39" fmla="*/ 0 h 46"/>
              <a:gd name="T40" fmla="*/ 496 w 1109"/>
              <a:gd name="T41" fmla="*/ 2 h 46"/>
              <a:gd name="T42" fmla="*/ 509 w 1109"/>
              <a:gd name="T43" fmla="*/ 3 h 46"/>
              <a:gd name="T44" fmla="*/ 528 w 1109"/>
              <a:gd name="T45" fmla="*/ 4 h 46"/>
              <a:gd name="T46" fmla="*/ 580 w 1109"/>
              <a:gd name="T47" fmla="*/ 5 h 46"/>
              <a:gd name="T48" fmla="*/ 613 w 1109"/>
              <a:gd name="T49" fmla="*/ 6 h 46"/>
              <a:gd name="T50" fmla="*/ 739 w 1109"/>
              <a:gd name="T51" fmla="*/ 14 h 46"/>
              <a:gd name="T52" fmla="*/ 757 w 1109"/>
              <a:gd name="T53" fmla="*/ 15 h 46"/>
              <a:gd name="T54" fmla="*/ 772 w 1109"/>
              <a:gd name="T55" fmla="*/ 16 h 46"/>
              <a:gd name="T56" fmla="*/ 785 w 1109"/>
              <a:gd name="T57" fmla="*/ 17 h 46"/>
              <a:gd name="T58" fmla="*/ 797 w 1109"/>
              <a:gd name="T59" fmla="*/ 19 h 46"/>
              <a:gd name="T60" fmla="*/ 811 w 1109"/>
              <a:gd name="T61" fmla="*/ 20 h 46"/>
              <a:gd name="T62" fmla="*/ 841 w 1109"/>
              <a:gd name="T63" fmla="*/ 21 h 46"/>
              <a:gd name="T64" fmla="*/ 854 w 1109"/>
              <a:gd name="T65" fmla="*/ 22 h 46"/>
              <a:gd name="T66" fmla="*/ 866 w 1109"/>
              <a:gd name="T67" fmla="*/ 23 h 46"/>
              <a:gd name="T68" fmla="*/ 877 w 1109"/>
              <a:gd name="T69" fmla="*/ 25 h 46"/>
              <a:gd name="T70" fmla="*/ 887 w 1109"/>
              <a:gd name="T71" fmla="*/ 26 h 46"/>
              <a:gd name="T72" fmla="*/ 950 w 1109"/>
              <a:gd name="T73" fmla="*/ 30 h 46"/>
              <a:gd name="T74" fmla="*/ 970 w 1109"/>
              <a:gd name="T75" fmla="*/ 31 h 46"/>
              <a:gd name="T76" fmla="*/ 1013 w 1109"/>
              <a:gd name="T77" fmla="*/ 33 h 46"/>
              <a:gd name="T78" fmla="*/ 1031 w 1109"/>
              <a:gd name="T79" fmla="*/ 33 h 46"/>
              <a:gd name="T80" fmla="*/ 1048 w 1109"/>
              <a:gd name="T81" fmla="*/ 35 h 46"/>
              <a:gd name="T82" fmla="*/ 1080 w 1109"/>
              <a:gd name="T83" fmla="*/ 38 h 46"/>
              <a:gd name="T84" fmla="*/ 1108 w 1109"/>
              <a:gd name="T85"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9" h="46">
                <a:moveTo>
                  <a:pt x="0" y="45"/>
                </a:moveTo>
                <a:lnTo>
                  <a:pt x="9" y="39"/>
                </a:lnTo>
                <a:lnTo>
                  <a:pt x="12" y="37"/>
                </a:lnTo>
                <a:lnTo>
                  <a:pt x="15" y="36"/>
                </a:lnTo>
                <a:lnTo>
                  <a:pt x="20" y="34"/>
                </a:lnTo>
                <a:lnTo>
                  <a:pt x="27" y="33"/>
                </a:lnTo>
                <a:lnTo>
                  <a:pt x="31" y="32"/>
                </a:lnTo>
                <a:lnTo>
                  <a:pt x="41" y="29"/>
                </a:lnTo>
                <a:lnTo>
                  <a:pt x="51" y="26"/>
                </a:lnTo>
                <a:lnTo>
                  <a:pt x="59" y="24"/>
                </a:lnTo>
                <a:lnTo>
                  <a:pt x="69" y="22"/>
                </a:lnTo>
                <a:lnTo>
                  <a:pt x="79" y="20"/>
                </a:lnTo>
                <a:lnTo>
                  <a:pt x="89" y="19"/>
                </a:lnTo>
                <a:lnTo>
                  <a:pt x="117" y="17"/>
                </a:lnTo>
                <a:lnTo>
                  <a:pt x="191" y="9"/>
                </a:lnTo>
                <a:lnTo>
                  <a:pt x="208" y="8"/>
                </a:lnTo>
                <a:lnTo>
                  <a:pt x="226" y="7"/>
                </a:lnTo>
                <a:lnTo>
                  <a:pt x="275" y="6"/>
                </a:lnTo>
                <a:lnTo>
                  <a:pt x="322" y="5"/>
                </a:lnTo>
                <a:lnTo>
                  <a:pt x="467" y="0"/>
                </a:lnTo>
                <a:lnTo>
                  <a:pt x="496" y="2"/>
                </a:lnTo>
                <a:lnTo>
                  <a:pt x="509" y="3"/>
                </a:lnTo>
                <a:lnTo>
                  <a:pt x="528" y="4"/>
                </a:lnTo>
                <a:lnTo>
                  <a:pt x="580" y="5"/>
                </a:lnTo>
                <a:lnTo>
                  <a:pt x="613" y="6"/>
                </a:lnTo>
                <a:lnTo>
                  <a:pt x="739" y="14"/>
                </a:lnTo>
                <a:lnTo>
                  <a:pt x="757" y="15"/>
                </a:lnTo>
                <a:lnTo>
                  <a:pt x="772" y="16"/>
                </a:lnTo>
                <a:lnTo>
                  <a:pt x="785" y="17"/>
                </a:lnTo>
                <a:lnTo>
                  <a:pt x="797" y="19"/>
                </a:lnTo>
                <a:lnTo>
                  <a:pt x="811" y="20"/>
                </a:lnTo>
                <a:lnTo>
                  <a:pt x="841" y="21"/>
                </a:lnTo>
                <a:lnTo>
                  <a:pt x="854" y="22"/>
                </a:lnTo>
                <a:lnTo>
                  <a:pt x="866" y="23"/>
                </a:lnTo>
                <a:lnTo>
                  <a:pt x="877" y="25"/>
                </a:lnTo>
                <a:lnTo>
                  <a:pt x="887" y="26"/>
                </a:lnTo>
                <a:lnTo>
                  <a:pt x="950" y="30"/>
                </a:lnTo>
                <a:lnTo>
                  <a:pt x="970" y="31"/>
                </a:lnTo>
                <a:lnTo>
                  <a:pt x="1013" y="33"/>
                </a:lnTo>
                <a:lnTo>
                  <a:pt x="1031" y="33"/>
                </a:lnTo>
                <a:lnTo>
                  <a:pt x="1048" y="35"/>
                </a:lnTo>
                <a:lnTo>
                  <a:pt x="1080" y="38"/>
                </a:lnTo>
                <a:lnTo>
                  <a:pt x="1108" y="39"/>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3" name="SMARTPenAnnotation260"/>
          <p:cNvSpPr>
            <a:spLocks/>
          </p:cNvSpPr>
          <p:nvPr/>
        </p:nvSpPr>
        <p:spPr bwMode="auto">
          <a:xfrm>
            <a:off x="276225" y="2759075"/>
            <a:ext cx="4127500" cy="73025"/>
          </a:xfrm>
          <a:custGeom>
            <a:avLst/>
            <a:gdLst>
              <a:gd name="T0" fmla="*/ 0 w 2600"/>
              <a:gd name="T1" fmla="*/ 6 h 46"/>
              <a:gd name="T2" fmla="*/ 446 w 2600"/>
              <a:gd name="T3" fmla="*/ 6 h 46"/>
              <a:gd name="T4" fmla="*/ 460 w 2600"/>
              <a:gd name="T5" fmla="*/ 5 h 46"/>
              <a:gd name="T6" fmla="*/ 472 w 2600"/>
              <a:gd name="T7" fmla="*/ 4 h 46"/>
              <a:gd name="T8" fmla="*/ 484 w 2600"/>
              <a:gd name="T9" fmla="*/ 3 h 46"/>
              <a:gd name="T10" fmla="*/ 495 w 2600"/>
              <a:gd name="T11" fmla="*/ 2 h 46"/>
              <a:gd name="T12" fmla="*/ 525 w 2600"/>
              <a:gd name="T13" fmla="*/ 1 h 46"/>
              <a:gd name="T14" fmla="*/ 592 w 2600"/>
              <a:gd name="T15" fmla="*/ 0 h 46"/>
              <a:gd name="T16" fmla="*/ 682 w 2600"/>
              <a:gd name="T17" fmla="*/ 0 h 46"/>
              <a:gd name="T18" fmla="*/ 724 w 2600"/>
              <a:gd name="T19" fmla="*/ 2 h 46"/>
              <a:gd name="T20" fmla="*/ 769 w 2600"/>
              <a:gd name="T21" fmla="*/ 4 h 46"/>
              <a:gd name="T22" fmla="*/ 812 w 2600"/>
              <a:gd name="T23" fmla="*/ 5 h 46"/>
              <a:gd name="T24" fmla="*/ 893 w 2600"/>
              <a:gd name="T25" fmla="*/ 6 h 46"/>
              <a:gd name="T26" fmla="*/ 1213 w 2600"/>
              <a:gd name="T27" fmla="*/ 6 h 46"/>
              <a:gd name="T28" fmla="*/ 1223 w 2600"/>
              <a:gd name="T29" fmla="*/ 6 h 46"/>
              <a:gd name="T30" fmla="*/ 1232 w 2600"/>
              <a:gd name="T31" fmla="*/ 7 h 46"/>
              <a:gd name="T32" fmla="*/ 1242 w 2600"/>
              <a:gd name="T33" fmla="*/ 9 h 46"/>
              <a:gd name="T34" fmla="*/ 1260 w 2600"/>
              <a:gd name="T35" fmla="*/ 10 h 46"/>
              <a:gd name="T36" fmla="*/ 1337 w 2600"/>
              <a:gd name="T37" fmla="*/ 15 h 46"/>
              <a:gd name="T38" fmla="*/ 1355 w 2600"/>
              <a:gd name="T39" fmla="*/ 17 h 46"/>
              <a:gd name="T40" fmla="*/ 1388 w 2600"/>
              <a:gd name="T41" fmla="*/ 21 h 46"/>
              <a:gd name="T42" fmla="*/ 1425 w 2600"/>
              <a:gd name="T43" fmla="*/ 25 h 46"/>
              <a:gd name="T44" fmla="*/ 1440 w 2600"/>
              <a:gd name="T45" fmla="*/ 26 h 46"/>
              <a:gd name="T46" fmla="*/ 1464 w 2600"/>
              <a:gd name="T47" fmla="*/ 27 h 46"/>
              <a:gd name="T48" fmla="*/ 1475 w 2600"/>
              <a:gd name="T49" fmla="*/ 28 h 46"/>
              <a:gd name="T50" fmla="*/ 1486 w 2600"/>
              <a:gd name="T51" fmla="*/ 29 h 46"/>
              <a:gd name="T52" fmla="*/ 1497 w 2600"/>
              <a:gd name="T53" fmla="*/ 31 h 46"/>
              <a:gd name="T54" fmla="*/ 1534 w 2600"/>
              <a:gd name="T55" fmla="*/ 34 h 46"/>
              <a:gd name="T56" fmla="*/ 1576 w 2600"/>
              <a:gd name="T57" fmla="*/ 37 h 46"/>
              <a:gd name="T58" fmla="*/ 1605 w 2600"/>
              <a:gd name="T59" fmla="*/ 38 h 46"/>
              <a:gd name="T60" fmla="*/ 1639 w 2600"/>
              <a:gd name="T61" fmla="*/ 39 h 46"/>
              <a:gd name="T62" fmla="*/ 1674 w 2600"/>
              <a:gd name="T63" fmla="*/ 41 h 46"/>
              <a:gd name="T64" fmla="*/ 1713 w 2600"/>
              <a:gd name="T65" fmla="*/ 43 h 46"/>
              <a:gd name="T66" fmla="*/ 1752 w 2600"/>
              <a:gd name="T67" fmla="*/ 45 h 46"/>
              <a:gd name="T68" fmla="*/ 1824 w 2600"/>
              <a:gd name="T69" fmla="*/ 45 h 46"/>
              <a:gd name="T70" fmla="*/ 2172 w 2600"/>
              <a:gd name="T71" fmla="*/ 45 h 46"/>
              <a:gd name="T72" fmla="*/ 2184 w 2600"/>
              <a:gd name="T73" fmla="*/ 45 h 46"/>
              <a:gd name="T74" fmla="*/ 2198 w 2600"/>
              <a:gd name="T75" fmla="*/ 43 h 46"/>
              <a:gd name="T76" fmla="*/ 2211 w 2600"/>
              <a:gd name="T77" fmla="*/ 42 h 46"/>
              <a:gd name="T78" fmla="*/ 2228 w 2600"/>
              <a:gd name="T79" fmla="*/ 41 h 46"/>
              <a:gd name="T80" fmla="*/ 2279 w 2600"/>
              <a:gd name="T81" fmla="*/ 40 h 46"/>
              <a:gd name="T82" fmla="*/ 2367 w 2600"/>
              <a:gd name="T83" fmla="*/ 40 h 46"/>
              <a:gd name="T84" fmla="*/ 2374 w 2600"/>
              <a:gd name="T85" fmla="*/ 39 h 46"/>
              <a:gd name="T86" fmla="*/ 2381 w 2600"/>
              <a:gd name="T87" fmla="*/ 38 h 46"/>
              <a:gd name="T88" fmla="*/ 2388 w 2600"/>
              <a:gd name="T89" fmla="*/ 37 h 46"/>
              <a:gd name="T90" fmla="*/ 2401 w 2600"/>
              <a:gd name="T91" fmla="*/ 36 h 46"/>
              <a:gd name="T92" fmla="*/ 2437 w 2600"/>
              <a:gd name="T93" fmla="*/ 35 h 46"/>
              <a:gd name="T94" fmla="*/ 2451 w 2600"/>
              <a:gd name="T95" fmla="*/ 34 h 46"/>
              <a:gd name="T96" fmla="*/ 2462 w 2600"/>
              <a:gd name="T97" fmla="*/ 33 h 46"/>
              <a:gd name="T98" fmla="*/ 2470 w 2600"/>
              <a:gd name="T99" fmla="*/ 31 h 46"/>
              <a:gd name="T100" fmla="*/ 2477 w 2600"/>
              <a:gd name="T101" fmla="*/ 30 h 46"/>
              <a:gd name="T102" fmla="*/ 2497 w 2600"/>
              <a:gd name="T103" fmla="*/ 29 h 46"/>
              <a:gd name="T104" fmla="*/ 2514 w 2600"/>
              <a:gd name="T105" fmla="*/ 28 h 46"/>
              <a:gd name="T106" fmla="*/ 2518 w 2600"/>
              <a:gd name="T107" fmla="*/ 27 h 46"/>
              <a:gd name="T108" fmla="*/ 2523 w 2600"/>
              <a:gd name="T109" fmla="*/ 25 h 46"/>
              <a:gd name="T110" fmla="*/ 2527 w 2600"/>
              <a:gd name="T111" fmla="*/ 24 h 46"/>
              <a:gd name="T112" fmla="*/ 2540 w 2600"/>
              <a:gd name="T113" fmla="*/ 23 h 46"/>
              <a:gd name="T114" fmla="*/ 2558 w 2600"/>
              <a:gd name="T115" fmla="*/ 22 h 46"/>
              <a:gd name="T116" fmla="*/ 2563 w 2600"/>
              <a:gd name="T117" fmla="*/ 21 h 46"/>
              <a:gd name="T118" fmla="*/ 2568 w 2600"/>
              <a:gd name="T119" fmla="*/ 20 h 46"/>
              <a:gd name="T120" fmla="*/ 2571 w 2600"/>
              <a:gd name="T121" fmla="*/ 19 h 46"/>
              <a:gd name="T122" fmla="*/ 2579 w 2600"/>
              <a:gd name="T123" fmla="*/ 18 h 46"/>
              <a:gd name="T124" fmla="*/ 2599 w 2600"/>
              <a:gd name="T125"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0" h="46">
                <a:moveTo>
                  <a:pt x="0" y="6"/>
                </a:moveTo>
                <a:lnTo>
                  <a:pt x="446" y="6"/>
                </a:lnTo>
                <a:lnTo>
                  <a:pt x="460" y="5"/>
                </a:lnTo>
                <a:lnTo>
                  <a:pt x="472" y="4"/>
                </a:lnTo>
                <a:lnTo>
                  <a:pt x="484" y="3"/>
                </a:lnTo>
                <a:lnTo>
                  <a:pt x="495" y="2"/>
                </a:lnTo>
                <a:lnTo>
                  <a:pt x="525" y="1"/>
                </a:lnTo>
                <a:lnTo>
                  <a:pt x="592" y="0"/>
                </a:lnTo>
                <a:lnTo>
                  <a:pt x="682" y="0"/>
                </a:lnTo>
                <a:lnTo>
                  <a:pt x="724" y="2"/>
                </a:lnTo>
                <a:lnTo>
                  <a:pt x="769" y="4"/>
                </a:lnTo>
                <a:lnTo>
                  <a:pt x="812" y="5"/>
                </a:lnTo>
                <a:lnTo>
                  <a:pt x="893" y="6"/>
                </a:lnTo>
                <a:lnTo>
                  <a:pt x="1213" y="6"/>
                </a:lnTo>
                <a:lnTo>
                  <a:pt x="1223" y="6"/>
                </a:lnTo>
                <a:lnTo>
                  <a:pt x="1232" y="7"/>
                </a:lnTo>
                <a:lnTo>
                  <a:pt x="1242" y="9"/>
                </a:lnTo>
                <a:lnTo>
                  <a:pt x="1260" y="10"/>
                </a:lnTo>
                <a:lnTo>
                  <a:pt x="1337" y="15"/>
                </a:lnTo>
                <a:lnTo>
                  <a:pt x="1355" y="17"/>
                </a:lnTo>
                <a:lnTo>
                  <a:pt x="1388" y="21"/>
                </a:lnTo>
                <a:lnTo>
                  <a:pt x="1425" y="25"/>
                </a:lnTo>
                <a:lnTo>
                  <a:pt x="1440" y="26"/>
                </a:lnTo>
                <a:lnTo>
                  <a:pt x="1464" y="27"/>
                </a:lnTo>
                <a:lnTo>
                  <a:pt x="1475" y="28"/>
                </a:lnTo>
                <a:lnTo>
                  <a:pt x="1486" y="29"/>
                </a:lnTo>
                <a:lnTo>
                  <a:pt x="1497" y="31"/>
                </a:lnTo>
                <a:lnTo>
                  <a:pt x="1534" y="34"/>
                </a:lnTo>
                <a:lnTo>
                  <a:pt x="1576" y="37"/>
                </a:lnTo>
                <a:lnTo>
                  <a:pt x="1605" y="38"/>
                </a:lnTo>
                <a:lnTo>
                  <a:pt x="1639" y="39"/>
                </a:lnTo>
                <a:lnTo>
                  <a:pt x="1674" y="41"/>
                </a:lnTo>
                <a:lnTo>
                  <a:pt x="1713" y="43"/>
                </a:lnTo>
                <a:lnTo>
                  <a:pt x="1752" y="45"/>
                </a:lnTo>
                <a:lnTo>
                  <a:pt x="1824" y="45"/>
                </a:lnTo>
                <a:lnTo>
                  <a:pt x="2172" y="45"/>
                </a:lnTo>
                <a:lnTo>
                  <a:pt x="2184" y="45"/>
                </a:lnTo>
                <a:lnTo>
                  <a:pt x="2198" y="43"/>
                </a:lnTo>
                <a:lnTo>
                  <a:pt x="2211" y="42"/>
                </a:lnTo>
                <a:lnTo>
                  <a:pt x="2228" y="41"/>
                </a:lnTo>
                <a:lnTo>
                  <a:pt x="2279" y="40"/>
                </a:lnTo>
                <a:lnTo>
                  <a:pt x="2367" y="40"/>
                </a:lnTo>
                <a:lnTo>
                  <a:pt x="2374" y="39"/>
                </a:lnTo>
                <a:lnTo>
                  <a:pt x="2381" y="38"/>
                </a:lnTo>
                <a:lnTo>
                  <a:pt x="2388" y="37"/>
                </a:lnTo>
                <a:lnTo>
                  <a:pt x="2401" y="36"/>
                </a:lnTo>
                <a:lnTo>
                  <a:pt x="2437" y="35"/>
                </a:lnTo>
                <a:lnTo>
                  <a:pt x="2451" y="34"/>
                </a:lnTo>
                <a:lnTo>
                  <a:pt x="2462" y="33"/>
                </a:lnTo>
                <a:lnTo>
                  <a:pt x="2470" y="31"/>
                </a:lnTo>
                <a:lnTo>
                  <a:pt x="2477" y="30"/>
                </a:lnTo>
                <a:lnTo>
                  <a:pt x="2497" y="29"/>
                </a:lnTo>
                <a:lnTo>
                  <a:pt x="2514" y="28"/>
                </a:lnTo>
                <a:lnTo>
                  <a:pt x="2518" y="27"/>
                </a:lnTo>
                <a:lnTo>
                  <a:pt x="2523" y="25"/>
                </a:lnTo>
                <a:lnTo>
                  <a:pt x="2527" y="24"/>
                </a:lnTo>
                <a:lnTo>
                  <a:pt x="2540" y="23"/>
                </a:lnTo>
                <a:lnTo>
                  <a:pt x="2558" y="22"/>
                </a:lnTo>
                <a:lnTo>
                  <a:pt x="2563" y="21"/>
                </a:lnTo>
                <a:lnTo>
                  <a:pt x="2568" y="20"/>
                </a:lnTo>
                <a:lnTo>
                  <a:pt x="2571" y="19"/>
                </a:lnTo>
                <a:lnTo>
                  <a:pt x="2579" y="18"/>
                </a:lnTo>
                <a:lnTo>
                  <a:pt x="2599" y="17"/>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4" name="SMARTPenAnnotation261"/>
          <p:cNvSpPr>
            <a:spLocks/>
          </p:cNvSpPr>
          <p:nvPr/>
        </p:nvSpPr>
        <p:spPr bwMode="auto">
          <a:xfrm>
            <a:off x="419100" y="3490913"/>
            <a:ext cx="2511425" cy="65087"/>
          </a:xfrm>
          <a:custGeom>
            <a:avLst/>
            <a:gdLst>
              <a:gd name="T0" fmla="*/ 0 w 1582"/>
              <a:gd name="T1" fmla="*/ 29 h 41"/>
              <a:gd name="T2" fmla="*/ 27 w 1582"/>
              <a:gd name="T3" fmla="*/ 28 h 41"/>
              <a:gd name="T4" fmla="*/ 33 w 1582"/>
              <a:gd name="T5" fmla="*/ 27 h 41"/>
              <a:gd name="T6" fmla="*/ 41 w 1582"/>
              <a:gd name="T7" fmla="*/ 26 h 41"/>
              <a:gd name="T8" fmla="*/ 51 w 1582"/>
              <a:gd name="T9" fmla="*/ 25 h 41"/>
              <a:gd name="T10" fmla="*/ 76 w 1582"/>
              <a:gd name="T11" fmla="*/ 24 h 41"/>
              <a:gd name="T12" fmla="*/ 89 w 1582"/>
              <a:gd name="T13" fmla="*/ 23 h 41"/>
              <a:gd name="T14" fmla="*/ 102 w 1582"/>
              <a:gd name="T15" fmla="*/ 22 h 41"/>
              <a:gd name="T16" fmla="*/ 115 w 1582"/>
              <a:gd name="T17" fmla="*/ 20 h 41"/>
              <a:gd name="T18" fmla="*/ 126 w 1582"/>
              <a:gd name="T19" fmla="*/ 19 h 41"/>
              <a:gd name="T20" fmla="*/ 145 w 1582"/>
              <a:gd name="T21" fmla="*/ 18 h 41"/>
              <a:gd name="T22" fmla="*/ 193 w 1582"/>
              <a:gd name="T23" fmla="*/ 17 h 41"/>
              <a:gd name="T24" fmla="*/ 281 w 1582"/>
              <a:gd name="T25" fmla="*/ 17 h 41"/>
              <a:gd name="T26" fmla="*/ 294 w 1582"/>
              <a:gd name="T27" fmla="*/ 17 h 41"/>
              <a:gd name="T28" fmla="*/ 305 w 1582"/>
              <a:gd name="T29" fmla="*/ 16 h 41"/>
              <a:gd name="T30" fmla="*/ 316 w 1582"/>
              <a:gd name="T31" fmla="*/ 14 h 41"/>
              <a:gd name="T32" fmla="*/ 330 w 1582"/>
              <a:gd name="T33" fmla="*/ 13 h 41"/>
              <a:gd name="T34" fmla="*/ 364 w 1582"/>
              <a:gd name="T35" fmla="*/ 12 h 41"/>
              <a:gd name="T36" fmla="*/ 522 w 1582"/>
              <a:gd name="T37" fmla="*/ 9 h 41"/>
              <a:gd name="T38" fmla="*/ 594 w 1582"/>
              <a:gd name="T39" fmla="*/ 6 h 41"/>
              <a:gd name="T40" fmla="*/ 646 w 1582"/>
              <a:gd name="T41" fmla="*/ 3 h 41"/>
              <a:gd name="T42" fmla="*/ 682 w 1582"/>
              <a:gd name="T43" fmla="*/ 1 h 41"/>
              <a:gd name="T44" fmla="*/ 723 w 1582"/>
              <a:gd name="T45" fmla="*/ 1 h 41"/>
              <a:gd name="T46" fmla="*/ 795 w 1582"/>
              <a:gd name="T47" fmla="*/ 0 h 41"/>
              <a:gd name="T48" fmla="*/ 865 w 1582"/>
              <a:gd name="T49" fmla="*/ 2 h 41"/>
              <a:gd name="T50" fmla="*/ 905 w 1582"/>
              <a:gd name="T51" fmla="*/ 3 h 41"/>
              <a:gd name="T52" fmla="*/ 935 w 1582"/>
              <a:gd name="T53" fmla="*/ 5 h 41"/>
              <a:gd name="T54" fmla="*/ 959 w 1582"/>
              <a:gd name="T55" fmla="*/ 7 h 41"/>
              <a:gd name="T56" fmla="*/ 979 w 1582"/>
              <a:gd name="T57" fmla="*/ 8 h 41"/>
              <a:gd name="T58" fmla="*/ 996 w 1582"/>
              <a:gd name="T59" fmla="*/ 9 h 41"/>
              <a:gd name="T60" fmla="*/ 1025 w 1582"/>
              <a:gd name="T61" fmla="*/ 11 h 41"/>
              <a:gd name="T62" fmla="*/ 1065 w 1582"/>
              <a:gd name="T63" fmla="*/ 11 h 41"/>
              <a:gd name="T64" fmla="*/ 1078 w 1582"/>
              <a:gd name="T65" fmla="*/ 12 h 41"/>
              <a:gd name="T66" fmla="*/ 1090 w 1582"/>
              <a:gd name="T67" fmla="*/ 13 h 41"/>
              <a:gd name="T68" fmla="*/ 1102 w 1582"/>
              <a:gd name="T69" fmla="*/ 15 h 41"/>
              <a:gd name="T70" fmla="*/ 1116 w 1582"/>
              <a:gd name="T71" fmla="*/ 15 h 41"/>
              <a:gd name="T72" fmla="*/ 1151 w 1582"/>
              <a:gd name="T73" fmla="*/ 16 h 41"/>
              <a:gd name="T74" fmla="*/ 1167 w 1582"/>
              <a:gd name="T75" fmla="*/ 17 h 41"/>
              <a:gd name="T76" fmla="*/ 1181 w 1582"/>
              <a:gd name="T77" fmla="*/ 19 h 41"/>
              <a:gd name="T78" fmla="*/ 1194 w 1582"/>
              <a:gd name="T79" fmla="*/ 20 h 41"/>
              <a:gd name="T80" fmla="*/ 1207 w 1582"/>
              <a:gd name="T81" fmla="*/ 21 h 41"/>
              <a:gd name="T82" fmla="*/ 1231 w 1582"/>
              <a:gd name="T83" fmla="*/ 22 h 41"/>
              <a:gd name="T84" fmla="*/ 1307 w 1582"/>
              <a:gd name="T85" fmla="*/ 23 h 41"/>
              <a:gd name="T86" fmla="*/ 1331 w 1582"/>
              <a:gd name="T87" fmla="*/ 23 h 41"/>
              <a:gd name="T88" fmla="*/ 1349 w 1582"/>
              <a:gd name="T89" fmla="*/ 24 h 41"/>
              <a:gd name="T90" fmla="*/ 1364 w 1582"/>
              <a:gd name="T91" fmla="*/ 26 h 41"/>
              <a:gd name="T92" fmla="*/ 1377 w 1582"/>
              <a:gd name="T93" fmla="*/ 27 h 41"/>
              <a:gd name="T94" fmla="*/ 1398 w 1582"/>
              <a:gd name="T95" fmla="*/ 28 h 41"/>
              <a:gd name="T96" fmla="*/ 1441 w 1582"/>
              <a:gd name="T97" fmla="*/ 29 h 41"/>
              <a:gd name="T98" fmla="*/ 1525 w 1582"/>
              <a:gd name="T99" fmla="*/ 33 h 41"/>
              <a:gd name="T100" fmla="*/ 1538 w 1582"/>
              <a:gd name="T101" fmla="*/ 33 h 41"/>
              <a:gd name="T102" fmla="*/ 1548 w 1582"/>
              <a:gd name="T103" fmla="*/ 34 h 41"/>
              <a:gd name="T104" fmla="*/ 1556 w 1582"/>
              <a:gd name="T105" fmla="*/ 35 h 41"/>
              <a:gd name="T106" fmla="*/ 1581 w 1582"/>
              <a:gd name="T10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2" h="41">
                <a:moveTo>
                  <a:pt x="0" y="29"/>
                </a:moveTo>
                <a:lnTo>
                  <a:pt x="27" y="28"/>
                </a:lnTo>
                <a:lnTo>
                  <a:pt x="33" y="27"/>
                </a:lnTo>
                <a:lnTo>
                  <a:pt x="41" y="26"/>
                </a:lnTo>
                <a:lnTo>
                  <a:pt x="51" y="25"/>
                </a:lnTo>
                <a:lnTo>
                  <a:pt x="76" y="24"/>
                </a:lnTo>
                <a:lnTo>
                  <a:pt x="89" y="23"/>
                </a:lnTo>
                <a:lnTo>
                  <a:pt x="102" y="22"/>
                </a:lnTo>
                <a:lnTo>
                  <a:pt x="115" y="20"/>
                </a:lnTo>
                <a:lnTo>
                  <a:pt x="126" y="19"/>
                </a:lnTo>
                <a:lnTo>
                  <a:pt x="145" y="18"/>
                </a:lnTo>
                <a:lnTo>
                  <a:pt x="193" y="17"/>
                </a:lnTo>
                <a:lnTo>
                  <a:pt x="281" y="17"/>
                </a:lnTo>
                <a:lnTo>
                  <a:pt x="294" y="17"/>
                </a:lnTo>
                <a:lnTo>
                  <a:pt x="305" y="16"/>
                </a:lnTo>
                <a:lnTo>
                  <a:pt x="316" y="14"/>
                </a:lnTo>
                <a:lnTo>
                  <a:pt x="330" y="13"/>
                </a:lnTo>
                <a:lnTo>
                  <a:pt x="364" y="12"/>
                </a:lnTo>
                <a:lnTo>
                  <a:pt x="522" y="9"/>
                </a:lnTo>
                <a:lnTo>
                  <a:pt x="594" y="6"/>
                </a:lnTo>
                <a:lnTo>
                  <a:pt x="646" y="3"/>
                </a:lnTo>
                <a:lnTo>
                  <a:pt x="682" y="1"/>
                </a:lnTo>
                <a:lnTo>
                  <a:pt x="723" y="1"/>
                </a:lnTo>
                <a:lnTo>
                  <a:pt x="795" y="0"/>
                </a:lnTo>
                <a:lnTo>
                  <a:pt x="865" y="2"/>
                </a:lnTo>
                <a:lnTo>
                  <a:pt x="905" y="3"/>
                </a:lnTo>
                <a:lnTo>
                  <a:pt x="935" y="5"/>
                </a:lnTo>
                <a:lnTo>
                  <a:pt x="959" y="7"/>
                </a:lnTo>
                <a:lnTo>
                  <a:pt x="979" y="8"/>
                </a:lnTo>
                <a:lnTo>
                  <a:pt x="996" y="9"/>
                </a:lnTo>
                <a:lnTo>
                  <a:pt x="1025" y="11"/>
                </a:lnTo>
                <a:lnTo>
                  <a:pt x="1065" y="11"/>
                </a:lnTo>
                <a:lnTo>
                  <a:pt x="1078" y="12"/>
                </a:lnTo>
                <a:lnTo>
                  <a:pt x="1090" y="13"/>
                </a:lnTo>
                <a:lnTo>
                  <a:pt x="1102" y="15"/>
                </a:lnTo>
                <a:lnTo>
                  <a:pt x="1116" y="15"/>
                </a:lnTo>
                <a:lnTo>
                  <a:pt x="1151" y="16"/>
                </a:lnTo>
                <a:lnTo>
                  <a:pt x="1167" y="17"/>
                </a:lnTo>
                <a:lnTo>
                  <a:pt x="1181" y="19"/>
                </a:lnTo>
                <a:lnTo>
                  <a:pt x="1194" y="20"/>
                </a:lnTo>
                <a:lnTo>
                  <a:pt x="1207" y="21"/>
                </a:lnTo>
                <a:lnTo>
                  <a:pt x="1231" y="22"/>
                </a:lnTo>
                <a:lnTo>
                  <a:pt x="1307" y="23"/>
                </a:lnTo>
                <a:lnTo>
                  <a:pt x="1331" y="23"/>
                </a:lnTo>
                <a:lnTo>
                  <a:pt x="1349" y="24"/>
                </a:lnTo>
                <a:lnTo>
                  <a:pt x="1364" y="26"/>
                </a:lnTo>
                <a:lnTo>
                  <a:pt x="1377" y="27"/>
                </a:lnTo>
                <a:lnTo>
                  <a:pt x="1398" y="28"/>
                </a:lnTo>
                <a:lnTo>
                  <a:pt x="1441" y="29"/>
                </a:lnTo>
                <a:lnTo>
                  <a:pt x="1525" y="33"/>
                </a:lnTo>
                <a:lnTo>
                  <a:pt x="1538" y="33"/>
                </a:lnTo>
                <a:lnTo>
                  <a:pt x="1548" y="34"/>
                </a:lnTo>
                <a:lnTo>
                  <a:pt x="1556" y="35"/>
                </a:lnTo>
                <a:lnTo>
                  <a:pt x="1581" y="4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5" name="SMARTPenAnnotation262"/>
          <p:cNvSpPr>
            <a:spLocks/>
          </p:cNvSpPr>
          <p:nvPr/>
        </p:nvSpPr>
        <p:spPr bwMode="auto">
          <a:xfrm>
            <a:off x="322263" y="4044950"/>
            <a:ext cx="3175" cy="1588"/>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lnTo>
                  <a:pt x="1" y="0"/>
                </a:lnTo>
                <a:lnTo>
                  <a:pt x="0" y="0"/>
                </a:lnTo>
                <a:close/>
              </a:path>
            </a:pathLst>
          </a:custGeom>
          <a:noFill/>
          <a:ln w="38100" cap="flat">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6" name="SMARTPenAnnotation263"/>
          <p:cNvSpPr>
            <a:spLocks/>
          </p:cNvSpPr>
          <p:nvPr/>
        </p:nvSpPr>
        <p:spPr bwMode="auto">
          <a:xfrm>
            <a:off x="347663" y="4017963"/>
            <a:ext cx="4841875" cy="133350"/>
          </a:xfrm>
          <a:custGeom>
            <a:avLst/>
            <a:gdLst>
              <a:gd name="T0" fmla="*/ 94 w 3050"/>
              <a:gd name="T1" fmla="*/ 21 h 84"/>
              <a:gd name="T2" fmla="*/ 204 w 3050"/>
              <a:gd name="T3" fmla="*/ 17 h 84"/>
              <a:gd name="T4" fmla="*/ 252 w 3050"/>
              <a:gd name="T5" fmla="*/ 13 h 84"/>
              <a:gd name="T6" fmla="*/ 344 w 3050"/>
              <a:gd name="T7" fmla="*/ 8 h 84"/>
              <a:gd name="T8" fmla="*/ 566 w 3050"/>
              <a:gd name="T9" fmla="*/ 1 h 84"/>
              <a:gd name="T10" fmla="*/ 700 w 3050"/>
              <a:gd name="T11" fmla="*/ 2 h 84"/>
              <a:gd name="T12" fmla="*/ 823 w 3050"/>
              <a:gd name="T13" fmla="*/ 8 h 84"/>
              <a:gd name="T14" fmla="*/ 863 w 3050"/>
              <a:gd name="T15" fmla="*/ 12 h 84"/>
              <a:gd name="T16" fmla="*/ 912 w 3050"/>
              <a:gd name="T17" fmla="*/ 16 h 84"/>
              <a:gd name="T18" fmla="*/ 998 w 3050"/>
              <a:gd name="T19" fmla="*/ 20 h 84"/>
              <a:gd name="T20" fmla="*/ 1030 w 3050"/>
              <a:gd name="T21" fmla="*/ 23 h 84"/>
              <a:gd name="T22" fmla="*/ 1083 w 3050"/>
              <a:gd name="T23" fmla="*/ 29 h 84"/>
              <a:gd name="T24" fmla="*/ 1198 w 3050"/>
              <a:gd name="T25" fmla="*/ 34 h 84"/>
              <a:gd name="T26" fmla="*/ 1277 w 3050"/>
              <a:gd name="T27" fmla="*/ 40 h 84"/>
              <a:gd name="T28" fmla="*/ 1312 w 3050"/>
              <a:gd name="T29" fmla="*/ 43 h 84"/>
              <a:gd name="T30" fmla="*/ 1385 w 3050"/>
              <a:gd name="T31" fmla="*/ 47 h 84"/>
              <a:gd name="T32" fmla="*/ 1526 w 3050"/>
              <a:gd name="T33" fmla="*/ 50 h 84"/>
              <a:gd name="T34" fmla="*/ 1718 w 3050"/>
              <a:gd name="T35" fmla="*/ 56 h 84"/>
              <a:gd name="T36" fmla="*/ 1918 w 3050"/>
              <a:gd name="T37" fmla="*/ 63 h 84"/>
              <a:gd name="T38" fmla="*/ 2087 w 3050"/>
              <a:gd name="T39" fmla="*/ 68 h 84"/>
              <a:gd name="T40" fmla="*/ 2464 w 3050"/>
              <a:gd name="T41" fmla="*/ 69 h 84"/>
              <a:gd name="T42" fmla="*/ 2546 w 3050"/>
              <a:gd name="T43" fmla="*/ 74 h 84"/>
              <a:gd name="T44" fmla="*/ 2635 w 3050"/>
              <a:gd name="T45" fmla="*/ 76 h 84"/>
              <a:gd name="T46" fmla="*/ 2652 w 3050"/>
              <a:gd name="T47" fmla="*/ 80 h 84"/>
              <a:gd name="T48" fmla="*/ 2671 w 3050"/>
              <a:gd name="T49" fmla="*/ 83 h 84"/>
              <a:gd name="T50" fmla="*/ 2737 w 3050"/>
              <a:gd name="T51" fmla="*/ 80 h 84"/>
              <a:gd name="T52" fmla="*/ 2759 w 3050"/>
              <a:gd name="T53" fmla="*/ 77 h 84"/>
              <a:gd name="T54" fmla="*/ 2838 w 3050"/>
              <a:gd name="T55" fmla="*/ 72 h 84"/>
              <a:gd name="T56" fmla="*/ 2869 w 3050"/>
              <a:gd name="T57" fmla="*/ 69 h 84"/>
              <a:gd name="T58" fmla="*/ 2887 w 3050"/>
              <a:gd name="T59" fmla="*/ 66 h 84"/>
              <a:gd name="T60" fmla="*/ 2971 w 3050"/>
              <a:gd name="T61" fmla="*/ 62 h 84"/>
              <a:gd name="T62" fmla="*/ 3008 w 3050"/>
              <a:gd name="T63" fmla="*/ 56 h 84"/>
              <a:gd name="T64" fmla="*/ 3026 w 3050"/>
              <a:gd name="T65"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0" h="84">
                <a:moveTo>
                  <a:pt x="0" y="23"/>
                </a:moveTo>
                <a:lnTo>
                  <a:pt x="94" y="21"/>
                </a:lnTo>
                <a:lnTo>
                  <a:pt x="113" y="19"/>
                </a:lnTo>
                <a:lnTo>
                  <a:pt x="204" y="17"/>
                </a:lnTo>
                <a:lnTo>
                  <a:pt x="236" y="15"/>
                </a:lnTo>
                <a:lnTo>
                  <a:pt x="252" y="13"/>
                </a:lnTo>
                <a:lnTo>
                  <a:pt x="305" y="11"/>
                </a:lnTo>
                <a:lnTo>
                  <a:pt x="344" y="8"/>
                </a:lnTo>
                <a:lnTo>
                  <a:pt x="437" y="6"/>
                </a:lnTo>
                <a:lnTo>
                  <a:pt x="566" y="1"/>
                </a:lnTo>
                <a:lnTo>
                  <a:pt x="648" y="0"/>
                </a:lnTo>
                <a:lnTo>
                  <a:pt x="700" y="2"/>
                </a:lnTo>
                <a:lnTo>
                  <a:pt x="792" y="6"/>
                </a:lnTo>
                <a:lnTo>
                  <a:pt x="823" y="8"/>
                </a:lnTo>
                <a:lnTo>
                  <a:pt x="845" y="10"/>
                </a:lnTo>
                <a:lnTo>
                  <a:pt x="863" y="12"/>
                </a:lnTo>
                <a:lnTo>
                  <a:pt x="877" y="13"/>
                </a:lnTo>
                <a:lnTo>
                  <a:pt x="912" y="16"/>
                </a:lnTo>
                <a:lnTo>
                  <a:pt x="958" y="18"/>
                </a:lnTo>
                <a:lnTo>
                  <a:pt x="998" y="20"/>
                </a:lnTo>
                <a:lnTo>
                  <a:pt x="1016" y="22"/>
                </a:lnTo>
                <a:lnTo>
                  <a:pt x="1030" y="23"/>
                </a:lnTo>
                <a:lnTo>
                  <a:pt x="1043" y="25"/>
                </a:lnTo>
                <a:lnTo>
                  <a:pt x="1083" y="29"/>
                </a:lnTo>
                <a:lnTo>
                  <a:pt x="1125" y="32"/>
                </a:lnTo>
                <a:lnTo>
                  <a:pt x="1198" y="34"/>
                </a:lnTo>
                <a:lnTo>
                  <a:pt x="1242" y="38"/>
                </a:lnTo>
                <a:lnTo>
                  <a:pt x="1277" y="40"/>
                </a:lnTo>
                <a:lnTo>
                  <a:pt x="1287" y="41"/>
                </a:lnTo>
                <a:lnTo>
                  <a:pt x="1312" y="43"/>
                </a:lnTo>
                <a:lnTo>
                  <a:pt x="1370" y="45"/>
                </a:lnTo>
                <a:lnTo>
                  <a:pt x="1385" y="47"/>
                </a:lnTo>
                <a:lnTo>
                  <a:pt x="1420" y="49"/>
                </a:lnTo>
                <a:lnTo>
                  <a:pt x="1526" y="50"/>
                </a:lnTo>
                <a:lnTo>
                  <a:pt x="1598" y="51"/>
                </a:lnTo>
                <a:lnTo>
                  <a:pt x="1718" y="56"/>
                </a:lnTo>
                <a:lnTo>
                  <a:pt x="1808" y="58"/>
                </a:lnTo>
                <a:lnTo>
                  <a:pt x="1918" y="63"/>
                </a:lnTo>
                <a:lnTo>
                  <a:pt x="1998" y="66"/>
                </a:lnTo>
                <a:lnTo>
                  <a:pt x="2087" y="68"/>
                </a:lnTo>
                <a:lnTo>
                  <a:pt x="2437" y="68"/>
                </a:lnTo>
                <a:lnTo>
                  <a:pt x="2464" y="69"/>
                </a:lnTo>
                <a:lnTo>
                  <a:pt x="2494" y="72"/>
                </a:lnTo>
                <a:lnTo>
                  <a:pt x="2546" y="74"/>
                </a:lnTo>
                <a:lnTo>
                  <a:pt x="2574" y="76"/>
                </a:lnTo>
                <a:lnTo>
                  <a:pt x="2635" y="76"/>
                </a:lnTo>
                <a:lnTo>
                  <a:pt x="2644" y="78"/>
                </a:lnTo>
                <a:lnTo>
                  <a:pt x="2652" y="80"/>
                </a:lnTo>
                <a:lnTo>
                  <a:pt x="2659" y="81"/>
                </a:lnTo>
                <a:lnTo>
                  <a:pt x="2671" y="83"/>
                </a:lnTo>
                <a:lnTo>
                  <a:pt x="2722" y="81"/>
                </a:lnTo>
                <a:lnTo>
                  <a:pt x="2737" y="80"/>
                </a:lnTo>
                <a:lnTo>
                  <a:pt x="2749" y="78"/>
                </a:lnTo>
                <a:lnTo>
                  <a:pt x="2759" y="77"/>
                </a:lnTo>
                <a:lnTo>
                  <a:pt x="2788" y="74"/>
                </a:lnTo>
                <a:lnTo>
                  <a:pt x="2838" y="72"/>
                </a:lnTo>
                <a:lnTo>
                  <a:pt x="2856" y="70"/>
                </a:lnTo>
                <a:lnTo>
                  <a:pt x="2869" y="69"/>
                </a:lnTo>
                <a:lnTo>
                  <a:pt x="2879" y="67"/>
                </a:lnTo>
                <a:lnTo>
                  <a:pt x="2887" y="66"/>
                </a:lnTo>
                <a:lnTo>
                  <a:pt x="2904" y="63"/>
                </a:lnTo>
                <a:lnTo>
                  <a:pt x="2971" y="62"/>
                </a:lnTo>
                <a:lnTo>
                  <a:pt x="2982" y="59"/>
                </a:lnTo>
                <a:lnTo>
                  <a:pt x="3008" y="56"/>
                </a:lnTo>
                <a:lnTo>
                  <a:pt x="3014" y="55"/>
                </a:lnTo>
                <a:lnTo>
                  <a:pt x="3026" y="53"/>
                </a:lnTo>
                <a:lnTo>
                  <a:pt x="3049" y="51"/>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7" name="SMARTPenAnnotation264"/>
          <p:cNvSpPr>
            <a:spLocks/>
          </p:cNvSpPr>
          <p:nvPr/>
        </p:nvSpPr>
        <p:spPr bwMode="auto">
          <a:xfrm>
            <a:off x="438150" y="4394200"/>
            <a:ext cx="1376363" cy="80963"/>
          </a:xfrm>
          <a:custGeom>
            <a:avLst/>
            <a:gdLst>
              <a:gd name="T0" fmla="*/ 0 w 867"/>
              <a:gd name="T1" fmla="*/ 28 h 51"/>
              <a:gd name="T2" fmla="*/ 47 w 867"/>
              <a:gd name="T3" fmla="*/ 28 h 51"/>
              <a:gd name="T4" fmla="*/ 53 w 867"/>
              <a:gd name="T5" fmla="*/ 27 h 51"/>
              <a:gd name="T6" fmla="*/ 58 w 867"/>
              <a:gd name="T7" fmla="*/ 26 h 51"/>
              <a:gd name="T8" fmla="*/ 63 w 867"/>
              <a:gd name="T9" fmla="*/ 25 h 51"/>
              <a:gd name="T10" fmla="*/ 78 w 867"/>
              <a:gd name="T11" fmla="*/ 23 h 51"/>
              <a:gd name="T12" fmla="*/ 96 w 867"/>
              <a:gd name="T13" fmla="*/ 22 h 51"/>
              <a:gd name="T14" fmla="*/ 103 w 867"/>
              <a:gd name="T15" fmla="*/ 21 h 51"/>
              <a:gd name="T16" fmla="*/ 110 w 867"/>
              <a:gd name="T17" fmla="*/ 19 h 51"/>
              <a:gd name="T18" fmla="*/ 117 w 867"/>
              <a:gd name="T19" fmla="*/ 18 h 51"/>
              <a:gd name="T20" fmla="*/ 131 w 867"/>
              <a:gd name="T21" fmla="*/ 17 h 51"/>
              <a:gd name="T22" fmla="*/ 138 w 867"/>
              <a:gd name="T23" fmla="*/ 16 h 51"/>
              <a:gd name="T24" fmla="*/ 144 w 867"/>
              <a:gd name="T25" fmla="*/ 15 h 51"/>
              <a:gd name="T26" fmla="*/ 151 w 867"/>
              <a:gd name="T27" fmla="*/ 14 h 51"/>
              <a:gd name="T28" fmla="*/ 157 w 867"/>
              <a:gd name="T29" fmla="*/ 13 h 51"/>
              <a:gd name="T30" fmla="*/ 171 w 867"/>
              <a:gd name="T31" fmla="*/ 12 h 51"/>
              <a:gd name="T32" fmla="*/ 184 w 867"/>
              <a:gd name="T33" fmla="*/ 10 h 51"/>
              <a:gd name="T34" fmla="*/ 220 w 867"/>
              <a:gd name="T35" fmla="*/ 5 h 51"/>
              <a:gd name="T36" fmla="*/ 236 w 867"/>
              <a:gd name="T37" fmla="*/ 3 h 51"/>
              <a:gd name="T38" fmla="*/ 250 w 867"/>
              <a:gd name="T39" fmla="*/ 2 h 51"/>
              <a:gd name="T40" fmla="*/ 275 w 867"/>
              <a:gd name="T41" fmla="*/ 1 h 51"/>
              <a:gd name="T42" fmla="*/ 303 w 867"/>
              <a:gd name="T43" fmla="*/ 0 h 51"/>
              <a:gd name="T44" fmla="*/ 350 w 867"/>
              <a:gd name="T45" fmla="*/ 0 h 51"/>
              <a:gd name="T46" fmla="*/ 364 w 867"/>
              <a:gd name="T47" fmla="*/ 0 h 51"/>
              <a:gd name="T48" fmla="*/ 376 w 867"/>
              <a:gd name="T49" fmla="*/ 1 h 51"/>
              <a:gd name="T50" fmla="*/ 388 w 867"/>
              <a:gd name="T51" fmla="*/ 3 h 51"/>
              <a:gd name="T52" fmla="*/ 407 w 867"/>
              <a:gd name="T53" fmla="*/ 4 h 51"/>
              <a:gd name="T54" fmla="*/ 427 w 867"/>
              <a:gd name="T55" fmla="*/ 5 h 51"/>
              <a:gd name="T56" fmla="*/ 470 w 867"/>
              <a:gd name="T57" fmla="*/ 9 h 51"/>
              <a:gd name="T58" fmla="*/ 502 w 867"/>
              <a:gd name="T59" fmla="*/ 13 h 51"/>
              <a:gd name="T60" fmla="*/ 515 w 867"/>
              <a:gd name="T61" fmla="*/ 15 h 51"/>
              <a:gd name="T62" fmla="*/ 526 w 867"/>
              <a:gd name="T63" fmla="*/ 16 h 51"/>
              <a:gd name="T64" fmla="*/ 536 w 867"/>
              <a:gd name="T65" fmla="*/ 18 h 51"/>
              <a:gd name="T66" fmla="*/ 554 w 867"/>
              <a:gd name="T67" fmla="*/ 22 h 51"/>
              <a:gd name="T68" fmla="*/ 562 w 867"/>
              <a:gd name="T69" fmla="*/ 24 h 51"/>
              <a:gd name="T70" fmla="*/ 593 w 867"/>
              <a:gd name="T71" fmla="*/ 29 h 51"/>
              <a:gd name="T72" fmla="*/ 628 w 867"/>
              <a:gd name="T73" fmla="*/ 35 h 51"/>
              <a:gd name="T74" fmla="*/ 652 w 867"/>
              <a:gd name="T75" fmla="*/ 40 h 51"/>
              <a:gd name="T76" fmla="*/ 662 w 867"/>
              <a:gd name="T77" fmla="*/ 41 h 51"/>
              <a:gd name="T78" fmla="*/ 670 w 867"/>
              <a:gd name="T79" fmla="*/ 42 h 51"/>
              <a:gd name="T80" fmla="*/ 677 w 867"/>
              <a:gd name="T81" fmla="*/ 43 h 51"/>
              <a:gd name="T82" fmla="*/ 684 w 867"/>
              <a:gd name="T83" fmla="*/ 44 h 51"/>
              <a:gd name="T84" fmla="*/ 692 w 867"/>
              <a:gd name="T85" fmla="*/ 46 h 51"/>
              <a:gd name="T86" fmla="*/ 699 w 867"/>
              <a:gd name="T87" fmla="*/ 47 h 51"/>
              <a:gd name="T88" fmla="*/ 708 w 867"/>
              <a:gd name="T89" fmla="*/ 48 h 51"/>
              <a:gd name="T90" fmla="*/ 731 w 867"/>
              <a:gd name="T91" fmla="*/ 49 h 51"/>
              <a:gd name="T92" fmla="*/ 773 w 867"/>
              <a:gd name="T93" fmla="*/ 50 h 51"/>
              <a:gd name="T94" fmla="*/ 866 w 867"/>
              <a:gd name="T95"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7" h="51">
                <a:moveTo>
                  <a:pt x="0" y="28"/>
                </a:moveTo>
                <a:lnTo>
                  <a:pt x="47" y="28"/>
                </a:lnTo>
                <a:lnTo>
                  <a:pt x="53" y="27"/>
                </a:lnTo>
                <a:lnTo>
                  <a:pt x="58" y="26"/>
                </a:lnTo>
                <a:lnTo>
                  <a:pt x="63" y="25"/>
                </a:lnTo>
                <a:lnTo>
                  <a:pt x="78" y="23"/>
                </a:lnTo>
                <a:lnTo>
                  <a:pt x="96" y="22"/>
                </a:lnTo>
                <a:lnTo>
                  <a:pt x="103" y="21"/>
                </a:lnTo>
                <a:lnTo>
                  <a:pt x="110" y="19"/>
                </a:lnTo>
                <a:lnTo>
                  <a:pt x="117" y="18"/>
                </a:lnTo>
                <a:lnTo>
                  <a:pt x="131" y="17"/>
                </a:lnTo>
                <a:lnTo>
                  <a:pt x="138" y="16"/>
                </a:lnTo>
                <a:lnTo>
                  <a:pt x="144" y="15"/>
                </a:lnTo>
                <a:lnTo>
                  <a:pt x="151" y="14"/>
                </a:lnTo>
                <a:lnTo>
                  <a:pt x="157" y="13"/>
                </a:lnTo>
                <a:lnTo>
                  <a:pt x="171" y="12"/>
                </a:lnTo>
                <a:lnTo>
                  <a:pt x="184" y="10"/>
                </a:lnTo>
                <a:lnTo>
                  <a:pt x="220" y="5"/>
                </a:lnTo>
                <a:lnTo>
                  <a:pt x="236" y="3"/>
                </a:lnTo>
                <a:lnTo>
                  <a:pt x="250" y="2"/>
                </a:lnTo>
                <a:lnTo>
                  <a:pt x="275" y="1"/>
                </a:lnTo>
                <a:lnTo>
                  <a:pt x="303" y="0"/>
                </a:lnTo>
                <a:lnTo>
                  <a:pt x="350" y="0"/>
                </a:lnTo>
                <a:lnTo>
                  <a:pt x="364" y="0"/>
                </a:lnTo>
                <a:lnTo>
                  <a:pt x="376" y="1"/>
                </a:lnTo>
                <a:lnTo>
                  <a:pt x="388" y="3"/>
                </a:lnTo>
                <a:lnTo>
                  <a:pt x="407" y="4"/>
                </a:lnTo>
                <a:lnTo>
                  <a:pt x="427" y="5"/>
                </a:lnTo>
                <a:lnTo>
                  <a:pt x="470" y="9"/>
                </a:lnTo>
                <a:lnTo>
                  <a:pt x="502" y="13"/>
                </a:lnTo>
                <a:lnTo>
                  <a:pt x="515" y="15"/>
                </a:lnTo>
                <a:lnTo>
                  <a:pt x="526" y="16"/>
                </a:lnTo>
                <a:lnTo>
                  <a:pt x="536" y="18"/>
                </a:lnTo>
                <a:lnTo>
                  <a:pt x="554" y="22"/>
                </a:lnTo>
                <a:lnTo>
                  <a:pt x="562" y="24"/>
                </a:lnTo>
                <a:lnTo>
                  <a:pt x="593" y="29"/>
                </a:lnTo>
                <a:lnTo>
                  <a:pt x="628" y="35"/>
                </a:lnTo>
                <a:lnTo>
                  <a:pt x="652" y="40"/>
                </a:lnTo>
                <a:lnTo>
                  <a:pt x="662" y="41"/>
                </a:lnTo>
                <a:lnTo>
                  <a:pt x="670" y="42"/>
                </a:lnTo>
                <a:lnTo>
                  <a:pt x="677" y="43"/>
                </a:lnTo>
                <a:lnTo>
                  <a:pt x="684" y="44"/>
                </a:lnTo>
                <a:lnTo>
                  <a:pt x="692" y="46"/>
                </a:lnTo>
                <a:lnTo>
                  <a:pt x="699" y="47"/>
                </a:lnTo>
                <a:lnTo>
                  <a:pt x="708" y="48"/>
                </a:lnTo>
                <a:lnTo>
                  <a:pt x="731" y="49"/>
                </a:lnTo>
                <a:lnTo>
                  <a:pt x="773" y="50"/>
                </a:lnTo>
                <a:lnTo>
                  <a:pt x="866" y="5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8" name="SMARTPenAnnotation265"/>
          <p:cNvSpPr>
            <a:spLocks/>
          </p:cNvSpPr>
          <p:nvPr/>
        </p:nvSpPr>
        <p:spPr bwMode="auto">
          <a:xfrm>
            <a:off x="250825" y="5268913"/>
            <a:ext cx="5608638" cy="152400"/>
          </a:xfrm>
          <a:custGeom>
            <a:avLst/>
            <a:gdLst>
              <a:gd name="T0" fmla="*/ 11 w 3533"/>
              <a:gd name="T1" fmla="*/ 3 h 96"/>
              <a:gd name="T2" fmla="*/ 82 w 3533"/>
              <a:gd name="T3" fmla="*/ 13 h 96"/>
              <a:gd name="T4" fmla="*/ 107 w 3533"/>
              <a:gd name="T5" fmla="*/ 18 h 96"/>
              <a:gd name="T6" fmla="*/ 130 w 3533"/>
              <a:gd name="T7" fmla="*/ 24 h 96"/>
              <a:gd name="T8" fmla="*/ 159 w 3533"/>
              <a:gd name="T9" fmla="*/ 31 h 96"/>
              <a:gd name="T10" fmla="*/ 205 w 3533"/>
              <a:gd name="T11" fmla="*/ 38 h 96"/>
              <a:gd name="T12" fmla="*/ 228 w 3533"/>
              <a:gd name="T13" fmla="*/ 42 h 96"/>
              <a:gd name="T14" fmla="*/ 724 w 3533"/>
              <a:gd name="T15" fmla="*/ 45 h 96"/>
              <a:gd name="T16" fmla="*/ 837 w 3533"/>
              <a:gd name="T17" fmla="*/ 40 h 96"/>
              <a:gd name="T18" fmla="*/ 964 w 3533"/>
              <a:gd name="T19" fmla="*/ 37 h 96"/>
              <a:gd name="T20" fmla="*/ 1068 w 3533"/>
              <a:gd name="T21" fmla="*/ 32 h 96"/>
              <a:gd name="T22" fmla="*/ 1156 w 3533"/>
              <a:gd name="T23" fmla="*/ 27 h 96"/>
              <a:gd name="T24" fmla="*/ 1216 w 3533"/>
              <a:gd name="T25" fmla="*/ 22 h 96"/>
              <a:gd name="T26" fmla="*/ 1455 w 3533"/>
              <a:gd name="T27" fmla="*/ 13 h 96"/>
              <a:gd name="T28" fmla="*/ 1668 w 3533"/>
              <a:gd name="T29" fmla="*/ 11 h 96"/>
              <a:gd name="T30" fmla="*/ 1745 w 3533"/>
              <a:gd name="T31" fmla="*/ 17 h 96"/>
              <a:gd name="T32" fmla="*/ 1824 w 3533"/>
              <a:gd name="T33" fmla="*/ 23 h 96"/>
              <a:gd name="T34" fmla="*/ 1892 w 3533"/>
              <a:gd name="T35" fmla="*/ 28 h 96"/>
              <a:gd name="T36" fmla="*/ 1963 w 3533"/>
              <a:gd name="T37" fmla="*/ 34 h 96"/>
              <a:gd name="T38" fmla="*/ 2046 w 3533"/>
              <a:gd name="T39" fmla="*/ 39 h 96"/>
              <a:gd name="T40" fmla="*/ 2140 w 3533"/>
              <a:gd name="T41" fmla="*/ 44 h 96"/>
              <a:gd name="T42" fmla="*/ 2183 w 3533"/>
              <a:gd name="T43" fmla="*/ 48 h 96"/>
              <a:gd name="T44" fmla="*/ 2251 w 3533"/>
              <a:gd name="T45" fmla="*/ 53 h 96"/>
              <a:gd name="T46" fmla="*/ 2325 w 3533"/>
              <a:gd name="T47" fmla="*/ 59 h 96"/>
              <a:gd name="T48" fmla="*/ 2463 w 3533"/>
              <a:gd name="T49" fmla="*/ 63 h 96"/>
              <a:gd name="T50" fmla="*/ 2597 w 3533"/>
              <a:gd name="T51" fmla="*/ 67 h 96"/>
              <a:gd name="T52" fmla="*/ 2717 w 3533"/>
              <a:gd name="T53" fmla="*/ 72 h 96"/>
              <a:gd name="T54" fmla="*/ 2818 w 3533"/>
              <a:gd name="T55" fmla="*/ 77 h 96"/>
              <a:gd name="T56" fmla="*/ 2923 w 3533"/>
              <a:gd name="T57" fmla="*/ 83 h 96"/>
              <a:gd name="T58" fmla="*/ 2957 w 3533"/>
              <a:gd name="T59" fmla="*/ 87 h 96"/>
              <a:gd name="T60" fmla="*/ 3011 w 3533"/>
              <a:gd name="T61" fmla="*/ 92 h 96"/>
              <a:gd name="T62" fmla="*/ 3177 w 3533"/>
              <a:gd name="T63" fmla="*/ 92 h 96"/>
              <a:gd name="T64" fmla="*/ 3329 w 3533"/>
              <a:gd name="T65" fmla="*/ 85 h 96"/>
              <a:gd name="T66" fmla="*/ 3360 w 3533"/>
              <a:gd name="T67" fmla="*/ 80 h 96"/>
              <a:gd name="T68" fmla="*/ 3394 w 3533"/>
              <a:gd name="T69" fmla="*/ 77 h 96"/>
              <a:gd name="T70" fmla="*/ 3442 w 3533"/>
              <a:gd name="T71" fmla="*/ 66 h 96"/>
              <a:gd name="T72" fmla="*/ 3475 w 3533"/>
              <a:gd name="T73" fmla="*/ 60 h 96"/>
              <a:gd name="T74" fmla="*/ 3532 w 3533"/>
              <a:gd name="T75"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33" h="96">
                <a:moveTo>
                  <a:pt x="0" y="0"/>
                </a:moveTo>
                <a:lnTo>
                  <a:pt x="11" y="3"/>
                </a:lnTo>
                <a:lnTo>
                  <a:pt x="28" y="5"/>
                </a:lnTo>
                <a:lnTo>
                  <a:pt x="82" y="13"/>
                </a:lnTo>
                <a:lnTo>
                  <a:pt x="94" y="16"/>
                </a:lnTo>
                <a:lnTo>
                  <a:pt x="107" y="18"/>
                </a:lnTo>
                <a:lnTo>
                  <a:pt x="120" y="22"/>
                </a:lnTo>
                <a:lnTo>
                  <a:pt x="130" y="24"/>
                </a:lnTo>
                <a:lnTo>
                  <a:pt x="147" y="29"/>
                </a:lnTo>
                <a:lnTo>
                  <a:pt x="159" y="31"/>
                </a:lnTo>
                <a:lnTo>
                  <a:pt x="195" y="36"/>
                </a:lnTo>
                <a:lnTo>
                  <a:pt x="205" y="38"/>
                </a:lnTo>
                <a:lnTo>
                  <a:pt x="213" y="39"/>
                </a:lnTo>
                <a:lnTo>
                  <a:pt x="228" y="42"/>
                </a:lnTo>
                <a:lnTo>
                  <a:pt x="338" y="45"/>
                </a:lnTo>
                <a:lnTo>
                  <a:pt x="724" y="45"/>
                </a:lnTo>
                <a:lnTo>
                  <a:pt x="787" y="43"/>
                </a:lnTo>
                <a:lnTo>
                  <a:pt x="837" y="40"/>
                </a:lnTo>
                <a:lnTo>
                  <a:pt x="943" y="39"/>
                </a:lnTo>
                <a:lnTo>
                  <a:pt x="964" y="37"/>
                </a:lnTo>
                <a:lnTo>
                  <a:pt x="998" y="35"/>
                </a:lnTo>
                <a:lnTo>
                  <a:pt x="1068" y="32"/>
                </a:lnTo>
                <a:lnTo>
                  <a:pt x="1108" y="29"/>
                </a:lnTo>
                <a:lnTo>
                  <a:pt x="1156" y="27"/>
                </a:lnTo>
                <a:lnTo>
                  <a:pt x="1168" y="25"/>
                </a:lnTo>
                <a:lnTo>
                  <a:pt x="1216" y="22"/>
                </a:lnTo>
                <a:lnTo>
                  <a:pt x="1272" y="19"/>
                </a:lnTo>
                <a:lnTo>
                  <a:pt x="1455" y="13"/>
                </a:lnTo>
                <a:lnTo>
                  <a:pt x="1560" y="11"/>
                </a:lnTo>
                <a:lnTo>
                  <a:pt x="1668" y="11"/>
                </a:lnTo>
                <a:lnTo>
                  <a:pt x="1701" y="14"/>
                </a:lnTo>
                <a:lnTo>
                  <a:pt x="1745" y="17"/>
                </a:lnTo>
                <a:lnTo>
                  <a:pt x="1785" y="19"/>
                </a:lnTo>
                <a:lnTo>
                  <a:pt x="1824" y="23"/>
                </a:lnTo>
                <a:lnTo>
                  <a:pt x="1857" y="26"/>
                </a:lnTo>
                <a:lnTo>
                  <a:pt x="1892" y="28"/>
                </a:lnTo>
                <a:lnTo>
                  <a:pt x="1934" y="32"/>
                </a:lnTo>
                <a:lnTo>
                  <a:pt x="1963" y="34"/>
                </a:lnTo>
                <a:lnTo>
                  <a:pt x="1980" y="36"/>
                </a:lnTo>
                <a:lnTo>
                  <a:pt x="2046" y="39"/>
                </a:lnTo>
                <a:lnTo>
                  <a:pt x="2118" y="42"/>
                </a:lnTo>
                <a:lnTo>
                  <a:pt x="2140" y="44"/>
                </a:lnTo>
                <a:lnTo>
                  <a:pt x="2157" y="45"/>
                </a:lnTo>
                <a:lnTo>
                  <a:pt x="2183" y="48"/>
                </a:lnTo>
                <a:lnTo>
                  <a:pt x="2236" y="51"/>
                </a:lnTo>
                <a:lnTo>
                  <a:pt x="2251" y="53"/>
                </a:lnTo>
                <a:lnTo>
                  <a:pt x="2290" y="56"/>
                </a:lnTo>
                <a:lnTo>
                  <a:pt x="2325" y="59"/>
                </a:lnTo>
                <a:lnTo>
                  <a:pt x="2430" y="62"/>
                </a:lnTo>
                <a:lnTo>
                  <a:pt x="2463" y="63"/>
                </a:lnTo>
                <a:lnTo>
                  <a:pt x="2497" y="66"/>
                </a:lnTo>
                <a:lnTo>
                  <a:pt x="2597" y="67"/>
                </a:lnTo>
                <a:lnTo>
                  <a:pt x="2657" y="69"/>
                </a:lnTo>
                <a:lnTo>
                  <a:pt x="2717" y="72"/>
                </a:lnTo>
                <a:lnTo>
                  <a:pt x="2795" y="75"/>
                </a:lnTo>
                <a:lnTo>
                  <a:pt x="2818" y="77"/>
                </a:lnTo>
                <a:lnTo>
                  <a:pt x="2864" y="81"/>
                </a:lnTo>
                <a:lnTo>
                  <a:pt x="2923" y="83"/>
                </a:lnTo>
                <a:lnTo>
                  <a:pt x="2947" y="85"/>
                </a:lnTo>
                <a:lnTo>
                  <a:pt x="2957" y="87"/>
                </a:lnTo>
                <a:lnTo>
                  <a:pt x="2972" y="88"/>
                </a:lnTo>
                <a:lnTo>
                  <a:pt x="3011" y="92"/>
                </a:lnTo>
                <a:lnTo>
                  <a:pt x="3090" y="95"/>
                </a:lnTo>
                <a:lnTo>
                  <a:pt x="3177" y="92"/>
                </a:lnTo>
                <a:lnTo>
                  <a:pt x="3229" y="90"/>
                </a:lnTo>
                <a:lnTo>
                  <a:pt x="3329" y="85"/>
                </a:lnTo>
                <a:lnTo>
                  <a:pt x="3347" y="83"/>
                </a:lnTo>
                <a:lnTo>
                  <a:pt x="3360" y="80"/>
                </a:lnTo>
                <a:lnTo>
                  <a:pt x="3386" y="79"/>
                </a:lnTo>
                <a:lnTo>
                  <a:pt x="3394" y="77"/>
                </a:lnTo>
                <a:lnTo>
                  <a:pt x="3404" y="75"/>
                </a:lnTo>
                <a:lnTo>
                  <a:pt x="3442" y="66"/>
                </a:lnTo>
                <a:lnTo>
                  <a:pt x="3452" y="64"/>
                </a:lnTo>
                <a:lnTo>
                  <a:pt x="3475" y="60"/>
                </a:lnTo>
                <a:lnTo>
                  <a:pt x="3497" y="57"/>
                </a:lnTo>
                <a:lnTo>
                  <a:pt x="3532" y="5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09" name="SMARTPenAnnotation266"/>
          <p:cNvSpPr>
            <a:spLocks/>
          </p:cNvSpPr>
          <p:nvPr/>
        </p:nvSpPr>
        <p:spPr bwMode="auto">
          <a:xfrm>
            <a:off x="258763" y="5616575"/>
            <a:ext cx="2708275" cy="90488"/>
          </a:xfrm>
          <a:custGeom>
            <a:avLst/>
            <a:gdLst>
              <a:gd name="T0" fmla="*/ 0 w 1706"/>
              <a:gd name="T1" fmla="*/ 56 h 57"/>
              <a:gd name="T2" fmla="*/ 30 w 1706"/>
              <a:gd name="T3" fmla="*/ 56 h 57"/>
              <a:gd name="T4" fmla="*/ 35 w 1706"/>
              <a:gd name="T5" fmla="*/ 55 h 57"/>
              <a:gd name="T6" fmla="*/ 40 w 1706"/>
              <a:gd name="T7" fmla="*/ 53 h 57"/>
              <a:gd name="T8" fmla="*/ 49 w 1706"/>
              <a:gd name="T9" fmla="*/ 52 h 57"/>
              <a:gd name="T10" fmla="*/ 108 w 1706"/>
              <a:gd name="T11" fmla="*/ 47 h 57"/>
              <a:gd name="T12" fmla="*/ 176 w 1706"/>
              <a:gd name="T13" fmla="*/ 42 h 57"/>
              <a:gd name="T14" fmla="*/ 193 w 1706"/>
              <a:gd name="T15" fmla="*/ 41 h 57"/>
              <a:gd name="T16" fmla="*/ 207 w 1706"/>
              <a:gd name="T17" fmla="*/ 39 h 57"/>
              <a:gd name="T18" fmla="*/ 219 w 1706"/>
              <a:gd name="T19" fmla="*/ 37 h 57"/>
              <a:gd name="T20" fmla="*/ 250 w 1706"/>
              <a:gd name="T21" fmla="*/ 34 h 57"/>
              <a:gd name="T22" fmla="*/ 268 w 1706"/>
              <a:gd name="T23" fmla="*/ 32 h 57"/>
              <a:gd name="T24" fmla="*/ 282 w 1706"/>
              <a:gd name="T25" fmla="*/ 30 h 57"/>
              <a:gd name="T26" fmla="*/ 293 w 1706"/>
              <a:gd name="T27" fmla="*/ 28 h 57"/>
              <a:gd name="T28" fmla="*/ 302 w 1706"/>
              <a:gd name="T29" fmla="*/ 26 h 57"/>
              <a:gd name="T30" fmla="*/ 311 w 1706"/>
              <a:gd name="T31" fmla="*/ 25 h 57"/>
              <a:gd name="T32" fmla="*/ 401 w 1706"/>
              <a:gd name="T33" fmla="*/ 17 h 57"/>
              <a:gd name="T34" fmla="*/ 443 w 1706"/>
              <a:gd name="T35" fmla="*/ 14 h 57"/>
              <a:gd name="T36" fmla="*/ 482 w 1706"/>
              <a:gd name="T37" fmla="*/ 12 h 57"/>
              <a:gd name="T38" fmla="*/ 688 w 1706"/>
              <a:gd name="T39" fmla="*/ 6 h 57"/>
              <a:gd name="T40" fmla="*/ 698 w 1706"/>
              <a:gd name="T41" fmla="*/ 5 h 57"/>
              <a:gd name="T42" fmla="*/ 708 w 1706"/>
              <a:gd name="T43" fmla="*/ 4 h 57"/>
              <a:gd name="T44" fmla="*/ 718 w 1706"/>
              <a:gd name="T45" fmla="*/ 3 h 57"/>
              <a:gd name="T46" fmla="*/ 735 w 1706"/>
              <a:gd name="T47" fmla="*/ 1 h 57"/>
              <a:gd name="T48" fmla="*/ 782 w 1706"/>
              <a:gd name="T49" fmla="*/ 0 h 57"/>
              <a:gd name="T50" fmla="*/ 957 w 1706"/>
              <a:gd name="T51" fmla="*/ 0 h 57"/>
              <a:gd name="T52" fmla="*/ 992 w 1706"/>
              <a:gd name="T53" fmla="*/ 2 h 57"/>
              <a:gd name="T54" fmla="*/ 1008 w 1706"/>
              <a:gd name="T55" fmla="*/ 3 h 57"/>
              <a:gd name="T56" fmla="*/ 1033 w 1706"/>
              <a:gd name="T57" fmla="*/ 5 h 57"/>
              <a:gd name="T58" fmla="*/ 1081 w 1706"/>
              <a:gd name="T59" fmla="*/ 6 h 57"/>
              <a:gd name="T60" fmla="*/ 1093 w 1706"/>
              <a:gd name="T61" fmla="*/ 6 h 57"/>
              <a:gd name="T62" fmla="*/ 1103 w 1706"/>
              <a:gd name="T63" fmla="*/ 7 h 57"/>
              <a:gd name="T64" fmla="*/ 1112 w 1706"/>
              <a:gd name="T65" fmla="*/ 9 h 57"/>
              <a:gd name="T66" fmla="*/ 1136 w 1706"/>
              <a:gd name="T67" fmla="*/ 10 h 57"/>
              <a:gd name="T68" fmla="*/ 1175 w 1706"/>
              <a:gd name="T69" fmla="*/ 11 h 57"/>
              <a:gd name="T70" fmla="*/ 1313 w 1706"/>
              <a:gd name="T71" fmla="*/ 11 h 57"/>
              <a:gd name="T72" fmla="*/ 1337 w 1706"/>
              <a:gd name="T73" fmla="*/ 10 h 57"/>
              <a:gd name="T74" fmla="*/ 1347 w 1706"/>
              <a:gd name="T75" fmla="*/ 8 h 57"/>
              <a:gd name="T76" fmla="*/ 1382 w 1706"/>
              <a:gd name="T77" fmla="*/ 7 h 57"/>
              <a:gd name="T78" fmla="*/ 1470 w 1706"/>
              <a:gd name="T79" fmla="*/ 6 h 57"/>
              <a:gd name="T80" fmla="*/ 1587 w 1706"/>
              <a:gd name="T81" fmla="*/ 6 h 57"/>
              <a:gd name="T82" fmla="*/ 1668 w 1706"/>
              <a:gd name="T83" fmla="*/ 10 h 57"/>
              <a:gd name="T84" fmla="*/ 1705 w 1706"/>
              <a:gd name="T85"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6" h="57">
                <a:moveTo>
                  <a:pt x="0" y="56"/>
                </a:moveTo>
                <a:lnTo>
                  <a:pt x="30" y="56"/>
                </a:lnTo>
                <a:lnTo>
                  <a:pt x="35" y="55"/>
                </a:lnTo>
                <a:lnTo>
                  <a:pt x="40" y="53"/>
                </a:lnTo>
                <a:lnTo>
                  <a:pt x="49" y="52"/>
                </a:lnTo>
                <a:lnTo>
                  <a:pt x="108" y="47"/>
                </a:lnTo>
                <a:lnTo>
                  <a:pt x="176" y="42"/>
                </a:lnTo>
                <a:lnTo>
                  <a:pt x="193" y="41"/>
                </a:lnTo>
                <a:lnTo>
                  <a:pt x="207" y="39"/>
                </a:lnTo>
                <a:lnTo>
                  <a:pt x="219" y="37"/>
                </a:lnTo>
                <a:lnTo>
                  <a:pt x="250" y="34"/>
                </a:lnTo>
                <a:lnTo>
                  <a:pt x="268" y="32"/>
                </a:lnTo>
                <a:lnTo>
                  <a:pt x="282" y="30"/>
                </a:lnTo>
                <a:lnTo>
                  <a:pt x="293" y="28"/>
                </a:lnTo>
                <a:lnTo>
                  <a:pt x="302" y="26"/>
                </a:lnTo>
                <a:lnTo>
                  <a:pt x="311" y="25"/>
                </a:lnTo>
                <a:lnTo>
                  <a:pt x="401" y="17"/>
                </a:lnTo>
                <a:lnTo>
                  <a:pt x="443" y="14"/>
                </a:lnTo>
                <a:lnTo>
                  <a:pt x="482" y="12"/>
                </a:lnTo>
                <a:lnTo>
                  <a:pt x="688" y="6"/>
                </a:lnTo>
                <a:lnTo>
                  <a:pt x="698" y="5"/>
                </a:lnTo>
                <a:lnTo>
                  <a:pt x="708" y="4"/>
                </a:lnTo>
                <a:lnTo>
                  <a:pt x="718" y="3"/>
                </a:lnTo>
                <a:lnTo>
                  <a:pt x="735" y="1"/>
                </a:lnTo>
                <a:lnTo>
                  <a:pt x="782" y="0"/>
                </a:lnTo>
                <a:lnTo>
                  <a:pt x="957" y="0"/>
                </a:lnTo>
                <a:lnTo>
                  <a:pt x="992" y="2"/>
                </a:lnTo>
                <a:lnTo>
                  <a:pt x="1008" y="3"/>
                </a:lnTo>
                <a:lnTo>
                  <a:pt x="1033" y="5"/>
                </a:lnTo>
                <a:lnTo>
                  <a:pt x="1081" y="6"/>
                </a:lnTo>
                <a:lnTo>
                  <a:pt x="1093" y="6"/>
                </a:lnTo>
                <a:lnTo>
                  <a:pt x="1103" y="7"/>
                </a:lnTo>
                <a:lnTo>
                  <a:pt x="1112" y="9"/>
                </a:lnTo>
                <a:lnTo>
                  <a:pt x="1136" y="10"/>
                </a:lnTo>
                <a:lnTo>
                  <a:pt x="1175" y="11"/>
                </a:lnTo>
                <a:lnTo>
                  <a:pt x="1313" y="11"/>
                </a:lnTo>
                <a:lnTo>
                  <a:pt x="1337" y="10"/>
                </a:lnTo>
                <a:lnTo>
                  <a:pt x="1347" y="8"/>
                </a:lnTo>
                <a:lnTo>
                  <a:pt x="1382" y="7"/>
                </a:lnTo>
                <a:lnTo>
                  <a:pt x="1470" y="6"/>
                </a:lnTo>
                <a:lnTo>
                  <a:pt x="1587" y="6"/>
                </a:lnTo>
                <a:lnTo>
                  <a:pt x="1668" y="10"/>
                </a:lnTo>
                <a:lnTo>
                  <a:pt x="1705" y="11"/>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10" name="SMARTPenAnnotation267"/>
          <p:cNvSpPr>
            <a:spLocks/>
          </p:cNvSpPr>
          <p:nvPr/>
        </p:nvSpPr>
        <p:spPr bwMode="auto">
          <a:xfrm>
            <a:off x="4991100" y="6027738"/>
            <a:ext cx="1144588" cy="150812"/>
          </a:xfrm>
          <a:custGeom>
            <a:avLst/>
            <a:gdLst>
              <a:gd name="T0" fmla="*/ 0 w 721"/>
              <a:gd name="T1" fmla="*/ 0 h 95"/>
              <a:gd name="T2" fmla="*/ 19 w 721"/>
              <a:gd name="T3" fmla="*/ 0 h 95"/>
              <a:gd name="T4" fmla="*/ 23 w 721"/>
              <a:gd name="T5" fmla="*/ 1 h 95"/>
              <a:gd name="T6" fmla="*/ 29 w 721"/>
              <a:gd name="T7" fmla="*/ 3 h 95"/>
              <a:gd name="T8" fmla="*/ 33 w 721"/>
              <a:gd name="T9" fmla="*/ 4 h 95"/>
              <a:gd name="T10" fmla="*/ 38 w 721"/>
              <a:gd name="T11" fmla="*/ 6 h 95"/>
              <a:gd name="T12" fmla="*/ 44 w 721"/>
              <a:gd name="T13" fmla="*/ 8 h 95"/>
              <a:gd name="T14" fmla="*/ 57 w 721"/>
              <a:gd name="T15" fmla="*/ 10 h 95"/>
              <a:gd name="T16" fmla="*/ 138 w 721"/>
              <a:gd name="T17" fmla="*/ 23 h 95"/>
              <a:gd name="T18" fmla="*/ 151 w 721"/>
              <a:gd name="T19" fmla="*/ 26 h 95"/>
              <a:gd name="T20" fmla="*/ 164 w 721"/>
              <a:gd name="T21" fmla="*/ 29 h 95"/>
              <a:gd name="T22" fmla="*/ 187 w 721"/>
              <a:gd name="T23" fmla="*/ 35 h 95"/>
              <a:gd name="T24" fmla="*/ 219 w 721"/>
              <a:gd name="T25" fmla="*/ 44 h 95"/>
              <a:gd name="T26" fmla="*/ 227 w 721"/>
              <a:gd name="T27" fmla="*/ 46 h 95"/>
              <a:gd name="T28" fmla="*/ 244 w 721"/>
              <a:gd name="T29" fmla="*/ 50 h 95"/>
              <a:gd name="T30" fmla="*/ 253 w 721"/>
              <a:gd name="T31" fmla="*/ 52 h 95"/>
              <a:gd name="T32" fmla="*/ 286 w 721"/>
              <a:gd name="T33" fmla="*/ 58 h 95"/>
              <a:gd name="T34" fmla="*/ 307 w 721"/>
              <a:gd name="T35" fmla="*/ 61 h 95"/>
              <a:gd name="T36" fmla="*/ 327 w 721"/>
              <a:gd name="T37" fmla="*/ 64 h 95"/>
              <a:gd name="T38" fmla="*/ 404 w 721"/>
              <a:gd name="T39" fmla="*/ 79 h 95"/>
              <a:gd name="T40" fmla="*/ 418 w 721"/>
              <a:gd name="T41" fmla="*/ 82 h 95"/>
              <a:gd name="T42" fmla="*/ 448 w 721"/>
              <a:gd name="T43" fmla="*/ 86 h 95"/>
              <a:gd name="T44" fmla="*/ 486 w 721"/>
              <a:gd name="T45" fmla="*/ 90 h 95"/>
              <a:gd name="T46" fmla="*/ 525 w 721"/>
              <a:gd name="T47" fmla="*/ 93 h 95"/>
              <a:gd name="T48" fmla="*/ 551 w 721"/>
              <a:gd name="T49" fmla="*/ 94 h 95"/>
              <a:gd name="T50" fmla="*/ 563 w 721"/>
              <a:gd name="T51" fmla="*/ 94 h 95"/>
              <a:gd name="T52" fmla="*/ 575 w 721"/>
              <a:gd name="T53" fmla="*/ 93 h 95"/>
              <a:gd name="T54" fmla="*/ 588 w 721"/>
              <a:gd name="T55" fmla="*/ 92 h 95"/>
              <a:gd name="T56" fmla="*/ 607 w 721"/>
              <a:gd name="T57" fmla="*/ 91 h 95"/>
              <a:gd name="T58" fmla="*/ 629 w 721"/>
              <a:gd name="T59" fmla="*/ 90 h 95"/>
              <a:gd name="T60" fmla="*/ 662 w 721"/>
              <a:gd name="T61" fmla="*/ 90 h 95"/>
              <a:gd name="T62" fmla="*/ 720 w 721"/>
              <a:gd name="T63"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1" h="95">
                <a:moveTo>
                  <a:pt x="0" y="0"/>
                </a:moveTo>
                <a:lnTo>
                  <a:pt x="19" y="0"/>
                </a:lnTo>
                <a:lnTo>
                  <a:pt x="23" y="1"/>
                </a:lnTo>
                <a:lnTo>
                  <a:pt x="29" y="3"/>
                </a:lnTo>
                <a:lnTo>
                  <a:pt x="33" y="4"/>
                </a:lnTo>
                <a:lnTo>
                  <a:pt x="38" y="6"/>
                </a:lnTo>
                <a:lnTo>
                  <a:pt x="44" y="8"/>
                </a:lnTo>
                <a:lnTo>
                  <a:pt x="57" y="10"/>
                </a:lnTo>
                <a:lnTo>
                  <a:pt x="138" y="23"/>
                </a:lnTo>
                <a:lnTo>
                  <a:pt x="151" y="26"/>
                </a:lnTo>
                <a:lnTo>
                  <a:pt x="164" y="29"/>
                </a:lnTo>
                <a:lnTo>
                  <a:pt x="187" y="35"/>
                </a:lnTo>
                <a:lnTo>
                  <a:pt x="219" y="44"/>
                </a:lnTo>
                <a:lnTo>
                  <a:pt x="227" y="46"/>
                </a:lnTo>
                <a:lnTo>
                  <a:pt x="244" y="50"/>
                </a:lnTo>
                <a:lnTo>
                  <a:pt x="253" y="52"/>
                </a:lnTo>
                <a:lnTo>
                  <a:pt x="286" y="58"/>
                </a:lnTo>
                <a:lnTo>
                  <a:pt x="307" y="61"/>
                </a:lnTo>
                <a:lnTo>
                  <a:pt x="327" y="64"/>
                </a:lnTo>
                <a:lnTo>
                  <a:pt x="404" y="79"/>
                </a:lnTo>
                <a:lnTo>
                  <a:pt x="418" y="82"/>
                </a:lnTo>
                <a:lnTo>
                  <a:pt x="448" y="86"/>
                </a:lnTo>
                <a:lnTo>
                  <a:pt x="486" y="90"/>
                </a:lnTo>
                <a:lnTo>
                  <a:pt x="525" y="93"/>
                </a:lnTo>
                <a:lnTo>
                  <a:pt x="551" y="94"/>
                </a:lnTo>
                <a:lnTo>
                  <a:pt x="563" y="94"/>
                </a:lnTo>
                <a:lnTo>
                  <a:pt x="575" y="93"/>
                </a:lnTo>
                <a:lnTo>
                  <a:pt x="588" y="92"/>
                </a:lnTo>
                <a:lnTo>
                  <a:pt x="607" y="91"/>
                </a:lnTo>
                <a:lnTo>
                  <a:pt x="629" y="90"/>
                </a:lnTo>
                <a:lnTo>
                  <a:pt x="662" y="90"/>
                </a:lnTo>
                <a:lnTo>
                  <a:pt x="720" y="9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97011" name="SMARTPenAnnotation268"/>
          <p:cNvSpPr>
            <a:spLocks/>
          </p:cNvSpPr>
          <p:nvPr/>
        </p:nvSpPr>
        <p:spPr bwMode="auto">
          <a:xfrm>
            <a:off x="4456113" y="6424613"/>
            <a:ext cx="876300" cy="28575"/>
          </a:xfrm>
          <a:custGeom>
            <a:avLst/>
            <a:gdLst>
              <a:gd name="T0" fmla="*/ 0 w 552"/>
              <a:gd name="T1" fmla="*/ 9 h 18"/>
              <a:gd name="T2" fmla="*/ 41 w 552"/>
              <a:gd name="T3" fmla="*/ 9 h 18"/>
              <a:gd name="T4" fmla="*/ 47 w 552"/>
              <a:gd name="T5" fmla="*/ 9 h 18"/>
              <a:gd name="T6" fmla="*/ 55 w 552"/>
              <a:gd name="T7" fmla="*/ 10 h 18"/>
              <a:gd name="T8" fmla="*/ 63 w 552"/>
              <a:gd name="T9" fmla="*/ 12 h 18"/>
              <a:gd name="T10" fmla="*/ 70 w 552"/>
              <a:gd name="T11" fmla="*/ 12 h 18"/>
              <a:gd name="T12" fmla="*/ 76 w 552"/>
              <a:gd name="T13" fmla="*/ 13 h 18"/>
              <a:gd name="T14" fmla="*/ 83 w 552"/>
              <a:gd name="T15" fmla="*/ 13 h 18"/>
              <a:gd name="T16" fmla="*/ 98 w 552"/>
              <a:gd name="T17" fmla="*/ 14 h 18"/>
              <a:gd name="T18" fmla="*/ 163 w 552"/>
              <a:gd name="T19" fmla="*/ 14 h 18"/>
              <a:gd name="T20" fmla="*/ 169 w 552"/>
              <a:gd name="T21" fmla="*/ 15 h 18"/>
              <a:gd name="T22" fmla="*/ 174 w 552"/>
              <a:gd name="T23" fmla="*/ 16 h 18"/>
              <a:gd name="T24" fmla="*/ 180 w 552"/>
              <a:gd name="T25" fmla="*/ 17 h 18"/>
              <a:gd name="T26" fmla="*/ 191 w 552"/>
              <a:gd name="T27" fmla="*/ 17 h 18"/>
              <a:gd name="T28" fmla="*/ 197 w 552"/>
              <a:gd name="T29" fmla="*/ 16 h 18"/>
              <a:gd name="T30" fmla="*/ 202 w 552"/>
              <a:gd name="T31" fmla="*/ 15 h 18"/>
              <a:gd name="T32" fmla="*/ 208 w 552"/>
              <a:gd name="T33" fmla="*/ 15 h 18"/>
              <a:gd name="T34" fmla="*/ 224 w 552"/>
              <a:gd name="T35" fmla="*/ 15 h 18"/>
              <a:gd name="T36" fmla="*/ 315 w 552"/>
              <a:gd name="T37" fmla="*/ 14 h 18"/>
              <a:gd name="T38" fmla="*/ 326 w 552"/>
              <a:gd name="T39" fmla="*/ 14 h 18"/>
              <a:gd name="T40" fmla="*/ 338 w 552"/>
              <a:gd name="T41" fmla="*/ 13 h 18"/>
              <a:gd name="T42" fmla="*/ 351 w 552"/>
              <a:gd name="T43" fmla="*/ 11 h 18"/>
              <a:gd name="T44" fmla="*/ 469 w 552"/>
              <a:gd name="T45" fmla="*/ 1 h 18"/>
              <a:gd name="T46" fmla="*/ 486 w 552"/>
              <a:gd name="T47" fmla="*/ 0 h 18"/>
              <a:gd name="T48" fmla="*/ 503 w 552"/>
              <a:gd name="T49" fmla="*/ 1 h 18"/>
              <a:gd name="T50" fmla="*/ 551 w 552"/>
              <a:gd name="T5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2" h="18">
                <a:moveTo>
                  <a:pt x="0" y="9"/>
                </a:moveTo>
                <a:lnTo>
                  <a:pt x="41" y="9"/>
                </a:lnTo>
                <a:lnTo>
                  <a:pt x="47" y="9"/>
                </a:lnTo>
                <a:lnTo>
                  <a:pt x="55" y="10"/>
                </a:lnTo>
                <a:lnTo>
                  <a:pt x="63" y="12"/>
                </a:lnTo>
                <a:lnTo>
                  <a:pt x="70" y="12"/>
                </a:lnTo>
                <a:lnTo>
                  <a:pt x="76" y="13"/>
                </a:lnTo>
                <a:lnTo>
                  <a:pt x="83" y="13"/>
                </a:lnTo>
                <a:lnTo>
                  <a:pt x="98" y="14"/>
                </a:lnTo>
                <a:lnTo>
                  <a:pt x="163" y="14"/>
                </a:lnTo>
                <a:lnTo>
                  <a:pt x="169" y="15"/>
                </a:lnTo>
                <a:lnTo>
                  <a:pt x="174" y="16"/>
                </a:lnTo>
                <a:lnTo>
                  <a:pt x="180" y="17"/>
                </a:lnTo>
                <a:lnTo>
                  <a:pt x="191" y="17"/>
                </a:lnTo>
                <a:lnTo>
                  <a:pt x="197" y="16"/>
                </a:lnTo>
                <a:lnTo>
                  <a:pt x="202" y="15"/>
                </a:lnTo>
                <a:lnTo>
                  <a:pt x="208" y="15"/>
                </a:lnTo>
                <a:lnTo>
                  <a:pt x="224" y="15"/>
                </a:lnTo>
                <a:lnTo>
                  <a:pt x="315" y="14"/>
                </a:lnTo>
                <a:lnTo>
                  <a:pt x="326" y="14"/>
                </a:lnTo>
                <a:lnTo>
                  <a:pt x="338" y="13"/>
                </a:lnTo>
                <a:lnTo>
                  <a:pt x="351" y="11"/>
                </a:lnTo>
                <a:lnTo>
                  <a:pt x="469" y="1"/>
                </a:lnTo>
                <a:lnTo>
                  <a:pt x="486" y="0"/>
                </a:lnTo>
                <a:lnTo>
                  <a:pt x="503" y="1"/>
                </a:lnTo>
                <a:lnTo>
                  <a:pt x="551" y="3"/>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087109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9" name="Rectangle 3"/>
          <p:cNvSpPr>
            <a:spLocks noGrp="1" noChangeArrowheads="1"/>
          </p:cNvSpPr>
          <p:nvPr>
            <p:ph type="body" idx="1"/>
          </p:nvPr>
        </p:nvSpPr>
        <p:spPr>
          <a:xfrm>
            <a:off x="152400" y="152400"/>
            <a:ext cx="4114800" cy="6553200"/>
          </a:xfrm>
        </p:spPr>
        <p:txBody>
          <a:bodyPr/>
          <a:lstStyle/>
          <a:p>
            <a:pPr>
              <a:lnSpc>
                <a:spcPct val="80000"/>
              </a:lnSpc>
            </a:pPr>
            <a:r>
              <a:rPr lang="en-US" altLang="en-US" sz="2000"/>
              <a:t>Banquo agrees to get together with Macbeth to talk, and Macbeth tells him in a round-about way that, if when the time is right Banquo sides with Macbeth, he will be glad he did.</a:t>
            </a:r>
          </a:p>
          <a:p>
            <a:pPr>
              <a:lnSpc>
                <a:spcPct val="80000"/>
              </a:lnSpc>
            </a:pPr>
            <a:r>
              <a:rPr lang="en-US" altLang="en-US" sz="2000"/>
              <a:t>Banquo lets Macbeth know that he is Macbeth’s friend, but that he will do nothing that will besmirch his reputation or put his honor in question.  He’s strictly loyal to King Duncan.</a:t>
            </a:r>
          </a:p>
          <a:p>
            <a:pPr>
              <a:lnSpc>
                <a:spcPct val="80000"/>
              </a:lnSpc>
            </a:pPr>
            <a:r>
              <a:rPr lang="en-US" altLang="en-US" sz="2000"/>
              <a:t>Banquo and Fleance go to bed.</a:t>
            </a:r>
          </a:p>
          <a:p>
            <a:pPr>
              <a:lnSpc>
                <a:spcPct val="80000"/>
              </a:lnSpc>
            </a:pPr>
            <a:r>
              <a:rPr lang="en-US" altLang="en-US" sz="2000"/>
              <a:t>Macbeth tells his servant to go tell Lady Macbeth to get his nightcap ready and ring the bell to summon him when it’s ready.  (The bell is actually to let him know the coast is clear, the guards asleep, and it’s time to kill King Duncan).</a:t>
            </a:r>
          </a:p>
        </p:txBody>
      </p:sp>
      <p:pic>
        <p:nvPicPr>
          <p:cNvPr id="551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963" y="0"/>
            <a:ext cx="4618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51941" name="SMARTPenAnnotation14"/>
          <p:cNvSpPr>
            <a:spLocks/>
          </p:cNvSpPr>
          <p:nvPr/>
        </p:nvSpPr>
        <p:spPr bwMode="auto">
          <a:xfrm>
            <a:off x="669925" y="374650"/>
            <a:ext cx="3154363" cy="71438"/>
          </a:xfrm>
          <a:custGeom>
            <a:avLst/>
            <a:gdLst>
              <a:gd name="T0" fmla="*/ 0 w 1987"/>
              <a:gd name="T1" fmla="*/ 6 h 45"/>
              <a:gd name="T2" fmla="*/ 3 w 1987"/>
              <a:gd name="T3" fmla="*/ 3 h 45"/>
              <a:gd name="T4" fmla="*/ 5 w 1987"/>
              <a:gd name="T5" fmla="*/ 2 h 45"/>
              <a:gd name="T6" fmla="*/ 13 w 1987"/>
              <a:gd name="T7" fmla="*/ 1 h 45"/>
              <a:gd name="T8" fmla="*/ 64 w 1987"/>
              <a:gd name="T9" fmla="*/ 0 h 45"/>
              <a:gd name="T10" fmla="*/ 161 w 1987"/>
              <a:gd name="T11" fmla="*/ 0 h 45"/>
              <a:gd name="T12" fmla="*/ 169 w 1987"/>
              <a:gd name="T13" fmla="*/ 1 h 45"/>
              <a:gd name="T14" fmla="*/ 176 w 1987"/>
              <a:gd name="T15" fmla="*/ 2 h 45"/>
              <a:gd name="T16" fmla="*/ 183 w 1987"/>
              <a:gd name="T17" fmla="*/ 3 h 45"/>
              <a:gd name="T18" fmla="*/ 196 w 1987"/>
              <a:gd name="T19" fmla="*/ 4 h 45"/>
              <a:gd name="T20" fmla="*/ 250 w 1987"/>
              <a:gd name="T21" fmla="*/ 5 h 45"/>
              <a:gd name="T22" fmla="*/ 284 w 1987"/>
              <a:gd name="T23" fmla="*/ 6 h 45"/>
              <a:gd name="T24" fmla="*/ 297 w 1987"/>
              <a:gd name="T25" fmla="*/ 7 h 45"/>
              <a:gd name="T26" fmla="*/ 369 w 1987"/>
              <a:gd name="T27" fmla="*/ 15 h 45"/>
              <a:gd name="T28" fmla="*/ 403 w 1987"/>
              <a:gd name="T29" fmla="*/ 17 h 45"/>
              <a:gd name="T30" fmla="*/ 447 w 1987"/>
              <a:gd name="T31" fmla="*/ 21 h 45"/>
              <a:gd name="T32" fmla="*/ 479 w 1987"/>
              <a:gd name="T33" fmla="*/ 25 h 45"/>
              <a:gd name="T34" fmla="*/ 493 w 1987"/>
              <a:gd name="T35" fmla="*/ 26 h 45"/>
              <a:gd name="T36" fmla="*/ 517 w 1987"/>
              <a:gd name="T37" fmla="*/ 27 h 45"/>
              <a:gd name="T38" fmla="*/ 528 w 1987"/>
              <a:gd name="T39" fmla="*/ 28 h 45"/>
              <a:gd name="T40" fmla="*/ 538 w 1987"/>
              <a:gd name="T41" fmla="*/ 30 h 45"/>
              <a:gd name="T42" fmla="*/ 548 w 1987"/>
              <a:gd name="T43" fmla="*/ 31 h 45"/>
              <a:gd name="T44" fmla="*/ 558 w 1987"/>
              <a:gd name="T45" fmla="*/ 32 h 45"/>
              <a:gd name="T46" fmla="*/ 590 w 1987"/>
              <a:gd name="T47" fmla="*/ 34 h 45"/>
              <a:gd name="T48" fmla="*/ 620 w 1987"/>
              <a:gd name="T49" fmla="*/ 37 h 45"/>
              <a:gd name="T50" fmla="*/ 634 w 1987"/>
              <a:gd name="T51" fmla="*/ 38 h 45"/>
              <a:gd name="T52" fmla="*/ 668 w 1987"/>
              <a:gd name="T53" fmla="*/ 39 h 45"/>
              <a:gd name="T54" fmla="*/ 705 w 1987"/>
              <a:gd name="T55" fmla="*/ 40 h 45"/>
              <a:gd name="T56" fmla="*/ 786 w 1987"/>
              <a:gd name="T57" fmla="*/ 44 h 45"/>
              <a:gd name="T58" fmla="*/ 823 w 1987"/>
              <a:gd name="T59" fmla="*/ 43 h 45"/>
              <a:gd name="T60" fmla="*/ 834 w 1987"/>
              <a:gd name="T61" fmla="*/ 42 h 45"/>
              <a:gd name="T62" fmla="*/ 874 w 1987"/>
              <a:gd name="T63" fmla="*/ 41 h 45"/>
              <a:gd name="T64" fmla="*/ 950 w 1987"/>
              <a:gd name="T65" fmla="*/ 40 h 45"/>
              <a:gd name="T66" fmla="*/ 963 w 1987"/>
              <a:gd name="T67" fmla="*/ 39 h 45"/>
              <a:gd name="T68" fmla="*/ 976 w 1987"/>
              <a:gd name="T69" fmla="*/ 38 h 45"/>
              <a:gd name="T70" fmla="*/ 988 w 1987"/>
              <a:gd name="T71" fmla="*/ 37 h 45"/>
              <a:gd name="T72" fmla="*/ 999 w 1987"/>
              <a:gd name="T73" fmla="*/ 36 h 45"/>
              <a:gd name="T74" fmla="*/ 1031 w 1987"/>
              <a:gd name="T75" fmla="*/ 35 h 45"/>
              <a:gd name="T76" fmla="*/ 1083 w 1987"/>
              <a:gd name="T77" fmla="*/ 34 h 45"/>
              <a:gd name="T78" fmla="*/ 1268 w 1987"/>
              <a:gd name="T79" fmla="*/ 34 h 45"/>
              <a:gd name="T80" fmla="*/ 1278 w 1987"/>
              <a:gd name="T81" fmla="*/ 35 h 45"/>
              <a:gd name="T82" fmla="*/ 1289 w 1987"/>
              <a:gd name="T83" fmla="*/ 36 h 45"/>
              <a:gd name="T84" fmla="*/ 1300 w 1987"/>
              <a:gd name="T85" fmla="*/ 37 h 45"/>
              <a:gd name="T86" fmla="*/ 1317 w 1987"/>
              <a:gd name="T87" fmla="*/ 38 h 45"/>
              <a:gd name="T88" fmla="*/ 1363 w 1987"/>
              <a:gd name="T89" fmla="*/ 39 h 45"/>
              <a:gd name="T90" fmla="*/ 1570 w 1987"/>
              <a:gd name="T91" fmla="*/ 40 h 45"/>
              <a:gd name="T92" fmla="*/ 1590 w 1987"/>
              <a:gd name="T93" fmla="*/ 38 h 45"/>
              <a:gd name="T94" fmla="*/ 1668 w 1987"/>
              <a:gd name="T95" fmla="*/ 32 h 45"/>
              <a:gd name="T96" fmla="*/ 1854 w 1987"/>
              <a:gd name="T97" fmla="*/ 20 h 45"/>
              <a:gd name="T98" fmla="*/ 1890 w 1987"/>
              <a:gd name="T99" fmla="*/ 18 h 45"/>
              <a:gd name="T100" fmla="*/ 1951 w 1987"/>
              <a:gd name="T101" fmla="*/ 17 h 45"/>
              <a:gd name="T102" fmla="*/ 1971 w 1987"/>
              <a:gd name="T103" fmla="*/ 18 h 45"/>
              <a:gd name="T104" fmla="*/ 1975 w 1987"/>
              <a:gd name="T105" fmla="*/ 19 h 45"/>
              <a:gd name="T106" fmla="*/ 1986 w 1987"/>
              <a:gd name="T10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7" h="45">
                <a:moveTo>
                  <a:pt x="0" y="6"/>
                </a:moveTo>
                <a:lnTo>
                  <a:pt x="3" y="3"/>
                </a:lnTo>
                <a:lnTo>
                  <a:pt x="5" y="2"/>
                </a:lnTo>
                <a:lnTo>
                  <a:pt x="13" y="1"/>
                </a:lnTo>
                <a:lnTo>
                  <a:pt x="64" y="0"/>
                </a:lnTo>
                <a:lnTo>
                  <a:pt x="161" y="0"/>
                </a:lnTo>
                <a:lnTo>
                  <a:pt x="169" y="1"/>
                </a:lnTo>
                <a:lnTo>
                  <a:pt x="176" y="2"/>
                </a:lnTo>
                <a:lnTo>
                  <a:pt x="183" y="3"/>
                </a:lnTo>
                <a:lnTo>
                  <a:pt x="196" y="4"/>
                </a:lnTo>
                <a:lnTo>
                  <a:pt x="250" y="5"/>
                </a:lnTo>
                <a:lnTo>
                  <a:pt x="284" y="6"/>
                </a:lnTo>
                <a:lnTo>
                  <a:pt x="297" y="7"/>
                </a:lnTo>
                <a:lnTo>
                  <a:pt x="369" y="15"/>
                </a:lnTo>
                <a:lnTo>
                  <a:pt x="403" y="17"/>
                </a:lnTo>
                <a:lnTo>
                  <a:pt x="447" y="21"/>
                </a:lnTo>
                <a:lnTo>
                  <a:pt x="479" y="25"/>
                </a:lnTo>
                <a:lnTo>
                  <a:pt x="493" y="26"/>
                </a:lnTo>
                <a:lnTo>
                  <a:pt x="517" y="27"/>
                </a:lnTo>
                <a:lnTo>
                  <a:pt x="528" y="28"/>
                </a:lnTo>
                <a:lnTo>
                  <a:pt x="538" y="30"/>
                </a:lnTo>
                <a:lnTo>
                  <a:pt x="548" y="31"/>
                </a:lnTo>
                <a:lnTo>
                  <a:pt x="558" y="32"/>
                </a:lnTo>
                <a:lnTo>
                  <a:pt x="590" y="34"/>
                </a:lnTo>
                <a:lnTo>
                  <a:pt x="620" y="37"/>
                </a:lnTo>
                <a:lnTo>
                  <a:pt x="634" y="38"/>
                </a:lnTo>
                <a:lnTo>
                  <a:pt x="668" y="39"/>
                </a:lnTo>
                <a:lnTo>
                  <a:pt x="705" y="40"/>
                </a:lnTo>
                <a:lnTo>
                  <a:pt x="786" y="44"/>
                </a:lnTo>
                <a:lnTo>
                  <a:pt x="823" y="43"/>
                </a:lnTo>
                <a:lnTo>
                  <a:pt x="834" y="42"/>
                </a:lnTo>
                <a:lnTo>
                  <a:pt x="874" y="41"/>
                </a:lnTo>
                <a:lnTo>
                  <a:pt x="950" y="40"/>
                </a:lnTo>
                <a:lnTo>
                  <a:pt x="963" y="39"/>
                </a:lnTo>
                <a:lnTo>
                  <a:pt x="976" y="38"/>
                </a:lnTo>
                <a:lnTo>
                  <a:pt x="988" y="37"/>
                </a:lnTo>
                <a:lnTo>
                  <a:pt x="999" y="36"/>
                </a:lnTo>
                <a:lnTo>
                  <a:pt x="1031" y="35"/>
                </a:lnTo>
                <a:lnTo>
                  <a:pt x="1083" y="34"/>
                </a:lnTo>
                <a:lnTo>
                  <a:pt x="1268" y="34"/>
                </a:lnTo>
                <a:lnTo>
                  <a:pt x="1278" y="35"/>
                </a:lnTo>
                <a:lnTo>
                  <a:pt x="1289" y="36"/>
                </a:lnTo>
                <a:lnTo>
                  <a:pt x="1300" y="37"/>
                </a:lnTo>
                <a:lnTo>
                  <a:pt x="1317" y="38"/>
                </a:lnTo>
                <a:lnTo>
                  <a:pt x="1363" y="39"/>
                </a:lnTo>
                <a:lnTo>
                  <a:pt x="1570" y="40"/>
                </a:lnTo>
                <a:lnTo>
                  <a:pt x="1590" y="38"/>
                </a:lnTo>
                <a:lnTo>
                  <a:pt x="1668" y="32"/>
                </a:lnTo>
                <a:lnTo>
                  <a:pt x="1854" y="20"/>
                </a:lnTo>
                <a:lnTo>
                  <a:pt x="1890" y="18"/>
                </a:lnTo>
                <a:lnTo>
                  <a:pt x="1951" y="17"/>
                </a:lnTo>
                <a:lnTo>
                  <a:pt x="1971" y="18"/>
                </a:lnTo>
                <a:lnTo>
                  <a:pt x="1975" y="19"/>
                </a:lnTo>
                <a:lnTo>
                  <a:pt x="1986"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42" name="SMARTPenAnnotation15"/>
          <p:cNvSpPr>
            <a:spLocks/>
          </p:cNvSpPr>
          <p:nvPr/>
        </p:nvSpPr>
        <p:spPr bwMode="auto">
          <a:xfrm>
            <a:off x="679450" y="598488"/>
            <a:ext cx="2117725" cy="107950"/>
          </a:xfrm>
          <a:custGeom>
            <a:avLst/>
            <a:gdLst>
              <a:gd name="T0" fmla="*/ 0 w 1334"/>
              <a:gd name="T1" fmla="*/ 0 h 68"/>
              <a:gd name="T2" fmla="*/ 8 w 1334"/>
              <a:gd name="T3" fmla="*/ 0 h 68"/>
              <a:gd name="T4" fmla="*/ 16 w 1334"/>
              <a:gd name="T5" fmla="*/ 2 h 68"/>
              <a:gd name="T6" fmla="*/ 20 w 1334"/>
              <a:gd name="T7" fmla="*/ 3 h 68"/>
              <a:gd name="T8" fmla="*/ 31 w 1334"/>
              <a:gd name="T9" fmla="*/ 5 h 68"/>
              <a:gd name="T10" fmla="*/ 44 w 1334"/>
              <a:gd name="T11" fmla="*/ 7 h 68"/>
              <a:gd name="T12" fmla="*/ 52 w 1334"/>
              <a:gd name="T13" fmla="*/ 8 h 68"/>
              <a:gd name="T14" fmla="*/ 77 w 1334"/>
              <a:gd name="T15" fmla="*/ 11 h 68"/>
              <a:gd name="T16" fmla="*/ 83 w 1334"/>
              <a:gd name="T17" fmla="*/ 12 h 68"/>
              <a:gd name="T18" fmla="*/ 89 w 1334"/>
              <a:gd name="T19" fmla="*/ 14 h 68"/>
              <a:gd name="T20" fmla="*/ 106 w 1334"/>
              <a:gd name="T21" fmla="*/ 16 h 68"/>
              <a:gd name="T22" fmla="*/ 136 w 1334"/>
              <a:gd name="T23" fmla="*/ 20 h 68"/>
              <a:gd name="T24" fmla="*/ 208 w 1334"/>
              <a:gd name="T25" fmla="*/ 29 h 68"/>
              <a:gd name="T26" fmla="*/ 222 w 1334"/>
              <a:gd name="T27" fmla="*/ 31 h 68"/>
              <a:gd name="T28" fmla="*/ 233 w 1334"/>
              <a:gd name="T29" fmla="*/ 33 h 68"/>
              <a:gd name="T30" fmla="*/ 244 w 1334"/>
              <a:gd name="T31" fmla="*/ 35 h 68"/>
              <a:gd name="T32" fmla="*/ 253 w 1334"/>
              <a:gd name="T33" fmla="*/ 37 h 68"/>
              <a:gd name="T34" fmla="*/ 273 w 1334"/>
              <a:gd name="T35" fmla="*/ 38 h 68"/>
              <a:gd name="T36" fmla="*/ 345 w 1334"/>
              <a:gd name="T37" fmla="*/ 43 h 68"/>
              <a:gd name="T38" fmla="*/ 439 w 1334"/>
              <a:gd name="T39" fmla="*/ 48 h 68"/>
              <a:gd name="T40" fmla="*/ 475 w 1334"/>
              <a:gd name="T41" fmla="*/ 48 h 68"/>
              <a:gd name="T42" fmla="*/ 515 w 1334"/>
              <a:gd name="T43" fmla="*/ 46 h 68"/>
              <a:gd name="T44" fmla="*/ 548 w 1334"/>
              <a:gd name="T45" fmla="*/ 45 h 68"/>
              <a:gd name="T46" fmla="*/ 582 w 1334"/>
              <a:gd name="T47" fmla="*/ 44 h 68"/>
              <a:gd name="T48" fmla="*/ 718 w 1334"/>
              <a:gd name="T49" fmla="*/ 40 h 68"/>
              <a:gd name="T50" fmla="*/ 923 w 1334"/>
              <a:gd name="T51" fmla="*/ 39 h 68"/>
              <a:gd name="T52" fmla="*/ 959 w 1334"/>
              <a:gd name="T53" fmla="*/ 41 h 68"/>
              <a:gd name="T54" fmla="*/ 977 w 1334"/>
              <a:gd name="T55" fmla="*/ 42 h 68"/>
              <a:gd name="T56" fmla="*/ 991 w 1334"/>
              <a:gd name="T57" fmla="*/ 44 h 68"/>
              <a:gd name="T58" fmla="*/ 1003 w 1334"/>
              <a:gd name="T59" fmla="*/ 45 h 68"/>
              <a:gd name="T60" fmla="*/ 1014 w 1334"/>
              <a:gd name="T61" fmla="*/ 47 h 68"/>
              <a:gd name="T62" fmla="*/ 1032 w 1334"/>
              <a:gd name="T63" fmla="*/ 49 h 68"/>
              <a:gd name="T64" fmla="*/ 1051 w 1334"/>
              <a:gd name="T65" fmla="*/ 50 h 68"/>
              <a:gd name="T66" fmla="*/ 1079 w 1334"/>
              <a:gd name="T67" fmla="*/ 53 h 68"/>
              <a:gd name="T68" fmla="*/ 1091 w 1334"/>
              <a:gd name="T69" fmla="*/ 55 h 68"/>
              <a:gd name="T70" fmla="*/ 1102 w 1334"/>
              <a:gd name="T71" fmla="*/ 56 h 68"/>
              <a:gd name="T72" fmla="*/ 1111 w 1334"/>
              <a:gd name="T73" fmla="*/ 58 h 68"/>
              <a:gd name="T74" fmla="*/ 1128 w 1334"/>
              <a:gd name="T75" fmla="*/ 60 h 68"/>
              <a:gd name="T76" fmla="*/ 1159 w 1334"/>
              <a:gd name="T77" fmla="*/ 61 h 68"/>
              <a:gd name="T78" fmla="*/ 1193 w 1334"/>
              <a:gd name="T79" fmla="*/ 63 h 68"/>
              <a:gd name="T80" fmla="*/ 1202 w 1334"/>
              <a:gd name="T81" fmla="*/ 65 h 68"/>
              <a:gd name="T82" fmla="*/ 1224 w 1334"/>
              <a:gd name="T83" fmla="*/ 67 h 68"/>
              <a:gd name="T84" fmla="*/ 1261 w 1334"/>
              <a:gd name="T85" fmla="*/ 67 h 68"/>
              <a:gd name="T86" fmla="*/ 1325 w 1334"/>
              <a:gd name="T87" fmla="*/ 67 h 68"/>
              <a:gd name="T88" fmla="*/ 1328 w 1334"/>
              <a:gd name="T89" fmla="*/ 66 h 68"/>
              <a:gd name="T90" fmla="*/ 1333 w 1334"/>
              <a:gd name="T91"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4" h="68">
                <a:moveTo>
                  <a:pt x="0" y="0"/>
                </a:moveTo>
                <a:lnTo>
                  <a:pt x="8" y="0"/>
                </a:lnTo>
                <a:lnTo>
                  <a:pt x="16" y="2"/>
                </a:lnTo>
                <a:lnTo>
                  <a:pt x="20" y="3"/>
                </a:lnTo>
                <a:lnTo>
                  <a:pt x="31" y="5"/>
                </a:lnTo>
                <a:lnTo>
                  <a:pt x="44" y="7"/>
                </a:lnTo>
                <a:lnTo>
                  <a:pt x="52" y="8"/>
                </a:lnTo>
                <a:lnTo>
                  <a:pt x="77" y="11"/>
                </a:lnTo>
                <a:lnTo>
                  <a:pt x="83" y="12"/>
                </a:lnTo>
                <a:lnTo>
                  <a:pt x="89" y="14"/>
                </a:lnTo>
                <a:lnTo>
                  <a:pt x="106" y="16"/>
                </a:lnTo>
                <a:lnTo>
                  <a:pt x="136" y="20"/>
                </a:lnTo>
                <a:lnTo>
                  <a:pt x="208" y="29"/>
                </a:lnTo>
                <a:lnTo>
                  <a:pt x="222" y="31"/>
                </a:lnTo>
                <a:lnTo>
                  <a:pt x="233" y="33"/>
                </a:lnTo>
                <a:lnTo>
                  <a:pt x="244" y="35"/>
                </a:lnTo>
                <a:lnTo>
                  <a:pt x="253" y="37"/>
                </a:lnTo>
                <a:lnTo>
                  <a:pt x="273" y="38"/>
                </a:lnTo>
                <a:lnTo>
                  <a:pt x="345" y="43"/>
                </a:lnTo>
                <a:lnTo>
                  <a:pt x="439" y="48"/>
                </a:lnTo>
                <a:lnTo>
                  <a:pt x="475" y="48"/>
                </a:lnTo>
                <a:lnTo>
                  <a:pt x="515" y="46"/>
                </a:lnTo>
                <a:lnTo>
                  <a:pt x="548" y="45"/>
                </a:lnTo>
                <a:lnTo>
                  <a:pt x="582" y="44"/>
                </a:lnTo>
                <a:lnTo>
                  <a:pt x="718" y="40"/>
                </a:lnTo>
                <a:lnTo>
                  <a:pt x="923" y="39"/>
                </a:lnTo>
                <a:lnTo>
                  <a:pt x="959" y="41"/>
                </a:lnTo>
                <a:lnTo>
                  <a:pt x="977" y="42"/>
                </a:lnTo>
                <a:lnTo>
                  <a:pt x="991" y="44"/>
                </a:lnTo>
                <a:lnTo>
                  <a:pt x="1003" y="45"/>
                </a:lnTo>
                <a:lnTo>
                  <a:pt x="1014" y="47"/>
                </a:lnTo>
                <a:lnTo>
                  <a:pt x="1032" y="49"/>
                </a:lnTo>
                <a:lnTo>
                  <a:pt x="1051" y="50"/>
                </a:lnTo>
                <a:lnTo>
                  <a:pt x="1079" y="53"/>
                </a:lnTo>
                <a:lnTo>
                  <a:pt x="1091" y="55"/>
                </a:lnTo>
                <a:lnTo>
                  <a:pt x="1102" y="56"/>
                </a:lnTo>
                <a:lnTo>
                  <a:pt x="1111" y="58"/>
                </a:lnTo>
                <a:lnTo>
                  <a:pt x="1128" y="60"/>
                </a:lnTo>
                <a:lnTo>
                  <a:pt x="1159" y="61"/>
                </a:lnTo>
                <a:lnTo>
                  <a:pt x="1193" y="63"/>
                </a:lnTo>
                <a:lnTo>
                  <a:pt x="1202" y="65"/>
                </a:lnTo>
                <a:lnTo>
                  <a:pt x="1224" y="67"/>
                </a:lnTo>
                <a:lnTo>
                  <a:pt x="1261" y="67"/>
                </a:lnTo>
                <a:lnTo>
                  <a:pt x="1325" y="67"/>
                </a:lnTo>
                <a:lnTo>
                  <a:pt x="1328" y="66"/>
                </a:lnTo>
                <a:lnTo>
                  <a:pt x="1333"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43" name="SMARTPenAnnotation16"/>
          <p:cNvSpPr>
            <a:spLocks/>
          </p:cNvSpPr>
          <p:nvPr/>
        </p:nvSpPr>
        <p:spPr bwMode="auto">
          <a:xfrm>
            <a:off x="1724025" y="1608138"/>
            <a:ext cx="2386013" cy="63500"/>
          </a:xfrm>
          <a:custGeom>
            <a:avLst/>
            <a:gdLst>
              <a:gd name="T0" fmla="*/ 0 w 1503"/>
              <a:gd name="T1" fmla="*/ 11 h 40"/>
              <a:gd name="T2" fmla="*/ 6 w 1503"/>
              <a:gd name="T3" fmla="*/ 8 h 40"/>
              <a:gd name="T4" fmla="*/ 8 w 1503"/>
              <a:gd name="T5" fmla="*/ 7 h 40"/>
              <a:gd name="T6" fmla="*/ 12 w 1503"/>
              <a:gd name="T7" fmla="*/ 6 h 40"/>
              <a:gd name="T8" fmla="*/ 21 w 1503"/>
              <a:gd name="T9" fmla="*/ 5 h 40"/>
              <a:gd name="T10" fmla="*/ 27 w 1503"/>
              <a:gd name="T11" fmla="*/ 5 h 40"/>
              <a:gd name="T12" fmla="*/ 33 w 1503"/>
              <a:gd name="T13" fmla="*/ 4 h 40"/>
              <a:gd name="T14" fmla="*/ 41 w 1503"/>
              <a:gd name="T15" fmla="*/ 2 h 40"/>
              <a:gd name="T16" fmla="*/ 47 w 1503"/>
              <a:gd name="T17" fmla="*/ 1 h 40"/>
              <a:gd name="T18" fmla="*/ 57 w 1503"/>
              <a:gd name="T19" fmla="*/ 0 h 40"/>
              <a:gd name="T20" fmla="*/ 98 w 1503"/>
              <a:gd name="T21" fmla="*/ 0 h 40"/>
              <a:gd name="T22" fmla="*/ 207 w 1503"/>
              <a:gd name="T23" fmla="*/ 0 h 40"/>
              <a:gd name="T24" fmla="*/ 219 w 1503"/>
              <a:gd name="T25" fmla="*/ 0 h 40"/>
              <a:gd name="T26" fmla="*/ 230 w 1503"/>
              <a:gd name="T27" fmla="*/ 1 h 40"/>
              <a:gd name="T28" fmla="*/ 239 w 1503"/>
              <a:gd name="T29" fmla="*/ 2 h 40"/>
              <a:gd name="T30" fmla="*/ 251 w 1503"/>
              <a:gd name="T31" fmla="*/ 3 h 40"/>
              <a:gd name="T32" fmla="*/ 280 w 1503"/>
              <a:gd name="T33" fmla="*/ 4 h 40"/>
              <a:gd name="T34" fmla="*/ 315 w 1503"/>
              <a:gd name="T35" fmla="*/ 5 h 40"/>
              <a:gd name="T36" fmla="*/ 329 w 1503"/>
              <a:gd name="T37" fmla="*/ 6 h 40"/>
              <a:gd name="T38" fmla="*/ 375 w 1503"/>
              <a:gd name="T39" fmla="*/ 9 h 40"/>
              <a:gd name="T40" fmla="*/ 399 w 1503"/>
              <a:gd name="T41" fmla="*/ 10 h 40"/>
              <a:gd name="T42" fmla="*/ 439 w 1503"/>
              <a:gd name="T43" fmla="*/ 11 h 40"/>
              <a:gd name="T44" fmla="*/ 803 w 1503"/>
              <a:gd name="T45" fmla="*/ 11 h 40"/>
              <a:gd name="T46" fmla="*/ 818 w 1503"/>
              <a:gd name="T47" fmla="*/ 10 h 40"/>
              <a:gd name="T48" fmla="*/ 852 w 1503"/>
              <a:gd name="T49" fmla="*/ 8 h 40"/>
              <a:gd name="T50" fmla="*/ 872 w 1503"/>
              <a:gd name="T51" fmla="*/ 7 h 40"/>
              <a:gd name="T52" fmla="*/ 931 w 1503"/>
              <a:gd name="T53" fmla="*/ 6 h 40"/>
              <a:gd name="T54" fmla="*/ 1257 w 1503"/>
              <a:gd name="T55" fmla="*/ 5 h 40"/>
              <a:gd name="T56" fmla="*/ 1269 w 1503"/>
              <a:gd name="T57" fmla="*/ 6 h 40"/>
              <a:gd name="T58" fmla="*/ 1310 w 1503"/>
              <a:gd name="T59" fmla="*/ 9 h 40"/>
              <a:gd name="T60" fmla="*/ 1330 w 1503"/>
              <a:gd name="T61" fmla="*/ 10 h 40"/>
              <a:gd name="T62" fmla="*/ 1339 w 1503"/>
              <a:gd name="T63" fmla="*/ 11 h 40"/>
              <a:gd name="T64" fmla="*/ 1348 w 1503"/>
              <a:gd name="T65" fmla="*/ 12 h 40"/>
              <a:gd name="T66" fmla="*/ 1356 w 1503"/>
              <a:gd name="T67" fmla="*/ 14 h 40"/>
              <a:gd name="T68" fmla="*/ 1368 w 1503"/>
              <a:gd name="T69" fmla="*/ 15 h 40"/>
              <a:gd name="T70" fmla="*/ 1400 w 1503"/>
              <a:gd name="T71" fmla="*/ 19 h 40"/>
              <a:gd name="T72" fmla="*/ 1415 w 1503"/>
              <a:gd name="T73" fmla="*/ 20 h 40"/>
              <a:gd name="T74" fmla="*/ 1427 w 1503"/>
              <a:gd name="T75" fmla="*/ 20 h 40"/>
              <a:gd name="T76" fmla="*/ 1439 w 1503"/>
              <a:gd name="T77" fmla="*/ 21 h 40"/>
              <a:gd name="T78" fmla="*/ 1449 w 1503"/>
              <a:gd name="T79" fmla="*/ 22 h 40"/>
              <a:gd name="T80" fmla="*/ 1458 w 1503"/>
              <a:gd name="T81" fmla="*/ 23 h 40"/>
              <a:gd name="T82" fmla="*/ 1467 w 1503"/>
              <a:gd name="T83" fmla="*/ 25 h 40"/>
              <a:gd name="T84" fmla="*/ 1474 w 1503"/>
              <a:gd name="T85" fmla="*/ 26 h 40"/>
              <a:gd name="T86" fmla="*/ 1479 w 1503"/>
              <a:gd name="T87" fmla="*/ 28 h 40"/>
              <a:gd name="T88" fmla="*/ 1482 w 1503"/>
              <a:gd name="T89" fmla="*/ 30 h 40"/>
              <a:gd name="T90" fmla="*/ 1486 w 1503"/>
              <a:gd name="T91" fmla="*/ 31 h 40"/>
              <a:gd name="T92" fmla="*/ 1488 w 1503"/>
              <a:gd name="T93" fmla="*/ 32 h 40"/>
              <a:gd name="T94" fmla="*/ 1495 w 1503"/>
              <a:gd name="T95" fmla="*/ 33 h 40"/>
              <a:gd name="T96" fmla="*/ 1502 w 1503"/>
              <a:gd name="T9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3" h="40">
                <a:moveTo>
                  <a:pt x="0" y="11"/>
                </a:moveTo>
                <a:lnTo>
                  <a:pt x="6" y="8"/>
                </a:lnTo>
                <a:lnTo>
                  <a:pt x="8" y="7"/>
                </a:lnTo>
                <a:lnTo>
                  <a:pt x="12" y="6"/>
                </a:lnTo>
                <a:lnTo>
                  <a:pt x="21" y="5"/>
                </a:lnTo>
                <a:lnTo>
                  <a:pt x="27" y="5"/>
                </a:lnTo>
                <a:lnTo>
                  <a:pt x="33" y="4"/>
                </a:lnTo>
                <a:lnTo>
                  <a:pt x="41" y="2"/>
                </a:lnTo>
                <a:lnTo>
                  <a:pt x="47" y="1"/>
                </a:lnTo>
                <a:lnTo>
                  <a:pt x="57" y="0"/>
                </a:lnTo>
                <a:lnTo>
                  <a:pt x="98" y="0"/>
                </a:lnTo>
                <a:lnTo>
                  <a:pt x="207" y="0"/>
                </a:lnTo>
                <a:lnTo>
                  <a:pt x="219" y="0"/>
                </a:lnTo>
                <a:lnTo>
                  <a:pt x="230" y="1"/>
                </a:lnTo>
                <a:lnTo>
                  <a:pt x="239" y="2"/>
                </a:lnTo>
                <a:lnTo>
                  <a:pt x="251" y="3"/>
                </a:lnTo>
                <a:lnTo>
                  <a:pt x="280" y="4"/>
                </a:lnTo>
                <a:lnTo>
                  <a:pt x="315" y="5"/>
                </a:lnTo>
                <a:lnTo>
                  <a:pt x="329" y="6"/>
                </a:lnTo>
                <a:lnTo>
                  <a:pt x="375" y="9"/>
                </a:lnTo>
                <a:lnTo>
                  <a:pt x="399" y="10"/>
                </a:lnTo>
                <a:lnTo>
                  <a:pt x="439" y="11"/>
                </a:lnTo>
                <a:lnTo>
                  <a:pt x="803" y="11"/>
                </a:lnTo>
                <a:lnTo>
                  <a:pt x="818" y="10"/>
                </a:lnTo>
                <a:lnTo>
                  <a:pt x="852" y="8"/>
                </a:lnTo>
                <a:lnTo>
                  <a:pt x="872" y="7"/>
                </a:lnTo>
                <a:lnTo>
                  <a:pt x="931" y="6"/>
                </a:lnTo>
                <a:lnTo>
                  <a:pt x="1257" y="5"/>
                </a:lnTo>
                <a:lnTo>
                  <a:pt x="1269" y="6"/>
                </a:lnTo>
                <a:lnTo>
                  <a:pt x="1310" y="9"/>
                </a:lnTo>
                <a:lnTo>
                  <a:pt x="1330" y="10"/>
                </a:lnTo>
                <a:lnTo>
                  <a:pt x="1339" y="11"/>
                </a:lnTo>
                <a:lnTo>
                  <a:pt x="1348" y="12"/>
                </a:lnTo>
                <a:lnTo>
                  <a:pt x="1356" y="14"/>
                </a:lnTo>
                <a:lnTo>
                  <a:pt x="1368" y="15"/>
                </a:lnTo>
                <a:lnTo>
                  <a:pt x="1400" y="19"/>
                </a:lnTo>
                <a:lnTo>
                  <a:pt x="1415" y="20"/>
                </a:lnTo>
                <a:lnTo>
                  <a:pt x="1427" y="20"/>
                </a:lnTo>
                <a:lnTo>
                  <a:pt x="1439" y="21"/>
                </a:lnTo>
                <a:lnTo>
                  <a:pt x="1449" y="22"/>
                </a:lnTo>
                <a:lnTo>
                  <a:pt x="1458" y="23"/>
                </a:lnTo>
                <a:lnTo>
                  <a:pt x="1467" y="25"/>
                </a:lnTo>
                <a:lnTo>
                  <a:pt x="1474" y="26"/>
                </a:lnTo>
                <a:lnTo>
                  <a:pt x="1479" y="28"/>
                </a:lnTo>
                <a:lnTo>
                  <a:pt x="1482" y="30"/>
                </a:lnTo>
                <a:lnTo>
                  <a:pt x="1486" y="31"/>
                </a:lnTo>
                <a:lnTo>
                  <a:pt x="1488" y="32"/>
                </a:lnTo>
                <a:lnTo>
                  <a:pt x="1495" y="33"/>
                </a:lnTo>
                <a:lnTo>
                  <a:pt x="1502"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44" name="SMARTPenAnnotation17"/>
          <p:cNvSpPr>
            <a:spLocks/>
          </p:cNvSpPr>
          <p:nvPr/>
        </p:nvSpPr>
        <p:spPr bwMode="auto">
          <a:xfrm>
            <a:off x="723900" y="1912938"/>
            <a:ext cx="3189288" cy="98425"/>
          </a:xfrm>
          <a:custGeom>
            <a:avLst/>
            <a:gdLst>
              <a:gd name="T0" fmla="*/ 0 w 2009"/>
              <a:gd name="T1" fmla="*/ 10 h 62"/>
              <a:gd name="T2" fmla="*/ 12 w 2009"/>
              <a:gd name="T3" fmla="*/ 7 h 62"/>
              <a:gd name="T4" fmla="*/ 28 w 2009"/>
              <a:gd name="T5" fmla="*/ 5 h 62"/>
              <a:gd name="T6" fmla="*/ 35 w 2009"/>
              <a:gd name="T7" fmla="*/ 4 h 62"/>
              <a:gd name="T8" fmla="*/ 54 w 2009"/>
              <a:gd name="T9" fmla="*/ 2 h 62"/>
              <a:gd name="T10" fmla="*/ 69 w 2009"/>
              <a:gd name="T11" fmla="*/ 0 h 62"/>
              <a:gd name="T12" fmla="*/ 100 w 2009"/>
              <a:gd name="T13" fmla="*/ 1 h 62"/>
              <a:gd name="T14" fmla="*/ 115 w 2009"/>
              <a:gd name="T15" fmla="*/ 2 h 62"/>
              <a:gd name="T16" fmla="*/ 158 w 2009"/>
              <a:gd name="T17" fmla="*/ 4 h 62"/>
              <a:gd name="T18" fmla="*/ 196 w 2009"/>
              <a:gd name="T19" fmla="*/ 5 h 62"/>
              <a:gd name="T20" fmla="*/ 232 w 2009"/>
              <a:gd name="T21" fmla="*/ 8 h 62"/>
              <a:gd name="T22" fmla="*/ 286 w 2009"/>
              <a:gd name="T23" fmla="*/ 10 h 62"/>
              <a:gd name="T24" fmla="*/ 463 w 2009"/>
              <a:gd name="T25" fmla="*/ 10 h 62"/>
              <a:gd name="T26" fmla="*/ 489 w 2009"/>
              <a:gd name="T27" fmla="*/ 12 h 62"/>
              <a:gd name="T28" fmla="*/ 500 w 2009"/>
              <a:gd name="T29" fmla="*/ 13 h 62"/>
              <a:gd name="T30" fmla="*/ 546 w 2009"/>
              <a:gd name="T31" fmla="*/ 15 h 62"/>
              <a:gd name="T32" fmla="*/ 696 w 2009"/>
              <a:gd name="T33" fmla="*/ 19 h 62"/>
              <a:gd name="T34" fmla="*/ 730 w 2009"/>
              <a:gd name="T35" fmla="*/ 20 h 62"/>
              <a:gd name="T36" fmla="*/ 757 w 2009"/>
              <a:gd name="T37" fmla="*/ 22 h 62"/>
              <a:gd name="T38" fmla="*/ 778 w 2009"/>
              <a:gd name="T39" fmla="*/ 23 h 62"/>
              <a:gd name="T40" fmla="*/ 803 w 2009"/>
              <a:gd name="T41" fmla="*/ 25 h 62"/>
              <a:gd name="T42" fmla="*/ 882 w 2009"/>
              <a:gd name="T43" fmla="*/ 26 h 62"/>
              <a:gd name="T44" fmla="*/ 940 w 2009"/>
              <a:gd name="T45" fmla="*/ 27 h 62"/>
              <a:gd name="T46" fmla="*/ 1036 w 2009"/>
              <a:gd name="T47" fmla="*/ 31 h 62"/>
              <a:gd name="T48" fmla="*/ 1071 w 2009"/>
              <a:gd name="T49" fmla="*/ 33 h 62"/>
              <a:gd name="T50" fmla="*/ 1129 w 2009"/>
              <a:gd name="T51" fmla="*/ 36 h 62"/>
              <a:gd name="T52" fmla="*/ 1158 w 2009"/>
              <a:gd name="T53" fmla="*/ 37 h 62"/>
              <a:gd name="T54" fmla="*/ 1172 w 2009"/>
              <a:gd name="T55" fmla="*/ 38 h 62"/>
              <a:gd name="T56" fmla="*/ 1184 w 2009"/>
              <a:gd name="T57" fmla="*/ 39 h 62"/>
              <a:gd name="T58" fmla="*/ 1196 w 2009"/>
              <a:gd name="T59" fmla="*/ 41 h 62"/>
              <a:gd name="T60" fmla="*/ 1220 w 2009"/>
              <a:gd name="T61" fmla="*/ 42 h 62"/>
              <a:gd name="T62" fmla="*/ 1274 w 2009"/>
              <a:gd name="T63" fmla="*/ 43 h 62"/>
              <a:gd name="T64" fmla="*/ 1448 w 2009"/>
              <a:gd name="T65" fmla="*/ 44 h 62"/>
              <a:gd name="T66" fmla="*/ 1493 w 2009"/>
              <a:gd name="T67" fmla="*/ 42 h 62"/>
              <a:gd name="T68" fmla="*/ 1621 w 2009"/>
              <a:gd name="T69" fmla="*/ 36 h 62"/>
              <a:gd name="T70" fmla="*/ 1648 w 2009"/>
              <a:gd name="T71" fmla="*/ 34 h 62"/>
              <a:gd name="T72" fmla="*/ 1669 w 2009"/>
              <a:gd name="T73" fmla="*/ 32 h 62"/>
              <a:gd name="T74" fmla="*/ 1687 w 2009"/>
              <a:gd name="T75" fmla="*/ 31 h 62"/>
              <a:gd name="T76" fmla="*/ 1704 w 2009"/>
              <a:gd name="T77" fmla="*/ 29 h 62"/>
              <a:gd name="T78" fmla="*/ 1755 w 2009"/>
              <a:gd name="T79" fmla="*/ 28 h 62"/>
              <a:gd name="T80" fmla="*/ 1817 w 2009"/>
              <a:gd name="T81" fmla="*/ 27 h 62"/>
              <a:gd name="T82" fmla="*/ 1879 w 2009"/>
              <a:gd name="T83" fmla="*/ 28 h 62"/>
              <a:gd name="T84" fmla="*/ 1890 w 2009"/>
              <a:gd name="T85" fmla="*/ 29 h 62"/>
              <a:gd name="T86" fmla="*/ 1901 w 2009"/>
              <a:gd name="T87" fmla="*/ 30 h 62"/>
              <a:gd name="T88" fmla="*/ 1910 w 2009"/>
              <a:gd name="T89" fmla="*/ 31 h 62"/>
              <a:gd name="T90" fmla="*/ 1918 w 2009"/>
              <a:gd name="T91" fmla="*/ 33 h 62"/>
              <a:gd name="T92" fmla="*/ 1926 w 2009"/>
              <a:gd name="T93" fmla="*/ 35 h 62"/>
              <a:gd name="T94" fmla="*/ 1937 w 2009"/>
              <a:gd name="T95" fmla="*/ 37 h 62"/>
              <a:gd name="T96" fmla="*/ 1942 w 2009"/>
              <a:gd name="T97" fmla="*/ 37 h 62"/>
              <a:gd name="T98" fmla="*/ 1949 w 2009"/>
              <a:gd name="T99" fmla="*/ 39 h 62"/>
              <a:gd name="T100" fmla="*/ 1957 w 2009"/>
              <a:gd name="T101" fmla="*/ 41 h 62"/>
              <a:gd name="T102" fmla="*/ 1967 w 2009"/>
              <a:gd name="T103" fmla="*/ 44 h 62"/>
              <a:gd name="T104" fmla="*/ 1975 w 2009"/>
              <a:gd name="T105" fmla="*/ 47 h 62"/>
              <a:gd name="T106" fmla="*/ 1984 w 2009"/>
              <a:gd name="T107" fmla="*/ 50 h 62"/>
              <a:gd name="T108" fmla="*/ 2008 w 2009"/>
              <a:gd name="T10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9" h="62">
                <a:moveTo>
                  <a:pt x="0" y="10"/>
                </a:moveTo>
                <a:lnTo>
                  <a:pt x="12" y="7"/>
                </a:lnTo>
                <a:lnTo>
                  <a:pt x="28" y="5"/>
                </a:lnTo>
                <a:lnTo>
                  <a:pt x="35" y="4"/>
                </a:lnTo>
                <a:lnTo>
                  <a:pt x="54" y="2"/>
                </a:lnTo>
                <a:lnTo>
                  <a:pt x="69" y="0"/>
                </a:lnTo>
                <a:lnTo>
                  <a:pt x="100" y="1"/>
                </a:lnTo>
                <a:lnTo>
                  <a:pt x="115" y="2"/>
                </a:lnTo>
                <a:lnTo>
                  <a:pt x="158" y="4"/>
                </a:lnTo>
                <a:lnTo>
                  <a:pt x="196" y="5"/>
                </a:lnTo>
                <a:lnTo>
                  <a:pt x="232" y="8"/>
                </a:lnTo>
                <a:lnTo>
                  <a:pt x="286" y="10"/>
                </a:lnTo>
                <a:lnTo>
                  <a:pt x="463" y="10"/>
                </a:lnTo>
                <a:lnTo>
                  <a:pt x="489" y="12"/>
                </a:lnTo>
                <a:lnTo>
                  <a:pt x="500" y="13"/>
                </a:lnTo>
                <a:lnTo>
                  <a:pt x="546" y="15"/>
                </a:lnTo>
                <a:lnTo>
                  <a:pt x="696" y="19"/>
                </a:lnTo>
                <a:lnTo>
                  <a:pt x="730" y="20"/>
                </a:lnTo>
                <a:lnTo>
                  <a:pt x="757" y="22"/>
                </a:lnTo>
                <a:lnTo>
                  <a:pt x="778" y="23"/>
                </a:lnTo>
                <a:lnTo>
                  <a:pt x="803" y="25"/>
                </a:lnTo>
                <a:lnTo>
                  <a:pt x="882" y="26"/>
                </a:lnTo>
                <a:lnTo>
                  <a:pt x="940" y="27"/>
                </a:lnTo>
                <a:lnTo>
                  <a:pt x="1036" y="31"/>
                </a:lnTo>
                <a:lnTo>
                  <a:pt x="1071" y="33"/>
                </a:lnTo>
                <a:lnTo>
                  <a:pt x="1129" y="36"/>
                </a:lnTo>
                <a:lnTo>
                  <a:pt x="1158" y="37"/>
                </a:lnTo>
                <a:lnTo>
                  <a:pt x="1172" y="38"/>
                </a:lnTo>
                <a:lnTo>
                  <a:pt x="1184" y="39"/>
                </a:lnTo>
                <a:lnTo>
                  <a:pt x="1196" y="41"/>
                </a:lnTo>
                <a:lnTo>
                  <a:pt x="1220" y="42"/>
                </a:lnTo>
                <a:lnTo>
                  <a:pt x="1274" y="43"/>
                </a:lnTo>
                <a:lnTo>
                  <a:pt x="1448" y="44"/>
                </a:lnTo>
                <a:lnTo>
                  <a:pt x="1493" y="42"/>
                </a:lnTo>
                <a:lnTo>
                  <a:pt x="1621" y="36"/>
                </a:lnTo>
                <a:lnTo>
                  <a:pt x="1648" y="34"/>
                </a:lnTo>
                <a:lnTo>
                  <a:pt x="1669" y="32"/>
                </a:lnTo>
                <a:lnTo>
                  <a:pt x="1687" y="31"/>
                </a:lnTo>
                <a:lnTo>
                  <a:pt x="1704" y="29"/>
                </a:lnTo>
                <a:lnTo>
                  <a:pt x="1755" y="28"/>
                </a:lnTo>
                <a:lnTo>
                  <a:pt x="1817" y="27"/>
                </a:lnTo>
                <a:lnTo>
                  <a:pt x="1879" y="28"/>
                </a:lnTo>
                <a:lnTo>
                  <a:pt x="1890" y="29"/>
                </a:lnTo>
                <a:lnTo>
                  <a:pt x="1901" y="30"/>
                </a:lnTo>
                <a:lnTo>
                  <a:pt x="1910" y="31"/>
                </a:lnTo>
                <a:lnTo>
                  <a:pt x="1918" y="33"/>
                </a:lnTo>
                <a:lnTo>
                  <a:pt x="1926" y="35"/>
                </a:lnTo>
                <a:lnTo>
                  <a:pt x="1937" y="37"/>
                </a:lnTo>
                <a:lnTo>
                  <a:pt x="1942" y="37"/>
                </a:lnTo>
                <a:lnTo>
                  <a:pt x="1949" y="39"/>
                </a:lnTo>
                <a:lnTo>
                  <a:pt x="1957" y="41"/>
                </a:lnTo>
                <a:lnTo>
                  <a:pt x="1967" y="44"/>
                </a:lnTo>
                <a:lnTo>
                  <a:pt x="1975" y="47"/>
                </a:lnTo>
                <a:lnTo>
                  <a:pt x="1984" y="50"/>
                </a:lnTo>
                <a:lnTo>
                  <a:pt x="2008" y="6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45" name="SMARTPenAnnotation18"/>
          <p:cNvSpPr>
            <a:spLocks/>
          </p:cNvSpPr>
          <p:nvPr/>
        </p:nvSpPr>
        <p:spPr bwMode="auto">
          <a:xfrm>
            <a:off x="652463" y="2143125"/>
            <a:ext cx="2393950" cy="63500"/>
          </a:xfrm>
          <a:custGeom>
            <a:avLst/>
            <a:gdLst>
              <a:gd name="T0" fmla="*/ 0 w 1508"/>
              <a:gd name="T1" fmla="*/ 34 h 40"/>
              <a:gd name="T2" fmla="*/ 31 w 1508"/>
              <a:gd name="T3" fmla="*/ 33 h 40"/>
              <a:gd name="T4" fmla="*/ 37 w 1508"/>
              <a:gd name="T5" fmla="*/ 32 h 40"/>
              <a:gd name="T6" fmla="*/ 43 w 1508"/>
              <a:gd name="T7" fmla="*/ 31 h 40"/>
              <a:gd name="T8" fmla="*/ 60 w 1508"/>
              <a:gd name="T9" fmla="*/ 28 h 40"/>
              <a:gd name="T10" fmla="*/ 70 w 1508"/>
              <a:gd name="T11" fmla="*/ 26 h 40"/>
              <a:gd name="T12" fmla="*/ 113 w 1508"/>
              <a:gd name="T13" fmla="*/ 21 h 40"/>
              <a:gd name="T14" fmla="*/ 162 w 1508"/>
              <a:gd name="T15" fmla="*/ 15 h 40"/>
              <a:gd name="T16" fmla="*/ 195 w 1508"/>
              <a:gd name="T17" fmla="*/ 10 h 40"/>
              <a:gd name="T18" fmla="*/ 208 w 1508"/>
              <a:gd name="T19" fmla="*/ 9 h 40"/>
              <a:gd name="T20" fmla="*/ 220 w 1508"/>
              <a:gd name="T21" fmla="*/ 8 h 40"/>
              <a:gd name="T22" fmla="*/ 231 w 1508"/>
              <a:gd name="T23" fmla="*/ 7 h 40"/>
              <a:gd name="T24" fmla="*/ 242 w 1508"/>
              <a:gd name="T25" fmla="*/ 6 h 40"/>
              <a:gd name="T26" fmla="*/ 253 w 1508"/>
              <a:gd name="T27" fmla="*/ 5 h 40"/>
              <a:gd name="T28" fmla="*/ 264 w 1508"/>
              <a:gd name="T29" fmla="*/ 3 h 40"/>
              <a:gd name="T30" fmla="*/ 275 w 1508"/>
              <a:gd name="T31" fmla="*/ 2 h 40"/>
              <a:gd name="T32" fmla="*/ 295 w 1508"/>
              <a:gd name="T33" fmla="*/ 1 h 40"/>
              <a:gd name="T34" fmla="*/ 540 w 1508"/>
              <a:gd name="T35" fmla="*/ 0 h 40"/>
              <a:gd name="T36" fmla="*/ 681 w 1508"/>
              <a:gd name="T37" fmla="*/ 0 h 40"/>
              <a:gd name="T38" fmla="*/ 697 w 1508"/>
              <a:gd name="T39" fmla="*/ 1 h 40"/>
              <a:gd name="T40" fmla="*/ 712 w 1508"/>
              <a:gd name="T41" fmla="*/ 2 h 40"/>
              <a:gd name="T42" fmla="*/ 726 w 1508"/>
              <a:gd name="T43" fmla="*/ 3 h 40"/>
              <a:gd name="T44" fmla="*/ 739 w 1508"/>
              <a:gd name="T45" fmla="*/ 4 h 40"/>
              <a:gd name="T46" fmla="*/ 877 w 1508"/>
              <a:gd name="T47" fmla="*/ 10 h 40"/>
              <a:gd name="T48" fmla="*/ 892 w 1508"/>
              <a:gd name="T49" fmla="*/ 10 h 40"/>
              <a:gd name="T50" fmla="*/ 906 w 1508"/>
              <a:gd name="T51" fmla="*/ 11 h 40"/>
              <a:gd name="T52" fmla="*/ 919 w 1508"/>
              <a:gd name="T53" fmla="*/ 13 h 40"/>
              <a:gd name="T54" fmla="*/ 931 w 1508"/>
              <a:gd name="T55" fmla="*/ 14 h 40"/>
              <a:gd name="T56" fmla="*/ 943 w 1508"/>
              <a:gd name="T57" fmla="*/ 15 h 40"/>
              <a:gd name="T58" fmla="*/ 966 w 1508"/>
              <a:gd name="T59" fmla="*/ 16 h 40"/>
              <a:gd name="T60" fmla="*/ 1093 w 1508"/>
              <a:gd name="T61" fmla="*/ 26 h 40"/>
              <a:gd name="T62" fmla="*/ 1123 w 1508"/>
              <a:gd name="T63" fmla="*/ 27 h 40"/>
              <a:gd name="T64" fmla="*/ 1147 w 1508"/>
              <a:gd name="T65" fmla="*/ 28 h 40"/>
              <a:gd name="T66" fmla="*/ 1158 w 1508"/>
              <a:gd name="T67" fmla="*/ 28 h 40"/>
              <a:gd name="T68" fmla="*/ 1168 w 1508"/>
              <a:gd name="T69" fmla="*/ 30 h 40"/>
              <a:gd name="T70" fmla="*/ 1178 w 1508"/>
              <a:gd name="T71" fmla="*/ 31 h 40"/>
              <a:gd name="T72" fmla="*/ 1188 w 1508"/>
              <a:gd name="T73" fmla="*/ 32 h 40"/>
              <a:gd name="T74" fmla="*/ 1207 w 1508"/>
              <a:gd name="T75" fmla="*/ 33 h 40"/>
              <a:gd name="T76" fmla="*/ 1245 w 1508"/>
              <a:gd name="T77" fmla="*/ 34 h 40"/>
              <a:gd name="T78" fmla="*/ 1486 w 1508"/>
              <a:gd name="T79" fmla="*/ 34 h 40"/>
              <a:gd name="T80" fmla="*/ 1492 w 1508"/>
              <a:gd name="T81" fmla="*/ 34 h 40"/>
              <a:gd name="T82" fmla="*/ 1496 w 1508"/>
              <a:gd name="T83" fmla="*/ 35 h 40"/>
              <a:gd name="T84" fmla="*/ 1507 w 1508"/>
              <a:gd name="T8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8" h="40">
                <a:moveTo>
                  <a:pt x="0" y="34"/>
                </a:moveTo>
                <a:lnTo>
                  <a:pt x="31" y="33"/>
                </a:lnTo>
                <a:lnTo>
                  <a:pt x="37" y="32"/>
                </a:lnTo>
                <a:lnTo>
                  <a:pt x="43" y="31"/>
                </a:lnTo>
                <a:lnTo>
                  <a:pt x="60" y="28"/>
                </a:lnTo>
                <a:lnTo>
                  <a:pt x="70" y="26"/>
                </a:lnTo>
                <a:lnTo>
                  <a:pt x="113" y="21"/>
                </a:lnTo>
                <a:lnTo>
                  <a:pt x="162" y="15"/>
                </a:lnTo>
                <a:lnTo>
                  <a:pt x="195" y="10"/>
                </a:lnTo>
                <a:lnTo>
                  <a:pt x="208" y="9"/>
                </a:lnTo>
                <a:lnTo>
                  <a:pt x="220" y="8"/>
                </a:lnTo>
                <a:lnTo>
                  <a:pt x="231" y="7"/>
                </a:lnTo>
                <a:lnTo>
                  <a:pt x="242" y="6"/>
                </a:lnTo>
                <a:lnTo>
                  <a:pt x="253" y="5"/>
                </a:lnTo>
                <a:lnTo>
                  <a:pt x="264" y="3"/>
                </a:lnTo>
                <a:lnTo>
                  <a:pt x="275" y="2"/>
                </a:lnTo>
                <a:lnTo>
                  <a:pt x="295" y="1"/>
                </a:lnTo>
                <a:lnTo>
                  <a:pt x="540" y="0"/>
                </a:lnTo>
                <a:lnTo>
                  <a:pt x="681" y="0"/>
                </a:lnTo>
                <a:lnTo>
                  <a:pt x="697" y="1"/>
                </a:lnTo>
                <a:lnTo>
                  <a:pt x="712" y="2"/>
                </a:lnTo>
                <a:lnTo>
                  <a:pt x="726" y="3"/>
                </a:lnTo>
                <a:lnTo>
                  <a:pt x="739" y="4"/>
                </a:lnTo>
                <a:lnTo>
                  <a:pt x="877" y="10"/>
                </a:lnTo>
                <a:lnTo>
                  <a:pt x="892" y="10"/>
                </a:lnTo>
                <a:lnTo>
                  <a:pt x="906" y="11"/>
                </a:lnTo>
                <a:lnTo>
                  <a:pt x="919" y="13"/>
                </a:lnTo>
                <a:lnTo>
                  <a:pt x="931" y="14"/>
                </a:lnTo>
                <a:lnTo>
                  <a:pt x="943" y="15"/>
                </a:lnTo>
                <a:lnTo>
                  <a:pt x="966" y="16"/>
                </a:lnTo>
                <a:lnTo>
                  <a:pt x="1093" y="26"/>
                </a:lnTo>
                <a:lnTo>
                  <a:pt x="1123" y="27"/>
                </a:lnTo>
                <a:lnTo>
                  <a:pt x="1147" y="28"/>
                </a:lnTo>
                <a:lnTo>
                  <a:pt x="1158" y="28"/>
                </a:lnTo>
                <a:lnTo>
                  <a:pt x="1168" y="30"/>
                </a:lnTo>
                <a:lnTo>
                  <a:pt x="1178" y="31"/>
                </a:lnTo>
                <a:lnTo>
                  <a:pt x="1188" y="32"/>
                </a:lnTo>
                <a:lnTo>
                  <a:pt x="1207" y="33"/>
                </a:lnTo>
                <a:lnTo>
                  <a:pt x="1245" y="34"/>
                </a:lnTo>
                <a:lnTo>
                  <a:pt x="1486" y="34"/>
                </a:lnTo>
                <a:lnTo>
                  <a:pt x="1492" y="34"/>
                </a:lnTo>
                <a:lnTo>
                  <a:pt x="1496" y="35"/>
                </a:lnTo>
                <a:lnTo>
                  <a:pt x="1507"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46" name="SMARTPenAnnotation19"/>
          <p:cNvSpPr>
            <a:spLocks/>
          </p:cNvSpPr>
          <p:nvPr/>
        </p:nvSpPr>
        <p:spPr bwMode="auto">
          <a:xfrm>
            <a:off x="714375" y="2393950"/>
            <a:ext cx="2743200" cy="73025"/>
          </a:xfrm>
          <a:custGeom>
            <a:avLst/>
            <a:gdLst>
              <a:gd name="T0" fmla="*/ 0 w 1728"/>
              <a:gd name="T1" fmla="*/ 5 h 46"/>
              <a:gd name="T2" fmla="*/ 9 w 1728"/>
              <a:gd name="T3" fmla="*/ 2 h 46"/>
              <a:gd name="T4" fmla="*/ 13 w 1728"/>
              <a:gd name="T5" fmla="*/ 1 h 46"/>
              <a:gd name="T6" fmla="*/ 28 w 1728"/>
              <a:gd name="T7" fmla="*/ 0 h 46"/>
              <a:gd name="T8" fmla="*/ 80 w 1728"/>
              <a:gd name="T9" fmla="*/ 0 h 46"/>
              <a:gd name="T10" fmla="*/ 118 w 1728"/>
              <a:gd name="T11" fmla="*/ 0 h 46"/>
              <a:gd name="T12" fmla="*/ 128 w 1728"/>
              <a:gd name="T13" fmla="*/ 1 h 46"/>
              <a:gd name="T14" fmla="*/ 140 w 1728"/>
              <a:gd name="T15" fmla="*/ 2 h 46"/>
              <a:gd name="T16" fmla="*/ 150 w 1728"/>
              <a:gd name="T17" fmla="*/ 3 h 46"/>
              <a:gd name="T18" fmla="*/ 198 w 1728"/>
              <a:gd name="T19" fmla="*/ 3 h 46"/>
              <a:gd name="T20" fmla="*/ 216 w 1728"/>
              <a:gd name="T21" fmla="*/ 2 h 46"/>
              <a:gd name="T22" fmla="*/ 252 w 1728"/>
              <a:gd name="T23" fmla="*/ 1 h 46"/>
              <a:gd name="T24" fmla="*/ 295 w 1728"/>
              <a:gd name="T25" fmla="*/ 0 h 46"/>
              <a:gd name="T26" fmla="*/ 424 w 1728"/>
              <a:gd name="T27" fmla="*/ 0 h 46"/>
              <a:gd name="T28" fmla="*/ 438 w 1728"/>
              <a:gd name="T29" fmla="*/ 0 h 46"/>
              <a:gd name="T30" fmla="*/ 450 w 1728"/>
              <a:gd name="T31" fmla="*/ 1 h 46"/>
              <a:gd name="T32" fmla="*/ 461 w 1728"/>
              <a:gd name="T33" fmla="*/ 3 h 46"/>
              <a:gd name="T34" fmla="*/ 475 w 1728"/>
              <a:gd name="T35" fmla="*/ 3 h 46"/>
              <a:gd name="T36" fmla="*/ 507 w 1728"/>
              <a:gd name="T37" fmla="*/ 4 h 46"/>
              <a:gd name="T38" fmla="*/ 520 w 1728"/>
              <a:gd name="T39" fmla="*/ 5 h 46"/>
              <a:gd name="T40" fmla="*/ 532 w 1728"/>
              <a:gd name="T41" fmla="*/ 6 h 46"/>
              <a:gd name="T42" fmla="*/ 542 w 1728"/>
              <a:gd name="T43" fmla="*/ 8 h 46"/>
              <a:gd name="T44" fmla="*/ 552 w 1728"/>
              <a:gd name="T45" fmla="*/ 9 h 46"/>
              <a:gd name="T46" fmla="*/ 584 w 1728"/>
              <a:gd name="T47" fmla="*/ 10 h 46"/>
              <a:gd name="T48" fmla="*/ 683 w 1728"/>
              <a:gd name="T49" fmla="*/ 11 h 46"/>
              <a:gd name="T50" fmla="*/ 694 w 1728"/>
              <a:gd name="T51" fmla="*/ 11 h 46"/>
              <a:gd name="T52" fmla="*/ 704 w 1728"/>
              <a:gd name="T53" fmla="*/ 12 h 46"/>
              <a:gd name="T54" fmla="*/ 715 w 1728"/>
              <a:gd name="T55" fmla="*/ 14 h 46"/>
              <a:gd name="T56" fmla="*/ 777 w 1728"/>
              <a:gd name="T57" fmla="*/ 17 h 46"/>
              <a:gd name="T58" fmla="*/ 895 w 1728"/>
              <a:gd name="T59" fmla="*/ 21 h 46"/>
              <a:gd name="T60" fmla="*/ 994 w 1728"/>
              <a:gd name="T61" fmla="*/ 22 h 46"/>
              <a:gd name="T62" fmla="*/ 1160 w 1728"/>
              <a:gd name="T63" fmla="*/ 22 h 46"/>
              <a:gd name="T64" fmla="*/ 1317 w 1728"/>
              <a:gd name="T65" fmla="*/ 26 h 46"/>
              <a:gd name="T66" fmla="*/ 1478 w 1728"/>
              <a:gd name="T67" fmla="*/ 32 h 46"/>
              <a:gd name="T68" fmla="*/ 1563 w 1728"/>
              <a:gd name="T69" fmla="*/ 33 h 46"/>
              <a:gd name="T70" fmla="*/ 1575 w 1728"/>
              <a:gd name="T71" fmla="*/ 34 h 46"/>
              <a:gd name="T72" fmla="*/ 1586 w 1728"/>
              <a:gd name="T73" fmla="*/ 35 h 46"/>
              <a:gd name="T74" fmla="*/ 1595 w 1728"/>
              <a:gd name="T75" fmla="*/ 36 h 46"/>
              <a:gd name="T76" fmla="*/ 1604 w 1728"/>
              <a:gd name="T77" fmla="*/ 37 h 46"/>
              <a:gd name="T78" fmla="*/ 1629 w 1728"/>
              <a:gd name="T79" fmla="*/ 38 h 46"/>
              <a:gd name="T80" fmla="*/ 1675 w 1728"/>
              <a:gd name="T81" fmla="*/ 39 h 46"/>
              <a:gd name="T82" fmla="*/ 1688 w 1728"/>
              <a:gd name="T83" fmla="*/ 40 h 46"/>
              <a:gd name="T84" fmla="*/ 1727 w 1728"/>
              <a:gd name="T8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8" h="46">
                <a:moveTo>
                  <a:pt x="0" y="5"/>
                </a:moveTo>
                <a:lnTo>
                  <a:pt x="9" y="2"/>
                </a:lnTo>
                <a:lnTo>
                  <a:pt x="13" y="1"/>
                </a:lnTo>
                <a:lnTo>
                  <a:pt x="28" y="0"/>
                </a:lnTo>
                <a:lnTo>
                  <a:pt x="80" y="0"/>
                </a:lnTo>
                <a:lnTo>
                  <a:pt x="118" y="0"/>
                </a:lnTo>
                <a:lnTo>
                  <a:pt x="128" y="1"/>
                </a:lnTo>
                <a:lnTo>
                  <a:pt x="140" y="2"/>
                </a:lnTo>
                <a:lnTo>
                  <a:pt x="150" y="3"/>
                </a:lnTo>
                <a:lnTo>
                  <a:pt x="198" y="3"/>
                </a:lnTo>
                <a:lnTo>
                  <a:pt x="216" y="2"/>
                </a:lnTo>
                <a:lnTo>
                  <a:pt x="252" y="1"/>
                </a:lnTo>
                <a:lnTo>
                  <a:pt x="295" y="0"/>
                </a:lnTo>
                <a:lnTo>
                  <a:pt x="424" y="0"/>
                </a:lnTo>
                <a:lnTo>
                  <a:pt x="438" y="0"/>
                </a:lnTo>
                <a:lnTo>
                  <a:pt x="450" y="1"/>
                </a:lnTo>
                <a:lnTo>
                  <a:pt x="461" y="3"/>
                </a:lnTo>
                <a:lnTo>
                  <a:pt x="475" y="3"/>
                </a:lnTo>
                <a:lnTo>
                  <a:pt x="507" y="4"/>
                </a:lnTo>
                <a:lnTo>
                  <a:pt x="520" y="5"/>
                </a:lnTo>
                <a:lnTo>
                  <a:pt x="532" y="6"/>
                </a:lnTo>
                <a:lnTo>
                  <a:pt x="542" y="8"/>
                </a:lnTo>
                <a:lnTo>
                  <a:pt x="552" y="9"/>
                </a:lnTo>
                <a:lnTo>
                  <a:pt x="584" y="10"/>
                </a:lnTo>
                <a:lnTo>
                  <a:pt x="683" y="11"/>
                </a:lnTo>
                <a:lnTo>
                  <a:pt x="694" y="11"/>
                </a:lnTo>
                <a:lnTo>
                  <a:pt x="704" y="12"/>
                </a:lnTo>
                <a:lnTo>
                  <a:pt x="715" y="14"/>
                </a:lnTo>
                <a:lnTo>
                  <a:pt x="777" y="17"/>
                </a:lnTo>
                <a:lnTo>
                  <a:pt x="895" y="21"/>
                </a:lnTo>
                <a:lnTo>
                  <a:pt x="994" y="22"/>
                </a:lnTo>
                <a:lnTo>
                  <a:pt x="1160" y="22"/>
                </a:lnTo>
                <a:lnTo>
                  <a:pt x="1317" y="26"/>
                </a:lnTo>
                <a:lnTo>
                  <a:pt x="1478" y="32"/>
                </a:lnTo>
                <a:lnTo>
                  <a:pt x="1563" y="33"/>
                </a:lnTo>
                <a:lnTo>
                  <a:pt x="1575" y="34"/>
                </a:lnTo>
                <a:lnTo>
                  <a:pt x="1586" y="35"/>
                </a:lnTo>
                <a:lnTo>
                  <a:pt x="1595" y="36"/>
                </a:lnTo>
                <a:lnTo>
                  <a:pt x="1604" y="37"/>
                </a:lnTo>
                <a:lnTo>
                  <a:pt x="1629" y="38"/>
                </a:lnTo>
                <a:lnTo>
                  <a:pt x="1675" y="39"/>
                </a:lnTo>
                <a:lnTo>
                  <a:pt x="1688" y="40"/>
                </a:lnTo>
                <a:lnTo>
                  <a:pt x="1727"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47" name="SMARTPenAnnotation20"/>
          <p:cNvSpPr>
            <a:spLocks/>
          </p:cNvSpPr>
          <p:nvPr/>
        </p:nvSpPr>
        <p:spPr bwMode="auto">
          <a:xfrm>
            <a:off x="704850" y="2670175"/>
            <a:ext cx="2476500" cy="44450"/>
          </a:xfrm>
          <a:custGeom>
            <a:avLst/>
            <a:gdLst>
              <a:gd name="T0" fmla="*/ 0 w 1560"/>
              <a:gd name="T1" fmla="*/ 6 h 28"/>
              <a:gd name="T2" fmla="*/ 140 w 1560"/>
              <a:gd name="T3" fmla="*/ 6 h 28"/>
              <a:gd name="T4" fmla="*/ 148 w 1560"/>
              <a:gd name="T5" fmla="*/ 5 h 28"/>
              <a:gd name="T6" fmla="*/ 155 w 1560"/>
              <a:gd name="T7" fmla="*/ 4 h 28"/>
              <a:gd name="T8" fmla="*/ 161 w 1560"/>
              <a:gd name="T9" fmla="*/ 3 h 28"/>
              <a:gd name="T10" fmla="*/ 173 w 1560"/>
              <a:gd name="T11" fmla="*/ 2 h 28"/>
              <a:gd name="T12" fmla="*/ 189 w 1560"/>
              <a:gd name="T13" fmla="*/ 1 h 28"/>
              <a:gd name="T14" fmla="*/ 244 w 1560"/>
              <a:gd name="T15" fmla="*/ 0 h 28"/>
              <a:gd name="T16" fmla="*/ 481 w 1560"/>
              <a:gd name="T17" fmla="*/ 0 h 28"/>
              <a:gd name="T18" fmla="*/ 491 w 1560"/>
              <a:gd name="T19" fmla="*/ 1 h 28"/>
              <a:gd name="T20" fmla="*/ 501 w 1560"/>
              <a:gd name="T21" fmla="*/ 2 h 28"/>
              <a:gd name="T22" fmla="*/ 510 w 1560"/>
              <a:gd name="T23" fmla="*/ 3 h 28"/>
              <a:gd name="T24" fmla="*/ 520 w 1560"/>
              <a:gd name="T25" fmla="*/ 4 h 28"/>
              <a:gd name="T26" fmla="*/ 529 w 1560"/>
              <a:gd name="T27" fmla="*/ 4 h 28"/>
              <a:gd name="T28" fmla="*/ 557 w 1560"/>
              <a:gd name="T29" fmla="*/ 5 h 28"/>
              <a:gd name="T30" fmla="*/ 579 w 1560"/>
              <a:gd name="T31" fmla="*/ 6 h 28"/>
              <a:gd name="T32" fmla="*/ 623 w 1560"/>
              <a:gd name="T33" fmla="*/ 9 h 28"/>
              <a:gd name="T34" fmla="*/ 673 w 1560"/>
              <a:gd name="T35" fmla="*/ 11 h 28"/>
              <a:gd name="T36" fmla="*/ 874 w 1560"/>
              <a:gd name="T37" fmla="*/ 18 h 28"/>
              <a:gd name="T38" fmla="*/ 929 w 1560"/>
              <a:gd name="T39" fmla="*/ 20 h 28"/>
              <a:gd name="T40" fmla="*/ 988 w 1560"/>
              <a:gd name="T41" fmla="*/ 22 h 28"/>
              <a:gd name="T42" fmla="*/ 1070 w 1560"/>
              <a:gd name="T43" fmla="*/ 22 h 28"/>
              <a:gd name="T44" fmla="*/ 1078 w 1560"/>
              <a:gd name="T45" fmla="*/ 22 h 28"/>
              <a:gd name="T46" fmla="*/ 1085 w 1560"/>
              <a:gd name="T47" fmla="*/ 21 h 28"/>
              <a:gd name="T48" fmla="*/ 1093 w 1560"/>
              <a:gd name="T49" fmla="*/ 19 h 28"/>
              <a:gd name="T50" fmla="*/ 1111 w 1560"/>
              <a:gd name="T51" fmla="*/ 19 h 28"/>
              <a:gd name="T52" fmla="*/ 1194 w 1560"/>
              <a:gd name="T53" fmla="*/ 17 h 28"/>
              <a:gd name="T54" fmla="*/ 1335 w 1560"/>
              <a:gd name="T55" fmla="*/ 17 h 28"/>
              <a:gd name="T56" fmla="*/ 1342 w 1560"/>
              <a:gd name="T57" fmla="*/ 17 h 28"/>
              <a:gd name="T58" fmla="*/ 1349 w 1560"/>
              <a:gd name="T59" fmla="*/ 18 h 28"/>
              <a:gd name="T60" fmla="*/ 1355 w 1560"/>
              <a:gd name="T61" fmla="*/ 20 h 28"/>
              <a:gd name="T62" fmla="*/ 1361 w 1560"/>
              <a:gd name="T63" fmla="*/ 21 h 28"/>
              <a:gd name="T64" fmla="*/ 1367 w 1560"/>
              <a:gd name="T65" fmla="*/ 21 h 28"/>
              <a:gd name="T66" fmla="*/ 1384 w 1560"/>
              <a:gd name="T67" fmla="*/ 22 h 28"/>
              <a:gd name="T68" fmla="*/ 1422 w 1560"/>
              <a:gd name="T69" fmla="*/ 22 h 28"/>
              <a:gd name="T70" fmla="*/ 1432 w 1560"/>
              <a:gd name="T71" fmla="*/ 23 h 28"/>
              <a:gd name="T72" fmla="*/ 1440 w 1560"/>
              <a:gd name="T73" fmla="*/ 24 h 28"/>
              <a:gd name="T74" fmla="*/ 1448 w 1560"/>
              <a:gd name="T75" fmla="*/ 25 h 28"/>
              <a:gd name="T76" fmla="*/ 1455 w 1560"/>
              <a:gd name="T77" fmla="*/ 26 h 28"/>
              <a:gd name="T78" fmla="*/ 1461 w 1560"/>
              <a:gd name="T79" fmla="*/ 27 h 28"/>
              <a:gd name="T80" fmla="*/ 1473 w 1560"/>
              <a:gd name="T81" fmla="*/ 27 h 28"/>
              <a:gd name="T82" fmla="*/ 1478 w 1560"/>
              <a:gd name="T83" fmla="*/ 26 h 28"/>
              <a:gd name="T84" fmla="*/ 1482 w 1560"/>
              <a:gd name="T85" fmla="*/ 25 h 28"/>
              <a:gd name="T86" fmla="*/ 1488 w 1560"/>
              <a:gd name="T87" fmla="*/ 24 h 28"/>
              <a:gd name="T88" fmla="*/ 1494 w 1560"/>
              <a:gd name="T89" fmla="*/ 23 h 28"/>
              <a:gd name="T90" fmla="*/ 1511 w 1560"/>
              <a:gd name="T91" fmla="*/ 23 h 28"/>
              <a:gd name="T92" fmla="*/ 1559 w 1560"/>
              <a:gd name="T93"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0" h="28">
                <a:moveTo>
                  <a:pt x="0" y="6"/>
                </a:moveTo>
                <a:lnTo>
                  <a:pt x="140" y="6"/>
                </a:lnTo>
                <a:lnTo>
                  <a:pt x="148" y="5"/>
                </a:lnTo>
                <a:lnTo>
                  <a:pt x="155" y="4"/>
                </a:lnTo>
                <a:lnTo>
                  <a:pt x="161" y="3"/>
                </a:lnTo>
                <a:lnTo>
                  <a:pt x="173" y="2"/>
                </a:lnTo>
                <a:lnTo>
                  <a:pt x="189" y="1"/>
                </a:lnTo>
                <a:lnTo>
                  <a:pt x="244" y="0"/>
                </a:lnTo>
                <a:lnTo>
                  <a:pt x="481" y="0"/>
                </a:lnTo>
                <a:lnTo>
                  <a:pt x="491" y="1"/>
                </a:lnTo>
                <a:lnTo>
                  <a:pt x="501" y="2"/>
                </a:lnTo>
                <a:lnTo>
                  <a:pt x="510" y="3"/>
                </a:lnTo>
                <a:lnTo>
                  <a:pt x="520" y="4"/>
                </a:lnTo>
                <a:lnTo>
                  <a:pt x="529" y="4"/>
                </a:lnTo>
                <a:lnTo>
                  <a:pt x="557" y="5"/>
                </a:lnTo>
                <a:lnTo>
                  <a:pt x="579" y="6"/>
                </a:lnTo>
                <a:lnTo>
                  <a:pt x="623" y="9"/>
                </a:lnTo>
                <a:lnTo>
                  <a:pt x="673" y="11"/>
                </a:lnTo>
                <a:lnTo>
                  <a:pt x="874" y="18"/>
                </a:lnTo>
                <a:lnTo>
                  <a:pt x="929" y="20"/>
                </a:lnTo>
                <a:lnTo>
                  <a:pt x="988" y="22"/>
                </a:lnTo>
                <a:lnTo>
                  <a:pt x="1070" y="22"/>
                </a:lnTo>
                <a:lnTo>
                  <a:pt x="1078" y="22"/>
                </a:lnTo>
                <a:lnTo>
                  <a:pt x="1085" y="21"/>
                </a:lnTo>
                <a:lnTo>
                  <a:pt x="1093" y="19"/>
                </a:lnTo>
                <a:lnTo>
                  <a:pt x="1111" y="19"/>
                </a:lnTo>
                <a:lnTo>
                  <a:pt x="1194" y="17"/>
                </a:lnTo>
                <a:lnTo>
                  <a:pt x="1335" y="17"/>
                </a:lnTo>
                <a:lnTo>
                  <a:pt x="1342" y="17"/>
                </a:lnTo>
                <a:lnTo>
                  <a:pt x="1349" y="18"/>
                </a:lnTo>
                <a:lnTo>
                  <a:pt x="1355" y="20"/>
                </a:lnTo>
                <a:lnTo>
                  <a:pt x="1361" y="21"/>
                </a:lnTo>
                <a:lnTo>
                  <a:pt x="1367" y="21"/>
                </a:lnTo>
                <a:lnTo>
                  <a:pt x="1384" y="22"/>
                </a:lnTo>
                <a:lnTo>
                  <a:pt x="1422" y="22"/>
                </a:lnTo>
                <a:lnTo>
                  <a:pt x="1432" y="23"/>
                </a:lnTo>
                <a:lnTo>
                  <a:pt x="1440" y="24"/>
                </a:lnTo>
                <a:lnTo>
                  <a:pt x="1448" y="25"/>
                </a:lnTo>
                <a:lnTo>
                  <a:pt x="1455" y="26"/>
                </a:lnTo>
                <a:lnTo>
                  <a:pt x="1461" y="27"/>
                </a:lnTo>
                <a:lnTo>
                  <a:pt x="1473" y="27"/>
                </a:lnTo>
                <a:lnTo>
                  <a:pt x="1478" y="26"/>
                </a:lnTo>
                <a:lnTo>
                  <a:pt x="1482" y="25"/>
                </a:lnTo>
                <a:lnTo>
                  <a:pt x="1488" y="24"/>
                </a:lnTo>
                <a:lnTo>
                  <a:pt x="1494" y="23"/>
                </a:lnTo>
                <a:lnTo>
                  <a:pt x="1511" y="23"/>
                </a:lnTo>
                <a:lnTo>
                  <a:pt x="1559"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48" name="SMARTPenAnnotation21"/>
          <p:cNvSpPr>
            <a:spLocks/>
          </p:cNvSpPr>
          <p:nvPr/>
        </p:nvSpPr>
        <p:spPr bwMode="auto">
          <a:xfrm>
            <a:off x="3098800" y="2633663"/>
            <a:ext cx="814388" cy="65087"/>
          </a:xfrm>
          <a:custGeom>
            <a:avLst/>
            <a:gdLst>
              <a:gd name="T0" fmla="*/ 0 w 513"/>
              <a:gd name="T1" fmla="*/ 34 h 41"/>
              <a:gd name="T2" fmla="*/ 9 w 513"/>
              <a:gd name="T3" fmla="*/ 37 h 41"/>
              <a:gd name="T4" fmla="*/ 12 w 513"/>
              <a:gd name="T5" fmla="*/ 38 h 41"/>
              <a:gd name="T6" fmla="*/ 17 w 513"/>
              <a:gd name="T7" fmla="*/ 39 h 41"/>
              <a:gd name="T8" fmla="*/ 20 w 513"/>
              <a:gd name="T9" fmla="*/ 39 h 41"/>
              <a:gd name="T10" fmla="*/ 23 w 513"/>
              <a:gd name="T11" fmla="*/ 38 h 41"/>
              <a:gd name="T12" fmla="*/ 27 w 513"/>
              <a:gd name="T13" fmla="*/ 37 h 41"/>
              <a:gd name="T14" fmla="*/ 33 w 513"/>
              <a:gd name="T15" fmla="*/ 36 h 41"/>
              <a:gd name="T16" fmla="*/ 41 w 513"/>
              <a:gd name="T17" fmla="*/ 35 h 41"/>
              <a:gd name="T18" fmla="*/ 50 w 513"/>
              <a:gd name="T19" fmla="*/ 35 h 41"/>
              <a:gd name="T20" fmla="*/ 60 w 513"/>
              <a:gd name="T21" fmla="*/ 34 h 41"/>
              <a:gd name="T22" fmla="*/ 83 w 513"/>
              <a:gd name="T23" fmla="*/ 31 h 41"/>
              <a:gd name="T24" fmla="*/ 93 w 513"/>
              <a:gd name="T25" fmla="*/ 30 h 41"/>
              <a:gd name="T26" fmla="*/ 103 w 513"/>
              <a:gd name="T27" fmla="*/ 28 h 41"/>
              <a:gd name="T28" fmla="*/ 112 w 513"/>
              <a:gd name="T29" fmla="*/ 26 h 41"/>
              <a:gd name="T30" fmla="*/ 128 w 513"/>
              <a:gd name="T31" fmla="*/ 23 h 41"/>
              <a:gd name="T32" fmla="*/ 144 w 513"/>
              <a:gd name="T33" fmla="*/ 19 h 41"/>
              <a:gd name="T34" fmla="*/ 162 w 513"/>
              <a:gd name="T35" fmla="*/ 15 h 41"/>
              <a:gd name="T36" fmla="*/ 171 w 513"/>
              <a:gd name="T37" fmla="*/ 14 h 41"/>
              <a:gd name="T38" fmla="*/ 180 w 513"/>
              <a:gd name="T39" fmla="*/ 13 h 41"/>
              <a:gd name="T40" fmla="*/ 190 w 513"/>
              <a:gd name="T41" fmla="*/ 13 h 41"/>
              <a:gd name="T42" fmla="*/ 199 w 513"/>
              <a:gd name="T43" fmla="*/ 12 h 41"/>
              <a:gd name="T44" fmla="*/ 208 w 513"/>
              <a:gd name="T45" fmla="*/ 10 h 41"/>
              <a:gd name="T46" fmla="*/ 227 w 513"/>
              <a:gd name="T47" fmla="*/ 7 h 41"/>
              <a:gd name="T48" fmla="*/ 246 w 513"/>
              <a:gd name="T49" fmla="*/ 4 h 41"/>
              <a:gd name="T50" fmla="*/ 255 w 513"/>
              <a:gd name="T51" fmla="*/ 3 h 41"/>
              <a:gd name="T52" fmla="*/ 264 w 513"/>
              <a:gd name="T53" fmla="*/ 2 h 41"/>
              <a:gd name="T54" fmla="*/ 274 w 513"/>
              <a:gd name="T55" fmla="*/ 1 h 41"/>
              <a:gd name="T56" fmla="*/ 292 w 513"/>
              <a:gd name="T57" fmla="*/ 1 h 41"/>
              <a:gd name="T58" fmla="*/ 330 w 513"/>
              <a:gd name="T59" fmla="*/ 0 h 41"/>
              <a:gd name="T60" fmla="*/ 339 w 513"/>
              <a:gd name="T61" fmla="*/ 1 h 41"/>
              <a:gd name="T62" fmla="*/ 347 w 513"/>
              <a:gd name="T63" fmla="*/ 2 h 41"/>
              <a:gd name="T64" fmla="*/ 355 w 513"/>
              <a:gd name="T65" fmla="*/ 3 h 41"/>
              <a:gd name="T66" fmla="*/ 401 w 513"/>
              <a:gd name="T67" fmla="*/ 10 h 41"/>
              <a:gd name="T68" fmla="*/ 411 w 513"/>
              <a:gd name="T69" fmla="*/ 12 h 41"/>
              <a:gd name="T70" fmla="*/ 420 w 513"/>
              <a:gd name="T71" fmla="*/ 14 h 41"/>
              <a:gd name="T72" fmla="*/ 430 w 513"/>
              <a:gd name="T73" fmla="*/ 16 h 41"/>
              <a:gd name="T74" fmla="*/ 441 w 513"/>
              <a:gd name="T75" fmla="*/ 19 h 41"/>
              <a:gd name="T76" fmla="*/ 451 w 513"/>
              <a:gd name="T77" fmla="*/ 22 h 41"/>
              <a:gd name="T78" fmla="*/ 461 w 513"/>
              <a:gd name="T79" fmla="*/ 25 h 41"/>
              <a:gd name="T80" fmla="*/ 471 w 513"/>
              <a:gd name="T81" fmla="*/ 27 h 41"/>
              <a:gd name="T82" fmla="*/ 481 w 513"/>
              <a:gd name="T83" fmla="*/ 30 h 41"/>
              <a:gd name="T84" fmla="*/ 489 w 513"/>
              <a:gd name="T85" fmla="*/ 32 h 41"/>
              <a:gd name="T86" fmla="*/ 495 w 513"/>
              <a:gd name="T87" fmla="*/ 34 h 41"/>
              <a:gd name="T88" fmla="*/ 512 w 513"/>
              <a:gd name="T8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3" h="41">
                <a:moveTo>
                  <a:pt x="0" y="34"/>
                </a:moveTo>
                <a:lnTo>
                  <a:pt x="9" y="37"/>
                </a:lnTo>
                <a:lnTo>
                  <a:pt x="12" y="38"/>
                </a:lnTo>
                <a:lnTo>
                  <a:pt x="17" y="39"/>
                </a:lnTo>
                <a:lnTo>
                  <a:pt x="20" y="39"/>
                </a:lnTo>
                <a:lnTo>
                  <a:pt x="23" y="38"/>
                </a:lnTo>
                <a:lnTo>
                  <a:pt x="27" y="37"/>
                </a:lnTo>
                <a:lnTo>
                  <a:pt x="33" y="36"/>
                </a:lnTo>
                <a:lnTo>
                  <a:pt x="41" y="35"/>
                </a:lnTo>
                <a:lnTo>
                  <a:pt x="50" y="35"/>
                </a:lnTo>
                <a:lnTo>
                  <a:pt x="60" y="34"/>
                </a:lnTo>
                <a:lnTo>
                  <a:pt x="83" y="31"/>
                </a:lnTo>
                <a:lnTo>
                  <a:pt x="93" y="30"/>
                </a:lnTo>
                <a:lnTo>
                  <a:pt x="103" y="28"/>
                </a:lnTo>
                <a:lnTo>
                  <a:pt x="112" y="26"/>
                </a:lnTo>
                <a:lnTo>
                  <a:pt x="128" y="23"/>
                </a:lnTo>
                <a:lnTo>
                  <a:pt x="144" y="19"/>
                </a:lnTo>
                <a:lnTo>
                  <a:pt x="162" y="15"/>
                </a:lnTo>
                <a:lnTo>
                  <a:pt x="171" y="14"/>
                </a:lnTo>
                <a:lnTo>
                  <a:pt x="180" y="13"/>
                </a:lnTo>
                <a:lnTo>
                  <a:pt x="190" y="13"/>
                </a:lnTo>
                <a:lnTo>
                  <a:pt x="199" y="12"/>
                </a:lnTo>
                <a:lnTo>
                  <a:pt x="208" y="10"/>
                </a:lnTo>
                <a:lnTo>
                  <a:pt x="227" y="7"/>
                </a:lnTo>
                <a:lnTo>
                  <a:pt x="246" y="4"/>
                </a:lnTo>
                <a:lnTo>
                  <a:pt x="255" y="3"/>
                </a:lnTo>
                <a:lnTo>
                  <a:pt x="264" y="2"/>
                </a:lnTo>
                <a:lnTo>
                  <a:pt x="274" y="1"/>
                </a:lnTo>
                <a:lnTo>
                  <a:pt x="292" y="1"/>
                </a:lnTo>
                <a:lnTo>
                  <a:pt x="330" y="0"/>
                </a:lnTo>
                <a:lnTo>
                  <a:pt x="339" y="1"/>
                </a:lnTo>
                <a:lnTo>
                  <a:pt x="347" y="2"/>
                </a:lnTo>
                <a:lnTo>
                  <a:pt x="355" y="3"/>
                </a:lnTo>
                <a:lnTo>
                  <a:pt x="401" y="10"/>
                </a:lnTo>
                <a:lnTo>
                  <a:pt x="411" y="12"/>
                </a:lnTo>
                <a:lnTo>
                  <a:pt x="420" y="14"/>
                </a:lnTo>
                <a:lnTo>
                  <a:pt x="430" y="16"/>
                </a:lnTo>
                <a:lnTo>
                  <a:pt x="441" y="19"/>
                </a:lnTo>
                <a:lnTo>
                  <a:pt x="451" y="22"/>
                </a:lnTo>
                <a:lnTo>
                  <a:pt x="461" y="25"/>
                </a:lnTo>
                <a:lnTo>
                  <a:pt x="471" y="27"/>
                </a:lnTo>
                <a:lnTo>
                  <a:pt x="481" y="30"/>
                </a:lnTo>
                <a:lnTo>
                  <a:pt x="489" y="32"/>
                </a:lnTo>
                <a:lnTo>
                  <a:pt x="495" y="34"/>
                </a:lnTo>
                <a:lnTo>
                  <a:pt x="512"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49" name="SMARTPenAnnotation22"/>
          <p:cNvSpPr>
            <a:spLocks/>
          </p:cNvSpPr>
          <p:nvPr/>
        </p:nvSpPr>
        <p:spPr bwMode="auto">
          <a:xfrm>
            <a:off x="652463" y="2884488"/>
            <a:ext cx="2233612" cy="73025"/>
          </a:xfrm>
          <a:custGeom>
            <a:avLst/>
            <a:gdLst>
              <a:gd name="T0" fmla="*/ 0 w 1407"/>
              <a:gd name="T1" fmla="*/ 17 h 46"/>
              <a:gd name="T2" fmla="*/ 44 w 1407"/>
              <a:gd name="T3" fmla="*/ 17 h 46"/>
              <a:gd name="T4" fmla="*/ 50 w 1407"/>
              <a:gd name="T5" fmla="*/ 16 h 46"/>
              <a:gd name="T6" fmla="*/ 54 w 1407"/>
              <a:gd name="T7" fmla="*/ 15 h 46"/>
              <a:gd name="T8" fmla="*/ 58 w 1407"/>
              <a:gd name="T9" fmla="*/ 14 h 46"/>
              <a:gd name="T10" fmla="*/ 63 w 1407"/>
              <a:gd name="T11" fmla="*/ 13 h 46"/>
              <a:gd name="T12" fmla="*/ 79 w 1407"/>
              <a:gd name="T13" fmla="*/ 12 h 46"/>
              <a:gd name="T14" fmla="*/ 122 w 1407"/>
              <a:gd name="T15" fmla="*/ 11 h 46"/>
              <a:gd name="T16" fmla="*/ 140 w 1407"/>
              <a:gd name="T17" fmla="*/ 11 h 46"/>
              <a:gd name="T18" fmla="*/ 173 w 1407"/>
              <a:gd name="T19" fmla="*/ 8 h 46"/>
              <a:gd name="T20" fmla="*/ 193 w 1407"/>
              <a:gd name="T21" fmla="*/ 7 h 46"/>
              <a:gd name="T22" fmla="*/ 258 w 1407"/>
              <a:gd name="T23" fmla="*/ 6 h 46"/>
              <a:gd name="T24" fmla="*/ 287 w 1407"/>
              <a:gd name="T25" fmla="*/ 6 h 46"/>
              <a:gd name="T26" fmla="*/ 303 w 1407"/>
              <a:gd name="T27" fmla="*/ 5 h 46"/>
              <a:gd name="T28" fmla="*/ 356 w 1407"/>
              <a:gd name="T29" fmla="*/ 2 h 46"/>
              <a:gd name="T30" fmla="*/ 395 w 1407"/>
              <a:gd name="T31" fmla="*/ 0 h 46"/>
              <a:gd name="T32" fmla="*/ 461 w 1407"/>
              <a:gd name="T33" fmla="*/ 0 h 46"/>
              <a:gd name="T34" fmla="*/ 495 w 1407"/>
              <a:gd name="T35" fmla="*/ 1 h 46"/>
              <a:gd name="T36" fmla="*/ 506 w 1407"/>
              <a:gd name="T37" fmla="*/ 2 h 46"/>
              <a:gd name="T38" fmla="*/ 517 w 1407"/>
              <a:gd name="T39" fmla="*/ 3 h 46"/>
              <a:gd name="T40" fmla="*/ 532 w 1407"/>
              <a:gd name="T41" fmla="*/ 4 h 46"/>
              <a:gd name="T42" fmla="*/ 569 w 1407"/>
              <a:gd name="T43" fmla="*/ 5 h 46"/>
              <a:gd name="T44" fmla="*/ 611 w 1407"/>
              <a:gd name="T45" fmla="*/ 5 h 46"/>
              <a:gd name="T46" fmla="*/ 623 w 1407"/>
              <a:gd name="T47" fmla="*/ 6 h 46"/>
              <a:gd name="T48" fmla="*/ 634 w 1407"/>
              <a:gd name="T49" fmla="*/ 7 h 46"/>
              <a:gd name="T50" fmla="*/ 646 w 1407"/>
              <a:gd name="T51" fmla="*/ 8 h 46"/>
              <a:gd name="T52" fmla="*/ 657 w 1407"/>
              <a:gd name="T53" fmla="*/ 9 h 46"/>
              <a:gd name="T54" fmla="*/ 680 w 1407"/>
              <a:gd name="T55" fmla="*/ 10 h 46"/>
              <a:gd name="T56" fmla="*/ 691 w 1407"/>
              <a:gd name="T57" fmla="*/ 11 h 46"/>
              <a:gd name="T58" fmla="*/ 703 w 1407"/>
              <a:gd name="T59" fmla="*/ 12 h 46"/>
              <a:gd name="T60" fmla="*/ 714 w 1407"/>
              <a:gd name="T61" fmla="*/ 14 h 46"/>
              <a:gd name="T62" fmla="*/ 725 w 1407"/>
              <a:gd name="T63" fmla="*/ 15 h 46"/>
              <a:gd name="T64" fmla="*/ 745 w 1407"/>
              <a:gd name="T65" fmla="*/ 16 h 46"/>
              <a:gd name="T66" fmla="*/ 765 w 1407"/>
              <a:gd name="T67" fmla="*/ 18 h 46"/>
              <a:gd name="T68" fmla="*/ 849 w 1407"/>
              <a:gd name="T69" fmla="*/ 28 h 46"/>
              <a:gd name="T70" fmla="*/ 868 w 1407"/>
              <a:gd name="T71" fmla="*/ 30 h 46"/>
              <a:gd name="T72" fmla="*/ 1012 w 1407"/>
              <a:gd name="T73" fmla="*/ 41 h 46"/>
              <a:gd name="T74" fmla="*/ 1048 w 1407"/>
              <a:gd name="T75" fmla="*/ 43 h 46"/>
              <a:gd name="T76" fmla="*/ 1081 w 1407"/>
              <a:gd name="T77" fmla="*/ 44 h 46"/>
              <a:gd name="T78" fmla="*/ 1127 w 1407"/>
              <a:gd name="T79" fmla="*/ 45 h 46"/>
              <a:gd name="T80" fmla="*/ 1154 w 1407"/>
              <a:gd name="T81" fmla="*/ 44 h 46"/>
              <a:gd name="T82" fmla="*/ 1261 w 1407"/>
              <a:gd name="T83" fmla="*/ 40 h 46"/>
              <a:gd name="T84" fmla="*/ 1347 w 1407"/>
              <a:gd name="T85" fmla="*/ 39 h 46"/>
              <a:gd name="T86" fmla="*/ 1353 w 1407"/>
              <a:gd name="T87" fmla="*/ 39 h 46"/>
              <a:gd name="T88" fmla="*/ 1358 w 1407"/>
              <a:gd name="T89" fmla="*/ 38 h 46"/>
              <a:gd name="T90" fmla="*/ 1363 w 1407"/>
              <a:gd name="T91" fmla="*/ 36 h 46"/>
              <a:gd name="T92" fmla="*/ 1367 w 1407"/>
              <a:gd name="T93" fmla="*/ 35 h 46"/>
              <a:gd name="T94" fmla="*/ 1375 w 1407"/>
              <a:gd name="T95" fmla="*/ 34 h 46"/>
              <a:gd name="T96" fmla="*/ 1383 w 1407"/>
              <a:gd name="T97" fmla="*/ 36 h 46"/>
              <a:gd name="T98" fmla="*/ 1387 w 1407"/>
              <a:gd name="T99" fmla="*/ 37 h 46"/>
              <a:gd name="T100" fmla="*/ 1395 w 1407"/>
              <a:gd name="T101" fmla="*/ 38 h 46"/>
              <a:gd name="T102" fmla="*/ 1406 w 1407"/>
              <a:gd name="T103"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7" h="46">
                <a:moveTo>
                  <a:pt x="0" y="17"/>
                </a:moveTo>
                <a:lnTo>
                  <a:pt x="44" y="17"/>
                </a:lnTo>
                <a:lnTo>
                  <a:pt x="50" y="16"/>
                </a:lnTo>
                <a:lnTo>
                  <a:pt x="54" y="15"/>
                </a:lnTo>
                <a:lnTo>
                  <a:pt x="58" y="14"/>
                </a:lnTo>
                <a:lnTo>
                  <a:pt x="63" y="13"/>
                </a:lnTo>
                <a:lnTo>
                  <a:pt x="79" y="12"/>
                </a:lnTo>
                <a:lnTo>
                  <a:pt x="122" y="11"/>
                </a:lnTo>
                <a:lnTo>
                  <a:pt x="140" y="11"/>
                </a:lnTo>
                <a:lnTo>
                  <a:pt x="173" y="8"/>
                </a:lnTo>
                <a:lnTo>
                  <a:pt x="193" y="7"/>
                </a:lnTo>
                <a:lnTo>
                  <a:pt x="258" y="6"/>
                </a:lnTo>
                <a:lnTo>
                  <a:pt x="287" y="6"/>
                </a:lnTo>
                <a:lnTo>
                  <a:pt x="303" y="5"/>
                </a:lnTo>
                <a:lnTo>
                  <a:pt x="356" y="2"/>
                </a:lnTo>
                <a:lnTo>
                  <a:pt x="395" y="0"/>
                </a:lnTo>
                <a:lnTo>
                  <a:pt x="461" y="0"/>
                </a:lnTo>
                <a:lnTo>
                  <a:pt x="495" y="1"/>
                </a:lnTo>
                <a:lnTo>
                  <a:pt x="506" y="2"/>
                </a:lnTo>
                <a:lnTo>
                  <a:pt x="517" y="3"/>
                </a:lnTo>
                <a:lnTo>
                  <a:pt x="532" y="4"/>
                </a:lnTo>
                <a:lnTo>
                  <a:pt x="569" y="5"/>
                </a:lnTo>
                <a:lnTo>
                  <a:pt x="611" y="5"/>
                </a:lnTo>
                <a:lnTo>
                  <a:pt x="623" y="6"/>
                </a:lnTo>
                <a:lnTo>
                  <a:pt x="634" y="7"/>
                </a:lnTo>
                <a:lnTo>
                  <a:pt x="646" y="8"/>
                </a:lnTo>
                <a:lnTo>
                  <a:pt x="657" y="9"/>
                </a:lnTo>
                <a:lnTo>
                  <a:pt x="680" y="10"/>
                </a:lnTo>
                <a:lnTo>
                  <a:pt x="691" y="11"/>
                </a:lnTo>
                <a:lnTo>
                  <a:pt x="703" y="12"/>
                </a:lnTo>
                <a:lnTo>
                  <a:pt x="714" y="14"/>
                </a:lnTo>
                <a:lnTo>
                  <a:pt x="725" y="15"/>
                </a:lnTo>
                <a:lnTo>
                  <a:pt x="745" y="16"/>
                </a:lnTo>
                <a:lnTo>
                  <a:pt x="765" y="18"/>
                </a:lnTo>
                <a:lnTo>
                  <a:pt x="849" y="28"/>
                </a:lnTo>
                <a:lnTo>
                  <a:pt x="868" y="30"/>
                </a:lnTo>
                <a:lnTo>
                  <a:pt x="1012" y="41"/>
                </a:lnTo>
                <a:lnTo>
                  <a:pt x="1048" y="43"/>
                </a:lnTo>
                <a:lnTo>
                  <a:pt x="1081" y="44"/>
                </a:lnTo>
                <a:lnTo>
                  <a:pt x="1127" y="45"/>
                </a:lnTo>
                <a:lnTo>
                  <a:pt x="1154" y="44"/>
                </a:lnTo>
                <a:lnTo>
                  <a:pt x="1261" y="40"/>
                </a:lnTo>
                <a:lnTo>
                  <a:pt x="1347" y="39"/>
                </a:lnTo>
                <a:lnTo>
                  <a:pt x="1353" y="39"/>
                </a:lnTo>
                <a:lnTo>
                  <a:pt x="1358" y="38"/>
                </a:lnTo>
                <a:lnTo>
                  <a:pt x="1363" y="36"/>
                </a:lnTo>
                <a:lnTo>
                  <a:pt x="1367" y="35"/>
                </a:lnTo>
                <a:lnTo>
                  <a:pt x="1375" y="34"/>
                </a:lnTo>
                <a:lnTo>
                  <a:pt x="1383" y="36"/>
                </a:lnTo>
                <a:lnTo>
                  <a:pt x="1387" y="37"/>
                </a:lnTo>
                <a:lnTo>
                  <a:pt x="1395" y="38"/>
                </a:lnTo>
                <a:lnTo>
                  <a:pt x="1406"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50" name="SMARTPenAnnotation23"/>
          <p:cNvSpPr>
            <a:spLocks/>
          </p:cNvSpPr>
          <p:nvPr/>
        </p:nvSpPr>
        <p:spPr bwMode="auto">
          <a:xfrm>
            <a:off x="1473200" y="3144838"/>
            <a:ext cx="528638" cy="53975"/>
          </a:xfrm>
          <a:custGeom>
            <a:avLst/>
            <a:gdLst>
              <a:gd name="T0" fmla="*/ 0 w 333"/>
              <a:gd name="T1" fmla="*/ 27 h 34"/>
              <a:gd name="T2" fmla="*/ 3 w 333"/>
              <a:gd name="T3" fmla="*/ 24 h 34"/>
              <a:gd name="T4" fmla="*/ 5 w 333"/>
              <a:gd name="T5" fmla="*/ 23 h 34"/>
              <a:gd name="T6" fmla="*/ 8 w 333"/>
              <a:gd name="T7" fmla="*/ 22 h 34"/>
              <a:gd name="T8" fmla="*/ 13 w 333"/>
              <a:gd name="T9" fmla="*/ 22 h 34"/>
              <a:gd name="T10" fmla="*/ 16 w 333"/>
              <a:gd name="T11" fmla="*/ 21 h 34"/>
              <a:gd name="T12" fmla="*/ 19 w 333"/>
              <a:gd name="T13" fmla="*/ 20 h 34"/>
              <a:gd name="T14" fmla="*/ 22 w 333"/>
              <a:gd name="T15" fmla="*/ 19 h 34"/>
              <a:gd name="T16" fmla="*/ 25 w 333"/>
              <a:gd name="T17" fmla="*/ 18 h 34"/>
              <a:gd name="T18" fmla="*/ 29 w 333"/>
              <a:gd name="T19" fmla="*/ 17 h 34"/>
              <a:gd name="T20" fmla="*/ 56 w 333"/>
              <a:gd name="T21" fmla="*/ 13 h 34"/>
              <a:gd name="T22" fmla="*/ 65 w 333"/>
              <a:gd name="T23" fmla="*/ 12 h 34"/>
              <a:gd name="T24" fmla="*/ 72 w 333"/>
              <a:gd name="T25" fmla="*/ 10 h 34"/>
              <a:gd name="T26" fmla="*/ 78 w 333"/>
              <a:gd name="T27" fmla="*/ 8 h 34"/>
              <a:gd name="T28" fmla="*/ 85 w 333"/>
              <a:gd name="T29" fmla="*/ 7 h 34"/>
              <a:gd name="T30" fmla="*/ 91 w 333"/>
              <a:gd name="T31" fmla="*/ 6 h 34"/>
              <a:gd name="T32" fmla="*/ 99 w 333"/>
              <a:gd name="T33" fmla="*/ 6 h 34"/>
              <a:gd name="T34" fmla="*/ 109 w 333"/>
              <a:gd name="T35" fmla="*/ 5 h 34"/>
              <a:gd name="T36" fmla="*/ 135 w 333"/>
              <a:gd name="T37" fmla="*/ 5 h 34"/>
              <a:gd name="T38" fmla="*/ 147 w 333"/>
              <a:gd name="T39" fmla="*/ 4 h 34"/>
              <a:gd name="T40" fmla="*/ 158 w 333"/>
              <a:gd name="T41" fmla="*/ 3 h 34"/>
              <a:gd name="T42" fmla="*/ 167 w 333"/>
              <a:gd name="T43" fmla="*/ 2 h 34"/>
              <a:gd name="T44" fmla="*/ 175 w 333"/>
              <a:gd name="T45" fmla="*/ 1 h 34"/>
              <a:gd name="T46" fmla="*/ 182 w 333"/>
              <a:gd name="T47" fmla="*/ 0 h 34"/>
              <a:gd name="T48" fmla="*/ 189 w 333"/>
              <a:gd name="T49" fmla="*/ 0 h 34"/>
              <a:gd name="T50" fmla="*/ 196 w 333"/>
              <a:gd name="T51" fmla="*/ 0 h 34"/>
              <a:gd name="T52" fmla="*/ 202 w 333"/>
              <a:gd name="T53" fmla="*/ 1 h 34"/>
              <a:gd name="T54" fmla="*/ 208 w 333"/>
              <a:gd name="T55" fmla="*/ 2 h 34"/>
              <a:gd name="T56" fmla="*/ 217 w 333"/>
              <a:gd name="T57" fmla="*/ 3 h 34"/>
              <a:gd name="T58" fmla="*/ 229 w 333"/>
              <a:gd name="T59" fmla="*/ 4 h 34"/>
              <a:gd name="T60" fmla="*/ 243 w 333"/>
              <a:gd name="T61" fmla="*/ 4 h 34"/>
              <a:gd name="T62" fmla="*/ 253 w 333"/>
              <a:gd name="T63" fmla="*/ 5 h 34"/>
              <a:gd name="T64" fmla="*/ 261 w 333"/>
              <a:gd name="T65" fmla="*/ 6 h 34"/>
              <a:gd name="T66" fmla="*/ 275 w 333"/>
              <a:gd name="T67" fmla="*/ 9 h 34"/>
              <a:gd name="T68" fmla="*/ 289 w 333"/>
              <a:gd name="T69" fmla="*/ 12 h 34"/>
              <a:gd name="T70" fmla="*/ 295 w 333"/>
              <a:gd name="T71" fmla="*/ 14 h 34"/>
              <a:gd name="T72" fmla="*/ 301 w 333"/>
              <a:gd name="T73" fmla="*/ 16 h 34"/>
              <a:gd name="T74" fmla="*/ 306 w 333"/>
              <a:gd name="T75" fmla="*/ 18 h 34"/>
              <a:gd name="T76" fmla="*/ 310 w 333"/>
              <a:gd name="T77" fmla="*/ 20 h 34"/>
              <a:gd name="T78" fmla="*/ 314 w 333"/>
              <a:gd name="T79" fmla="*/ 22 h 34"/>
              <a:gd name="T80" fmla="*/ 318 w 333"/>
              <a:gd name="T81" fmla="*/ 23 h 34"/>
              <a:gd name="T82" fmla="*/ 322 w 333"/>
              <a:gd name="T83" fmla="*/ 25 h 34"/>
              <a:gd name="T84" fmla="*/ 324 w 333"/>
              <a:gd name="T85" fmla="*/ 27 h 34"/>
              <a:gd name="T86" fmla="*/ 332 w 333"/>
              <a:gd name="T8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3" h="34">
                <a:moveTo>
                  <a:pt x="0" y="27"/>
                </a:moveTo>
                <a:lnTo>
                  <a:pt x="3" y="24"/>
                </a:lnTo>
                <a:lnTo>
                  <a:pt x="5" y="23"/>
                </a:lnTo>
                <a:lnTo>
                  <a:pt x="8" y="22"/>
                </a:lnTo>
                <a:lnTo>
                  <a:pt x="13" y="22"/>
                </a:lnTo>
                <a:lnTo>
                  <a:pt x="16" y="21"/>
                </a:lnTo>
                <a:lnTo>
                  <a:pt x="19" y="20"/>
                </a:lnTo>
                <a:lnTo>
                  <a:pt x="22" y="19"/>
                </a:lnTo>
                <a:lnTo>
                  <a:pt x="25" y="18"/>
                </a:lnTo>
                <a:lnTo>
                  <a:pt x="29" y="17"/>
                </a:lnTo>
                <a:lnTo>
                  <a:pt x="56" y="13"/>
                </a:lnTo>
                <a:lnTo>
                  <a:pt x="65" y="12"/>
                </a:lnTo>
                <a:lnTo>
                  <a:pt x="72" y="10"/>
                </a:lnTo>
                <a:lnTo>
                  <a:pt x="78" y="8"/>
                </a:lnTo>
                <a:lnTo>
                  <a:pt x="85" y="7"/>
                </a:lnTo>
                <a:lnTo>
                  <a:pt x="91" y="6"/>
                </a:lnTo>
                <a:lnTo>
                  <a:pt x="99" y="6"/>
                </a:lnTo>
                <a:lnTo>
                  <a:pt x="109" y="5"/>
                </a:lnTo>
                <a:lnTo>
                  <a:pt x="135" y="5"/>
                </a:lnTo>
                <a:lnTo>
                  <a:pt x="147" y="4"/>
                </a:lnTo>
                <a:lnTo>
                  <a:pt x="158" y="3"/>
                </a:lnTo>
                <a:lnTo>
                  <a:pt x="167" y="2"/>
                </a:lnTo>
                <a:lnTo>
                  <a:pt x="175" y="1"/>
                </a:lnTo>
                <a:lnTo>
                  <a:pt x="182" y="0"/>
                </a:lnTo>
                <a:lnTo>
                  <a:pt x="189" y="0"/>
                </a:lnTo>
                <a:lnTo>
                  <a:pt x="196" y="0"/>
                </a:lnTo>
                <a:lnTo>
                  <a:pt x="202" y="1"/>
                </a:lnTo>
                <a:lnTo>
                  <a:pt x="208" y="2"/>
                </a:lnTo>
                <a:lnTo>
                  <a:pt x="217" y="3"/>
                </a:lnTo>
                <a:lnTo>
                  <a:pt x="229" y="4"/>
                </a:lnTo>
                <a:lnTo>
                  <a:pt x="243" y="4"/>
                </a:lnTo>
                <a:lnTo>
                  <a:pt x="253" y="5"/>
                </a:lnTo>
                <a:lnTo>
                  <a:pt x="261" y="6"/>
                </a:lnTo>
                <a:lnTo>
                  <a:pt x="275" y="9"/>
                </a:lnTo>
                <a:lnTo>
                  <a:pt x="289" y="12"/>
                </a:lnTo>
                <a:lnTo>
                  <a:pt x="295" y="14"/>
                </a:lnTo>
                <a:lnTo>
                  <a:pt x="301" y="16"/>
                </a:lnTo>
                <a:lnTo>
                  <a:pt x="306" y="18"/>
                </a:lnTo>
                <a:lnTo>
                  <a:pt x="310" y="20"/>
                </a:lnTo>
                <a:lnTo>
                  <a:pt x="314" y="22"/>
                </a:lnTo>
                <a:lnTo>
                  <a:pt x="318" y="23"/>
                </a:lnTo>
                <a:lnTo>
                  <a:pt x="322" y="25"/>
                </a:lnTo>
                <a:lnTo>
                  <a:pt x="324" y="27"/>
                </a:lnTo>
                <a:lnTo>
                  <a:pt x="332"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51" name="SMARTPenAnnotation24"/>
          <p:cNvSpPr>
            <a:spLocks/>
          </p:cNvSpPr>
          <p:nvPr/>
        </p:nvSpPr>
        <p:spPr bwMode="auto">
          <a:xfrm>
            <a:off x="731838" y="3741738"/>
            <a:ext cx="2859087" cy="36512"/>
          </a:xfrm>
          <a:custGeom>
            <a:avLst/>
            <a:gdLst>
              <a:gd name="T0" fmla="*/ 0 w 1801"/>
              <a:gd name="T1" fmla="*/ 11 h 23"/>
              <a:gd name="T2" fmla="*/ 21 w 1801"/>
              <a:gd name="T3" fmla="*/ 11 h 23"/>
              <a:gd name="T4" fmla="*/ 24 w 1801"/>
              <a:gd name="T5" fmla="*/ 11 h 23"/>
              <a:gd name="T6" fmla="*/ 27 w 1801"/>
              <a:gd name="T7" fmla="*/ 9 h 23"/>
              <a:gd name="T8" fmla="*/ 29 w 1801"/>
              <a:gd name="T9" fmla="*/ 8 h 23"/>
              <a:gd name="T10" fmla="*/ 32 w 1801"/>
              <a:gd name="T11" fmla="*/ 7 h 23"/>
              <a:gd name="T12" fmla="*/ 35 w 1801"/>
              <a:gd name="T13" fmla="*/ 7 h 23"/>
              <a:gd name="T14" fmla="*/ 41 w 1801"/>
              <a:gd name="T15" fmla="*/ 6 h 23"/>
              <a:gd name="T16" fmla="*/ 96 w 1801"/>
              <a:gd name="T17" fmla="*/ 6 h 23"/>
              <a:gd name="T18" fmla="*/ 108 w 1801"/>
              <a:gd name="T19" fmla="*/ 6 h 23"/>
              <a:gd name="T20" fmla="*/ 114 w 1801"/>
              <a:gd name="T21" fmla="*/ 7 h 23"/>
              <a:gd name="T22" fmla="*/ 121 w 1801"/>
              <a:gd name="T23" fmla="*/ 8 h 23"/>
              <a:gd name="T24" fmla="*/ 127 w 1801"/>
              <a:gd name="T25" fmla="*/ 9 h 23"/>
              <a:gd name="T26" fmla="*/ 132 w 1801"/>
              <a:gd name="T27" fmla="*/ 10 h 23"/>
              <a:gd name="T28" fmla="*/ 141 w 1801"/>
              <a:gd name="T29" fmla="*/ 11 h 23"/>
              <a:gd name="T30" fmla="*/ 179 w 1801"/>
              <a:gd name="T31" fmla="*/ 11 h 23"/>
              <a:gd name="T32" fmla="*/ 270 w 1801"/>
              <a:gd name="T33" fmla="*/ 11 h 23"/>
              <a:gd name="T34" fmla="*/ 280 w 1801"/>
              <a:gd name="T35" fmla="*/ 10 h 23"/>
              <a:gd name="T36" fmla="*/ 289 w 1801"/>
              <a:gd name="T37" fmla="*/ 9 h 23"/>
              <a:gd name="T38" fmla="*/ 298 w 1801"/>
              <a:gd name="T39" fmla="*/ 8 h 23"/>
              <a:gd name="T40" fmla="*/ 322 w 1801"/>
              <a:gd name="T41" fmla="*/ 7 h 23"/>
              <a:gd name="T42" fmla="*/ 434 w 1801"/>
              <a:gd name="T43" fmla="*/ 2 h 23"/>
              <a:gd name="T44" fmla="*/ 526 w 1801"/>
              <a:gd name="T45" fmla="*/ 0 h 23"/>
              <a:gd name="T46" fmla="*/ 635 w 1801"/>
              <a:gd name="T47" fmla="*/ 0 h 23"/>
              <a:gd name="T48" fmla="*/ 848 w 1801"/>
              <a:gd name="T49" fmla="*/ 5 h 23"/>
              <a:gd name="T50" fmla="*/ 865 w 1801"/>
              <a:gd name="T51" fmla="*/ 6 h 23"/>
              <a:gd name="T52" fmla="*/ 879 w 1801"/>
              <a:gd name="T53" fmla="*/ 7 h 23"/>
              <a:gd name="T54" fmla="*/ 892 w 1801"/>
              <a:gd name="T55" fmla="*/ 8 h 23"/>
              <a:gd name="T56" fmla="*/ 907 w 1801"/>
              <a:gd name="T57" fmla="*/ 9 h 23"/>
              <a:gd name="T58" fmla="*/ 942 w 1801"/>
              <a:gd name="T59" fmla="*/ 10 h 23"/>
              <a:gd name="T60" fmla="*/ 958 w 1801"/>
              <a:gd name="T61" fmla="*/ 11 h 23"/>
              <a:gd name="T62" fmla="*/ 971 w 1801"/>
              <a:gd name="T63" fmla="*/ 12 h 23"/>
              <a:gd name="T64" fmla="*/ 983 w 1801"/>
              <a:gd name="T65" fmla="*/ 14 h 23"/>
              <a:gd name="T66" fmla="*/ 994 w 1801"/>
              <a:gd name="T67" fmla="*/ 15 h 23"/>
              <a:gd name="T68" fmla="*/ 1005 w 1801"/>
              <a:gd name="T69" fmla="*/ 15 h 23"/>
              <a:gd name="T70" fmla="*/ 1015 w 1801"/>
              <a:gd name="T71" fmla="*/ 16 h 23"/>
              <a:gd name="T72" fmla="*/ 1077 w 1801"/>
              <a:gd name="T73" fmla="*/ 16 h 23"/>
              <a:gd name="T74" fmla="*/ 1096 w 1801"/>
              <a:gd name="T75" fmla="*/ 17 h 23"/>
              <a:gd name="T76" fmla="*/ 1112 w 1801"/>
              <a:gd name="T77" fmla="*/ 18 h 23"/>
              <a:gd name="T78" fmla="*/ 1126 w 1801"/>
              <a:gd name="T79" fmla="*/ 20 h 23"/>
              <a:gd name="T80" fmla="*/ 1138 w 1801"/>
              <a:gd name="T81" fmla="*/ 21 h 23"/>
              <a:gd name="T82" fmla="*/ 1149 w 1801"/>
              <a:gd name="T83" fmla="*/ 21 h 23"/>
              <a:gd name="T84" fmla="*/ 1170 w 1801"/>
              <a:gd name="T85" fmla="*/ 21 h 23"/>
              <a:gd name="T86" fmla="*/ 1180 w 1801"/>
              <a:gd name="T87" fmla="*/ 20 h 23"/>
              <a:gd name="T88" fmla="*/ 1190 w 1801"/>
              <a:gd name="T89" fmla="*/ 19 h 23"/>
              <a:gd name="T90" fmla="*/ 1200 w 1801"/>
              <a:gd name="T91" fmla="*/ 18 h 23"/>
              <a:gd name="T92" fmla="*/ 1209 w 1801"/>
              <a:gd name="T93" fmla="*/ 18 h 23"/>
              <a:gd name="T94" fmla="*/ 1228 w 1801"/>
              <a:gd name="T95" fmla="*/ 17 h 23"/>
              <a:gd name="T96" fmla="*/ 1275 w 1801"/>
              <a:gd name="T97" fmla="*/ 17 h 23"/>
              <a:gd name="T98" fmla="*/ 1612 w 1801"/>
              <a:gd name="T99" fmla="*/ 17 h 23"/>
              <a:gd name="T100" fmla="*/ 1646 w 1801"/>
              <a:gd name="T101" fmla="*/ 18 h 23"/>
              <a:gd name="T102" fmla="*/ 1687 w 1801"/>
              <a:gd name="T103" fmla="*/ 21 h 23"/>
              <a:gd name="T104" fmla="*/ 1714 w 1801"/>
              <a:gd name="T105" fmla="*/ 22 h 23"/>
              <a:gd name="T106" fmla="*/ 1800 w 1801"/>
              <a:gd name="T10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1" h="23">
                <a:moveTo>
                  <a:pt x="0" y="11"/>
                </a:moveTo>
                <a:lnTo>
                  <a:pt x="21" y="11"/>
                </a:lnTo>
                <a:lnTo>
                  <a:pt x="24" y="11"/>
                </a:lnTo>
                <a:lnTo>
                  <a:pt x="27" y="9"/>
                </a:lnTo>
                <a:lnTo>
                  <a:pt x="29" y="8"/>
                </a:lnTo>
                <a:lnTo>
                  <a:pt x="32" y="7"/>
                </a:lnTo>
                <a:lnTo>
                  <a:pt x="35" y="7"/>
                </a:lnTo>
                <a:lnTo>
                  <a:pt x="41" y="6"/>
                </a:lnTo>
                <a:lnTo>
                  <a:pt x="96" y="6"/>
                </a:lnTo>
                <a:lnTo>
                  <a:pt x="108" y="6"/>
                </a:lnTo>
                <a:lnTo>
                  <a:pt x="114" y="7"/>
                </a:lnTo>
                <a:lnTo>
                  <a:pt x="121" y="8"/>
                </a:lnTo>
                <a:lnTo>
                  <a:pt x="127" y="9"/>
                </a:lnTo>
                <a:lnTo>
                  <a:pt x="132" y="10"/>
                </a:lnTo>
                <a:lnTo>
                  <a:pt x="141" y="11"/>
                </a:lnTo>
                <a:lnTo>
                  <a:pt x="179" y="11"/>
                </a:lnTo>
                <a:lnTo>
                  <a:pt x="270" y="11"/>
                </a:lnTo>
                <a:lnTo>
                  <a:pt x="280" y="10"/>
                </a:lnTo>
                <a:lnTo>
                  <a:pt x="289" y="9"/>
                </a:lnTo>
                <a:lnTo>
                  <a:pt x="298" y="8"/>
                </a:lnTo>
                <a:lnTo>
                  <a:pt x="322" y="7"/>
                </a:lnTo>
                <a:lnTo>
                  <a:pt x="434" y="2"/>
                </a:lnTo>
                <a:lnTo>
                  <a:pt x="526" y="0"/>
                </a:lnTo>
                <a:lnTo>
                  <a:pt x="635" y="0"/>
                </a:lnTo>
                <a:lnTo>
                  <a:pt x="848" y="5"/>
                </a:lnTo>
                <a:lnTo>
                  <a:pt x="865" y="6"/>
                </a:lnTo>
                <a:lnTo>
                  <a:pt x="879" y="7"/>
                </a:lnTo>
                <a:lnTo>
                  <a:pt x="892" y="8"/>
                </a:lnTo>
                <a:lnTo>
                  <a:pt x="907" y="9"/>
                </a:lnTo>
                <a:lnTo>
                  <a:pt x="942" y="10"/>
                </a:lnTo>
                <a:lnTo>
                  <a:pt x="958" y="11"/>
                </a:lnTo>
                <a:lnTo>
                  <a:pt x="971" y="12"/>
                </a:lnTo>
                <a:lnTo>
                  <a:pt x="983" y="14"/>
                </a:lnTo>
                <a:lnTo>
                  <a:pt x="994" y="15"/>
                </a:lnTo>
                <a:lnTo>
                  <a:pt x="1005" y="15"/>
                </a:lnTo>
                <a:lnTo>
                  <a:pt x="1015" y="16"/>
                </a:lnTo>
                <a:lnTo>
                  <a:pt x="1077" y="16"/>
                </a:lnTo>
                <a:lnTo>
                  <a:pt x="1096" y="17"/>
                </a:lnTo>
                <a:lnTo>
                  <a:pt x="1112" y="18"/>
                </a:lnTo>
                <a:lnTo>
                  <a:pt x="1126" y="20"/>
                </a:lnTo>
                <a:lnTo>
                  <a:pt x="1138" y="21"/>
                </a:lnTo>
                <a:lnTo>
                  <a:pt x="1149" y="21"/>
                </a:lnTo>
                <a:lnTo>
                  <a:pt x="1170" y="21"/>
                </a:lnTo>
                <a:lnTo>
                  <a:pt x="1180" y="20"/>
                </a:lnTo>
                <a:lnTo>
                  <a:pt x="1190" y="19"/>
                </a:lnTo>
                <a:lnTo>
                  <a:pt x="1200" y="18"/>
                </a:lnTo>
                <a:lnTo>
                  <a:pt x="1209" y="18"/>
                </a:lnTo>
                <a:lnTo>
                  <a:pt x="1228" y="17"/>
                </a:lnTo>
                <a:lnTo>
                  <a:pt x="1275" y="17"/>
                </a:lnTo>
                <a:lnTo>
                  <a:pt x="1612" y="17"/>
                </a:lnTo>
                <a:lnTo>
                  <a:pt x="1646" y="18"/>
                </a:lnTo>
                <a:lnTo>
                  <a:pt x="1687" y="21"/>
                </a:lnTo>
                <a:lnTo>
                  <a:pt x="1714" y="22"/>
                </a:lnTo>
                <a:lnTo>
                  <a:pt x="1800"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52" name="SMARTPenAnnotation25"/>
          <p:cNvSpPr>
            <a:spLocks/>
          </p:cNvSpPr>
          <p:nvPr/>
        </p:nvSpPr>
        <p:spPr bwMode="auto">
          <a:xfrm>
            <a:off x="2741613" y="4268788"/>
            <a:ext cx="1322387" cy="63500"/>
          </a:xfrm>
          <a:custGeom>
            <a:avLst/>
            <a:gdLst>
              <a:gd name="T0" fmla="*/ 0 w 833"/>
              <a:gd name="T1" fmla="*/ 28 h 40"/>
              <a:gd name="T2" fmla="*/ 27 w 833"/>
              <a:gd name="T3" fmla="*/ 28 h 40"/>
              <a:gd name="T4" fmla="*/ 30 w 833"/>
              <a:gd name="T5" fmla="*/ 29 h 40"/>
              <a:gd name="T6" fmla="*/ 34 w 833"/>
              <a:gd name="T7" fmla="*/ 30 h 40"/>
              <a:gd name="T8" fmla="*/ 38 w 833"/>
              <a:gd name="T9" fmla="*/ 31 h 40"/>
              <a:gd name="T10" fmla="*/ 41 w 833"/>
              <a:gd name="T11" fmla="*/ 32 h 40"/>
              <a:gd name="T12" fmla="*/ 49 w 833"/>
              <a:gd name="T13" fmla="*/ 33 h 40"/>
              <a:gd name="T14" fmla="*/ 72 w 833"/>
              <a:gd name="T15" fmla="*/ 33 h 40"/>
              <a:gd name="T16" fmla="*/ 87 w 833"/>
              <a:gd name="T17" fmla="*/ 34 h 40"/>
              <a:gd name="T18" fmla="*/ 94 w 833"/>
              <a:gd name="T19" fmla="*/ 35 h 40"/>
              <a:gd name="T20" fmla="*/ 100 w 833"/>
              <a:gd name="T21" fmla="*/ 36 h 40"/>
              <a:gd name="T22" fmla="*/ 106 w 833"/>
              <a:gd name="T23" fmla="*/ 37 h 40"/>
              <a:gd name="T24" fmla="*/ 118 w 833"/>
              <a:gd name="T25" fmla="*/ 38 h 40"/>
              <a:gd name="T26" fmla="*/ 186 w 833"/>
              <a:gd name="T27" fmla="*/ 39 h 40"/>
              <a:gd name="T28" fmla="*/ 214 w 833"/>
              <a:gd name="T29" fmla="*/ 38 h 40"/>
              <a:gd name="T30" fmla="*/ 332 w 833"/>
              <a:gd name="T31" fmla="*/ 34 h 40"/>
              <a:gd name="T32" fmla="*/ 367 w 833"/>
              <a:gd name="T33" fmla="*/ 34 h 40"/>
              <a:gd name="T34" fmla="*/ 445 w 833"/>
              <a:gd name="T35" fmla="*/ 34 h 40"/>
              <a:gd name="T36" fmla="*/ 458 w 833"/>
              <a:gd name="T37" fmla="*/ 33 h 40"/>
              <a:gd name="T38" fmla="*/ 517 w 833"/>
              <a:gd name="T39" fmla="*/ 29 h 40"/>
              <a:gd name="T40" fmla="*/ 536 w 833"/>
              <a:gd name="T41" fmla="*/ 28 h 40"/>
              <a:gd name="T42" fmla="*/ 560 w 833"/>
              <a:gd name="T43" fmla="*/ 28 h 40"/>
              <a:gd name="T44" fmla="*/ 575 w 833"/>
              <a:gd name="T45" fmla="*/ 28 h 40"/>
              <a:gd name="T46" fmla="*/ 587 w 833"/>
              <a:gd name="T47" fmla="*/ 27 h 40"/>
              <a:gd name="T48" fmla="*/ 632 w 833"/>
              <a:gd name="T49" fmla="*/ 24 h 40"/>
              <a:gd name="T50" fmla="*/ 654 w 833"/>
              <a:gd name="T51" fmla="*/ 23 h 40"/>
              <a:gd name="T52" fmla="*/ 678 w 833"/>
              <a:gd name="T53" fmla="*/ 22 h 40"/>
              <a:gd name="T54" fmla="*/ 685 w 833"/>
              <a:gd name="T55" fmla="*/ 22 h 40"/>
              <a:gd name="T56" fmla="*/ 692 w 833"/>
              <a:gd name="T57" fmla="*/ 21 h 40"/>
              <a:gd name="T58" fmla="*/ 700 w 833"/>
              <a:gd name="T59" fmla="*/ 19 h 40"/>
              <a:gd name="T60" fmla="*/ 706 w 833"/>
              <a:gd name="T61" fmla="*/ 18 h 40"/>
              <a:gd name="T62" fmla="*/ 719 w 833"/>
              <a:gd name="T63" fmla="*/ 17 h 40"/>
              <a:gd name="T64" fmla="*/ 725 w 833"/>
              <a:gd name="T65" fmla="*/ 17 h 40"/>
              <a:gd name="T66" fmla="*/ 731 w 833"/>
              <a:gd name="T67" fmla="*/ 15 h 40"/>
              <a:gd name="T68" fmla="*/ 736 w 833"/>
              <a:gd name="T69" fmla="*/ 14 h 40"/>
              <a:gd name="T70" fmla="*/ 742 w 833"/>
              <a:gd name="T71" fmla="*/ 13 h 40"/>
              <a:gd name="T72" fmla="*/ 754 w 833"/>
              <a:gd name="T73" fmla="*/ 12 h 40"/>
              <a:gd name="T74" fmla="*/ 760 w 833"/>
              <a:gd name="T75" fmla="*/ 11 h 40"/>
              <a:gd name="T76" fmla="*/ 768 w 833"/>
              <a:gd name="T77" fmla="*/ 10 h 40"/>
              <a:gd name="T78" fmla="*/ 785 w 833"/>
              <a:gd name="T79" fmla="*/ 7 h 40"/>
              <a:gd name="T80" fmla="*/ 794 w 833"/>
              <a:gd name="T81" fmla="*/ 5 h 40"/>
              <a:gd name="T82" fmla="*/ 832 w 833"/>
              <a:gd name="T8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3" h="40">
                <a:moveTo>
                  <a:pt x="0" y="28"/>
                </a:moveTo>
                <a:lnTo>
                  <a:pt x="27" y="28"/>
                </a:lnTo>
                <a:lnTo>
                  <a:pt x="30" y="29"/>
                </a:lnTo>
                <a:lnTo>
                  <a:pt x="34" y="30"/>
                </a:lnTo>
                <a:lnTo>
                  <a:pt x="38" y="31"/>
                </a:lnTo>
                <a:lnTo>
                  <a:pt x="41" y="32"/>
                </a:lnTo>
                <a:lnTo>
                  <a:pt x="49" y="33"/>
                </a:lnTo>
                <a:lnTo>
                  <a:pt x="72" y="33"/>
                </a:lnTo>
                <a:lnTo>
                  <a:pt x="87" y="34"/>
                </a:lnTo>
                <a:lnTo>
                  <a:pt x="94" y="35"/>
                </a:lnTo>
                <a:lnTo>
                  <a:pt x="100" y="36"/>
                </a:lnTo>
                <a:lnTo>
                  <a:pt x="106" y="37"/>
                </a:lnTo>
                <a:lnTo>
                  <a:pt x="118" y="38"/>
                </a:lnTo>
                <a:lnTo>
                  <a:pt x="186" y="39"/>
                </a:lnTo>
                <a:lnTo>
                  <a:pt x="214" y="38"/>
                </a:lnTo>
                <a:lnTo>
                  <a:pt x="332" y="34"/>
                </a:lnTo>
                <a:lnTo>
                  <a:pt x="367" y="34"/>
                </a:lnTo>
                <a:lnTo>
                  <a:pt x="445" y="34"/>
                </a:lnTo>
                <a:lnTo>
                  <a:pt x="458" y="33"/>
                </a:lnTo>
                <a:lnTo>
                  <a:pt x="517" y="29"/>
                </a:lnTo>
                <a:lnTo>
                  <a:pt x="536" y="28"/>
                </a:lnTo>
                <a:lnTo>
                  <a:pt x="560" y="28"/>
                </a:lnTo>
                <a:lnTo>
                  <a:pt x="575" y="28"/>
                </a:lnTo>
                <a:lnTo>
                  <a:pt x="587" y="27"/>
                </a:lnTo>
                <a:lnTo>
                  <a:pt x="632" y="24"/>
                </a:lnTo>
                <a:lnTo>
                  <a:pt x="654" y="23"/>
                </a:lnTo>
                <a:lnTo>
                  <a:pt x="678" y="22"/>
                </a:lnTo>
                <a:lnTo>
                  <a:pt x="685" y="22"/>
                </a:lnTo>
                <a:lnTo>
                  <a:pt x="692" y="21"/>
                </a:lnTo>
                <a:lnTo>
                  <a:pt x="700" y="19"/>
                </a:lnTo>
                <a:lnTo>
                  <a:pt x="706" y="18"/>
                </a:lnTo>
                <a:lnTo>
                  <a:pt x="719" y="17"/>
                </a:lnTo>
                <a:lnTo>
                  <a:pt x="725" y="17"/>
                </a:lnTo>
                <a:lnTo>
                  <a:pt x="731" y="15"/>
                </a:lnTo>
                <a:lnTo>
                  <a:pt x="736" y="14"/>
                </a:lnTo>
                <a:lnTo>
                  <a:pt x="742" y="13"/>
                </a:lnTo>
                <a:lnTo>
                  <a:pt x="754" y="12"/>
                </a:lnTo>
                <a:lnTo>
                  <a:pt x="760" y="11"/>
                </a:lnTo>
                <a:lnTo>
                  <a:pt x="768" y="10"/>
                </a:lnTo>
                <a:lnTo>
                  <a:pt x="785" y="7"/>
                </a:lnTo>
                <a:lnTo>
                  <a:pt x="794" y="5"/>
                </a:lnTo>
                <a:lnTo>
                  <a:pt x="832"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53" name="SMARTPenAnnotation26"/>
          <p:cNvSpPr>
            <a:spLocks/>
          </p:cNvSpPr>
          <p:nvPr/>
        </p:nvSpPr>
        <p:spPr bwMode="auto">
          <a:xfrm>
            <a:off x="874713" y="4491038"/>
            <a:ext cx="3144837" cy="38100"/>
          </a:xfrm>
          <a:custGeom>
            <a:avLst/>
            <a:gdLst>
              <a:gd name="T0" fmla="*/ 9 w 1981"/>
              <a:gd name="T1" fmla="*/ 14 h 24"/>
              <a:gd name="T2" fmla="*/ 17 w 1981"/>
              <a:gd name="T3" fmla="*/ 13 h 24"/>
              <a:gd name="T4" fmla="*/ 35 w 1981"/>
              <a:gd name="T5" fmla="*/ 10 h 24"/>
              <a:gd name="T6" fmla="*/ 52 w 1981"/>
              <a:gd name="T7" fmla="*/ 8 h 24"/>
              <a:gd name="T8" fmla="*/ 66 w 1981"/>
              <a:gd name="T9" fmla="*/ 7 h 24"/>
              <a:gd name="T10" fmla="*/ 92 w 1981"/>
              <a:gd name="T11" fmla="*/ 6 h 24"/>
              <a:gd name="T12" fmla="*/ 123 w 1981"/>
              <a:gd name="T13" fmla="*/ 2 h 24"/>
              <a:gd name="T14" fmla="*/ 149 w 1981"/>
              <a:gd name="T15" fmla="*/ 1 h 24"/>
              <a:gd name="T16" fmla="*/ 389 w 1981"/>
              <a:gd name="T17" fmla="*/ 0 h 24"/>
              <a:gd name="T18" fmla="*/ 453 w 1981"/>
              <a:gd name="T19" fmla="*/ 4 h 24"/>
              <a:gd name="T20" fmla="*/ 534 w 1981"/>
              <a:gd name="T21" fmla="*/ 6 h 24"/>
              <a:gd name="T22" fmla="*/ 564 w 1981"/>
              <a:gd name="T23" fmla="*/ 8 h 24"/>
              <a:gd name="T24" fmla="*/ 589 w 1981"/>
              <a:gd name="T25" fmla="*/ 10 h 24"/>
              <a:gd name="T26" fmla="*/ 639 w 1981"/>
              <a:gd name="T27" fmla="*/ 12 h 24"/>
              <a:gd name="T28" fmla="*/ 666 w 1981"/>
              <a:gd name="T29" fmla="*/ 14 h 24"/>
              <a:gd name="T30" fmla="*/ 690 w 1981"/>
              <a:gd name="T31" fmla="*/ 16 h 24"/>
              <a:gd name="T32" fmla="*/ 737 w 1981"/>
              <a:gd name="T33" fmla="*/ 17 h 24"/>
              <a:gd name="T34" fmla="*/ 758 w 1981"/>
              <a:gd name="T35" fmla="*/ 19 h 24"/>
              <a:gd name="T36" fmla="*/ 786 w 1981"/>
              <a:gd name="T37" fmla="*/ 21 h 24"/>
              <a:gd name="T38" fmla="*/ 1130 w 1981"/>
              <a:gd name="T39" fmla="*/ 23 h 24"/>
              <a:gd name="T40" fmla="*/ 1221 w 1981"/>
              <a:gd name="T41" fmla="*/ 19 h 24"/>
              <a:gd name="T42" fmla="*/ 1505 w 1981"/>
              <a:gd name="T43" fmla="*/ 12 h 24"/>
              <a:gd name="T44" fmla="*/ 1761 w 1981"/>
              <a:gd name="T45" fmla="*/ 11 h 24"/>
              <a:gd name="T46" fmla="*/ 1787 w 1981"/>
              <a:gd name="T47" fmla="*/ 9 h 24"/>
              <a:gd name="T48" fmla="*/ 1807 w 1981"/>
              <a:gd name="T49" fmla="*/ 7 h 24"/>
              <a:gd name="T50" fmla="*/ 1829 w 1981"/>
              <a:gd name="T51" fmla="*/ 8 h 24"/>
              <a:gd name="T52" fmla="*/ 1840 w 1981"/>
              <a:gd name="T53" fmla="*/ 10 h 24"/>
              <a:gd name="T54" fmla="*/ 1858 w 1981"/>
              <a:gd name="T55" fmla="*/ 11 h 24"/>
              <a:gd name="T56" fmla="*/ 1914 w 1981"/>
              <a:gd name="T57" fmla="*/ 12 h 24"/>
              <a:gd name="T58" fmla="*/ 1925 w 1981"/>
              <a:gd name="T59" fmla="*/ 15 h 24"/>
              <a:gd name="T60" fmla="*/ 1934 w 1981"/>
              <a:gd name="T61" fmla="*/ 16 h 24"/>
              <a:gd name="T62" fmla="*/ 1943 w 1981"/>
              <a:gd name="T63" fmla="*/ 17 h 24"/>
              <a:gd name="T64" fmla="*/ 1953 w 1981"/>
              <a:gd name="T65" fmla="*/ 20 h 24"/>
              <a:gd name="T66" fmla="*/ 1960 w 1981"/>
              <a:gd name="T67" fmla="*/ 22 h 24"/>
              <a:gd name="T68" fmla="*/ 1968 w 1981"/>
              <a:gd name="T6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1" h="24">
                <a:moveTo>
                  <a:pt x="0" y="17"/>
                </a:moveTo>
                <a:lnTo>
                  <a:pt x="9" y="14"/>
                </a:lnTo>
                <a:lnTo>
                  <a:pt x="13" y="13"/>
                </a:lnTo>
                <a:lnTo>
                  <a:pt x="17" y="13"/>
                </a:lnTo>
                <a:lnTo>
                  <a:pt x="21" y="12"/>
                </a:lnTo>
                <a:lnTo>
                  <a:pt x="35" y="10"/>
                </a:lnTo>
                <a:lnTo>
                  <a:pt x="44" y="9"/>
                </a:lnTo>
                <a:lnTo>
                  <a:pt x="52" y="8"/>
                </a:lnTo>
                <a:lnTo>
                  <a:pt x="59" y="7"/>
                </a:lnTo>
                <a:lnTo>
                  <a:pt x="66" y="7"/>
                </a:lnTo>
                <a:lnTo>
                  <a:pt x="84" y="6"/>
                </a:lnTo>
                <a:lnTo>
                  <a:pt x="92" y="6"/>
                </a:lnTo>
                <a:lnTo>
                  <a:pt x="113" y="3"/>
                </a:lnTo>
                <a:lnTo>
                  <a:pt x="123" y="2"/>
                </a:lnTo>
                <a:lnTo>
                  <a:pt x="132" y="2"/>
                </a:lnTo>
                <a:lnTo>
                  <a:pt x="149" y="1"/>
                </a:lnTo>
                <a:lnTo>
                  <a:pt x="187" y="1"/>
                </a:lnTo>
                <a:lnTo>
                  <a:pt x="389" y="0"/>
                </a:lnTo>
                <a:lnTo>
                  <a:pt x="404" y="1"/>
                </a:lnTo>
                <a:lnTo>
                  <a:pt x="453" y="4"/>
                </a:lnTo>
                <a:lnTo>
                  <a:pt x="480" y="5"/>
                </a:lnTo>
                <a:lnTo>
                  <a:pt x="534" y="6"/>
                </a:lnTo>
                <a:lnTo>
                  <a:pt x="554" y="7"/>
                </a:lnTo>
                <a:lnTo>
                  <a:pt x="564" y="8"/>
                </a:lnTo>
                <a:lnTo>
                  <a:pt x="575" y="9"/>
                </a:lnTo>
                <a:lnTo>
                  <a:pt x="589" y="10"/>
                </a:lnTo>
                <a:lnTo>
                  <a:pt x="623" y="11"/>
                </a:lnTo>
                <a:lnTo>
                  <a:pt x="639" y="12"/>
                </a:lnTo>
                <a:lnTo>
                  <a:pt x="653" y="13"/>
                </a:lnTo>
                <a:lnTo>
                  <a:pt x="666" y="14"/>
                </a:lnTo>
                <a:lnTo>
                  <a:pt x="678" y="15"/>
                </a:lnTo>
                <a:lnTo>
                  <a:pt x="690" y="16"/>
                </a:lnTo>
                <a:lnTo>
                  <a:pt x="714" y="17"/>
                </a:lnTo>
                <a:lnTo>
                  <a:pt x="737" y="17"/>
                </a:lnTo>
                <a:lnTo>
                  <a:pt x="748" y="18"/>
                </a:lnTo>
                <a:lnTo>
                  <a:pt x="758" y="19"/>
                </a:lnTo>
                <a:lnTo>
                  <a:pt x="768" y="20"/>
                </a:lnTo>
                <a:lnTo>
                  <a:pt x="786" y="21"/>
                </a:lnTo>
                <a:lnTo>
                  <a:pt x="857" y="22"/>
                </a:lnTo>
                <a:lnTo>
                  <a:pt x="1130" y="23"/>
                </a:lnTo>
                <a:lnTo>
                  <a:pt x="1173" y="21"/>
                </a:lnTo>
                <a:lnTo>
                  <a:pt x="1221" y="19"/>
                </a:lnTo>
                <a:lnTo>
                  <a:pt x="1421" y="12"/>
                </a:lnTo>
                <a:lnTo>
                  <a:pt x="1505" y="12"/>
                </a:lnTo>
                <a:lnTo>
                  <a:pt x="1747" y="12"/>
                </a:lnTo>
                <a:lnTo>
                  <a:pt x="1761" y="11"/>
                </a:lnTo>
                <a:lnTo>
                  <a:pt x="1774" y="10"/>
                </a:lnTo>
                <a:lnTo>
                  <a:pt x="1787" y="9"/>
                </a:lnTo>
                <a:lnTo>
                  <a:pt x="1797" y="8"/>
                </a:lnTo>
                <a:lnTo>
                  <a:pt x="1807" y="7"/>
                </a:lnTo>
                <a:lnTo>
                  <a:pt x="1823" y="7"/>
                </a:lnTo>
                <a:lnTo>
                  <a:pt x="1829" y="8"/>
                </a:lnTo>
                <a:lnTo>
                  <a:pt x="1835" y="9"/>
                </a:lnTo>
                <a:lnTo>
                  <a:pt x="1840" y="10"/>
                </a:lnTo>
                <a:lnTo>
                  <a:pt x="1846" y="11"/>
                </a:lnTo>
                <a:lnTo>
                  <a:pt x="1858" y="11"/>
                </a:lnTo>
                <a:lnTo>
                  <a:pt x="1909" y="12"/>
                </a:lnTo>
                <a:lnTo>
                  <a:pt x="1914" y="12"/>
                </a:lnTo>
                <a:lnTo>
                  <a:pt x="1919" y="13"/>
                </a:lnTo>
                <a:lnTo>
                  <a:pt x="1925" y="15"/>
                </a:lnTo>
                <a:lnTo>
                  <a:pt x="1929" y="15"/>
                </a:lnTo>
                <a:lnTo>
                  <a:pt x="1934" y="16"/>
                </a:lnTo>
                <a:lnTo>
                  <a:pt x="1938" y="16"/>
                </a:lnTo>
                <a:lnTo>
                  <a:pt x="1943" y="17"/>
                </a:lnTo>
                <a:lnTo>
                  <a:pt x="1948" y="19"/>
                </a:lnTo>
                <a:lnTo>
                  <a:pt x="1953" y="20"/>
                </a:lnTo>
                <a:lnTo>
                  <a:pt x="1957" y="21"/>
                </a:lnTo>
                <a:lnTo>
                  <a:pt x="1960" y="22"/>
                </a:lnTo>
                <a:lnTo>
                  <a:pt x="1963" y="22"/>
                </a:lnTo>
                <a:lnTo>
                  <a:pt x="1968" y="22"/>
                </a:lnTo>
                <a:lnTo>
                  <a:pt x="1980"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54" name="SMARTPenAnnotation27"/>
          <p:cNvSpPr>
            <a:spLocks/>
          </p:cNvSpPr>
          <p:nvPr/>
        </p:nvSpPr>
        <p:spPr bwMode="auto">
          <a:xfrm>
            <a:off x="776288" y="4759325"/>
            <a:ext cx="833437" cy="28575"/>
          </a:xfrm>
          <a:custGeom>
            <a:avLst/>
            <a:gdLst>
              <a:gd name="T0" fmla="*/ 0 w 525"/>
              <a:gd name="T1" fmla="*/ 17 h 18"/>
              <a:gd name="T2" fmla="*/ 6 w 525"/>
              <a:gd name="T3" fmla="*/ 17 h 18"/>
              <a:gd name="T4" fmla="*/ 9 w 525"/>
              <a:gd name="T5" fmla="*/ 16 h 18"/>
              <a:gd name="T6" fmla="*/ 13 w 525"/>
              <a:gd name="T7" fmla="*/ 15 h 18"/>
              <a:gd name="T8" fmla="*/ 16 w 525"/>
              <a:gd name="T9" fmla="*/ 14 h 18"/>
              <a:gd name="T10" fmla="*/ 19 w 525"/>
              <a:gd name="T11" fmla="*/ 13 h 18"/>
              <a:gd name="T12" fmla="*/ 22 w 525"/>
              <a:gd name="T13" fmla="*/ 13 h 18"/>
              <a:gd name="T14" fmla="*/ 24 w 525"/>
              <a:gd name="T15" fmla="*/ 12 h 18"/>
              <a:gd name="T16" fmla="*/ 30 w 525"/>
              <a:gd name="T17" fmla="*/ 12 h 18"/>
              <a:gd name="T18" fmla="*/ 46 w 525"/>
              <a:gd name="T19" fmla="*/ 12 h 18"/>
              <a:gd name="T20" fmla="*/ 130 w 525"/>
              <a:gd name="T21" fmla="*/ 11 h 18"/>
              <a:gd name="T22" fmla="*/ 142 w 525"/>
              <a:gd name="T23" fmla="*/ 11 h 18"/>
              <a:gd name="T24" fmla="*/ 154 w 525"/>
              <a:gd name="T25" fmla="*/ 10 h 18"/>
              <a:gd name="T26" fmla="*/ 167 w 525"/>
              <a:gd name="T27" fmla="*/ 8 h 18"/>
              <a:gd name="T28" fmla="*/ 178 w 525"/>
              <a:gd name="T29" fmla="*/ 8 h 18"/>
              <a:gd name="T30" fmla="*/ 187 w 525"/>
              <a:gd name="T31" fmla="*/ 7 h 18"/>
              <a:gd name="T32" fmla="*/ 205 w 525"/>
              <a:gd name="T33" fmla="*/ 6 h 18"/>
              <a:gd name="T34" fmla="*/ 235 w 525"/>
              <a:gd name="T35" fmla="*/ 6 h 18"/>
              <a:gd name="T36" fmla="*/ 241 w 525"/>
              <a:gd name="T37" fmla="*/ 6 h 18"/>
              <a:gd name="T38" fmla="*/ 342 w 525"/>
              <a:gd name="T39" fmla="*/ 1 h 18"/>
              <a:gd name="T40" fmla="*/ 371 w 525"/>
              <a:gd name="T41" fmla="*/ 0 h 18"/>
              <a:gd name="T42" fmla="*/ 449 w 525"/>
              <a:gd name="T43" fmla="*/ 0 h 18"/>
              <a:gd name="T44" fmla="*/ 459 w 525"/>
              <a:gd name="T45" fmla="*/ 1 h 18"/>
              <a:gd name="T46" fmla="*/ 485 w 525"/>
              <a:gd name="T47" fmla="*/ 3 h 18"/>
              <a:gd name="T48" fmla="*/ 495 w 525"/>
              <a:gd name="T49" fmla="*/ 5 h 18"/>
              <a:gd name="T50" fmla="*/ 503 w 525"/>
              <a:gd name="T51" fmla="*/ 6 h 18"/>
              <a:gd name="T52" fmla="*/ 524 w 525"/>
              <a:gd name="T5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5" h="18">
                <a:moveTo>
                  <a:pt x="0" y="17"/>
                </a:moveTo>
                <a:lnTo>
                  <a:pt x="6" y="17"/>
                </a:lnTo>
                <a:lnTo>
                  <a:pt x="9" y="16"/>
                </a:lnTo>
                <a:lnTo>
                  <a:pt x="13" y="15"/>
                </a:lnTo>
                <a:lnTo>
                  <a:pt x="16" y="14"/>
                </a:lnTo>
                <a:lnTo>
                  <a:pt x="19" y="13"/>
                </a:lnTo>
                <a:lnTo>
                  <a:pt x="22" y="13"/>
                </a:lnTo>
                <a:lnTo>
                  <a:pt x="24" y="12"/>
                </a:lnTo>
                <a:lnTo>
                  <a:pt x="30" y="12"/>
                </a:lnTo>
                <a:lnTo>
                  <a:pt x="46" y="12"/>
                </a:lnTo>
                <a:lnTo>
                  <a:pt x="130" y="11"/>
                </a:lnTo>
                <a:lnTo>
                  <a:pt x="142" y="11"/>
                </a:lnTo>
                <a:lnTo>
                  <a:pt x="154" y="10"/>
                </a:lnTo>
                <a:lnTo>
                  <a:pt x="167" y="8"/>
                </a:lnTo>
                <a:lnTo>
                  <a:pt x="178" y="8"/>
                </a:lnTo>
                <a:lnTo>
                  <a:pt x="187" y="7"/>
                </a:lnTo>
                <a:lnTo>
                  <a:pt x="205" y="6"/>
                </a:lnTo>
                <a:lnTo>
                  <a:pt x="235" y="6"/>
                </a:lnTo>
                <a:lnTo>
                  <a:pt x="241" y="6"/>
                </a:lnTo>
                <a:lnTo>
                  <a:pt x="342" y="1"/>
                </a:lnTo>
                <a:lnTo>
                  <a:pt x="371" y="0"/>
                </a:lnTo>
                <a:lnTo>
                  <a:pt x="449" y="0"/>
                </a:lnTo>
                <a:lnTo>
                  <a:pt x="459" y="1"/>
                </a:lnTo>
                <a:lnTo>
                  <a:pt x="485" y="3"/>
                </a:lnTo>
                <a:lnTo>
                  <a:pt x="495" y="5"/>
                </a:lnTo>
                <a:lnTo>
                  <a:pt x="503" y="6"/>
                </a:lnTo>
                <a:lnTo>
                  <a:pt x="524"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1955" name="SMARTPenAnnotation28"/>
          <p:cNvSpPr>
            <a:spLocks/>
          </p:cNvSpPr>
          <p:nvPr/>
        </p:nvSpPr>
        <p:spPr bwMode="auto">
          <a:xfrm>
            <a:off x="1724025" y="4983163"/>
            <a:ext cx="1492250" cy="98425"/>
          </a:xfrm>
          <a:custGeom>
            <a:avLst/>
            <a:gdLst>
              <a:gd name="T0" fmla="*/ 20 w 940"/>
              <a:gd name="T1" fmla="*/ 17 h 62"/>
              <a:gd name="T2" fmla="*/ 26 w 940"/>
              <a:gd name="T3" fmla="*/ 18 h 62"/>
              <a:gd name="T4" fmla="*/ 35 w 940"/>
              <a:gd name="T5" fmla="*/ 21 h 62"/>
              <a:gd name="T6" fmla="*/ 89 w 940"/>
              <a:gd name="T7" fmla="*/ 24 h 62"/>
              <a:gd name="T8" fmla="*/ 116 w 940"/>
              <a:gd name="T9" fmla="*/ 27 h 62"/>
              <a:gd name="T10" fmla="*/ 169 w 940"/>
              <a:gd name="T11" fmla="*/ 31 h 62"/>
              <a:gd name="T12" fmla="*/ 188 w 940"/>
              <a:gd name="T13" fmla="*/ 34 h 62"/>
              <a:gd name="T14" fmla="*/ 207 w 940"/>
              <a:gd name="T15" fmla="*/ 38 h 62"/>
              <a:gd name="T16" fmla="*/ 226 w 940"/>
              <a:gd name="T17" fmla="*/ 40 h 62"/>
              <a:gd name="T18" fmla="*/ 240 w 940"/>
              <a:gd name="T19" fmla="*/ 43 h 62"/>
              <a:gd name="T20" fmla="*/ 252 w 940"/>
              <a:gd name="T21" fmla="*/ 47 h 62"/>
              <a:gd name="T22" fmla="*/ 269 w 940"/>
              <a:gd name="T23" fmla="*/ 49 h 62"/>
              <a:gd name="T24" fmla="*/ 282 w 940"/>
              <a:gd name="T25" fmla="*/ 52 h 62"/>
              <a:gd name="T26" fmla="*/ 309 w 940"/>
              <a:gd name="T27" fmla="*/ 55 h 62"/>
              <a:gd name="T28" fmla="*/ 339 w 940"/>
              <a:gd name="T29" fmla="*/ 57 h 62"/>
              <a:gd name="T30" fmla="*/ 363 w 940"/>
              <a:gd name="T31" fmla="*/ 60 h 62"/>
              <a:gd name="T32" fmla="*/ 402 w 940"/>
              <a:gd name="T33" fmla="*/ 61 h 62"/>
              <a:gd name="T34" fmla="*/ 487 w 940"/>
              <a:gd name="T35" fmla="*/ 54 h 62"/>
              <a:gd name="T36" fmla="*/ 525 w 940"/>
              <a:gd name="T37" fmla="*/ 51 h 62"/>
              <a:gd name="T38" fmla="*/ 576 w 940"/>
              <a:gd name="T39" fmla="*/ 50 h 62"/>
              <a:gd name="T40" fmla="*/ 589 w 940"/>
              <a:gd name="T41" fmla="*/ 47 h 62"/>
              <a:gd name="T42" fmla="*/ 631 w 940"/>
              <a:gd name="T43" fmla="*/ 45 h 62"/>
              <a:gd name="T44" fmla="*/ 676 w 940"/>
              <a:gd name="T45" fmla="*/ 42 h 62"/>
              <a:gd name="T46" fmla="*/ 708 w 940"/>
              <a:gd name="T47" fmla="*/ 37 h 62"/>
              <a:gd name="T48" fmla="*/ 729 w 940"/>
              <a:gd name="T49" fmla="*/ 35 h 62"/>
              <a:gd name="T50" fmla="*/ 746 w 940"/>
              <a:gd name="T51" fmla="*/ 33 h 62"/>
              <a:gd name="T52" fmla="*/ 783 w 940"/>
              <a:gd name="T53" fmla="*/ 26 h 62"/>
              <a:gd name="T54" fmla="*/ 807 w 940"/>
              <a:gd name="T55" fmla="*/ 23 h 62"/>
              <a:gd name="T56" fmla="*/ 820 w 940"/>
              <a:gd name="T57" fmla="*/ 21 h 62"/>
              <a:gd name="T58" fmla="*/ 837 w 940"/>
              <a:gd name="T59" fmla="*/ 18 h 62"/>
              <a:gd name="T60" fmla="*/ 853 w 940"/>
              <a:gd name="T61" fmla="*/ 15 h 62"/>
              <a:gd name="T62" fmla="*/ 863 w 940"/>
              <a:gd name="T63" fmla="*/ 12 h 62"/>
              <a:gd name="T64" fmla="*/ 882 w 940"/>
              <a:gd name="T65" fmla="*/ 8 h 62"/>
              <a:gd name="T66" fmla="*/ 902 w 940"/>
              <a:gd name="T67" fmla="*/ 5 h 62"/>
              <a:gd name="T68" fmla="*/ 910 w 940"/>
              <a:gd name="T69" fmla="*/ 3 h 62"/>
              <a:gd name="T70" fmla="*/ 939 w 940"/>
              <a:gd name="T7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0" h="62">
                <a:moveTo>
                  <a:pt x="0" y="17"/>
                </a:moveTo>
                <a:lnTo>
                  <a:pt x="20" y="17"/>
                </a:lnTo>
                <a:lnTo>
                  <a:pt x="23" y="17"/>
                </a:lnTo>
                <a:lnTo>
                  <a:pt x="26" y="18"/>
                </a:lnTo>
                <a:lnTo>
                  <a:pt x="28" y="20"/>
                </a:lnTo>
                <a:lnTo>
                  <a:pt x="35" y="21"/>
                </a:lnTo>
                <a:lnTo>
                  <a:pt x="63" y="22"/>
                </a:lnTo>
                <a:lnTo>
                  <a:pt x="89" y="24"/>
                </a:lnTo>
                <a:lnTo>
                  <a:pt x="96" y="25"/>
                </a:lnTo>
                <a:lnTo>
                  <a:pt x="116" y="27"/>
                </a:lnTo>
                <a:lnTo>
                  <a:pt x="144" y="28"/>
                </a:lnTo>
                <a:lnTo>
                  <a:pt x="169" y="31"/>
                </a:lnTo>
                <a:lnTo>
                  <a:pt x="180" y="32"/>
                </a:lnTo>
                <a:lnTo>
                  <a:pt x="188" y="34"/>
                </a:lnTo>
                <a:lnTo>
                  <a:pt x="194" y="36"/>
                </a:lnTo>
                <a:lnTo>
                  <a:pt x="207" y="38"/>
                </a:lnTo>
                <a:lnTo>
                  <a:pt x="219" y="39"/>
                </a:lnTo>
                <a:lnTo>
                  <a:pt x="226" y="40"/>
                </a:lnTo>
                <a:lnTo>
                  <a:pt x="233" y="42"/>
                </a:lnTo>
                <a:lnTo>
                  <a:pt x="240" y="43"/>
                </a:lnTo>
                <a:lnTo>
                  <a:pt x="246" y="45"/>
                </a:lnTo>
                <a:lnTo>
                  <a:pt x="252" y="47"/>
                </a:lnTo>
                <a:lnTo>
                  <a:pt x="258" y="48"/>
                </a:lnTo>
                <a:lnTo>
                  <a:pt x="269" y="49"/>
                </a:lnTo>
                <a:lnTo>
                  <a:pt x="276" y="50"/>
                </a:lnTo>
                <a:lnTo>
                  <a:pt x="282" y="52"/>
                </a:lnTo>
                <a:lnTo>
                  <a:pt x="289" y="53"/>
                </a:lnTo>
                <a:lnTo>
                  <a:pt x="309" y="55"/>
                </a:lnTo>
                <a:lnTo>
                  <a:pt x="330" y="56"/>
                </a:lnTo>
                <a:lnTo>
                  <a:pt x="339" y="57"/>
                </a:lnTo>
                <a:lnTo>
                  <a:pt x="348" y="59"/>
                </a:lnTo>
                <a:lnTo>
                  <a:pt x="363" y="60"/>
                </a:lnTo>
                <a:lnTo>
                  <a:pt x="390" y="61"/>
                </a:lnTo>
                <a:lnTo>
                  <a:pt x="402" y="61"/>
                </a:lnTo>
                <a:lnTo>
                  <a:pt x="420" y="60"/>
                </a:lnTo>
                <a:lnTo>
                  <a:pt x="487" y="54"/>
                </a:lnTo>
                <a:lnTo>
                  <a:pt x="502" y="53"/>
                </a:lnTo>
                <a:lnTo>
                  <a:pt x="525" y="51"/>
                </a:lnTo>
                <a:lnTo>
                  <a:pt x="553" y="51"/>
                </a:lnTo>
                <a:lnTo>
                  <a:pt x="576" y="50"/>
                </a:lnTo>
                <a:lnTo>
                  <a:pt x="583" y="49"/>
                </a:lnTo>
                <a:lnTo>
                  <a:pt x="589" y="47"/>
                </a:lnTo>
                <a:lnTo>
                  <a:pt x="610" y="46"/>
                </a:lnTo>
                <a:lnTo>
                  <a:pt x="631" y="45"/>
                </a:lnTo>
                <a:lnTo>
                  <a:pt x="659" y="44"/>
                </a:lnTo>
                <a:lnTo>
                  <a:pt x="676" y="42"/>
                </a:lnTo>
                <a:lnTo>
                  <a:pt x="694" y="39"/>
                </a:lnTo>
                <a:lnTo>
                  <a:pt x="708" y="37"/>
                </a:lnTo>
                <a:lnTo>
                  <a:pt x="720" y="36"/>
                </a:lnTo>
                <a:lnTo>
                  <a:pt x="729" y="35"/>
                </a:lnTo>
                <a:lnTo>
                  <a:pt x="738" y="34"/>
                </a:lnTo>
                <a:lnTo>
                  <a:pt x="746" y="33"/>
                </a:lnTo>
                <a:lnTo>
                  <a:pt x="763" y="29"/>
                </a:lnTo>
                <a:lnTo>
                  <a:pt x="783" y="26"/>
                </a:lnTo>
                <a:lnTo>
                  <a:pt x="792" y="25"/>
                </a:lnTo>
                <a:lnTo>
                  <a:pt x="807" y="23"/>
                </a:lnTo>
                <a:lnTo>
                  <a:pt x="813" y="22"/>
                </a:lnTo>
                <a:lnTo>
                  <a:pt x="820" y="21"/>
                </a:lnTo>
                <a:lnTo>
                  <a:pt x="826" y="20"/>
                </a:lnTo>
                <a:lnTo>
                  <a:pt x="837" y="18"/>
                </a:lnTo>
                <a:lnTo>
                  <a:pt x="848" y="17"/>
                </a:lnTo>
                <a:lnTo>
                  <a:pt x="853" y="15"/>
                </a:lnTo>
                <a:lnTo>
                  <a:pt x="857" y="14"/>
                </a:lnTo>
                <a:lnTo>
                  <a:pt x="863" y="12"/>
                </a:lnTo>
                <a:lnTo>
                  <a:pt x="875" y="9"/>
                </a:lnTo>
                <a:lnTo>
                  <a:pt x="882" y="8"/>
                </a:lnTo>
                <a:lnTo>
                  <a:pt x="896" y="6"/>
                </a:lnTo>
                <a:lnTo>
                  <a:pt x="902" y="5"/>
                </a:lnTo>
                <a:lnTo>
                  <a:pt x="906" y="4"/>
                </a:lnTo>
                <a:lnTo>
                  <a:pt x="910" y="3"/>
                </a:lnTo>
                <a:lnTo>
                  <a:pt x="920" y="1"/>
                </a:lnTo>
                <a:lnTo>
                  <a:pt x="939"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806869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17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7010400" cy="6884988"/>
          </a:xfrm>
          <a:prstGeom prst="rect">
            <a:avLst/>
          </a:prstGeom>
          <a:noFill/>
          <a:extLst>
            <a:ext uri="{909E8E84-426E-40DD-AFC4-6F175D3DCCD1}">
              <a14:hiddenFill xmlns:a14="http://schemas.microsoft.com/office/drawing/2010/main">
                <a:solidFill>
                  <a:srgbClr val="FFFFFF"/>
                </a:solidFill>
              </a14:hiddenFill>
            </a:ext>
          </a:extLst>
        </p:spPr>
      </p:pic>
      <p:sp>
        <p:nvSpPr>
          <p:cNvPr id="517125" name="Text Box 5"/>
          <p:cNvSpPr txBox="1">
            <a:spLocks noChangeArrowheads="1"/>
          </p:cNvSpPr>
          <p:nvPr/>
        </p:nvSpPr>
        <p:spPr bwMode="auto">
          <a:xfrm>
            <a:off x="152400" y="304800"/>
            <a:ext cx="52578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FFFFFF"/>
                </a:solidFill>
              </a:rPr>
              <a:t>Left alone, Macbeth sees a vision of a dagger floating in the air in front of him.  He tries to touch it, but can’t.  It reappears, and seems to guide him in the direction of Duncan’s room, like a omen or sign.  Macbeth intends to use a dagger to kill Duncan.  The dagger appears again, this time covered in blood and gore.  Realizing this is a hallucination caused by his nerves, Macbeth thinks instead about how evil runs loose during the night.  The world (a half-world because half of it is covered in darkness at any moment of the day) sees more sin and crime and evil done in darkness than in light.  He is ready to murder Duncan as soon as he hears the bell.</a:t>
            </a:r>
          </a:p>
        </p:txBody>
      </p:sp>
      <p:sp>
        <p:nvSpPr>
          <p:cNvPr id="517126" name="SMARTPenAnnotation6"/>
          <p:cNvSpPr>
            <a:spLocks/>
          </p:cNvSpPr>
          <p:nvPr/>
        </p:nvSpPr>
        <p:spPr bwMode="auto">
          <a:xfrm>
            <a:off x="1527175" y="549275"/>
            <a:ext cx="3743325" cy="104775"/>
          </a:xfrm>
          <a:custGeom>
            <a:avLst/>
            <a:gdLst>
              <a:gd name="T0" fmla="*/ 6 w 2358"/>
              <a:gd name="T1" fmla="*/ 0 h 66"/>
              <a:gd name="T2" fmla="*/ 9 w 2358"/>
              <a:gd name="T3" fmla="*/ 0 h 66"/>
              <a:gd name="T4" fmla="*/ 14 w 2358"/>
              <a:gd name="T5" fmla="*/ 2 h 66"/>
              <a:gd name="T6" fmla="*/ 32 w 2358"/>
              <a:gd name="T7" fmla="*/ 5 h 66"/>
              <a:gd name="T8" fmla="*/ 45 w 2358"/>
              <a:gd name="T9" fmla="*/ 9 h 66"/>
              <a:gd name="T10" fmla="*/ 72 w 2358"/>
              <a:gd name="T11" fmla="*/ 17 h 66"/>
              <a:gd name="T12" fmla="*/ 85 w 2358"/>
              <a:gd name="T13" fmla="*/ 20 h 66"/>
              <a:gd name="T14" fmla="*/ 93 w 2358"/>
              <a:gd name="T15" fmla="*/ 22 h 66"/>
              <a:gd name="T16" fmla="*/ 120 w 2358"/>
              <a:gd name="T17" fmla="*/ 25 h 66"/>
              <a:gd name="T18" fmla="*/ 131 w 2358"/>
              <a:gd name="T19" fmla="*/ 28 h 66"/>
              <a:gd name="T20" fmla="*/ 148 w 2358"/>
              <a:gd name="T21" fmla="*/ 31 h 66"/>
              <a:gd name="T22" fmla="*/ 158 w 2358"/>
              <a:gd name="T23" fmla="*/ 34 h 66"/>
              <a:gd name="T24" fmla="*/ 176 w 2358"/>
              <a:gd name="T25" fmla="*/ 37 h 66"/>
              <a:gd name="T26" fmla="*/ 186 w 2358"/>
              <a:gd name="T27" fmla="*/ 39 h 66"/>
              <a:gd name="T28" fmla="*/ 209 w 2358"/>
              <a:gd name="T29" fmla="*/ 44 h 66"/>
              <a:gd name="T30" fmla="*/ 271 w 2358"/>
              <a:gd name="T31" fmla="*/ 50 h 66"/>
              <a:gd name="T32" fmla="*/ 322 w 2358"/>
              <a:gd name="T33" fmla="*/ 57 h 66"/>
              <a:gd name="T34" fmla="*/ 388 w 2358"/>
              <a:gd name="T35" fmla="*/ 60 h 66"/>
              <a:gd name="T36" fmla="*/ 597 w 2358"/>
              <a:gd name="T37" fmla="*/ 65 h 66"/>
              <a:gd name="T38" fmla="*/ 621 w 2358"/>
              <a:gd name="T39" fmla="*/ 62 h 66"/>
              <a:gd name="T40" fmla="*/ 712 w 2358"/>
              <a:gd name="T41" fmla="*/ 59 h 66"/>
              <a:gd name="T42" fmla="*/ 793 w 2358"/>
              <a:gd name="T43" fmla="*/ 57 h 66"/>
              <a:gd name="T44" fmla="*/ 815 w 2358"/>
              <a:gd name="T45" fmla="*/ 54 h 66"/>
              <a:gd name="T46" fmla="*/ 908 w 2358"/>
              <a:gd name="T47" fmla="*/ 52 h 66"/>
              <a:gd name="T48" fmla="*/ 954 w 2358"/>
              <a:gd name="T49" fmla="*/ 49 h 66"/>
              <a:gd name="T50" fmla="*/ 1004 w 2358"/>
              <a:gd name="T51" fmla="*/ 46 h 66"/>
              <a:gd name="T52" fmla="*/ 1033 w 2358"/>
              <a:gd name="T53" fmla="*/ 43 h 66"/>
              <a:gd name="T54" fmla="*/ 1127 w 2358"/>
              <a:gd name="T55" fmla="*/ 40 h 66"/>
              <a:gd name="T56" fmla="*/ 1161 w 2358"/>
              <a:gd name="T57" fmla="*/ 37 h 66"/>
              <a:gd name="T58" fmla="*/ 1259 w 2358"/>
              <a:gd name="T59" fmla="*/ 35 h 66"/>
              <a:gd name="T60" fmla="*/ 1307 w 2358"/>
              <a:gd name="T61" fmla="*/ 32 h 66"/>
              <a:gd name="T62" fmla="*/ 1326 w 2358"/>
              <a:gd name="T63" fmla="*/ 35 h 66"/>
              <a:gd name="T64" fmla="*/ 1355 w 2358"/>
              <a:gd name="T65" fmla="*/ 35 h 66"/>
              <a:gd name="T66" fmla="*/ 1454 w 2358"/>
              <a:gd name="T67" fmla="*/ 31 h 66"/>
              <a:gd name="T68" fmla="*/ 1503 w 2358"/>
              <a:gd name="T69" fmla="*/ 27 h 66"/>
              <a:gd name="T70" fmla="*/ 1647 w 2358"/>
              <a:gd name="T71" fmla="*/ 24 h 66"/>
              <a:gd name="T72" fmla="*/ 1675 w 2358"/>
              <a:gd name="T73" fmla="*/ 20 h 66"/>
              <a:gd name="T74" fmla="*/ 1800 w 2358"/>
              <a:gd name="T75" fmla="*/ 20 h 66"/>
              <a:gd name="T76" fmla="*/ 1818 w 2358"/>
              <a:gd name="T77" fmla="*/ 17 h 66"/>
              <a:gd name="T78" fmla="*/ 1903 w 2358"/>
              <a:gd name="T79" fmla="*/ 14 h 66"/>
              <a:gd name="T80" fmla="*/ 2094 w 2358"/>
              <a:gd name="T81" fmla="*/ 16 h 66"/>
              <a:gd name="T82" fmla="*/ 2112 w 2358"/>
              <a:gd name="T83" fmla="*/ 19 h 66"/>
              <a:gd name="T84" fmla="*/ 2230 w 2358"/>
              <a:gd name="T85" fmla="*/ 17 h 66"/>
              <a:gd name="T86" fmla="*/ 2324 w 2358"/>
              <a:gd name="T87" fmla="*/ 20 h 66"/>
              <a:gd name="T88" fmla="*/ 2348 w 2358"/>
              <a:gd name="T89" fmla="*/ 20 h 66"/>
              <a:gd name="T90" fmla="*/ 2357 w 2358"/>
              <a:gd name="T91" fmla="*/ 2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58" h="66">
                <a:moveTo>
                  <a:pt x="0" y="3"/>
                </a:moveTo>
                <a:lnTo>
                  <a:pt x="6" y="0"/>
                </a:lnTo>
                <a:lnTo>
                  <a:pt x="8" y="0"/>
                </a:lnTo>
                <a:lnTo>
                  <a:pt x="9" y="0"/>
                </a:lnTo>
                <a:lnTo>
                  <a:pt x="10" y="1"/>
                </a:lnTo>
                <a:lnTo>
                  <a:pt x="14" y="2"/>
                </a:lnTo>
                <a:lnTo>
                  <a:pt x="22" y="4"/>
                </a:lnTo>
                <a:lnTo>
                  <a:pt x="32" y="5"/>
                </a:lnTo>
                <a:lnTo>
                  <a:pt x="39" y="7"/>
                </a:lnTo>
                <a:lnTo>
                  <a:pt x="45" y="9"/>
                </a:lnTo>
                <a:lnTo>
                  <a:pt x="67" y="16"/>
                </a:lnTo>
                <a:lnTo>
                  <a:pt x="72" y="17"/>
                </a:lnTo>
                <a:lnTo>
                  <a:pt x="81" y="19"/>
                </a:lnTo>
                <a:lnTo>
                  <a:pt x="85" y="20"/>
                </a:lnTo>
                <a:lnTo>
                  <a:pt x="89" y="21"/>
                </a:lnTo>
                <a:lnTo>
                  <a:pt x="93" y="22"/>
                </a:lnTo>
                <a:lnTo>
                  <a:pt x="106" y="24"/>
                </a:lnTo>
                <a:lnTo>
                  <a:pt x="120" y="25"/>
                </a:lnTo>
                <a:lnTo>
                  <a:pt x="126" y="27"/>
                </a:lnTo>
                <a:lnTo>
                  <a:pt x="131" y="28"/>
                </a:lnTo>
                <a:lnTo>
                  <a:pt x="139" y="30"/>
                </a:lnTo>
                <a:lnTo>
                  <a:pt x="148" y="31"/>
                </a:lnTo>
                <a:lnTo>
                  <a:pt x="153" y="32"/>
                </a:lnTo>
                <a:lnTo>
                  <a:pt x="158" y="34"/>
                </a:lnTo>
                <a:lnTo>
                  <a:pt x="167" y="35"/>
                </a:lnTo>
                <a:lnTo>
                  <a:pt x="176" y="37"/>
                </a:lnTo>
                <a:lnTo>
                  <a:pt x="181" y="38"/>
                </a:lnTo>
                <a:lnTo>
                  <a:pt x="186" y="39"/>
                </a:lnTo>
                <a:lnTo>
                  <a:pt x="193" y="41"/>
                </a:lnTo>
                <a:lnTo>
                  <a:pt x="209" y="44"/>
                </a:lnTo>
                <a:lnTo>
                  <a:pt x="223" y="46"/>
                </a:lnTo>
                <a:lnTo>
                  <a:pt x="271" y="50"/>
                </a:lnTo>
                <a:lnTo>
                  <a:pt x="286" y="52"/>
                </a:lnTo>
                <a:lnTo>
                  <a:pt x="322" y="57"/>
                </a:lnTo>
                <a:lnTo>
                  <a:pt x="348" y="59"/>
                </a:lnTo>
                <a:lnTo>
                  <a:pt x="388" y="60"/>
                </a:lnTo>
                <a:lnTo>
                  <a:pt x="492" y="64"/>
                </a:lnTo>
                <a:lnTo>
                  <a:pt x="597" y="65"/>
                </a:lnTo>
                <a:lnTo>
                  <a:pt x="614" y="63"/>
                </a:lnTo>
                <a:lnTo>
                  <a:pt x="621" y="62"/>
                </a:lnTo>
                <a:lnTo>
                  <a:pt x="640" y="60"/>
                </a:lnTo>
                <a:lnTo>
                  <a:pt x="712" y="59"/>
                </a:lnTo>
                <a:lnTo>
                  <a:pt x="782" y="59"/>
                </a:lnTo>
                <a:lnTo>
                  <a:pt x="793" y="57"/>
                </a:lnTo>
                <a:lnTo>
                  <a:pt x="799" y="56"/>
                </a:lnTo>
                <a:lnTo>
                  <a:pt x="815" y="54"/>
                </a:lnTo>
                <a:lnTo>
                  <a:pt x="885" y="53"/>
                </a:lnTo>
                <a:lnTo>
                  <a:pt x="908" y="52"/>
                </a:lnTo>
                <a:lnTo>
                  <a:pt x="922" y="50"/>
                </a:lnTo>
                <a:lnTo>
                  <a:pt x="954" y="49"/>
                </a:lnTo>
                <a:lnTo>
                  <a:pt x="995" y="47"/>
                </a:lnTo>
                <a:lnTo>
                  <a:pt x="1004" y="46"/>
                </a:lnTo>
                <a:lnTo>
                  <a:pt x="1012" y="45"/>
                </a:lnTo>
                <a:lnTo>
                  <a:pt x="1033" y="43"/>
                </a:lnTo>
                <a:lnTo>
                  <a:pt x="1099" y="42"/>
                </a:lnTo>
                <a:lnTo>
                  <a:pt x="1127" y="40"/>
                </a:lnTo>
                <a:lnTo>
                  <a:pt x="1138" y="39"/>
                </a:lnTo>
                <a:lnTo>
                  <a:pt x="1161" y="37"/>
                </a:lnTo>
                <a:lnTo>
                  <a:pt x="1232" y="37"/>
                </a:lnTo>
                <a:lnTo>
                  <a:pt x="1259" y="35"/>
                </a:lnTo>
                <a:lnTo>
                  <a:pt x="1272" y="34"/>
                </a:lnTo>
                <a:lnTo>
                  <a:pt x="1307" y="32"/>
                </a:lnTo>
                <a:lnTo>
                  <a:pt x="1314" y="33"/>
                </a:lnTo>
                <a:lnTo>
                  <a:pt x="1326" y="35"/>
                </a:lnTo>
                <a:lnTo>
                  <a:pt x="1335" y="36"/>
                </a:lnTo>
                <a:lnTo>
                  <a:pt x="1355" y="35"/>
                </a:lnTo>
                <a:lnTo>
                  <a:pt x="1382" y="32"/>
                </a:lnTo>
                <a:lnTo>
                  <a:pt x="1454" y="31"/>
                </a:lnTo>
                <a:lnTo>
                  <a:pt x="1481" y="29"/>
                </a:lnTo>
                <a:lnTo>
                  <a:pt x="1503" y="27"/>
                </a:lnTo>
                <a:lnTo>
                  <a:pt x="1574" y="25"/>
                </a:lnTo>
                <a:lnTo>
                  <a:pt x="1647" y="24"/>
                </a:lnTo>
                <a:lnTo>
                  <a:pt x="1655" y="22"/>
                </a:lnTo>
                <a:lnTo>
                  <a:pt x="1675" y="20"/>
                </a:lnTo>
                <a:lnTo>
                  <a:pt x="1731" y="20"/>
                </a:lnTo>
                <a:lnTo>
                  <a:pt x="1800" y="20"/>
                </a:lnTo>
                <a:lnTo>
                  <a:pt x="1813" y="18"/>
                </a:lnTo>
                <a:lnTo>
                  <a:pt x="1818" y="17"/>
                </a:lnTo>
                <a:lnTo>
                  <a:pt x="1831" y="15"/>
                </a:lnTo>
                <a:lnTo>
                  <a:pt x="1903" y="14"/>
                </a:lnTo>
                <a:lnTo>
                  <a:pt x="2084" y="14"/>
                </a:lnTo>
                <a:lnTo>
                  <a:pt x="2094" y="16"/>
                </a:lnTo>
                <a:lnTo>
                  <a:pt x="2099" y="17"/>
                </a:lnTo>
                <a:lnTo>
                  <a:pt x="2112" y="19"/>
                </a:lnTo>
                <a:lnTo>
                  <a:pt x="2184" y="18"/>
                </a:lnTo>
                <a:lnTo>
                  <a:pt x="2230" y="17"/>
                </a:lnTo>
                <a:lnTo>
                  <a:pt x="2251" y="19"/>
                </a:lnTo>
                <a:lnTo>
                  <a:pt x="2324" y="20"/>
                </a:lnTo>
                <a:lnTo>
                  <a:pt x="2345" y="20"/>
                </a:lnTo>
                <a:lnTo>
                  <a:pt x="2348" y="20"/>
                </a:lnTo>
                <a:lnTo>
                  <a:pt x="2350" y="21"/>
                </a:lnTo>
                <a:lnTo>
                  <a:pt x="2357" y="2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7127" name="SMARTPenAnnotation7"/>
          <p:cNvSpPr>
            <a:spLocks/>
          </p:cNvSpPr>
          <p:nvPr/>
        </p:nvSpPr>
        <p:spPr bwMode="auto">
          <a:xfrm>
            <a:off x="419100" y="822325"/>
            <a:ext cx="866775" cy="63500"/>
          </a:xfrm>
          <a:custGeom>
            <a:avLst/>
            <a:gdLst>
              <a:gd name="T0" fmla="*/ 0 w 546"/>
              <a:gd name="T1" fmla="*/ 0 h 40"/>
              <a:gd name="T2" fmla="*/ 3 w 546"/>
              <a:gd name="T3" fmla="*/ 2 h 40"/>
              <a:gd name="T4" fmla="*/ 4 w 546"/>
              <a:gd name="T5" fmla="*/ 4 h 40"/>
              <a:gd name="T6" fmla="*/ 5 w 546"/>
              <a:gd name="T7" fmla="*/ 6 h 40"/>
              <a:gd name="T8" fmla="*/ 5 w 546"/>
              <a:gd name="T9" fmla="*/ 7 h 40"/>
              <a:gd name="T10" fmla="*/ 6 w 546"/>
              <a:gd name="T11" fmla="*/ 8 h 40"/>
              <a:gd name="T12" fmla="*/ 7 w 546"/>
              <a:gd name="T13" fmla="*/ 9 h 40"/>
              <a:gd name="T14" fmla="*/ 9 w 546"/>
              <a:gd name="T15" fmla="*/ 10 h 40"/>
              <a:gd name="T16" fmla="*/ 10 w 546"/>
              <a:gd name="T17" fmla="*/ 11 h 40"/>
              <a:gd name="T18" fmla="*/ 12 w 546"/>
              <a:gd name="T19" fmla="*/ 12 h 40"/>
              <a:gd name="T20" fmla="*/ 14 w 546"/>
              <a:gd name="T21" fmla="*/ 13 h 40"/>
              <a:gd name="T22" fmla="*/ 16 w 546"/>
              <a:gd name="T23" fmla="*/ 14 h 40"/>
              <a:gd name="T24" fmla="*/ 19 w 546"/>
              <a:gd name="T25" fmla="*/ 16 h 40"/>
              <a:gd name="T26" fmla="*/ 22 w 546"/>
              <a:gd name="T27" fmla="*/ 16 h 40"/>
              <a:gd name="T28" fmla="*/ 29 w 546"/>
              <a:gd name="T29" fmla="*/ 16 h 40"/>
              <a:gd name="T30" fmla="*/ 31 w 546"/>
              <a:gd name="T31" fmla="*/ 17 h 40"/>
              <a:gd name="T32" fmla="*/ 33 w 546"/>
              <a:gd name="T33" fmla="*/ 18 h 40"/>
              <a:gd name="T34" fmla="*/ 38 w 546"/>
              <a:gd name="T35" fmla="*/ 21 h 40"/>
              <a:gd name="T36" fmla="*/ 49 w 546"/>
              <a:gd name="T37" fmla="*/ 22 h 40"/>
              <a:gd name="T38" fmla="*/ 102 w 546"/>
              <a:gd name="T39" fmla="*/ 22 h 40"/>
              <a:gd name="T40" fmla="*/ 259 w 546"/>
              <a:gd name="T41" fmla="*/ 22 h 40"/>
              <a:gd name="T42" fmla="*/ 264 w 546"/>
              <a:gd name="T43" fmla="*/ 21 h 40"/>
              <a:gd name="T44" fmla="*/ 270 w 546"/>
              <a:gd name="T45" fmla="*/ 20 h 40"/>
              <a:gd name="T46" fmla="*/ 276 w 546"/>
              <a:gd name="T47" fmla="*/ 19 h 40"/>
              <a:gd name="T48" fmla="*/ 282 w 546"/>
              <a:gd name="T49" fmla="*/ 18 h 40"/>
              <a:gd name="T50" fmla="*/ 293 w 546"/>
              <a:gd name="T51" fmla="*/ 17 h 40"/>
              <a:gd name="T52" fmla="*/ 307 w 546"/>
              <a:gd name="T53" fmla="*/ 17 h 40"/>
              <a:gd name="T54" fmla="*/ 351 w 546"/>
              <a:gd name="T55" fmla="*/ 16 h 40"/>
              <a:gd name="T56" fmla="*/ 357 w 546"/>
              <a:gd name="T57" fmla="*/ 17 h 40"/>
              <a:gd name="T58" fmla="*/ 365 w 546"/>
              <a:gd name="T59" fmla="*/ 18 h 40"/>
              <a:gd name="T60" fmla="*/ 373 w 546"/>
              <a:gd name="T61" fmla="*/ 19 h 40"/>
              <a:gd name="T62" fmla="*/ 379 w 546"/>
              <a:gd name="T63" fmla="*/ 20 h 40"/>
              <a:gd name="T64" fmla="*/ 390 w 546"/>
              <a:gd name="T65" fmla="*/ 21 h 40"/>
              <a:gd name="T66" fmla="*/ 406 w 546"/>
              <a:gd name="T67" fmla="*/ 22 h 40"/>
              <a:gd name="T68" fmla="*/ 412 w 546"/>
              <a:gd name="T69" fmla="*/ 22 h 40"/>
              <a:gd name="T70" fmla="*/ 418 w 546"/>
              <a:gd name="T71" fmla="*/ 24 h 40"/>
              <a:gd name="T72" fmla="*/ 425 w 546"/>
              <a:gd name="T73" fmla="*/ 25 h 40"/>
              <a:gd name="T74" fmla="*/ 431 w 546"/>
              <a:gd name="T75" fmla="*/ 26 h 40"/>
              <a:gd name="T76" fmla="*/ 441 w 546"/>
              <a:gd name="T77" fmla="*/ 27 h 40"/>
              <a:gd name="T78" fmla="*/ 447 w 546"/>
              <a:gd name="T79" fmla="*/ 28 h 40"/>
              <a:gd name="T80" fmla="*/ 453 w 546"/>
              <a:gd name="T81" fmla="*/ 29 h 40"/>
              <a:gd name="T82" fmla="*/ 484 w 546"/>
              <a:gd name="T83" fmla="*/ 35 h 40"/>
              <a:gd name="T84" fmla="*/ 490 w 546"/>
              <a:gd name="T85" fmla="*/ 37 h 40"/>
              <a:gd name="T86" fmla="*/ 495 w 546"/>
              <a:gd name="T87" fmla="*/ 37 h 40"/>
              <a:gd name="T88" fmla="*/ 499 w 546"/>
              <a:gd name="T89" fmla="*/ 38 h 40"/>
              <a:gd name="T90" fmla="*/ 508 w 546"/>
              <a:gd name="T91" fmla="*/ 37 h 40"/>
              <a:gd name="T92" fmla="*/ 513 w 546"/>
              <a:gd name="T93" fmla="*/ 36 h 40"/>
              <a:gd name="T94" fmla="*/ 517 w 546"/>
              <a:gd name="T95" fmla="*/ 35 h 40"/>
              <a:gd name="T96" fmla="*/ 526 w 546"/>
              <a:gd name="T97" fmla="*/ 34 h 40"/>
              <a:gd name="T98" fmla="*/ 542 w 546"/>
              <a:gd name="T99" fmla="*/ 33 h 40"/>
              <a:gd name="T100" fmla="*/ 545 w 546"/>
              <a:gd name="T101" fmla="*/ 33 h 40"/>
              <a:gd name="T102" fmla="*/ 545 w 546"/>
              <a:gd name="T103" fmla="*/ 34 h 40"/>
              <a:gd name="T104" fmla="*/ 544 w 546"/>
              <a:gd name="T105" fmla="*/ 35 h 40"/>
              <a:gd name="T106" fmla="*/ 543 w 546"/>
              <a:gd name="T107" fmla="*/ 36 h 40"/>
              <a:gd name="T108" fmla="*/ 541 w 546"/>
              <a:gd name="T109" fmla="*/ 37 h 40"/>
              <a:gd name="T110" fmla="*/ 540 w 546"/>
              <a:gd name="T111" fmla="*/ 38 h 40"/>
              <a:gd name="T112" fmla="*/ 535 w 546"/>
              <a:gd name="T11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40">
                <a:moveTo>
                  <a:pt x="0" y="0"/>
                </a:moveTo>
                <a:lnTo>
                  <a:pt x="3" y="2"/>
                </a:lnTo>
                <a:lnTo>
                  <a:pt x="4" y="4"/>
                </a:lnTo>
                <a:lnTo>
                  <a:pt x="5" y="6"/>
                </a:lnTo>
                <a:lnTo>
                  <a:pt x="5" y="7"/>
                </a:lnTo>
                <a:lnTo>
                  <a:pt x="6" y="8"/>
                </a:lnTo>
                <a:lnTo>
                  <a:pt x="7" y="9"/>
                </a:lnTo>
                <a:lnTo>
                  <a:pt x="9" y="10"/>
                </a:lnTo>
                <a:lnTo>
                  <a:pt x="10" y="11"/>
                </a:lnTo>
                <a:lnTo>
                  <a:pt x="12" y="12"/>
                </a:lnTo>
                <a:lnTo>
                  <a:pt x="14" y="13"/>
                </a:lnTo>
                <a:lnTo>
                  <a:pt x="16" y="14"/>
                </a:lnTo>
                <a:lnTo>
                  <a:pt x="19" y="16"/>
                </a:lnTo>
                <a:lnTo>
                  <a:pt x="22" y="16"/>
                </a:lnTo>
                <a:lnTo>
                  <a:pt x="29" y="16"/>
                </a:lnTo>
                <a:lnTo>
                  <a:pt x="31" y="17"/>
                </a:lnTo>
                <a:lnTo>
                  <a:pt x="33" y="18"/>
                </a:lnTo>
                <a:lnTo>
                  <a:pt x="38" y="21"/>
                </a:lnTo>
                <a:lnTo>
                  <a:pt x="49" y="22"/>
                </a:lnTo>
                <a:lnTo>
                  <a:pt x="102" y="22"/>
                </a:lnTo>
                <a:lnTo>
                  <a:pt x="259" y="22"/>
                </a:lnTo>
                <a:lnTo>
                  <a:pt x="264" y="21"/>
                </a:lnTo>
                <a:lnTo>
                  <a:pt x="270" y="20"/>
                </a:lnTo>
                <a:lnTo>
                  <a:pt x="276" y="19"/>
                </a:lnTo>
                <a:lnTo>
                  <a:pt x="282" y="18"/>
                </a:lnTo>
                <a:lnTo>
                  <a:pt x="293" y="17"/>
                </a:lnTo>
                <a:lnTo>
                  <a:pt x="307" y="17"/>
                </a:lnTo>
                <a:lnTo>
                  <a:pt x="351" y="16"/>
                </a:lnTo>
                <a:lnTo>
                  <a:pt x="357" y="17"/>
                </a:lnTo>
                <a:lnTo>
                  <a:pt x="365" y="18"/>
                </a:lnTo>
                <a:lnTo>
                  <a:pt x="373" y="19"/>
                </a:lnTo>
                <a:lnTo>
                  <a:pt x="379" y="20"/>
                </a:lnTo>
                <a:lnTo>
                  <a:pt x="390" y="21"/>
                </a:lnTo>
                <a:lnTo>
                  <a:pt x="406" y="22"/>
                </a:lnTo>
                <a:lnTo>
                  <a:pt x="412" y="22"/>
                </a:lnTo>
                <a:lnTo>
                  <a:pt x="418" y="24"/>
                </a:lnTo>
                <a:lnTo>
                  <a:pt x="425" y="25"/>
                </a:lnTo>
                <a:lnTo>
                  <a:pt x="431" y="26"/>
                </a:lnTo>
                <a:lnTo>
                  <a:pt x="441" y="27"/>
                </a:lnTo>
                <a:lnTo>
                  <a:pt x="447" y="28"/>
                </a:lnTo>
                <a:lnTo>
                  <a:pt x="453" y="29"/>
                </a:lnTo>
                <a:lnTo>
                  <a:pt x="484" y="35"/>
                </a:lnTo>
                <a:lnTo>
                  <a:pt x="490" y="37"/>
                </a:lnTo>
                <a:lnTo>
                  <a:pt x="495" y="37"/>
                </a:lnTo>
                <a:lnTo>
                  <a:pt x="499" y="38"/>
                </a:lnTo>
                <a:lnTo>
                  <a:pt x="508" y="37"/>
                </a:lnTo>
                <a:lnTo>
                  <a:pt x="513" y="36"/>
                </a:lnTo>
                <a:lnTo>
                  <a:pt x="517" y="35"/>
                </a:lnTo>
                <a:lnTo>
                  <a:pt x="526" y="34"/>
                </a:lnTo>
                <a:lnTo>
                  <a:pt x="542" y="33"/>
                </a:lnTo>
                <a:lnTo>
                  <a:pt x="545" y="33"/>
                </a:lnTo>
                <a:lnTo>
                  <a:pt x="545" y="34"/>
                </a:lnTo>
                <a:lnTo>
                  <a:pt x="544" y="35"/>
                </a:lnTo>
                <a:lnTo>
                  <a:pt x="543" y="36"/>
                </a:lnTo>
                <a:lnTo>
                  <a:pt x="541" y="37"/>
                </a:lnTo>
                <a:lnTo>
                  <a:pt x="540" y="38"/>
                </a:lnTo>
                <a:lnTo>
                  <a:pt x="535"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7128" name="SMARTPenAnnotation8"/>
          <p:cNvSpPr>
            <a:spLocks/>
          </p:cNvSpPr>
          <p:nvPr/>
        </p:nvSpPr>
        <p:spPr bwMode="auto">
          <a:xfrm>
            <a:off x="4232275" y="1116013"/>
            <a:ext cx="1127125" cy="28575"/>
          </a:xfrm>
          <a:custGeom>
            <a:avLst/>
            <a:gdLst>
              <a:gd name="T0" fmla="*/ 0 w 710"/>
              <a:gd name="T1" fmla="*/ 6 h 18"/>
              <a:gd name="T2" fmla="*/ 145 w 710"/>
              <a:gd name="T3" fmla="*/ 6 h 18"/>
              <a:gd name="T4" fmla="*/ 166 w 710"/>
              <a:gd name="T5" fmla="*/ 5 h 18"/>
              <a:gd name="T6" fmla="*/ 182 w 710"/>
              <a:gd name="T7" fmla="*/ 4 h 18"/>
              <a:gd name="T8" fmla="*/ 195 w 710"/>
              <a:gd name="T9" fmla="*/ 3 h 18"/>
              <a:gd name="T10" fmla="*/ 205 w 710"/>
              <a:gd name="T11" fmla="*/ 2 h 18"/>
              <a:gd name="T12" fmla="*/ 215 w 710"/>
              <a:gd name="T13" fmla="*/ 1 h 18"/>
              <a:gd name="T14" fmla="*/ 232 w 710"/>
              <a:gd name="T15" fmla="*/ 1 h 18"/>
              <a:gd name="T16" fmla="*/ 253 w 710"/>
              <a:gd name="T17" fmla="*/ 0 h 18"/>
              <a:gd name="T18" fmla="*/ 274 w 710"/>
              <a:gd name="T19" fmla="*/ 1 h 18"/>
              <a:gd name="T20" fmla="*/ 282 w 710"/>
              <a:gd name="T21" fmla="*/ 2 h 18"/>
              <a:gd name="T22" fmla="*/ 289 w 710"/>
              <a:gd name="T23" fmla="*/ 3 h 18"/>
              <a:gd name="T24" fmla="*/ 297 w 710"/>
              <a:gd name="T25" fmla="*/ 4 h 18"/>
              <a:gd name="T26" fmla="*/ 304 w 710"/>
              <a:gd name="T27" fmla="*/ 5 h 18"/>
              <a:gd name="T28" fmla="*/ 312 w 710"/>
              <a:gd name="T29" fmla="*/ 5 h 18"/>
              <a:gd name="T30" fmla="*/ 327 w 710"/>
              <a:gd name="T31" fmla="*/ 5 h 18"/>
              <a:gd name="T32" fmla="*/ 379 w 710"/>
              <a:gd name="T33" fmla="*/ 6 h 18"/>
              <a:gd name="T34" fmla="*/ 402 w 710"/>
              <a:gd name="T35" fmla="*/ 6 h 18"/>
              <a:gd name="T36" fmla="*/ 409 w 710"/>
              <a:gd name="T37" fmla="*/ 6 h 18"/>
              <a:gd name="T38" fmla="*/ 417 w 710"/>
              <a:gd name="T39" fmla="*/ 7 h 18"/>
              <a:gd name="T40" fmla="*/ 424 w 710"/>
              <a:gd name="T41" fmla="*/ 9 h 18"/>
              <a:gd name="T42" fmla="*/ 432 w 710"/>
              <a:gd name="T43" fmla="*/ 10 h 18"/>
              <a:gd name="T44" fmla="*/ 439 w 710"/>
              <a:gd name="T45" fmla="*/ 10 h 18"/>
              <a:gd name="T46" fmla="*/ 514 w 710"/>
              <a:gd name="T47" fmla="*/ 14 h 18"/>
              <a:gd name="T48" fmla="*/ 539 w 710"/>
              <a:gd name="T49" fmla="*/ 14 h 18"/>
              <a:gd name="T50" fmla="*/ 562 w 710"/>
              <a:gd name="T51" fmla="*/ 14 h 18"/>
              <a:gd name="T52" fmla="*/ 585 w 710"/>
              <a:gd name="T53" fmla="*/ 13 h 18"/>
              <a:gd name="T54" fmla="*/ 602 w 710"/>
              <a:gd name="T55" fmla="*/ 13 h 18"/>
              <a:gd name="T56" fmla="*/ 615 w 710"/>
              <a:gd name="T57" fmla="*/ 14 h 18"/>
              <a:gd name="T58" fmla="*/ 626 w 710"/>
              <a:gd name="T59" fmla="*/ 15 h 18"/>
              <a:gd name="T60" fmla="*/ 643 w 710"/>
              <a:gd name="T61" fmla="*/ 14 h 18"/>
              <a:gd name="T62" fmla="*/ 650 w 710"/>
              <a:gd name="T63" fmla="*/ 13 h 18"/>
              <a:gd name="T64" fmla="*/ 656 w 710"/>
              <a:gd name="T65" fmla="*/ 13 h 18"/>
              <a:gd name="T66" fmla="*/ 661 w 710"/>
              <a:gd name="T67" fmla="*/ 12 h 18"/>
              <a:gd name="T68" fmla="*/ 666 w 710"/>
              <a:gd name="T69" fmla="*/ 12 h 18"/>
              <a:gd name="T70" fmla="*/ 670 w 710"/>
              <a:gd name="T71" fmla="*/ 12 h 18"/>
              <a:gd name="T72" fmla="*/ 674 w 710"/>
              <a:gd name="T73" fmla="*/ 13 h 18"/>
              <a:gd name="T74" fmla="*/ 678 w 710"/>
              <a:gd name="T75" fmla="*/ 15 h 18"/>
              <a:gd name="T76" fmla="*/ 682 w 710"/>
              <a:gd name="T77" fmla="*/ 15 h 18"/>
              <a:gd name="T78" fmla="*/ 685 w 710"/>
              <a:gd name="T79" fmla="*/ 16 h 18"/>
              <a:gd name="T80" fmla="*/ 709 w 710"/>
              <a:gd name="T8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 h="18">
                <a:moveTo>
                  <a:pt x="0" y="6"/>
                </a:moveTo>
                <a:lnTo>
                  <a:pt x="145" y="6"/>
                </a:lnTo>
                <a:lnTo>
                  <a:pt x="166" y="5"/>
                </a:lnTo>
                <a:lnTo>
                  <a:pt x="182" y="4"/>
                </a:lnTo>
                <a:lnTo>
                  <a:pt x="195" y="3"/>
                </a:lnTo>
                <a:lnTo>
                  <a:pt x="205" y="2"/>
                </a:lnTo>
                <a:lnTo>
                  <a:pt x="215" y="1"/>
                </a:lnTo>
                <a:lnTo>
                  <a:pt x="232" y="1"/>
                </a:lnTo>
                <a:lnTo>
                  <a:pt x="253" y="0"/>
                </a:lnTo>
                <a:lnTo>
                  <a:pt x="274" y="1"/>
                </a:lnTo>
                <a:lnTo>
                  <a:pt x="282" y="2"/>
                </a:lnTo>
                <a:lnTo>
                  <a:pt x="289" y="3"/>
                </a:lnTo>
                <a:lnTo>
                  <a:pt x="297" y="4"/>
                </a:lnTo>
                <a:lnTo>
                  <a:pt x="304" y="5"/>
                </a:lnTo>
                <a:lnTo>
                  <a:pt x="312" y="5"/>
                </a:lnTo>
                <a:lnTo>
                  <a:pt x="327" y="5"/>
                </a:lnTo>
                <a:lnTo>
                  <a:pt x="379" y="6"/>
                </a:lnTo>
                <a:lnTo>
                  <a:pt x="402" y="6"/>
                </a:lnTo>
                <a:lnTo>
                  <a:pt x="409" y="6"/>
                </a:lnTo>
                <a:lnTo>
                  <a:pt x="417" y="7"/>
                </a:lnTo>
                <a:lnTo>
                  <a:pt x="424" y="9"/>
                </a:lnTo>
                <a:lnTo>
                  <a:pt x="432" y="10"/>
                </a:lnTo>
                <a:lnTo>
                  <a:pt x="439" y="10"/>
                </a:lnTo>
                <a:lnTo>
                  <a:pt x="514" y="14"/>
                </a:lnTo>
                <a:lnTo>
                  <a:pt x="539" y="14"/>
                </a:lnTo>
                <a:lnTo>
                  <a:pt x="562" y="14"/>
                </a:lnTo>
                <a:lnTo>
                  <a:pt x="585" y="13"/>
                </a:lnTo>
                <a:lnTo>
                  <a:pt x="602" y="13"/>
                </a:lnTo>
                <a:lnTo>
                  <a:pt x="615" y="14"/>
                </a:lnTo>
                <a:lnTo>
                  <a:pt x="626" y="15"/>
                </a:lnTo>
                <a:lnTo>
                  <a:pt x="643" y="14"/>
                </a:lnTo>
                <a:lnTo>
                  <a:pt x="650" y="13"/>
                </a:lnTo>
                <a:lnTo>
                  <a:pt x="656" y="13"/>
                </a:lnTo>
                <a:lnTo>
                  <a:pt x="661" y="12"/>
                </a:lnTo>
                <a:lnTo>
                  <a:pt x="666" y="12"/>
                </a:lnTo>
                <a:lnTo>
                  <a:pt x="670" y="12"/>
                </a:lnTo>
                <a:lnTo>
                  <a:pt x="674" y="13"/>
                </a:lnTo>
                <a:lnTo>
                  <a:pt x="678" y="15"/>
                </a:lnTo>
                <a:lnTo>
                  <a:pt x="682" y="15"/>
                </a:lnTo>
                <a:lnTo>
                  <a:pt x="685" y="16"/>
                </a:lnTo>
                <a:lnTo>
                  <a:pt x="709"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7129" name="SMARTPenAnnotation9"/>
          <p:cNvSpPr>
            <a:spLocks/>
          </p:cNvSpPr>
          <p:nvPr/>
        </p:nvSpPr>
        <p:spPr bwMode="auto">
          <a:xfrm>
            <a:off x="581025" y="1420813"/>
            <a:ext cx="4733925" cy="98425"/>
          </a:xfrm>
          <a:custGeom>
            <a:avLst/>
            <a:gdLst>
              <a:gd name="T0" fmla="*/ 12 w 2982"/>
              <a:gd name="T1" fmla="*/ 25 h 62"/>
              <a:gd name="T2" fmla="*/ 17 w 2982"/>
              <a:gd name="T3" fmla="*/ 25 h 62"/>
              <a:gd name="T4" fmla="*/ 24 w 2982"/>
              <a:gd name="T5" fmla="*/ 27 h 62"/>
              <a:gd name="T6" fmla="*/ 34 w 2982"/>
              <a:gd name="T7" fmla="*/ 26 h 62"/>
              <a:gd name="T8" fmla="*/ 41 w 2982"/>
              <a:gd name="T9" fmla="*/ 24 h 62"/>
              <a:gd name="T10" fmla="*/ 60 w 2982"/>
              <a:gd name="T11" fmla="*/ 24 h 62"/>
              <a:gd name="T12" fmla="*/ 170 w 2982"/>
              <a:gd name="T13" fmla="*/ 22 h 62"/>
              <a:gd name="T14" fmla="*/ 266 w 2982"/>
              <a:gd name="T15" fmla="*/ 28 h 62"/>
              <a:gd name="T16" fmla="*/ 341 w 2982"/>
              <a:gd name="T17" fmla="*/ 33 h 62"/>
              <a:gd name="T18" fmla="*/ 381 w 2982"/>
              <a:gd name="T19" fmla="*/ 30 h 62"/>
              <a:gd name="T20" fmla="*/ 497 w 2982"/>
              <a:gd name="T21" fmla="*/ 28 h 62"/>
              <a:gd name="T22" fmla="*/ 542 w 2982"/>
              <a:gd name="T23" fmla="*/ 25 h 62"/>
              <a:gd name="T24" fmla="*/ 645 w 2982"/>
              <a:gd name="T25" fmla="*/ 22 h 62"/>
              <a:gd name="T26" fmla="*/ 712 w 2982"/>
              <a:gd name="T27" fmla="*/ 25 h 62"/>
              <a:gd name="T28" fmla="*/ 774 w 2982"/>
              <a:gd name="T29" fmla="*/ 31 h 62"/>
              <a:gd name="T30" fmla="*/ 820 w 2982"/>
              <a:gd name="T31" fmla="*/ 34 h 62"/>
              <a:gd name="T32" fmla="*/ 835 w 2982"/>
              <a:gd name="T33" fmla="*/ 36 h 62"/>
              <a:gd name="T34" fmla="*/ 888 w 2982"/>
              <a:gd name="T35" fmla="*/ 39 h 62"/>
              <a:gd name="T36" fmla="*/ 1013 w 2982"/>
              <a:gd name="T37" fmla="*/ 44 h 62"/>
              <a:gd name="T38" fmla="*/ 1096 w 2982"/>
              <a:gd name="T39" fmla="*/ 47 h 62"/>
              <a:gd name="T40" fmla="*/ 1219 w 2982"/>
              <a:gd name="T41" fmla="*/ 50 h 62"/>
              <a:gd name="T42" fmla="*/ 1461 w 2982"/>
              <a:gd name="T43" fmla="*/ 52 h 62"/>
              <a:gd name="T44" fmla="*/ 1494 w 2982"/>
              <a:gd name="T45" fmla="*/ 54 h 62"/>
              <a:gd name="T46" fmla="*/ 1705 w 2982"/>
              <a:gd name="T47" fmla="*/ 61 h 62"/>
              <a:gd name="T48" fmla="*/ 1817 w 2982"/>
              <a:gd name="T49" fmla="*/ 60 h 62"/>
              <a:gd name="T50" fmla="*/ 1856 w 2982"/>
              <a:gd name="T51" fmla="*/ 56 h 62"/>
              <a:gd name="T52" fmla="*/ 1899 w 2982"/>
              <a:gd name="T53" fmla="*/ 54 h 62"/>
              <a:gd name="T54" fmla="*/ 1934 w 2982"/>
              <a:gd name="T55" fmla="*/ 51 h 62"/>
              <a:gd name="T56" fmla="*/ 2007 w 2982"/>
              <a:gd name="T57" fmla="*/ 45 h 62"/>
              <a:gd name="T58" fmla="*/ 2088 w 2982"/>
              <a:gd name="T59" fmla="*/ 36 h 62"/>
              <a:gd name="T60" fmla="*/ 2112 w 2982"/>
              <a:gd name="T61" fmla="*/ 34 h 62"/>
              <a:gd name="T62" fmla="*/ 2133 w 2982"/>
              <a:gd name="T63" fmla="*/ 31 h 62"/>
              <a:gd name="T64" fmla="*/ 2187 w 2982"/>
              <a:gd name="T65" fmla="*/ 25 h 62"/>
              <a:gd name="T66" fmla="*/ 2227 w 2982"/>
              <a:gd name="T67" fmla="*/ 23 h 62"/>
              <a:gd name="T68" fmla="*/ 2246 w 2982"/>
              <a:gd name="T69" fmla="*/ 21 h 62"/>
              <a:gd name="T70" fmla="*/ 2271 w 2982"/>
              <a:gd name="T71" fmla="*/ 18 h 62"/>
              <a:gd name="T72" fmla="*/ 2381 w 2982"/>
              <a:gd name="T73" fmla="*/ 12 h 62"/>
              <a:gd name="T74" fmla="*/ 2476 w 2982"/>
              <a:gd name="T75" fmla="*/ 9 h 62"/>
              <a:gd name="T76" fmla="*/ 2497 w 2982"/>
              <a:gd name="T77" fmla="*/ 5 h 62"/>
              <a:gd name="T78" fmla="*/ 2515 w 2982"/>
              <a:gd name="T79" fmla="*/ 2 h 62"/>
              <a:gd name="T80" fmla="*/ 2623 w 2982"/>
              <a:gd name="T81" fmla="*/ 0 h 62"/>
              <a:gd name="T82" fmla="*/ 2636 w 2982"/>
              <a:gd name="T83" fmla="*/ 2 h 62"/>
              <a:gd name="T84" fmla="*/ 2713 w 2982"/>
              <a:gd name="T85" fmla="*/ 5 h 62"/>
              <a:gd name="T86" fmla="*/ 2726 w 2982"/>
              <a:gd name="T87" fmla="*/ 8 h 62"/>
              <a:gd name="T88" fmla="*/ 2845 w 2982"/>
              <a:gd name="T89" fmla="*/ 11 h 62"/>
              <a:gd name="T90" fmla="*/ 2941 w 2982"/>
              <a:gd name="T9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82" h="62">
                <a:moveTo>
                  <a:pt x="0" y="28"/>
                </a:moveTo>
                <a:lnTo>
                  <a:pt x="12" y="25"/>
                </a:lnTo>
                <a:lnTo>
                  <a:pt x="15" y="24"/>
                </a:lnTo>
                <a:lnTo>
                  <a:pt x="17" y="25"/>
                </a:lnTo>
                <a:lnTo>
                  <a:pt x="19" y="26"/>
                </a:lnTo>
                <a:lnTo>
                  <a:pt x="24" y="27"/>
                </a:lnTo>
                <a:lnTo>
                  <a:pt x="27" y="27"/>
                </a:lnTo>
                <a:lnTo>
                  <a:pt x="34" y="26"/>
                </a:lnTo>
                <a:lnTo>
                  <a:pt x="38" y="24"/>
                </a:lnTo>
                <a:lnTo>
                  <a:pt x="41" y="24"/>
                </a:lnTo>
                <a:lnTo>
                  <a:pt x="52" y="26"/>
                </a:lnTo>
                <a:lnTo>
                  <a:pt x="60" y="24"/>
                </a:lnTo>
                <a:lnTo>
                  <a:pt x="78" y="22"/>
                </a:lnTo>
                <a:lnTo>
                  <a:pt x="170" y="22"/>
                </a:lnTo>
                <a:lnTo>
                  <a:pt x="225" y="25"/>
                </a:lnTo>
                <a:lnTo>
                  <a:pt x="266" y="28"/>
                </a:lnTo>
                <a:lnTo>
                  <a:pt x="301" y="31"/>
                </a:lnTo>
                <a:lnTo>
                  <a:pt x="341" y="33"/>
                </a:lnTo>
                <a:lnTo>
                  <a:pt x="370" y="31"/>
                </a:lnTo>
                <a:lnTo>
                  <a:pt x="381" y="30"/>
                </a:lnTo>
                <a:lnTo>
                  <a:pt x="410" y="28"/>
                </a:lnTo>
                <a:lnTo>
                  <a:pt x="497" y="28"/>
                </a:lnTo>
                <a:lnTo>
                  <a:pt x="534" y="26"/>
                </a:lnTo>
                <a:lnTo>
                  <a:pt x="542" y="25"/>
                </a:lnTo>
                <a:lnTo>
                  <a:pt x="561" y="23"/>
                </a:lnTo>
                <a:lnTo>
                  <a:pt x="645" y="22"/>
                </a:lnTo>
                <a:lnTo>
                  <a:pt x="691" y="24"/>
                </a:lnTo>
                <a:lnTo>
                  <a:pt x="712" y="25"/>
                </a:lnTo>
                <a:lnTo>
                  <a:pt x="730" y="26"/>
                </a:lnTo>
                <a:lnTo>
                  <a:pt x="774" y="31"/>
                </a:lnTo>
                <a:lnTo>
                  <a:pt x="807" y="33"/>
                </a:lnTo>
                <a:lnTo>
                  <a:pt x="820" y="34"/>
                </a:lnTo>
                <a:lnTo>
                  <a:pt x="827" y="35"/>
                </a:lnTo>
                <a:lnTo>
                  <a:pt x="835" y="36"/>
                </a:lnTo>
                <a:lnTo>
                  <a:pt x="854" y="38"/>
                </a:lnTo>
                <a:lnTo>
                  <a:pt x="888" y="39"/>
                </a:lnTo>
                <a:lnTo>
                  <a:pt x="942" y="43"/>
                </a:lnTo>
                <a:lnTo>
                  <a:pt x="1013" y="44"/>
                </a:lnTo>
                <a:lnTo>
                  <a:pt x="1082" y="46"/>
                </a:lnTo>
                <a:lnTo>
                  <a:pt x="1096" y="47"/>
                </a:lnTo>
                <a:lnTo>
                  <a:pt x="1128" y="49"/>
                </a:lnTo>
                <a:lnTo>
                  <a:pt x="1219" y="50"/>
                </a:lnTo>
                <a:lnTo>
                  <a:pt x="1444" y="50"/>
                </a:lnTo>
                <a:lnTo>
                  <a:pt x="1461" y="52"/>
                </a:lnTo>
                <a:lnTo>
                  <a:pt x="1469" y="53"/>
                </a:lnTo>
                <a:lnTo>
                  <a:pt x="1494" y="54"/>
                </a:lnTo>
                <a:lnTo>
                  <a:pt x="1633" y="60"/>
                </a:lnTo>
                <a:lnTo>
                  <a:pt x="1705" y="61"/>
                </a:lnTo>
                <a:lnTo>
                  <a:pt x="1791" y="61"/>
                </a:lnTo>
                <a:lnTo>
                  <a:pt x="1817" y="60"/>
                </a:lnTo>
                <a:lnTo>
                  <a:pt x="1828" y="58"/>
                </a:lnTo>
                <a:lnTo>
                  <a:pt x="1856" y="56"/>
                </a:lnTo>
                <a:lnTo>
                  <a:pt x="1891" y="55"/>
                </a:lnTo>
                <a:lnTo>
                  <a:pt x="1899" y="54"/>
                </a:lnTo>
                <a:lnTo>
                  <a:pt x="1907" y="53"/>
                </a:lnTo>
                <a:lnTo>
                  <a:pt x="1934" y="51"/>
                </a:lnTo>
                <a:lnTo>
                  <a:pt x="1985" y="47"/>
                </a:lnTo>
                <a:lnTo>
                  <a:pt x="2007" y="45"/>
                </a:lnTo>
                <a:lnTo>
                  <a:pt x="2073" y="37"/>
                </a:lnTo>
                <a:lnTo>
                  <a:pt x="2088" y="36"/>
                </a:lnTo>
                <a:lnTo>
                  <a:pt x="2101" y="35"/>
                </a:lnTo>
                <a:lnTo>
                  <a:pt x="2112" y="34"/>
                </a:lnTo>
                <a:lnTo>
                  <a:pt x="2123" y="32"/>
                </a:lnTo>
                <a:lnTo>
                  <a:pt x="2133" y="31"/>
                </a:lnTo>
                <a:lnTo>
                  <a:pt x="2148" y="29"/>
                </a:lnTo>
                <a:lnTo>
                  <a:pt x="2187" y="25"/>
                </a:lnTo>
                <a:lnTo>
                  <a:pt x="2203" y="24"/>
                </a:lnTo>
                <a:lnTo>
                  <a:pt x="2227" y="23"/>
                </a:lnTo>
                <a:lnTo>
                  <a:pt x="2237" y="22"/>
                </a:lnTo>
                <a:lnTo>
                  <a:pt x="2246" y="21"/>
                </a:lnTo>
                <a:lnTo>
                  <a:pt x="2255" y="19"/>
                </a:lnTo>
                <a:lnTo>
                  <a:pt x="2271" y="18"/>
                </a:lnTo>
                <a:lnTo>
                  <a:pt x="2336" y="16"/>
                </a:lnTo>
                <a:lnTo>
                  <a:pt x="2381" y="12"/>
                </a:lnTo>
                <a:lnTo>
                  <a:pt x="2468" y="11"/>
                </a:lnTo>
                <a:lnTo>
                  <a:pt x="2476" y="9"/>
                </a:lnTo>
                <a:lnTo>
                  <a:pt x="2486" y="7"/>
                </a:lnTo>
                <a:lnTo>
                  <a:pt x="2497" y="5"/>
                </a:lnTo>
                <a:lnTo>
                  <a:pt x="2507" y="3"/>
                </a:lnTo>
                <a:lnTo>
                  <a:pt x="2515" y="2"/>
                </a:lnTo>
                <a:lnTo>
                  <a:pt x="2541" y="0"/>
                </a:lnTo>
                <a:lnTo>
                  <a:pt x="2623" y="0"/>
                </a:lnTo>
                <a:lnTo>
                  <a:pt x="2630" y="1"/>
                </a:lnTo>
                <a:lnTo>
                  <a:pt x="2636" y="2"/>
                </a:lnTo>
                <a:lnTo>
                  <a:pt x="2675" y="4"/>
                </a:lnTo>
                <a:lnTo>
                  <a:pt x="2713" y="5"/>
                </a:lnTo>
                <a:lnTo>
                  <a:pt x="2720" y="7"/>
                </a:lnTo>
                <a:lnTo>
                  <a:pt x="2726" y="8"/>
                </a:lnTo>
                <a:lnTo>
                  <a:pt x="2753" y="10"/>
                </a:lnTo>
                <a:lnTo>
                  <a:pt x="2845" y="11"/>
                </a:lnTo>
                <a:lnTo>
                  <a:pt x="2925" y="9"/>
                </a:lnTo>
                <a:lnTo>
                  <a:pt x="2941" y="7"/>
                </a:lnTo>
                <a:lnTo>
                  <a:pt x="2981"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7130" name="SMARTPenAnnotation10"/>
          <p:cNvSpPr>
            <a:spLocks/>
          </p:cNvSpPr>
          <p:nvPr/>
        </p:nvSpPr>
        <p:spPr bwMode="auto">
          <a:xfrm>
            <a:off x="3562350" y="1978025"/>
            <a:ext cx="1404938" cy="33338"/>
          </a:xfrm>
          <a:custGeom>
            <a:avLst/>
            <a:gdLst>
              <a:gd name="T0" fmla="*/ 0 w 885"/>
              <a:gd name="T1" fmla="*/ 3 h 21"/>
              <a:gd name="T2" fmla="*/ 11 w 885"/>
              <a:gd name="T3" fmla="*/ 3 h 21"/>
              <a:gd name="T4" fmla="*/ 14 w 885"/>
              <a:gd name="T5" fmla="*/ 3 h 21"/>
              <a:gd name="T6" fmla="*/ 16 w 885"/>
              <a:gd name="T7" fmla="*/ 4 h 21"/>
              <a:gd name="T8" fmla="*/ 18 w 885"/>
              <a:gd name="T9" fmla="*/ 6 h 21"/>
              <a:gd name="T10" fmla="*/ 22 w 885"/>
              <a:gd name="T11" fmla="*/ 7 h 21"/>
              <a:gd name="T12" fmla="*/ 28 w 885"/>
              <a:gd name="T13" fmla="*/ 7 h 21"/>
              <a:gd name="T14" fmla="*/ 34 w 885"/>
              <a:gd name="T15" fmla="*/ 8 h 21"/>
              <a:gd name="T16" fmla="*/ 60 w 885"/>
              <a:gd name="T17" fmla="*/ 8 h 21"/>
              <a:gd name="T18" fmla="*/ 68 w 885"/>
              <a:gd name="T19" fmla="*/ 9 h 21"/>
              <a:gd name="T20" fmla="*/ 76 w 885"/>
              <a:gd name="T21" fmla="*/ 10 h 21"/>
              <a:gd name="T22" fmla="*/ 82 w 885"/>
              <a:gd name="T23" fmla="*/ 11 h 21"/>
              <a:gd name="T24" fmla="*/ 95 w 885"/>
              <a:gd name="T25" fmla="*/ 11 h 21"/>
              <a:gd name="T26" fmla="*/ 101 w 885"/>
              <a:gd name="T27" fmla="*/ 10 h 21"/>
              <a:gd name="T28" fmla="*/ 107 w 885"/>
              <a:gd name="T29" fmla="*/ 10 h 21"/>
              <a:gd name="T30" fmla="*/ 113 w 885"/>
              <a:gd name="T31" fmla="*/ 9 h 21"/>
              <a:gd name="T32" fmla="*/ 128 w 885"/>
              <a:gd name="T33" fmla="*/ 9 h 21"/>
              <a:gd name="T34" fmla="*/ 164 w 885"/>
              <a:gd name="T35" fmla="*/ 12 h 21"/>
              <a:gd name="T36" fmla="*/ 181 w 885"/>
              <a:gd name="T37" fmla="*/ 13 h 21"/>
              <a:gd name="T38" fmla="*/ 204 w 885"/>
              <a:gd name="T39" fmla="*/ 14 h 21"/>
              <a:gd name="T40" fmla="*/ 257 w 885"/>
              <a:gd name="T41" fmla="*/ 14 h 21"/>
              <a:gd name="T42" fmla="*/ 273 w 885"/>
              <a:gd name="T43" fmla="*/ 15 h 21"/>
              <a:gd name="T44" fmla="*/ 287 w 885"/>
              <a:gd name="T45" fmla="*/ 16 h 21"/>
              <a:gd name="T46" fmla="*/ 298 w 885"/>
              <a:gd name="T47" fmla="*/ 17 h 21"/>
              <a:gd name="T48" fmla="*/ 308 w 885"/>
              <a:gd name="T49" fmla="*/ 18 h 21"/>
              <a:gd name="T50" fmla="*/ 316 w 885"/>
              <a:gd name="T51" fmla="*/ 18 h 21"/>
              <a:gd name="T52" fmla="*/ 323 w 885"/>
              <a:gd name="T53" fmla="*/ 19 h 21"/>
              <a:gd name="T54" fmla="*/ 345 w 885"/>
              <a:gd name="T55" fmla="*/ 19 h 21"/>
              <a:gd name="T56" fmla="*/ 560 w 885"/>
              <a:gd name="T57" fmla="*/ 20 h 21"/>
              <a:gd name="T58" fmla="*/ 573 w 885"/>
              <a:gd name="T59" fmla="*/ 19 h 21"/>
              <a:gd name="T60" fmla="*/ 585 w 885"/>
              <a:gd name="T61" fmla="*/ 18 h 21"/>
              <a:gd name="T62" fmla="*/ 597 w 885"/>
              <a:gd name="T63" fmla="*/ 17 h 21"/>
              <a:gd name="T64" fmla="*/ 607 w 885"/>
              <a:gd name="T65" fmla="*/ 15 h 21"/>
              <a:gd name="T66" fmla="*/ 616 w 885"/>
              <a:gd name="T67" fmla="*/ 12 h 21"/>
              <a:gd name="T68" fmla="*/ 624 w 885"/>
              <a:gd name="T69" fmla="*/ 9 h 21"/>
              <a:gd name="T70" fmla="*/ 633 w 885"/>
              <a:gd name="T71" fmla="*/ 7 h 21"/>
              <a:gd name="T72" fmla="*/ 660 w 885"/>
              <a:gd name="T73" fmla="*/ 7 h 21"/>
              <a:gd name="T74" fmla="*/ 668 w 885"/>
              <a:gd name="T75" fmla="*/ 6 h 21"/>
              <a:gd name="T76" fmla="*/ 676 w 885"/>
              <a:gd name="T77" fmla="*/ 5 h 21"/>
              <a:gd name="T78" fmla="*/ 687 w 885"/>
              <a:gd name="T79" fmla="*/ 4 h 21"/>
              <a:gd name="T80" fmla="*/ 698 w 885"/>
              <a:gd name="T81" fmla="*/ 4 h 21"/>
              <a:gd name="T82" fmla="*/ 732 w 885"/>
              <a:gd name="T83" fmla="*/ 3 h 21"/>
              <a:gd name="T84" fmla="*/ 839 w 885"/>
              <a:gd name="T85" fmla="*/ 3 h 21"/>
              <a:gd name="T86" fmla="*/ 846 w 885"/>
              <a:gd name="T87" fmla="*/ 2 h 21"/>
              <a:gd name="T88" fmla="*/ 853 w 885"/>
              <a:gd name="T89" fmla="*/ 1 h 21"/>
              <a:gd name="T90" fmla="*/ 862 w 885"/>
              <a:gd name="T91" fmla="*/ 0 h 21"/>
              <a:gd name="T92" fmla="*/ 872 w 885"/>
              <a:gd name="T93" fmla="*/ 0 h 21"/>
              <a:gd name="T94" fmla="*/ 884 w 885"/>
              <a:gd name="T9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5" h="21">
                <a:moveTo>
                  <a:pt x="0" y="3"/>
                </a:moveTo>
                <a:lnTo>
                  <a:pt x="11" y="3"/>
                </a:lnTo>
                <a:lnTo>
                  <a:pt x="14" y="3"/>
                </a:lnTo>
                <a:lnTo>
                  <a:pt x="16" y="4"/>
                </a:lnTo>
                <a:lnTo>
                  <a:pt x="18" y="6"/>
                </a:lnTo>
                <a:lnTo>
                  <a:pt x="22" y="7"/>
                </a:lnTo>
                <a:lnTo>
                  <a:pt x="28" y="7"/>
                </a:lnTo>
                <a:lnTo>
                  <a:pt x="34" y="8"/>
                </a:lnTo>
                <a:lnTo>
                  <a:pt x="60" y="8"/>
                </a:lnTo>
                <a:lnTo>
                  <a:pt x="68" y="9"/>
                </a:lnTo>
                <a:lnTo>
                  <a:pt x="76" y="10"/>
                </a:lnTo>
                <a:lnTo>
                  <a:pt x="82" y="11"/>
                </a:lnTo>
                <a:lnTo>
                  <a:pt x="95" y="11"/>
                </a:lnTo>
                <a:lnTo>
                  <a:pt x="101" y="10"/>
                </a:lnTo>
                <a:lnTo>
                  <a:pt x="107" y="10"/>
                </a:lnTo>
                <a:lnTo>
                  <a:pt x="113" y="9"/>
                </a:lnTo>
                <a:lnTo>
                  <a:pt x="128" y="9"/>
                </a:lnTo>
                <a:lnTo>
                  <a:pt x="164" y="12"/>
                </a:lnTo>
                <a:lnTo>
                  <a:pt x="181" y="13"/>
                </a:lnTo>
                <a:lnTo>
                  <a:pt x="204" y="14"/>
                </a:lnTo>
                <a:lnTo>
                  <a:pt x="257" y="14"/>
                </a:lnTo>
                <a:lnTo>
                  <a:pt x="273" y="15"/>
                </a:lnTo>
                <a:lnTo>
                  <a:pt x="287" y="16"/>
                </a:lnTo>
                <a:lnTo>
                  <a:pt x="298" y="17"/>
                </a:lnTo>
                <a:lnTo>
                  <a:pt x="308" y="18"/>
                </a:lnTo>
                <a:lnTo>
                  <a:pt x="316" y="18"/>
                </a:lnTo>
                <a:lnTo>
                  <a:pt x="323" y="19"/>
                </a:lnTo>
                <a:lnTo>
                  <a:pt x="345" y="19"/>
                </a:lnTo>
                <a:lnTo>
                  <a:pt x="560" y="20"/>
                </a:lnTo>
                <a:lnTo>
                  <a:pt x="573" y="19"/>
                </a:lnTo>
                <a:lnTo>
                  <a:pt x="585" y="18"/>
                </a:lnTo>
                <a:lnTo>
                  <a:pt x="597" y="17"/>
                </a:lnTo>
                <a:lnTo>
                  <a:pt x="607" y="15"/>
                </a:lnTo>
                <a:lnTo>
                  <a:pt x="616" y="12"/>
                </a:lnTo>
                <a:lnTo>
                  <a:pt x="624" y="9"/>
                </a:lnTo>
                <a:lnTo>
                  <a:pt x="633" y="7"/>
                </a:lnTo>
                <a:lnTo>
                  <a:pt x="660" y="7"/>
                </a:lnTo>
                <a:lnTo>
                  <a:pt x="668" y="6"/>
                </a:lnTo>
                <a:lnTo>
                  <a:pt x="676" y="5"/>
                </a:lnTo>
                <a:lnTo>
                  <a:pt x="687" y="4"/>
                </a:lnTo>
                <a:lnTo>
                  <a:pt x="698" y="4"/>
                </a:lnTo>
                <a:lnTo>
                  <a:pt x="732" y="3"/>
                </a:lnTo>
                <a:lnTo>
                  <a:pt x="839" y="3"/>
                </a:lnTo>
                <a:lnTo>
                  <a:pt x="846" y="2"/>
                </a:lnTo>
                <a:lnTo>
                  <a:pt x="853" y="1"/>
                </a:lnTo>
                <a:lnTo>
                  <a:pt x="862" y="0"/>
                </a:lnTo>
                <a:lnTo>
                  <a:pt x="872" y="0"/>
                </a:lnTo>
                <a:lnTo>
                  <a:pt x="884" y="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7131" name="SMARTPenAnnotation11"/>
          <p:cNvSpPr>
            <a:spLocks/>
          </p:cNvSpPr>
          <p:nvPr/>
        </p:nvSpPr>
        <p:spPr bwMode="auto">
          <a:xfrm>
            <a:off x="2232025" y="2241550"/>
            <a:ext cx="2922588" cy="36513"/>
          </a:xfrm>
          <a:custGeom>
            <a:avLst/>
            <a:gdLst>
              <a:gd name="T0" fmla="*/ 0 w 1841"/>
              <a:gd name="T1" fmla="*/ 6 h 23"/>
              <a:gd name="T2" fmla="*/ 229 w 1841"/>
              <a:gd name="T3" fmla="*/ 6 h 23"/>
              <a:gd name="T4" fmla="*/ 257 w 1841"/>
              <a:gd name="T5" fmla="*/ 5 h 23"/>
              <a:gd name="T6" fmla="*/ 279 w 1841"/>
              <a:gd name="T7" fmla="*/ 4 h 23"/>
              <a:gd name="T8" fmla="*/ 311 w 1841"/>
              <a:gd name="T9" fmla="*/ 2 h 23"/>
              <a:gd name="T10" fmla="*/ 334 w 1841"/>
              <a:gd name="T11" fmla="*/ 1 h 23"/>
              <a:gd name="T12" fmla="*/ 716 w 1841"/>
              <a:gd name="T13" fmla="*/ 0 h 23"/>
              <a:gd name="T14" fmla="*/ 776 w 1841"/>
              <a:gd name="T15" fmla="*/ 2 h 23"/>
              <a:gd name="T16" fmla="*/ 850 w 1841"/>
              <a:gd name="T17" fmla="*/ 4 h 23"/>
              <a:gd name="T18" fmla="*/ 888 w 1841"/>
              <a:gd name="T19" fmla="*/ 5 h 23"/>
              <a:gd name="T20" fmla="*/ 898 w 1841"/>
              <a:gd name="T21" fmla="*/ 5 h 23"/>
              <a:gd name="T22" fmla="*/ 930 w 1841"/>
              <a:gd name="T23" fmla="*/ 7 h 23"/>
              <a:gd name="T24" fmla="*/ 1017 w 1841"/>
              <a:gd name="T25" fmla="*/ 13 h 23"/>
              <a:gd name="T26" fmla="*/ 1092 w 1841"/>
              <a:gd name="T27" fmla="*/ 20 h 23"/>
              <a:gd name="T28" fmla="*/ 1104 w 1841"/>
              <a:gd name="T29" fmla="*/ 21 h 23"/>
              <a:gd name="T30" fmla="*/ 1125 w 1841"/>
              <a:gd name="T31" fmla="*/ 22 h 23"/>
              <a:gd name="T32" fmla="*/ 1164 w 1841"/>
              <a:gd name="T33" fmla="*/ 22 h 23"/>
              <a:gd name="T34" fmla="*/ 1330 w 1841"/>
              <a:gd name="T35" fmla="*/ 22 h 23"/>
              <a:gd name="T36" fmla="*/ 1381 w 1841"/>
              <a:gd name="T37" fmla="*/ 19 h 23"/>
              <a:gd name="T38" fmla="*/ 1442 w 1841"/>
              <a:gd name="T39" fmla="*/ 15 h 23"/>
              <a:gd name="T40" fmla="*/ 1477 w 1841"/>
              <a:gd name="T41" fmla="*/ 13 h 23"/>
              <a:gd name="T42" fmla="*/ 1501 w 1841"/>
              <a:gd name="T43" fmla="*/ 12 h 23"/>
              <a:gd name="T44" fmla="*/ 1555 w 1841"/>
              <a:gd name="T45" fmla="*/ 11 h 23"/>
              <a:gd name="T46" fmla="*/ 1640 w 1841"/>
              <a:gd name="T47" fmla="*/ 11 h 23"/>
              <a:gd name="T48" fmla="*/ 1647 w 1841"/>
              <a:gd name="T49" fmla="*/ 11 h 23"/>
              <a:gd name="T50" fmla="*/ 1654 w 1841"/>
              <a:gd name="T51" fmla="*/ 9 h 23"/>
              <a:gd name="T52" fmla="*/ 1662 w 1841"/>
              <a:gd name="T53" fmla="*/ 8 h 23"/>
              <a:gd name="T54" fmla="*/ 1669 w 1841"/>
              <a:gd name="T55" fmla="*/ 7 h 23"/>
              <a:gd name="T56" fmla="*/ 1675 w 1841"/>
              <a:gd name="T57" fmla="*/ 7 h 23"/>
              <a:gd name="T58" fmla="*/ 1693 w 1841"/>
              <a:gd name="T59" fmla="*/ 6 h 23"/>
              <a:gd name="T60" fmla="*/ 1840 w 1841"/>
              <a:gd name="T61"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41" h="23">
                <a:moveTo>
                  <a:pt x="0" y="6"/>
                </a:moveTo>
                <a:lnTo>
                  <a:pt x="229" y="6"/>
                </a:lnTo>
                <a:lnTo>
                  <a:pt x="257" y="5"/>
                </a:lnTo>
                <a:lnTo>
                  <a:pt x="279" y="4"/>
                </a:lnTo>
                <a:lnTo>
                  <a:pt x="311" y="2"/>
                </a:lnTo>
                <a:lnTo>
                  <a:pt x="334" y="1"/>
                </a:lnTo>
                <a:lnTo>
                  <a:pt x="716" y="0"/>
                </a:lnTo>
                <a:lnTo>
                  <a:pt x="776" y="2"/>
                </a:lnTo>
                <a:lnTo>
                  <a:pt x="850" y="4"/>
                </a:lnTo>
                <a:lnTo>
                  <a:pt x="888" y="5"/>
                </a:lnTo>
                <a:lnTo>
                  <a:pt x="898" y="5"/>
                </a:lnTo>
                <a:lnTo>
                  <a:pt x="930" y="7"/>
                </a:lnTo>
                <a:lnTo>
                  <a:pt x="1017" y="13"/>
                </a:lnTo>
                <a:lnTo>
                  <a:pt x="1092" y="20"/>
                </a:lnTo>
                <a:lnTo>
                  <a:pt x="1104" y="21"/>
                </a:lnTo>
                <a:lnTo>
                  <a:pt x="1125" y="22"/>
                </a:lnTo>
                <a:lnTo>
                  <a:pt x="1164" y="22"/>
                </a:lnTo>
                <a:lnTo>
                  <a:pt x="1330" y="22"/>
                </a:lnTo>
                <a:lnTo>
                  <a:pt x="1381" y="19"/>
                </a:lnTo>
                <a:lnTo>
                  <a:pt x="1442" y="15"/>
                </a:lnTo>
                <a:lnTo>
                  <a:pt x="1477" y="13"/>
                </a:lnTo>
                <a:lnTo>
                  <a:pt x="1501" y="12"/>
                </a:lnTo>
                <a:lnTo>
                  <a:pt x="1555" y="11"/>
                </a:lnTo>
                <a:lnTo>
                  <a:pt x="1640" y="11"/>
                </a:lnTo>
                <a:lnTo>
                  <a:pt x="1647" y="11"/>
                </a:lnTo>
                <a:lnTo>
                  <a:pt x="1654" y="9"/>
                </a:lnTo>
                <a:lnTo>
                  <a:pt x="1662" y="8"/>
                </a:lnTo>
                <a:lnTo>
                  <a:pt x="1669" y="7"/>
                </a:lnTo>
                <a:lnTo>
                  <a:pt x="1675" y="7"/>
                </a:lnTo>
                <a:lnTo>
                  <a:pt x="1693" y="6"/>
                </a:lnTo>
                <a:lnTo>
                  <a:pt x="1840"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7132" name="SMARTPenAnnotation12"/>
          <p:cNvSpPr>
            <a:spLocks/>
          </p:cNvSpPr>
          <p:nvPr/>
        </p:nvSpPr>
        <p:spPr bwMode="auto">
          <a:xfrm>
            <a:off x="455613" y="4179888"/>
            <a:ext cx="4699000" cy="90487"/>
          </a:xfrm>
          <a:custGeom>
            <a:avLst/>
            <a:gdLst>
              <a:gd name="T0" fmla="*/ 0 w 2960"/>
              <a:gd name="T1" fmla="*/ 39 h 57"/>
              <a:gd name="T2" fmla="*/ 10 w 2960"/>
              <a:gd name="T3" fmla="*/ 40 h 57"/>
              <a:gd name="T4" fmla="*/ 15 w 2960"/>
              <a:gd name="T5" fmla="*/ 41 h 57"/>
              <a:gd name="T6" fmla="*/ 22 w 2960"/>
              <a:gd name="T7" fmla="*/ 42 h 57"/>
              <a:gd name="T8" fmla="*/ 32 w 2960"/>
              <a:gd name="T9" fmla="*/ 43 h 57"/>
              <a:gd name="T10" fmla="*/ 58 w 2960"/>
              <a:gd name="T11" fmla="*/ 45 h 57"/>
              <a:gd name="T12" fmla="*/ 62 w 2960"/>
              <a:gd name="T13" fmla="*/ 46 h 57"/>
              <a:gd name="T14" fmla="*/ 66 w 2960"/>
              <a:gd name="T15" fmla="*/ 47 h 57"/>
              <a:gd name="T16" fmla="*/ 73 w 2960"/>
              <a:gd name="T17" fmla="*/ 49 h 57"/>
              <a:gd name="T18" fmla="*/ 163 w 2960"/>
              <a:gd name="T19" fmla="*/ 50 h 57"/>
              <a:gd name="T20" fmla="*/ 204 w 2960"/>
              <a:gd name="T21" fmla="*/ 52 h 57"/>
              <a:gd name="T22" fmla="*/ 218 w 2960"/>
              <a:gd name="T23" fmla="*/ 53 h 57"/>
              <a:gd name="T24" fmla="*/ 246 w 2960"/>
              <a:gd name="T25" fmla="*/ 55 h 57"/>
              <a:gd name="T26" fmla="*/ 331 w 2960"/>
              <a:gd name="T27" fmla="*/ 56 h 57"/>
              <a:gd name="T28" fmla="*/ 515 w 2960"/>
              <a:gd name="T29" fmla="*/ 56 h 57"/>
              <a:gd name="T30" fmla="*/ 554 w 2960"/>
              <a:gd name="T31" fmla="*/ 54 h 57"/>
              <a:gd name="T32" fmla="*/ 599 w 2960"/>
              <a:gd name="T33" fmla="*/ 52 h 57"/>
              <a:gd name="T34" fmla="*/ 630 w 2960"/>
              <a:gd name="T35" fmla="*/ 51 h 57"/>
              <a:gd name="T36" fmla="*/ 667 w 2960"/>
              <a:gd name="T37" fmla="*/ 49 h 57"/>
              <a:gd name="T38" fmla="*/ 706 w 2960"/>
              <a:gd name="T39" fmla="*/ 46 h 57"/>
              <a:gd name="T40" fmla="*/ 733 w 2960"/>
              <a:gd name="T41" fmla="*/ 45 h 57"/>
              <a:gd name="T42" fmla="*/ 748 w 2960"/>
              <a:gd name="T43" fmla="*/ 44 h 57"/>
              <a:gd name="T44" fmla="*/ 791 w 2960"/>
              <a:gd name="T45" fmla="*/ 41 h 57"/>
              <a:gd name="T46" fmla="*/ 813 w 2960"/>
              <a:gd name="T47" fmla="*/ 40 h 57"/>
              <a:gd name="T48" fmla="*/ 824 w 2960"/>
              <a:gd name="T49" fmla="*/ 39 h 57"/>
              <a:gd name="T50" fmla="*/ 850 w 2960"/>
              <a:gd name="T51" fmla="*/ 36 h 57"/>
              <a:gd name="T52" fmla="*/ 874 w 2960"/>
              <a:gd name="T53" fmla="*/ 35 h 57"/>
              <a:gd name="T54" fmla="*/ 911 w 2960"/>
              <a:gd name="T55" fmla="*/ 34 h 57"/>
              <a:gd name="T56" fmla="*/ 959 w 2960"/>
              <a:gd name="T57" fmla="*/ 30 h 57"/>
              <a:gd name="T58" fmla="*/ 1016 w 2960"/>
              <a:gd name="T59" fmla="*/ 26 h 57"/>
              <a:gd name="T60" fmla="*/ 1050 w 2960"/>
              <a:gd name="T61" fmla="*/ 24 h 57"/>
              <a:gd name="T62" fmla="*/ 1063 w 2960"/>
              <a:gd name="T63" fmla="*/ 22 h 57"/>
              <a:gd name="T64" fmla="*/ 1075 w 2960"/>
              <a:gd name="T65" fmla="*/ 21 h 57"/>
              <a:gd name="T66" fmla="*/ 1086 w 2960"/>
              <a:gd name="T67" fmla="*/ 19 h 57"/>
              <a:gd name="T68" fmla="*/ 1143 w 2960"/>
              <a:gd name="T69" fmla="*/ 18 h 57"/>
              <a:gd name="T70" fmla="*/ 1211 w 2960"/>
              <a:gd name="T71" fmla="*/ 16 h 57"/>
              <a:gd name="T72" fmla="*/ 1232 w 2960"/>
              <a:gd name="T73" fmla="*/ 15 h 57"/>
              <a:gd name="T74" fmla="*/ 1249 w 2960"/>
              <a:gd name="T75" fmla="*/ 14 h 57"/>
              <a:gd name="T76" fmla="*/ 1276 w 2960"/>
              <a:gd name="T77" fmla="*/ 12 h 57"/>
              <a:gd name="T78" fmla="*/ 1337 w 2960"/>
              <a:gd name="T79" fmla="*/ 11 h 57"/>
              <a:gd name="T80" fmla="*/ 1613 w 2960"/>
              <a:gd name="T81" fmla="*/ 11 h 57"/>
              <a:gd name="T82" fmla="*/ 1760 w 2960"/>
              <a:gd name="T83" fmla="*/ 16 h 57"/>
              <a:gd name="T84" fmla="*/ 1841 w 2960"/>
              <a:gd name="T85" fmla="*/ 16 h 57"/>
              <a:gd name="T86" fmla="*/ 2189 w 2960"/>
              <a:gd name="T87" fmla="*/ 16 h 57"/>
              <a:gd name="T88" fmla="*/ 2240 w 2960"/>
              <a:gd name="T89" fmla="*/ 13 h 57"/>
              <a:gd name="T90" fmla="*/ 2302 w 2960"/>
              <a:gd name="T91" fmla="*/ 9 h 57"/>
              <a:gd name="T92" fmla="*/ 2356 w 2960"/>
              <a:gd name="T93" fmla="*/ 6 h 57"/>
              <a:gd name="T94" fmla="*/ 2400 w 2960"/>
              <a:gd name="T95" fmla="*/ 2 h 57"/>
              <a:gd name="T96" fmla="*/ 2447 w 2960"/>
              <a:gd name="T97" fmla="*/ 0 h 57"/>
              <a:gd name="T98" fmla="*/ 2567 w 2960"/>
              <a:gd name="T99" fmla="*/ 0 h 57"/>
              <a:gd name="T100" fmla="*/ 2582 w 2960"/>
              <a:gd name="T101" fmla="*/ 1 h 57"/>
              <a:gd name="T102" fmla="*/ 2589 w 2960"/>
              <a:gd name="T103" fmla="*/ 2 h 57"/>
              <a:gd name="T104" fmla="*/ 2604 w 2960"/>
              <a:gd name="T105" fmla="*/ 4 h 57"/>
              <a:gd name="T106" fmla="*/ 2622 w 2960"/>
              <a:gd name="T107" fmla="*/ 5 h 57"/>
              <a:gd name="T108" fmla="*/ 2646 w 2960"/>
              <a:gd name="T109" fmla="*/ 8 h 57"/>
              <a:gd name="T110" fmla="*/ 2667 w 2960"/>
              <a:gd name="T111" fmla="*/ 9 h 57"/>
              <a:gd name="T112" fmla="*/ 2757 w 2960"/>
              <a:gd name="T113" fmla="*/ 11 h 57"/>
              <a:gd name="T114" fmla="*/ 2794 w 2960"/>
              <a:gd name="T115" fmla="*/ 12 h 57"/>
              <a:gd name="T116" fmla="*/ 2878 w 2960"/>
              <a:gd name="T117" fmla="*/ 20 h 57"/>
              <a:gd name="T118" fmla="*/ 2906 w 2960"/>
              <a:gd name="T119" fmla="*/ 21 h 57"/>
              <a:gd name="T120" fmla="*/ 2959 w 2960"/>
              <a:gd name="T121" fmla="*/ 3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0" h="57">
                <a:moveTo>
                  <a:pt x="0" y="39"/>
                </a:moveTo>
                <a:lnTo>
                  <a:pt x="10" y="40"/>
                </a:lnTo>
                <a:lnTo>
                  <a:pt x="15" y="41"/>
                </a:lnTo>
                <a:lnTo>
                  <a:pt x="22" y="42"/>
                </a:lnTo>
                <a:lnTo>
                  <a:pt x="32" y="43"/>
                </a:lnTo>
                <a:lnTo>
                  <a:pt x="58" y="45"/>
                </a:lnTo>
                <a:lnTo>
                  <a:pt x="62" y="46"/>
                </a:lnTo>
                <a:lnTo>
                  <a:pt x="66" y="47"/>
                </a:lnTo>
                <a:lnTo>
                  <a:pt x="73" y="49"/>
                </a:lnTo>
                <a:lnTo>
                  <a:pt x="163" y="50"/>
                </a:lnTo>
                <a:lnTo>
                  <a:pt x="204" y="52"/>
                </a:lnTo>
                <a:lnTo>
                  <a:pt x="218" y="53"/>
                </a:lnTo>
                <a:lnTo>
                  <a:pt x="246" y="55"/>
                </a:lnTo>
                <a:lnTo>
                  <a:pt x="331" y="56"/>
                </a:lnTo>
                <a:lnTo>
                  <a:pt x="515" y="56"/>
                </a:lnTo>
                <a:lnTo>
                  <a:pt x="554" y="54"/>
                </a:lnTo>
                <a:lnTo>
                  <a:pt x="599" y="52"/>
                </a:lnTo>
                <a:lnTo>
                  <a:pt x="630" y="51"/>
                </a:lnTo>
                <a:lnTo>
                  <a:pt x="667" y="49"/>
                </a:lnTo>
                <a:lnTo>
                  <a:pt x="706" y="46"/>
                </a:lnTo>
                <a:lnTo>
                  <a:pt x="733" y="45"/>
                </a:lnTo>
                <a:lnTo>
                  <a:pt x="748" y="44"/>
                </a:lnTo>
                <a:lnTo>
                  <a:pt x="791" y="41"/>
                </a:lnTo>
                <a:lnTo>
                  <a:pt x="813" y="40"/>
                </a:lnTo>
                <a:lnTo>
                  <a:pt x="824" y="39"/>
                </a:lnTo>
                <a:lnTo>
                  <a:pt x="850" y="36"/>
                </a:lnTo>
                <a:lnTo>
                  <a:pt x="874" y="35"/>
                </a:lnTo>
                <a:lnTo>
                  <a:pt x="911" y="34"/>
                </a:lnTo>
                <a:lnTo>
                  <a:pt x="959" y="30"/>
                </a:lnTo>
                <a:lnTo>
                  <a:pt x="1016" y="26"/>
                </a:lnTo>
                <a:lnTo>
                  <a:pt x="1050" y="24"/>
                </a:lnTo>
                <a:lnTo>
                  <a:pt x="1063" y="22"/>
                </a:lnTo>
                <a:lnTo>
                  <a:pt x="1075" y="21"/>
                </a:lnTo>
                <a:lnTo>
                  <a:pt x="1086" y="19"/>
                </a:lnTo>
                <a:lnTo>
                  <a:pt x="1143" y="18"/>
                </a:lnTo>
                <a:lnTo>
                  <a:pt x="1211" y="16"/>
                </a:lnTo>
                <a:lnTo>
                  <a:pt x="1232" y="15"/>
                </a:lnTo>
                <a:lnTo>
                  <a:pt x="1249" y="14"/>
                </a:lnTo>
                <a:lnTo>
                  <a:pt x="1276" y="12"/>
                </a:lnTo>
                <a:lnTo>
                  <a:pt x="1337" y="11"/>
                </a:lnTo>
                <a:lnTo>
                  <a:pt x="1613" y="11"/>
                </a:lnTo>
                <a:lnTo>
                  <a:pt x="1760" y="16"/>
                </a:lnTo>
                <a:lnTo>
                  <a:pt x="1841" y="16"/>
                </a:lnTo>
                <a:lnTo>
                  <a:pt x="2189" y="16"/>
                </a:lnTo>
                <a:lnTo>
                  <a:pt x="2240" y="13"/>
                </a:lnTo>
                <a:lnTo>
                  <a:pt x="2302" y="9"/>
                </a:lnTo>
                <a:lnTo>
                  <a:pt x="2356" y="6"/>
                </a:lnTo>
                <a:lnTo>
                  <a:pt x="2400" y="2"/>
                </a:lnTo>
                <a:lnTo>
                  <a:pt x="2447" y="0"/>
                </a:lnTo>
                <a:lnTo>
                  <a:pt x="2567" y="0"/>
                </a:lnTo>
                <a:lnTo>
                  <a:pt x="2582" y="1"/>
                </a:lnTo>
                <a:lnTo>
                  <a:pt x="2589" y="2"/>
                </a:lnTo>
                <a:lnTo>
                  <a:pt x="2604" y="4"/>
                </a:lnTo>
                <a:lnTo>
                  <a:pt x="2622" y="5"/>
                </a:lnTo>
                <a:lnTo>
                  <a:pt x="2646" y="8"/>
                </a:lnTo>
                <a:lnTo>
                  <a:pt x="2667" y="9"/>
                </a:lnTo>
                <a:lnTo>
                  <a:pt x="2757" y="11"/>
                </a:lnTo>
                <a:lnTo>
                  <a:pt x="2794" y="12"/>
                </a:lnTo>
                <a:lnTo>
                  <a:pt x="2878" y="20"/>
                </a:lnTo>
                <a:lnTo>
                  <a:pt x="2906" y="21"/>
                </a:lnTo>
                <a:lnTo>
                  <a:pt x="2959"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7133" name="SMARTPenAnnotation13"/>
          <p:cNvSpPr>
            <a:spLocks/>
          </p:cNvSpPr>
          <p:nvPr/>
        </p:nvSpPr>
        <p:spPr bwMode="auto">
          <a:xfrm>
            <a:off x="2089150" y="4554538"/>
            <a:ext cx="1457325" cy="46037"/>
          </a:xfrm>
          <a:custGeom>
            <a:avLst/>
            <a:gdLst>
              <a:gd name="T0" fmla="*/ 0 w 918"/>
              <a:gd name="T1" fmla="*/ 0 h 29"/>
              <a:gd name="T2" fmla="*/ 6 w 918"/>
              <a:gd name="T3" fmla="*/ 3 h 29"/>
              <a:gd name="T4" fmla="*/ 9 w 918"/>
              <a:gd name="T5" fmla="*/ 4 h 29"/>
              <a:gd name="T6" fmla="*/ 11 w 918"/>
              <a:gd name="T7" fmla="*/ 4 h 29"/>
              <a:gd name="T8" fmla="*/ 17 w 918"/>
              <a:gd name="T9" fmla="*/ 5 h 29"/>
              <a:gd name="T10" fmla="*/ 19 w 918"/>
              <a:gd name="T11" fmla="*/ 5 h 29"/>
              <a:gd name="T12" fmla="*/ 21 w 918"/>
              <a:gd name="T13" fmla="*/ 6 h 29"/>
              <a:gd name="T14" fmla="*/ 23 w 918"/>
              <a:gd name="T15" fmla="*/ 7 h 29"/>
              <a:gd name="T16" fmla="*/ 25 w 918"/>
              <a:gd name="T17" fmla="*/ 8 h 29"/>
              <a:gd name="T18" fmla="*/ 29 w 918"/>
              <a:gd name="T19" fmla="*/ 9 h 29"/>
              <a:gd name="T20" fmla="*/ 35 w 918"/>
              <a:gd name="T21" fmla="*/ 10 h 29"/>
              <a:gd name="T22" fmla="*/ 55 w 918"/>
              <a:gd name="T23" fmla="*/ 11 h 29"/>
              <a:gd name="T24" fmla="*/ 80 w 918"/>
              <a:gd name="T25" fmla="*/ 11 h 29"/>
              <a:gd name="T26" fmla="*/ 118 w 918"/>
              <a:gd name="T27" fmla="*/ 11 h 29"/>
              <a:gd name="T28" fmla="*/ 126 w 918"/>
              <a:gd name="T29" fmla="*/ 10 h 29"/>
              <a:gd name="T30" fmla="*/ 133 w 918"/>
              <a:gd name="T31" fmla="*/ 9 h 29"/>
              <a:gd name="T32" fmla="*/ 139 w 918"/>
              <a:gd name="T33" fmla="*/ 8 h 29"/>
              <a:gd name="T34" fmla="*/ 147 w 918"/>
              <a:gd name="T35" fmla="*/ 7 h 29"/>
              <a:gd name="T36" fmla="*/ 155 w 918"/>
              <a:gd name="T37" fmla="*/ 7 h 29"/>
              <a:gd name="T38" fmla="*/ 257 w 918"/>
              <a:gd name="T39" fmla="*/ 2 h 29"/>
              <a:gd name="T40" fmla="*/ 322 w 918"/>
              <a:gd name="T41" fmla="*/ 0 h 29"/>
              <a:gd name="T42" fmla="*/ 655 w 918"/>
              <a:gd name="T43" fmla="*/ 0 h 29"/>
              <a:gd name="T44" fmla="*/ 729 w 918"/>
              <a:gd name="T45" fmla="*/ 3 h 29"/>
              <a:gd name="T46" fmla="*/ 754 w 918"/>
              <a:gd name="T47" fmla="*/ 4 h 29"/>
              <a:gd name="T48" fmla="*/ 794 w 918"/>
              <a:gd name="T49" fmla="*/ 8 h 29"/>
              <a:gd name="T50" fmla="*/ 809 w 918"/>
              <a:gd name="T51" fmla="*/ 9 h 29"/>
              <a:gd name="T52" fmla="*/ 821 w 918"/>
              <a:gd name="T53" fmla="*/ 11 h 29"/>
              <a:gd name="T54" fmla="*/ 830 w 918"/>
              <a:gd name="T55" fmla="*/ 13 h 29"/>
              <a:gd name="T56" fmla="*/ 871 w 918"/>
              <a:gd name="T57" fmla="*/ 22 h 29"/>
              <a:gd name="T58" fmla="*/ 882 w 918"/>
              <a:gd name="T59" fmla="*/ 24 h 29"/>
              <a:gd name="T60" fmla="*/ 892 w 918"/>
              <a:gd name="T61" fmla="*/ 25 h 29"/>
              <a:gd name="T62" fmla="*/ 917 w 918"/>
              <a:gd name="T6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8" h="29">
                <a:moveTo>
                  <a:pt x="0" y="0"/>
                </a:moveTo>
                <a:lnTo>
                  <a:pt x="6" y="3"/>
                </a:lnTo>
                <a:lnTo>
                  <a:pt x="9" y="4"/>
                </a:lnTo>
                <a:lnTo>
                  <a:pt x="11" y="4"/>
                </a:lnTo>
                <a:lnTo>
                  <a:pt x="17" y="5"/>
                </a:lnTo>
                <a:lnTo>
                  <a:pt x="19" y="5"/>
                </a:lnTo>
                <a:lnTo>
                  <a:pt x="21" y="6"/>
                </a:lnTo>
                <a:lnTo>
                  <a:pt x="23" y="7"/>
                </a:lnTo>
                <a:lnTo>
                  <a:pt x="25" y="8"/>
                </a:lnTo>
                <a:lnTo>
                  <a:pt x="29" y="9"/>
                </a:lnTo>
                <a:lnTo>
                  <a:pt x="35" y="10"/>
                </a:lnTo>
                <a:lnTo>
                  <a:pt x="55" y="11"/>
                </a:lnTo>
                <a:lnTo>
                  <a:pt x="80" y="11"/>
                </a:lnTo>
                <a:lnTo>
                  <a:pt x="118" y="11"/>
                </a:lnTo>
                <a:lnTo>
                  <a:pt x="126" y="10"/>
                </a:lnTo>
                <a:lnTo>
                  <a:pt x="133" y="9"/>
                </a:lnTo>
                <a:lnTo>
                  <a:pt x="139" y="8"/>
                </a:lnTo>
                <a:lnTo>
                  <a:pt x="147" y="7"/>
                </a:lnTo>
                <a:lnTo>
                  <a:pt x="155" y="7"/>
                </a:lnTo>
                <a:lnTo>
                  <a:pt x="257" y="2"/>
                </a:lnTo>
                <a:lnTo>
                  <a:pt x="322" y="0"/>
                </a:lnTo>
                <a:lnTo>
                  <a:pt x="655" y="0"/>
                </a:lnTo>
                <a:lnTo>
                  <a:pt x="729" y="3"/>
                </a:lnTo>
                <a:lnTo>
                  <a:pt x="754" y="4"/>
                </a:lnTo>
                <a:lnTo>
                  <a:pt x="794" y="8"/>
                </a:lnTo>
                <a:lnTo>
                  <a:pt x="809" y="9"/>
                </a:lnTo>
                <a:lnTo>
                  <a:pt x="821" y="11"/>
                </a:lnTo>
                <a:lnTo>
                  <a:pt x="830" y="13"/>
                </a:lnTo>
                <a:lnTo>
                  <a:pt x="871" y="22"/>
                </a:lnTo>
                <a:lnTo>
                  <a:pt x="882" y="24"/>
                </a:lnTo>
                <a:lnTo>
                  <a:pt x="892" y="25"/>
                </a:lnTo>
                <a:lnTo>
                  <a:pt x="91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75640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52963" name="Rectangle 3"/>
          <p:cNvSpPr>
            <a:spLocks noGrp="1" noChangeArrowheads="1"/>
          </p:cNvSpPr>
          <p:nvPr>
            <p:ph type="body" idx="1"/>
          </p:nvPr>
        </p:nvSpPr>
        <p:spPr>
          <a:xfrm>
            <a:off x="152400" y="152400"/>
            <a:ext cx="5715000" cy="6553200"/>
          </a:xfrm>
        </p:spPr>
        <p:txBody>
          <a:bodyPr/>
          <a:lstStyle/>
          <a:p>
            <a:r>
              <a:rPr lang="en-US" altLang="en-US">
                <a:solidFill>
                  <a:schemeClr val="bg1"/>
                </a:solidFill>
              </a:rPr>
              <a:t>At last, Macbeth hears the bell.  He says, “Hear it not, Duncan, for it is a knell that summons thee to heaven…or to hell.”</a:t>
            </a:r>
          </a:p>
          <a:p>
            <a:r>
              <a:rPr lang="en-US" altLang="en-US">
                <a:solidFill>
                  <a:schemeClr val="bg1"/>
                </a:solidFill>
              </a:rPr>
              <a:t>A knell is a bell tolled at a person’s death to announce the death.</a:t>
            </a:r>
          </a:p>
          <a:p>
            <a:r>
              <a:rPr lang="en-US" altLang="en-US">
                <a:solidFill>
                  <a:schemeClr val="bg1"/>
                </a:solidFill>
              </a:rPr>
              <a:t>Macbeth goes up to kill the king.</a:t>
            </a:r>
          </a:p>
        </p:txBody>
      </p:sp>
      <p:pic>
        <p:nvPicPr>
          <p:cNvPr id="552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3124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2965" name="SMARTPenAnnotation0"/>
          <p:cNvSpPr>
            <a:spLocks/>
          </p:cNvSpPr>
          <p:nvPr/>
        </p:nvSpPr>
        <p:spPr bwMode="auto">
          <a:xfrm>
            <a:off x="776288" y="636588"/>
            <a:ext cx="4440237" cy="96837"/>
          </a:xfrm>
          <a:custGeom>
            <a:avLst/>
            <a:gdLst>
              <a:gd name="T0" fmla="*/ 0 w 2797"/>
              <a:gd name="T1" fmla="*/ 57 h 61"/>
              <a:gd name="T2" fmla="*/ 2 w 2797"/>
              <a:gd name="T3" fmla="*/ 56 h 61"/>
              <a:gd name="T4" fmla="*/ 30 w 2797"/>
              <a:gd name="T5" fmla="*/ 54 h 61"/>
              <a:gd name="T6" fmla="*/ 38 w 2797"/>
              <a:gd name="T7" fmla="*/ 52 h 61"/>
              <a:gd name="T8" fmla="*/ 69 w 2797"/>
              <a:gd name="T9" fmla="*/ 48 h 61"/>
              <a:gd name="T10" fmla="*/ 99 w 2797"/>
              <a:gd name="T11" fmla="*/ 45 h 61"/>
              <a:gd name="T12" fmla="*/ 167 w 2797"/>
              <a:gd name="T13" fmla="*/ 42 h 61"/>
              <a:gd name="T14" fmla="*/ 191 w 2797"/>
              <a:gd name="T15" fmla="*/ 39 h 61"/>
              <a:gd name="T16" fmla="*/ 214 w 2797"/>
              <a:gd name="T17" fmla="*/ 40 h 61"/>
              <a:gd name="T18" fmla="*/ 271 w 2797"/>
              <a:gd name="T19" fmla="*/ 43 h 61"/>
              <a:gd name="T20" fmla="*/ 335 w 2797"/>
              <a:gd name="T21" fmla="*/ 45 h 61"/>
              <a:gd name="T22" fmla="*/ 390 w 2797"/>
              <a:gd name="T23" fmla="*/ 48 h 61"/>
              <a:gd name="T24" fmla="*/ 641 w 2797"/>
              <a:gd name="T25" fmla="*/ 49 h 61"/>
              <a:gd name="T26" fmla="*/ 675 w 2797"/>
              <a:gd name="T27" fmla="*/ 52 h 61"/>
              <a:gd name="T28" fmla="*/ 796 w 2797"/>
              <a:gd name="T29" fmla="*/ 55 h 61"/>
              <a:gd name="T30" fmla="*/ 1159 w 2797"/>
              <a:gd name="T31" fmla="*/ 53 h 61"/>
              <a:gd name="T32" fmla="*/ 1235 w 2797"/>
              <a:gd name="T33" fmla="*/ 49 h 61"/>
              <a:gd name="T34" fmla="*/ 1262 w 2797"/>
              <a:gd name="T35" fmla="*/ 46 h 61"/>
              <a:gd name="T36" fmla="*/ 1355 w 2797"/>
              <a:gd name="T37" fmla="*/ 43 h 61"/>
              <a:gd name="T38" fmla="*/ 1383 w 2797"/>
              <a:gd name="T39" fmla="*/ 40 h 61"/>
              <a:gd name="T40" fmla="*/ 1486 w 2797"/>
              <a:gd name="T41" fmla="*/ 37 h 61"/>
              <a:gd name="T42" fmla="*/ 1626 w 2797"/>
              <a:gd name="T43" fmla="*/ 32 h 61"/>
              <a:gd name="T44" fmla="*/ 1670 w 2797"/>
              <a:gd name="T45" fmla="*/ 29 h 61"/>
              <a:gd name="T46" fmla="*/ 1765 w 2797"/>
              <a:gd name="T47" fmla="*/ 26 h 61"/>
              <a:gd name="T48" fmla="*/ 1791 w 2797"/>
              <a:gd name="T49" fmla="*/ 24 h 61"/>
              <a:gd name="T50" fmla="*/ 1948 w 2797"/>
              <a:gd name="T51" fmla="*/ 21 h 61"/>
              <a:gd name="T52" fmla="*/ 1992 w 2797"/>
              <a:gd name="T53" fmla="*/ 18 h 61"/>
              <a:gd name="T54" fmla="*/ 2117 w 2797"/>
              <a:gd name="T55" fmla="*/ 15 h 61"/>
              <a:gd name="T56" fmla="*/ 2201 w 2797"/>
              <a:gd name="T57" fmla="*/ 12 h 61"/>
              <a:gd name="T58" fmla="*/ 2323 w 2797"/>
              <a:gd name="T59" fmla="*/ 10 h 61"/>
              <a:gd name="T60" fmla="*/ 2361 w 2797"/>
              <a:gd name="T61" fmla="*/ 7 h 61"/>
              <a:gd name="T62" fmla="*/ 2520 w 2797"/>
              <a:gd name="T63" fmla="*/ 4 h 61"/>
              <a:gd name="T64" fmla="*/ 2649 w 2797"/>
              <a:gd name="T65" fmla="*/ 2 h 61"/>
              <a:gd name="T66" fmla="*/ 2697 w 2797"/>
              <a:gd name="T67" fmla="*/ 0 h 61"/>
              <a:gd name="T68" fmla="*/ 2713 w 2797"/>
              <a:gd name="T69" fmla="*/ 2 h 61"/>
              <a:gd name="T70" fmla="*/ 2796 w 2797"/>
              <a:gd name="T71"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7" h="61">
                <a:moveTo>
                  <a:pt x="0" y="60"/>
                </a:moveTo>
                <a:lnTo>
                  <a:pt x="0" y="57"/>
                </a:lnTo>
                <a:lnTo>
                  <a:pt x="1" y="56"/>
                </a:lnTo>
                <a:lnTo>
                  <a:pt x="2" y="56"/>
                </a:lnTo>
                <a:lnTo>
                  <a:pt x="3" y="55"/>
                </a:lnTo>
                <a:lnTo>
                  <a:pt x="30" y="54"/>
                </a:lnTo>
                <a:lnTo>
                  <a:pt x="34" y="53"/>
                </a:lnTo>
                <a:lnTo>
                  <a:pt x="38" y="52"/>
                </a:lnTo>
                <a:lnTo>
                  <a:pt x="52" y="50"/>
                </a:lnTo>
                <a:lnTo>
                  <a:pt x="69" y="48"/>
                </a:lnTo>
                <a:lnTo>
                  <a:pt x="80" y="46"/>
                </a:lnTo>
                <a:lnTo>
                  <a:pt x="99" y="45"/>
                </a:lnTo>
                <a:lnTo>
                  <a:pt x="157" y="43"/>
                </a:lnTo>
                <a:lnTo>
                  <a:pt x="167" y="42"/>
                </a:lnTo>
                <a:lnTo>
                  <a:pt x="175" y="40"/>
                </a:lnTo>
                <a:lnTo>
                  <a:pt x="191" y="39"/>
                </a:lnTo>
                <a:lnTo>
                  <a:pt x="206" y="39"/>
                </a:lnTo>
                <a:lnTo>
                  <a:pt x="214" y="40"/>
                </a:lnTo>
                <a:lnTo>
                  <a:pt x="221" y="41"/>
                </a:lnTo>
                <a:lnTo>
                  <a:pt x="271" y="43"/>
                </a:lnTo>
                <a:lnTo>
                  <a:pt x="325" y="44"/>
                </a:lnTo>
                <a:lnTo>
                  <a:pt x="335" y="45"/>
                </a:lnTo>
                <a:lnTo>
                  <a:pt x="345" y="46"/>
                </a:lnTo>
                <a:lnTo>
                  <a:pt x="390" y="48"/>
                </a:lnTo>
                <a:lnTo>
                  <a:pt x="469" y="49"/>
                </a:lnTo>
                <a:lnTo>
                  <a:pt x="641" y="49"/>
                </a:lnTo>
                <a:lnTo>
                  <a:pt x="664" y="51"/>
                </a:lnTo>
                <a:lnTo>
                  <a:pt x="675" y="52"/>
                </a:lnTo>
                <a:lnTo>
                  <a:pt x="709" y="54"/>
                </a:lnTo>
                <a:lnTo>
                  <a:pt x="796" y="55"/>
                </a:lnTo>
                <a:lnTo>
                  <a:pt x="1123" y="55"/>
                </a:lnTo>
                <a:lnTo>
                  <a:pt x="1159" y="53"/>
                </a:lnTo>
                <a:lnTo>
                  <a:pt x="1176" y="52"/>
                </a:lnTo>
                <a:lnTo>
                  <a:pt x="1235" y="49"/>
                </a:lnTo>
                <a:lnTo>
                  <a:pt x="1248" y="48"/>
                </a:lnTo>
                <a:lnTo>
                  <a:pt x="1262" y="46"/>
                </a:lnTo>
                <a:lnTo>
                  <a:pt x="1288" y="45"/>
                </a:lnTo>
                <a:lnTo>
                  <a:pt x="1355" y="43"/>
                </a:lnTo>
                <a:lnTo>
                  <a:pt x="1369" y="42"/>
                </a:lnTo>
                <a:lnTo>
                  <a:pt x="1383" y="40"/>
                </a:lnTo>
                <a:lnTo>
                  <a:pt x="1411" y="39"/>
                </a:lnTo>
                <a:lnTo>
                  <a:pt x="1486" y="37"/>
                </a:lnTo>
                <a:lnTo>
                  <a:pt x="1549" y="34"/>
                </a:lnTo>
                <a:lnTo>
                  <a:pt x="1626" y="32"/>
                </a:lnTo>
                <a:lnTo>
                  <a:pt x="1655" y="31"/>
                </a:lnTo>
                <a:lnTo>
                  <a:pt x="1670" y="29"/>
                </a:lnTo>
                <a:lnTo>
                  <a:pt x="1711" y="27"/>
                </a:lnTo>
                <a:lnTo>
                  <a:pt x="1765" y="26"/>
                </a:lnTo>
                <a:lnTo>
                  <a:pt x="1778" y="25"/>
                </a:lnTo>
                <a:lnTo>
                  <a:pt x="1791" y="24"/>
                </a:lnTo>
                <a:lnTo>
                  <a:pt x="1830" y="22"/>
                </a:lnTo>
                <a:lnTo>
                  <a:pt x="1948" y="21"/>
                </a:lnTo>
                <a:lnTo>
                  <a:pt x="1978" y="19"/>
                </a:lnTo>
                <a:lnTo>
                  <a:pt x="1992" y="18"/>
                </a:lnTo>
                <a:lnTo>
                  <a:pt x="2035" y="16"/>
                </a:lnTo>
                <a:lnTo>
                  <a:pt x="2117" y="15"/>
                </a:lnTo>
                <a:lnTo>
                  <a:pt x="2187" y="14"/>
                </a:lnTo>
                <a:lnTo>
                  <a:pt x="2201" y="12"/>
                </a:lnTo>
                <a:lnTo>
                  <a:pt x="2241" y="10"/>
                </a:lnTo>
                <a:lnTo>
                  <a:pt x="2323" y="10"/>
                </a:lnTo>
                <a:lnTo>
                  <a:pt x="2349" y="8"/>
                </a:lnTo>
                <a:lnTo>
                  <a:pt x="2361" y="7"/>
                </a:lnTo>
                <a:lnTo>
                  <a:pt x="2399" y="5"/>
                </a:lnTo>
                <a:lnTo>
                  <a:pt x="2520" y="4"/>
                </a:lnTo>
                <a:lnTo>
                  <a:pt x="2623" y="4"/>
                </a:lnTo>
                <a:lnTo>
                  <a:pt x="2649" y="2"/>
                </a:lnTo>
                <a:lnTo>
                  <a:pt x="2661" y="1"/>
                </a:lnTo>
                <a:lnTo>
                  <a:pt x="2697" y="0"/>
                </a:lnTo>
                <a:lnTo>
                  <a:pt x="2705" y="0"/>
                </a:lnTo>
                <a:lnTo>
                  <a:pt x="2713" y="2"/>
                </a:lnTo>
                <a:lnTo>
                  <a:pt x="2733" y="3"/>
                </a:lnTo>
                <a:lnTo>
                  <a:pt x="2796" y="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2966" name="SMARTPenAnnotation1"/>
          <p:cNvSpPr>
            <a:spLocks/>
          </p:cNvSpPr>
          <p:nvPr/>
        </p:nvSpPr>
        <p:spPr bwMode="auto">
          <a:xfrm>
            <a:off x="679450" y="1152525"/>
            <a:ext cx="822325" cy="63500"/>
          </a:xfrm>
          <a:custGeom>
            <a:avLst/>
            <a:gdLst>
              <a:gd name="T0" fmla="*/ 0 w 518"/>
              <a:gd name="T1" fmla="*/ 33 h 40"/>
              <a:gd name="T2" fmla="*/ 5 w 518"/>
              <a:gd name="T3" fmla="*/ 36 h 40"/>
              <a:gd name="T4" fmla="*/ 8 w 518"/>
              <a:gd name="T5" fmla="*/ 37 h 40"/>
              <a:gd name="T6" fmla="*/ 15 w 518"/>
              <a:gd name="T7" fmla="*/ 38 h 40"/>
              <a:gd name="T8" fmla="*/ 26 w 518"/>
              <a:gd name="T9" fmla="*/ 39 h 40"/>
              <a:gd name="T10" fmla="*/ 117 w 518"/>
              <a:gd name="T11" fmla="*/ 39 h 40"/>
              <a:gd name="T12" fmla="*/ 125 w 518"/>
              <a:gd name="T13" fmla="*/ 38 h 40"/>
              <a:gd name="T14" fmla="*/ 132 w 518"/>
              <a:gd name="T15" fmla="*/ 37 h 40"/>
              <a:gd name="T16" fmla="*/ 138 w 518"/>
              <a:gd name="T17" fmla="*/ 36 h 40"/>
              <a:gd name="T18" fmla="*/ 146 w 518"/>
              <a:gd name="T19" fmla="*/ 35 h 40"/>
              <a:gd name="T20" fmla="*/ 154 w 518"/>
              <a:gd name="T21" fmla="*/ 35 h 40"/>
              <a:gd name="T22" fmla="*/ 162 w 518"/>
              <a:gd name="T23" fmla="*/ 34 h 40"/>
              <a:gd name="T24" fmla="*/ 171 w 518"/>
              <a:gd name="T25" fmla="*/ 33 h 40"/>
              <a:gd name="T26" fmla="*/ 179 w 518"/>
              <a:gd name="T27" fmla="*/ 32 h 40"/>
              <a:gd name="T28" fmla="*/ 186 w 518"/>
              <a:gd name="T29" fmla="*/ 31 h 40"/>
              <a:gd name="T30" fmla="*/ 194 w 518"/>
              <a:gd name="T31" fmla="*/ 30 h 40"/>
              <a:gd name="T32" fmla="*/ 209 w 518"/>
              <a:gd name="T33" fmla="*/ 29 h 40"/>
              <a:gd name="T34" fmla="*/ 218 w 518"/>
              <a:gd name="T35" fmla="*/ 28 h 40"/>
              <a:gd name="T36" fmla="*/ 226 w 518"/>
              <a:gd name="T37" fmla="*/ 26 h 40"/>
              <a:gd name="T38" fmla="*/ 244 w 518"/>
              <a:gd name="T39" fmla="*/ 23 h 40"/>
              <a:gd name="T40" fmla="*/ 262 w 518"/>
              <a:gd name="T41" fmla="*/ 20 h 40"/>
              <a:gd name="T42" fmla="*/ 272 w 518"/>
              <a:gd name="T43" fmla="*/ 19 h 40"/>
              <a:gd name="T44" fmla="*/ 281 w 518"/>
              <a:gd name="T45" fmla="*/ 18 h 40"/>
              <a:gd name="T46" fmla="*/ 290 w 518"/>
              <a:gd name="T47" fmla="*/ 18 h 40"/>
              <a:gd name="T48" fmla="*/ 299 w 518"/>
              <a:gd name="T49" fmla="*/ 17 h 40"/>
              <a:gd name="T50" fmla="*/ 307 w 518"/>
              <a:gd name="T51" fmla="*/ 15 h 40"/>
              <a:gd name="T52" fmla="*/ 315 w 518"/>
              <a:gd name="T53" fmla="*/ 14 h 40"/>
              <a:gd name="T54" fmla="*/ 324 w 518"/>
              <a:gd name="T55" fmla="*/ 13 h 40"/>
              <a:gd name="T56" fmla="*/ 333 w 518"/>
              <a:gd name="T57" fmla="*/ 12 h 40"/>
              <a:gd name="T58" fmla="*/ 342 w 518"/>
              <a:gd name="T59" fmla="*/ 12 h 40"/>
              <a:gd name="T60" fmla="*/ 350 w 518"/>
              <a:gd name="T61" fmla="*/ 11 h 40"/>
              <a:gd name="T62" fmla="*/ 358 w 518"/>
              <a:gd name="T63" fmla="*/ 10 h 40"/>
              <a:gd name="T64" fmla="*/ 366 w 518"/>
              <a:gd name="T65" fmla="*/ 8 h 40"/>
              <a:gd name="T66" fmla="*/ 374 w 518"/>
              <a:gd name="T67" fmla="*/ 7 h 40"/>
              <a:gd name="T68" fmla="*/ 389 w 518"/>
              <a:gd name="T69" fmla="*/ 6 h 40"/>
              <a:gd name="T70" fmla="*/ 397 w 518"/>
              <a:gd name="T71" fmla="*/ 5 h 40"/>
              <a:gd name="T72" fmla="*/ 404 w 518"/>
              <a:gd name="T73" fmla="*/ 4 h 40"/>
              <a:gd name="T74" fmla="*/ 412 w 518"/>
              <a:gd name="T75" fmla="*/ 3 h 40"/>
              <a:gd name="T76" fmla="*/ 419 w 518"/>
              <a:gd name="T77" fmla="*/ 2 h 40"/>
              <a:gd name="T78" fmla="*/ 431 w 518"/>
              <a:gd name="T79" fmla="*/ 0 h 40"/>
              <a:gd name="T80" fmla="*/ 460 w 518"/>
              <a:gd name="T81" fmla="*/ 0 h 40"/>
              <a:gd name="T82" fmla="*/ 517 w 518"/>
              <a:gd name="T8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40">
                <a:moveTo>
                  <a:pt x="0" y="33"/>
                </a:moveTo>
                <a:lnTo>
                  <a:pt x="5" y="36"/>
                </a:lnTo>
                <a:lnTo>
                  <a:pt x="8" y="37"/>
                </a:lnTo>
                <a:lnTo>
                  <a:pt x="15" y="38"/>
                </a:lnTo>
                <a:lnTo>
                  <a:pt x="26" y="39"/>
                </a:lnTo>
                <a:lnTo>
                  <a:pt x="117" y="39"/>
                </a:lnTo>
                <a:lnTo>
                  <a:pt x="125" y="38"/>
                </a:lnTo>
                <a:lnTo>
                  <a:pt x="132" y="37"/>
                </a:lnTo>
                <a:lnTo>
                  <a:pt x="138" y="36"/>
                </a:lnTo>
                <a:lnTo>
                  <a:pt x="146" y="35"/>
                </a:lnTo>
                <a:lnTo>
                  <a:pt x="154" y="35"/>
                </a:lnTo>
                <a:lnTo>
                  <a:pt x="162" y="34"/>
                </a:lnTo>
                <a:lnTo>
                  <a:pt x="171" y="33"/>
                </a:lnTo>
                <a:lnTo>
                  <a:pt x="179" y="32"/>
                </a:lnTo>
                <a:lnTo>
                  <a:pt x="186" y="31"/>
                </a:lnTo>
                <a:lnTo>
                  <a:pt x="194" y="30"/>
                </a:lnTo>
                <a:lnTo>
                  <a:pt x="209" y="29"/>
                </a:lnTo>
                <a:lnTo>
                  <a:pt x="218" y="28"/>
                </a:lnTo>
                <a:lnTo>
                  <a:pt x="226" y="26"/>
                </a:lnTo>
                <a:lnTo>
                  <a:pt x="244" y="23"/>
                </a:lnTo>
                <a:lnTo>
                  <a:pt x="262" y="20"/>
                </a:lnTo>
                <a:lnTo>
                  <a:pt x="272" y="19"/>
                </a:lnTo>
                <a:lnTo>
                  <a:pt x="281" y="18"/>
                </a:lnTo>
                <a:lnTo>
                  <a:pt x="290" y="18"/>
                </a:lnTo>
                <a:lnTo>
                  <a:pt x="299" y="17"/>
                </a:lnTo>
                <a:lnTo>
                  <a:pt x="307" y="15"/>
                </a:lnTo>
                <a:lnTo>
                  <a:pt x="315" y="14"/>
                </a:lnTo>
                <a:lnTo>
                  <a:pt x="324" y="13"/>
                </a:lnTo>
                <a:lnTo>
                  <a:pt x="333" y="12"/>
                </a:lnTo>
                <a:lnTo>
                  <a:pt x="342" y="12"/>
                </a:lnTo>
                <a:lnTo>
                  <a:pt x="350" y="11"/>
                </a:lnTo>
                <a:lnTo>
                  <a:pt x="358" y="10"/>
                </a:lnTo>
                <a:lnTo>
                  <a:pt x="366" y="8"/>
                </a:lnTo>
                <a:lnTo>
                  <a:pt x="374" y="7"/>
                </a:lnTo>
                <a:lnTo>
                  <a:pt x="389" y="6"/>
                </a:lnTo>
                <a:lnTo>
                  <a:pt x="397" y="5"/>
                </a:lnTo>
                <a:lnTo>
                  <a:pt x="404" y="4"/>
                </a:lnTo>
                <a:lnTo>
                  <a:pt x="412" y="3"/>
                </a:lnTo>
                <a:lnTo>
                  <a:pt x="419" y="2"/>
                </a:lnTo>
                <a:lnTo>
                  <a:pt x="431" y="0"/>
                </a:lnTo>
                <a:lnTo>
                  <a:pt x="460" y="0"/>
                </a:lnTo>
                <a:lnTo>
                  <a:pt x="517"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2967" name="SMARTPenAnnotation2"/>
          <p:cNvSpPr>
            <a:spLocks/>
          </p:cNvSpPr>
          <p:nvPr/>
        </p:nvSpPr>
        <p:spPr bwMode="auto">
          <a:xfrm>
            <a:off x="795338" y="3160713"/>
            <a:ext cx="4260850" cy="100012"/>
          </a:xfrm>
          <a:custGeom>
            <a:avLst/>
            <a:gdLst>
              <a:gd name="T0" fmla="*/ 0 w 2684"/>
              <a:gd name="T1" fmla="*/ 0 h 63"/>
              <a:gd name="T2" fmla="*/ 6 w 2684"/>
              <a:gd name="T3" fmla="*/ 0 h 63"/>
              <a:gd name="T4" fmla="*/ 12 w 2684"/>
              <a:gd name="T5" fmla="*/ 2 h 63"/>
              <a:gd name="T6" fmla="*/ 15 w 2684"/>
              <a:gd name="T7" fmla="*/ 3 h 63"/>
              <a:gd name="T8" fmla="*/ 26 w 2684"/>
              <a:gd name="T9" fmla="*/ 5 h 63"/>
              <a:gd name="T10" fmla="*/ 87 w 2684"/>
              <a:gd name="T11" fmla="*/ 6 h 63"/>
              <a:gd name="T12" fmla="*/ 343 w 2684"/>
              <a:gd name="T13" fmla="*/ 6 h 63"/>
              <a:gd name="T14" fmla="*/ 359 w 2684"/>
              <a:gd name="T15" fmla="*/ 8 h 63"/>
              <a:gd name="T16" fmla="*/ 367 w 2684"/>
              <a:gd name="T17" fmla="*/ 9 h 63"/>
              <a:gd name="T18" fmla="*/ 389 w 2684"/>
              <a:gd name="T19" fmla="*/ 11 h 63"/>
              <a:gd name="T20" fmla="*/ 468 w 2684"/>
              <a:gd name="T21" fmla="*/ 11 h 63"/>
              <a:gd name="T22" fmla="*/ 540 w 2684"/>
              <a:gd name="T23" fmla="*/ 11 h 63"/>
              <a:gd name="T24" fmla="*/ 574 w 2684"/>
              <a:gd name="T25" fmla="*/ 13 h 63"/>
              <a:gd name="T26" fmla="*/ 614 w 2684"/>
              <a:gd name="T27" fmla="*/ 15 h 63"/>
              <a:gd name="T28" fmla="*/ 658 w 2684"/>
              <a:gd name="T29" fmla="*/ 17 h 63"/>
              <a:gd name="T30" fmla="*/ 709 w 2684"/>
              <a:gd name="T31" fmla="*/ 21 h 63"/>
              <a:gd name="T32" fmla="*/ 735 w 2684"/>
              <a:gd name="T33" fmla="*/ 22 h 63"/>
              <a:gd name="T34" fmla="*/ 747 w 2684"/>
              <a:gd name="T35" fmla="*/ 23 h 63"/>
              <a:gd name="T36" fmla="*/ 758 w 2684"/>
              <a:gd name="T37" fmla="*/ 24 h 63"/>
              <a:gd name="T38" fmla="*/ 770 w 2684"/>
              <a:gd name="T39" fmla="*/ 25 h 63"/>
              <a:gd name="T40" fmla="*/ 953 w 2684"/>
              <a:gd name="T41" fmla="*/ 39 h 63"/>
              <a:gd name="T42" fmla="*/ 976 w 2684"/>
              <a:gd name="T43" fmla="*/ 41 h 63"/>
              <a:gd name="T44" fmla="*/ 996 w 2684"/>
              <a:gd name="T45" fmla="*/ 42 h 63"/>
              <a:gd name="T46" fmla="*/ 1027 w 2684"/>
              <a:gd name="T47" fmla="*/ 44 h 63"/>
              <a:gd name="T48" fmla="*/ 1074 w 2684"/>
              <a:gd name="T49" fmla="*/ 48 h 63"/>
              <a:gd name="T50" fmla="*/ 1102 w 2684"/>
              <a:gd name="T51" fmla="*/ 51 h 63"/>
              <a:gd name="T52" fmla="*/ 1125 w 2684"/>
              <a:gd name="T53" fmla="*/ 53 h 63"/>
              <a:gd name="T54" fmla="*/ 1145 w 2684"/>
              <a:gd name="T55" fmla="*/ 54 h 63"/>
              <a:gd name="T56" fmla="*/ 1292 w 2684"/>
              <a:gd name="T57" fmla="*/ 61 h 63"/>
              <a:gd name="T58" fmla="*/ 1369 w 2684"/>
              <a:gd name="T59" fmla="*/ 62 h 63"/>
              <a:gd name="T60" fmla="*/ 1454 w 2684"/>
              <a:gd name="T61" fmla="*/ 62 h 63"/>
              <a:gd name="T62" fmla="*/ 1487 w 2684"/>
              <a:gd name="T63" fmla="*/ 60 h 63"/>
              <a:gd name="T64" fmla="*/ 1501 w 2684"/>
              <a:gd name="T65" fmla="*/ 59 h 63"/>
              <a:gd name="T66" fmla="*/ 1632 w 2684"/>
              <a:gd name="T67" fmla="*/ 54 h 63"/>
              <a:gd name="T68" fmla="*/ 1973 w 2684"/>
              <a:gd name="T69" fmla="*/ 46 h 63"/>
              <a:gd name="T70" fmla="*/ 2050 w 2684"/>
              <a:gd name="T71" fmla="*/ 45 h 63"/>
              <a:gd name="T72" fmla="*/ 2082 w 2684"/>
              <a:gd name="T73" fmla="*/ 44 h 63"/>
              <a:gd name="T74" fmla="*/ 2101 w 2684"/>
              <a:gd name="T75" fmla="*/ 42 h 63"/>
              <a:gd name="T76" fmla="*/ 2144 w 2684"/>
              <a:gd name="T77" fmla="*/ 40 h 63"/>
              <a:gd name="T78" fmla="*/ 2221 w 2684"/>
              <a:gd name="T79" fmla="*/ 40 h 63"/>
              <a:gd name="T80" fmla="*/ 2290 w 2684"/>
              <a:gd name="T81" fmla="*/ 39 h 63"/>
              <a:gd name="T82" fmla="*/ 2333 w 2684"/>
              <a:gd name="T83" fmla="*/ 37 h 63"/>
              <a:gd name="T84" fmla="*/ 2396 w 2684"/>
              <a:gd name="T85" fmla="*/ 38 h 63"/>
              <a:gd name="T86" fmla="*/ 2475 w 2684"/>
              <a:gd name="T87" fmla="*/ 40 h 63"/>
              <a:gd name="T88" fmla="*/ 2618 w 2684"/>
              <a:gd name="T89" fmla="*/ 40 h 63"/>
              <a:gd name="T90" fmla="*/ 2629 w 2684"/>
              <a:gd name="T91" fmla="*/ 41 h 63"/>
              <a:gd name="T92" fmla="*/ 2634 w 2684"/>
              <a:gd name="T93" fmla="*/ 43 h 63"/>
              <a:gd name="T94" fmla="*/ 2647 w 2684"/>
              <a:gd name="T95" fmla="*/ 44 h 63"/>
              <a:gd name="T96" fmla="*/ 2663 w 2684"/>
              <a:gd name="T97" fmla="*/ 46 h 63"/>
              <a:gd name="T98" fmla="*/ 2667 w 2684"/>
              <a:gd name="T99" fmla="*/ 47 h 63"/>
              <a:gd name="T100" fmla="*/ 2683 w 2684"/>
              <a:gd name="T10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4" h="63">
                <a:moveTo>
                  <a:pt x="0" y="0"/>
                </a:moveTo>
                <a:lnTo>
                  <a:pt x="6" y="0"/>
                </a:lnTo>
                <a:lnTo>
                  <a:pt x="12" y="2"/>
                </a:lnTo>
                <a:lnTo>
                  <a:pt x="15" y="3"/>
                </a:lnTo>
                <a:lnTo>
                  <a:pt x="26" y="5"/>
                </a:lnTo>
                <a:lnTo>
                  <a:pt x="87" y="6"/>
                </a:lnTo>
                <a:lnTo>
                  <a:pt x="343" y="6"/>
                </a:lnTo>
                <a:lnTo>
                  <a:pt x="359" y="8"/>
                </a:lnTo>
                <a:lnTo>
                  <a:pt x="367" y="9"/>
                </a:lnTo>
                <a:lnTo>
                  <a:pt x="389" y="11"/>
                </a:lnTo>
                <a:lnTo>
                  <a:pt x="468" y="11"/>
                </a:lnTo>
                <a:lnTo>
                  <a:pt x="540" y="11"/>
                </a:lnTo>
                <a:lnTo>
                  <a:pt x="574" y="13"/>
                </a:lnTo>
                <a:lnTo>
                  <a:pt x="614" y="15"/>
                </a:lnTo>
                <a:lnTo>
                  <a:pt x="658" y="17"/>
                </a:lnTo>
                <a:lnTo>
                  <a:pt x="709" y="21"/>
                </a:lnTo>
                <a:lnTo>
                  <a:pt x="735" y="22"/>
                </a:lnTo>
                <a:lnTo>
                  <a:pt x="747" y="23"/>
                </a:lnTo>
                <a:lnTo>
                  <a:pt x="758" y="24"/>
                </a:lnTo>
                <a:lnTo>
                  <a:pt x="770" y="25"/>
                </a:lnTo>
                <a:lnTo>
                  <a:pt x="953" y="39"/>
                </a:lnTo>
                <a:lnTo>
                  <a:pt x="976" y="41"/>
                </a:lnTo>
                <a:lnTo>
                  <a:pt x="996" y="42"/>
                </a:lnTo>
                <a:lnTo>
                  <a:pt x="1027" y="44"/>
                </a:lnTo>
                <a:lnTo>
                  <a:pt x="1074" y="48"/>
                </a:lnTo>
                <a:lnTo>
                  <a:pt x="1102" y="51"/>
                </a:lnTo>
                <a:lnTo>
                  <a:pt x="1125" y="53"/>
                </a:lnTo>
                <a:lnTo>
                  <a:pt x="1145" y="54"/>
                </a:lnTo>
                <a:lnTo>
                  <a:pt x="1292" y="61"/>
                </a:lnTo>
                <a:lnTo>
                  <a:pt x="1369" y="62"/>
                </a:lnTo>
                <a:lnTo>
                  <a:pt x="1454" y="62"/>
                </a:lnTo>
                <a:lnTo>
                  <a:pt x="1487" y="60"/>
                </a:lnTo>
                <a:lnTo>
                  <a:pt x="1501" y="59"/>
                </a:lnTo>
                <a:lnTo>
                  <a:pt x="1632" y="54"/>
                </a:lnTo>
                <a:lnTo>
                  <a:pt x="1973" y="46"/>
                </a:lnTo>
                <a:lnTo>
                  <a:pt x="2050" y="45"/>
                </a:lnTo>
                <a:lnTo>
                  <a:pt x="2082" y="44"/>
                </a:lnTo>
                <a:lnTo>
                  <a:pt x="2101" y="42"/>
                </a:lnTo>
                <a:lnTo>
                  <a:pt x="2144" y="40"/>
                </a:lnTo>
                <a:lnTo>
                  <a:pt x="2221" y="40"/>
                </a:lnTo>
                <a:lnTo>
                  <a:pt x="2290" y="39"/>
                </a:lnTo>
                <a:lnTo>
                  <a:pt x="2333" y="37"/>
                </a:lnTo>
                <a:lnTo>
                  <a:pt x="2396" y="38"/>
                </a:lnTo>
                <a:lnTo>
                  <a:pt x="2475" y="40"/>
                </a:lnTo>
                <a:lnTo>
                  <a:pt x="2618" y="40"/>
                </a:lnTo>
                <a:lnTo>
                  <a:pt x="2629" y="41"/>
                </a:lnTo>
                <a:lnTo>
                  <a:pt x="2634" y="43"/>
                </a:lnTo>
                <a:lnTo>
                  <a:pt x="2647" y="44"/>
                </a:lnTo>
                <a:lnTo>
                  <a:pt x="2663" y="46"/>
                </a:lnTo>
                <a:lnTo>
                  <a:pt x="2667" y="47"/>
                </a:lnTo>
                <a:lnTo>
                  <a:pt x="2683"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2968" name="SMARTPenAnnotation3"/>
          <p:cNvSpPr>
            <a:spLocks/>
          </p:cNvSpPr>
          <p:nvPr/>
        </p:nvSpPr>
        <p:spPr bwMode="auto">
          <a:xfrm>
            <a:off x="919163" y="3665538"/>
            <a:ext cx="2316162" cy="77787"/>
          </a:xfrm>
          <a:custGeom>
            <a:avLst/>
            <a:gdLst>
              <a:gd name="T0" fmla="*/ 0 w 1459"/>
              <a:gd name="T1" fmla="*/ 48 h 49"/>
              <a:gd name="T2" fmla="*/ 20 w 1459"/>
              <a:gd name="T3" fmla="*/ 47 h 49"/>
              <a:gd name="T4" fmla="*/ 56 w 1459"/>
              <a:gd name="T5" fmla="*/ 43 h 49"/>
              <a:gd name="T6" fmla="*/ 95 w 1459"/>
              <a:gd name="T7" fmla="*/ 40 h 49"/>
              <a:gd name="T8" fmla="*/ 122 w 1459"/>
              <a:gd name="T9" fmla="*/ 38 h 49"/>
              <a:gd name="T10" fmla="*/ 141 w 1459"/>
              <a:gd name="T11" fmla="*/ 37 h 49"/>
              <a:gd name="T12" fmla="*/ 150 w 1459"/>
              <a:gd name="T13" fmla="*/ 35 h 49"/>
              <a:gd name="T14" fmla="*/ 158 w 1459"/>
              <a:gd name="T15" fmla="*/ 34 h 49"/>
              <a:gd name="T16" fmla="*/ 196 w 1459"/>
              <a:gd name="T17" fmla="*/ 29 h 49"/>
              <a:gd name="T18" fmla="*/ 221 w 1459"/>
              <a:gd name="T19" fmla="*/ 26 h 49"/>
              <a:gd name="T20" fmla="*/ 248 w 1459"/>
              <a:gd name="T21" fmla="*/ 23 h 49"/>
              <a:gd name="T22" fmla="*/ 333 w 1459"/>
              <a:gd name="T23" fmla="*/ 16 h 49"/>
              <a:gd name="T24" fmla="*/ 351 w 1459"/>
              <a:gd name="T25" fmla="*/ 14 h 49"/>
              <a:gd name="T26" fmla="*/ 365 w 1459"/>
              <a:gd name="T27" fmla="*/ 12 h 49"/>
              <a:gd name="T28" fmla="*/ 385 w 1459"/>
              <a:gd name="T29" fmla="*/ 11 h 49"/>
              <a:gd name="T30" fmla="*/ 436 w 1459"/>
              <a:gd name="T31" fmla="*/ 7 h 49"/>
              <a:gd name="T32" fmla="*/ 528 w 1459"/>
              <a:gd name="T33" fmla="*/ 1 h 49"/>
              <a:gd name="T34" fmla="*/ 554 w 1459"/>
              <a:gd name="T35" fmla="*/ 0 h 49"/>
              <a:gd name="T36" fmla="*/ 596 w 1459"/>
              <a:gd name="T37" fmla="*/ 1 h 49"/>
              <a:gd name="T38" fmla="*/ 639 w 1459"/>
              <a:gd name="T39" fmla="*/ 2 h 49"/>
              <a:gd name="T40" fmla="*/ 723 w 1459"/>
              <a:gd name="T41" fmla="*/ 3 h 49"/>
              <a:gd name="T42" fmla="*/ 740 w 1459"/>
              <a:gd name="T43" fmla="*/ 3 h 49"/>
              <a:gd name="T44" fmla="*/ 755 w 1459"/>
              <a:gd name="T45" fmla="*/ 5 h 49"/>
              <a:gd name="T46" fmla="*/ 768 w 1459"/>
              <a:gd name="T47" fmla="*/ 6 h 49"/>
              <a:gd name="T48" fmla="*/ 829 w 1459"/>
              <a:gd name="T49" fmla="*/ 9 h 49"/>
              <a:gd name="T50" fmla="*/ 923 w 1459"/>
              <a:gd name="T51" fmla="*/ 13 h 49"/>
              <a:gd name="T52" fmla="*/ 971 w 1459"/>
              <a:gd name="T53" fmla="*/ 14 h 49"/>
              <a:gd name="T54" fmla="*/ 1045 w 1459"/>
              <a:gd name="T55" fmla="*/ 14 h 49"/>
              <a:gd name="T56" fmla="*/ 1070 w 1459"/>
              <a:gd name="T57" fmla="*/ 13 h 49"/>
              <a:gd name="T58" fmla="*/ 1220 w 1459"/>
              <a:gd name="T59" fmla="*/ 7 h 49"/>
              <a:gd name="T60" fmla="*/ 1283 w 1459"/>
              <a:gd name="T61" fmla="*/ 4 h 49"/>
              <a:gd name="T62" fmla="*/ 1326 w 1459"/>
              <a:gd name="T63" fmla="*/ 3 h 49"/>
              <a:gd name="T64" fmla="*/ 1362 w 1459"/>
              <a:gd name="T65" fmla="*/ 4 h 49"/>
              <a:gd name="T66" fmla="*/ 1373 w 1459"/>
              <a:gd name="T67" fmla="*/ 5 h 49"/>
              <a:gd name="T68" fmla="*/ 1386 w 1459"/>
              <a:gd name="T69" fmla="*/ 6 h 49"/>
              <a:gd name="T70" fmla="*/ 1398 w 1459"/>
              <a:gd name="T71" fmla="*/ 7 h 49"/>
              <a:gd name="T72" fmla="*/ 1407 w 1459"/>
              <a:gd name="T73" fmla="*/ 9 h 49"/>
              <a:gd name="T74" fmla="*/ 1417 w 1459"/>
              <a:gd name="T75" fmla="*/ 11 h 49"/>
              <a:gd name="T76" fmla="*/ 1423 w 1459"/>
              <a:gd name="T77" fmla="*/ 12 h 49"/>
              <a:gd name="T78" fmla="*/ 1432 w 1459"/>
              <a:gd name="T79" fmla="*/ 13 h 49"/>
              <a:gd name="T80" fmla="*/ 1437 w 1459"/>
              <a:gd name="T81" fmla="*/ 14 h 49"/>
              <a:gd name="T82" fmla="*/ 1442 w 1459"/>
              <a:gd name="T83" fmla="*/ 15 h 49"/>
              <a:gd name="T84" fmla="*/ 1447 w 1459"/>
              <a:gd name="T85" fmla="*/ 17 h 49"/>
              <a:gd name="T86" fmla="*/ 1450 w 1459"/>
              <a:gd name="T87" fmla="*/ 18 h 49"/>
              <a:gd name="T88" fmla="*/ 1453 w 1459"/>
              <a:gd name="T89" fmla="*/ 20 h 49"/>
              <a:gd name="T90" fmla="*/ 1454 w 1459"/>
              <a:gd name="T91" fmla="*/ 22 h 49"/>
              <a:gd name="T92" fmla="*/ 1456 w 1459"/>
              <a:gd name="T93" fmla="*/ 24 h 49"/>
              <a:gd name="T94" fmla="*/ 1458 w 1459"/>
              <a:gd name="T95" fmla="*/ 25 h 49"/>
              <a:gd name="T96" fmla="*/ 1457 w 1459"/>
              <a:gd name="T9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9" h="49">
                <a:moveTo>
                  <a:pt x="0" y="48"/>
                </a:moveTo>
                <a:lnTo>
                  <a:pt x="20" y="47"/>
                </a:lnTo>
                <a:lnTo>
                  <a:pt x="56" y="43"/>
                </a:lnTo>
                <a:lnTo>
                  <a:pt x="95" y="40"/>
                </a:lnTo>
                <a:lnTo>
                  <a:pt x="122" y="38"/>
                </a:lnTo>
                <a:lnTo>
                  <a:pt x="141" y="37"/>
                </a:lnTo>
                <a:lnTo>
                  <a:pt x="150" y="35"/>
                </a:lnTo>
                <a:lnTo>
                  <a:pt x="158" y="34"/>
                </a:lnTo>
                <a:lnTo>
                  <a:pt x="196" y="29"/>
                </a:lnTo>
                <a:lnTo>
                  <a:pt x="221" y="26"/>
                </a:lnTo>
                <a:lnTo>
                  <a:pt x="248" y="23"/>
                </a:lnTo>
                <a:lnTo>
                  <a:pt x="333" y="16"/>
                </a:lnTo>
                <a:lnTo>
                  <a:pt x="351" y="14"/>
                </a:lnTo>
                <a:lnTo>
                  <a:pt x="365" y="12"/>
                </a:lnTo>
                <a:lnTo>
                  <a:pt x="385" y="11"/>
                </a:lnTo>
                <a:lnTo>
                  <a:pt x="436" y="7"/>
                </a:lnTo>
                <a:lnTo>
                  <a:pt x="528" y="1"/>
                </a:lnTo>
                <a:lnTo>
                  <a:pt x="554" y="0"/>
                </a:lnTo>
                <a:lnTo>
                  <a:pt x="596" y="1"/>
                </a:lnTo>
                <a:lnTo>
                  <a:pt x="639" y="2"/>
                </a:lnTo>
                <a:lnTo>
                  <a:pt x="723" y="3"/>
                </a:lnTo>
                <a:lnTo>
                  <a:pt x="740" y="3"/>
                </a:lnTo>
                <a:lnTo>
                  <a:pt x="755" y="5"/>
                </a:lnTo>
                <a:lnTo>
                  <a:pt x="768" y="6"/>
                </a:lnTo>
                <a:lnTo>
                  <a:pt x="829" y="9"/>
                </a:lnTo>
                <a:lnTo>
                  <a:pt x="923" y="13"/>
                </a:lnTo>
                <a:lnTo>
                  <a:pt x="971" y="14"/>
                </a:lnTo>
                <a:lnTo>
                  <a:pt x="1045" y="14"/>
                </a:lnTo>
                <a:lnTo>
                  <a:pt x="1070" y="13"/>
                </a:lnTo>
                <a:lnTo>
                  <a:pt x="1220" y="7"/>
                </a:lnTo>
                <a:lnTo>
                  <a:pt x="1283" y="4"/>
                </a:lnTo>
                <a:lnTo>
                  <a:pt x="1326" y="3"/>
                </a:lnTo>
                <a:lnTo>
                  <a:pt x="1362" y="4"/>
                </a:lnTo>
                <a:lnTo>
                  <a:pt x="1373" y="5"/>
                </a:lnTo>
                <a:lnTo>
                  <a:pt x="1386" y="6"/>
                </a:lnTo>
                <a:lnTo>
                  <a:pt x="1398" y="7"/>
                </a:lnTo>
                <a:lnTo>
                  <a:pt x="1407" y="9"/>
                </a:lnTo>
                <a:lnTo>
                  <a:pt x="1417" y="11"/>
                </a:lnTo>
                <a:lnTo>
                  <a:pt x="1423" y="12"/>
                </a:lnTo>
                <a:lnTo>
                  <a:pt x="1432" y="13"/>
                </a:lnTo>
                <a:lnTo>
                  <a:pt x="1437" y="14"/>
                </a:lnTo>
                <a:lnTo>
                  <a:pt x="1442" y="15"/>
                </a:lnTo>
                <a:lnTo>
                  <a:pt x="1447" y="17"/>
                </a:lnTo>
                <a:lnTo>
                  <a:pt x="1450" y="18"/>
                </a:lnTo>
                <a:lnTo>
                  <a:pt x="1453" y="20"/>
                </a:lnTo>
                <a:lnTo>
                  <a:pt x="1454" y="22"/>
                </a:lnTo>
                <a:lnTo>
                  <a:pt x="1456" y="24"/>
                </a:lnTo>
                <a:lnTo>
                  <a:pt x="1458" y="25"/>
                </a:lnTo>
                <a:lnTo>
                  <a:pt x="1457" y="3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2969" name="SMARTPenAnnotation4"/>
          <p:cNvSpPr>
            <a:spLocks/>
          </p:cNvSpPr>
          <p:nvPr/>
        </p:nvSpPr>
        <p:spPr bwMode="auto">
          <a:xfrm>
            <a:off x="723900" y="4732338"/>
            <a:ext cx="4295775" cy="163512"/>
          </a:xfrm>
          <a:custGeom>
            <a:avLst/>
            <a:gdLst>
              <a:gd name="T0" fmla="*/ 0 w 2706"/>
              <a:gd name="T1" fmla="*/ 28 h 103"/>
              <a:gd name="T2" fmla="*/ 6 w 2706"/>
              <a:gd name="T3" fmla="*/ 25 h 103"/>
              <a:gd name="T4" fmla="*/ 10 w 2706"/>
              <a:gd name="T5" fmla="*/ 24 h 103"/>
              <a:gd name="T6" fmla="*/ 18 w 2706"/>
              <a:gd name="T7" fmla="*/ 23 h 103"/>
              <a:gd name="T8" fmla="*/ 27 w 2706"/>
              <a:gd name="T9" fmla="*/ 23 h 103"/>
              <a:gd name="T10" fmla="*/ 34 w 2706"/>
              <a:gd name="T11" fmla="*/ 21 h 103"/>
              <a:gd name="T12" fmla="*/ 43 w 2706"/>
              <a:gd name="T13" fmla="*/ 18 h 103"/>
              <a:gd name="T14" fmla="*/ 50 w 2706"/>
              <a:gd name="T15" fmla="*/ 17 h 103"/>
              <a:gd name="T16" fmla="*/ 64 w 2706"/>
              <a:gd name="T17" fmla="*/ 14 h 103"/>
              <a:gd name="T18" fmla="*/ 118 w 2706"/>
              <a:gd name="T19" fmla="*/ 11 h 103"/>
              <a:gd name="T20" fmla="*/ 129 w 2706"/>
              <a:gd name="T21" fmla="*/ 9 h 103"/>
              <a:gd name="T22" fmla="*/ 205 w 2706"/>
              <a:gd name="T23" fmla="*/ 6 h 103"/>
              <a:gd name="T24" fmla="*/ 282 w 2706"/>
              <a:gd name="T25" fmla="*/ 4 h 103"/>
              <a:gd name="T26" fmla="*/ 313 w 2706"/>
              <a:gd name="T27" fmla="*/ 1 h 103"/>
              <a:gd name="T28" fmla="*/ 390 w 2706"/>
              <a:gd name="T29" fmla="*/ 0 h 103"/>
              <a:gd name="T30" fmla="*/ 721 w 2706"/>
              <a:gd name="T31" fmla="*/ 0 h 103"/>
              <a:gd name="T32" fmla="*/ 778 w 2706"/>
              <a:gd name="T33" fmla="*/ 4 h 103"/>
              <a:gd name="T34" fmla="*/ 858 w 2706"/>
              <a:gd name="T35" fmla="*/ 6 h 103"/>
              <a:gd name="T36" fmla="*/ 1139 w 2706"/>
              <a:gd name="T37" fmla="*/ 6 h 103"/>
              <a:gd name="T38" fmla="*/ 1185 w 2706"/>
              <a:gd name="T39" fmla="*/ 9 h 103"/>
              <a:gd name="T40" fmla="*/ 1255 w 2706"/>
              <a:gd name="T41" fmla="*/ 11 h 103"/>
              <a:gd name="T42" fmla="*/ 2050 w 2706"/>
              <a:gd name="T43" fmla="*/ 12 h 103"/>
              <a:gd name="T44" fmla="*/ 2097 w 2706"/>
              <a:gd name="T45" fmla="*/ 14 h 103"/>
              <a:gd name="T46" fmla="*/ 2191 w 2706"/>
              <a:gd name="T47" fmla="*/ 18 h 103"/>
              <a:gd name="T48" fmla="*/ 2239 w 2706"/>
              <a:gd name="T49" fmla="*/ 22 h 103"/>
              <a:gd name="T50" fmla="*/ 2320 w 2706"/>
              <a:gd name="T51" fmla="*/ 27 h 103"/>
              <a:gd name="T52" fmla="*/ 2359 w 2706"/>
              <a:gd name="T53" fmla="*/ 30 h 103"/>
              <a:gd name="T54" fmla="*/ 2375 w 2706"/>
              <a:gd name="T55" fmla="*/ 33 h 103"/>
              <a:gd name="T56" fmla="*/ 2390 w 2706"/>
              <a:gd name="T57" fmla="*/ 36 h 103"/>
              <a:gd name="T58" fmla="*/ 2403 w 2706"/>
              <a:gd name="T59" fmla="*/ 39 h 103"/>
              <a:gd name="T60" fmla="*/ 2416 w 2706"/>
              <a:gd name="T61" fmla="*/ 42 h 103"/>
              <a:gd name="T62" fmla="*/ 2440 w 2706"/>
              <a:gd name="T63" fmla="*/ 46 h 103"/>
              <a:gd name="T64" fmla="*/ 2454 w 2706"/>
              <a:gd name="T65" fmla="*/ 48 h 103"/>
              <a:gd name="T66" fmla="*/ 2504 w 2706"/>
              <a:gd name="T67" fmla="*/ 54 h 103"/>
              <a:gd name="T68" fmla="*/ 2529 w 2706"/>
              <a:gd name="T69" fmla="*/ 58 h 103"/>
              <a:gd name="T70" fmla="*/ 2540 w 2706"/>
              <a:gd name="T71" fmla="*/ 60 h 103"/>
              <a:gd name="T72" fmla="*/ 2603 w 2706"/>
              <a:gd name="T73" fmla="*/ 73 h 103"/>
              <a:gd name="T74" fmla="*/ 2617 w 2706"/>
              <a:gd name="T75" fmla="*/ 75 h 103"/>
              <a:gd name="T76" fmla="*/ 2637 w 2706"/>
              <a:gd name="T77" fmla="*/ 77 h 103"/>
              <a:gd name="T78" fmla="*/ 2646 w 2706"/>
              <a:gd name="T79" fmla="*/ 79 h 103"/>
              <a:gd name="T80" fmla="*/ 2655 w 2706"/>
              <a:gd name="T81" fmla="*/ 81 h 103"/>
              <a:gd name="T82" fmla="*/ 2664 w 2706"/>
              <a:gd name="T83" fmla="*/ 84 h 103"/>
              <a:gd name="T84" fmla="*/ 2672 w 2706"/>
              <a:gd name="T85" fmla="*/ 87 h 103"/>
              <a:gd name="T86" fmla="*/ 2678 w 2706"/>
              <a:gd name="T87" fmla="*/ 89 h 103"/>
              <a:gd name="T88" fmla="*/ 2683 w 2706"/>
              <a:gd name="T89" fmla="*/ 92 h 103"/>
              <a:gd name="T90" fmla="*/ 2688 w 2706"/>
              <a:gd name="T91" fmla="*/ 94 h 103"/>
              <a:gd name="T92" fmla="*/ 2705 w 2706"/>
              <a:gd name="T93"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6" h="103">
                <a:moveTo>
                  <a:pt x="0" y="28"/>
                </a:moveTo>
                <a:lnTo>
                  <a:pt x="6" y="25"/>
                </a:lnTo>
                <a:lnTo>
                  <a:pt x="10" y="24"/>
                </a:lnTo>
                <a:lnTo>
                  <a:pt x="18" y="23"/>
                </a:lnTo>
                <a:lnTo>
                  <a:pt x="27" y="23"/>
                </a:lnTo>
                <a:lnTo>
                  <a:pt x="34" y="21"/>
                </a:lnTo>
                <a:lnTo>
                  <a:pt x="43" y="18"/>
                </a:lnTo>
                <a:lnTo>
                  <a:pt x="50" y="17"/>
                </a:lnTo>
                <a:lnTo>
                  <a:pt x="64" y="14"/>
                </a:lnTo>
                <a:lnTo>
                  <a:pt x="118" y="11"/>
                </a:lnTo>
                <a:lnTo>
                  <a:pt x="129" y="9"/>
                </a:lnTo>
                <a:lnTo>
                  <a:pt x="205" y="6"/>
                </a:lnTo>
                <a:lnTo>
                  <a:pt x="282" y="4"/>
                </a:lnTo>
                <a:lnTo>
                  <a:pt x="313" y="1"/>
                </a:lnTo>
                <a:lnTo>
                  <a:pt x="390" y="0"/>
                </a:lnTo>
                <a:lnTo>
                  <a:pt x="721" y="0"/>
                </a:lnTo>
                <a:lnTo>
                  <a:pt x="778" y="4"/>
                </a:lnTo>
                <a:lnTo>
                  <a:pt x="858" y="6"/>
                </a:lnTo>
                <a:lnTo>
                  <a:pt x="1139" y="6"/>
                </a:lnTo>
                <a:lnTo>
                  <a:pt x="1185" y="9"/>
                </a:lnTo>
                <a:lnTo>
                  <a:pt x="1255" y="11"/>
                </a:lnTo>
                <a:lnTo>
                  <a:pt x="2050" y="12"/>
                </a:lnTo>
                <a:lnTo>
                  <a:pt x="2097" y="14"/>
                </a:lnTo>
                <a:lnTo>
                  <a:pt x="2191" y="18"/>
                </a:lnTo>
                <a:lnTo>
                  <a:pt x="2239" y="22"/>
                </a:lnTo>
                <a:lnTo>
                  <a:pt x="2320" y="27"/>
                </a:lnTo>
                <a:lnTo>
                  <a:pt x="2359" y="30"/>
                </a:lnTo>
                <a:lnTo>
                  <a:pt x="2375" y="33"/>
                </a:lnTo>
                <a:lnTo>
                  <a:pt x="2390" y="36"/>
                </a:lnTo>
                <a:lnTo>
                  <a:pt x="2403" y="39"/>
                </a:lnTo>
                <a:lnTo>
                  <a:pt x="2416" y="42"/>
                </a:lnTo>
                <a:lnTo>
                  <a:pt x="2440" y="46"/>
                </a:lnTo>
                <a:lnTo>
                  <a:pt x="2454" y="48"/>
                </a:lnTo>
                <a:lnTo>
                  <a:pt x="2504" y="54"/>
                </a:lnTo>
                <a:lnTo>
                  <a:pt x="2529" y="58"/>
                </a:lnTo>
                <a:lnTo>
                  <a:pt x="2540" y="60"/>
                </a:lnTo>
                <a:lnTo>
                  <a:pt x="2603" y="73"/>
                </a:lnTo>
                <a:lnTo>
                  <a:pt x="2617" y="75"/>
                </a:lnTo>
                <a:lnTo>
                  <a:pt x="2637" y="77"/>
                </a:lnTo>
                <a:lnTo>
                  <a:pt x="2646" y="79"/>
                </a:lnTo>
                <a:lnTo>
                  <a:pt x="2655" y="81"/>
                </a:lnTo>
                <a:lnTo>
                  <a:pt x="2664" y="84"/>
                </a:lnTo>
                <a:lnTo>
                  <a:pt x="2672" y="87"/>
                </a:lnTo>
                <a:lnTo>
                  <a:pt x="2678" y="89"/>
                </a:lnTo>
                <a:lnTo>
                  <a:pt x="2683" y="92"/>
                </a:lnTo>
                <a:lnTo>
                  <a:pt x="2688" y="94"/>
                </a:lnTo>
                <a:lnTo>
                  <a:pt x="2705" y="10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2970" name="SMARTPenAnnotation5"/>
          <p:cNvSpPr>
            <a:spLocks/>
          </p:cNvSpPr>
          <p:nvPr/>
        </p:nvSpPr>
        <p:spPr bwMode="auto">
          <a:xfrm>
            <a:off x="625475" y="5313363"/>
            <a:ext cx="957263" cy="19050"/>
          </a:xfrm>
          <a:custGeom>
            <a:avLst/>
            <a:gdLst>
              <a:gd name="T0" fmla="*/ 0 w 603"/>
              <a:gd name="T1" fmla="*/ 11 h 12"/>
              <a:gd name="T2" fmla="*/ 24 w 603"/>
              <a:gd name="T3" fmla="*/ 11 h 12"/>
              <a:gd name="T4" fmla="*/ 26 w 603"/>
              <a:gd name="T5" fmla="*/ 11 h 12"/>
              <a:gd name="T6" fmla="*/ 29 w 603"/>
              <a:gd name="T7" fmla="*/ 9 h 12"/>
              <a:gd name="T8" fmla="*/ 33 w 603"/>
              <a:gd name="T9" fmla="*/ 8 h 12"/>
              <a:gd name="T10" fmla="*/ 39 w 603"/>
              <a:gd name="T11" fmla="*/ 7 h 12"/>
              <a:gd name="T12" fmla="*/ 46 w 603"/>
              <a:gd name="T13" fmla="*/ 7 h 12"/>
              <a:gd name="T14" fmla="*/ 55 w 603"/>
              <a:gd name="T15" fmla="*/ 6 h 12"/>
              <a:gd name="T16" fmla="*/ 83 w 603"/>
              <a:gd name="T17" fmla="*/ 4 h 12"/>
              <a:gd name="T18" fmla="*/ 100 w 603"/>
              <a:gd name="T19" fmla="*/ 3 h 12"/>
              <a:gd name="T20" fmla="*/ 114 w 603"/>
              <a:gd name="T21" fmla="*/ 2 h 12"/>
              <a:gd name="T22" fmla="*/ 137 w 603"/>
              <a:gd name="T23" fmla="*/ 1 h 12"/>
              <a:gd name="T24" fmla="*/ 156 w 603"/>
              <a:gd name="T25" fmla="*/ 0 h 12"/>
              <a:gd name="T26" fmla="*/ 239 w 603"/>
              <a:gd name="T27" fmla="*/ 0 h 12"/>
              <a:gd name="T28" fmla="*/ 269 w 603"/>
              <a:gd name="T29" fmla="*/ 1 h 12"/>
              <a:gd name="T30" fmla="*/ 404 w 603"/>
              <a:gd name="T31" fmla="*/ 6 h 12"/>
              <a:gd name="T32" fmla="*/ 481 w 603"/>
              <a:gd name="T33" fmla="*/ 10 h 12"/>
              <a:gd name="T34" fmla="*/ 511 w 603"/>
              <a:gd name="T35" fmla="*/ 11 h 12"/>
              <a:gd name="T36" fmla="*/ 550 w 603"/>
              <a:gd name="T37" fmla="*/ 11 h 12"/>
              <a:gd name="T38" fmla="*/ 602 w 603"/>
              <a:gd name="T3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3" h="12">
                <a:moveTo>
                  <a:pt x="0" y="11"/>
                </a:moveTo>
                <a:lnTo>
                  <a:pt x="24" y="11"/>
                </a:lnTo>
                <a:lnTo>
                  <a:pt x="26" y="11"/>
                </a:lnTo>
                <a:lnTo>
                  <a:pt x="29" y="9"/>
                </a:lnTo>
                <a:lnTo>
                  <a:pt x="33" y="8"/>
                </a:lnTo>
                <a:lnTo>
                  <a:pt x="39" y="7"/>
                </a:lnTo>
                <a:lnTo>
                  <a:pt x="46" y="7"/>
                </a:lnTo>
                <a:lnTo>
                  <a:pt x="55" y="6"/>
                </a:lnTo>
                <a:lnTo>
                  <a:pt x="83" y="4"/>
                </a:lnTo>
                <a:lnTo>
                  <a:pt x="100" y="3"/>
                </a:lnTo>
                <a:lnTo>
                  <a:pt x="114" y="2"/>
                </a:lnTo>
                <a:lnTo>
                  <a:pt x="137" y="1"/>
                </a:lnTo>
                <a:lnTo>
                  <a:pt x="156" y="0"/>
                </a:lnTo>
                <a:lnTo>
                  <a:pt x="239" y="0"/>
                </a:lnTo>
                <a:lnTo>
                  <a:pt x="269" y="1"/>
                </a:lnTo>
                <a:lnTo>
                  <a:pt x="404" y="6"/>
                </a:lnTo>
                <a:lnTo>
                  <a:pt x="481" y="10"/>
                </a:lnTo>
                <a:lnTo>
                  <a:pt x="511" y="11"/>
                </a:lnTo>
                <a:lnTo>
                  <a:pt x="550" y="11"/>
                </a:lnTo>
                <a:lnTo>
                  <a:pt x="602"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678837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457200" y="274638"/>
            <a:ext cx="3505200" cy="1143000"/>
          </a:xfrm>
        </p:spPr>
        <p:txBody>
          <a:bodyPr/>
          <a:lstStyle/>
          <a:p>
            <a:r>
              <a:rPr lang="en-US" altLang="en-US">
                <a:solidFill>
                  <a:schemeClr val="bg1"/>
                </a:solidFill>
              </a:rPr>
              <a:t>Act Two</a:t>
            </a:r>
          </a:p>
        </p:txBody>
      </p:sp>
      <p:sp>
        <p:nvSpPr>
          <p:cNvPr id="556035" name="Rectangle 3"/>
          <p:cNvSpPr>
            <a:spLocks noGrp="1" noChangeArrowheads="1"/>
          </p:cNvSpPr>
          <p:nvPr>
            <p:ph type="body" idx="1"/>
          </p:nvPr>
        </p:nvSpPr>
        <p:spPr>
          <a:xfrm>
            <a:off x="381000" y="1524000"/>
            <a:ext cx="3581400" cy="4525963"/>
          </a:xfrm>
        </p:spPr>
        <p:txBody>
          <a:bodyPr/>
          <a:lstStyle/>
          <a:p>
            <a:pPr algn="ctr">
              <a:buFontTx/>
              <a:buNone/>
            </a:pPr>
            <a:r>
              <a:rPr lang="en-US" altLang="en-US">
                <a:solidFill>
                  <a:schemeClr val="bg1"/>
                </a:solidFill>
              </a:rPr>
              <a:t>Scene Two</a:t>
            </a:r>
          </a:p>
        </p:txBody>
      </p:sp>
      <p:pic>
        <p:nvPicPr>
          <p:cNvPr id="556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0"/>
            <a:ext cx="4732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84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15075" name="Rectangle 3"/>
          <p:cNvSpPr>
            <a:spLocks noGrp="1" noChangeArrowheads="1"/>
          </p:cNvSpPr>
          <p:nvPr>
            <p:ph type="body" idx="1"/>
          </p:nvPr>
        </p:nvSpPr>
        <p:spPr>
          <a:xfrm>
            <a:off x="5334000" y="152400"/>
            <a:ext cx="3657600" cy="6553200"/>
          </a:xfrm>
        </p:spPr>
        <p:txBody>
          <a:bodyPr/>
          <a:lstStyle/>
          <a:p>
            <a:pPr>
              <a:lnSpc>
                <a:spcPct val="90000"/>
              </a:lnSpc>
            </a:pPr>
            <a:r>
              <a:rPr lang="en-US" altLang="en-US" sz="2400">
                <a:solidFill>
                  <a:schemeClr val="bg1"/>
                </a:solidFill>
              </a:rPr>
              <a:t>Lady Macbeth is waiting for her husband to finish killing Duncan.  She wonders why it’s taking so long.</a:t>
            </a:r>
          </a:p>
          <a:p>
            <a:pPr>
              <a:lnSpc>
                <a:spcPct val="90000"/>
              </a:lnSpc>
            </a:pPr>
            <a:r>
              <a:rPr lang="en-US" altLang="en-US" sz="2400">
                <a:solidFill>
                  <a:schemeClr val="bg1"/>
                </a:solidFill>
              </a:rPr>
              <a:t>She drugged the guards and waited till they were asleep.  She laid out their daggers for him to use.</a:t>
            </a:r>
          </a:p>
          <a:p>
            <a:pPr>
              <a:lnSpc>
                <a:spcPct val="90000"/>
              </a:lnSpc>
            </a:pPr>
            <a:r>
              <a:rPr lang="en-US" altLang="en-US" sz="2400">
                <a:solidFill>
                  <a:schemeClr val="bg1"/>
                </a:solidFill>
              </a:rPr>
              <a:t>Lady Macbeth says she would have killed Duncan herself, if he hadn’t looked like her father as he lay there sleeping.</a:t>
            </a:r>
          </a:p>
        </p:txBody>
      </p:sp>
      <p:pic>
        <p:nvPicPr>
          <p:cNvPr id="515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863"/>
            <a:ext cx="5257800" cy="7027863"/>
          </a:xfrm>
          <a:prstGeom prst="rect">
            <a:avLst/>
          </a:prstGeom>
          <a:noFill/>
          <a:extLst>
            <a:ext uri="{909E8E84-426E-40DD-AFC4-6F175D3DCCD1}">
              <a14:hiddenFill xmlns:a14="http://schemas.microsoft.com/office/drawing/2010/main">
                <a:solidFill>
                  <a:srgbClr val="FFFFFF"/>
                </a:solidFill>
              </a14:hiddenFill>
            </a:ext>
          </a:extLst>
        </p:spPr>
      </p:pic>
      <p:sp>
        <p:nvSpPr>
          <p:cNvPr id="515077" name="SMARTPenAnnotation105"/>
          <p:cNvSpPr>
            <a:spLocks/>
          </p:cNvSpPr>
          <p:nvPr/>
        </p:nvSpPr>
        <p:spPr bwMode="auto">
          <a:xfrm>
            <a:off x="5946775" y="465138"/>
            <a:ext cx="2109788" cy="90487"/>
          </a:xfrm>
          <a:custGeom>
            <a:avLst/>
            <a:gdLst>
              <a:gd name="T0" fmla="*/ 0 w 1329"/>
              <a:gd name="T1" fmla="*/ 11 h 57"/>
              <a:gd name="T2" fmla="*/ 3 w 1329"/>
              <a:gd name="T3" fmla="*/ 11 h 57"/>
              <a:gd name="T4" fmla="*/ 5 w 1329"/>
              <a:gd name="T5" fmla="*/ 10 h 57"/>
              <a:gd name="T6" fmla="*/ 6 w 1329"/>
              <a:gd name="T7" fmla="*/ 9 h 57"/>
              <a:gd name="T8" fmla="*/ 8 w 1329"/>
              <a:gd name="T9" fmla="*/ 8 h 57"/>
              <a:gd name="T10" fmla="*/ 10 w 1329"/>
              <a:gd name="T11" fmla="*/ 7 h 57"/>
              <a:gd name="T12" fmla="*/ 16 w 1329"/>
              <a:gd name="T13" fmla="*/ 6 h 57"/>
              <a:gd name="T14" fmla="*/ 74 w 1329"/>
              <a:gd name="T15" fmla="*/ 4 h 57"/>
              <a:gd name="T16" fmla="*/ 113 w 1329"/>
              <a:gd name="T17" fmla="*/ 1 h 57"/>
              <a:gd name="T18" fmla="*/ 152 w 1329"/>
              <a:gd name="T19" fmla="*/ 0 h 57"/>
              <a:gd name="T20" fmla="*/ 245 w 1329"/>
              <a:gd name="T21" fmla="*/ 0 h 57"/>
              <a:gd name="T22" fmla="*/ 376 w 1329"/>
              <a:gd name="T23" fmla="*/ 4 h 57"/>
              <a:gd name="T24" fmla="*/ 400 w 1329"/>
              <a:gd name="T25" fmla="*/ 4 h 57"/>
              <a:gd name="T26" fmla="*/ 495 w 1329"/>
              <a:gd name="T27" fmla="*/ 8 h 57"/>
              <a:gd name="T28" fmla="*/ 521 w 1329"/>
              <a:gd name="T29" fmla="*/ 9 h 57"/>
              <a:gd name="T30" fmla="*/ 543 w 1329"/>
              <a:gd name="T31" fmla="*/ 11 h 57"/>
              <a:gd name="T32" fmla="*/ 577 w 1329"/>
              <a:gd name="T33" fmla="*/ 15 h 57"/>
              <a:gd name="T34" fmla="*/ 607 w 1329"/>
              <a:gd name="T35" fmla="*/ 18 h 57"/>
              <a:gd name="T36" fmla="*/ 621 w 1329"/>
              <a:gd name="T37" fmla="*/ 20 h 57"/>
              <a:gd name="T38" fmla="*/ 648 w 1329"/>
              <a:gd name="T39" fmla="*/ 21 h 57"/>
              <a:gd name="T40" fmla="*/ 662 w 1329"/>
              <a:gd name="T41" fmla="*/ 22 h 57"/>
              <a:gd name="T42" fmla="*/ 675 w 1329"/>
              <a:gd name="T43" fmla="*/ 23 h 57"/>
              <a:gd name="T44" fmla="*/ 688 w 1329"/>
              <a:gd name="T45" fmla="*/ 25 h 57"/>
              <a:gd name="T46" fmla="*/ 715 w 1329"/>
              <a:gd name="T47" fmla="*/ 26 h 57"/>
              <a:gd name="T48" fmla="*/ 746 w 1329"/>
              <a:gd name="T49" fmla="*/ 28 h 57"/>
              <a:gd name="T50" fmla="*/ 812 w 1329"/>
              <a:gd name="T51" fmla="*/ 31 h 57"/>
              <a:gd name="T52" fmla="*/ 848 w 1329"/>
              <a:gd name="T53" fmla="*/ 32 h 57"/>
              <a:gd name="T54" fmla="*/ 864 w 1329"/>
              <a:gd name="T55" fmla="*/ 33 h 57"/>
              <a:gd name="T56" fmla="*/ 879 w 1329"/>
              <a:gd name="T57" fmla="*/ 35 h 57"/>
              <a:gd name="T58" fmla="*/ 894 w 1329"/>
              <a:gd name="T59" fmla="*/ 36 h 57"/>
              <a:gd name="T60" fmla="*/ 923 w 1329"/>
              <a:gd name="T61" fmla="*/ 38 h 57"/>
              <a:gd name="T62" fmla="*/ 957 w 1329"/>
              <a:gd name="T63" fmla="*/ 38 h 57"/>
              <a:gd name="T64" fmla="*/ 1100 w 1329"/>
              <a:gd name="T65" fmla="*/ 39 h 57"/>
              <a:gd name="T66" fmla="*/ 1126 w 1329"/>
              <a:gd name="T67" fmla="*/ 41 h 57"/>
              <a:gd name="T68" fmla="*/ 1139 w 1329"/>
              <a:gd name="T69" fmla="*/ 42 h 57"/>
              <a:gd name="T70" fmla="*/ 1180 w 1329"/>
              <a:gd name="T71" fmla="*/ 43 h 57"/>
              <a:gd name="T72" fmla="*/ 1249 w 1329"/>
              <a:gd name="T73" fmla="*/ 44 h 57"/>
              <a:gd name="T74" fmla="*/ 1259 w 1329"/>
              <a:gd name="T75" fmla="*/ 45 h 57"/>
              <a:gd name="T76" fmla="*/ 1268 w 1329"/>
              <a:gd name="T77" fmla="*/ 46 h 57"/>
              <a:gd name="T78" fmla="*/ 1328 w 1329"/>
              <a:gd name="T79"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9" h="57">
                <a:moveTo>
                  <a:pt x="0" y="11"/>
                </a:moveTo>
                <a:lnTo>
                  <a:pt x="3" y="11"/>
                </a:lnTo>
                <a:lnTo>
                  <a:pt x="5" y="10"/>
                </a:lnTo>
                <a:lnTo>
                  <a:pt x="6" y="9"/>
                </a:lnTo>
                <a:lnTo>
                  <a:pt x="8" y="8"/>
                </a:lnTo>
                <a:lnTo>
                  <a:pt x="10" y="7"/>
                </a:lnTo>
                <a:lnTo>
                  <a:pt x="16" y="6"/>
                </a:lnTo>
                <a:lnTo>
                  <a:pt x="74" y="4"/>
                </a:lnTo>
                <a:lnTo>
                  <a:pt x="113" y="1"/>
                </a:lnTo>
                <a:lnTo>
                  <a:pt x="152" y="0"/>
                </a:lnTo>
                <a:lnTo>
                  <a:pt x="245" y="0"/>
                </a:lnTo>
                <a:lnTo>
                  <a:pt x="376" y="4"/>
                </a:lnTo>
                <a:lnTo>
                  <a:pt x="400" y="4"/>
                </a:lnTo>
                <a:lnTo>
                  <a:pt x="495" y="8"/>
                </a:lnTo>
                <a:lnTo>
                  <a:pt x="521" y="9"/>
                </a:lnTo>
                <a:lnTo>
                  <a:pt x="543" y="11"/>
                </a:lnTo>
                <a:lnTo>
                  <a:pt x="577" y="15"/>
                </a:lnTo>
                <a:lnTo>
                  <a:pt x="607" y="18"/>
                </a:lnTo>
                <a:lnTo>
                  <a:pt x="621" y="20"/>
                </a:lnTo>
                <a:lnTo>
                  <a:pt x="648" y="21"/>
                </a:lnTo>
                <a:lnTo>
                  <a:pt x="662" y="22"/>
                </a:lnTo>
                <a:lnTo>
                  <a:pt x="675" y="23"/>
                </a:lnTo>
                <a:lnTo>
                  <a:pt x="688" y="25"/>
                </a:lnTo>
                <a:lnTo>
                  <a:pt x="715" y="26"/>
                </a:lnTo>
                <a:lnTo>
                  <a:pt x="746" y="28"/>
                </a:lnTo>
                <a:lnTo>
                  <a:pt x="812" y="31"/>
                </a:lnTo>
                <a:lnTo>
                  <a:pt x="848" y="32"/>
                </a:lnTo>
                <a:lnTo>
                  <a:pt x="864" y="33"/>
                </a:lnTo>
                <a:lnTo>
                  <a:pt x="879" y="35"/>
                </a:lnTo>
                <a:lnTo>
                  <a:pt x="894" y="36"/>
                </a:lnTo>
                <a:lnTo>
                  <a:pt x="923" y="38"/>
                </a:lnTo>
                <a:lnTo>
                  <a:pt x="957" y="38"/>
                </a:lnTo>
                <a:lnTo>
                  <a:pt x="1100" y="39"/>
                </a:lnTo>
                <a:lnTo>
                  <a:pt x="1126" y="41"/>
                </a:lnTo>
                <a:lnTo>
                  <a:pt x="1139" y="42"/>
                </a:lnTo>
                <a:lnTo>
                  <a:pt x="1180" y="43"/>
                </a:lnTo>
                <a:lnTo>
                  <a:pt x="1249" y="44"/>
                </a:lnTo>
                <a:lnTo>
                  <a:pt x="1259" y="45"/>
                </a:lnTo>
                <a:lnTo>
                  <a:pt x="1268" y="46"/>
                </a:lnTo>
                <a:lnTo>
                  <a:pt x="1328"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78" name="SMARTPenAnnotation106"/>
          <p:cNvSpPr>
            <a:spLocks/>
          </p:cNvSpPr>
          <p:nvPr/>
        </p:nvSpPr>
        <p:spPr bwMode="auto">
          <a:xfrm>
            <a:off x="5973763" y="803275"/>
            <a:ext cx="2046287" cy="46038"/>
          </a:xfrm>
          <a:custGeom>
            <a:avLst/>
            <a:gdLst>
              <a:gd name="T0" fmla="*/ 0 w 1289"/>
              <a:gd name="T1" fmla="*/ 28 h 29"/>
              <a:gd name="T2" fmla="*/ 12 w 1289"/>
              <a:gd name="T3" fmla="*/ 25 h 29"/>
              <a:gd name="T4" fmla="*/ 19 w 1289"/>
              <a:gd name="T5" fmla="*/ 25 h 29"/>
              <a:gd name="T6" fmla="*/ 26 w 1289"/>
              <a:gd name="T7" fmla="*/ 24 h 29"/>
              <a:gd name="T8" fmla="*/ 50 w 1289"/>
              <a:gd name="T9" fmla="*/ 23 h 29"/>
              <a:gd name="T10" fmla="*/ 100 w 1289"/>
              <a:gd name="T11" fmla="*/ 23 h 29"/>
              <a:gd name="T12" fmla="*/ 109 w 1289"/>
              <a:gd name="T13" fmla="*/ 22 h 29"/>
              <a:gd name="T14" fmla="*/ 118 w 1289"/>
              <a:gd name="T15" fmla="*/ 21 h 29"/>
              <a:gd name="T16" fmla="*/ 128 w 1289"/>
              <a:gd name="T17" fmla="*/ 20 h 29"/>
              <a:gd name="T18" fmla="*/ 138 w 1289"/>
              <a:gd name="T19" fmla="*/ 19 h 29"/>
              <a:gd name="T20" fmla="*/ 148 w 1289"/>
              <a:gd name="T21" fmla="*/ 18 h 29"/>
              <a:gd name="T22" fmla="*/ 181 w 1289"/>
              <a:gd name="T23" fmla="*/ 17 h 29"/>
              <a:gd name="T24" fmla="*/ 203 w 1289"/>
              <a:gd name="T25" fmla="*/ 17 h 29"/>
              <a:gd name="T26" fmla="*/ 216 w 1289"/>
              <a:gd name="T27" fmla="*/ 16 h 29"/>
              <a:gd name="T28" fmla="*/ 228 w 1289"/>
              <a:gd name="T29" fmla="*/ 14 h 29"/>
              <a:gd name="T30" fmla="*/ 240 w 1289"/>
              <a:gd name="T31" fmla="*/ 13 h 29"/>
              <a:gd name="T32" fmla="*/ 252 w 1289"/>
              <a:gd name="T33" fmla="*/ 13 h 29"/>
              <a:gd name="T34" fmla="*/ 412 w 1289"/>
              <a:gd name="T35" fmla="*/ 7 h 29"/>
              <a:gd name="T36" fmla="*/ 463 w 1289"/>
              <a:gd name="T37" fmla="*/ 6 h 29"/>
              <a:gd name="T38" fmla="*/ 479 w 1289"/>
              <a:gd name="T39" fmla="*/ 5 h 29"/>
              <a:gd name="T40" fmla="*/ 494 w 1289"/>
              <a:gd name="T41" fmla="*/ 4 h 29"/>
              <a:gd name="T42" fmla="*/ 509 w 1289"/>
              <a:gd name="T43" fmla="*/ 3 h 29"/>
              <a:gd name="T44" fmla="*/ 536 w 1289"/>
              <a:gd name="T45" fmla="*/ 2 h 29"/>
              <a:gd name="T46" fmla="*/ 695 w 1289"/>
              <a:gd name="T47" fmla="*/ 1 h 29"/>
              <a:gd name="T48" fmla="*/ 832 w 1289"/>
              <a:gd name="T49" fmla="*/ 0 h 29"/>
              <a:gd name="T50" fmla="*/ 889 w 1289"/>
              <a:gd name="T51" fmla="*/ 2 h 29"/>
              <a:gd name="T52" fmla="*/ 945 w 1289"/>
              <a:gd name="T53" fmla="*/ 4 h 29"/>
              <a:gd name="T54" fmla="*/ 1046 w 1289"/>
              <a:gd name="T55" fmla="*/ 7 h 29"/>
              <a:gd name="T56" fmla="*/ 1143 w 1289"/>
              <a:gd name="T57" fmla="*/ 12 h 29"/>
              <a:gd name="T58" fmla="*/ 1198 w 1289"/>
              <a:gd name="T59" fmla="*/ 15 h 29"/>
              <a:gd name="T60" fmla="*/ 1288 w 1289"/>
              <a:gd name="T6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9" h="29">
                <a:moveTo>
                  <a:pt x="0" y="28"/>
                </a:moveTo>
                <a:lnTo>
                  <a:pt x="12" y="25"/>
                </a:lnTo>
                <a:lnTo>
                  <a:pt x="19" y="25"/>
                </a:lnTo>
                <a:lnTo>
                  <a:pt x="26" y="24"/>
                </a:lnTo>
                <a:lnTo>
                  <a:pt x="50" y="23"/>
                </a:lnTo>
                <a:lnTo>
                  <a:pt x="100" y="23"/>
                </a:lnTo>
                <a:lnTo>
                  <a:pt x="109" y="22"/>
                </a:lnTo>
                <a:lnTo>
                  <a:pt x="118" y="21"/>
                </a:lnTo>
                <a:lnTo>
                  <a:pt x="128" y="20"/>
                </a:lnTo>
                <a:lnTo>
                  <a:pt x="138" y="19"/>
                </a:lnTo>
                <a:lnTo>
                  <a:pt x="148" y="18"/>
                </a:lnTo>
                <a:lnTo>
                  <a:pt x="181" y="17"/>
                </a:lnTo>
                <a:lnTo>
                  <a:pt x="203" y="17"/>
                </a:lnTo>
                <a:lnTo>
                  <a:pt x="216" y="16"/>
                </a:lnTo>
                <a:lnTo>
                  <a:pt x="228" y="14"/>
                </a:lnTo>
                <a:lnTo>
                  <a:pt x="240" y="13"/>
                </a:lnTo>
                <a:lnTo>
                  <a:pt x="252" y="13"/>
                </a:lnTo>
                <a:lnTo>
                  <a:pt x="412" y="7"/>
                </a:lnTo>
                <a:lnTo>
                  <a:pt x="463" y="6"/>
                </a:lnTo>
                <a:lnTo>
                  <a:pt x="479" y="5"/>
                </a:lnTo>
                <a:lnTo>
                  <a:pt x="494" y="4"/>
                </a:lnTo>
                <a:lnTo>
                  <a:pt x="509" y="3"/>
                </a:lnTo>
                <a:lnTo>
                  <a:pt x="536" y="2"/>
                </a:lnTo>
                <a:lnTo>
                  <a:pt x="695" y="1"/>
                </a:lnTo>
                <a:lnTo>
                  <a:pt x="832" y="0"/>
                </a:lnTo>
                <a:lnTo>
                  <a:pt x="889" y="2"/>
                </a:lnTo>
                <a:lnTo>
                  <a:pt x="945" y="4"/>
                </a:lnTo>
                <a:lnTo>
                  <a:pt x="1046" y="7"/>
                </a:lnTo>
                <a:lnTo>
                  <a:pt x="1143" y="12"/>
                </a:lnTo>
                <a:lnTo>
                  <a:pt x="1198" y="15"/>
                </a:lnTo>
                <a:lnTo>
                  <a:pt x="1288"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79" name="SMARTPenAnnotation107"/>
          <p:cNvSpPr>
            <a:spLocks/>
          </p:cNvSpPr>
          <p:nvPr/>
        </p:nvSpPr>
        <p:spPr bwMode="auto">
          <a:xfrm>
            <a:off x="5867400" y="1125538"/>
            <a:ext cx="2287588" cy="73025"/>
          </a:xfrm>
          <a:custGeom>
            <a:avLst/>
            <a:gdLst>
              <a:gd name="T0" fmla="*/ 0 w 1441"/>
              <a:gd name="T1" fmla="*/ 45 h 46"/>
              <a:gd name="T2" fmla="*/ 12 w 1441"/>
              <a:gd name="T3" fmla="*/ 42 h 46"/>
              <a:gd name="T4" fmla="*/ 16 w 1441"/>
              <a:gd name="T5" fmla="*/ 41 h 46"/>
              <a:gd name="T6" fmla="*/ 25 w 1441"/>
              <a:gd name="T7" fmla="*/ 40 h 46"/>
              <a:gd name="T8" fmla="*/ 30 w 1441"/>
              <a:gd name="T9" fmla="*/ 39 h 46"/>
              <a:gd name="T10" fmla="*/ 36 w 1441"/>
              <a:gd name="T11" fmla="*/ 38 h 46"/>
              <a:gd name="T12" fmla="*/ 43 w 1441"/>
              <a:gd name="T13" fmla="*/ 36 h 46"/>
              <a:gd name="T14" fmla="*/ 49 w 1441"/>
              <a:gd name="T15" fmla="*/ 35 h 46"/>
              <a:gd name="T16" fmla="*/ 61 w 1441"/>
              <a:gd name="T17" fmla="*/ 34 h 46"/>
              <a:gd name="T18" fmla="*/ 66 w 1441"/>
              <a:gd name="T19" fmla="*/ 33 h 46"/>
              <a:gd name="T20" fmla="*/ 71 w 1441"/>
              <a:gd name="T21" fmla="*/ 32 h 46"/>
              <a:gd name="T22" fmla="*/ 75 w 1441"/>
              <a:gd name="T23" fmla="*/ 31 h 46"/>
              <a:gd name="T24" fmla="*/ 79 w 1441"/>
              <a:gd name="T25" fmla="*/ 30 h 46"/>
              <a:gd name="T26" fmla="*/ 84 w 1441"/>
              <a:gd name="T27" fmla="*/ 29 h 46"/>
              <a:gd name="T28" fmla="*/ 112 w 1441"/>
              <a:gd name="T29" fmla="*/ 27 h 46"/>
              <a:gd name="T30" fmla="*/ 123 w 1441"/>
              <a:gd name="T31" fmla="*/ 26 h 46"/>
              <a:gd name="T32" fmla="*/ 134 w 1441"/>
              <a:gd name="T33" fmla="*/ 25 h 46"/>
              <a:gd name="T34" fmla="*/ 189 w 1441"/>
              <a:gd name="T35" fmla="*/ 20 h 46"/>
              <a:gd name="T36" fmla="*/ 207 w 1441"/>
              <a:gd name="T37" fmla="*/ 19 h 46"/>
              <a:gd name="T38" fmla="*/ 239 w 1441"/>
              <a:gd name="T39" fmla="*/ 18 h 46"/>
              <a:gd name="T40" fmla="*/ 254 w 1441"/>
              <a:gd name="T41" fmla="*/ 17 h 46"/>
              <a:gd name="T42" fmla="*/ 268 w 1441"/>
              <a:gd name="T43" fmla="*/ 15 h 46"/>
              <a:gd name="T44" fmla="*/ 281 w 1441"/>
              <a:gd name="T45" fmla="*/ 14 h 46"/>
              <a:gd name="T46" fmla="*/ 296 w 1441"/>
              <a:gd name="T47" fmla="*/ 13 h 46"/>
              <a:gd name="T48" fmla="*/ 325 w 1441"/>
              <a:gd name="T49" fmla="*/ 12 h 46"/>
              <a:gd name="T50" fmla="*/ 339 w 1441"/>
              <a:gd name="T51" fmla="*/ 11 h 46"/>
              <a:gd name="T52" fmla="*/ 369 w 1441"/>
              <a:gd name="T53" fmla="*/ 8 h 46"/>
              <a:gd name="T54" fmla="*/ 384 w 1441"/>
              <a:gd name="T55" fmla="*/ 7 h 46"/>
              <a:gd name="T56" fmla="*/ 414 w 1441"/>
              <a:gd name="T57" fmla="*/ 6 h 46"/>
              <a:gd name="T58" fmla="*/ 430 w 1441"/>
              <a:gd name="T59" fmla="*/ 5 h 46"/>
              <a:gd name="T60" fmla="*/ 462 w 1441"/>
              <a:gd name="T61" fmla="*/ 3 h 46"/>
              <a:gd name="T62" fmla="*/ 478 w 1441"/>
              <a:gd name="T63" fmla="*/ 2 h 46"/>
              <a:gd name="T64" fmla="*/ 509 w 1441"/>
              <a:gd name="T65" fmla="*/ 1 h 46"/>
              <a:gd name="T66" fmla="*/ 736 w 1441"/>
              <a:gd name="T67" fmla="*/ 0 h 46"/>
              <a:gd name="T68" fmla="*/ 1396 w 1441"/>
              <a:gd name="T69" fmla="*/ 11 h 46"/>
              <a:gd name="T70" fmla="*/ 1402 w 1441"/>
              <a:gd name="T71" fmla="*/ 12 h 46"/>
              <a:gd name="T72" fmla="*/ 1410 w 1441"/>
              <a:gd name="T73" fmla="*/ 13 h 46"/>
              <a:gd name="T74" fmla="*/ 1418 w 1441"/>
              <a:gd name="T75" fmla="*/ 14 h 46"/>
              <a:gd name="T76" fmla="*/ 1424 w 1441"/>
              <a:gd name="T77" fmla="*/ 15 h 46"/>
              <a:gd name="T78" fmla="*/ 1428 w 1441"/>
              <a:gd name="T79" fmla="*/ 15 h 46"/>
              <a:gd name="T80" fmla="*/ 1440 w 1441"/>
              <a:gd name="T81"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1" h="46">
                <a:moveTo>
                  <a:pt x="0" y="45"/>
                </a:moveTo>
                <a:lnTo>
                  <a:pt x="12" y="42"/>
                </a:lnTo>
                <a:lnTo>
                  <a:pt x="16" y="41"/>
                </a:lnTo>
                <a:lnTo>
                  <a:pt x="25" y="40"/>
                </a:lnTo>
                <a:lnTo>
                  <a:pt x="30" y="39"/>
                </a:lnTo>
                <a:lnTo>
                  <a:pt x="36" y="38"/>
                </a:lnTo>
                <a:lnTo>
                  <a:pt x="43" y="36"/>
                </a:lnTo>
                <a:lnTo>
                  <a:pt x="49" y="35"/>
                </a:lnTo>
                <a:lnTo>
                  <a:pt x="61" y="34"/>
                </a:lnTo>
                <a:lnTo>
                  <a:pt x="66" y="33"/>
                </a:lnTo>
                <a:lnTo>
                  <a:pt x="71" y="32"/>
                </a:lnTo>
                <a:lnTo>
                  <a:pt x="75" y="31"/>
                </a:lnTo>
                <a:lnTo>
                  <a:pt x="79" y="30"/>
                </a:lnTo>
                <a:lnTo>
                  <a:pt x="84" y="29"/>
                </a:lnTo>
                <a:lnTo>
                  <a:pt x="112" y="27"/>
                </a:lnTo>
                <a:lnTo>
                  <a:pt x="123" y="26"/>
                </a:lnTo>
                <a:lnTo>
                  <a:pt x="134" y="25"/>
                </a:lnTo>
                <a:lnTo>
                  <a:pt x="189" y="20"/>
                </a:lnTo>
                <a:lnTo>
                  <a:pt x="207" y="19"/>
                </a:lnTo>
                <a:lnTo>
                  <a:pt x="239" y="18"/>
                </a:lnTo>
                <a:lnTo>
                  <a:pt x="254" y="17"/>
                </a:lnTo>
                <a:lnTo>
                  <a:pt x="268" y="15"/>
                </a:lnTo>
                <a:lnTo>
                  <a:pt x="281" y="14"/>
                </a:lnTo>
                <a:lnTo>
                  <a:pt x="296" y="13"/>
                </a:lnTo>
                <a:lnTo>
                  <a:pt x="325" y="12"/>
                </a:lnTo>
                <a:lnTo>
                  <a:pt x="339" y="11"/>
                </a:lnTo>
                <a:lnTo>
                  <a:pt x="369" y="8"/>
                </a:lnTo>
                <a:lnTo>
                  <a:pt x="384" y="7"/>
                </a:lnTo>
                <a:lnTo>
                  <a:pt x="414" y="6"/>
                </a:lnTo>
                <a:lnTo>
                  <a:pt x="430" y="5"/>
                </a:lnTo>
                <a:lnTo>
                  <a:pt x="462" y="3"/>
                </a:lnTo>
                <a:lnTo>
                  <a:pt x="478" y="2"/>
                </a:lnTo>
                <a:lnTo>
                  <a:pt x="509" y="1"/>
                </a:lnTo>
                <a:lnTo>
                  <a:pt x="736" y="0"/>
                </a:lnTo>
                <a:lnTo>
                  <a:pt x="1396" y="11"/>
                </a:lnTo>
                <a:lnTo>
                  <a:pt x="1402" y="12"/>
                </a:lnTo>
                <a:lnTo>
                  <a:pt x="1410" y="13"/>
                </a:lnTo>
                <a:lnTo>
                  <a:pt x="1418" y="14"/>
                </a:lnTo>
                <a:lnTo>
                  <a:pt x="1424" y="15"/>
                </a:lnTo>
                <a:lnTo>
                  <a:pt x="1428" y="15"/>
                </a:lnTo>
                <a:lnTo>
                  <a:pt x="1440"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0" name="SMARTPenAnnotation108"/>
          <p:cNvSpPr>
            <a:spLocks/>
          </p:cNvSpPr>
          <p:nvPr/>
        </p:nvSpPr>
        <p:spPr bwMode="auto">
          <a:xfrm>
            <a:off x="5840413" y="1455738"/>
            <a:ext cx="1947862" cy="36512"/>
          </a:xfrm>
          <a:custGeom>
            <a:avLst/>
            <a:gdLst>
              <a:gd name="T0" fmla="*/ 0 w 1227"/>
              <a:gd name="T1" fmla="*/ 11 h 23"/>
              <a:gd name="T2" fmla="*/ 74 w 1227"/>
              <a:gd name="T3" fmla="*/ 11 h 23"/>
              <a:gd name="T4" fmla="*/ 82 w 1227"/>
              <a:gd name="T5" fmla="*/ 11 h 23"/>
              <a:gd name="T6" fmla="*/ 90 w 1227"/>
              <a:gd name="T7" fmla="*/ 9 h 23"/>
              <a:gd name="T8" fmla="*/ 97 w 1227"/>
              <a:gd name="T9" fmla="*/ 8 h 23"/>
              <a:gd name="T10" fmla="*/ 105 w 1227"/>
              <a:gd name="T11" fmla="*/ 7 h 23"/>
              <a:gd name="T12" fmla="*/ 114 w 1227"/>
              <a:gd name="T13" fmla="*/ 7 h 23"/>
              <a:gd name="T14" fmla="*/ 132 w 1227"/>
              <a:gd name="T15" fmla="*/ 6 h 23"/>
              <a:gd name="T16" fmla="*/ 150 w 1227"/>
              <a:gd name="T17" fmla="*/ 6 h 23"/>
              <a:gd name="T18" fmla="*/ 232 w 1227"/>
              <a:gd name="T19" fmla="*/ 6 h 23"/>
              <a:gd name="T20" fmla="*/ 258 w 1227"/>
              <a:gd name="T21" fmla="*/ 5 h 23"/>
              <a:gd name="T22" fmla="*/ 278 w 1227"/>
              <a:gd name="T23" fmla="*/ 4 h 23"/>
              <a:gd name="T24" fmla="*/ 296 w 1227"/>
              <a:gd name="T25" fmla="*/ 3 h 23"/>
              <a:gd name="T26" fmla="*/ 312 w 1227"/>
              <a:gd name="T27" fmla="*/ 2 h 23"/>
              <a:gd name="T28" fmla="*/ 339 w 1227"/>
              <a:gd name="T29" fmla="*/ 1 h 23"/>
              <a:gd name="T30" fmla="*/ 481 w 1227"/>
              <a:gd name="T31" fmla="*/ 0 h 23"/>
              <a:gd name="T32" fmla="*/ 536 w 1227"/>
              <a:gd name="T33" fmla="*/ 0 h 23"/>
              <a:gd name="T34" fmla="*/ 549 w 1227"/>
              <a:gd name="T35" fmla="*/ 1 h 23"/>
              <a:gd name="T36" fmla="*/ 564 w 1227"/>
              <a:gd name="T37" fmla="*/ 2 h 23"/>
              <a:gd name="T38" fmla="*/ 578 w 1227"/>
              <a:gd name="T39" fmla="*/ 3 h 23"/>
              <a:gd name="T40" fmla="*/ 592 w 1227"/>
              <a:gd name="T41" fmla="*/ 4 h 23"/>
              <a:gd name="T42" fmla="*/ 660 w 1227"/>
              <a:gd name="T43" fmla="*/ 7 h 23"/>
              <a:gd name="T44" fmla="*/ 683 w 1227"/>
              <a:gd name="T45" fmla="*/ 8 h 23"/>
              <a:gd name="T46" fmla="*/ 932 w 1227"/>
              <a:gd name="T47" fmla="*/ 17 h 23"/>
              <a:gd name="T48" fmla="*/ 996 w 1227"/>
              <a:gd name="T49" fmla="*/ 20 h 23"/>
              <a:gd name="T50" fmla="*/ 1067 w 1227"/>
              <a:gd name="T51" fmla="*/ 22 h 23"/>
              <a:gd name="T52" fmla="*/ 1165 w 1227"/>
              <a:gd name="T53" fmla="*/ 22 h 23"/>
              <a:gd name="T54" fmla="*/ 1181 w 1227"/>
              <a:gd name="T55" fmla="*/ 22 h 23"/>
              <a:gd name="T56" fmla="*/ 1192 w 1227"/>
              <a:gd name="T57" fmla="*/ 21 h 23"/>
              <a:gd name="T58" fmla="*/ 1226 w 1227"/>
              <a:gd name="T5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7" h="23">
                <a:moveTo>
                  <a:pt x="0" y="11"/>
                </a:moveTo>
                <a:lnTo>
                  <a:pt x="74" y="11"/>
                </a:lnTo>
                <a:lnTo>
                  <a:pt x="82" y="11"/>
                </a:lnTo>
                <a:lnTo>
                  <a:pt x="90" y="9"/>
                </a:lnTo>
                <a:lnTo>
                  <a:pt x="97" y="8"/>
                </a:lnTo>
                <a:lnTo>
                  <a:pt x="105" y="7"/>
                </a:lnTo>
                <a:lnTo>
                  <a:pt x="114" y="7"/>
                </a:lnTo>
                <a:lnTo>
                  <a:pt x="132" y="6"/>
                </a:lnTo>
                <a:lnTo>
                  <a:pt x="150" y="6"/>
                </a:lnTo>
                <a:lnTo>
                  <a:pt x="232" y="6"/>
                </a:lnTo>
                <a:lnTo>
                  <a:pt x="258" y="5"/>
                </a:lnTo>
                <a:lnTo>
                  <a:pt x="278" y="4"/>
                </a:lnTo>
                <a:lnTo>
                  <a:pt x="296" y="3"/>
                </a:lnTo>
                <a:lnTo>
                  <a:pt x="312" y="2"/>
                </a:lnTo>
                <a:lnTo>
                  <a:pt x="339" y="1"/>
                </a:lnTo>
                <a:lnTo>
                  <a:pt x="481" y="0"/>
                </a:lnTo>
                <a:lnTo>
                  <a:pt x="536" y="0"/>
                </a:lnTo>
                <a:lnTo>
                  <a:pt x="549" y="1"/>
                </a:lnTo>
                <a:lnTo>
                  <a:pt x="564" y="2"/>
                </a:lnTo>
                <a:lnTo>
                  <a:pt x="578" y="3"/>
                </a:lnTo>
                <a:lnTo>
                  <a:pt x="592" y="4"/>
                </a:lnTo>
                <a:lnTo>
                  <a:pt x="660" y="7"/>
                </a:lnTo>
                <a:lnTo>
                  <a:pt x="683" y="8"/>
                </a:lnTo>
                <a:lnTo>
                  <a:pt x="932" y="17"/>
                </a:lnTo>
                <a:lnTo>
                  <a:pt x="996" y="20"/>
                </a:lnTo>
                <a:lnTo>
                  <a:pt x="1067" y="22"/>
                </a:lnTo>
                <a:lnTo>
                  <a:pt x="1165" y="22"/>
                </a:lnTo>
                <a:lnTo>
                  <a:pt x="1181" y="22"/>
                </a:lnTo>
                <a:lnTo>
                  <a:pt x="1192" y="21"/>
                </a:lnTo>
                <a:lnTo>
                  <a:pt x="1226"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1" name="SMARTPenAnnotation109"/>
          <p:cNvSpPr>
            <a:spLocks/>
          </p:cNvSpPr>
          <p:nvPr/>
        </p:nvSpPr>
        <p:spPr bwMode="auto">
          <a:xfrm>
            <a:off x="6205538" y="2478088"/>
            <a:ext cx="1698625" cy="122237"/>
          </a:xfrm>
          <a:custGeom>
            <a:avLst/>
            <a:gdLst>
              <a:gd name="T0" fmla="*/ 0 w 1070"/>
              <a:gd name="T1" fmla="*/ 20 h 77"/>
              <a:gd name="T2" fmla="*/ 16 w 1070"/>
              <a:gd name="T3" fmla="*/ 12 h 77"/>
              <a:gd name="T4" fmla="*/ 23 w 1070"/>
              <a:gd name="T5" fmla="*/ 10 h 77"/>
              <a:gd name="T6" fmla="*/ 55 w 1070"/>
              <a:gd name="T7" fmla="*/ 8 h 77"/>
              <a:gd name="T8" fmla="*/ 81 w 1070"/>
              <a:gd name="T9" fmla="*/ 7 h 77"/>
              <a:gd name="T10" fmla="*/ 162 w 1070"/>
              <a:gd name="T11" fmla="*/ 1 h 77"/>
              <a:gd name="T12" fmla="*/ 186 w 1070"/>
              <a:gd name="T13" fmla="*/ 0 h 77"/>
              <a:gd name="T14" fmla="*/ 211 w 1070"/>
              <a:gd name="T15" fmla="*/ 0 h 77"/>
              <a:gd name="T16" fmla="*/ 236 w 1070"/>
              <a:gd name="T17" fmla="*/ 1 h 77"/>
              <a:gd name="T18" fmla="*/ 257 w 1070"/>
              <a:gd name="T19" fmla="*/ 2 h 77"/>
              <a:gd name="T20" fmla="*/ 273 w 1070"/>
              <a:gd name="T21" fmla="*/ 4 h 77"/>
              <a:gd name="T22" fmla="*/ 287 w 1070"/>
              <a:gd name="T23" fmla="*/ 5 h 77"/>
              <a:gd name="T24" fmla="*/ 311 w 1070"/>
              <a:gd name="T25" fmla="*/ 7 h 77"/>
              <a:gd name="T26" fmla="*/ 335 w 1070"/>
              <a:gd name="T27" fmla="*/ 8 h 77"/>
              <a:gd name="T28" fmla="*/ 367 w 1070"/>
              <a:gd name="T29" fmla="*/ 11 h 77"/>
              <a:gd name="T30" fmla="*/ 395 w 1070"/>
              <a:gd name="T31" fmla="*/ 13 h 77"/>
              <a:gd name="T32" fmla="*/ 423 w 1070"/>
              <a:gd name="T33" fmla="*/ 14 h 77"/>
              <a:gd name="T34" fmla="*/ 459 w 1070"/>
              <a:gd name="T35" fmla="*/ 17 h 77"/>
              <a:gd name="T36" fmla="*/ 475 w 1070"/>
              <a:gd name="T37" fmla="*/ 18 h 77"/>
              <a:gd name="T38" fmla="*/ 519 w 1070"/>
              <a:gd name="T39" fmla="*/ 24 h 77"/>
              <a:gd name="T40" fmla="*/ 557 w 1070"/>
              <a:gd name="T41" fmla="*/ 27 h 77"/>
              <a:gd name="T42" fmla="*/ 589 w 1070"/>
              <a:gd name="T43" fmla="*/ 29 h 77"/>
              <a:gd name="T44" fmla="*/ 616 w 1070"/>
              <a:gd name="T45" fmla="*/ 30 h 77"/>
              <a:gd name="T46" fmla="*/ 640 w 1070"/>
              <a:gd name="T47" fmla="*/ 31 h 77"/>
              <a:gd name="T48" fmla="*/ 675 w 1070"/>
              <a:gd name="T49" fmla="*/ 32 h 77"/>
              <a:gd name="T50" fmla="*/ 783 w 1070"/>
              <a:gd name="T51" fmla="*/ 40 h 77"/>
              <a:gd name="T52" fmla="*/ 814 w 1070"/>
              <a:gd name="T53" fmla="*/ 41 h 77"/>
              <a:gd name="T54" fmla="*/ 850 w 1070"/>
              <a:gd name="T55" fmla="*/ 42 h 77"/>
              <a:gd name="T56" fmla="*/ 879 w 1070"/>
              <a:gd name="T57" fmla="*/ 44 h 77"/>
              <a:gd name="T58" fmla="*/ 896 w 1070"/>
              <a:gd name="T59" fmla="*/ 45 h 77"/>
              <a:gd name="T60" fmla="*/ 914 w 1070"/>
              <a:gd name="T61" fmla="*/ 47 h 77"/>
              <a:gd name="T62" fmla="*/ 1025 w 1070"/>
              <a:gd name="T63" fmla="*/ 62 h 77"/>
              <a:gd name="T64" fmla="*/ 1037 w 1070"/>
              <a:gd name="T65" fmla="*/ 64 h 77"/>
              <a:gd name="T66" fmla="*/ 1069 w 1070"/>
              <a:gd name="T6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0" h="77">
                <a:moveTo>
                  <a:pt x="0" y="20"/>
                </a:moveTo>
                <a:lnTo>
                  <a:pt x="16" y="12"/>
                </a:lnTo>
                <a:lnTo>
                  <a:pt x="23" y="10"/>
                </a:lnTo>
                <a:lnTo>
                  <a:pt x="55" y="8"/>
                </a:lnTo>
                <a:lnTo>
                  <a:pt x="81" y="7"/>
                </a:lnTo>
                <a:lnTo>
                  <a:pt x="162" y="1"/>
                </a:lnTo>
                <a:lnTo>
                  <a:pt x="186" y="0"/>
                </a:lnTo>
                <a:lnTo>
                  <a:pt x="211" y="0"/>
                </a:lnTo>
                <a:lnTo>
                  <a:pt x="236" y="1"/>
                </a:lnTo>
                <a:lnTo>
                  <a:pt x="257" y="2"/>
                </a:lnTo>
                <a:lnTo>
                  <a:pt x="273" y="4"/>
                </a:lnTo>
                <a:lnTo>
                  <a:pt x="287" y="5"/>
                </a:lnTo>
                <a:lnTo>
                  <a:pt x="311" y="7"/>
                </a:lnTo>
                <a:lnTo>
                  <a:pt x="335" y="8"/>
                </a:lnTo>
                <a:lnTo>
                  <a:pt x="367" y="11"/>
                </a:lnTo>
                <a:lnTo>
                  <a:pt x="395" y="13"/>
                </a:lnTo>
                <a:lnTo>
                  <a:pt x="423" y="14"/>
                </a:lnTo>
                <a:lnTo>
                  <a:pt x="459" y="17"/>
                </a:lnTo>
                <a:lnTo>
                  <a:pt x="475" y="18"/>
                </a:lnTo>
                <a:lnTo>
                  <a:pt x="519" y="24"/>
                </a:lnTo>
                <a:lnTo>
                  <a:pt x="557" y="27"/>
                </a:lnTo>
                <a:lnTo>
                  <a:pt x="589" y="29"/>
                </a:lnTo>
                <a:lnTo>
                  <a:pt x="616" y="30"/>
                </a:lnTo>
                <a:lnTo>
                  <a:pt x="640" y="31"/>
                </a:lnTo>
                <a:lnTo>
                  <a:pt x="675" y="32"/>
                </a:lnTo>
                <a:lnTo>
                  <a:pt x="783" y="40"/>
                </a:lnTo>
                <a:lnTo>
                  <a:pt x="814" y="41"/>
                </a:lnTo>
                <a:lnTo>
                  <a:pt x="850" y="42"/>
                </a:lnTo>
                <a:lnTo>
                  <a:pt x="879" y="44"/>
                </a:lnTo>
                <a:lnTo>
                  <a:pt x="896" y="45"/>
                </a:lnTo>
                <a:lnTo>
                  <a:pt x="914" y="47"/>
                </a:lnTo>
                <a:lnTo>
                  <a:pt x="1025" y="62"/>
                </a:lnTo>
                <a:lnTo>
                  <a:pt x="1037" y="64"/>
                </a:lnTo>
                <a:lnTo>
                  <a:pt x="1069" y="7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2" name="SMARTPenAnnotation110"/>
          <p:cNvSpPr>
            <a:spLocks/>
          </p:cNvSpPr>
          <p:nvPr/>
        </p:nvSpPr>
        <p:spPr bwMode="auto">
          <a:xfrm>
            <a:off x="5902325" y="2867025"/>
            <a:ext cx="957263" cy="28575"/>
          </a:xfrm>
          <a:custGeom>
            <a:avLst/>
            <a:gdLst>
              <a:gd name="T0" fmla="*/ 0 w 603"/>
              <a:gd name="T1" fmla="*/ 17 h 18"/>
              <a:gd name="T2" fmla="*/ 9 w 603"/>
              <a:gd name="T3" fmla="*/ 14 h 18"/>
              <a:gd name="T4" fmla="*/ 12 w 603"/>
              <a:gd name="T5" fmla="*/ 13 h 18"/>
              <a:gd name="T6" fmla="*/ 15 w 603"/>
              <a:gd name="T7" fmla="*/ 12 h 18"/>
              <a:gd name="T8" fmla="*/ 18 w 603"/>
              <a:gd name="T9" fmla="*/ 12 h 18"/>
              <a:gd name="T10" fmla="*/ 29 w 603"/>
              <a:gd name="T11" fmla="*/ 11 h 18"/>
              <a:gd name="T12" fmla="*/ 55 w 603"/>
              <a:gd name="T13" fmla="*/ 11 h 18"/>
              <a:gd name="T14" fmla="*/ 62 w 603"/>
              <a:gd name="T15" fmla="*/ 10 h 18"/>
              <a:gd name="T16" fmla="*/ 69 w 603"/>
              <a:gd name="T17" fmla="*/ 9 h 18"/>
              <a:gd name="T18" fmla="*/ 76 w 603"/>
              <a:gd name="T19" fmla="*/ 8 h 18"/>
              <a:gd name="T20" fmla="*/ 89 w 603"/>
              <a:gd name="T21" fmla="*/ 7 h 18"/>
              <a:gd name="T22" fmla="*/ 107 w 603"/>
              <a:gd name="T23" fmla="*/ 6 h 18"/>
              <a:gd name="T24" fmla="*/ 411 w 603"/>
              <a:gd name="T25" fmla="*/ 0 h 18"/>
              <a:gd name="T26" fmla="*/ 423 w 603"/>
              <a:gd name="T27" fmla="*/ 0 h 18"/>
              <a:gd name="T28" fmla="*/ 435 w 603"/>
              <a:gd name="T29" fmla="*/ 1 h 18"/>
              <a:gd name="T30" fmla="*/ 445 w 603"/>
              <a:gd name="T31" fmla="*/ 3 h 18"/>
              <a:gd name="T32" fmla="*/ 460 w 603"/>
              <a:gd name="T33" fmla="*/ 4 h 18"/>
              <a:gd name="T34" fmla="*/ 477 w 603"/>
              <a:gd name="T35" fmla="*/ 4 h 18"/>
              <a:gd name="T36" fmla="*/ 602 w 603"/>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3" h="18">
                <a:moveTo>
                  <a:pt x="0" y="17"/>
                </a:moveTo>
                <a:lnTo>
                  <a:pt x="9" y="14"/>
                </a:lnTo>
                <a:lnTo>
                  <a:pt x="12" y="13"/>
                </a:lnTo>
                <a:lnTo>
                  <a:pt x="15" y="12"/>
                </a:lnTo>
                <a:lnTo>
                  <a:pt x="18" y="12"/>
                </a:lnTo>
                <a:lnTo>
                  <a:pt x="29" y="11"/>
                </a:lnTo>
                <a:lnTo>
                  <a:pt x="55" y="11"/>
                </a:lnTo>
                <a:lnTo>
                  <a:pt x="62" y="10"/>
                </a:lnTo>
                <a:lnTo>
                  <a:pt x="69" y="9"/>
                </a:lnTo>
                <a:lnTo>
                  <a:pt x="76" y="8"/>
                </a:lnTo>
                <a:lnTo>
                  <a:pt x="89" y="7"/>
                </a:lnTo>
                <a:lnTo>
                  <a:pt x="107" y="6"/>
                </a:lnTo>
                <a:lnTo>
                  <a:pt x="411" y="0"/>
                </a:lnTo>
                <a:lnTo>
                  <a:pt x="423" y="0"/>
                </a:lnTo>
                <a:lnTo>
                  <a:pt x="435" y="1"/>
                </a:lnTo>
                <a:lnTo>
                  <a:pt x="445" y="3"/>
                </a:lnTo>
                <a:lnTo>
                  <a:pt x="460" y="4"/>
                </a:lnTo>
                <a:lnTo>
                  <a:pt x="477" y="4"/>
                </a:lnTo>
                <a:lnTo>
                  <a:pt x="602"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3" name="SMARTPenAnnotation111"/>
          <p:cNvSpPr>
            <a:spLocks/>
          </p:cNvSpPr>
          <p:nvPr/>
        </p:nvSpPr>
        <p:spPr bwMode="auto">
          <a:xfrm>
            <a:off x="8180388" y="3133725"/>
            <a:ext cx="866775" cy="20638"/>
          </a:xfrm>
          <a:custGeom>
            <a:avLst/>
            <a:gdLst>
              <a:gd name="T0" fmla="*/ 0 w 546"/>
              <a:gd name="T1" fmla="*/ 0 h 13"/>
              <a:gd name="T2" fmla="*/ 8 w 546"/>
              <a:gd name="T3" fmla="*/ 3 h 13"/>
              <a:gd name="T4" fmla="*/ 12 w 546"/>
              <a:gd name="T5" fmla="*/ 4 h 13"/>
              <a:gd name="T6" fmla="*/ 15 w 546"/>
              <a:gd name="T7" fmla="*/ 5 h 13"/>
              <a:gd name="T8" fmla="*/ 17 w 546"/>
              <a:gd name="T9" fmla="*/ 5 h 13"/>
              <a:gd name="T10" fmla="*/ 19 w 546"/>
              <a:gd name="T11" fmla="*/ 5 h 13"/>
              <a:gd name="T12" fmla="*/ 24 w 546"/>
              <a:gd name="T13" fmla="*/ 6 h 13"/>
              <a:gd name="T14" fmla="*/ 32 w 546"/>
              <a:gd name="T15" fmla="*/ 6 h 13"/>
              <a:gd name="T16" fmla="*/ 73 w 546"/>
              <a:gd name="T17" fmla="*/ 9 h 13"/>
              <a:gd name="T18" fmla="*/ 93 w 546"/>
              <a:gd name="T19" fmla="*/ 10 h 13"/>
              <a:gd name="T20" fmla="*/ 138 w 546"/>
              <a:gd name="T21" fmla="*/ 11 h 13"/>
              <a:gd name="T22" fmla="*/ 157 w 546"/>
              <a:gd name="T23" fmla="*/ 10 h 13"/>
              <a:gd name="T24" fmla="*/ 173 w 546"/>
              <a:gd name="T25" fmla="*/ 10 h 13"/>
              <a:gd name="T26" fmla="*/ 186 w 546"/>
              <a:gd name="T27" fmla="*/ 8 h 13"/>
              <a:gd name="T28" fmla="*/ 201 w 546"/>
              <a:gd name="T29" fmla="*/ 8 h 13"/>
              <a:gd name="T30" fmla="*/ 232 w 546"/>
              <a:gd name="T31" fmla="*/ 7 h 13"/>
              <a:gd name="T32" fmla="*/ 250 w 546"/>
              <a:gd name="T33" fmla="*/ 6 h 13"/>
              <a:gd name="T34" fmla="*/ 303 w 546"/>
              <a:gd name="T35" fmla="*/ 2 h 13"/>
              <a:gd name="T36" fmla="*/ 329 w 546"/>
              <a:gd name="T37" fmla="*/ 1 h 13"/>
              <a:gd name="T38" fmla="*/ 362 w 546"/>
              <a:gd name="T39" fmla="*/ 1 h 13"/>
              <a:gd name="T40" fmla="*/ 505 w 546"/>
              <a:gd name="T41" fmla="*/ 0 h 13"/>
              <a:gd name="T42" fmla="*/ 510 w 546"/>
              <a:gd name="T43" fmla="*/ 1 h 13"/>
              <a:gd name="T44" fmla="*/ 513 w 546"/>
              <a:gd name="T45" fmla="*/ 2 h 13"/>
              <a:gd name="T46" fmla="*/ 517 w 546"/>
              <a:gd name="T47" fmla="*/ 3 h 13"/>
              <a:gd name="T48" fmla="*/ 521 w 546"/>
              <a:gd name="T49" fmla="*/ 5 h 13"/>
              <a:gd name="T50" fmla="*/ 527 w 546"/>
              <a:gd name="T51" fmla="*/ 6 h 13"/>
              <a:gd name="T52" fmla="*/ 545 w 546"/>
              <a:gd name="T5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6" h="13">
                <a:moveTo>
                  <a:pt x="0" y="0"/>
                </a:moveTo>
                <a:lnTo>
                  <a:pt x="8" y="3"/>
                </a:lnTo>
                <a:lnTo>
                  <a:pt x="12" y="4"/>
                </a:lnTo>
                <a:lnTo>
                  <a:pt x="15" y="5"/>
                </a:lnTo>
                <a:lnTo>
                  <a:pt x="17" y="5"/>
                </a:lnTo>
                <a:lnTo>
                  <a:pt x="19" y="5"/>
                </a:lnTo>
                <a:lnTo>
                  <a:pt x="24" y="6"/>
                </a:lnTo>
                <a:lnTo>
                  <a:pt x="32" y="6"/>
                </a:lnTo>
                <a:lnTo>
                  <a:pt x="73" y="9"/>
                </a:lnTo>
                <a:lnTo>
                  <a:pt x="93" y="10"/>
                </a:lnTo>
                <a:lnTo>
                  <a:pt x="138" y="11"/>
                </a:lnTo>
                <a:lnTo>
                  <a:pt x="157" y="10"/>
                </a:lnTo>
                <a:lnTo>
                  <a:pt x="173" y="10"/>
                </a:lnTo>
                <a:lnTo>
                  <a:pt x="186" y="8"/>
                </a:lnTo>
                <a:lnTo>
                  <a:pt x="201" y="8"/>
                </a:lnTo>
                <a:lnTo>
                  <a:pt x="232" y="7"/>
                </a:lnTo>
                <a:lnTo>
                  <a:pt x="250" y="6"/>
                </a:lnTo>
                <a:lnTo>
                  <a:pt x="303" y="2"/>
                </a:lnTo>
                <a:lnTo>
                  <a:pt x="329" y="1"/>
                </a:lnTo>
                <a:lnTo>
                  <a:pt x="362" y="1"/>
                </a:lnTo>
                <a:lnTo>
                  <a:pt x="505" y="0"/>
                </a:lnTo>
                <a:lnTo>
                  <a:pt x="510" y="1"/>
                </a:lnTo>
                <a:lnTo>
                  <a:pt x="513" y="2"/>
                </a:lnTo>
                <a:lnTo>
                  <a:pt x="517" y="3"/>
                </a:lnTo>
                <a:lnTo>
                  <a:pt x="521" y="5"/>
                </a:lnTo>
                <a:lnTo>
                  <a:pt x="527" y="6"/>
                </a:lnTo>
                <a:lnTo>
                  <a:pt x="545"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4" name="SMARTPenAnnotation112"/>
          <p:cNvSpPr>
            <a:spLocks/>
          </p:cNvSpPr>
          <p:nvPr/>
        </p:nvSpPr>
        <p:spPr bwMode="auto">
          <a:xfrm>
            <a:off x="5741988" y="3455988"/>
            <a:ext cx="2743200" cy="55562"/>
          </a:xfrm>
          <a:custGeom>
            <a:avLst/>
            <a:gdLst>
              <a:gd name="T0" fmla="*/ 0 w 1728"/>
              <a:gd name="T1" fmla="*/ 0 h 35"/>
              <a:gd name="T2" fmla="*/ 3 w 1728"/>
              <a:gd name="T3" fmla="*/ 3 h 35"/>
              <a:gd name="T4" fmla="*/ 4 w 1728"/>
              <a:gd name="T5" fmla="*/ 4 h 35"/>
              <a:gd name="T6" fmla="*/ 8 w 1728"/>
              <a:gd name="T7" fmla="*/ 5 h 35"/>
              <a:gd name="T8" fmla="*/ 13 w 1728"/>
              <a:gd name="T9" fmla="*/ 5 h 35"/>
              <a:gd name="T10" fmla="*/ 15 w 1728"/>
              <a:gd name="T11" fmla="*/ 6 h 35"/>
              <a:gd name="T12" fmla="*/ 17 w 1728"/>
              <a:gd name="T13" fmla="*/ 7 h 35"/>
              <a:gd name="T14" fmla="*/ 19 w 1728"/>
              <a:gd name="T15" fmla="*/ 8 h 35"/>
              <a:gd name="T16" fmla="*/ 21 w 1728"/>
              <a:gd name="T17" fmla="*/ 9 h 35"/>
              <a:gd name="T18" fmla="*/ 27 w 1728"/>
              <a:gd name="T19" fmla="*/ 10 h 35"/>
              <a:gd name="T20" fmla="*/ 38 w 1728"/>
              <a:gd name="T21" fmla="*/ 11 h 35"/>
              <a:gd name="T22" fmla="*/ 44 w 1728"/>
              <a:gd name="T23" fmla="*/ 12 h 35"/>
              <a:gd name="T24" fmla="*/ 61 w 1728"/>
              <a:gd name="T25" fmla="*/ 14 h 35"/>
              <a:gd name="T26" fmla="*/ 69 w 1728"/>
              <a:gd name="T27" fmla="*/ 15 h 35"/>
              <a:gd name="T28" fmla="*/ 82 w 1728"/>
              <a:gd name="T29" fmla="*/ 16 h 35"/>
              <a:gd name="T30" fmla="*/ 131 w 1728"/>
              <a:gd name="T31" fmla="*/ 17 h 35"/>
              <a:gd name="T32" fmla="*/ 180 w 1728"/>
              <a:gd name="T33" fmla="*/ 17 h 35"/>
              <a:gd name="T34" fmla="*/ 243 w 1728"/>
              <a:gd name="T35" fmla="*/ 21 h 35"/>
              <a:gd name="T36" fmla="*/ 368 w 1728"/>
              <a:gd name="T37" fmla="*/ 26 h 35"/>
              <a:gd name="T38" fmla="*/ 421 w 1728"/>
              <a:gd name="T39" fmla="*/ 27 h 35"/>
              <a:gd name="T40" fmla="*/ 1099 w 1728"/>
              <a:gd name="T41" fmla="*/ 29 h 35"/>
              <a:gd name="T42" fmla="*/ 1376 w 1728"/>
              <a:gd name="T43" fmla="*/ 33 h 35"/>
              <a:gd name="T44" fmla="*/ 1413 w 1728"/>
              <a:gd name="T45" fmla="*/ 33 h 35"/>
              <a:gd name="T46" fmla="*/ 1429 w 1728"/>
              <a:gd name="T47" fmla="*/ 32 h 35"/>
              <a:gd name="T48" fmla="*/ 1444 w 1728"/>
              <a:gd name="T49" fmla="*/ 31 h 35"/>
              <a:gd name="T50" fmla="*/ 1462 w 1728"/>
              <a:gd name="T51" fmla="*/ 30 h 35"/>
              <a:gd name="T52" fmla="*/ 1504 w 1728"/>
              <a:gd name="T53" fmla="*/ 29 h 35"/>
              <a:gd name="T54" fmla="*/ 1522 w 1728"/>
              <a:gd name="T55" fmla="*/ 28 h 35"/>
              <a:gd name="T56" fmla="*/ 1538 w 1728"/>
              <a:gd name="T57" fmla="*/ 27 h 35"/>
              <a:gd name="T58" fmla="*/ 1552 w 1728"/>
              <a:gd name="T59" fmla="*/ 25 h 35"/>
              <a:gd name="T60" fmla="*/ 1565 w 1728"/>
              <a:gd name="T61" fmla="*/ 24 h 35"/>
              <a:gd name="T62" fmla="*/ 1576 w 1728"/>
              <a:gd name="T63" fmla="*/ 24 h 35"/>
              <a:gd name="T64" fmla="*/ 1617 w 1728"/>
              <a:gd name="T65" fmla="*/ 23 h 35"/>
              <a:gd name="T66" fmla="*/ 1656 w 1728"/>
              <a:gd name="T67" fmla="*/ 24 h 35"/>
              <a:gd name="T68" fmla="*/ 1672 w 1728"/>
              <a:gd name="T69" fmla="*/ 26 h 35"/>
              <a:gd name="T70" fmla="*/ 1727 w 1728"/>
              <a:gd name="T71"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8" h="35">
                <a:moveTo>
                  <a:pt x="0" y="0"/>
                </a:moveTo>
                <a:lnTo>
                  <a:pt x="3" y="3"/>
                </a:lnTo>
                <a:lnTo>
                  <a:pt x="4" y="4"/>
                </a:lnTo>
                <a:lnTo>
                  <a:pt x="8" y="5"/>
                </a:lnTo>
                <a:lnTo>
                  <a:pt x="13" y="5"/>
                </a:lnTo>
                <a:lnTo>
                  <a:pt x="15" y="6"/>
                </a:lnTo>
                <a:lnTo>
                  <a:pt x="17" y="7"/>
                </a:lnTo>
                <a:lnTo>
                  <a:pt x="19" y="8"/>
                </a:lnTo>
                <a:lnTo>
                  <a:pt x="21" y="9"/>
                </a:lnTo>
                <a:lnTo>
                  <a:pt x="27" y="10"/>
                </a:lnTo>
                <a:lnTo>
                  <a:pt x="38" y="11"/>
                </a:lnTo>
                <a:lnTo>
                  <a:pt x="44" y="12"/>
                </a:lnTo>
                <a:lnTo>
                  <a:pt x="61" y="14"/>
                </a:lnTo>
                <a:lnTo>
                  <a:pt x="69" y="15"/>
                </a:lnTo>
                <a:lnTo>
                  <a:pt x="82" y="16"/>
                </a:lnTo>
                <a:lnTo>
                  <a:pt x="131" y="17"/>
                </a:lnTo>
                <a:lnTo>
                  <a:pt x="180" y="17"/>
                </a:lnTo>
                <a:lnTo>
                  <a:pt x="243" y="21"/>
                </a:lnTo>
                <a:lnTo>
                  <a:pt x="368" y="26"/>
                </a:lnTo>
                <a:lnTo>
                  <a:pt x="421" y="27"/>
                </a:lnTo>
                <a:lnTo>
                  <a:pt x="1099" y="29"/>
                </a:lnTo>
                <a:lnTo>
                  <a:pt x="1376" y="33"/>
                </a:lnTo>
                <a:lnTo>
                  <a:pt x="1413" y="33"/>
                </a:lnTo>
                <a:lnTo>
                  <a:pt x="1429" y="32"/>
                </a:lnTo>
                <a:lnTo>
                  <a:pt x="1444" y="31"/>
                </a:lnTo>
                <a:lnTo>
                  <a:pt x="1462" y="30"/>
                </a:lnTo>
                <a:lnTo>
                  <a:pt x="1504" y="29"/>
                </a:lnTo>
                <a:lnTo>
                  <a:pt x="1522" y="28"/>
                </a:lnTo>
                <a:lnTo>
                  <a:pt x="1538" y="27"/>
                </a:lnTo>
                <a:lnTo>
                  <a:pt x="1552" y="25"/>
                </a:lnTo>
                <a:lnTo>
                  <a:pt x="1565" y="24"/>
                </a:lnTo>
                <a:lnTo>
                  <a:pt x="1576" y="24"/>
                </a:lnTo>
                <a:lnTo>
                  <a:pt x="1617" y="23"/>
                </a:lnTo>
                <a:lnTo>
                  <a:pt x="1656" y="24"/>
                </a:lnTo>
                <a:lnTo>
                  <a:pt x="1672" y="26"/>
                </a:lnTo>
                <a:lnTo>
                  <a:pt x="1727"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5" name="SMARTPenAnnotation113"/>
          <p:cNvSpPr>
            <a:spLocks/>
          </p:cNvSpPr>
          <p:nvPr/>
        </p:nvSpPr>
        <p:spPr bwMode="auto">
          <a:xfrm>
            <a:off x="5776913" y="3803650"/>
            <a:ext cx="1984375" cy="77788"/>
          </a:xfrm>
          <a:custGeom>
            <a:avLst/>
            <a:gdLst>
              <a:gd name="T0" fmla="*/ 0 w 1250"/>
              <a:gd name="T1" fmla="*/ 45 h 49"/>
              <a:gd name="T2" fmla="*/ 6 w 1250"/>
              <a:gd name="T3" fmla="*/ 42 h 49"/>
              <a:gd name="T4" fmla="*/ 8 w 1250"/>
              <a:gd name="T5" fmla="*/ 41 h 49"/>
              <a:gd name="T6" fmla="*/ 9 w 1250"/>
              <a:gd name="T7" fmla="*/ 39 h 49"/>
              <a:gd name="T8" fmla="*/ 10 w 1250"/>
              <a:gd name="T9" fmla="*/ 37 h 49"/>
              <a:gd name="T10" fmla="*/ 12 w 1250"/>
              <a:gd name="T11" fmla="*/ 36 h 49"/>
              <a:gd name="T12" fmla="*/ 14 w 1250"/>
              <a:gd name="T13" fmla="*/ 34 h 49"/>
              <a:gd name="T14" fmla="*/ 17 w 1250"/>
              <a:gd name="T15" fmla="*/ 32 h 49"/>
              <a:gd name="T16" fmla="*/ 20 w 1250"/>
              <a:gd name="T17" fmla="*/ 31 h 49"/>
              <a:gd name="T18" fmla="*/ 27 w 1250"/>
              <a:gd name="T19" fmla="*/ 29 h 49"/>
              <a:gd name="T20" fmla="*/ 30 w 1250"/>
              <a:gd name="T21" fmla="*/ 28 h 49"/>
              <a:gd name="T22" fmla="*/ 33 w 1250"/>
              <a:gd name="T23" fmla="*/ 27 h 49"/>
              <a:gd name="T24" fmla="*/ 35 w 1250"/>
              <a:gd name="T25" fmla="*/ 26 h 49"/>
              <a:gd name="T26" fmla="*/ 37 w 1250"/>
              <a:gd name="T27" fmla="*/ 25 h 49"/>
              <a:gd name="T28" fmla="*/ 41 w 1250"/>
              <a:gd name="T29" fmla="*/ 24 h 49"/>
              <a:gd name="T30" fmla="*/ 89 w 1250"/>
              <a:gd name="T31" fmla="*/ 14 h 49"/>
              <a:gd name="T32" fmla="*/ 106 w 1250"/>
              <a:gd name="T33" fmla="*/ 11 h 49"/>
              <a:gd name="T34" fmla="*/ 120 w 1250"/>
              <a:gd name="T35" fmla="*/ 10 h 49"/>
              <a:gd name="T36" fmla="*/ 133 w 1250"/>
              <a:gd name="T37" fmla="*/ 8 h 49"/>
              <a:gd name="T38" fmla="*/ 195 w 1250"/>
              <a:gd name="T39" fmla="*/ 4 h 49"/>
              <a:gd name="T40" fmla="*/ 230 w 1250"/>
              <a:gd name="T41" fmla="*/ 2 h 49"/>
              <a:gd name="T42" fmla="*/ 259 w 1250"/>
              <a:gd name="T43" fmla="*/ 1 h 49"/>
              <a:gd name="T44" fmla="*/ 376 w 1250"/>
              <a:gd name="T45" fmla="*/ 0 h 49"/>
              <a:gd name="T46" fmla="*/ 392 w 1250"/>
              <a:gd name="T47" fmla="*/ 1 h 49"/>
              <a:gd name="T48" fmla="*/ 450 w 1250"/>
              <a:gd name="T49" fmla="*/ 4 h 49"/>
              <a:gd name="T50" fmla="*/ 482 w 1250"/>
              <a:gd name="T51" fmla="*/ 5 h 49"/>
              <a:gd name="T52" fmla="*/ 524 w 1250"/>
              <a:gd name="T53" fmla="*/ 6 h 49"/>
              <a:gd name="T54" fmla="*/ 563 w 1250"/>
              <a:gd name="T55" fmla="*/ 7 h 49"/>
              <a:gd name="T56" fmla="*/ 604 w 1250"/>
              <a:gd name="T57" fmla="*/ 10 h 49"/>
              <a:gd name="T58" fmla="*/ 635 w 1250"/>
              <a:gd name="T59" fmla="*/ 11 h 49"/>
              <a:gd name="T60" fmla="*/ 679 w 1250"/>
              <a:gd name="T61" fmla="*/ 11 h 49"/>
              <a:gd name="T62" fmla="*/ 694 w 1250"/>
              <a:gd name="T63" fmla="*/ 12 h 49"/>
              <a:gd name="T64" fmla="*/ 708 w 1250"/>
              <a:gd name="T65" fmla="*/ 13 h 49"/>
              <a:gd name="T66" fmla="*/ 739 w 1250"/>
              <a:gd name="T67" fmla="*/ 16 h 49"/>
              <a:gd name="T68" fmla="*/ 818 w 1250"/>
              <a:gd name="T69" fmla="*/ 22 h 49"/>
              <a:gd name="T70" fmla="*/ 950 w 1250"/>
              <a:gd name="T71" fmla="*/ 30 h 49"/>
              <a:gd name="T72" fmla="*/ 1004 w 1250"/>
              <a:gd name="T73" fmla="*/ 35 h 49"/>
              <a:gd name="T74" fmla="*/ 1023 w 1250"/>
              <a:gd name="T75" fmla="*/ 37 h 49"/>
              <a:gd name="T76" fmla="*/ 1039 w 1250"/>
              <a:gd name="T77" fmla="*/ 39 h 49"/>
              <a:gd name="T78" fmla="*/ 1053 w 1250"/>
              <a:gd name="T79" fmla="*/ 41 h 49"/>
              <a:gd name="T80" fmla="*/ 1065 w 1250"/>
              <a:gd name="T81" fmla="*/ 43 h 49"/>
              <a:gd name="T82" fmla="*/ 1087 w 1250"/>
              <a:gd name="T83" fmla="*/ 44 h 49"/>
              <a:gd name="T84" fmla="*/ 1185 w 1250"/>
              <a:gd name="T85" fmla="*/ 48 h 49"/>
              <a:gd name="T86" fmla="*/ 1218 w 1250"/>
              <a:gd name="T87" fmla="*/ 48 h 49"/>
              <a:gd name="T88" fmla="*/ 1249 w 1250"/>
              <a:gd name="T89"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0" h="49">
                <a:moveTo>
                  <a:pt x="0" y="45"/>
                </a:moveTo>
                <a:lnTo>
                  <a:pt x="6" y="42"/>
                </a:lnTo>
                <a:lnTo>
                  <a:pt x="8" y="41"/>
                </a:lnTo>
                <a:lnTo>
                  <a:pt x="9" y="39"/>
                </a:lnTo>
                <a:lnTo>
                  <a:pt x="10" y="37"/>
                </a:lnTo>
                <a:lnTo>
                  <a:pt x="12" y="36"/>
                </a:lnTo>
                <a:lnTo>
                  <a:pt x="14" y="34"/>
                </a:lnTo>
                <a:lnTo>
                  <a:pt x="17" y="32"/>
                </a:lnTo>
                <a:lnTo>
                  <a:pt x="20" y="31"/>
                </a:lnTo>
                <a:lnTo>
                  <a:pt x="27" y="29"/>
                </a:lnTo>
                <a:lnTo>
                  <a:pt x="30" y="28"/>
                </a:lnTo>
                <a:lnTo>
                  <a:pt x="33" y="27"/>
                </a:lnTo>
                <a:lnTo>
                  <a:pt x="35" y="26"/>
                </a:lnTo>
                <a:lnTo>
                  <a:pt x="37" y="25"/>
                </a:lnTo>
                <a:lnTo>
                  <a:pt x="41" y="24"/>
                </a:lnTo>
                <a:lnTo>
                  <a:pt x="89" y="14"/>
                </a:lnTo>
                <a:lnTo>
                  <a:pt x="106" y="11"/>
                </a:lnTo>
                <a:lnTo>
                  <a:pt x="120" y="10"/>
                </a:lnTo>
                <a:lnTo>
                  <a:pt x="133" y="8"/>
                </a:lnTo>
                <a:lnTo>
                  <a:pt x="195" y="4"/>
                </a:lnTo>
                <a:lnTo>
                  <a:pt x="230" y="2"/>
                </a:lnTo>
                <a:lnTo>
                  <a:pt x="259" y="1"/>
                </a:lnTo>
                <a:lnTo>
                  <a:pt x="376" y="0"/>
                </a:lnTo>
                <a:lnTo>
                  <a:pt x="392" y="1"/>
                </a:lnTo>
                <a:lnTo>
                  <a:pt x="450" y="4"/>
                </a:lnTo>
                <a:lnTo>
                  <a:pt x="482" y="5"/>
                </a:lnTo>
                <a:lnTo>
                  <a:pt x="524" y="6"/>
                </a:lnTo>
                <a:lnTo>
                  <a:pt x="563" y="7"/>
                </a:lnTo>
                <a:lnTo>
                  <a:pt x="604" y="10"/>
                </a:lnTo>
                <a:lnTo>
                  <a:pt x="635" y="11"/>
                </a:lnTo>
                <a:lnTo>
                  <a:pt x="679" y="11"/>
                </a:lnTo>
                <a:lnTo>
                  <a:pt x="694" y="12"/>
                </a:lnTo>
                <a:lnTo>
                  <a:pt x="708" y="13"/>
                </a:lnTo>
                <a:lnTo>
                  <a:pt x="739" y="16"/>
                </a:lnTo>
                <a:lnTo>
                  <a:pt x="818" y="22"/>
                </a:lnTo>
                <a:lnTo>
                  <a:pt x="950" y="30"/>
                </a:lnTo>
                <a:lnTo>
                  <a:pt x="1004" y="35"/>
                </a:lnTo>
                <a:lnTo>
                  <a:pt x="1023" y="37"/>
                </a:lnTo>
                <a:lnTo>
                  <a:pt x="1039" y="39"/>
                </a:lnTo>
                <a:lnTo>
                  <a:pt x="1053" y="41"/>
                </a:lnTo>
                <a:lnTo>
                  <a:pt x="1065" y="43"/>
                </a:lnTo>
                <a:lnTo>
                  <a:pt x="1087" y="44"/>
                </a:lnTo>
                <a:lnTo>
                  <a:pt x="1185" y="48"/>
                </a:lnTo>
                <a:lnTo>
                  <a:pt x="1218" y="48"/>
                </a:lnTo>
                <a:lnTo>
                  <a:pt x="1249"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6" name="SMARTPenAnnotation114"/>
          <p:cNvSpPr>
            <a:spLocks/>
          </p:cNvSpPr>
          <p:nvPr/>
        </p:nvSpPr>
        <p:spPr bwMode="auto">
          <a:xfrm>
            <a:off x="7742238" y="4179888"/>
            <a:ext cx="742950" cy="63500"/>
          </a:xfrm>
          <a:custGeom>
            <a:avLst/>
            <a:gdLst>
              <a:gd name="T0" fmla="*/ 0 w 468"/>
              <a:gd name="T1" fmla="*/ 33 h 40"/>
              <a:gd name="T2" fmla="*/ 6 w 468"/>
              <a:gd name="T3" fmla="*/ 36 h 40"/>
              <a:gd name="T4" fmla="*/ 9 w 468"/>
              <a:gd name="T5" fmla="*/ 37 h 40"/>
              <a:gd name="T6" fmla="*/ 19 w 468"/>
              <a:gd name="T7" fmla="*/ 38 h 40"/>
              <a:gd name="T8" fmla="*/ 31 w 468"/>
              <a:gd name="T9" fmla="*/ 39 h 40"/>
              <a:gd name="T10" fmla="*/ 43 w 468"/>
              <a:gd name="T11" fmla="*/ 39 h 40"/>
              <a:gd name="T12" fmla="*/ 47 w 468"/>
              <a:gd name="T13" fmla="*/ 38 h 40"/>
              <a:gd name="T14" fmla="*/ 50 w 468"/>
              <a:gd name="T15" fmla="*/ 37 h 40"/>
              <a:gd name="T16" fmla="*/ 54 w 468"/>
              <a:gd name="T17" fmla="*/ 36 h 40"/>
              <a:gd name="T18" fmla="*/ 59 w 468"/>
              <a:gd name="T19" fmla="*/ 35 h 40"/>
              <a:gd name="T20" fmla="*/ 68 w 468"/>
              <a:gd name="T21" fmla="*/ 34 h 40"/>
              <a:gd name="T22" fmla="*/ 74 w 468"/>
              <a:gd name="T23" fmla="*/ 33 h 40"/>
              <a:gd name="T24" fmla="*/ 79 w 468"/>
              <a:gd name="T25" fmla="*/ 32 h 40"/>
              <a:gd name="T26" fmla="*/ 85 w 468"/>
              <a:gd name="T27" fmla="*/ 30 h 40"/>
              <a:gd name="T28" fmla="*/ 93 w 468"/>
              <a:gd name="T29" fmla="*/ 29 h 40"/>
              <a:gd name="T30" fmla="*/ 113 w 468"/>
              <a:gd name="T31" fmla="*/ 25 h 40"/>
              <a:gd name="T32" fmla="*/ 147 w 468"/>
              <a:gd name="T33" fmla="*/ 19 h 40"/>
              <a:gd name="T34" fmla="*/ 167 w 468"/>
              <a:gd name="T35" fmla="*/ 14 h 40"/>
              <a:gd name="T36" fmla="*/ 183 w 468"/>
              <a:gd name="T37" fmla="*/ 11 h 40"/>
              <a:gd name="T38" fmla="*/ 197 w 468"/>
              <a:gd name="T39" fmla="*/ 9 h 40"/>
              <a:gd name="T40" fmla="*/ 251 w 468"/>
              <a:gd name="T41" fmla="*/ 3 h 40"/>
              <a:gd name="T42" fmla="*/ 263 w 468"/>
              <a:gd name="T43" fmla="*/ 2 h 40"/>
              <a:gd name="T44" fmla="*/ 274 w 468"/>
              <a:gd name="T45" fmla="*/ 1 h 40"/>
              <a:gd name="T46" fmla="*/ 284 w 468"/>
              <a:gd name="T47" fmla="*/ 1 h 40"/>
              <a:gd name="T48" fmla="*/ 302 w 468"/>
              <a:gd name="T49" fmla="*/ 0 h 40"/>
              <a:gd name="T50" fmla="*/ 333 w 468"/>
              <a:gd name="T51" fmla="*/ 0 h 40"/>
              <a:gd name="T52" fmla="*/ 346 w 468"/>
              <a:gd name="T53" fmla="*/ 0 h 40"/>
              <a:gd name="T54" fmla="*/ 416 w 468"/>
              <a:gd name="T55" fmla="*/ 4 h 40"/>
              <a:gd name="T56" fmla="*/ 423 w 468"/>
              <a:gd name="T57" fmla="*/ 5 h 40"/>
              <a:gd name="T58" fmla="*/ 429 w 468"/>
              <a:gd name="T59" fmla="*/ 6 h 40"/>
              <a:gd name="T60" fmla="*/ 434 w 468"/>
              <a:gd name="T61" fmla="*/ 8 h 40"/>
              <a:gd name="T62" fmla="*/ 445 w 468"/>
              <a:gd name="T63" fmla="*/ 11 h 40"/>
              <a:gd name="T64" fmla="*/ 458 w 468"/>
              <a:gd name="T65" fmla="*/ 15 h 40"/>
              <a:gd name="T66" fmla="*/ 460 w 468"/>
              <a:gd name="T67" fmla="*/ 17 h 40"/>
              <a:gd name="T68" fmla="*/ 461 w 468"/>
              <a:gd name="T69" fmla="*/ 19 h 40"/>
              <a:gd name="T70" fmla="*/ 467 w 468"/>
              <a:gd name="T7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8" h="40">
                <a:moveTo>
                  <a:pt x="0" y="33"/>
                </a:moveTo>
                <a:lnTo>
                  <a:pt x="6" y="36"/>
                </a:lnTo>
                <a:lnTo>
                  <a:pt x="9" y="37"/>
                </a:lnTo>
                <a:lnTo>
                  <a:pt x="19" y="38"/>
                </a:lnTo>
                <a:lnTo>
                  <a:pt x="31" y="39"/>
                </a:lnTo>
                <a:lnTo>
                  <a:pt x="43" y="39"/>
                </a:lnTo>
                <a:lnTo>
                  <a:pt x="47" y="38"/>
                </a:lnTo>
                <a:lnTo>
                  <a:pt x="50" y="37"/>
                </a:lnTo>
                <a:lnTo>
                  <a:pt x="54" y="36"/>
                </a:lnTo>
                <a:lnTo>
                  <a:pt x="59" y="35"/>
                </a:lnTo>
                <a:lnTo>
                  <a:pt x="68" y="34"/>
                </a:lnTo>
                <a:lnTo>
                  <a:pt x="74" y="33"/>
                </a:lnTo>
                <a:lnTo>
                  <a:pt x="79" y="32"/>
                </a:lnTo>
                <a:lnTo>
                  <a:pt x="85" y="30"/>
                </a:lnTo>
                <a:lnTo>
                  <a:pt x="93" y="29"/>
                </a:lnTo>
                <a:lnTo>
                  <a:pt x="113" y="25"/>
                </a:lnTo>
                <a:lnTo>
                  <a:pt x="147" y="19"/>
                </a:lnTo>
                <a:lnTo>
                  <a:pt x="167" y="14"/>
                </a:lnTo>
                <a:lnTo>
                  <a:pt x="183" y="11"/>
                </a:lnTo>
                <a:lnTo>
                  <a:pt x="197" y="9"/>
                </a:lnTo>
                <a:lnTo>
                  <a:pt x="251" y="3"/>
                </a:lnTo>
                <a:lnTo>
                  <a:pt x="263" y="2"/>
                </a:lnTo>
                <a:lnTo>
                  <a:pt x="274" y="1"/>
                </a:lnTo>
                <a:lnTo>
                  <a:pt x="284" y="1"/>
                </a:lnTo>
                <a:lnTo>
                  <a:pt x="302" y="0"/>
                </a:lnTo>
                <a:lnTo>
                  <a:pt x="333" y="0"/>
                </a:lnTo>
                <a:lnTo>
                  <a:pt x="346" y="0"/>
                </a:lnTo>
                <a:lnTo>
                  <a:pt x="416" y="4"/>
                </a:lnTo>
                <a:lnTo>
                  <a:pt x="423" y="5"/>
                </a:lnTo>
                <a:lnTo>
                  <a:pt x="429" y="6"/>
                </a:lnTo>
                <a:lnTo>
                  <a:pt x="434" y="8"/>
                </a:lnTo>
                <a:lnTo>
                  <a:pt x="445" y="11"/>
                </a:lnTo>
                <a:lnTo>
                  <a:pt x="458" y="15"/>
                </a:lnTo>
                <a:lnTo>
                  <a:pt x="460" y="17"/>
                </a:lnTo>
                <a:lnTo>
                  <a:pt x="461" y="19"/>
                </a:lnTo>
                <a:lnTo>
                  <a:pt x="46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7" name="SMARTPenAnnotation115"/>
          <p:cNvSpPr>
            <a:spLocks/>
          </p:cNvSpPr>
          <p:nvPr/>
        </p:nvSpPr>
        <p:spPr bwMode="auto">
          <a:xfrm>
            <a:off x="5956300" y="4581525"/>
            <a:ext cx="2654300" cy="80963"/>
          </a:xfrm>
          <a:custGeom>
            <a:avLst/>
            <a:gdLst>
              <a:gd name="T0" fmla="*/ 0 w 1672"/>
              <a:gd name="T1" fmla="*/ 11 h 51"/>
              <a:gd name="T2" fmla="*/ 6 w 1672"/>
              <a:gd name="T3" fmla="*/ 8 h 51"/>
              <a:gd name="T4" fmla="*/ 14 w 1672"/>
              <a:gd name="T5" fmla="*/ 6 h 51"/>
              <a:gd name="T6" fmla="*/ 24 w 1672"/>
              <a:gd name="T7" fmla="*/ 5 h 51"/>
              <a:gd name="T8" fmla="*/ 29 w 1672"/>
              <a:gd name="T9" fmla="*/ 4 h 51"/>
              <a:gd name="T10" fmla="*/ 34 w 1672"/>
              <a:gd name="T11" fmla="*/ 2 h 51"/>
              <a:gd name="T12" fmla="*/ 40 w 1672"/>
              <a:gd name="T13" fmla="*/ 2 h 51"/>
              <a:gd name="T14" fmla="*/ 67 w 1672"/>
              <a:gd name="T15" fmla="*/ 0 h 51"/>
              <a:gd name="T16" fmla="*/ 249 w 1672"/>
              <a:gd name="T17" fmla="*/ 0 h 51"/>
              <a:gd name="T18" fmla="*/ 265 w 1672"/>
              <a:gd name="T19" fmla="*/ 0 h 51"/>
              <a:gd name="T20" fmla="*/ 326 w 1672"/>
              <a:gd name="T21" fmla="*/ 3 h 51"/>
              <a:gd name="T22" fmla="*/ 378 w 1672"/>
              <a:gd name="T23" fmla="*/ 5 h 51"/>
              <a:gd name="T24" fmla="*/ 479 w 1672"/>
              <a:gd name="T25" fmla="*/ 5 h 51"/>
              <a:gd name="T26" fmla="*/ 494 w 1672"/>
              <a:gd name="T27" fmla="*/ 6 h 51"/>
              <a:gd name="T28" fmla="*/ 507 w 1672"/>
              <a:gd name="T29" fmla="*/ 7 h 51"/>
              <a:gd name="T30" fmla="*/ 520 w 1672"/>
              <a:gd name="T31" fmla="*/ 8 h 51"/>
              <a:gd name="T32" fmla="*/ 551 w 1672"/>
              <a:gd name="T33" fmla="*/ 10 h 51"/>
              <a:gd name="T34" fmla="*/ 859 w 1672"/>
              <a:gd name="T35" fmla="*/ 17 h 51"/>
              <a:gd name="T36" fmla="*/ 966 w 1672"/>
              <a:gd name="T37" fmla="*/ 21 h 51"/>
              <a:gd name="T38" fmla="*/ 999 w 1672"/>
              <a:gd name="T39" fmla="*/ 22 h 51"/>
              <a:gd name="T40" fmla="*/ 1013 w 1672"/>
              <a:gd name="T41" fmla="*/ 23 h 51"/>
              <a:gd name="T42" fmla="*/ 1026 w 1672"/>
              <a:gd name="T43" fmla="*/ 25 h 51"/>
              <a:gd name="T44" fmla="*/ 1038 w 1672"/>
              <a:gd name="T45" fmla="*/ 26 h 51"/>
              <a:gd name="T46" fmla="*/ 1085 w 1672"/>
              <a:gd name="T47" fmla="*/ 27 h 51"/>
              <a:gd name="T48" fmla="*/ 1107 w 1672"/>
              <a:gd name="T49" fmla="*/ 28 h 51"/>
              <a:gd name="T50" fmla="*/ 1117 w 1672"/>
              <a:gd name="T51" fmla="*/ 29 h 51"/>
              <a:gd name="T52" fmla="*/ 1127 w 1672"/>
              <a:gd name="T53" fmla="*/ 31 h 51"/>
              <a:gd name="T54" fmla="*/ 1159 w 1672"/>
              <a:gd name="T55" fmla="*/ 32 h 51"/>
              <a:gd name="T56" fmla="*/ 1219 w 1672"/>
              <a:gd name="T57" fmla="*/ 33 h 51"/>
              <a:gd name="T58" fmla="*/ 1576 w 1672"/>
              <a:gd name="T59" fmla="*/ 33 h 51"/>
              <a:gd name="T60" fmla="*/ 1587 w 1672"/>
              <a:gd name="T61" fmla="*/ 34 h 51"/>
              <a:gd name="T62" fmla="*/ 1611 w 1672"/>
              <a:gd name="T63" fmla="*/ 36 h 51"/>
              <a:gd name="T64" fmla="*/ 1622 w 1672"/>
              <a:gd name="T65" fmla="*/ 38 h 51"/>
              <a:gd name="T66" fmla="*/ 1632 w 1672"/>
              <a:gd name="T67" fmla="*/ 39 h 51"/>
              <a:gd name="T68" fmla="*/ 1641 w 1672"/>
              <a:gd name="T69" fmla="*/ 41 h 51"/>
              <a:gd name="T70" fmla="*/ 1648 w 1672"/>
              <a:gd name="T71" fmla="*/ 43 h 51"/>
              <a:gd name="T72" fmla="*/ 1655 w 1672"/>
              <a:gd name="T73" fmla="*/ 45 h 51"/>
              <a:gd name="T74" fmla="*/ 1671 w 1672"/>
              <a:gd name="T75"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2" h="51">
                <a:moveTo>
                  <a:pt x="0" y="11"/>
                </a:moveTo>
                <a:lnTo>
                  <a:pt x="6" y="8"/>
                </a:lnTo>
                <a:lnTo>
                  <a:pt x="14" y="6"/>
                </a:lnTo>
                <a:lnTo>
                  <a:pt x="24" y="5"/>
                </a:lnTo>
                <a:lnTo>
                  <a:pt x="29" y="4"/>
                </a:lnTo>
                <a:lnTo>
                  <a:pt x="34" y="2"/>
                </a:lnTo>
                <a:lnTo>
                  <a:pt x="40" y="2"/>
                </a:lnTo>
                <a:lnTo>
                  <a:pt x="67" y="0"/>
                </a:lnTo>
                <a:lnTo>
                  <a:pt x="249" y="0"/>
                </a:lnTo>
                <a:lnTo>
                  <a:pt x="265" y="0"/>
                </a:lnTo>
                <a:lnTo>
                  <a:pt x="326" y="3"/>
                </a:lnTo>
                <a:lnTo>
                  <a:pt x="378" y="5"/>
                </a:lnTo>
                <a:lnTo>
                  <a:pt x="479" y="5"/>
                </a:lnTo>
                <a:lnTo>
                  <a:pt x="494" y="6"/>
                </a:lnTo>
                <a:lnTo>
                  <a:pt x="507" y="7"/>
                </a:lnTo>
                <a:lnTo>
                  <a:pt x="520" y="8"/>
                </a:lnTo>
                <a:lnTo>
                  <a:pt x="551" y="10"/>
                </a:lnTo>
                <a:lnTo>
                  <a:pt x="859" y="17"/>
                </a:lnTo>
                <a:lnTo>
                  <a:pt x="966" y="21"/>
                </a:lnTo>
                <a:lnTo>
                  <a:pt x="999" y="22"/>
                </a:lnTo>
                <a:lnTo>
                  <a:pt x="1013" y="23"/>
                </a:lnTo>
                <a:lnTo>
                  <a:pt x="1026" y="25"/>
                </a:lnTo>
                <a:lnTo>
                  <a:pt x="1038" y="26"/>
                </a:lnTo>
                <a:lnTo>
                  <a:pt x="1085" y="27"/>
                </a:lnTo>
                <a:lnTo>
                  <a:pt x="1107" y="28"/>
                </a:lnTo>
                <a:lnTo>
                  <a:pt x="1117" y="29"/>
                </a:lnTo>
                <a:lnTo>
                  <a:pt x="1127" y="31"/>
                </a:lnTo>
                <a:lnTo>
                  <a:pt x="1159" y="32"/>
                </a:lnTo>
                <a:lnTo>
                  <a:pt x="1219" y="33"/>
                </a:lnTo>
                <a:lnTo>
                  <a:pt x="1576" y="33"/>
                </a:lnTo>
                <a:lnTo>
                  <a:pt x="1587" y="34"/>
                </a:lnTo>
                <a:lnTo>
                  <a:pt x="1611" y="36"/>
                </a:lnTo>
                <a:lnTo>
                  <a:pt x="1622" y="38"/>
                </a:lnTo>
                <a:lnTo>
                  <a:pt x="1632" y="39"/>
                </a:lnTo>
                <a:lnTo>
                  <a:pt x="1641" y="41"/>
                </a:lnTo>
                <a:lnTo>
                  <a:pt x="1648" y="43"/>
                </a:lnTo>
                <a:lnTo>
                  <a:pt x="1655" y="45"/>
                </a:lnTo>
                <a:lnTo>
                  <a:pt x="1671"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8" name="SMARTPenAnnotation116"/>
          <p:cNvSpPr>
            <a:spLocks/>
          </p:cNvSpPr>
          <p:nvPr/>
        </p:nvSpPr>
        <p:spPr bwMode="auto">
          <a:xfrm>
            <a:off x="5919788" y="4903788"/>
            <a:ext cx="1868487" cy="80962"/>
          </a:xfrm>
          <a:custGeom>
            <a:avLst/>
            <a:gdLst>
              <a:gd name="T0" fmla="*/ 0 w 1177"/>
              <a:gd name="T1" fmla="*/ 50 h 51"/>
              <a:gd name="T2" fmla="*/ 6 w 1177"/>
              <a:gd name="T3" fmla="*/ 47 h 51"/>
              <a:gd name="T4" fmla="*/ 11 w 1177"/>
              <a:gd name="T5" fmla="*/ 45 h 51"/>
              <a:gd name="T6" fmla="*/ 13 w 1177"/>
              <a:gd name="T7" fmla="*/ 45 h 51"/>
              <a:gd name="T8" fmla="*/ 15 w 1177"/>
              <a:gd name="T9" fmla="*/ 44 h 51"/>
              <a:gd name="T10" fmla="*/ 17 w 1177"/>
              <a:gd name="T11" fmla="*/ 43 h 51"/>
              <a:gd name="T12" fmla="*/ 19 w 1177"/>
              <a:gd name="T13" fmla="*/ 41 h 51"/>
              <a:gd name="T14" fmla="*/ 22 w 1177"/>
              <a:gd name="T15" fmla="*/ 40 h 51"/>
              <a:gd name="T16" fmla="*/ 28 w 1177"/>
              <a:gd name="T17" fmla="*/ 39 h 51"/>
              <a:gd name="T18" fmla="*/ 40 w 1177"/>
              <a:gd name="T19" fmla="*/ 37 h 51"/>
              <a:gd name="T20" fmla="*/ 47 w 1177"/>
              <a:gd name="T21" fmla="*/ 36 h 51"/>
              <a:gd name="T22" fmla="*/ 54 w 1177"/>
              <a:gd name="T23" fmla="*/ 34 h 51"/>
              <a:gd name="T24" fmla="*/ 61 w 1177"/>
              <a:gd name="T25" fmla="*/ 32 h 51"/>
              <a:gd name="T26" fmla="*/ 67 w 1177"/>
              <a:gd name="T27" fmla="*/ 31 h 51"/>
              <a:gd name="T28" fmla="*/ 75 w 1177"/>
              <a:gd name="T29" fmla="*/ 29 h 51"/>
              <a:gd name="T30" fmla="*/ 93 w 1177"/>
              <a:gd name="T31" fmla="*/ 25 h 51"/>
              <a:gd name="T32" fmla="*/ 102 w 1177"/>
              <a:gd name="T33" fmla="*/ 24 h 51"/>
              <a:gd name="T34" fmla="*/ 116 w 1177"/>
              <a:gd name="T35" fmla="*/ 23 h 51"/>
              <a:gd name="T36" fmla="*/ 123 w 1177"/>
              <a:gd name="T37" fmla="*/ 22 h 51"/>
              <a:gd name="T38" fmla="*/ 130 w 1177"/>
              <a:gd name="T39" fmla="*/ 20 h 51"/>
              <a:gd name="T40" fmla="*/ 138 w 1177"/>
              <a:gd name="T41" fmla="*/ 19 h 51"/>
              <a:gd name="T42" fmla="*/ 148 w 1177"/>
              <a:gd name="T43" fmla="*/ 17 h 51"/>
              <a:gd name="T44" fmla="*/ 172 w 1177"/>
              <a:gd name="T45" fmla="*/ 14 h 51"/>
              <a:gd name="T46" fmla="*/ 183 w 1177"/>
              <a:gd name="T47" fmla="*/ 13 h 51"/>
              <a:gd name="T48" fmla="*/ 202 w 1177"/>
              <a:gd name="T49" fmla="*/ 11 h 51"/>
              <a:gd name="T50" fmla="*/ 235 w 1177"/>
              <a:gd name="T51" fmla="*/ 11 h 51"/>
              <a:gd name="T52" fmla="*/ 267 w 1177"/>
              <a:gd name="T53" fmla="*/ 10 h 51"/>
              <a:gd name="T54" fmla="*/ 337 w 1177"/>
              <a:gd name="T55" fmla="*/ 6 h 51"/>
              <a:gd name="T56" fmla="*/ 489 w 1177"/>
              <a:gd name="T57" fmla="*/ 0 h 51"/>
              <a:gd name="T58" fmla="*/ 519 w 1177"/>
              <a:gd name="T59" fmla="*/ 0 h 51"/>
              <a:gd name="T60" fmla="*/ 546 w 1177"/>
              <a:gd name="T61" fmla="*/ 0 h 51"/>
              <a:gd name="T62" fmla="*/ 571 w 1177"/>
              <a:gd name="T63" fmla="*/ 1 h 51"/>
              <a:gd name="T64" fmla="*/ 719 w 1177"/>
              <a:gd name="T65" fmla="*/ 9 h 51"/>
              <a:gd name="T66" fmla="*/ 749 w 1177"/>
              <a:gd name="T67" fmla="*/ 10 h 51"/>
              <a:gd name="T68" fmla="*/ 774 w 1177"/>
              <a:gd name="T69" fmla="*/ 10 h 51"/>
              <a:gd name="T70" fmla="*/ 786 w 1177"/>
              <a:gd name="T71" fmla="*/ 11 h 51"/>
              <a:gd name="T72" fmla="*/ 798 w 1177"/>
              <a:gd name="T73" fmla="*/ 12 h 51"/>
              <a:gd name="T74" fmla="*/ 810 w 1177"/>
              <a:gd name="T75" fmla="*/ 13 h 51"/>
              <a:gd name="T76" fmla="*/ 831 w 1177"/>
              <a:gd name="T77" fmla="*/ 15 h 51"/>
              <a:gd name="T78" fmla="*/ 854 w 1177"/>
              <a:gd name="T79" fmla="*/ 15 h 51"/>
              <a:gd name="T80" fmla="*/ 1126 w 1177"/>
              <a:gd name="T81" fmla="*/ 16 h 51"/>
              <a:gd name="T82" fmla="*/ 1135 w 1177"/>
              <a:gd name="T83" fmla="*/ 17 h 51"/>
              <a:gd name="T84" fmla="*/ 1142 w 1177"/>
              <a:gd name="T85" fmla="*/ 18 h 51"/>
              <a:gd name="T86" fmla="*/ 1147 w 1177"/>
              <a:gd name="T87" fmla="*/ 19 h 51"/>
              <a:gd name="T88" fmla="*/ 1157 w 1177"/>
              <a:gd name="T89" fmla="*/ 20 h 51"/>
              <a:gd name="T90" fmla="*/ 1168 w 1177"/>
              <a:gd name="T91" fmla="*/ 21 h 51"/>
              <a:gd name="T92" fmla="*/ 1176 w 1177"/>
              <a:gd name="T93"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7" h="51">
                <a:moveTo>
                  <a:pt x="0" y="50"/>
                </a:moveTo>
                <a:lnTo>
                  <a:pt x="6" y="47"/>
                </a:lnTo>
                <a:lnTo>
                  <a:pt x="11" y="45"/>
                </a:lnTo>
                <a:lnTo>
                  <a:pt x="13" y="45"/>
                </a:lnTo>
                <a:lnTo>
                  <a:pt x="15" y="44"/>
                </a:lnTo>
                <a:lnTo>
                  <a:pt x="17" y="43"/>
                </a:lnTo>
                <a:lnTo>
                  <a:pt x="19" y="41"/>
                </a:lnTo>
                <a:lnTo>
                  <a:pt x="22" y="40"/>
                </a:lnTo>
                <a:lnTo>
                  <a:pt x="28" y="39"/>
                </a:lnTo>
                <a:lnTo>
                  <a:pt x="40" y="37"/>
                </a:lnTo>
                <a:lnTo>
                  <a:pt x="47" y="36"/>
                </a:lnTo>
                <a:lnTo>
                  <a:pt x="54" y="34"/>
                </a:lnTo>
                <a:lnTo>
                  <a:pt x="61" y="32"/>
                </a:lnTo>
                <a:lnTo>
                  <a:pt x="67" y="31"/>
                </a:lnTo>
                <a:lnTo>
                  <a:pt x="75" y="29"/>
                </a:lnTo>
                <a:lnTo>
                  <a:pt x="93" y="25"/>
                </a:lnTo>
                <a:lnTo>
                  <a:pt x="102" y="24"/>
                </a:lnTo>
                <a:lnTo>
                  <a:pt x="116" y="23"/>
                </a:lnTo>
                <a:lnTo>
                  <a:pt x="123" y="22"/>
                </a:lnTo>
                <a:lnTo>
                  <a:pt x="130" y="20"/>
                </a:lnTo>
                <a:lnTo>
                  <a:pt x="138" y="19"/>
                </a:lnTo>
                <a:lnTo>
                  <a:pt x="148" y="17"/>
                </a:lnTo>
                <a:lnTo>
                  <a:pt x="172" y="14"/>
                </a:lnTo>
                <a:lnTo>
                  <a:pt x="183" y="13"/>
                </a:lnTo>
                <a:lnTo>
                  <a:pt x="202" y="11"/>
                </a:lnTo>
                <a:lnTo>
                  <a:pt x="235" y="11"/>
                </a:lnTo>
                <a:lnTo>
                  <a:pt x="267" y="10"/>
                </a:lnTo>
                <a:lnTo>
                  <a:pt x="337" y="6"/>
                </a:lnTo>
                <a:lnTo>
                  <a:pt x="489" y="0"/>
                </a:lnTo>
                <a:lnTo>
                  <a:pt x="519" y="0"/>
                </a:lnTo>
                <a:lnTo>
                  <a:pt x="546" y="0"/>
                </a:lnTo>
                <a:lnTo>
                  <a:pt x="571" y="1"/>
                </a:lnTo>
                <a:lnTo>
                  <a:pt x="719" y="9"/>
                </a:lnTo>
                <a:lnTo>
                  <a:pt x="749" y="10"/>
                </a:lnTo>
                <a:lnTo>
                  <a:pt x="774" y="10"/>
                </a:lnTo>
                <a:lnTo>
                  <a:pt x="786" y="11"/>
                </a:lnTo>
                <a:lnTo>
                  <a:pt x="798" y="12"/>
                </a:lnTo>
                <a:lnTo>
                  <a:pt x="810" y="13"/>
                </a:lnTo>
                <a:lnTo>
                  <a:pt x="831" y="15"/>
                </a:lnTo>
                <a:lnTo>
                  <a:pt x="854" y="15"/>
                </a:lnTo>
                <a:lnTo>
                  <a:pt x="1126" y="16"/>
                </a:lnTo>
                <a:lnTo>
                  <a:pt x="1135" y="17"/>
                </a:lnTo>
                <a:lnTo>
                  <a:pt x="1142" y="18"/>
                </a:lnTo>
                <a:lnTo>
                  <a:pt x="1147" y="19"/>
                </a:lnTo>
                <a:lnTo>
                  <a:pt x="1157" y="20"/>
                </a:lnTo>
                <a:lnTo>
                  <a:pt x="1168" y="21"/>
                </a:lnTo>
                <a:lnTo>
                  <a:pt x="1176" y="2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89" name="SMARTPenAnnotation117"/>
          <p:cNvSpPr>
            <a:spLocks/>
          </p:cNvSpPr>
          <p:nvPr/>
        </p:nvSpPr>
        <p:spPr bwMode="auto">
          <a:xfrm>
            <a:off x="6894513" y="5259388"/>
            <a:ext cx="1706562" cy="46037"/>
          </a:xfrm>
          <a:custGeom>
            <a:avLst/>
            <a:gdLst>
              <a:gd name="T0" fmla="*/ 0 w 1075"/>
              <a:gd name="T1" fmla="*/ 6 h 29"/>
              <a:gd name="T2" fmla="*/ 19 w 1075"/>
              <a:gd name="T3" fmla="*/ 1 h 29"/>
              <a:gd name="T4" fmla="*/ 47 w 1075"/>
              <a:gd name="T5" fmla="*/ 0 h 29"/>
              <a:gd name="T6" fmla="*/ 219 w 1075"/>
              <a:gd name="T7" fmla="*/ 0 h 29"/>
              <a:gd name="T8" fmla="*/ 225 w 1075"/>
              <a:gd name="T9" fmla="*/ 1 h 29"/>
              <a:gd name="T10" fmla="*/ 232 w 1075"/>
              <a:gd name="T11" fmla="*/ 2 h 29"/>
              <a:gd name="T12" fmla="*/ 239 w 1075"/>
              <a:gd name="T13" fmla="*/ 3 h 29"/>
              <a:gd name="T14" fmla="*/ 251 w 1075"/>
              <a:gd name="T15" fmla="*/ 4 h 29"/>
              <a:gd name="T16" fmla="*/ 268 w 1075"/>
              <a:gd name="T17" fmla="*/ 5 h 29"/>
              <a:gd name="T18" fmla="*/ 332 w 1075"/>
              <a:gd name="T19" fmla="*/ 6 h 29"/>
              <a:gd name="T20" fmla="*/ 390 w 1075"/>
              <a:gd name="T21" fmla="*/ 6 h 29"/>
              <a:gd name="T22" fmla="*/ 397 w 1075"/>
              <a:gd name="T23" fmla="*/ 6 h 29"/>
              <a:gd name="T24" fmla="*/ 403 w 1075"/>
              <a:gd name="T25" fmla="*/ 7 h 29"/>
              <a:gd name="T26" fmla="*/ 409 w 1075"/>
              <a:gd name="T27" fmla="*/ 9 h 29"/>
              <a:gd name="T28" fmla="*/ 416 w 1075"/>
              <a:gd name="T29" fmla="*/ 10 h 29"/>
              <a:gd name="T30" fmla="*/ 423 w 1075"/>
              <a:gd name="T31" fmla="*/ 10 h 29"/>
              <a:gd name="T32" fmla="*/ 446 w 1075"/>
              <a:gd name="T33" fmla="*/ 10 h 29"/>
              <a:gd name="T34" fmla="*/ 493 w 1075"/>
              <a:gd name="T35" fmla="*/ 8 h 29"/>
              <a:gd name="T36" fmla="*/ 513 w 1075"/>
              <a:gd name="T37" fmla="*/ 8 h 29"/>
              <a:gd name="T38" fmla="*/ 529 w 1075"/>
              <a:gd name="T39" fmla="*/ 8 h 29"/>
              <a:gd name="T40" fmla="*/ 542 w 1075"/>
              <a:gd name="T41" fmla="*/ 9 h 29"/>
              <a:gd name="T42" fmla="*/ 650 w 1075"/>
              <a:gd name="T43" fmla="*/ 15 h 29"/>
              <a:gd name="T44" fmla="*/ 696 w 1075"/>
              <a:gd name="T45" fmla="*/ 16 h 29"/>
              <a:gd name="T46" fmla="*/ 714 w 1075"/>
              <a:gd name="T47" fmla="*/ 17 h 29"/>
              <a:gd name="T48" fmla="*/ 722 w 1075"/>
              <a:gd name="T49" fmla="*/ 17 h 29"/>
              <a:gd name="T50" fmla="*/ 730 w 1075"/>
              <a:gd name="T51" fmla="*/ 19 h 29"/>
              <a:gd name="T52" fmla="*/ 738 w 1075"/>
              <a:gd name="T53" fmla="*/ 20 h 29"/>
              <a:gd name="T54" fmla="*/ 745 w 1075"/>
              <a:gd name="T55" fmla="*/ 21 h 29"/>
              <a:gd name="T56" fmla="*/ 753 w 1075"/>
              <a:gd name="T57" fmla="*/ 21 h 29"/>
              <a:gd name="T58" fmla="*/ 774 w 1075"/>
              <a:gd name="T59" fmla="*/ 22 h 29"/>
              <a:gd name="T60" fmla="*/ 1004 w 1075"/>
              <a:gd name="T61" fmla="*/ 23 h 29"/>
              <a:gd name="T62" fmla="*/ 1012 w 1075"/>
              <a:gd name="T63" fmla="*/ 23 h 29"/>
              <a:gd name="T64" fmla="*/ 1020 w 1075"/>
              <a:gd name="T65" fmla="*/ 24 h 29"/>
              <a:gd name="T66" fmla="*/ 1028 w 1075"/>
              <a:gd name="T67" fmla="*/ 26 h 29"/>
              <a:gd name="T68" fmla="*/ 1036 w 1075"/>
              <a:gd name="T69" fmla="*/ 26 h 29"/>
              <a:gd name="T70" fmla="*/ 1043 w 1075"/>
              <a:gd name="T71" fmla="*/ 27 h 29"/>
              <a:gd name="T72" fmla="*/ 1060 w 1075"/>
              <a:gd name="T73" fmla="*/ 28 h 29"/>
              <a:gd name="T74" fmla="*/ 1074 w 1075"/>
              <a:gd name="T7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5" h="29">
                <a:moveTo>
                  <a:pt x="0" y="6"/>
                </a:moveTo>
                <a:lnTo>
                  <a:pt x="19" y="1"/>
                </a:lnTo>
                <a:lnTo>
                  <a:pt x="47" y="0"/>
                </a:lnTo>
                <a:lnTo>
                  <a:pt x="219" y="0"/>
                </a:lnTo>
                <a:lnTo>
                  <a:pt x="225" y="1"/>
                </a:lnTo>
                <a:lnTo>
                  <a:pt x="232" y="2"/>
                </a:lnTo>
                <a:lnTo>
                  <a:pt x="239" y="3"/>
                </a:lnTo>
                <a:lnTo>
                  <a:pt x="251" y="4"/>
                </a:lnTo>
                <a:lnTo>
                  <a:pt x="268" y="5"/>
                </a:lnTo>
                <a:lnTo>
                  <a:pt x="332" y="6"/>
                </a:lnTo>
                <a:lnTo>
                  <a:pt x="390" y="6"/>
                </a:lnTo>
                <a:lnTo>
                  <a:pt x="397" y="6"/>
                </a:lnTo>
                <a:lnTo>
                  <a:pt x="403" y="7"/>
                </a:lnTo>
                <a:lnTo>
                  <a:pt x="409" y="9"/>
                </a:lnTo>
                <a:lnTo>
                  <a:pt x="416" y="10"/>
                </a:lnTo>
                <a:lnTo>
                  <a:pt x="423" y="10"/>
                </a:lnTo>
                <a:lnTo>
                  <a:pt x="446" y="10"/>
                </a:lnTo>
                <a:lnTo>
                  <a:pt x="493" y="8"/>
                </a:lnTo>
                <a:lnTo>
                  <a:pt x="513" y="8"/>
                </a:lnTo>
                <a:lnTo>
                  <a:pt x="529" y="8"/>
                </a:lnTo>
                <a:lnTo>
                  <a:pt x="542" y="9"/>
                </a:lnTo>
                <a:lnTo>
                  <a:pt x="650" y="15"/>
                </a:lnTo>
                <a:lnTo>
                  <a:pt x="696" y="16"/>
                </a:lnTo>
                <a:lnTo>
                  <a:pt x="714" y="17"/>
                </a:lnTo>
                <a:lnTo>
                  <a:pt x="722" y="17"/>
                </a:lnTo>
                <a:lnTo>
                  <a:pt x="730" y="19"/>
                </a:lnTo>
                <a:lnTo>
                  <a:pt x="738" y="20"/>
                </a:lnTo>
                <a:lnTo>
                  <a:pt x="745" y="21"/>
                </a:lnTo>
                <a:lnTo>
                  <a:pt x="753" y="21"/>
                </a:lnTo>
                <a:lnTo>
                  <a:pt x="774" y="22"/>
                </a:lnTo>
                <a:lnTo>
                  <a:pt x="1004" y="23"/>
                </a:lnTo>
                <a:lnTo>
                  <a:pt x="1012" y="23"/>
                </a:lnTo>
                <a:lnTo>
                  <a:pt x="1020" y="24"/>
                </a:lnTo>
                <a:lnTo>
                  <a:pt x="1028" y="26"/>
                </a:lnTo>
                <a:lnTo>
                  <a:pt x="1036" y="26"/>
                </a:lnTo>
                <a:lnTo>
                  <a:pt x="1043" y="27"/>
                </a:lnTo>
                <a:lnTo>
                  <a:pt x="1060" y="28"/>
                </a:lnTo>
                <a:lnTo>
                  <a:pt x="1074"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90" name="SMARTPenAnnotation118"/>
          <p:cNvSpPr>
            <a:spLocks/>
          </p:cNvSpPr>
          <p:nvPr/>
        </p:nvSpPr>
        <p:spPr bwMode="auto">
          <a:xfrm>
            <a:off x="8599488" y="5303838"/>
            <a:ext cx="4762" cy="1587"/>
          </a:xfrm>
          <a:custGeom>
            <a:avLst/>
            <a:gdLst>
              <a:gd name="T0" fmla="*/ 0 w 3"/>
              <a:gd name="T1" fmla="*/ 0 h 1"/>
              <a:gd name="T2" fmla="*/ 2 w 3"/>
              <a:gd name="T3" fmla="*/ 0 h 1"/>
              <a:gd name="T4" fmla="*/ 0 w 3"/>
              <a:gd name="T5" fmla="*/ 0 h 1"/>
            </a:gdLst>
            <a:ahLst/>
            <a:cxnLst>
              <a:cxn ang="0">
                <a:pos x="T0" y="T1"/>
              </a:cxn>
              <a:cxn ang="0">
                <a:pos x="T2" y="T3"/>
              </a:cxn>
              <a:cxn ang="0">
                <a:pos x="T4" y="T5"/>
              </a:cxn>
            </a:cxnLst>
            <a:rect l="0" t="0" r="r" b="b"/>
            <a:pathLst>
              <a:path w="3" h="1">
                <a:moveTo>
                  <a:pt x="0" y="0"/>
                </a:moveTo>
                <a:lnTo>
                  <a:pt x="2"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5091" name="SMARTPenAnnotation119"/>
          <p:cNvSpPr>
            <a:spLocks/>
          </p:cNvSpPr>
          <p:nvPr/>
        </p:nvSpPr>
        <p:spPr bwMode="auto">
          <a:xfrm>
            <a:off x="5830888" y="5572125"/>
            <a:ext cx="779462" cy="55563"/>
          </a:xfrm>
          <a:custGeom>
            <a:avLst/>
            <a:gdLst>
              <a:gd name="T0" fmla="*/ 0 w 491"/>
              <a:gd name="T1" fmla="*/ 34 h 35"/>
              <a:gd name="T2" fmla="*/ 8 w 491"/>
              <a:gd name="T3" fmla="*/ 34 h 35"/>
              <a:gd name="T4" fmla="*/ 35 w 491"/>
              <a:gd name="T5" fmla="*/ 29 h 35"/>
              <a:gd name="T6" fmla="*/ 55 w 491"/>
              <a:gd name="T7" fmla="*/ 25 h 35"/>
              <a:gd name="T8" fmla="*/ 71 w 491"/>
              <a:gd name="T9" fmla="*/ 22 h 35"/>
              <a:gd name="T10" fmla="*/ 83 w 491"/>
              <a:gd name="T11" fmla="*/ 20 h 35"/>
              <a:gd name="T12" fmla="*/ 104 w 491"/>
              <a:gd name="T13" fmla="*/ 18 h 35"/>
              <a:gd name="T14" fmla="*/ 128 w 491"/>
              <a:gd name="T15" fmla="*/ 15 h 35"/>
              <a:gd name="T16" fmla="*/ 138 w 491"/>
              <a:gd name="T17" fmla="*/ 13 h 35"/>
              <a:gd name="T18" fmla="*/ 146 w 491"/>
              <a:gd name="T19" fmla="*/ 11 h 35"/>
              <a:gd name="T20" fmla="*/ 154 w 491"/>
              <a:gd name="T21" fmla="*/ 9 h 35"/>
              <a:gd name="T22" fmla="*/ 166 w 491"/>
              <a:gd name="T23" fmla="*/ 7 h 35"/>
              <a:gd name="T24" fmla="*/ 197 w 491"/>
              <a:gd name="T25" fmla="*/ 4 h 35"/>
              <a:gd name="T26" fmla="*/ 211 w 491"/>
              <a:gd name="T27" fmla="*/ 2 h 35"/>
              <a:gd name="T28" fmla="*/ 223 w 491"/>
              <a:gd name="T29" fmla="*/ 2 h 35"/>
              <a:gd name="T30" fmla="*/ 233 w 491"/>
              <a:gd name="T31" fmla="*/ 1 h 35"/>
              <a:gd name="T32" fmla="*/ 251 w 491"/>
              <a:gd name="T33" fmla="*/ 0 h 35"/>
              <a:gd name="T34" fmla="*/ 283 w 491"/>
              <a:gd name="T35" fmla="*/ 0 h 35"/>
              <a:gd name="T36" fmla="*/ 351 w 491"/>
              <a:gd name="T37" fmla="*/ 0 h 35"/>
              <a:gd name="T38" fmla="*/ 381 w 491"/>
              <a:gd name="T39" fmla="*/ 2 h 35"/>
              <a:gd name="T40" fmla="*/ 425 w 491"/>
              <a:gd name="T41" fmla="*/ 4 h 35"/>
              <a:gd name="T42" fmla="*/ 433 w 491"/>
              <a:gd name="T43" fmla="*/ 5 h 35"/>
              <a:gd name="T44" fmla="*/ 449 w 491"/>
              <a:gd name="T45" fmla="*/ 5 h 35"/>
              <a:gd name="T46" fmla="*/ 490 w 491"/>
              <a:gd name="T47"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1" h="35">
                <a:moveTo>
                  <a:pt x="0" y="34"/>
                </a:moveTo>
                <a:lnTo>
                  <a:pt x="8" y="34"/>
                </a:lnTo>
                <a:lnTo>
                  <a:pt x="35" y="29"/>
                </a:lnTo>
                <a:lnTo>
                  <a:pt x="55" y="25"/>
                </a:lnTo>
                <a:lnTo>
                  <a:pt x="71" y="22"/>
                </a:lnTo>
                <a:lnTo>
                  <a:pt x="83" y="20"/>
                </a:lnTo>
                <a:lnTo>
                  <a:pt x="104" y="18"/>
                </a:lnTo>
                <a:lnTo>
                  <a:pt x="128" y="15"/>
                </a:lnTo>
                <a:lnTo>
                  <a:pt x="138" y="13"/>
                </a:lnTo>
                <a:lnTo>
                  <a:pt x="146" y="11"/>
                </a:lnTo>
                <a:lnTo>
                  <a:pt x="154" y="9"/>
                </a:lnTo>
                <a:lnTo>
                  <a:pt x="166" y="7"/>
                </a:lnTo>
                <a:lnTo>
                  <a:pt x="197" y="4"/>
                </a:lnTo>
                <a:lnTo>
                  <a:pt x="211" y="2"/>
                </a:lnTo>
                <a:lnTo>
                  <a:pt x="223" y="2"/>
                </a:lnTo>
                <a:lnTo>
                  <a:pt x="233" y="1"/>
                </a:lnTo>
                <a:lnTo>
                  <a:pt x="251" y="0"/>
                </a:lnTo>
                <a:lnTo>
                  <a:pt x="283" y="0"/>
                </a:lnTo>
                <a:lnTo>
                  <a:pt x="351" y="0"/>
                </a:lnTo>
                <a:lnTo>
                  <a:pt x="381" y="2"/>
                </a:lnTo>
                <a:lnTo>
                  <a:pt x="425" y="4"/>
                </a:lnTo>
                <a:lnTo>
                  <a:pt x="433" y="5"/>
                </a:lnTo>
                <a:lnTo>
                  <a:pt x="449" y="5"/>
                </a:lnTo>
                <a:lnTo>
                  <a:pt x="490"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885864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2300</Words>
  <Application>Microsoft Office PowerPoint</Application>
  <PresentationFormat>On-screen Show (4:3)</PresentationFormat>
  <Paragraphs>125</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Act Two</vt:lpstr>
      <vt:lpstr>PowerPoint Presentation</vt:lpstr>
      <vt:lpstr>PowerPoint Presentation</vt:lpstr>
      <vt:lpstr>PowerPoint Presentation</vt:lpstr>
      <vt:lpstr>PowerPoint Presentation</vt:lpstr>
      <vt:lpstr>PowerPoint Presentation</vt:lpstr>
      <vt:lpstr>PowerPoint Presentation</vt:lpstr>
      <vt:lpstr>Act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Two</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Two</dc:title>
  <dc:creator>Shane Tucker</dc:creator>
  <cp:lastModifiedBy>Shane Tucker</cp:lastModifiedBy>
  <cp:revision>1</cp:revision>
  <dcterms:created xsi:type="dcterms:W3CDTF">2015-11-17T12:09:09Z</dcterms:created>
  <dcterms:modified xsi:type="dcterms:W3CDTF">2015-11-17T12:09:55Z</dcterms:modified>
</cp:coreProperties>
</file>