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352AE3-3123-4F5A-8CD5-51D516D868EB}" type="datetimeFigureOut">
              <a:rPr lang="en-US" smtClean="0"/>
              <a:t>1/6/2016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F1E6AA-EAA2-4C78-A2FD-9F238FB7795B}" type="slidenum">
              <a:rPr lang="en-US" smtClean="0"/>
              <a:t>‹#›</a:t>
            </a:fld>
            <a:endParaRPr lang="en-US"/>
          </a:p>
        </p:txBody>
      </p:sp>
    </p:spTree>
    <p:extLst>
      <p:ext uri="{BB962C8B-B14F-4D97-AF65-F5344CB8AC3E}">
        <p14:creationId xmlns:p14="http://schemas.microsoft.com/office/powerpoint/2010/main" val="1777244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A1C1BF02-1448-4EA6-8073-CC9E3CA78332}" type="slidenum">
              <a:rPr lang="en-US" altLang="en-US" smtClean="0">
                <a:solidFill>
                  <a:prstClr val="black"/>
                </a:solidFill>
              </a:rPr>
              <a:pPr eaLnBrk="1" hangingPunct="1">
                <a:spcBef>
                  <a:spcPct val="0"/>
                </a:spcBef>
                <a:defRPr/>
              </a:pPr>
              <a:t>1</a:t>
            </a:fld>
            <a:endParaRPr lang="en-US" altLang="en-US" smtClean="0">
              <a:solidFill>
                <a:prstClr val="black"/>
              </a:solidFill>
            </a:endParaRPr>
          </a:p>
        </p:txBody>
      </p:sp>
      <p:sp>
        <p:nvSpPr>
          <p:cNvPr id="297987" name="Rectangle 2"/>
          <p:cNvSpPr>
            <a:spLocks noGrp="1" noRot="1" noChangeAspect="1" noChangeArrowheads="1" noTextEdit="1"/>
          </p:cNvSpPr>
          <p:nvPr>
            <p:ph type="sldImg"/>
          </p:nvPr>
        </p:nvSpPr>
        <p:spPr>
          <a:ln/>
        </p:spPr>
      </p:sp>
      <p:sp>
        <p:nvSpPr>
          <p:cNvPr id="29798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17B24655-3568-428B-B191-8859E3E40E3B}" type="slidenum">
              <a:rPr lang="en-US" altLang="en-US" smtClean="0">
                <a:solidFill>
                  <a:prstClr val="black"/>
                </a:solidFill>
              </a:rPr>
              <a:pPr eaLnBrk="1" hangingPunct="1">
                <a:spcBef>
                  <a:spcPct val="0"/>
                </a:spcBef>
                <a:defRPr/>
              </a:pPr>
              <a:t>10</a:t>
            </a:fld>
            <a:endParaRPr lang="en-US" altLang="en-US" smtClean="0">
              <a:solidFill>
                <a:prstClr val="black"/>
              </a:solidFill>
            </a:endParaRPr>
          </a:p>
        </p:txBody>
      </p:sp>
      <p:sp>
        <p:nvSpPr>
          <p:cNvPr id="307203" name="Rectangle 2"/>
          <p:cNvSpPr>
            <a:spLocks noGrp="1" noRot="1" noChangeAspect="1" noChangeArrowheads="1" noTextEdit="1"/>
          </p:cNvSpPr>
          <p:nvPr>
            <p:ph type="sldImg"/>
          </p:nvPr>
        </p:nvSpPr>
        <p:spPr>
          <a:ln/>
        </p:spPr>
      </p:sp>
      <p:sp>
        <p:nvSpPr>
          <p:cNvPr id="30720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8459C717-E2B7-4647-B91F-C11277D58B16}" type="slidenum">
              <a:rPr lang="en-US" altLang="en-US" smtClean="0">
                <a:solidFill>
                  <a:prstClr val="black"/>
                </a:solidFill>
              </a:rPr>
              <a:pPr eaLnBrk="1" hangingPunct="1">
                <a:spcBef>
                  <a:spcPct val="0"/>
                </a:spcBef>
                <a:defRPr/>
              </a:pPr>
              <a:t>11</a:t>
            </a:fld>
            <a:endParaRPr lang="en-US" altLang="en-US" smtClean="0">
              <a:solidFill>
                <a:prstClr val="black"/>
              </a:solidFill>
            </a:endParaRPr>
          </a:p>
        </p:txBody>
      </p:sp>
      <p:sp>
        <p:nvSpPr>
          <p:cNvPr id="308227" name="Rectangle 2"/>
          <p:cNvSpPr>
            <a:spLocks noGrp="1" noRot="1" noChangeAspect="1" noChangeArrowheads="1" noTextEdit="1"/>
          </p:cNvSpPr>
          <p:nvPr>
            <p:ph type="sldImg"/>
          </p:nvPr>
        </p:nvSpPr>
        <p:spPr>
          <a:ln/>
        </p:spPr>
      </p:sp>
      <p:sp>
        <p:nvSpPr>
          <p:cNvPr id="30822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76FAB5D0-D79D-4328-99F4-34E5DD74CB5D}" type="slidenum">
              <a:rPr lang="en-US" altLang="en-US" smtClean="0">
                <a:solidFill>
                  <a:prstClr val="black"/>
                </a:solidFill>
              </a:rPr>
              <a:pPr eaLnBrk="1" hangingPunct="1">
                <a:spcBef>
                  <a:spcPct val="0"/>
                </a:spcBef>
                <a:defRPr/>
              </a:pPr>
              <a:t>12</a:t>
            </a:fld>
            <a:endParaRPr lang="en-US" altLang="en-US" smtClean="0">
              <a:solidFill>
                <a:prstClr val="black"/>
              </a:solidFill>
            </a:endParaRPr>
          </a:p>
        </p:txBody>
      </p:sp>
      <p:sp>
        <p:nvSpPr>
          <p:cNvPr id="309251" name="Rectangle 2"/>
          <p:cNvSpPr>
            <a:spLocks noGrp="1" noRot="1" noChangeAspect="1" noChangeArrowheads="1" noTextEdit="1"/>
          </p:cNvSpPr>
          <p:nvPr>
            <p:ph type="sldImg"/>
          </p:nvPr>
        </p:nvSpPr>
        <p:spPr>
          <a:ln/>
        </p:spPr>
      </p:sp>
      <p:sp>
        <p:nvSpPr>
          <p:cNvPr id="30925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F8EB54DA-AEA3-4D28-A62E-892414464861}" type="slidenum">
              <a:rPr lang="en-US" altLang="en-US" smtClean="0">
                <a:solidFill>
                  <a:prstClr val="black"/>
                </a:solidFill>
              </a:rPr>
              <a:pPr eaLnBrk="1" hangingPunct="1">
                <a:spcBef>
                  <a:spcPct val="0"/>
                </a:spcBef>
                <a:defRPr/>
              </a:pPr>
              <a:t>13</a:t>
            </a:fld>
            <a:endParaRPr lang="en-US" altLang="en-US" smtClean="0">
              <a:solidFill>
                <a:prstClr val="black"/>
              </a:solidFill>
            </a:endParaRPr>
          </a:p>
        </p:txBody>
      </p:sp>
      <p:sp>
        <p:nvSpPr>
          <p:cNvPr id="310275" name="Rectangle 2"/>
          <p:cNvSpPr>
            <a:spLocks noGrp="1" noRot="1" noChangeAspect="1" noChangeArrowheads="1" noTextEdit="1"/>
          </p:cNvSpPr>
          <p:nvPr>
            <p:ph type="sldImg"/>
          </p:nvPr>
        </p:nvSpPr>
        <p:spPr>
          <a:ln/>
        </p:spPr>
      </p:sp>
      <p:sp>
        <p:nvSpPr>
          <p:cNvPr id="31027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B0BA10DB-DB2A-4A5C-96B5-54B3D4F39B9F}" type="slidenum">
              <a:rPr lang="en-US" altLang="en-US" smtClean="0">
                <a:solidFill>
                  <a:prstClr val="black"/>
                </a:solidFill>
              </a:rPr>
              <a:pPr eaLnBrk="1" hangingPunct="1">
                <a:spcBef>
                  <a:spcPct val="0"/>
                </a:spcBef>
                <a:defRPr/>
              </a:pPr>
              <a:t>14</a:t>
            </a:fld>
            <a:endParaRPr lang="en-US" altLang="en-US" smtClean="0">
              <a:solidFill>
                <a:prstClr val="black"/>
              </a:solidFill>
            </a:endParaRPr>
          </a:p>
        </p:txBody>
      </p:sp>
      <p:sp>
        <p:nvSpPr>
          <p:cNvPr id="311299" name="Rectangle 2"/>
          <p:cNvSpPr>
            <a:spLocks noGrp="1" noRot="1" noChangeAspect="1" noChangeArrowheads="1" noTextEdit="1"/>
          </p:cNvSpPr>
          <p:nvPr>
            <p:ph type="sldImg"/>
          </p:nvPr>
        </p:nvSpPr>
        <p:spPr>
          <a:ln/>
        </p:spPr>
      </p:sp>
      <p:sp>
        <p:nvSpPr>
          <p:cNvPr id="31130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9FB2BB07-78B2-4CD4-8316-77C24EBFD457}" type="slidenum">
              <a:rPr lang="en-US" altLang="en-US" smtClean="0">
                <a:solidFill>
                  <a:prstClr val="black"/>
                </a:solidFill>
              </a:rPr>
              <a:pPr eaLnBrk="1" hangingPunct="1">
                <a:spcBef>
                  <a:spcPct val="0"/>
                </a:spcBef>
                <a:defRPr/>
              </a:pPr>
              <a:t>15</a:t>
            </a:fld>
            <a:endParaRPr lang="en-US" altLang="en-US" smtClean="0">
              <a:solidFill>
                <a:prstClr val="black"/>
              </a:solidFill>
            </a:endParaRPr>
          </a:p>
        </p:txBody>
      </p:sp>
      <p:sp>
        <p:nvSpPr>
          <p:cNvPr id="312323" name="Rectangle 2"/>
          <p:cNvSpPr>
            <a:spLocks noGrp="1" noRot="1" noChangeAspect="1" noChangeArrowheads="1" noTextEdit="1"/>
          </p:cNvSpPr>
          <p:nvPr>
            <p:ph type="sldImg"/>
          </p:nvPr>
        </p:nvSpPr>
        <p:spPr>
          <a:ln/>
        </p:spPr>
      </p:sp>
      <p:sp>
        <p:nvSpPr>
          <p:cNvPr id="31232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2B42DFFC-511E-4433-8514-D084A01CE605}" type="slidenum">
              <a:rPr lang="en-US" altLang="en-US" smtClean="0">
                <a:solidFill>
                  <a:prstClr val="black"/>
                </a:solidFill>
              </a:rPr>
              <a:pPr eaLnBrk="1" hangingPunct="1">
                <a:spcBef>
                  <a:spcPct val="0"/>
                </a:spcBef>
                <a:defRPr/>
              </a:pPr>
              <a:t>16</a:t>
            </a:fld>
            <a:endParaRPr lang="en-US" altLang="en-US" smtClean="0">
              <a:solidFill>
                <a:prstClr val="black"/>
              </a:solidFill>
            </a:endParaRPr>
          </a:p>
        </p:txBody>
      </p:sp>
      <p:sp>
        <p:nvSpPr>
          <p:cNvPr id="313347" name="Rectangle 2"/>
          <p:cNvSpPr>
            <a:spLocks noGrp="1" noRot="1" noChangeAspect="1" noChangeArrowheads="1" noTextEdit="1"/>
          </p:cNvSpPr>
          <p:nvPr>
            <p:ph type="sldImg"/>
          </p:nvPr>
        </p:nvSpPr>
        <p:spPr>
          <a:ln/>
        </p:spPr>
      </p:sp>
      <p:sp>
        <p:nvSpPr>
          <p:cNvPr id="31334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33900661-0E0D-419F-849A-C12428BD9807}" type="slidenum">
              <a:rPr lang="en-US" altLang="en-US" smtClean="0">
                <a:solidFill>
                  <a:prstClr val="black"/>
                </a:solidFill>
              </a:rPr>
              <a:pPr eaLnBrk="1" hangingPunct="1">
                <a:spcBef>
                  <a:spcPct val="0"/>
                </a:spcBef>
                <a:defRPr/>
              </a:pPr>
              <a:t>17</a:t>
            </a:fld>
            <a:endParaRPr lang="en-US" altLang="en-US" smtClean="0">
              <a:solidFill>
                <a:prstClr val="black"/>
              </a:solidFill>
            </a:endParaRPr>
          </a:p>
        </p:txBody>
      </p:sp>
      <p:sp>
        <p:nvSpPr>
          <p:cNvPr id="314371" name="Rectangle 2"/>
          <p:cNvSpPr>
            <a:spLocks noGrp="1" noRot="1" noChangeAspect="1" noChangeArrowheads="1" noTextEdit="1"/>
          </p:cNvSpPr>
          <p:nvPr>
            <p:ph type="sldImg"/>
          </p:nvPr>
        </p:nvSpPr>
        <p:spPr>
          <a:ln/>
        </p:spPr>
      </p:sp>
      <p:sp>
        <p:nvSpPr>
          <p:cNvPr id="31437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30D97D98-F3D9-4F41-B655-98CCA46E1F0E}" type="slidenum">
              <a:rPr lang="en-US" altLang="en-US" smtClean="0">
                <a:solidFill>
                  <a:prstClr val="black"/>
                </a:solidFill>
              </a:rPr>
              <a:pPr eaLnBrk="1" hangingPunct="1">
                <a:spcBef>
                  <a:spcPct val="0"/>
                </a:spcBef>
                <a:defRPr/>
              </a:pPr>
              <a:t>18</a:t>
            </a:fld>
            <a:endParaRPr lang="en-US" altLang="en-US" smtClean="0">
              <a:solidFill>
                <a:prstClr val="black"/>
              </a:solidFill>
            </a:endParaRPr>
          </a:p>
        </p:txBody>
      </p:sp>
      <p:sp>
        <p:nvSpPr>
          <p:cNvPr id="315395" name="Rectangle 2"/>
          <p:cNvSpPr>
            <a:spLocks noGrp="1" noRot="1" noChangeAspect="1" noChangeArrowheads="1" noTextEdit="1"/>
          </p:cNvSpPr>
          <p:nvPr>
            <p:ph type="sldImg"/>
          </p:nvPr>
        </p:nvSpPr>
        <p:spPr>
          <a:ln/>
        </p:spPr>
      </p:sp>
      <p:sp>
        <p:nvSpPr>
          <p:cNvPr id="31539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8F269B16-84E6-4D46-B629-8C04A6CEFDED}" type="slidenum">
              <a:rPr lang="en-US" altLang="en-US" smtClean="0">
                <a:solidFill>
                  <a:prstClr val="black"/>
                </a:solidFill>
              </a:rPr>
              <a:pPr eaLnBrk="1" hangingPunct="1">
                <a:spcBef>
                  <a:spcPct val="0"/>
                </a:spcBef>
                <a:defRPr/>
              </a:pPr>
              <a:t>19</a:t>
            </a:fld>
            <a:endParaRPr lang="en-US" altLang="en-US" smtClean="0">
              <a:solidFill>
                <a:prstClr val="black"/>
              </a:solidFill>
            </a:endParaRPr>
          </a:p>
        </p:txBody>
      </p:sp>
      <p:sp>
        <p:nvSpPr>
          <p:cNvPr id="316419" name="Rectangle 2"/>
          <p:cNvSpPr>
            <a:spLocks noGrp="1" noRot="1" noChangeAspect="1" noChangeArrowheads="1" noTextEdit="1"/>
          </p:cNvSpPr>
          <p:nvPr>
            <p:ph type="sldImg"/>
          </p:nvPr>
        </p:nvSpPr>
        <p:spPr>
          <a:ln/>
        </p:spPr>
      </p:sp>
      <p:sp>
        <p:nvSpPr>
          <p:cNvPr id="31642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97B5D6BF-FDF3-4BE1-BB0B-86EF8C929C87}" type="slidenum">
              <a:rPr lang="en-US" altLang="en-US" smtClean="0">
                <a:solidFill>
                  <a:prstClr val="black"/>
                </a:solidFill>
              </a:rPr>
              <a:pPr eaLnBrk="1" hangingPunct="1">
                <a:spcBef>
                  <a:spcPct val="0"/>
                </a:spcBef>
                <a:defRPr/>
              </a:pPr>
              <a:t>2</a:t>
            </a:fld>
            <a:endParaRPr lang="en-US" altLang="en-US" smtClean="0">
              <a:solidFill>
                <a:prstClr val="black"/>
              </a:solidFill>
            </a:endParaRPr>
          </a:p>
        </p:txBody>
      </p:sp>
      <p:sp>
        <p:nvSpPr>
          <p:cNvPr id="299011" name="Rectangle 2"/>
          <p:cNvSpPr>
            <a:spLocks noGrp="1" noRot="1" noChangeAspect="1" noChangeArrowheads="1" noTextEdit="1"/>
          </p:cNvSpPr>
          <p:nvPr>
            <p:ph type="sldImg"/>
          </p:nvPr>
        </p:nvSpPr>
        <p:spPr>
          <a:ln/>
        </p:spPr>
      </p:sp>
      <p:sp>
        <p:nvSpPr>
          <p:cNvPr id="29901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224540C5-0545-4231-94CF-B4DBAF3B9769}" type="slidenum">
              <a:rPr lang="en-US" altLang="en-US" smtClean="0">
                <a:solidFill>
                  <a:prstClr val="black"/>
                </a:solidFill>
              </a:rPr>
              <a:pPr eaLnBrk="1" hangingPunct="1">
                <a:spcBef>
                  <a:spcPct val="0"/>
                </a:spcBef>
                <a:defRPr/>
              </a:pPr>
              <a:t>20</a:t>
            </a:fld>
            <a:endParaRPr lang="en-US" altLang="en-US" smtClean="0">
              <a:solidFill>
                <a:prstClr val="black"/>
              </a:solidFill>
            </a:endParaRPr>
          </a:p>
        </p:txBody>
      </p:sp>
      <p:sp>
        <p:nvSpPr>
          <p:cNvPr id="317443" name="Rectangle 2"/>
          <p:cNvSpPr>
            <a:spLocks noGrp="1" noRot="1" noChangeAspect="1" noChangeArrowheads="1" noTextEdit="1"/>
          </p:cNvSpPr>
          <p:nvPr>
            <p:ph type="sldImg"/>
          </p:nvPr>
        </p:nvSpPr>
        <p:spPr>
          <a:ln/>
        </p:spPr>
      </p:sp>
      <p:sp>
        <p:nvSpPr>
          <p:cNvPr id="31744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1DFD084D-D794-483A-BA9E-896B233F66B9}" type="slidenum">
              <a:rPr lang="en-US" altLang="en-US" smtClean="0">
                <a:solidFill>
                  <a:prstClr val="black"/>
                </a:solidFill>
              </a:rPr>
              <a:pPr eaLnBrk="1" hangingPunct="1">
                <a:spcBef>
                  <a:spcPct val="0"/>
                </a:spcBef>
                <a:defRPr/>
              </a:pPr>
              <a:t>21</a:t>
            </a:fld>
            <a:endParaRPr lang="en-US" altLang="en-US" smtClean="0">
              <a:solidFill>
                <a:prstClr val="black"/>
              </a:solidFill>
            </a:endParaRPr>
          </a:p>
        </p:txBody>
      </p:sp>
      <p:sp>
        <p:nvSpPr>
          <p:cNvPr id="318467" name="Rectangle 2"/>
          <p:cNvSpPr>
            <a:spLocks noGrp="1" noRot="1" noChangeAspect="1" noChangeArrowheads="1" noTextEdit="1"/>
          </p:cNvSpPr>
          <p:nvPr>
            <p:ph type="sldImg"/>
          </p:nvPr>
        </p:nvSpPr>
        <p:spPr>
          <a:ln/>
        </p:spPr>
      </p:sp>
      <p:sp>
        <p:nvSpPr>
          <p:cNvPr id="31846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AA278B35-D4A5-4EA6-96DB-81040C6DA892}" type="slidenum">
              <a:rPr lang="en-US" altLang="en-US" smtClean="0">
                <a:solidFill>
                  <a:prstClr val="black"/>
                </a:solidFill>
              </a:rPr>
              <a:pPr eaLnBrk="1" hangingPunct="1">
                <a:spcBef>
                  <a:spcPct val="0"/>
                </a:spcBef>
                <a:defRPr/>
              </a:pPr>
              <a:t>22</a:t>
            </a:fld>
            <a:endParaRPr lang="en-US" altLang="en-US" smtClean="0">
              <a:solidFill>
                <a:prstClr val="black"/>
              </a:solidFill>
            </a:endParaRPr>
          </a:p>
        </p:txBody>
      </p:sp>
      <p:sp>
        <p:nvSpPr>
          <p:cNvPr id="319491" name="Rectangle 2"/>
          <p:cNvSpPr>
            <a:spLocks noGrp="1" noRot="1" noChangeAspect="1" noChangeArrowheads="1" noTextEdit="1"/>
          </p:cNvSpPr>
          <p:nvPr>
            <p:ph type="sldImg"/>
          </p:nvPr>
        </p:nvSpPr>
        <p:spPr>
          <a:ln/>
        </p:spPr>
      </p:sp>
      <p:sp>
        <p:nvSpPr>
          <p:cNvPr id="31949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40F88F75-34FF-40E7-AEB0-10F9D4D51EBC}" type="slidenum">
              <a:rPr lang="en-US" altLang="en-US" smtClean="0">
                <a:solidFill>
                  <a:prstClr val="black"/>
                </a:solidFill>
              </a:rPr>
              <a:pPr eaLnBrk="1" hangingPunct="1">
                <a:spcBef>
                  <a:spcPct val="0"/>
                </a:spcBef>
                <a:defRPr/>
              </a:pPr>
              <a:t>23</a:t>
            </a:fld>
            <a:endParaRPr lang="en-US" altLang="en-US" smtClean="0">
              <a:solidFill>
                <a:prstClr val="black"/>
              </a:solidFill>
            </a:endParaRPr>
          </a:p>
        </p:txBody>
      </p:sp>
      <p:sp>
        <p:nvSpPr>
          <p:cNvPr id="320515" name="Rectangle 2"/>
          <p:cNvSpPr>
            <a:spLocks noGrp="1" noRot="1" noChangeAspect="1" noChangeArrowheads="1" noTextEdit="1"/>
          </p:cNvSpPr>
          <p:nvPr>
            <p:ph type="sldImg"/>
          </p:nvPr>
        </p:nvSpPr>
        <p:spPr>
          <a:ln/>
        </p:spPr>
      </p:sp>
      <p:sp>
        <p:nvSpPr>
          <p:cNvPr id="32051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5B2CAC56-DD15-4688-A97C-2E01F6835023}" type="slidenum">
              <a:rPr lang="en-US" altLang="en-US" smtClean="0">
                <a:solidFill>
                  <a:prstClr val="black"/>
                </a:solidFill>
              </a:rPr>
              <a:pPr eaLnBrk="1" hangingPunct="1">
                <a:spcBef>
                  <a:spcPct val="0"/>
                </a:spcBef>
                <a:defRPr/>
              </a:pPr>
              <a:t>24</a:t>
            </a:fld>
            <a:endParaRPr lang="en-US" altLang="en-US" smtClean="0">
              <a:solidFill>
                <a:prstClr val="black"/>
              </a:solidFill>
            </a:endParaRPr>
          </a:p>
        </p:txBody>
      </p:sp>
      <p:sp>
        <p:nvSpPr>
          <p:cNvPr id="321539" name="Rectangle 2"/>
          <p:cNvSpPr>
            <a:spLocks noGrp="1" noRot="1" noChangeAspect="1" noChangeArrowheads="1" noTextEdit="1"/>
          </p:cNvSpPr>
          <p:nvPr>
            <p:ph type="sldImg"/>
          </p:nvPr>
        </p:nvSpPr>
        <p:spPr>
          <a:ln/>
        </p:spPr>
      </p:sp>
      <p:sp>
        <p:nvSpPr>
          <p:cNvPr id="32154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0FACEC9E-231E-4D7E-B20D-3B890A0BA023}" type="slidenum">
              <a:rPr lang="en-US" altLang="en-US" smtClean="0">
                <a:solidFill>
                  <a:prstClr val="black"/>
                </a:solidFill>
              </a:rPr>
              <a:pPr eaLnBrk="1" hangingPunct="1">
                <a:spcBef>
                  <a:spcPct val="0"/>
                </a:spcBef>
                <a:defRPr/>
              </a:pPr>
              <a:t>25</a:t>
            </a:fld>
            <a:endParaRPr lang="en-US" altLang="en-US" smtClean="0">
              <a:solidFill>
                <a:prstClr val="black"/>
              </a:solidFill>
            </a:endParaRPr>
          </a:p>
        </p:txBody>
      </p:sp>
      <p:sp>
        <p:nvSpPr>
          <p:cNvPr id="322563" name="Rectangle 2"/>
          <p:cNvSpPr>
            <a:spLocks noGrp="1" noRot="1" noChangeAspect="1" noChangeArrowheads="1" noTextEdit="1"/>
          </p:cNvSpPr>
          <p:nvPr>
            <p:ph type="sldImg"/>
          </p:nvPr>
        </p:nvSpPr>
        <p:spPr>
          <a:ln/>
        </p:spPr>
      </p:sp>
      <p:sp>
        <p:nvSpPr>
          <p:cNvPr id="32256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060780A0-19FF-4E73-9341-CF4F72048917}" type="slidenum">
              <a:rPr lang="en-US" altLang="en-US" smtClean="0">
                <a:solidFill>
                  <a:prstClr val="black"/>
                </a:solidFill>
              </a:rPr>
              <a:pPr eaLnBrk="1" hangingPunct="1">
                <a:spcBef>
                  <a:spcPct val="0"/>
                </a:spcBef>
                <a:defRPr/>
              </a:pPr>
              <a:t>26</a:t>
            </a:fld>
            <a:endParaRPr lang="en-US" altLang="en-US" smtClean="0">
              <a:solidFill>
                <a:prstClr val="black"/>
              </a:solidFill>
            </a:endParaRPr>
          </a:p>
        </p:txBody>
      </p:sp>
      <p:sp>
        <p:nvSpPr>
          <p:cNvPr id="323587" name="Rectangle 2"/>
          <p:cNvSpPr>
            <a:spLocks noGrp="1" noRot="1" noChangeAspect="1" noChangeArrowheads="1" noTextEdit="1"/>
          </p:cNvSpPr>
          <p:nvPr>
            <p:ph type="sldImg"/>
          </p:nvPr>
        </p:nvSpPr>
        <p:spPr>
          <a:ln/>
        </p:spPr>
      </p:sp>
      <p:sp>
        <p:nvSpPr>
          <p:cNvPr id="32358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F1BFB607-C91D-4E7E-A9C9-FB69CBED01F7}" type="slidenum">
              <a:rPr lang="en-US" altLang="en-US" smtClean="0">
                <a:solidFill>
                  <a:prstClr val="black"/>
                </a:solidFill>
              </a:rPr>
              <a:pPr eaLnBrk="1" hangingPunct="1">
                <a:spcBef>
                  <a:spcPct val="0"/>
                </a:spcBef>
                <a:defRPr/>
              </a:pPr>
              <a:t>27</a:t>
            </a:fld>
            <a:endParaRPr lang="en-US" altLang="en-US" smtClean="0">
              <a:solidFill>
                <a:prstClr val="black"/>
              </a:solidFill>
            </a:endParaRPr>
          </a:p>
        </p:txBody>
      </p:sp>
      <p:sp>
        <p:nvSpPr>
          <p:cNvPr id="324611" name="Rectangle 2"/>
          <p:cNvSpPr>
            <a:spLocks noGrp="1" noRot="1" noChangeAspect="1" noChangeArrowheads="1" noTextEdit="1"/>
          </p:cNvSpPr>
          <p:nvPr>
            <p:ph type="sldImg"/>
          </p:nvPr>
        </p:nvSpPr>
        <p:spPr>
          <a:ln/>
        </p:spPr>
      </p:sp>
      <p:sp>
        <p:nvSpPr>
          <p:cNvPr id="32461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EA031ED9-D5C3-47E0-9CDF-D8B9628D82DA}" type="slidenum">
              <a:rPr lang="en-US" altLang="en-US" smtClean="0">
                <a:solidFill>
                  <a:prstClr val="black"/>
                </a:solidFill>
              </a:rPr>
              <a:pPr eaLnBrk="1" hangingPunct="1">
                <a:spcBef>
                  <a:spcPct val="0"/>
                </a:spcBef>
                <a:defRPr/>
              </a:pPr>
              <a:t>28</a:t>
            </a:fld>
            <a:endParaRPr lang="en-US" altLang="en-US" smtClean="0">
              <a:solidFill>
                <a:prstClr val="black"/>
              </a:solidFill>
            </a:endParaRPr>
          </a:p>
        </p:txBody>
      </p:sp>
      <p:sp>
        <p:nvSpPr>
          <p:cNvPr id="325635" name="Rectangle 2"/>
          <p:cNvSpPr>
            <a:spLocks noGrp="1" noRot="1" noChangeAspect="1" noChangeArrowheads="1" noTextEdit="1"/>
          </p:cNvSpPr>
          <p:nvPr>
            <p:ph type="sldImg"/>
          </p:nvPr>
        </p:nvSpPr>
        <p:spPr>
          <a:ln/>
        </p:spPr>
      </p:sp>
      <p:sp>
        <p:nvSpPr>
          <p:cNvPr id="32563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81557D83-5CDD-4820-8B8B-8B76E1BC29F0}" type="slidenum">
              <a:rPr lang="en-US" altLang="en-US" smtClean="0">
                <a:solidFill>
                  <a:prstClr val="black"/>
                </a:solidFill>
              </a:rPr>
              <a:pPr eaLnBrk="1" hangingPunct="1">
                <a:spcBef>
                  <a:spcPct val="0"/>
                </a:spcBef>
                <a:defRPr/>
              </a:pPr>
              <a:t>29</a:t>
            </a:fld>
            <a:endParaRPr lang="en-US" altLang="en-US" smtClean="0">
              <a:solidFill>
                <a:prstClr val="black"/>
              </a:solidFill>
            </a:endParaRPr>
          </a:p>
        </p:txBody>
      </p:sp>
      <p:sp>
        <p:nvSpPr>
          <p:cNvPr id="326659" name="Rectangle 2"/>
          <p:cNvSpPr>
            <a:spLocks noGrp="1" noRot="1" noChangeAspect="1" noChangeArrowheads="1" noTextEdit="1"/>
          </p:cNvSpPr>
          <p:nvPr>
            <p:ph type="sldImg"/>
          </p:nvPr>
        </p:nvSpPr>
        <p:spPr>
          <a:ln/>
        </p:spPr>
      </p:sp>
      <p:sp>
        <p:nvSpPr>
          <p:cNvPr id="32666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30E1E084-D12E-4226-AFED-8F05523DE733}" type="slidenum">
              <a:rPr lang="en-US" altLang="en-US" smtClean="0">
                <a:solidFill>
                  <a:prstClr val="black"/>
                </a:solidFill>
              </a:rPr>
              <a:pPr eaLnBrk="1" hangingPunct="1">
                <a:spcBef>
                  <a:spcPct val="0"/>
                </a:spcBef>
                <a:defRPr/>
              </a:pPr>
              <a:t>3</a:t>
            </a:fld>
            <a:endParaRPr lang="en-US" altLang="en-US" smtClean="0">
              <a:solidFill>
                <a:prstClr val="black"/>
              </a:solidFill>
            </a:endParaRPr>
          </a:p>
        </p:txBody>
      </p:sp>
      <p:sp>
        <p:nvSpPr>
          <p:cNvPr id="300035" name="Rectangle 2"/>
          <p:cNvSpPr>
            <a:spLocks noGrp="1" noRot="1" noChangeAspect="1" noChangeArrowheads="1" noTextEdit="1"/>
          </p:cNvSpPr>
          <p:nvPr>
            <p:ph type="sldImg"/>
          </p:nvPr>
        </p:nvSpPr>
        <p:spPr>
          <a:ln/>
        </p:spPr>
      </p:sp>
      <p:sp>
        <p:nvSpPr>
          <p:cNvPr id="30003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3CA2EF7A-23B8-4628-9C81-C7319320FB98}" type="slidenum">
              <a:rPr lang="en-US" altLang="en-US" smtClean="0">
                <a:solidFill>
                  <a:prstClr val="black"/>
                </a:solidFill>
              </a:rPr>
              <a:pPr eaLnBrk="1" hangingPunct="1">
                <a:spcBef>
                  <a:spcPct val="0"/>
                </a:spcBef>
                <a:defRPr/>
              </a:pPr>
              <a:t>30</a:t>
            </a:fld>
            <a:endParaRPr lang="en-US" altLang="en-US" smtClean="0">
              <a:solidFill>
                <a:prstClr val="black"/>
              </a:solidFill>
            </a:endParaRPr>
          </a:p>
        </p:txBody>
      </p:sp>
      <p:sp>
        <p:nvSpPr>
          <p:cNvPr id="327683" name="Rectangle 2"/>
          <p:cNvSpPr>
            <a:spLocks noGrp="1" noRot="1" noChangeAspect="1" noChangeArrowheads="1" noTextEdit="1"/>
          </p:cNvSpPr>
          <p:nvPr>
            <p:ph type="sldImg"/>
          </p:nvPr>
        </p:nvSpPr>
        <p:spPr>
          <a:ln/>
        </p:spPr>
      </p:sp>
      <p:sp>
        <p:nvSpPr>
          <p:cNvPr id="32768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C46ABDC0-DD81-4918-A399-9DE3E274EF77}" type="slidenum">
              <a:rPr lang="en-US" altLang="en-US" smtClean="0">
                <a:solidFill>
                  <a:prstClr val="black"/>
                </a:solidFill>
              </a:rPr>
              <a:pPr eaLnBrk="1" hangingPunct="1">
                <a:spcBef>
                  <a:spcPct val="0"/>
                </a:spcBef>
                <a:defRPr/>
              </a:pPr>
              <a:t>31</a:t>
            </a:fld>
            <a:endParaRPr lang="en-US" altLang="en-US" smtClean="0">
              <a:solidFill>
                <a:prstClr val="black"/>
              </a:solidFill>
            </a:endParaRPr>
          </a:p>
        </p:txBody>
      </p:sp>
      <p:sp>
        <p:nvSpPr>
          <p:cNvPr id="328707" name="Rectangle 2"/>
          <p:cNvSpPr>
            <a:spLocks noGrp="1" noRot="1" noChangeAspect="1" noChangeArrowheads="1" noTextEdit="1"/>
          </p:cNvSpPr>
          <p:nvPr>
            <p:ph type="sldImg"/>
          </p:nvPr>
        </p:nvSpPr>
        <p:spPr>
          <a:ln/>
        </p:spPr>
      </p:sp>
      <p:sp>
        <p:nvSpPr>
          <p:cNvPr id="32870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CE6AD4B2-2495-4455-BDCA-0854C3B43A89}" type="slidenum">
              <a:rPr lang="en-US" altLang="en-US" smtClean="0">
                <a:solidFill>
                  <a:prstClr val="black"/>
                </a:solidFill>
              </a:rPr>
              <a:pPr eaLnBrk="1" hangingPunct="1">
                <a:spcBef>
                  <a:spcPct val="0"/>
                </a:spcBef>
                <a:defRPr/>
              </a:pPr>
              <a:t>32</a:t>
            </a:fld>
            <a:endParaRPr lang="en-US" altLang="en-US" smtClean="0">
              <a:solidFill>
                <a:prstClr val="black"/>
              </a:solidFill>
            </a:endParaRPr>
          </a:p>
        </p:txBody>
      </p:sp>
      <p:sp>
        <p:nvSpPr>
          <p:cNvPr id="329731" name="Rectangle 2"/>
          <p:cNvSpPr>
            <a:spLocks noGrp="1" noRot="1" noChangeAspect="1" noChangeArrowheads="1" noTextEdit="1"/>
          </p:cNvSpPr>
          <p:nvPr>
            <p:ph type="sldImg"/>
          </p:nvPr>
        </p:nvSpPr>
        <p:spPr>
          <a:ln/>
        </p:spPr>
      </p:sp>
      <p:sp>
        <p:nvSpPr>
          <p:cNvPr id="32973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29DF1B24-717A-423B-81E9-8D49643EAB54}" type="slidenum">
              <a:rPr lang="en-US" altLang="en-US" smtClean="0">
                <a:solidFill>
                  <a:prstClr val="black"/>
                </a:solidFill>
              </a:rPr>
              <a:pPr eaLnBrk="1" hangingPunct="1">
                <a:spcBef>
                  <a:spcPct val="0"/>
                </a:spcBef>
                <a:defRPr/>
              </a:pPr>
              <a:t>33</a:t>
            </a:fld>
            <a:endParaRPr lang="en-US" altLang="en-US" smtClean="0">
              <a:solidFill>
                <a:prstClr val="black"/>
              </a:solidFill>
            </a:endParaRPr>
          </a:p>
        </p:txBody>
      </p:sp>
      <p:sp>
        <p:nvSpPr>
          <p:cNvPr id="330755" name="Rectangle 2"/>
          <p:cNvSpPr>
            <a:spLocks noGrp="1" noRot="1" noChangeAspect="1" noChangeArrowheads="1" noTextEdit="1"/>
          </p:cNvSpPr>
          <p:nvPr>
            <p:ph type="sldImg"/>
          </p:nvPr>
        </p:nvSpPr>
        <p:spPr>
          <a:ln/>
        </p:spPr>
      </p:sp>
      <p:sp>
        <p:nvSpPr>
          <p:cNvPr id="33075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7D59EB47-BF21-45C7-8F76-926A3294C051}" type="slidenum">
              <a:rPr lang="en-US" altLang="en-US" smtClean="0">
                <a:solidFill>
                  <a:prstClr val="black"/>
                </a:solidFill>
              </a:rPr>
              <a:pPr eaLnBrk="1" hangingPunct="1">
                <a:spcBef>
                  <a:spcPct val="0"/>
                </a:spcBef>
                <a:defRPr/>
              </a:pPr>
              <a:t>34</a:t>
            </a:fld>
            <a:endParaRPr lang="en-US" altLang="en-US" smtClean="0">
              <a:solidFill>
                <a:prstClr val="black"/>
              </a:solidFill>
            </a:endParaRPr>
          </a:p>
        </p:txBody>
      </p:sp>
      <p:sp>
        <p:nvSpPr>
          <p:cNvPr id="331779" name="Rectangle 2"/>
          <p:cNvSpPr>
            <a:spLocks noGrp="1" noRot="1" noChangeAspect="1" noChangeArrowheads="1" noTextEdit="1"/>
          </p:cNvSpPr>
          <p:nvPr>
            <p:ph type="sldImg"/>
          </p:nvPr>
        </p:nvSpPr>
        <p:spPr>
          <a:ln/>
        </p:spPr>
      </p:sp>
      <p:sp>
        <p:nvSpPr>
          <p:cNvPr id="33178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3AFEAA72-6E54-48E6-B75A-E8FEE3041B9A}" type="slidenum">
              <a:rPr lang="en-US" altLang="en-US" smtClean="0">
                <a:solidFill>
                  <a:prstClr val="black"/>
                </a:solidFill>
              </a:rPr>
              <a:pPr eaLnBrk="1" hangingPunct="1">
                <a:spcBef>
                  <a:spcPct val="0"/>
                </a:spcBef>
                <a:defRPr/>
              </a:pPr>
              <a:t>35</a:t>
            </a:fld>
            <a:endParaRPr lang="en-US" altLang="en-US" smtClean="0">
              <a:solidFill>
                <a:prstClr val="black"/>
              </a:solidFill>
            </a:endParaRPr>
          </a:p>
        </p:txBody>
      </p:sp>
      <p:sp>
        <p:nvSpPr>
          <p:cNvPr id="332803" name="Rectangle 2"/>
          <p:cNvSpPr>
            <a:spLocks noGrp="1" noRot="1" noChangeAspect="1" noChangeArrowheads="1" noTextEdit="1"/>
          </p:cNvSpPr>
          <p:nvPr>
            <p:ph type="sldImg"/>
          </p:nvPr>
        </p:nvSpPr>
        <p:spPr>
          <a:ln/>
        </p:spPr>
      </p:sp>
      <p:sp>
        <p:nvSpPr>
          <p:cNvPr id="33280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E2CDD4B7-107D-41EC-B262-07BF0CAF7E24}" type="slidenum">
              <a:rPr lang="en-US" altLang="en-US" smtClean="0">
                <a:solidFill>
                  <a:prstClr val="black"/>
                </a:solidFill>
              </a:rPr>
              <a:pPr eaLnBrk="1" hangingPunct="1">
                <a:spcBef>
                  <a:spcPct val="0"/>
                </a:spcBef>
                <a:defRPr/>
              </a:pPr>
              <a:t>36</a:t>
            </a:fld>
            <a:endParaRPr lang="en-US" altLang="en-US" smtClean="0">
              <a:solidFill>
                <a:prstClr val="black"/>
              </a:solidFill>
            </a:endParaRPr>
          </a:p>
        </p:txBody>
      </p:sp>
      <p:sp>
        <p:nvSpPr>
          <p:cNvPr id="333827" name="Rectangle 2"/>
          <p:cNvSpPr>
            <a:spLocks noGrp="1" noRot="1" noChangeAspect="1" noChangeArrowheads="1" noTextEdit="1"/>
          </p:cNvSpPr>
          <p:nvPr>
            <p:ph type="sldImg"/>
          </p:nvPr>
        </p:nvSpPr>
        <p:spPr>
          <a:ln/>
        </p:spPr>
      </p:sp>
      <p:sp>
        <p:nvSpPr>
          <p:cNvPr id="33382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9E5B622E-F28A-455F-8DE6-725B45EB3259}" type="slidenum">
              <a:rPr lang="en-US" altLang="en-US" smtClean="0">
                <a:solidFill>
                  <a:prstClr val="black"/>
                </a:solidFill>
              </a:rPr>
              <a:pPr eaLnBrk="1" hangingPunct="1">
                <a:spcBef>
                  <a:spcPct val="0"/>
                </a:spcBef>
                <a:defRPr/>
              </a:pPr>
              <a:t>37</a:t>
            </a:fld>
            <a:endParaRPr lang="en-US" altLang="en-US" smtClean="0">
              <a:solidFill>
                <a:prstClr val="black"/>
              </a:solidFill>
            </a:endParaRPr>
          </a:p>
        </p:txBody>
      </p:sp>
      <p:sp>
        <p:nvSpPr>
          <p:cNvPr id="334851" name="Rectangle 2"/>
          <p:cNvSpPr>
            <a:spLocks noGrp="1" noRot="1" noChangeAspect="1" noChangeArrowheads="1" noTextEdit="1"/>
          </p:cNvSpPr>
          <p:nvPr>
            <p:ph type="sldImg"/>
          </p:nvPr>
        </p:nvSpPr>
        <p:spPr>
          <a:ln/>
        </p:spPr>
      </p:sp>
      <p:sp>
        <p:nvSpPr>
          <p:cNvPr id="33485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5821AEC5-B3B4-467C-902A-E00FE09F3230}" type="slidenum">
              <a:rPr lang="en-US" altLang="en-US" smtClean="0">
                <a:solidFill>
                  <a:prstClr val="black"/>
                </a:solidFill>
              </a:rPr>
              <a:pPr eaLnBrk="1" hangingPunct="1">
                <a:spcBef>
                  <a:spcPct val="0"/>
                </a:spcBef>
                <a:defRPr/>
              </a:pPr>
              <a:t>38</a:t>
            </a:fld>
            <a:endParaRPr lang="en-US" altLang="en-US" smtClean="0">
              <a:solidFill>
                <a:prstClr val="black"/>
              </a:solidFill>
            </a:endParaRPr>
          </a:p>
        </p:txBody>
      </p:sp>
      <p:sp>
        <p:nvSpPr>
          <p:cNvPr id="335875" name="Rectangle 2"/>
          <p:cNvSpPr>
            <a:spLocks noGrp="1" noRot="1" noChangeAspect="1" noChangeArrowheads="1" noTextEdit="1"/>
          </p:cNvSpPr>
          <p:nvPr>
            <p:ph type="sldImg"/>
          </p:nvPr>
        </p:nvSpPr>
        <p:spPr>
          <a:ln/>
        </p:spPr>
      </p:sp>
      <p:sp>
        <p:nvSpPr>
          <p:cNvPr id="33587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4B99C6B9-85B7-48B5-9CA1-4ACB5910C1D5}" type="slidenum">
              <a:rPr lang="en-US" altLang="en-US" smtClean="0">
                <a:solidFill>
                  <a:prstClr val="black"/>
                </a:solidFill>
              </a:rPr>
              <a:pPr eaLnBrk="1" hangingPunct="1">
                <a:spcBef>
                  <a:spcPct val="0"/>
                </a:spcBef>
                <a:defRPr/>
              </a:pPr>
              <a:t>39</a:t>
            </a:fld>
            <a:endParaRPr lang="en-US" altLang="en-US" smtClean="0">
              <a:solidFill>
                <a:prstClr val="black"/>
              </a:solidFill>
            </a:endParaRPr>
          </a:p>
        </p:txBody>
      </p:sp>
      <p:sp>
        <p:nvSpPr>
          <p:cNvPr id="336899" name="Rectangle 2"/>
          <p:cNvSpPr>
            <a:spLocks noGrp="1" noRot="1" noChangeAspect="1" noChangeArrowheads="1" noTextEdit="1"/>
          </p:cNvSpPr>
          <p:nvPr>
            <p:ph type="sldImg"/>
          </p:nvPr>
        </p:nvSpPr>
        <p:spPr>
          <a:ln/>
        </p:spPr>
      </p:sp>
      <p:sp>
        <p:nvSpPr>
          <p:cNvPr id="33690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C1906C0F-2513-4CAA-B0CC-BBFE17862BAE}" type="slidenum">
              <a:rPr lang="en-US" altLang="en-US" smtClean="0">
                <a:solidFill>
                  <a:prstClr val="black"/>
                </a:solidFill>
              </a:rPr>
              <a:pPr eaLnBrk="1" hangingPunct="1">
                <a:spcBef>
                  <a:spcPct val="0"/>
                </a:spcBef>
                <a:defRPr/>
              </a:pPr>
              <a:t>4</a:t>
            </a:fld>
            <a:endParaRPr lang="en-US" altLang="en-US" smtClean="0">
              <a:solidFill>
                <a:prstClr val="black"/>
              </a:solidFill>
            </a:endParaRPr>
          </a:p>
        </p:txBody>
      </p:sp>
      <p:sp>
        <p:nvSpPr>
          <p:cNvPr id="301059" name="Rectangle 2"/>
          <p:cNvSpPr>
            <a:spLocks noGrp="1" noRot="1" noChangeAspect="1" noChangeArrowheads="1" noTextEdit="1"/>
          </p:cNvSpPr>
          <p:nvPr>
            <p:ph type="sldImg"/>
          </p:nvPr>
        </p:nvSpPr>
        <p:spPr>
          <a:ln/>
        </p:spPr>
      </p:sp>
      <p:sp>
        <p:nvSpPr>
          <p:cNvPr id="30106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6A68FD89-CA32-4DA0-937A-45C1461604A6}" type="slidenum">
              <a:rPr lang="en-US" altLang="en-US" smtClean="0">
                <a:solidFill>
                  <a:prstClr val="black"/>
                </a:solidFill>
              </a:rPr>
              <a:pPr eaLnBrk="1" hangingPunct="1">
                <a:spcBef>
                  <a:spcPct val="0"/>
                </a:spcBef>
                <a:defRPr/>
              </a:pPr>
              <a:t>5</a:t>
            </a:fld>
            <a:endParaRPr lang="en-US" altLang="en-US" smtClean="0">
              <a:solidFill>
                <a:prstClr val="black"/>
              </a:solidFill>
            </a:endParaRPr>
          </a:p>
        </p:txBody>
      </p:sp>
      <p:sp>
        <p:nvSpPr>
          <p:cNvPr id="302083" name="Rectangle 2"/>
          <p:cNvSpPr>
            <a:spLocks noGrp="1" noRot="1" noChangeAspect="1" noChangeArrowheads="1" noTextEdit="1"/>
          </p:cNvSpPr>
          <p:nvPr>
            <p:ph type="sldImg"/>
          </p:nvPr>
        </p:nvSpPr>
        <p:spPr>
          <a:ln/>
        </p:spPr>
      </p:sp>
      <p:sp>
        <p:nvSpPr>
          <p:cNvPr id="30208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E9934E41-E6BF-4900-9028-1D298ECD54A4}" type="slidenum">
              <a:rPr lang="en-US" altLang="en-US" smtClean="0">
                <a:solidFill>
                  <a:prstClr val="black"/>
                </a:solidFill>
              </a:rPr>
              <a:pPr eaLnBrk="1" hangingPunct="1">
                <a:spcBef>
                  <a:spcPct val="0"/>
                </a:spcBef>
                <a:defRPr/>
              </a:pPr>
              <a:t>6</a:t>
            </a:fld>
            <a:endParaRPr lang="en-US" altLang="en-US" smtClean="0">
              <a:solidFill>
                <a:prstClr val="black"/>
              </a:solidFill>
            </a:endParaRPr>
          </a:p>
        </p:txBody>
      </p:sp>
      <p:sp>
        <p:nvSpPr>
          <p:cNvPr id="303107" name="Rectangle 2"/>
          <p:cNvSpPr>
            <a:spLocks noGrp="1" noRot="1" noChangeAspect="1" noChangeArrowheads="1" noTextEdit="1"/>
          </p:cNvSpPr>
          <p:nvPr>
            <p:ph type="sldImg"/>
          </p:nvPr>
        </p:nvSpPr>
        <p:spPr>
          <a:ln/>
        </p:spPr>
      </p:sp>
      <p:sp>
        <p:nvSpPr>
          <p:cNvPr id="30310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961A5C94-E6C5-43E4-93EC-C844591DF493}" type="slidenum">
              <a:rPr lang="en-US" altLang="en-US" smtClean="0">
                <a:solidFill>
                  <a:prstClr val="black"/>
                </a:solidFill>
              </a:rPr>
              <a:pPr eaLnBrk="1" hangingPunct="1">
                <a:spcBef>
                  <a:spcPct val="0"/>
                </a:spcBef>
                <a:defRPr/>
              </a:pPr>
              <a:t>7</a:t>
            </a:fld>
            <a:endParaRPr lang="en-US" altLang="en-US" smtClean="0">
              <a:solidFill>
                <a:prstClr val="black"/>
              </a:solidFill>
            </a:endParaRPr>
          </a:p>
        </p:txBody>
      </p:sp>
      <p:sp>
        <p:nvSpPr>
          <p:cNvPr id="304131" name="Rectangle 2"/>
          <p:cNvSpPr>
            <a:spLocks noGrp="1" noRot="1" noChangeAspect="1" noChangeArrowheads="1" noTextEdit="1"/>
          </p:cNvSpPr>
          <p:nvPr>
            <p:ph type="sldImg"/>
          </p:nvPr>
        </p:nvSpPr>
        <p:spPr>
          <a:ln/>
        </p:spPr>
      </p:sp>
      <p:sp>
        <p:nvSpPr>
          <p:cNvPr id="30413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1D0E7FE6-D0C0-4A98-8999-3A90B291050A}" type="slidenum">
              <a:rPr lang="en-US" altLang="en-US" smtClean="0">
                <a:solidFill>
                  <a:prstClr val="black"/>
                </a:solidFill>
              </a:rPr>
              <a:pPr eaLnBrk="1" hangingPunct="1">
                <a:spcBef>
                  <a:spcPct val="0"/>
                </a:spcBef>
                <a:defRPr/>
              </a:pPr>
              <a:t>8</a:t>
            </a:fld>
            <a:endParaRPr lang="en-US" altLang="en-US" smtClean="0">
              <a:solidFill>
                <a:prstClr val="black"/>
              </a:solidFill>
            </a:endParaRPr>
          </a:p>
        </p:txBody>
      </p:sp>
      <p:sp>
        <p:nvSpPr>
          <p:cNvPr id="305155" name="Rectangle 2"/>
          <p:cNvSpPr>
            <a:spLocks noGrp="1" noRot="1" noChangeAspect="1" noChangeArrowheads="1" noTextEdit="1"/>
          </p:cNvSpPr>
          <p:nvPr>
            <p:ph type="sldImg"/>
          </p:nvPr>
        </p:nvSpPr>
        <p:spPr>
          <a:ln/>
        </p:spPr>
      </p:sp>
      <p:sp>
        <p:nvSpPr>
          <p:cNvPr id="30515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9AD2DFCC-F179-4431-9DDC-AB5483B836D0}" type="slidenum">
              <a:rPr lang="en-US" altLang="en-US" smtClean="0">
                <a:solidFill>
                  <a:prstClr val="black"/>
                </a:solidFill>
              </a:rPr>
              <a:pPr eaLnBrk="1" hangingPunct="1">
                <a:spcBef>
                  <a:spcPct val="0"/>
                </a:spcBef>
                <a:defRPr/>
              </a:pPr>
              <a:t>9</a:t>
            </a:fld>
            <a:endParaRPr lang="en-US" altLang="en-US" smtClean="0">
              <a:solidFill>
                <a:prstClr val="black"/>
              </a:solidFill>
            </a:endParaRPr>
          </a:p>
        </p:txBody>
      </p:sp>
      <p:sp>
        <p:nvSpPr>
          <p:cNvPr id="306179" name="Rectangle 2"/>
          <p:cNvSpPr>
            <a:spLocks noGrp="1" noRot="1" noChangeAspect="1" noChangeArrowheads="1" noTextEdit="1"/>
          </p:cNvSpPr>
          <p:nvPr>
            <p:ph type="sldImg"/>
          </p:nvPr>
        </p:nvSpPr>
        <p:spPr>
          <a:ln/>
        </p:spPr>
      </p:sp>
      <p:sp>
        <p:nvSpPr>
          <p:cNvPr id="30618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04CC417-4D0C-4BA5-B5FA-7A02BABF5F5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87458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6CBA452-05DC-43F0-B215-2A98C1D7A7F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259924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EE7B330-52F7-4A34-B0A0-2402AAD8B12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378838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320F06C-CEC5-4851-A130-8468E6D0827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03722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D37498F-819B-4D7E-8FA0-9C4201937C3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02893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630308B-E2F8-40D9-A2E1-EE92B06F0BE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227082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7BB2AE8-B22A-4951-B4B6-B16E518A7A4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1943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E0E800C-020D-4457-880C-757A76CE382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19833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1DFFDD5-159B-4170-A1E5-2686E2ABB95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14525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77B769C-E958-4498-80B4-4AEA40FDDBC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165927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5A19FDD-6B6B-4C4B-9E4E-6A55D5F3863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3985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A3061C1A-1773-4AEB-A073-16C666994A71}"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6495997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457200" y="274638"/>
            <a:ext cx="3505200" cy="1143000"/>
          </a:xfrm>
        </p:spPr>
        <p:txBody>
          <a:bodyPr/>
          <a:lstStyle/>
          <a:p>
            <a:pPr eaLnBrk="1" hangingPunct="1"/>
            <a:r>
              <a:rPr lang="en-US" altLang="en-US" smtClean="0">
                <a:solidFill>
                  <a:srgbClr val="FF5050"/>
                </a:solidFill>
              </a:rPr>
              <a:t>Act Three</a:t>
            </a:r>
          </a:p>
        </p:txBody>
      </p:sp>
      <p:sp>
        <p:nvSpPr>
          <p:cNvPr id="111619" name="Rectangle 3"/>
          <p:cNvSpPr>
            <a:spLocks noGrp="1" noChangeArrowheads="1"/>
          </p:cNvSpPr>
          <p:nvPr>
            <p:ph type="body" idx="1"/>
          </p:nvPr>
        </p:nvSpPr>
        <p:spPr>
          <a:xfrm>
            <a:off x="457200" y="1600200"/>
            <a:ext cx="3276600" cy="4525963"/>
          </a:xfrm>
        </p:spPr>
        <p:txBody>
          <a:bodyPr/>
          <a:lstStyle/>
          <a:p>
            <a:pPr algn="ctr" eaLnBrk="1" hangingPunct="1">
              <a:buFontTx/>
              <a:buNone/>
            </a:pPr>
            <a:r>
              <a:rPr lang="en-US" altLang="en-US" smtClean="0">
                <a:solidFill>
                  <a:srgbClr val="FF5050"/>
                </a:solidFill>
              </a:rPr>
              <a:t>Scene One</a:t>
            </a:r>
          </a:p>
        </p:txBody>
      </p:sp>
      <p:pic>
        <p:nvPicPr>
          <p:cNvPr id="1116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4788" y="0"/>
            <a:ext cx="51292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62844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C9900"/>
        </a:solidFill>
        <a:effectLst/>
      </p:bgPr>
    </p:bg>
    <p:spTree>
      <p:nvGrpSpPr>
        <p:cNvPr id="1" name=""/>
        <p:cNvGrpSpPr/>
        <p:nvPr/>
      </p:nvGrpSpPr>
      <p:grpSpPr>
        <a:xfrm>
          <a:off x="0" y="0"/>
          <a:ext cx="0" cy="0"/>
          <a:chOff x="0" y="0"/>
          <a:chExt cx="0" cy="0"/>
        </a:xfrm>
      </p:grpSpPr>
      <p:sp>
        <p:nvSpPr>
          <p:cNvPr id="120834" name="Text Box 3"/>
          <p:cNvSpPr txBox="1">
            <a:spLocks noChangeArrowheads="1"/>
          </p:cNvSpPr>
          <p:nvPr/>
        </p:nvSpPr>
        <p:spPr bwMode="auto">
          <a:xfrm>
            <a:off x="152400" y="0"/>
            <a:ext cx="8763000" cy="563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3600">
                <a:solidFill>
                  <a:srgbClr val="000000"/>
                </a:solidFill>
                <a:cs typeface="Arial" charset="0"/>
              </a:rPr>
              <a:t>Macbeth tells them that Banquo is HIS enemy, also.  Macbeth has the power to execute or banish Banquo, but he doesn’t dare do so because he and Banquo share the same friends.  Macbeth wants these two guys to murder Banquo, tonight, some distance from the castle, because there can be no hint that Macbeth had anything to do with it.  Macbeth also wants Fleance, Banquo’s son, killed.</a:t>
            </a:r>
          </a:p>
        </p:txBody>
      </p:sp>
      <p:sp>
        <p:nvSpPr>
          <p:cNvPr id="120835" name="SMARTPenAnnotation0"/>
          <p:cNvSpPr>
            <a:spLocks/>
          </p:cNvSpPr>
          <p:nvPr/>
        </p:nvSpPr>
        <p:spPr bwMode="auto">
          <a:xfrm>
            <a:off x="411163" y="241300"/>
            <a:ext cx="4510087" cy="171450"/>
          </a:xfrm>
          <a:custGeom>
            <a:avLst/>
            <a:gdLst>
              <a:gd name="T0" fmla="*/ 2147483647 w 2841"/>
              <a:gd name="T1" fmla="*/ 2147483647 h 108"/>
              <a:gd name="T2" fmla="*/ 2147483647 w 2841"/>
              <a:gd name="T3" fmla="*/ 2147483647 h 108"/>
              <a:gd name="T4" fmla="*/ 2147483647 w 2841"/>
              <a:gd name="T5" fmla="*/ 2147483647 h 108"/>
              <a:gd name="T6" fmla="*/ 2147483647 w 2841"/>
              <a:gd name="T7" fmla="*/ 2147483647 h 108"/>
              <a:gd name="T8" fmla="*/ 2147483647 w 2841"/>
              <a:gd name="T9" fmla="*/ 2147483647 h 108"/>
              <a:gd name="T10" fmla="*/ 2147483647 w 2841"/>
              <a:gd name="T11" fmla="*/ 2147483647 h 108"/>
              <a:gd name="T12" fmla="*/ 2147483647 w 2841"/>
              <a:gd name="T13" fmla="*/ 2147483647 h 108"/>
              <a:gd name="T14" fmla="*/ 2147483647 w 2841"/>
              <a:gd name="T15" fmla="*/ 2147483647 h 108"/>
              <a:gd name="T16" fmla="*/ 2147483647 w 2841"/>
              <a:gd name="T17" fmla="*/ 2147483647 h 108"/>
              <a:gd name="T18" fmla="*/ 2147483647 w 2841"/>
              <a:gd name="T19" fmla="*/ 2147483647 h 108"/>
              <a:gd name="T20" fmla="*/ 2147483647 w 2841"/>
              <a:gd name="T21" fmla="*/ 2147483647 h 108"/>
              <a:gd name="T22" fmla="*/ 2147483647 w 2841"/>
              <a:gd name="T23" fmla="*/ 2147483647 h 108"/>
              <a:gd name="T24" fmla="*/ 2147483647 w 2841"/>
              <a:gd name="T25" fmla="*/ 2147483647 h 108"/>
              <a:gd name="T26" fmla="*/ 2147483647 w 2841"/>
              <a:gd name="T27" fmla="*/ 2147483647 h 108"/>
              <a:gd name="T28" fmla="*/ 2147483647 w 2841"/>
              <a:gd name="T29" fmla="*/ 2147483647 h 108"/>
              <a:gd name="T30" fmla="*/ 2147483647 w 2841"/>
              <a:gd name="T31" fmla="*/ 2147483647 h 108"/>
              <a:gd name="T32" fmla="*/ 2147483647 w 2841"/>
              <a:gd name="T33" fmla="*/ 2147483647 h 108"/>
              <a:gd name="T34" fmla="*/ 2147483647 w 2841"/>
              <a:gd name="T35" fmla="*/ 2147483647 h 108"/>
              <a:gd name="T36" fmla="*/ 2147483647 w 2841"/>
              <a:gd name="T37" fmla="*/ 2147483647 h 108"/>
              <a:gd name="T38" fmla="*/ 2147483647 w 2841"/>
              <a:gd name="T39" fmla="*/ 2147483647 h 108"/>
              <a:gd name="T40" fmla="*/ 2147483647 w 2841"/>
              <a:gd name="T41" fmla="*/ 2147483647 h 108"/>
              <a:gd name="T42" fmla="*/ 2147483647 w 2841"/>
              <a:gd name="T43" fmla="*/ 2147483647 h 108"/>
              <a:gd name="T44" fmla="*/ 2147483647 w 2841"/>
              <a:gd name="T45" fmla="*/ 2147483647 h 108"/>
              <a:gd name="T46" fmla="*/ 2147483647 w 2841"/>
              <a:gd name="T47" fmla="*/ 2147483647 h 108"/>
              <a:gd name="T48" fmla="*/ 2147483647 w 2841"/>
              <a:gd name="T49" fmla="*/ 2147483647 h 108"/>
              <a:gd name="T50" fmla="*/ 2147483647 w 2841"/>
              <a:gd name="T51" fmla="*/ 2147483647 h 108"/>
              <a:gd name="T52" fmla="*/ 2147483647 w 2841"/>
              <a:gd name="T53" fmla="*/ 2147483647 h 108"/>
              <a:gd name="T54" fmla="*/ 2147483647 w 2841"/>
              <a:gd name="T55" fmla="*/ 2147483647 h 108"/>
              <a:gd name="T56" fmla="*/ 2147483647 w 2841"/>
              <a:gd name="T57" fmla="*/ 2147483647 h 108"/>
              <a:gd name="T58" fmla="*/ 2147483647 w 2841"/>
              <a:gd name="T59" fmla="*/ 2147483647 h 108"/>
              <a:gd name="T60" fmla="*/ 2147483647 w 2841"/>
              <a:gd name="T61" fmla="*/ 2147483647 h 108"/>
              <a:gd name="T62" fmla="*/ 2147483647 w 2841"/>
              <a:gd name="T63" fmla="*/ 2147483647 h 108"/>
              <a:gd name="T64" fmla="*/ 2147483647 w 2841"/>
              <a:gd name="T65" fmla="*/ 2147483647 h 108"/>
              <a:gd name="T66" fmla="*/ 2147483647 w 2841"/>
              <a:gd name="T67" fmla="*/ 2147483647 h 108"/>
              <a:gd name="T68" fmla="*/ 2147483647 w 2841"/>
              <a:gd name="T69" fmla="*/ 2147483647 h 108"/>
              <a:gd name="T70" fmla="*/ 2147483647 w 2841"/>
              <a:gd name="T71" fmla="*/ 2147483647 h 108"/>
              <a:gd name="T72" fmla="*/ 2147483647 w 2841"/>
              <a:gd name="T73" fmla="*/ 2147483647 h 108"/>
              <a:gd name="T74" fmla="*/ 2147483647 w 2841"/>
              <a:gd name="T75" fmla="*/ 2147483647 h 108"/>
              <a:gd name="T76" fmla="*/ 2147483647 w 2841"/>
              <a:gd name="T77" fmla="*/ 2147483647 h 10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841" h="108">
                <a:moveTo>
                  <a:pt x="0" y="0"/>
                </a:moveTo>
                <a:lnTo>
                  <a:pt x="3" y="3"/>
                </a:lnTo>
                <a:lnTo>
                  <a:pt x="4" y="4"/>
                </a:lnTo>
                <a:lnTo>
                  <a:pt x="8" y="5"/>
                </a:lnTo>
                <a:lnTo>
                  <a:pt x="19" y="6"/>
                </a:lnTo>
                <a:lnTo>
                  <a:pt x="23" y="8"/>
                </a:lnTo>
                <a:lnTo>
                  <a:pt x="28" y="10"/>
                </a:lnTo>
                <a:lnTo>
                  <a:pt x="35" y="11"/>
                </a:lnTo>
                <a:lnTo>
                  <a:pt x="64" y="12"/>
                </a:lnTo>
                <a:lnTo>
                  <a:pt x="82" y="15"/>
                </a:lnTo>
                <a:lnTo>
                  <a:pt x="131" y="20"/>
                </a:lnTo>
                <a:lnTo>
                  <a:pt x="151" y="23"/>
                </a:lnTo>
                <a:lnTo>
                  <a:pt x="171" y="26"/>
                </a:lnTo>
                <a:lnTo>
                  <a:pt x="258" y="32"/>
                </a:lnTo>
                <a:lnTo>
                  <a:pt x="332" y="34"/>
                </a:lnTo>
                <a:lnTo>
                  <a:pt x="488" y="34"/>
                </a:lnTo>
                <a:lnTo>
                  <a:pt x="528" y="37"/>
                </a:lnTo>
                <a:lnTo>
                  <a:pt x="626" y="41"/>
                </a:lnTo>
                <a:lnTo>
                  <a:pt x="652" y="44"/>
                </a:lnTo>
                <a:lnTo>
                  <a:pt x="663" y="45"/>
                </a:lnTo>
                <a:lnTo>
                  <a:pt x="684" y="48"/>
                </a:lnTo>
                <a:lnTo>
                  <a:pt x="721" y="50"/>
                </a:lnTo>
                <a:lnTo>
                  <a:pt x="754" y="55"/>
                </a:lnTo>
                <a:lnTo>
                  <a:pt x="789" y="58"/>
                </a:lnTo>
                <a:lnTo>
                  <a:pt x="879" y="61"/>
                </a:lnTo>
                <a:lnTo>
                  <a:pt x="928" y="59"/>
                </a:lnTo>
                <a:lnTo>
                  <a:pt x="978" y="57"/>
                </a:lnTo>
                <a:lnTo>
                  <a:pt x="1127" y="71"/>
                </a:lnTo>
                <a:lnTo>
                  <a:pt x="1142" y="73"/>
                </a:lnTo>
                <a:lnTo>
                  <a:pt x="1155" y="75"/>
                </a:lnTo>
                <a:lnTo>
                  <a:pt x="1166" y="77"/>
                </a:lnTo>
                <a:lnTo>
                  <a:pt x="1176" y="79"/>
                </a:lnTo>
                <a:lnTo>
                  <a:pt x="1194" y="82"/>
                </a:lnTo>
                <a:lnTo>
                  <a:pt x="1218" y="84"/>
                </a:lnTo>
                <a:lnTo>
                  <a:pt x="1233" y="87"/>
                </a:lnTo>
                <a:lnTo>
                  <a:pt x="1273" y="91"/>
                </a:lnTo>
                <a:lnTo>
                  <a:pt x="1298" y="94"/>
                </a:lnTo>
                <a:lnTo>
                  <a:pt x="1321" y="97"/>
                </a:lnTo>
                <a:lnTo>
                  <a:pt x="1351" y="100"/>
                </a:lnTo>
                <a:lnTo>
                  <a:pt x="1430" y="101"/>
                </a:lnTo>
                <a:lnTo>
                  <a:pt x="1510" y="102"/>
                </a:lnTo>
                <a:lnTo>
                  <a:pt x="1542" y="105"/>
                </a:lnTo>
                <a:lnTo>
                  <a:pt x="1622" y="107"/>
                </a:lnTo>
                <a:lnTo>
                  <a:pt x="1756" y="107"/>
                </a:lnTo>
                <a:lnTo>
                  <a:pt x="1776" y="104"/>
                </a:lnTo>
                <a:lnTo>
                  <a:pt x="1845" y="100"/>
                </a:lnTo>
                <a:lnTo>
                  <a:pt x="1864" y="97"/>
                </a:lnTo>
                <a:lnTo>
                  <a:pt x="1896" y="93"/>
                </a:lnTo>
                <a:lnTo>
                  <a:pt x="1928" y="91"/>
                </a:lnTo>
                <a:lnTo>
                  <a:pt x="1943" y="89"/>
                </a:lnTo>
                <a:lnTo>
                  <a:pt x="1962" y="86"/>
                </a:lnTo>
                <a:lnTo>
                  <a:pt x="2010" y="83"/>
                </a:lnTo>
                <a:lnTo>
                  <a:pt x="2035" y="79"/>
                </a:lnTo>
                <a:lnTo>
                  <a:pt x="2082" y="77"/>
                </a:lnTo>
                <a:lnTo>
                  <a:pt x="2111" y="74"/>
                </a:lnTo>
                <a:lnTo>
                  <a:pt x="2122" y="73"/>
                </a:lnTo>
                <a:lnTo>
                  <a:pt x="2143" y="70"/>
                </a:lnTo>
                <a:lnTo>
                  <a:pt x="2230" y="67"/>
                </a:lnTo>
                <a:lnTo>
                  <a:pt x="2277" y="64"/>
                </a:lnTo>
                <a:lnTo>
                  <a:pt x="2331" y="64"/>
                </a:lnTo>
                <a:lnTo>
                  <a:pt x="2381" y="66"/>
                </a:lnTo>
                <a:lnTo>
                  <a:pt x="2401" y="63"/>
                </a:lnTo>
                <a:lnTo>
                  <a:pt x="2486" y="65"/>
                </a:lnTo>
                <a:lnTo>
                  <a:pt x="2504" y="64"/>
                </a:lnTo>
                <a:lnTo>
                  <a:pt x="2542" y="67"/>
                </a:lnTo>
                <a:lnTo>
                  <a:pt x="2601" y="67"/>
                </a:lnTo>
                <a:lnTo>
                  <a:pt x="2620" y="64"/>
                </a:lnTo>
                <a:lnTo>
                  <a:pt x="2661" y="62"/>
                </a:lnTo>
                <a:lnTo>
                  <a:pt x="2670" y="63"/>
                </a:lnTo>
                <a:lnTo>
                  <a:pt x="2679" y="66"/>
                </a:lnTo>
                <a:lnTo>
                  <a:pt x="2765" y="67"/>
                </a:lnTo>
                <a:lnTo>
                  <a:pt x="2791" y="67"/>
                </a:lnTo>
                <a:lnTo>
                  <a:pt x="2797" y="66"/>
                </a:lnTo>
                <a:lnTo>
                  <a:pt x="2800" y="64"/>
                </a:lnTo>
                <a:lnTo>
                  <a:pt x="2803" y="64"/>
                </a:lnTo>
                <a:lnTo>
                  <a:pt x="2805" y="65"/>
                </a:lnTo>
                <a:lnTo>
                  <a:pt x="2810" y="66"/>
                </a:lnTo>
                <a:lnTo>
                  <a:pt x="2814" y="67"/>
                </a:lnTo>
                <a:lnTo>
                  <a:pt x="2840" y="67"/>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20836" name="SMARTPenAnnotation1"/>
          <p:cNvSpPr>
            <a:spLocks/>
          </p:cNvSpPr>
          <p:nvPr/>
        </p:nvSpPr>
        <p:spPr bwMode="auto">
          <a:xfrm>
            <a:off x="2276475" y="812800"/>
            <a:ext cx="6423025" cy="117475"/>
          </a:xfrm>
          <a:custGeom>
            <a:avLst/>
            <a:gdLst>
              <a:gd name="T0" fmla="*/ 2147483647 w 4046"/>
              <a:gd name="T1" fmla="*/ 2147483647 h 74"/>
              <a:gd name="T2" fmla="*/ 2147483647 w 4046"/>
              <a:gd name="T3" fmla="*/ 2147483647 h 74"/>
              <a:gd name="T4" fmla="*/ 2147483647 w 4046"/>
              <a:gd name="T5" fmla="*/ 2147483647 h 74"/>
              <a:gd name="T6" fmla="*/ 2147483647 w 4046"/>
              <a:gd name="T7" fmla="*/ 2147483647 h 74"/>
              <a:gd name="T8" fmla="*/ 2147483647 w 4046"/>
              <a:gd name="T9" fmla="*/ 2147483647 h 74"/>
              <a:gd name="T10" fmla="*/ 2147483647 w 4046"/>
              <a:gd name="T11" fmla="*/ 2147483647 h 74"/>
              <a:gd name="T12" fmla="*/ 2147483647 w 4046"/>
              <a:gd name="T13" fmla="*/ 2147483647 h 74"/>
              <a:gd name="T14" fmla="*/ 2147483647 w 4046"/>
              <a:gd name="T15" fmla="*/ 2147483647 h 74"/>
              <a:gd name="T16" fmla="*/ 2147483647 w 4046"/>
              <a:gd name="T17" fmla="*/ 2147483647 h 74"/>
              <a:gd name="T18" fmla="*/ 2147483647 w 4046"/>
              <a:gd name="T19" fmla="*/ 2147483647 h 74"/>
              <a:gd name="T20" fmla="*/ 2147483647 w 4046"/>
              <a:gd name="T21" fmla="*/ 0 h 74"/>
              <a:gd name="T22" fmla="*/ 2147483647 w 4046"/>
              <a:gd name="T23" fmla="*/ 2147483647 h 74"/>
              <a:gd name="T24" fmla="*/ 2147483647 w 4046"/>
              <a:gd name="T25" fmla="*/ 2147483647 h 74"/>
              <a:gd name="T26" fmla="*/ 2147483647 w 4046"/>
              <a:gd name="T27" fmla="*/ 2147483647 h 74"/>
              <a:gd name="T28" fmla="*/ 2147483647 w 4046"/>
              <a:gd name="T29" fmla="*/ 2147483647 h 74"/>
              <a:gd name="T30" fmla="*/ 2147483647 w 4046"/>
              <a:gd name="T31" fmla="*/ 2147483647 h 74"/>
              <a:gd name="T32" fmla="*/ 2147483647 w 4046"/>
              <a:gd name="T33" fmla="*/ 2147483647 h 74"/>
              <a:gd name="T34" fmla="*/ 2147483647 w 4046"/>
              <a:gd name="T35" fmla="*/ 2147483647 h 74"/>
              <a:gd name="T36" fmla="*/ 2147483647 w 4046"/>
              <a:gd name="T37" fmla="*/ 2147483647 h 74"/>
              <a:gd name="T38" fmla="*/ 2147483647 w 4046"/>
              <a:gd name="T39" fmla="*/ 2147483647 h 74"/>
              <a:gd name="T40" fmla="*/ 2147483647 w 4046"/>
              <a:gd name="T41" fmla="*/ 2147483647 h 74"/>
              <a:gd name="T42" fmla="*/ 2147483647 w 4046"/>
              <a:gd name="T43" fmla="*/ 2147483647 h 74"/>
              <a:gd name="T44" fmla="*/ 2147483647 w 4046"/>
              <a:gd name="T45" fmla="*/ 2147483647 h 74"/>
              <a:gd name="T46" fmla="*/ 2147483647 w 4046"/>
              <a:gd name="T47" fmla="*/ 2147483647 h 74"/>
              <a:gd name="T48" fmla="*/ 2147483647 w 4046"/>
              <a:gd name="T49" fmla="*/ 2147483647 h 74"/>
              <a:gd name="T50" fmla="*/ 2147483647 w 4046"/>
              <a:gd name="T51" fmla="*/ 2147483647 h 74"/>
              <a:gd name="T52" fmla="*/ 2147483647 w 4046"/>
              <a:gd name="T53" fmla="*/ 2147483647 h 74"/>
              <a:gd name="T54" fmla="*/ 2147483647 w 4046"/>
              <a:gd name="T55" fmla="*/ 2147483647 h 74"/>
              <a:gd name="T56" fmla="*/ 2147483647 w 4046"/>
              <a:gd name="T57" fmla="*/ 2147483647 h 74"/>
              <a:gd name="T58" fmla="*/ 2147483647 w 4046"/>
              <a:gd name="T59" fmla="*/ 2147483647 h 74"/>
              <a:gd name="T60" fmla="*/ 2147483647 w 4046"/>
              <a:gd name="T61" fmla="*/ 2147483647 h 74"/>
              <a:gd name="T62" fmla="*/ 2147483647 w 4046"/>
              <a:gd name="T63" fmla="*/ 2147483647 h 74"/>
              <a:gd name="T64" fmla="*/ 2147483647 w 4046"/>
              <a:gd name="T65" fmla="*/ 2147483647 h 74"/>
              <a:gd name="T66" fmla="*/ 2147483647 w 4046"/>
              <a:gd name="T67" fmla="*/ 2147483647 h 74"/>
              <a:gd name="T68" fmla="*/ 2147483647 w 4046"/>
              <a:gd name="T69" fmla="*/ 2147483647 h 74"/>
              <a:gd name="T70" fmla="*/ 2147483647 w 4046"/>
              <a:gd name="T71" fmla="*/ 2147483647 h 74"/>
              <a:gd name="T72" fmla="*/ 2147483647 w 4046"/>
              <a:gd name="T73" fmla="*/ 2147483647 h 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46" h="74">
                <a:moveTo>
                  <a:pt x="0" y="28"/>
                </a:moveTo>
                <a:lnTo>
                  <a:pt x="8" y="28"/>
                </a:lnTo>
                <a:lnTo>
                  <a:pt x="13" y="26"/>
                </a:lnTo>
                <a:lnTo>
                  <a:pt x="19" y="24"/>
                </a:lnTo>
                <a:lnTo>
                  <a:pt x="27" y="23"/>
                </a:lnTo>
                <a:lnTo>
                  <a:pt x="138" y="22"/>
                </a:lnTo>
                <a:lnTo>
                  <a:pt x="257" y="21"/>
                </a:lnTo>
                <a:lnTo>
                  <a:pt x="276" y="19"/>
                </a:lnTo>
                <a:lnTo>
                  <a:pt x="399" y="17"/>
                </a:lnTo>
                <a:lnTo>
                  <a:pt x="522" y="15"/>
                </a:lnTo>
                <a:lnTo>
                  <a:pt x="641" y="17"/>
                </a:lnTo>
                <a:lnTo>
                  <a:pt x="1213" y="17"/>
                </a:lnTo>
                <a:lnTo>
                  <a:pt x="1237" y="15"/>
                </a:lnTo>
                <a:lnTo>
                  <a:pt x="1267" y="13"/>
                </a:lnTo>
                <a:lnTo>
                  <a:pt x="1385" y="11"/>
                </a:lnTo>
                <a:lnTo>
                  <a:pt x="1720" y="11"/>
                </a:lnTo>
                <a:lnTo>
                  <a:pt x="1750" y="9"/>
                </a:lnTo>
                <a:lnTo>
                  <a:pt x="1775" y="7"/>
                </a:lnTo>
                <a:lnTo>
                  <a:pt x="1892" y="6"/>
                </a:lnTo>
                <a:lnTo>
                  <a:pt x="1957" y="4"/>
                </a:lnTo>
                <a:lnTo>
                  <a:pt x="2004" y="2"/>
                </a:lnTo>
                <a:lnTo>
                  <a:pt x="2127" y="0"/>
                </a:lnTo>
                <a:lnTo>
                  <a:pt x="2228" y="2"/>
                </a:lnTo>
                <a:lnTo>
                  <a:pt x="2243" y="4"/>
                </a:lnTo>
                <a:lnTo>
                  <a:pt x="2324" y="6"/>
                </a:lnTo>
                <a:lnTo>
                  <a:pt x="2333" y="7"/>
                </a:lnTo>
                <a:lnTo>
                  <a:pt x="2351" y="9"/>
                </a:lnTo>
                <a:lnTo>
                  <a:pt x="2431" y="11"/>
                </a:lnTo>
                <a:lnTo>
                  <a:pt x="2443" y="13"/>
                </a:lnTo>
                <a:lnTo>
                  <a:pt x="2448" y="14"/>
                </a:lnTo>
                <a:lnTo>
                  <a:pt x="2497" y="16"/>
                </a:lnTo>
                <a:lnTo>
                  <a:pt x="2525" y="18"/>
                </a:lnTo>
                <a:lnTo>
                  <a:pt x="2534" y="20"/>
                </a:lnTo>
                <a:lnTo>
                  <a:pt x="2572" y="22"/>
                </a:lnTo>
                <a:lnTo>
                  <a:pt x="2698" y="22"/>
                </a:lnTo>
                <a:lnTo>
                  <a:pt x="2920" y="22"/>
                </a:lnTo>
                <a:lnTo>
                  <a:pt x="2937" y="21"/>
                </a:lnTo>
                <a:lnTo>
                  <a:pt x="2954" y="19"/>
                </a:lnTo>
                <a:lnTo>
                  <a:pt x="3076" y="17"/>
                </a:lnTo>
                <a:lnTo>
                  <a:pt x="3135" y="15"/>
                </a:lnTo>
                <a:lnTo>
                  <a:pt x="3208" y="12"/>
                </a:lnTo>
                <a:lnTo>
                  <a:pt x="3306" y="11"/>
                </a:lnTo>
                <a:lnTo>
                  <a:pt x="3314" y="9"/>
                </a:lnTo>
                <a:lnTo>
                  <a:pt x="3329" y="8"/>
                </a:lnTo>
                <a:lnTo>
                  <a:pt x="3359" y="10"/>
                </a:lnTo>
                <a:lnTo>
                  <a:pt x="3482" y="11"/>
                </a:lnTo>
                <a:lnTo>
                  <a:pt x="3544" y="13"/>
                </a:lnTo>
                <a:lnTo>
                  <a:pt x="3580" y="15"/>
                </a:lnTo>
                <a:lnTo>
                  <a:pt x="3603" y="16"/>
                </a:lnTo>
                <a:lnTo>
                  <a:pt x="3619" y="17"/>
                </a:lnTo>
                <a:lnTo>
                  <a:pt x="3683" y="24"/>
                </a:lnTo>
                <a:lnTo>
                  <a:pt x="3708" y="26"/>
                </a:lnTo>
                <a:lnTo>
                  <a:pt x="3753" y="28"/>
                </a:lnTo>
                <a:lnTo>
                  <a:pt x="3770" y="29"/>
                </a:lnTo>
                <a:lnTo>
                  <a:pt x="3788" y="31"/>
                </a:lnTo>
                <a:lnTo>
                  <a:pt x="3806" y="34"/>
                </a:lnTo>
                <a:lnTo>
                  <a:pt x="3821" y="36"/>
                </a:lnTo>
                <a:lnTo>
                  <a:pt x="3843" y="38"/>
                </a:lnTo>
                <a:lnTo>
                  <a:pt x="3852" y="39"/>
                </a:lnTo>
                <a:lnTo>
                  <a:pt x="3860" y="40"/>
                </a:lnTo>
                <a:lnTo>
                  <a:pt x="3867" y="42"/>
                </a:lnTo>
                <a:lnTo>
                  <a:pt x="3878" y="43"/>
                </a:lnTo>
                <a:lnTo>
                  <a:pt x="3907" y="47"/>
                </a:lnTo>
                <a:lnTo>
                  <a:pt x="3919" y="49"/>
                </a:lnTo>
                <a:lnTo>
                  <a:pt x="3928" y="51"/>
                </a:lnTo>
                <a:lnTo>
                  <a:pt x="3935" y="52"/>
                </a:lnTo>
                <a:lnTo>
                  <a:pt x="3948" y="54"/>
                </a:lnTo>
                <a:lnTo>
                  <a:pt x="3973" y="57"/>
                </a:lnTo>
                <a:lnTo>
                  <a:pt x="3978" y="58"/>
                </a:lnTo>
                <a:lnTo>
                  <a:pt x="3990" y="60"/>
                </a:lnTo>
                <a:lnTo>
                  <a:pt x="4009" y="62"/>
                </a:lnTo>
                <a:lnTo>
                  <a:pt x="4014" y="63"/>
                </a:lnTo>
                <a:lnTo>
                  <a:pt x="4019" y="64"/>
                </a:lnTo>
                <a:lnTo>
                  <a:pt x="4027" y="66"/>
                </a:lnTo>
                <a:lnTo>
                  <a:pt x="4045" y="73"/>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20837" name="SMARTPenAnnotation2"/>
          <p:cNvSpPr>
            <a:spLocks/>
          </p:cNvSpPr>
          <p:nvPr/>
        </p:nvSpPr>
        <p:spPr bwMode="auto">
          <a:xfrm>
            <a:off x="312738" y="1143000"/>
            <a:ext cx="2582862" cy="55563"/>
          </a:xfrm>
          <a:custGeom>
            <a:avLst/>
            <a:gdLst>
              <a:gd name="T0" fmla="*/ 0 w 1627"/>
              <a:gd name="T1" fmla="*/ 2147483647 h 35"/>
              <a:gd name="T2" fmla="*/ 2147483647 w 1627"/>
              <a:gd name="T3" fmla="*/ 2147483647 h 35"/>
              <a:gd name="T4" fmla="*/ 2147483647 w 1627"/>
              <a:gd name="T5" fmla="*/ 2147483647 h 35"/>
              <a:gd name="T6" fmla="*/ 2147483647 w 1627"/>
              <a:gd name="T7" fmla="*/ 2147483647 h 35"/>
              <a:gd name="T8" fmla="*/ 2147483647 w 1627"/>
              <a:gd name="T9" fmla="*/ 2147483647 h 35"/>
              <a:gd name="T10" fmla="*/ 2147483647 w 1627"/>
              <a:gd name="T11" fmla="*/ 2147483647 h 35"/>
              <a:gd name="T12" fmla="*/ 2147483647 w 1627"/>
              <a:gd name="T13" fmla="*/ 2147483647 h 35"/>
              <a:gd name="T14" fmla="*/ 2147483647 w 1627"/>
              <a:gd name="T15" fmla="*/ 2147483647 h 35"/>
              <a:gd name="T16" fmla="*/ 2147483647 w 1627"/>
              <a:gd name="T17" fmla="*/ 2147483647 h 35"/>
              <a:gd name="T18" fmla="*/ 2147483647 w 1627"/>
              <a:gd name="T19" fmla="*/ 2147483647 h 35"/>
              <a:gd name="T20" fmla="*/ 2147483647 w 1627"/>
              <a:gd name="T21" fmla="*/ 2147483647 h 35"/>
              <a:gd name="T22" fmla="*/ 2147483647 w 1627"/>
              <a:gd name="T23" fmla="*/ 2147483647 h 35"/>
              <a:gd name="T24" fmla="*/ 2147483647 w 1627"/>
              <a:gd name="T25" fmla="*/ 2147483647 h 35"/>
              <a:gd name="T26" fmla="*/ 2147483647 w 1627"/>
              <a:gd name="T27" fmla="*/ 2147483647 h 35"/>
              <a:gd name="T28" fmla="*/ 2147483647 w 1627"/>
              <a:gd name="T29" fmla="*/ 2147483647 h 35"/>
              <a:gd name="T30" fmla="*/ 2147483647 w 1627"/>
              <a:gd name="T31" fmla="*/ 2147483647 h 35"/>
              <a:gd name="T32" fmla="*/ 2147483647 w 1627"/>
              <a:gd name="T33" fmla="*/ 2147483647 h 35"/>
              <a:gd name="T34" fmla="*/ 2147483647 w 1627"/>
              <a:gd name="T35" fmla="*/ 2147483647 h 35"/>
              <a:gd name="T36" fmla="*/ 2147483647 w 1627"/>
              <a:gd name="T37" fmla="*/ 2147483647 h 35"/>
              <a:gd name="T38" fmla="*/ 2147483647 w 1627"/>
              <a:gd name="T39" fmla="*/ 2147483647 h 35"/>
              <a:gd name="T40" fmla="*/ 2147483647 w 1627"/>
              <a:gd name="T41" fmla="*/ 2147483647 h 35"/>
              <a:gd name="T42" fmla="*/ 2147483647 w 1627"/>
              <a:gd name="T43" fmla="*/ 2147483647 h 35"/>
              <a:gd name="T44" fmla="*/ 2147483647 w 1627"/>
              <a:gd name="T45" fmla="*/ 2147483647 h 35"/>
              <a:gd name="T46" fmla="*/ 2147483647 w 1627"/>
              <a:gd name="T47" fmla="*/ 0 h 35"/>
              <a:gd name="T48" fmla="*/ 2147483647 w 1627"/>
              <a:gd name="T49" fmla="*/ 2147483647 h 35"/>
              <a:gd name="T50" fmla="*/ 2147483647 w 1627"/>
              <a:gd name="T51" fmla="*/ 2147483647 h 35"/>
              <a:gd name="T52" fmla="*/ 2147483647 w 1627"/>
              <a:gd name="T53" fmla="*/ 2147483647 h 35"/>
              <a:gd name="T54" fmla="*/ 2147483647 w 1627"/>
              <a:gd name="T55" fmla="*/ 2147483647 h 35"/>
              <a:gd name="T56" fmla="*/ 2147483647 w 1627"/>
              <a:gd name="T57" fmla="*/ 2147483647 h 35"/>
              <a:gd name="T58" fmla="*/ 2147483647 w 1627"/>
              <a:gd name="T59" fmla="*/ 2147483647 h 35"/>
              <a:gd name="T60" fmla="*/ 2147483647 w 1627"/>
              <a:gd name="T61" fmla="*/ 0 h 35"/>
              <a:gd name="T62" fmla="*/ 2147483647 w 1627"/>
              <a:gd name="T63" fmla="*/ 0 h 35"/>
              <a:gd name="T64" fmla="*/ 2147483647 w 1627"/>
              <a:gd name="T65" fmla="*/ 2147483647 h 35"/>
              <a:gd name="T66" fmla="*/ 2147483647 w 1627"/>
              <a:gd name="T67" fmla="*/ 2147483647 h 35"/>
              <a:gd name="T68" fmla="*/ 2147483647 w 1627"/>
              <a:gd name="T69" fmla="*/ 2147483647 h 35"/>
              <a:gd name="T70" fmla="*/ 2147483647 w 1627"/>
              <a:gd name="T71" fmla="*/ 2147483647 h 35"/>
              <a:gd name="T72" fmla="*/ 2147483647 w 1627"/>
              <a:gd name="T73" fmla="*/ 2147483647 h 35"/>
              <a:gd name="T74" fmla="*/ 2147483647 w 1627"/>
              <a:gd name="T75" fmla="*/ 2147483647 h 35"/>
              <a:gd name="T76" fmla="*/ 2147483647 w 1627"/>
              <a:gd name="T77" fmla="*/ 2147483647 h 35"/>
              <a:gd name="T78" fmla="*/ 2147483647 w 1627"/>
              <a:gd name="T79" fmla="*/ 2147483647 h 35"/>
              <a:gd name="T80" fmla="*/ 2147483647 w 1627"/>
              <a:gd name="T81" fmla="*/ 2147483647 h 3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627" h="35">
                <a:moveTo>
                  <a:pt x="0" y="34"/>
                </a:moveTo>
                <a:lnTo>
                  <a:pt x="13" y="34"/>
                </a:lnTo>
                <a:lnTo>
                  <a:pt x="15" y="33"/>
                </a:lnTo>
                <a:lnTo>
                  <a:pt x="17" y="32"/>
                </a:lnTo>
                <a:lnTo>
                  <a:pt x="18" y="31"/>
                </a:lnTo>
                <a:lnTo>
                  <a:pt x="20" y="30"/>
                </a:lnTo>
                <a:lnTo>
                  <a:pt x="24" y="29"/>
                </a:lnTo>
                <a:lnTo>
                  <a:pt x="55" y="28"/>
                </a:lnTo>
                <a:lnTo>
                  <a:pt x="146" y="28"/>
                </a:lnTo>
                <a:lnTo>
                  <a:pt x="154" y="28"/>
                </a:lnTo>
                <a:lnTo>
                  <a:pt x="162" y="26"/>
                </a:lnTo>
                <a:lnTo>
                  <a:pt x="170" y="25"/>
                </a:lnTo>
                <a:lnTo>
                  <a:pt x="178" y="24"/>
                </a:lnTo>
                <a:lnTo>
                  <a:pt x="193" y="23"/>
                </a:lnTo>
                <a:lnTo>
                  <a:pt x="243" y="23"/>
                </a:lnTo>
                <a:lnTo>
                  <a:pt x="255" y="22"/>
                </a:lnTo>
                <a:lnTo>
                  <a:pt x="301" y="19"/>
                </a:lnTo>
                <a:lnTo>
                  <a:pt x="325" y="18"/>
                </a:lnTo>
                <a:lnTo>
                  <a:pt x="444" y="9"/>
                </a:lnTo>
                <a:lnTo>
                  <a:pt x="499" y="7"/>
                </a:lnTo>
                <a:lnTo>
                  <a:pt x="622" y="5"/>
                </a:lnTo>
                <a:lnTo>
                  <a:pt x="717" y="1"/>
                </a:lnTo>
                <a:lnTo>
                  <a:pt x="756" y="1"/>
                </a:lnTo>
                <a:lnTo>
                  <a:pt x="1046" y="0"/>
                </a:lnTo>
                <a:lnTo>
                  <a:pt x="1063" y="1"/>
                </a:lnTo>
                <a:lnTo>
                  <a:pt x="1078" y="2"/>
                </a:lnTo>
                <a:lnTo>
                  <a:pt x="1092" y="3"/>
                </a:lnTo>
                <a:lnTo>
                  <a:pt x="1117" y="3"/>
                </a:lnTo>
                <a:lnTo>
                  <a:pt x="1129" y="2"/>
                </a:lnTo>
                <a:lnTo>
                  <a:pt x="1154" y="1"/>
                </a:lnTo>
                <a:lnTo>
                  <a:pt x="1201" y="0"/>
                </a:lnTo>
                <a:lnTo>
                  <a:pt x="1506" y="0"/>
                </a:lnTo>
                <a:lnTo>
                  <a:pt x="1520" y="1"/>
                </a:lnTo>
                <a:lnTo>
                  <a:pt x="1532" y="2"/>
                </a:lnTo>
                <a:lnTo>
                  <a:pt x="1543" y="3"/>
                </a:lnTo>
                <a:lnTo>
                  <a:pt x="1553" y="4"/>
                </a:lnTo>
                <a:lnTo>
                  <a:pt x="1575" y="5"/>
                </a:lnTo>
                <a:lnTo>
                  <a:pt x="1597" y="5"/>
                </a:lnTo>
                <a:lnTo>
                  <a:pt x="1603" y="7"/>
                </a:lnTo>
                <a:lnTo>
                  <a:pt x="1608" y="11"/>
                </a:lnTo>
                <a:lnTo>
                  <a:pt x="1626" y="23"/>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20838" name="SMARTPenAnnotation3"/>
          <p:cNvSpPr>
            <a:spLocks/>
          </p:cNvSpPr>
          <p:nvPr/>
        </p:nvSpPr>
        <p:spPr bwMode="auto">
          <a:xfrm>
            <a:off x="1411288" y="1411288"/>
            <a:ext cx="5189537" cy="73025"/>
          </a:xfrm>
          <a:custGeom>
            <a:avLst/>
            <a:gdLst>
              <a:gd name="T0" fmla="*/ 2147483647 w 3269"/>
              <a:gd name="T1" fmla="*/ 2147483647 h 46"/>
              <a:gd name="T2" fmla="*/ 2147483647 w 3269"/>
              <a:gd name="T3" fmla="*/ 2147483647 h 46"/>
              <a:gd name="T4" fmla="*/ 2147483647 w 3269"/>
              <a:gd name="T5" fmla="*/ 2147483647 h 46"/>
              <a:gd name="T6" fmla="*/ 2147483647 w 3269"/>
              <a:gd name="T7" fmla="*/ 2147483647 h 46"/>
              <a:gd name="T8" fmla="*/ 2147483647 w 3269"/>
              <a:gd name="T9" fmla="*/ 2147483647 h 46"/>
              <a:gd name="T10" fmla="*/ 2147483647 w 3269"/>
              <a:gd name="T11" fmla="*/ 2147483647 h 46"/>
              <a:gd name="T12" fmla="*/ 2147483647 w 3269"/>
              <a:gd name="T13" fmla="*/ 2147483647 h 46"/>
              <a:gd name="T14" fmla="*/ 2147483647 w 3269"/>
              <a:gd name="T15" fmla="*/ 2147483647 h 46"/>
              <a:gd name="T16" fmla="*/ 2147483647 w 3269"/>
              <a:gd name="T17" fmla="*/ 2147483647 h 46"/>
              <a:gd name="T18" fmla="*/ 2147483647 w 3269"/>
              <a:gd name="T19" fmla="*/ 2147483647 h 46"/>
              <a:gd name="T20" fmla="*/ 2147483647 w 3269"/>
              <a:gd name="T21" fmla="*/ 2147483647 h 46"/>
              <a:gd name="T22" fmla="*/ 2147483647 w 3269"/>
              <a:gd name="T23" fmla="*/ 2147483647 h 46"/>
              <a:gd name="T24" fmla="*/ 2147483647 w 3269"/>
              <a:gd name="T25" fmla="*/ 2147483647 h 46"/>
              <a:gd name="T26" fmla="*/ 2147483647 w 3269"/>
              <a:gd name="T27" fmla="*/ 2147483647 h 46"/>
              <a:gd name="T28" fmla="*/ 2147483647 w 3269"/>
              <a:gd name="T29" fmla="*/ 2147483647 h 46"/>
              <a:gd name="T30" fmla="*/ 2147483647 w 3269"/>
              <a:gd name="T31" fmla="*/ 2147483647 h 46"/>
              <a:gd name="T32" fmla="*/ 2147483647 w 3269"/>
              <a:gd name="T33" fmla="*/ 2147483647 h 46"/>
              <a:gd name="T34" fmla="*/ 2147483647 w 3269"/>
              <a:gd name="T35" fmla="*/ 2147483647 h 46"/>
              <a:gd name="T36" fmla="*/ 2147483647 w 3269"/>
              <a:gd name="T37" fmla="*/ 2147483647 h 46"/>
              <a:gd name="T38" fmla="*/ 2147483647 w 3269"/>
              <a:gd name="T39" fmla="*/ 2147483647 h 46"/>
              <a:gd name="T40" fmla="*/ 2147483647 w 3269"/>
              <a:gd name="T41" fmla="*/ 2147483647 h 46"/>
              <a:gd name="T42" fmla="*/ 2147483647 w 3269"/>
              <a:gd name="T43" fmla="*/ 2147483647 h 46"/>
              <a:gd name="T44" fmla="*/ 2147483647 w 3269"/>
              <a:gd name="T45" fmla="*/ 2147483647 h 46"/>
              <a:gd name="T46" fmla="*/ 2147483647 w 3269"/>
              <a:gd name="T47" fmla="*/ 2147483647 h 46"/>
              <a:gd name="T48" fmla="*/ 2147483647 w 3269"/>
              <a:gd name="T49" fmla="*/ 2147483647 h 46"/>
              <a:gd name="T50" fmla="*/ 2147483647 w 3269"/>
              <a:gd name="T51" fmla="*/ 2147483647 h 46"/>
              <a:gd name="T52" fmla="*/ 2147483647 w 3269"/>
              <a:gd name="T53" fmla="*/ 0 h 46"/>
              <a:gd name="T54" fmla="*/ 2147483647 w 3269"/>
              <a:gd name="T55" fmla="*/ 0 h 46"/>
              <a:gd name="T56" fmla="*/ 2147483647 w 3269"/>
              <a:gd name="T57" fmla="*/ 2147483647 h 46"/>
              <a:gd name="T58" fmla="*/ 2147483647 w 3269"/>
              <a:gd name="T59" fmla="*/ 2147483647 h 46"/>
              <a:gd name="T60" fmla="*/ 2147483647 w 3269"/>
              <a:gd name="T61" fmla="*/ 2147483647 h 46"/>
              <a:gd name="T62" fmla="*/ 2147483647 w 3269"/>
              <a:gd name="T63" fmla="*/ 2147483647 h 46"/>
              <a:gd name="T64" fmla="*/ 2147483647 w 3269"/>
              <a:gd name="T65" fmla="*/ 2147483647 h 46"/>
              <a:gd name="T66" fmla="*/ 2147483647 w 3269"/>
              <a:gd name="T67" fmla="*/ 2147483647 h 46"/>
              <a:gd name="T68" fmla="*/ 2147483647 w 3269"/>
              <a:gd name="T69" fmla="*/ 2147483647 h 46"/>
              <a:gd name="T70" fmla="*/ 2147483647 w 3269"/>
              <a:gd name="T71" fmla="*/ 2147483647 h 46"/>
              <a:gd name="T72" fmla="*/ 2147483647 w 3269"/>
              <a:gd name="T73" fmla="*/ 2147483647 h 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269" h="46">
                <a:moveTo>
                  <a:pt x="0" y="17"/>
                </a:moveTo>
                <a:lnTo>
                  <a:pt x="12" y="14"/>
                </a:lnTo>
                <a:lnTo>
                  <a:pt x="16" y="12"/>
                </a:lnTo>
                <a:lnTo>
                  <a:pt x="21" y="11"/>
                </a:lnTo>
                <a:lnTo>
                  <a:pt x="25" y="9"/>
                </a:lnTo>
                <a:lnTo>
                  <a:pt x="29" y="8"/>
                </a:lnTo>
                <a:lnTo>
                  <a:pt x="34" y="6"/>
                </a:lnTo>
                <a:lnTo>
                  <a:pt x="126" y="5"/>
                </a:lnTo>
                <a:lnTo>
                  <a:pt x="254" y="5"/>
                </a:lnTo>
                <a:lnTo>
                  <a:pt x="263" y="6"/>
                </a:lnTo>
                <a:lnTo>
                  <a:pt x="271" y="7"/>
                </a:lnTo>
                <a:lnTo>
                  <a:pt x="278" y="8"/>
                </a:lnTo>
                <a:lnTo>
                  <a:pt x="290" y="10"/>
                </a:lnTo>
                <a:lnTo>
                  <a:pt x="339" y="15"/>
                </a:lnTo>
                <a:lnTo>
                  <a:pt x="377" y="19"/>
                </a:lnTo>
                <a:lnTo>
                  <a:pt x="393" y="20"/>
                </a:lnTo>
                <a:lnTo>
                  <a:pt x="405" y="22"/>
                </a:lnTo>
                <a:lnTo>
                  <a:pt x="416" y="24"/>
                </a:lnTo>
                <a:lnTo>
                  <a:pt x="431" y="26"/>
                </a:lnTo>
                <a:lnTo>
                  <a:pt x="532" y="37"/>
                </a:lnTo>
                <a:lnTo>
                  <a:pt x="553" y="38"/>
                </a:lnTo>
                <a:lnTo>
                  <a:pt x="579" y="39"/>
                </a:lnTo>
                <a:lnTo>
                  <a:pt x="591" y="40"/>
                </a:lnTo>
                <a:lnTo>
                  <a:pt x="630" y="43"/>
                </a:lnTo>
                <a:lnTo>
                  <a:pt x="660" y="44"/>
                </a:lnTo>
                <a:lnTo>
                  <a:pt x="745" y="45"/>
                </a:lnTo>
                <a:lnTo>
                  <a:pt x="1109" y="45"/>
                </a:lnTo>
                <a:lnTo>
                  <a:pt x="1117" y="44"/>
                </a:lnTo>
                <a:lnTo>
                  <a:pt x="1124" y="43"/>
                </a:lnTo>
                <a:lnTo>
                  <a:pt x="1132" y="42"/>
                </a:lnTo>
                <a:lnTo>
                  <a:pt x="1140" y="41"/>
                </a:lnTo>
                <a:lnTo>
                  <a:pt x="1168" y="40"/>
                </a:lnTo>
                <a:lnTo>
                  <a:pt x="1295" y="39"/>
                </a:lnTo>
                <a:lnTo>
                  <a:pt x="1305" y="39"/>
                </a:lnTo>
                <a:lnTo>
                  <a:pt x="1341" y="35"/>
                </a:lnTo>
                <a:lnTo>
                  <a:pt x="1363" y="34"/>
                </a:lnTo>
                <a:lnTo>
                  <a:pt x="1372" y="33"/>
                </a:lnTo>
                <a:lnTo>
                  <a:pt x="1381" y="32"/>
                </a:lnTo>
                <a:lnTo>
                  <a:pt x="1389" y="31"/>
                </a:lnTo>
                <a:lnTo>
                  <a:pt x="1397" y="30"/>
                </a:lnTo>
                <a:lnTo>
                  <a:pt x="1421" y="28"/>
                </a:lnTo>
                <a:lnTo>
                  <a:pt x="1447" y="27"/>
                </a:lnTo>
                <a:lnTo>
                  <a:pt x="1485" y="24"/>
                </a:lnTo>
                <a:lnTo>
                  <a:pt x="1585" y="19"/>
                </a:lnTo>
                <a:lnTo>
                  <a:pt x="1628" y="17"/>
                </a:lnTo>
                <a:lnTo>
                  <a:pt x="1684" y="13"/>
                </a:lnTo>
                <a:lnTo>
                  <a:pt x="1803" y="8"/>
                </a:lnTo>
                <a:lnTo>
                  <a:pt x="1883" y="6"/>
                </a:lnTo>
                <a:lnTo>
                  <a:pt x="1956" y="5"/>
                </a:lnTo>
                <a:lnTo>
                  <a:pt x="1965" y="5"/>
                </a:lnTo>
                <a:lnTo>
                  <a:pt x="1975" y="4"/>
                </a:lnTo>
                <a:lnTo>
                  <a:pt x="1984" y="2"/>
                </a:lnTo>
                <a:lnTo>
                  <a:pt x="1992" y="2"/>
                </a:lnTo>
                <a:lnTo>
                  <a:pt x="2017" y="0"/>
                </a:lnTo>
                <a:lnTo>
                  <a:pt x="2119" y="0"/>
                </a:lnTo>
                <a:lnTo>
                  <a:pt x="2499" y="0"/>
                </a:lnTo>
                <a:lnTo>
                  <a:pt x="2649" y="5"/>
                </a:lnTo>
                <a:lnTo>
                  <a:pt x="2663" y="5"/>
                </a:lnTo>
                <a:lnTo>
                  <a:pt x="2676" y="7"/>
                </a:lnTo>
                <a:lnTo>
                  <a:pt x="2688" y="8"/>
                </a:lnTo>
                <a:lnTo>
                  <a:pt x="2698" y="9"/>
                </a:lnTo>
                <a:lnTo>
                  <a:pt x="2725" y="10"/>
                </a:lnTo>
                <a:lnTo>
                  <a:pt x="2780" y="12"/>
                </a:lnTo>
                <a:lnTo>
                  <a:pt x="2788" y="13"/>
                </a:lnTo>
                <a:lnTo>
                  <a:pt x="2796" y="14"/>
                </a:lnTo>
                <a:lnTo>
                  <a:pt x="2805" y="15"/>
                </a:lnTo>
                <a:lnTo>
                  <a:pt x="2832" y="16"/>
                </a:lnTo>
                <a:lnTo>
                  <a:pt x="2932" y="17"/>
                </a:lnTo>
                <a:lnTo>
                  <a:pt x="2971" y="17"/>
                </a:lnTo>
                <a:lnTo>
                  <a:pt x="2981" y="18"/>
                </a:lnTo>
                <a:lnTo>
                  <a:pt x="2990" y="20"/>
                </a:lnTo>
                <a:lnTo>
                  <a:pt x="3000" y="20"/>
                </a:lnTo>
                <a:lnTo>
                  <a:pt x="3038" y="22"/>
                </a:lnTo>
                <a:lnTo>
                  <a:pt x="3268" y="22"/>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Tree>
    <p:extLst>
      <p:ext uri="{BB962C8B-B14F-4D97-AF65-F5344CB8AC3E}">
        <p14:creationId xmlns:p14="http://schemas.microsoft.com/office/powerpoint/2010/main" val="26979001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457200" y="274638"/>
            <a:ext cx="3505200" cy="1143000"/>
          </a:xfrm>
        </p:spPr>
        <p:txBody>
          <a:bodyPr/>
          <a:lstStyle/>
          <a:p>
            <a:pPr eaLnBrk="1" hangingPunct="1"/>
            <a:r>
              <a:rPr lang="en-US" altLang="en-US" smtClean="0">
                <a:solidFill>
                  <a:srgbClr val="FF5050"/>
                </a:solidFill>
              </a:rPr>
              <a:t>Act Three</a:t>
            </a:r>
          </a:p>
        </p:txBody>
      </p:sp>
      <p:sp>
        <p:nvSpPr>
          <p:cNvPr id="121859" name="Rectangle 3"/>
          <p:cNvSpPr>
            <a:spLocks noGrp="1" noChangeArrowheads="1"/>
          </p:cNvSpPr>
          <p:nvPr>
            <p:ph type="body" idx="1"/>
          </p:nvPr>
        </p:nvSpPr>
        <p:spPr>
          <a:xfrm>
            <a:off x="457200" y="1600200"/>
            <a:ext cx="3276600" cy="4525963"/>
          </a:xfrm>
        </p:spPr>
        <p:txBody>
          <a:bodyPr/>
          <a:lstStyle/>
          <a:p>
            <a:pPr algn="ctr" eaLnBrk="1" hangingPunct="1">
              <a:buFontTx/>
              <a:buNone/>
            </a:pPr>
            <a:r>
              <a:rPr lang="en-US" altLang="en-US" smtClean="0">
                <a:solidFill>
                  <a:srgbClr val="FF5050"/>
                </a:solidFill>
              </a:rPr>
              <a:t>Scene Two</a:t>
            </a:r>
          </a:p>
        </p:txBody>
      </p:sp>
      <p:pic>
        <p:nvPicPr>
          <p:cNvPr id="1218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4788" y="0"/>
            <a:ext cx="51292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45580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body" idx="1"/>
          </p:nvPr>
        </p:nvSpPr>
        <p:spPr>
          <a:xfrm>
            <a:off x="3886200" y="228600"/>
            <a:ext cx="5029200" cy="6400800"/>
          </a:xfrm>
        </p:spPr>
        <p:txBody>
          <a:bodyPr/>
          <a:lstStyle/>
          <a:p>
            <a:pPr eaLnBrk="1" hangingPunct="1">
              <a:lnSpc>
                <a:spcPct val="90000"/>
              </a:lnSpc>
            </a:pPr>
            <a:r>
              <a:rPr lang="en-US" altLang="en-US" smtClean="0"/>
              <a:t>In another part of the castle, Lady Macbeth asks a servant if Banquo has left the castle yet, and is told that he has.</a:t>
            </a:r>
          </a:p>
          <a:p>
            <a:pPr eaLnBrk="1" hangingPunct="1">
              <a:lnSpc>
                <a:spcPct val="90000"/>
              </a:lnSpc>
            </a:pPr>
            <a:r>
              <a:rPr lang="en-US" altLang="en-US" smtClean="0"/>
              <a:t>She asks the servant to get the King; she wants to talk to her husband.</a:t>
            </a:r>
          </a:p>
          <a:p>
            <a:pPr eaLnBrk="1" hangingPunct="1">
              <a:lnSpc>
                <a:spcPct val="90000"/>
              </a:lnSpc>
            </a:pPr>
            <a:r>
              <a:rPr lang="en-US" altLang="en-US" smtClean="0"/>
              <a:t>Lady Macbeth is also happy to be queen, but wants there to be no threat to Macbeth’s monarchy.</a:t>
            </a:r>
          </a:p>
        </p:txBody>
      </p:sp>
      <p:pic>
        <p:nvPicPr>
          <p:cNvPr id="1228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7385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4" name="SMARTPenAnnotation144"/>
          <p:cNvSpPr>
            <a:spLocks/>
          </p:cNvSpPr>
          <p:nvPr/>
        </p:nvSpPr>
        <p:spPr bwMode="auto">
          <a:xfrm>
            <a:off x="5680075" y="1098550"/>
            <a:ext cx="2305050" cy="179388"/>
          </a:xfrm>
          <a:custGeom>
            <a:avLst/>
            <a:gdLst>
              <a:gd name="T0" fmla="*/ 0 w 1452"/>
              <a:gd name="T1" fmla="*/ 2147483647 h 113"/>
              <a:gd name="T2" fmla="*/ 2147483647 w 1452"/>
              <a:gd name="T3" fmla="*/ 2147483647 h 113"/>
              <a:gd name="T4" fmla="*/ 2147483647 w 1452"/>
              <a:gd name="T5" fmla="*/ 0 h 113"/>
              <a:gd name="T6" fmla="*/ 2147483647 w 1452"/>
              <a:gd name="T7" fmla="*/ 0 h 113"/>
              <a:gd name="T8" fmla="*/ 2147483647 w 1452"/>
              <a:gd name="T9" fmla="*/ 2147483647 h 113"/>
              <a:gd name="T10" fmla="*/ 2147483647 w 1452"/>
              <a:gd name="T11" fmla="*/ 2147483647 h 113"/>
              <a:gd name="T12" fmla="*/ 2147483647 w 1452"/>
              <a:gd name="T13" fmla="*/ 2147483647 h 113"/>
              <a:gd name="T14" fmla="*/ 2147483647 w 1452"/>
              <a:gd name="T15" fmla="*/ 2147483647 h 113"/>
              <a:gd name="T16" fmla="*/ 2147483647 w 1452"/>
              <a:gd name="T17" fmla="*/ 2147483647 h 113"/>
              <a:gd name="T18" fmla="*/ 2147483647 w 1452"/>
              <a:gd name="T19" fmla="*/ 2147483647 h 113"/>
              <a:gd name="T20" fmla="*/ 2147483647 w 1452"/>
              <a:gd name="T21" fmla="*/ 2147483647 h 113"/>
              <a:gd name="T22" fmla="*/ 2147483647 w 1452"/>
              <a:gd name="T23" fmla="*/ 2147483647 h 113"/>
              <a:gd name="T24" fmla="*/ 2147483647 w 1452"/>
              <a:gd name="T25" fmla="*/ 2147483647 h 113"/>
              <a:gd name="T26" fmla="*/ 2147483647 w 1452"/>
              <a:gd name="T27" fmla="*/ 2147483647 h 113"/>
              <a:gd name="T28" fmla="*/ 2147483647 w 1452"/>
              <a:gd name="T29" fmla="*/ 2147483647 h 113"/>
              <a:gd name="T30" fmla="*/ 2147483647 w 1452"/>
              <a:gd name="T31" fmla="*/ 2147483647 h 113"/>
              <a:gd name="T32" fmla="*/ 2147483647 w 1452"/>
              <a:gd name="T33" fmla="*/ 2147483647 h 113"/>
              <a:gd name="T34" fmla="*/ 2147483647 w 1452"/>
              <a:gd name="T35" fmla="*/ 2147483647 h 113"/>
              <a:gd name="T36" fmla="*/ 2147483647 w 1452"/>
              <a:gd name="T37" fmla="*/ 2147483647 h 113"/>
              <a:gd name="T38" fmla="*/ 2147483647 w 1452"/>
              <a:gd name="T39" fmla="*/ 2147483647 h 113"/>
              <a:gd name="T40" fmla="*/ 2147483647 w 1452"/>
              <a:gd name="T41" fmla="*/ 2147483647 h 113"/>
              <a:gd name="T42" fmla="*/ 2147483647 w 1452"/>
              <a:gd name="T43" fmla="*/ 2147483647 h 113"/>
              <a:gd name="T44" fmla="*/ 2147483647 w 1452"/>
              <a:gd name="T45" fmla="*/ 2147483647 h 113"/>
              <a:gd name="T46" fmla="*/ 2147483647 w 1452"/>
              <a:gd name="T47" fmla="*/ 2147483647 h 113"/>
              <a:gd name="T48" fmla="*/ 2147483647 w 1452"/>
              <a:gd name="T49" fmla="*/ 2147483647 h 113"/>
              <a:gd name="T50" fmla="*/ 2147483647 w 1452"/>
              <a:gd name="T51" fmla="*/ 2147483647 h 113"/>
              <a:gd name="T52" fmla="*/ 2147483647 w 1452"/>
              <a:gd name="T53" fmla="*/ 2147483647 h 113"/>
              <a:gd name="T54" fmla="*/ 2147483647 w 1452"/>
              <a:gd name="T55" fmla="*/ 2147483647 h 113"/>
              <a:gd name="T56" fmla="*/ 2147483647 w 1452"/>
              <a:gd name="T57" fmla="*/ 2147483647 h 113"/>
              <a:gd name="T58" fmla="*/ 2147483647 w 1452"/>
              <a:gd name="T59" fmla="*/ 2147483647 h 113"/>
              <a:gd name="T60" fmla="*/ 2147483647 w 1452"/>
              <a:gd name="T61" fmla="*/ 2147483647 h 113"/>
              <a:gd name="T62" fmla="*/ 2147483647 w 1452"/>
              <a:gd name="T63" fmla="*/ 2147483647 h 113"/>
              <a:gd name="T64" fmla="*/ 2147483647 w 1452"/>
              <a:gd name="T65" fmla="*/ 2147483647 h 113"/>
              <a:gd name="T66" fmla="*/ 2147483647 w 1452"/>
              <a:gd name="T67" fmla="*/ 2147483647 h 113"/>
              <a:gd name="T68" fmla="*/ 2147483647 w 1452"/>
              <a:gd name="T69" fmla="*/ 2147483647 h 113"/>
              <a:gd name="T70" fmla="*/ 2147483647 w 1452"/>
              <a:gd name="T71" fmla="*/ 2147483647 h 113"/>
              <a:gd name="T72" fmla="*/ 2147483647 w 1452"/>
              <a:gd name="T73" fmla="*/ 2147483647 h 113"/>
              <a:gd name="T74" fmla="*/ 2147483647 w 1452"/>
              <a:gd name="T75" fmla="*/ 2147483647 h 113"/>
              <a:gd name="T76" fmla="*/ 2147483647 w 1452"/>
              <a:gd name="T77" fmla="*/ 2147483647 h 113"/>
              <a:gd name="T78" fmla="*/ 2147483647 w 1452"/>
              <a:gd name="T79" fmla="*/ 2147483647 h 113"/>
              <a:gd name="T80" fmla="*/ 2147483647 w 1452"/>
              <a:gd name="T81" fmla="*/ 2147483647 h 113"/>
              <a:gd name="T82" fmla="*/ 2147483647 w 1452"/>
              <a:gd name="T83" fmla="*/ 2147483647 h 113"/>
              <a:gd name="T84" fmla="*/ 2147483647 w 1452"/>
              <a:gd name="T85" fmla="*/ 2147483647 h 113"/>
              <a:gd name="T86" fmla="*/ 2147483647 w 1452"/>
              <a:gd name="T87" fmla="*/ 2147483647 h 113"/>
              <a:gd name="T88" fmla="*/ 2147483647 w 1452"/>
              <a:gd name="T89" fmla="*/ 2147483647 h 113"/>
              <a:gd name="T90" fmla="*/ 2147483647 w 1452"/>
              <a:gd name="T91" fmla="*/ 2147483647 h 11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452" h="113">
                <a:moveTo>
                  <a:pt x="0" y="6"/>
                </a:moveTo>
                <a:lnTo>
                  <a:pt x="4" y="1"/>
                </a:lnTo>
                <a:lnTo>
                  <a:pt x="6" y="0"/>
                </a:lnTo>
                <a:lnTo>
                  <a:pt x="35" y="0"/>
                </a:lnTo>
                <a:lnTo>
                  <a:pt x="54" y="3"/>
                </a:lnTo>
                <a:lnTo>
                  <a:pt x="64" y="6"/>
                </a:lnTo>
                <a:lnTo>
                  <a:pt x="74" y="9"/>
                </a:lnTo>
                <a:lnTo>
                  <a:pt x="106" y="12"/>
                </a:lnTo>
                <a:lnTo>
                  <a:pt x="123" y="15"/>
                </a:lnTo>
                <a:lnTo>
                  <a:pt x="152" y="18"/>
                </a:lnTo>
                <a:lnTo>
                  <a:pt x="173" y="21"/>
                </a:lnTo>
                <a:lnTo>
                  <a:pt x="191" y="25"/>
                </a:lnTo>
                <a:lnTo>
                  <a:pt x="206" y="26"/>
                </a:lnTo>
                <a:lnTo>
                  <a:pt x="326" y="37"/>
                </a:lnTo>
                <a:lnTo>
                  <a:pt x="363" y="39"/>
                </a:lnTo>
                <a:lnTo>
                  <a:pt x="402" y="41"/>
                </a:lnTo>
                <a:lnTo>
                  <a:pt x="437" y="44"/>
                </a:lnTo>
                <a:lnTo>
                  <a:pt x="457" y="46"/>
                </a:lnTo>
                <a:lnTo>
                  <a:pt x="496" y="49"/>
                </a:lnTo>
                <a:lnTo>
                  <a:pt x="541" y="52"/>
                </a:lnTo>
                <a:lnTo>
                  <a:pt x="576" y="55"/>
                </a:lnTo>
                <a:lnTo>
                  <a:pt x="619" y="56"/>
                </a:lnTo>
                <a:lnTo>
                  <a:pt x="649" y="59"/>
                </a:lnTo>
                <a:lnTo>
                  <a:pt x="692" y="62"/>
                </a:lnTo>
                <a:lnTo>
                  <a:pt x="714" y="64"/>
                </a:lnTo>
                <a:lnTo>
                  <a:pt x="755" y="67"/>
                </a:lnTo>
                <a:lnTo>
                  <a:pt x="799" y="69"/>
                </a:lnTo>
                <a:lnTo>
                  <a:pt x="843" y="72"/>
                </a:lnTo>
                <a:lnTo>
                  <a:pt x="866" y="74"/>
                </a:lnTo>
                <a:lnTo>
                  <a:pt x="908" y="78"/>
                </a:lnTo>
                <a:lnTo>
                  <a:pt x="929" y="80"/>
                </a:lnTo>
                <a:lnTo>
                  <a:pt x="973" y="83"/>
                </a:lnTo>
                <a:lnTo>
                  <a:pt x="994" y="86"/>
                </a:lnTo>
                <a:lnTo>
                  <a:pt x="1035" y="89"/>
                </a:lnTo>
                <a:lnTo>
                  <a:pt x="1057" y="91"/>
                </a:lnTo>
                <a:lnTo>
                  <a:pt x="1102" y="95"/>
                </a:lnTo>
                <a:lnTo>
                  <a:pt x="1133" y="97"/>
                </a:lnTo>
                <a:lnTo>
                  <a:pt x="1166" y="99"/>
                </a:lnTo>
                <a:lnTo>
                  <a:pt x="1202" y="101"/>
                </a:lnTo>
                <a:lnTo>
                  <a:pt x="1255" y="101"/>
                </a:lnTo>
                <a:lnTo>
                  <a:pt x="1413" y="101"/>
                </a:lnTo>
                <a:lnTo>
                  <a:pt x="1432" y="103"/>
                </a:lnTo>
                <a:lnTo>
                  <a:pt x="1447" y="106"/>
                </a:lnTo>
                <a:lnTo>
                  <a:pt x="1448" y="107"/>
                </a:lnTo>
                <a:lnTo>
                  <a:pt x="1449" y="108"/>
                </a:lnTo>
                <a:lnTo>
                  <a:pt x="1451" y="112"/>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22885" name="SMARTPenAnnotation145"/>
          <p:cNvSpPr>
            <a:spLocks/>
          </p:cNvSpPr>
          <p:nvPr/>
        </p:nvSpPr>
        <p:spPr bwMode="auto">
          <a:xfrm>
            <a:off x="4572000" y="1571625"/>
            <a:ext cx="3876675" cy="109538"/>
          </a:xfrm>
          <a:custGeom>
            <a:avLst/>
            <a:gdLst>
              <a:gd name="T0" fmla="*/ 0 w 2442"/>
              <a:gd name="T1" fmla="*/ 2147483647 h 69"/>
              <a:gd name="T2" fmla="*/ 2147483647 w 2442"/>
              <a:gd name="T3" fmla="*/ 2147483647 h 69"/>
              <a:gd name="T4" fmla="*/ 2147483647 w 2442"/>
              <a:gd name="T5" fmla="*/ 2147483647 h 69"/>
              <a:gd name="T6" fmla="*/ 2147483647 w 2442"/>
              <a:gd name="T7" fmla="*/ 2147483647 h 69"/>
              <a:gd name="T8" fmla="*/ 2147483647 w 2442"/>
              <a:gd name="T9" fmla="*/ 2147483647 h 69"/>
              <a:gd name="T10" fmla="*/ 2147483647 w 2442"/>
              <a:gd name="T11" fmla="*/ 2147483647 h 69"/>
              <a:gd name="T12" fmla="*/ 2147483647 w 2442"/>
              <a:gd name="T13" fmla="*/ 2147483647 h 69"/>
              <a:gd name="T14" fmla="*/ 2147483647 w 2442"/>
              <a:gd name="T15" fmla="*/ 2147483647 h 69"/>
              <a:gd name="T16" fmla="*/ 2147483647 w 2442"/>
              <a:gd name="T17" fmla="*/ 2147483647 h 69"/>
              <a:gd name="T18" fmla="*/ 2147483647 w 2442"/>
              <a:gd name="T19" fmla="*/ 2147483647 h 69"/>
              <a:gd name="T20" fmla="*/ 2147483647 w 2442"/>
              <a:gd name="T21" fmla="*/ 2147483647 h 69"/>
              <a:gd name="T22" fmla="*/ 2147483647 w 2442"/>
              <a:gd name="T23" fmla="*/ 2147483647 h 69"/>
              <a:gd name="T24" fmla="*/ 2147483647 w 2442"/>
              <a:gd name="T25" fmla="*/ 2147483647 h 69"/>
              <a:gd name="T26" fmla="*/ 2147483647 w 2442"/>
              <a:gd name="T27" fmla="*/ 0 h 69"/>
              <a:gd name="T28" fmla="*/ 2147483647 w 2442"/>
              <a:gd name="T29" fmla="*/ 0 h 69"/>
              <a:gd name="T30" fmla="*/ 2147483647 w 2442"/>
              <a:gd name="T31" fmla="*/ 2147483647 h 69"/>
              <a:gd name="T32" fmla="*/ 2147483647 w 2442"/>
              <a:gd name="T33" fmla="*/ 2147483647 h 69"/>
              <a:gd name="T34" fmla="*/ 2147483647 w 2442"/>
              <a:gd name="T35" fmla="*/ 2147483647 h 69"/>
              <a:gd name="T36" fmla="*/ 2147483647 w 2442"/>
              <a:gd name="T37" fmla="*/ 2147483647 h 69"/>
              <a:gd name="T38" fmla="*/ 2147483647 w 2442"/>
              <a:gd name="T39" fmla="*/ 2147483647 h 69"/>
              <a:gd name="T40" fmla="*/ 2147483647 w 2442"/>
              <a:gd name="T41" fmla="*/ 2147483647 h 69"/>
              <a:gd name="T42" fmla="*/ 2147483647 w 2442"/>
              <a:gd name="T43" fmla="*/ 2147483647 h 69"/>
              <a:gd name="T44" fmla="*/ 2147483647 w 2442"/>
              <a:gd name="T45" fmla="*/ 2147483647 h 69"/>
              <a:gd name="T46" fmla="*/ 2147483647 w 2442"/>
              <a:gd name="T47" fmla="*/ 2147483647 h 69"/>
              <a:gd name="T48" fmla="*/ 2147483647 w 2442"/>
              <a:gd name="T49" fmla="*/ 2147483647 h 69"/>
              <a:gd name="T50" fmla="*/ 2147483647 w 2442"/>
              <a:gd name="T51" fmla="*/ 2147483647 h 69"/>
              <a:gd name="T52" fmla="*/ 2147483647 w 2442"/>
              <a:gd name="T53" fmla="*/ 2147483647 h 69"/>
              <a:gd name="T54" fmla="*/ 2147483647 w 2442"/>
              <a:gd name="T55" fmla="*/ 2147483647 h 69"/>
              <a:gd name="T56" fmla="*/ 2147483647 w 2442"/>
              <a:gd name="T57" fmla="*/ 2147483647 h 69"/>
              <a:gd name="T58" fmla="*/ 2147483647 w 2442"/>
              <a:gd name="T59" fmla="*/ 2147483647 h 6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442" h="69">
                <a:moveTo>
                  <a:pt x="0" y="28"/>
                </a:moveTo>
                <a:lnTo>
                  <a:pt x="57" y="26"/>
                </a:lnTo>
                <a:lnTo>
                  <a:pt x="70" y="25"/>
                </a:lnTo>
                <a:lnTo>
                  <a:pt x="124" y="22"/>
                </a:lnTo>
                <a:lnTo>
                  <a:pt x="207" y="18"/>
                </a:lnTo>
                <a:lnTo>
                  <a:pt x="239" y="17"/>
                </a:lnTo>
                <a:lnTo>
                  <a:pt x="252" y="16"/>
                </a:lnTo>
                <a:lnTo>
                  <a:pt x="264" y="14"/>
                </a:lnTo>
                <a:lnTo>
                  <a:pt x="298" y="12"/>
                </a:lnTo>
                <a:lnTo>
                  <a:pt x="372" y="11"/>
                </a:lnTo>
                <a:lnTo>
                  <a:pt x="383" y="10"/>
                </a:lnTo>
                <a:lnTo>
                  <a:pt x="394" y="8"/>
                </a:lnTo>
                <a:lnTo>
                  <a:pt x="448" y="6"/>
                </a:lnTo>
                <a:lnTo>
                  <a:pt x="759" y="0"/>
                </a:lnTo>
                <a:lnTo>
                  <a:pt x="1082" y="0"/>
                </a:lnTo>
                <a:lnTo>
                  <a:pt x="1498" y="8"/>
                </a:lnTo>
                <a:lnTo>
                  <a:pt x="1844" y="25"/>
                </a:lnTo>
                <a:lnTo>
                  <a:pt x="1952" y="31"/>
                </a:lnTo>
                <a:lnTo>
                  <a:pt x="1990" y="33"/>
                </a:lnTo>
                <a:lnTo>
                  <a:pt x="2011" y="34"/>
                </a:lnTo>
                <a:lnTo>
                  <a:pt x="2080" y="41"/>
                </a:lnTo>
                <a:lnTo>
                  <a:pt x="2138" y="45"/>
                </a:lnTo>
                <a:lnTo>
                  <a:pt x="2219" y="52"/>
                </a:lnTo>
                <a:lnTo>
                  <a:pt x="2239" y="54"/>
                </a:lnTo>
                <a:lnTo>
                  <a:pt x="2274" y="56"/>
                </a:lnTo>
                <a:lnTo>
                  <a:pt x="2328" y="60"/>
                </a:lnTo>
                <a:lnTo>
                  <a:pt x="2399" y="62"/>
                </a:lnTo>
                <a:lnTo>
                  <a:pt x="2417" y="62"/>
                </a:lnTo>
                <a:lnTo>
                  <a:pt x="2424" y="64"/>
                </a:lnTo>
                <a:lnTo>
                  <a:pt x="2441" y="68"/>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22886" name="SMARTPenAnnotation146"/>
          <p:cNvSpPr>
            <a:spLocks/>
          </p:cNvSpPr>
          <p:nvPr/>
        </p:nvSpPr>
        <p:spPr bwMode="auto">
          <a:xfrm>
            <a:off x="4473575" y="1951038"/>
            <a:ext cx="3743325" cy="104775"/>
          </a:xfrm>
          <a:custGeom>
            <a:avLst/>
            <a:gdLst>
              <a:gd name="T0" fmla="*/ 0 w 2358"/>
              <a:gd name="T1" fmla="*/ 2147483647 h 66"/>
              <a:gd name="T2" fmla="*/ 2147483647 w 2358"/>
              <a:gd name="T3" fmla="*/ 2147483647 h 66"/>
              <a:gd name="T4" fmla="*/ 2147483647 w 2358"/>
              <a:gd name="T5" fmla="*/ 2147483647 h 66"/>
              <a:gd name="T6" fmla="*/ 2147483647 w 2358"/>
              <a:gd name="T7" fmla="*/ 2147483647 h 66"/>
              <a:gd name="T8" fmla="*/ 2147483647 w 2358"/>
              <a:gd name="T9" fmla="*/ 2147483647 h 66"/>
              <a:gd name="T10" fmla="*/ 2147483647 w 2358"/>
              <a:gd name="T11" fmla="*/ 2147483647 h 66"/>
              <a:gd name="T12" fmla="*/ 2147483647 w 2358"/>
              <a:gd name="T13" fmla="*/ 2147483647 h 66"/>
              <a:gd name="T14" fmla="*/ 2147483647 w 2358"/>
              <a:gd name="T15" fmla="*/ 2147483647 h 66"/>
              <a:gd name="T16" fmla="*/ 2147483647 w 2358"/>
              <a:gd name="T17" fmla="*/ 2147483647 h 66"/>
              <a:gd name="T18" fmla="*/ 2147483647 w 2358"/>
              <a:gd name="T19" fmla="*/ 2147483647 h 66"/>
              <a:gd name="T20" fmla="*/ 2147483647 w 2358"/>
              <a:gd name="T21" fmla="*/ 2147483647 h 66"/>
              <a:gd name="T22" fmla="*/ 2147483647 w 2358"/>
              <a:gd name="T23" fmla="*/ 2147483647 h 66"/>
              <a:gd name="T24" fmla="*/ 2147483647 w 2358"/>
              <a:gd name="T25" fmla="*/ 2147483647 h 66"/>
              <a:gd name="T26" fmla="*/ 2147483647 w 2358"/>
              <a:gd name="T27" fmla="*/ 2147483647 h 66"/>
              <a:gd name="T28" fmla="*/ 2147483647 w 2358"/>
              <a:gd name="T29" fmla="*/ 2147483647 h 66"/>
              <a:gd name="T30" fmla="*/ 2147483647 w 2358"/>
              <a:gd name="T31" fmla="*/ 2147483647 h 66"/>
              <a:gd name="T32" fmla="*/ 2147483647 w 2358"/>
              <a:gd name="T33" fmla="*/ 2147483647 h 66"/>
              <a:gd name="T34" fmla="*/ 2147483647 w 2358"/>
              <a:gd name="T35" fmla="*/ 2147483647 h 66"/>
              <a:gd name="T36" fmla="*/ 2147483647 w 2358"/>
              <a:gd name="T37" fmla="*/ 2147483647 h 66"/>
              <a:gd name="T38" fmla="*/ 2147483647 w 2358"/>
              <a:gd name="T39" fmla="*/ 2147483647 h 66"/>
              <a:gd name="T40" fmla="*/ 2147483647 w 2358"/>
              <a:gd name="T41" fmla="*/ 2147483647 h 66"/>
              <a:gd name="T42" fmla="*/ 2147483647 w 2358"/>
              <a:gd name="T43" fmla="*/ 2147483647 h 66"/>
              <a:gd name="T44" fmla="*/ 2147483647 w 2358"/>
              <a:gd name="T45" fmla="*/ 2147483647 h 66"/>
              <a:gd name="T46" fmla="*/ 2147483647 w 2358"/>
              <a:gd name="T47" fmla="*/ 2147483647 h 66"/>
              <a:gd name="T48" fmla="*/ 2147483647 w 2358"/>
              <a:gd name="T49" fmla="*/ 2147483647 h 66"/>
              <a:gd name="T50" fmla="*/ 2147483647 w 2358"/>
              <a:gd name="T51" fmla="*/ 2147483647 h 66"/>
              <a:gd name="T52" fmla="*/ 2147483647 w 2358"/>
              <a:gd name="T53" fmla="*/ 2147483647 h 66"/>
              <a:gd name="T54" fmla="*/ 2147483647 w 2358"/>
              <a:gd name="T55" fmla="*/ 2147483647 h 66"/>
              <a:gd name="T56" fmla="*/ 2147483647 w 2358"/>
              <a:gd name="T57" fmla="*/ 2147483647 h 66"/>
              <a:gd name="T58" fmla="*/ 2147483647 w 2358"/>
              <a:gd name="T59" fmla="*/ 2147483647 h 66"/>
              <a:gd name="T60" fmla="*/ 2147483647 w 2358"/>
              <a:gd name="T61" fmla="*/ 2147483647 h 66"/>
              <a:gd name="T62" fmla="*/ 2147483647 w 2358"/>
              <a:gd name="T63" fmla="*/ 2147483647 h 66"/>
              <a:gd name="T64" fmla="*/ 2147483647 w 2358"/>
              <a:gd name="T65" fmla="*/ 2147483647 h 66"/>
              <a:gd name="T66" fmla="*/ 2147483647 w 2358"/>
              <a:gd name="T67" fmla="*/ 2147483647 h 66"/>
              <a:gd name="T68" fmla="*/ 2147483647 w 2358"/>
              <a:gd name="T69" fmla="*/ 0 h 66"/>
              <a:gd name="T70" fmla="*/ 2147483647 w 2358"/>
              <a:gd name="T71" fmla="*/ 0 h 66"/>
              <a:gd name="T72" fmla="*/ 2147483647 w 2358"/>
              <a:gd name="T73" fmla="*/ 2147483647 h 66"/>
              <a:gd name="T74" fmla="*/ 2147483647 w 2358"/>
              <a:gd name="T75" fmla="*/ 2147483647 h 66"/>
              <a:gd name="T76" fmla="*/ 2147483647 w 2358"/>
              <a:gd name="T77" fmla="*/ 2147483647 h 66"/>
              <a:gd name="T78" fmla="*/ 2147483647 w 2358"/>
              <a:gd name="T79" fmla="*/ 2147483647 h 66"/>
              <a:gd name="T80" fmla="*/ 2147483647 w 2358"/>
              <a:gd name="T81" fmla="*/ 2147483647 h 66"/>
              <a:gd name="T82" fmla="*/ 2147483647 w 2358"/>
              <a:gd name="T83" fmla="*/ 2147483647 h 66"/>
              <a:gd name="T84" fmla="*/ 2147483647 w 2358"/>
              <a:gd name="T85" fmla="*/ 2147483647 h 66"/>
              <a:gd name="T86" fmla="*/ 2147483647 w 2358"/>
              <a:gd name="T87" fmla="*/ 2147483647 h 66"/>
              <a:gd name="T88" fmla="*/ 2147483647 w 2358"/>
              <a:gd name="T89" fmla="*/ 2147483647 h 66"/>
              <a:gd name="T90" fmla="*/ 2147483647 w 2358"/>
              <a:gd name="T91" fmla="*/ 2147483647 h 66"/>
              <a:gd name="T92" fmla="*/ 2147483647 w 2358"/>
              <a:gd name="T93" fmla="*/ 2147483647 h 66"/>
              <a:gd name="T94" fmla="*/ 2147483647 w 2358"/>
              <a:gd name="T95" fmla="*/ 2147483647 h 66"/>
              <a:gd name="T96" fmla="*/ 2147483647 w 2358"/>
              <a:gd name="T97" fmla="*/ 2147483647 h 66"/>
              <a:gd name="T98" fmla="*/ 2147483647 w 2358"/>
              <a:gd name="T99" fmla="*/ 2147483647 h 66"/>
              <a:gd name="T100" fmla="*/ 2147483647 w 2358"/>
              <a:gd name="T101" fmla="*/ 2147483647 h 66"/>
              <a:gd name="T102" fmla="*/ 2147483647 w 2358"/>
              <a:gd name="T103" fmla="*/ 2147483647 h 66"/>
              <a:gd name="T104" fmla="*/ 2147483647 w 2358"/>
              <a:gd name="T105" fmla="*/ 2147483647 h 66"/>
              <a:gd name="T106" fmla="*/ 2147483647 w 2358"/>
              <a:gd name="T107" fmla="*/ 2147483647 h 66"/>
              <a:gd name="T108" fmla="*/ 2147483647 w 2358"/>
              <a:gd name="T109" fmla="*/ 2147483647 h 66"/>
              <a:gd name="T110" fmla="*/ 2147483647 w 2358"/>
              <a:gd name="T111" fmla="*/ 2147483647 h 66"/>
              <a:gd name="T112" fmla="*/ 2147483647 w 2358"/>
              <a:gd name="T113" fmla="*/ 2147483647 h 66"/>
              <a:gd name="T114" fmla="*/ 2147483647 w 2358"/>
              <a:gd name="T115" fmla="*/ 2147483647 h 66"/>
              <a:gd name="T116" fmla="*/ 2147483647 w 2358"/>
              <a:gd name="T117" fmla="*/ 2147483647 h 66"/>
              <a:gd name="T118" fmla="*/ 2147483647 w 2358"/>
              <a:gd name="T119" fmla="*/ 2147483647 h 66"/>
              <a:gd name="T120" fmla="*/ 2147483647 w 2358"/>
              <a:gd name="T121" fmla="*/ 2147483647 h 66"/>
              <a:gd name="T122" fmla="*/ 2147483647 w 2358"/>
              <a:gd name="T123" fmla="*/ 2147483647 h 66"/>
              <a:gd name="T124" fmla="*/ 2147483647 w 2358"/>
              <a:gd name="T125" fmla="*/ 2147483647 h 6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358" h="66">
                <a:moveTo>
                  <a:pt x="0" y="54"/>
                </a:moveTo>
                <a:lnTo>
                  <a:pt x="6" y="56"/>
                </a:lnTo>
                <a:lnTo>
                  <a:pt x="8" y="58"/>
                </a:lnTo>
                <a:lnTo>
                  <a:pt x="11" y="60"/>
                </a:lnTo>
                <a:lnTo>
                  <a:pt x="13" y="61"/>
                </a:lnTo>
                <a:lnTo>
                  <a:pt x="17" y="63"/>
                </a:lnTo>
                <a:lnTo>
                  <a:pt x="19" y="64"/>
                </a:lnTo>
                <a:lnTo>
                  <a:pt x="43" y="65"/>
                </a:lnTo>
                <a:lnTo>
                  <a:pt x="47" y="63"/>
                </a:lnTo>
                <a:lnTo>
                  <a:pt x="52" y="60"/>
                </a:lnTo>
                <a:lnTo>
                  <a:pt x="57" y="56"/>
                </a:lnTo>
                <a:lnTo>
                  <a:pt x="63" y="53"/>
                </a:lnTo>
                <a:lnTo>
                  <a:pt x="68" y="51"/>
                </a:lnTo>
                <a:lnTo>
                  <a:pt x="80" y="49"/>
                </a:lnTo>
                <a:lnTo>
                  <a:pt x="136" y="45"/>
                </a:lnTo>
                <a:lnTo>
                  <a:pt x="150" y="44"/>
                </a:lnTo>
                <a:lnTo>
                  <a:pt x="162" y="42"/>
                </a:lnTo>
                <a:lnTo>
                  <a:pt x="174" y="40"/>
                </a:lnTo>
                <a:lnTo>
                  <a:pt x="191" y="38"/>
                </a:lnTo>
                <a:lnTo>
                  <a:pt x="254" y="33"/>
                </a:lnTo>
                <a:lnTo>
                  <a:pt x="269" y="31"/>
                </a:lnTo>
                <a:lnTo>
                  <a:pt x="295" y="27"/>
                </a:lnTo>
                <a:lnTo>
                  <a:pt x="319" y="23"/>
                </a:lnTo>
                <a:lnTo>
                  <a:pt x="330" y="22"/>
                </a:lnTo>
                <a:lnTo>
                  <a:pt x="351" y="21"/>
                </a:lnTo>
                <a:lnTo>
                  <a:pt x="362" y="20"/>
                </a:lnTo>
                <a:lnTo>
                  <a:pt x="372" y="19"/>
                </a:lnTo>
                <a:lnTo>
                  <a:pt x="383" y="17"/>
                </a:lnTo>
                <a:lnTo>
                  <a:pt x="405" y="15"/>
                </a:lnTo>
                <a:lnTo>
                  <a:pt x="435" y="13"/>
                </a:lnTo>
                <a:lnTo>
                  <a:pt x="486" y="8"/>
                </a:lnTo>
                <a:lnTo>
                  <a:pt x="512" y="7"/>
                </a:lnTo>
                <a:lnTo>
                  <a:pt x="536" y="5"/>
                </a:lnTo>
                <a:lnTo>
                  <a:pt x="584" y="3"/>
                </a:lnTo>
                <a:lnTo>
                  <a:pt x="632" y="0"/>
                </a:lnTo>
                <a:lnTo>
                  <a:pt x="669" y="0"/>
                </a:lnTo>
                <a:lnTo>
                  <a:pt x="896" y="3"/>
                </a:lnTo>
                <a:lnTo>
                  <a:pt x="1137" y="8"/>
                </a:lnTo>
                <a:lnTo>
                  <a:pt x="1239" y="8"/>
                </a:lnTo>
                <a:lnTo>
                  <a:pt x="1264" y="10"/>
                </a:lnTo>
                <a:lnTo>
                  <a:pt x="1276" y="11"/>
                </a:lnTo>
                <a:lnTo>
                  <a:pt x="1313" y="13"/>
                </a:lnTo>
                <a:lnTo>
                  <a:pt x="1377" y="14"/>
                </a:lnTo>
                <a:lnTo>
                  <a:pt x="1412" y="16"/>
                </a:lnTo>
                <a:lnTo>
                  <a:pt x="1423" y="17"/>
                </a:lnTo>
                <a:lnTo>
                  <a:pt x="1457" y="19"/>
                </a:lnTo>
                <a:lnTo>
                  <a:pt x="1529" y="20"/>
                </a:lnTo>
                <a:lnTo>
                  <a:pt x="1585" y="21"/>
                </a:lnTo>
                <a:lnTo>
                  <a:pt x="1595" y="23"/>
                </a:lnTo>
                <a:lnTo>
                  <a:pt x="1662" y="25"/>
                </a:lnTo>
                <a:lnTo>
                  <a:pt x="1755" y="25"/>
                </a:lnTo>
                <a:lnTo>
                  <a:pt x="1788" y="27"/>
                </a:lnTo>
                <a:lnTo>
                  <a:pt x="1852" y="27"/>
                </a:lnTo>
                <a:lnTo>
                  <a:pt x="1907" y="26"/>
                </a:lnTo>
                <a:lnTo>
                  <a:pt x="2048" y="25"/>
                </a:lnTo>
                <a:lnTo>
                  <a:pt x="2078" y="27"/>
                </a:lnTo>
                <a:lnTo>
                  <a:pt x="2096" y="28"/>
                </a:lnTo>
                <a:lnTo>
                  <a:pt x="2136" y="30"/>
                </a:lnTo>
                <a:lnTo>
                  <a:pt x="2233" y="31"/>
                </a:lnTo>
                <a:lnTo>
                  <a:pt x="2294" y="32"/>
                </a:lnTo>
                <a:lnTo>
                  <a:pt x="2307" y="33"/>
                </a:lnTo>
                <a:lnTo>
                  <a:pt x="2330" y="35"/>
                </a:lnTo>
                <a:lnTo>
                  <a:pt x="2357" y="37"/>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22887" name="SMARTPenAnnotation147"/>
          <p:cNvSpPr>
            <a:spLocks/>
          </p:cNvSpPr>
          <p:nvPr/>
        </p:nvSpPr>
        <p:spPr bwMode="auto">
          <a:xfrm>
            <a:off x="7081838" y="2357438"/>
            <a:ext cx="1282700" cy="100012"/>
          </a:xfrm>
          <a:custGeom>
            <a:avLst/>
            <a:gdLst>
              <a:gd name="T0" fmla="*/ 0 w 808"/>
              <a:gd name="T1" fmla="*/ 2147483647 h 63"/>
              <a:gd name="T2" fmla="*/ 2147483647 w 808"/>
              <a:gd name="T3" fmla="*/ 2147483647 h 63"/>
              <a:gd name="T4" fmla="*/ 2147483647 w 808"/>
              <a:gd name="T5" fmla="*/ 2147483647 h 63"/>
              <a:gd name="T6" fmla="*/ 2147483647 w 808"/>
              <a:gd name="T7" fmla="*/ 0 h 63"/>
              <a:gd name="T8" fmla="*/ 2147483647 w 808"/>
              <a:gd name="T9" fmla="*/ 2147483647 h 63"/>
              <a:gd name="T10" fmla="*/ 2147483647 w 808"/>
              <a:gd name="T11" fmla="*/ 2147483647 h 63"/>
              <a:gd name="T12" fmla="*/ 2147483647 w 808"/>
              <a:gd name="T13" fmla="*/ 2147483647 h 63"/>
              <a:gd name="T14" fmla="*/ 2147483647 w 808"/>
              <a:gd name="T15" fmla="*/ 2147483647 h 63"/>
              <a:gd name="T16" fmla="*/ 2147483647 w 808"/>
              <a:gd name="T17" fmla="*/ 2147483647 h 63"/>
              <a:gd name="T18" fmla="*/ 2147483647 w 808"/>
              <a:gd name="T19" fmla="*/ 2147483647 h 63"/>
              <a:gd name="T20" fmla="*/ 2147483647 w 808"/>
              <a:gd name="T21" fmla="*/ 2147483647 h 63"/>
              <a:gd name="T22" fmla="*/ 2147483647 w 808"/>
              <a:gd name="T23" fmla="*/ 2147483647 h 63"/>
              <a:gd name="T24" fmla="*/ 2147483647 w 808"/>
              <a:gd name="T25" fmla="*/ 2147483647 h 63"/>
              <a:gd name="T26" fmla="*/ 2147483647 w 808"/>
              <a:gd name="T27" fmla="*/ 2147483647 h 63"/>
              <a:gd name="T28" fmla="*/ 2147483647 w 808"/>
              <a:gd name="T29" fmla="*/ 2147483647 h 63"/>
              <a:gd name="T30" fmla="*/ 2147483647 w 808"/>
              <a:gd name="T31" fmla="*/ 2147483647 h 63"/>
              <a:gd name="T32" fmla="*/ 2147483647 w 808"/>
              <a:gd name="T33" fmla="*/ 2147483647 h 63"/>
              <a:gd name="T34" fmla="*/ 2147483647 w 808"/>
              <a:gd name="T35" fmla="*/ 2147483647 h 63"/>
              <a:gd name="T36" fmla="*/ 2147483647 w 808"/>
              <a:gd name="T37" fmla="*/ 2147483647 h 63"/>
              <a:gd name="T38" fmla="*/ 2147483647 w 808"/>
              <a:gd name="T39" fmla="*/ 2147483647 h 63"/>
              <a:gd name="T40" fmla="*/ 2147483647 w 808"/>
              <a:gd name="T41" fmla="*/ 2147483647 h 63"/>
              <a:gd name="T42" fmla="*/ 2147483647 w 808"/>
              <a:gd name="T43" fmla="*/ 2147483647 h 63"/>
              <a:gd name="T44" fmla="*/ 2147483647 w 808"/>
              <a:gd name="T45" fmla="*/ 2147483647 h 63"/>
              <a:gd name="T46" fmla="*/ 2147483647 w 808"/>
              <a:gd name="T47" fmla="*/ 2147483647 h 63"/>
              <a:gd name="T48" fmla="*/ 2147483647 w 808"/>
              <a:gd name="T49" fmla="*/ 2147483647 h 63"/>
              <a:gd name="T50" fmla="*/ 2147483647 w 808"/>
              <a:gd name="T51" fmla="*/ 2147483647 h 63"/>
              <a:gd name="T52" fmla="*/ 2147483647 w 808"/>
              <a:gd name="T53" fmla="*/ 2147483647 h 63"/>
              <a:gd name="T54" fmla="*/ 2147483647 w 808"/>
              <a:gd name="T55" fmla="*/ 2147483647 h 63"/>
              <a:gd name="T56" fmla="*/ 2147483647 w 808"/>
              <a:gd name="T57" fmla="*/ 2147483647 h 63"/>
              <a:gd name="T58" fmla="*/ 2147483647 w 808"/>
              <a:gd name="T59" fmla="*/ 2147483647 h 63"/>
              <a:gd name="T60" fmla="*/ 2147483647 w 808"/>
              <a:gd name="T61" fmla="*/ 2147483647 h 63"/>
              <a:gd name="T62" fmla="*/ 2147483647 w 808"/>
              <a:gd name="T63" fmla="*/ 2147483647 h 63"/>
              <a:gd name="T64" fmla="*/ 2147483647 w 808"/>
              <a:gd name="T65" fmla="*/ 2147483647 h 63"/>
              <a:gd name="T66" fmla="*/ 2147483647 w 808"/>
              <a:gd name="T67" fmla="*/ 2147483647 h 63"/>
              <a:gd name="T68" fmla="*/ 2147483647 w 808"/>
              <a:gd name="T69" fmla="*/ 2147483647 h 63"/>
              <a:gd name="T70" fmla="*/ 2147483647 w 808"/>
              <a:gd name="T71" fmla="*/ 2147483647 h 63"/>
              <a:gd name="T72" fmla="*/ 2147483647 w 808"/>
              <a:gd name="T73" fmla="*/ 2147483647 h 63"/>
              <a:gd name="T74" fmla="*/ 2147483647 w 808"/>
              <a:gd name="T75" fmla="*/ 2147483647 h 63"/>
              <a:gd name="T76" fmla="*/ 2147483647 w 808"/>
              <a:gd name="T77" fmla="*/ 2147483647 h 63"/>
              <a:gd name="T78" fmla="*/ 2147483647 w 808"/>
              <a:gd name="T79" fmla="*/ 2147483647 h 63"/>
              <a:gd name="T80" fmla="*/ 2147483647 w 808"/>
              <a:gd name="T81" fmla="*/ 2147483647 h 6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808" h="63">
                <a:moveTo>
                  <a:pt x="0" y="6"/>
                </a:moveTo>
                <a:lnTo>
                  <a:pt x="9" y="3"/>
                </a:lnTo>
                <a:lnTo>
                  <a:pt x="20" y="1"/>
                </a:lnTo>
                <a:lnTo>
                  <a:pt x="41" y="0"/>
                </a:lnTo>
                <a:lnTo>
                  <a:pt x="54" y="2"/>
                </a:lnTo>
                <a:lnTo>
                  <a:pt x="62" y="3"/>
                </a:lnTo>
                <a:lnTo>
                  <a:pt x="86" y="6"/>
                </a:lnTo>
                <a:lnTo>
                  <a:pt x="101" y="8"/>
                </a:lnTo>
                <a:lnTo>
                  <a:pt x="135" y="13"/>
                </a:lnTo>
                <a:lnTo>
                  <a:pt x="153" y="16"/>
                </a:lnTo>
                <a:lnTo>
                  <a:pt x="168" y="18"/>
                </a:lnTo>
                <a:lnTo>
                  <a:pt x="181" y="20"/>
                </a:lnTo>
                <a:lnTo>
                  <a:pt x="192" y="21"/>
                </a:lnTo>
                <a:lnTo>
                  <a:pt x="201" y="22"/>
                </a:lnTo>
                <a:lnTo>
                  <a:pt x="210" y="23"/>
                </a:lnTo>
                <a:lnTo>
                  <a:pt x="219" y="25"/>
                </a:lnTo>
                <a:lnTo>
                  <a:pt x="235" y="28"/>
                </a:lnTo>
                <a:lnTo>
                  <a:pt x="243" y="30"/>
                </a:lnTo>
                <a:lnTo>
                  <a:pt x="250" y="31"/>
                </a:lnTo>
                <a:lnTo>
                  <a:pt x="274" y="33"/>
                </a:lnTo>
                <a:lnTo>
                  <a:pt x="291" y="33"/>
                </a:lnTo>
                <a:lnTo>
                  <a:pt x="309" y="35"/>
                </a:lnTo>
                <a:lnTo>
                  <a:pt x="319" y="37"/>
                </a:lnTo>
                <a:lnTo>
                  <a:pt x="337" y="38"/>
                </a:lnTo>
                <a:lnTo>
                  <a:pt x="359" y="39"/>
                </a:lnTo>
                <a:lnTo>
                  <a:pt x="390" y="42"/>
                </a:lnTo>
                <a:lnTo>
                  <a:pt x="404" y="44"/>
                </a:lnTo>
                <a:lnTo>
                  <a:pt x="430" y="47"/>
                </a:lnTo>
                <a:lnTo>
                  <a:pt x="442" y="48"/>
                </a:lnTo>
                <a:lnTo>
                  <a:pt x="463" y="50"/>
                </a:lnTo>
                <a:lnTo>
                  <a:pt x="484" y="50"/>
                </a:lnTo>
                <a:lnTo>
                  <a:pt x="562" y="51"/>
                </a:lnTo>
                <a:lnTo>
                  <a:pt x="603" y="49"/>
                </a:lnTo>
                <a:lnTo>
                  <a:pt x="652" y="47"/>
                </a:lnTo>
                <a:lnTo>
                  <a:pt x="725" y="45"/>
                </a:lnTo>
                <a:lnTo>
                  <a:pt x="783" y="45"/>
                </a:lnTo>
                <a:lnTo>
                  <a:pt x="795" y="47"/>
                </a:lnTo>
                <a:lnTo>
                  <a:pt x="807" y="50"/>
                </a:lnTo>
                <a:lnTo>
                  <a:pt x="807" y="51"/>
                </a:lnTo>
                <a:lnTo>
                  <a:pt x="807" y="54"/>
                </a:lnTo>
                <a:lnTo>
                  <a:pt x="804" y="62"/>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22888" name="SMARTPenAnnotation148"/>
          <p:cNvSpPr>
            <a:spLocks/>
          </p:cNvSpPr>
          <p:nvPr/>
        </p:nvSpPr>
        <p:spPr bwMode="auto">
          <a:xfrm>
            <a:off x="6831013" y="3313113"/>
            <a:ext cx="1555750" cy="90487"/>
          </a:xfrm>
          <a:custGeom>
            <a:avLst/>
            <a:gdLst>
              <a:gd name="T0" fmla="*/ 0 w 980"/>
              <a:gd name="T1" fmla="*/ 2147483647 h 57"/>
              <a:gd name="T2" fmla="*/ 2147483647 w 980"/>
              <a:gd name="T3" fmla="*/ 2147483647 h 57"/>
              <a:gd name="T4" fmla="*/ 2147483647 w 980"/>
              <a:gd name="T5" fmla="*/ 2147483647 h 57"/>
              <a:gd name="T6" fmla="*/ 2147483647 w 980"/>
              <a:gd name="T7" fmla="*/ 0 h 57"/>
              <a:gd name="T8" fmla="*/ 2147483647 w 980"/>
              <a:gd name="T9" fmla="*/ 2147483647 h 57"/>
              <a:gd name="T10" fmla="*/ 2147483647 w 980"/>
              <a:gd name="T11" fmla="*/ 2147483647 h 57"/>
              <a:gd name="T12" fmla="*/ 2147483647 w 980"/>
              <a:gd name="T13" fmla="*/ 2147483647 h 57"/>
              <a:gd name="T14" fmla="*/ 2147483647 w 980"/>
              <a:gd name="T15" fmla="*/ 2147483647 h 57"/>
              <a:gd name="T16" fmla="*/ 2147483647 w 980"/>
              <a:gd name="T17" fmla="*/ 2147483647 h 57"/>
              <a:gd name="T18" fmla="*/ 2147483647 w 980"/>
              <a:gd name="T19" fmla="*/ 2147483647 h 57"/>
              <a:gd name="T20" fmla="*/ 2147483647 w 980"/>
              <a:gd name="T21" fmla="*/ 2147483647 h 57"/>
              <a:gd name="T22" fmla="*/ 2147483647 w 980"/>
              <a:gd name="T23" fmla="*/ 2147483647 h 57"/>
              <a:gd name="T24" fmla="*/ 2147483647 w 980"/>
              <a:gd name="T25" fmla="*/ 2147483647 h 57"/>
              <a:gd name="T26" fmla="*/ 2147483647 w 980"/>
              <a:gd name="T27" fmla="*/ 2147483647 h 57"/>
              <a:gd name="T28" fmla="*/ 2147483647 w 980"/>
              <a:gd name="T29" fmla="*/ 2147483647 h 57"/>
              <a:gd name="T30" fmla="*/ 2147483647 w 980"/>
              <a:gd name="T31" fmla="*/ 2147483647 h 57"/>
              <a:gd name="T32" fmla="*/ 2147483647 w 980"/>
              <a:gd name="T33" fmla="*/ 2147483647 h 57"/>
              <a:gd name="T34" fmla="*/ 2147483647 w 980"/>
              <a:gd name="T35" fmla="*/ 2147483647 h 57"/>
              <a:gd name="T36" fmla="*/ 2147483647 w 980"/>
              <a:gd name="T37" fmla="*/ 2147483647 h 57"/>
              <a:gd name="T38" fmla="*/ 2147483647 w 980"/>
              <a:gd name="T39" fmla="*/ 2147483647 h 57"/>
              <a:gd name="T40" fmla="*/ 2147483647 w 980"/>
              <a:gd name="T41" fmla="*/ 2147483647 h 57"/>
              <a:gd name="T42" fmla="*/ 2147483647 w 980"/>
              <a:gd name="T43" fmla="*/ 2147483647 h 57"/>
              <a:gd name="T44" fmla="*/ 2147483647 w 980"/>
              <a:gd name="T45" fmla="*/ 2147483647 h 57"/>
              <a:gd name="T46" fmla="*/ 2147483647 w 980"/>
              <a:gd name="T47" fmla="*/ 2147483647 h 57"/>
              <a:gd name="T48" fmla="*/ 2147483647 w 980"/>
              <a:gd name="T49" fmla="*/ 2147483647 h 57"/>
              <a:gd name="T50" fmla="*/ 2147483647 w 980"/>
              <a:gd name="T51" fmla="*/ 2147483647 h 57"/>
              <a:gd name="T52" fmla="*/ 2147483647 w 980"/>
              <a:gd name="T53" fmla="*/ 2147483647 h 57"/>
              <a:gd name="T54" fmla="*/ 2147483647 w 980"/>
              <a:gd name="T55" fmla="*/ 2147483647 h 57"/>
              <a:gd name="T56" fmla="*/ 2147483647 w 980"/>
              <a:gd name="T57" fmla="*/ 2147483647 h 57"/>
              <a:gd name="T58" fmla="*/ 2147483647 w 980"/>
              <a:gd name="T59" fmla="*/ 2147483647 h 5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980" h="57">
                <a:moveTo>
                  <a:pt x="0" y="6"/>
                </a:moveTo>
                <a:lnTo>
                  <a:pt x="166" y="6"/>
                </a:lnTo>
                <a:lnTo>
                  <a:pt x="337" y="1"/>
                </a:lnTo>
                <a:lnTo>
                  <a:pt x="412" y="0"/>
                </a:lnTo>
                <a:lnTo>
                  <a:pt x="471" y="2"/>
                </a:lnTo>
                <a:lnTo>
                  <a:pt x="503" y="3"/>
                </a:lnTo>
                <a:lnTo>
                  <a:pt x="581" y="8"/>
                </a:lnTo>
                <a:lnTo>
                  <a:pt x="656" y="13"/>
                </a:lnTo>
                <a:lnTo>
                  <a:pt x="702" y="15"/>
                </a:lnTo>
                <a:lnTo>
                  <a:pt x="718" y="16"/>
                </a:lnTo>
                <a:lnTo>
                  <a:pt x="733" y="18"/>
                </a:lnTo>
                <a:lnTo>
                  <a:pt x="745" y="19"/>
                </a:lnTo>
                <a:lnTo>
                  <a:pt x="796" y="24"/>
                </a:lnTo>
                <a:lnTo>
                  <a:pt x="811" y="26"/>
                </a:lnTo>
                <a:lnTo>
                  <a:pt x="834" y="27"/>
                </a:lnTo>
                <a:lnTo>
                  <a:pt x="846" y="28"/>
                </a:lnTo>
                <a:lnTo>
                  <a:pt x="873" y="31"/>
                </a:lnTo>
                <a:lnTo>
                  <a:pt x="898" y="34"/>
                </a:lnTo>
                <a:lnTo>
                  <a:pt x="910" y="36"/>
                </a:lnTo>
                <a:lnTo>
                  <a:pt x="920" y="38"/>
                </a:lnTo>
                <a:lnTo>
                  <a:pt x="928" y="39"/>
                </a:lnTo>
                <a:lnTo>
                  <a:pt x="936" y="41"/>
                </a:lnTo>
                <a:lnTo>
                  <a:pt x="943" y="42"/>
                </a:lnTo>
                <a:lnTo>
                  <a:pt x="955" y="44"/>
                </a:lnTo>
                <a:lnTo>
                  <a:pt x="960" y="45"/>
                </a:lnTo>
                <a:lnTo>
                  <a:pt x="964" y="46"/>
                </a:lnTo>
                <a:lnTo>
                  <a:pt x="967" y="48"/>
                </a:lnTo>
                <a:lnTo>
                  <a:pt x="970" y="49"/>
                </a:lnTo>
                <a:lnTo>
                  <a:pt x="972" y="51"/>
                </a:lnTo>
                <a:lnTo>
                  <a:pt x="979" y="56"/>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22889" name="SMARTPenAnnotation149"/>
          <p:cNvSpPr>
            <a:spLocks/>
          </p:cNvSpPr>
          <p:nvPr/>
        </p:nvSpPr>
        <p:spPr bwMode="auto">
          <a:xfrm>
            <a:off x="4589463" y="3803650"/>
            <a:ext cx="3556000" cy="100013"/>
          </a:xfrm>
          <a:custGeom>
            <a:avLst/>
            <a:gdLst>
              <a:gd name="T0" fmla="*/ 0 w 2240"/>
              <a:gd name="T1" fmla="*/ 2147483647 h 63"/>
              <a:gd name="T2" fmla="*/ 2147483647 w 2240"/>
              <a:gd name="T3" fmla="*/ 2147483647 h 63"/>
              <a:gd name="T4" fmla="*/ 2147483647 w 2240"/>
              <a:gd name="T5" fmla="*/ 2147483647 h 63"/>
              <a:gd name="T6" fmla="*/ 2147483647 w 2240"/>
              <a:gd name="T7" fmla="*/ 2147483647 h 63"/>
              <a:gd name="T8" fmla="*/ 2147483647 w 2240"/>
              <a:gd name="T9" fmla="*/ 2147483647 h 63"/>
              <a:gd name="T10" fmla="*/ 2147483647 w 2240"/>
              <a:gd name="T11" fmla="*/ 2147483647 h 63"/>
              <a:gd name="T12" fmla="*/ 2147483647 w 2240"/>
              <a:gd name="T13" fmla="*/ 2147483647 h 63"/>
              <a:gd name="T14" fmla="*/ 2147483647 w 2240"/>
              <a:gd name="T15" fmla="*/ 2147483647 h 63"/>
              <a:gd name="T16" fmla="*/ 2147483647 w 2240"/>
              <a:gd name="T17" fmla="*/ 2147483647 h 63"/>
              <a:gd name="T18" fmla="*/ 2147483647 w 2240"/>
              <a:gd name="T19" fmla="*/ 2147483647 h 63"/>
              <a:gd name="T20" fmla="*/ 2147483647 w 2240"/>
              <a:gd name="T21" fmla="*/ 2147483647 h 63"/>
              <a:gd name="T22" fmla="*/ 2147483647 w 2240"/>
              <a:gd name="T23" fmla="*/ 2147483647 h 63"/>
              <a:gd name="T24" fmla="*/ 2147483647 w 2240"/>
              <a:gd name="T25" fmla="*/ 2147483647 h 63"/>
              <a:gd name="T26" fmla="*/ 2147483647 w 2240"/>
              <a:gd name="T27" fmla="*/ 2147483647 h 63"/>
              <a:gd name="T28" fmla="*/ 2147483647 w 2240"/>
              <a:gd name="T29" fmla="*/ 2147483647 h 63"/>
              <a:gd name="T30" fmla="*/ 2147483647 w 2240"/>
              <a:gd name="T31" fmla="*/ 2147483647 h 63"/>
              <a:gd name="T32" fmla="*/ 2147483647 w 2240"/>
              <a:gd name="T33" fmla="*/ 2147483647 h 63"/>
              <a:gd name="T34" fmla="*/ 2147483647 w 2240"/>
              <a:gd name="T35" fmla="*/ 0 h 63"/>
              <a:gd name="T36" fmla="*/ 2147483647 w 2240"/>
              <a:gd name="T37" fmla="*/ 2147483647 h 63"/>
              <a:gd name="T38" fmla="*/ 2147483647 w 2240"/>
              <a:gd name="T39" fmla="*/ 2147483647 h 63"/>
              <a:gd name="T40" fmla="*/ 2147483647 w 2240"/>
              <a:gd name="T41" fmla="*/ 2147483647 h 63"/>
              <a:gd name="T42" fmla="*/ 2147483647 w 2240"/>
              <a:gd name="T43" fmla="*/ 2147483647 h 63"/>
              <a:gd name="T44" fmla="*/ 2147483647 w 2240"/>
              <a:gd name="T45" fmla="*/ 2147483647 h 63"/>
              <a:gd name="T46" fmla="*/ 2147483647 w 2240"/>
              <a:gd name="T47" fmla="*/ 2147483647 h 63"/>
              <a:gd name="T48" fmla="*/ 2147483647 w 2240"/>
              <a:gd name="T49" fmla="*/ 2147483647 h 63"/>
              <a:gd name="T50" fmla="*/ 2147483647 w 2240"/>
              <a:gd name="T51" fmla="*/ 2147483647 h 63"/>
              <a:gd name="T52" fmla="*/ 2147483647 w 2240"/>
              <a:gd name="T53" fmla="*/ 2147483647 h 63"/>
              <a:gd name="T54" fmla="*/ 2147483647 w 2240"/>
              <a:gd name="T55" fmla="*/ 2147483647 h 63"/>
              <a:gd name="T56" fmla="*/ 2147483647 w 2240"/>
              <a:gd name="T57" fmla="*/ 2147483647 h 63"/>
              <a:gd name="T58" fmla="*/ 2147483647 w 2240"/>
              <a:gd name="T59" fmla="*/ 2147483647 h 63"/>
              <a:gd name="T60" fmla="*/ 2147483647 w 2240"/>
              <a:gd name="T61" fmla="*/ 2147483647 h 63"/>
              <a:gd name="T62" fmla="*/ 2147483647 w 2240"/>
              <a:gd name="T63" fmla="*/ 2147483647 h 63"/>
              <a:gd name="T64" fmla="*/ 2147483647 w 2240"/>
              <a:gd name="T65" fmla="*/ 2147483647 h 63"/>
              <a:gd name="T66" fmla="*/ 2147483647 w 2240"/>
              <a:gd name="T67" fmla="*/ 2147483647 h 63"/>
              <a:gd name="T68" fmla="*/ 2147483647 w 2240"/>
              <a:gd name="T69" fmla="*/ 2147483647 h 63"/>
              <a:gd name="T70" fmla="*/ 2147483647 w 2240"/>
              <a:gd name="T71" fmla="*/ 2147483647 h 63"/>
              <a:gd name="T72" fmla="*/ 2147483647 w 2240"/>
              <a:gd name="T73" fmla="*/ 2147483647 h 63"/>
              <a:gd name="T74" fmla="*/ 2147483647 w 2240"/>
              <a:gd name="T75" fmla="*/ 2147483647 h 63"/>
              <a:gd name="T76" fmla="*/ 2147483647 w 2240"/>
              <a:gd name="T77" fmla="*/ 2147483647 h 63"/>
              <a:gd name="T78" fmla="*/ 2147483647 w 2240"/>
              <a:gd name="T79" fmla="*/ 2147483647 h 63"/>
              <a:gd name="T80" fmla="*/ 2147483647 w 2240"/>
              <a:gd name="T81" fmla="*/ 2147483647 h 63"/>
              <a:gd name="T82" fmla="*/ 2147483647 w 2240"/>
              <a:gd name="T83" fmla="*/ 2147483647 h 63"/>
              <a:gd name="T84" fmla="*/ 2147483647 w 2240"/>
              <a:gd name="T85" fmla="*/ 2147483647 h 63"/>
              <a:gd name="T86" fmla="*/ 2147483647 w 2240"/>
              <a:gd name="T87" fmla="*/ 2147483647 h 63"/>
              <a:gd name="T88" fmla="*/ 2147483647 w 2240"/>
              <a:gd name="T89" fmla="*/ 2147483647 h 63"/>
              <a:gd name="T90" fmla="*/ 2147483647 w 2240"/>
              <a:gd name="T91" fmla="*/ 2147483647 h 63"/>
              <a:gd name="T92" fmla="*/ 2147483647 w 2240"/>
              <a:gd name="T93" fmla="*/ 2147483647 h 63"/>
              <a:gd name="T94" fmla="*/ 2147483647 w 2240"/>
              <a:gd name="T95" fmla="*/ 2147483647 h 63"/>
              <a:gd name="T96" fmla="*/ 2147483647 w 2240"/>
              <a:gd name="T97" fmla="*/ 2147483647 h 63"/>
              <a:gd name="T98" fmla="*/ 2147483647 w 2240"/>
              <a:gd name="T99" fmla="*/ 2147483647 h 6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240" h="63">
                <a:moveTo>
                  <a:pt x="0" y="57"/>
                </a:moveTo>
                <a:lnTo>
                  <a:pt x="64" y="55"/>
                </a:lnTo>
                <a:lnTo>
                  <a:pt x="74" y="54"/>
                </a:lnTo>
                <a:lnTo>
                  <a:pt x="101" y="52"/>
                </a:lnTo>
                <a:lnTo>
                  <a:pt x="110" y="51"/>
                </a:lnTo>
                <a:lnTo>
                  <a:pt x="118" y="50"/>
                </a:lnTo>
                <a:lnTo>
                  <a:pt x="125" y="48"/>
                </a:lnTo>
                <a:lnTo>
                  <a:pt x="142" y="47"/>
                </a:lnTo>
                <a:lnTo>
                  <a:pt x="151" y="46"/>
                </a:lnTo>
                <a:lnTo>
                  <a:pt x="167" y="44"/>
                </a:lnTo>
                <a:lnTo>
                  <a:pt x="258" y="28"/>
                </a:lnTo>
                <a:lnTo>
                  <a:pt x="271" y="26"/>
                </a:lnTo>
                <a:lnTo>
                  <a:pt x="293" y="24"/>
                </a:lnTo>
                <a:lnTo>
                  <a:pt x="459" y="11"/>
                </a:lnTo>
                <a:lnTo>
                  <a:pt x="527" y="5"/>
                </a:lnTo>
                <a:lnTo>
                  <a:pt x="572" y="2"/>
                </a:lnTo>
                <a:lnTo>
                  <a:pt x="620" y="1"/>
                </a:lnTo>
                <a:lnTo>
                  <a:pt x="1088" y="0"/>
                </a:lnTo>
                <a:lnTo>
                  <a:pt x="1128" y="2"/>
                </a:lnTo>
                <a:lnTo>
                  <a:pt x="1146" y="3"/>
                </a:lnTo>
                <a:lnTo>
                  <a:pt x="1192" y="5"/>
                </a:lnTo>
                <a:lnTo>
                  <a:pt x="1264" y="6"/>
                </a:lnTo>
                <a:lnTo>
                  <a:pt x="2014" y="6"/>
                </a:lnTo>
                <a:lnTo>
                  <a:pt x="2068" y="8"/>
                </a:lnTo>
                <a:lnTo>
                  <a:pt x="2085" y="9"/>
                </a:lnTo>
                <a:lnTo>
                  <a:pt x="2099" y="10"/>
                </a:lnTo>
                <a:lnTo>
                  <a:pt x="2110" y="12"/>
                </a:lnTo>
                <a:lnTo>
                  <a:pt x="2119" y="14"/>
                </a:lnTo>
                <a:lnTo>
                  <a:pt x="2135" y="16"/>
                </a:lnTo>
                <a:lnTo>
                  <a:pt x="2160" y="17"/>
                </a:lnTo>
                <a:lnTo>
                  <a:pt x="2170" y="19"/>
                </a:lnTo>
                <a:lnTo>
                  <a:pt x="2174" y="20"/>
                </a:lnTo>
                <a:lnTo>
                  <a:pt x="2178" y="22"/>
                </a:lnTo>
                <a:lnTo>
                  <a:pt x="2182" y="23"/>
                </a:lnTo>
                <a:lnTo>
                  <a:pt x="2186" y="25"/>
                </a:lnTo>
                <a:lnTo>
                  <a:pt x="2194" y="29"/>
                </a:lnTo>
                <a:lnTo>
                  <a:pt x="2198" y="30"/>
                </a:lnTo>
                <a:lnTo>
                  <a:pt x="2201" y="32"/>
                </a:lnTo>
                <a:lnTo>
                  <a:pt x="2206" y="33"/>
                </a:lnTo>
                <a:lnTo>
                  <a:pt x="2208" y="34"/>
                </a:lnTo>
                <a:lnTo>
                  <a:pt x="2210" y="35"/>
                </a:lnTo>
                <a:lnTo>
                  <a:pt x="2212" y="37"/>
                </a:lnTo>
                <a:lnTo>
                  <a:pt x="2214" y="38"/>
                </a:lnTo>
                <a:lnTo>
                  <a:pt x="2216" y="40"/>
                </a:lnTo>
                <a:lnTo>
                  <a:pt x="2218" y="42"/>
                </a:lnTo>
                <a:lnTo>
                  <a:pt x="2221" y="44"/>
                </a:lnTo>
                <a:lnTo>
                  <a:pt x="2224" y="45"/>
                </a:lnTo>
                <a:lnTo>
                  <a:pt x="2227" y="47"/>
                </a:lnTo>
                <a:lnTo>
                  <a:pt x="2229" y="49"/>
                </a:lnTo>
                <a:lnTo>
                  <a:pt x="2239" y="62"/>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22890" name="SMARTPenAnnotation150"/>
          <p:cNvSpPr>
            <a:spLocks/>
          </p:cNvSpPr>
          <p:nvPr/>
        </p:nvSpPr>
        <p:spPr bwMode="auto">
          <a:xfrm>
            <a:off x="4375150" y="4414838"/>
            <a:ext cx="2332038" cy="50800"/>
          </a:xfrm>
          <a:custGeom>
            <a:avLst/>
            <a:gdLst>
              <a:gd name="T0" fmla="*/ 0 w 1469"/>
              <a:gd name="T1" fmla="*/ 2147483647 h 32"/>
              <a:gd name="T2" fmla="*/ 0 w 1469"/>
              <a:gd name="T3" fmla="*/ 2147483647 h 32"/>
              <a:gd name="T4" fmla="*/ 2147483647 w 1469"/>
              <a:gd name="T5" fmla="*/ 2147483647 h 32"/>
              <a:gd name="T6" fmla="*/ 2147483647 w 1469"/>
              <a:gd name="T7" fmla="*/ 2147483647 h 32"/>
              <a:gd name="T8" fmla="*/ 2147483647 w 1469"/>
              <a:gd name="T9" fmla="*/ 2147483647 h 32"/>
              <a:gd name="T10" fmla="*/ 2147483647 w 1469"/>
              <a:gd name="T11" fmla="*/ 2147483647 h 32"/>
              <a:gd name="T12" fmla="*/ 2147483647 w 1469"/>
              <a:gd name="T13" fmla="*/ 2147483647 h 32"/>
              <a:gd name="T14" fmla="*/ 2147483647 w 1469"/>
              <a:gd name="T15" fmla="*/ 2147483647 h 32"/>
              <a:gd name="T16" fmla="*/ 2147483647 w 1469"/>
              <a:gd name="T17" fmla="*/ 2147483647 h 32"/>
              <a:gd name="T18" fmla="*/ 2147483647 w 1469"/>
              <a:gd name="T19" fmla="*/ 2147483647 h 32"/>
              <a:gd name="T20" fmla="*/ 2147483647 w 1469"/>
              <a:gd name="T21" fmla="*/ 2147483647 h 32"/>
              <a:gd name="T22" fmla="*/ 2147483647 w 1469"/>
              <a:gd name="T23" fmla="*/ 2147483647 h 32"/>
              <a:gd name="T24" fmla="*/ 2147483647 w 1469"/>
              <a:gd name="T25" fmla="*/ 2147483647 h 32"/>
              <a:gd name="T26" fmla="*/ 2147483647 w 1469"/>
              <a:gd name="T27" fmla="*/ 2147483647 h 32"/>
              <a:gd name="T28" fmla="*/ 2147483647 w 1469"/>
              <a:gd name="T29" fmla="*/ 0 h 32"/>
              <a:gd name="T30" fmla="*/ 2147483647 w 1469"/>
              <a:gd name="T31" fmla="*/ 2147483647 h 32"/>
              <a:gd name="T32" fmla="*/ 2147483647 w 1469"/>
              <a:gd name="T33" fmla="*/ 2147483647 h 32"/>
              <a:gd name="T34" fmla="*/ 2147483647 w 1469"/>
              <a:gd name="T35" fmla="*/ 2147483647 h 32"/>
              <a:gd name="T36" fmla="*/ 2147483647 w 1469"/>
              <a:gd name="T37" fmla="*/ 2147483647 h 32"/>
              <a:gd name="T38" fmla="*/ 2147483647 w 1469"/>
              <a:gd name="T39" fmla="*/ 2147483647 h 32"/>
              <a:gd name="T40" fmla="*/ 2147483647 w 1469"/>
              <a:gd name="T41" fmla="*/ 2147483647 h 32"/>
              <a:gd name="T42" fmla="*/ 2147483647 w 1469"/>
              <a:gd name="T43" fmla="*/ 2147483647 h 32"/>
              <a:gd name="T44" fmla="*/ 2147483647 w 1469"/>
              <a:gd name="T45" fmla="*/ 2147483647 h 32"/>
              <a:gd name="T46" fmla="*/ 2147483647 w 1469"/>
              <a:gd name="T47" fmla="*/ 2147483647 h 32"/>
              <a:gd name="T48" fmla="*/ 2147483647 w 1469"/>
              <a:gd name="T49" fmla="*/ 2147483647 h 32"/>
              <a:gd name="T50" fmla="*/ 2147483647 w 1469"/>
              <a:gd name="T51" fmla="*/ 2147483647 h 32"/>
              <a:gd name="T52" fmla="*/ 2147483647 w 1469"/>
              <a:gd name="T53" fmla="*/ 2147483647 h 32"/>
              <a:gd name="T54" fmla="*/ 2147483647 w 1469"/>
              <a:gd name="T55" fmla="*/ 2147483647 h 32"/>
              <a:gd name="T56" fmla="*/ 2147483647 w 1469"/>
              <a:gd name="T57" fmla="*/ 2147483647 h 32"/>
              <a:gd name="T58" fmla="*/ 2147483647 w 1469"/>
              <a:gd name="T59" fmla="*/ 2147483647 h 32"/>
              <a:gd name="T60" fmla="*/ 2147483647 w 1469"/>
              <a:gd name="T61" fmla="*/ 2147483647 h 32"/>
              <a:gd name="T62" fmla="*/ 2147483647 w 1469"/>
              <a:gd name="T63" fmla="*/ 2147483647 h 32"/>
              <a:gd name="T64" fmla="*/ 2147483647 w 1469"/>
              <a:gd name="T65" fmla="*/ 2147483647 h 32"/>
              <a:gd name="T66" fmla="*/ 2147483647 w 1469"/>
              <a:gd name="T67" fmla="*/ 2147483647 h 32"/>
              <a:gd name="T68" fmla="*/ 2147483647 w 1469"/>
              <a:gd name="T69" fmla="*/ 2147483647 h 32"/>
              <a:gd name="T70" fmla="*/ 2147483647 w 1469"/>
              <a:gd name="T71" fmla="*/ 2147483647 h 32"/>
              <a:gd name="T72" fmla="*/ 2147483647 w 1469"/>
              <a:gd name="T73" fmla="*/ 2147483647 h 32"/>
              <a:gd name="T74" fmla="*/ 2147483647 w 1469"/>
              <a:gd name="T75" fmla="*/ 2147483647 h 32"/>
              <a:gd name="T76" fmla="*/ 2147483647 w 1469"/>
              <a:gd name="T77" fmla="*/ 2147483647 h 32"/>
              <a:gd name="T78" fmla="*/ 2147483647 w 1469"/>
              <a:gd name="T79" fmla="*/ 2147483647 h 32"/>
              <a:gd name="T80" fmla="*/ 2147483647 w 1469"/>
              <a:gd name="T81" fmla="*/ 2147483647 h 32"/>
              <a:gd name="T82" fmla="*/ 2147483647 w 1469"/>
              <a:gd name="T83" fmla="*/ 2147483647 h 32"/>
              <a:gd name="T84" fmla="*/ 2147483647 w 1469"/>
              <a:gd name="T85" fmla="*/ 2147483647 h 32"/>
              <a:gd name="T86" fmla="*/ 2147483647 w 1469"/>
              <a:gd name="T87" fmla="*/ 2147483647 h 32"/>
              <a:gd name="T88" fmla="*/ 2147483647 w 1469"/>
              <a:gd name="T89" fmla="*/ 2147483647 h 32"/>
              <a:gd name="T90" fmla="*/ 2147483647 w 1469"/>
              <a:gd name="T91" fmla="*/ 2147483647 h 32"/>
              <a:gd name="T92" fmla="*/ 2147483647 w 1469"/>
              <a:gd name="T93" fmla="*/ 2147483647 h 32"/>
              <a:gd name="T94" fmla="*/ 2147483647 w 1469"/>
              <a:gd name="T95" fmla="*/ 2147483647 h 32"/>
              <a:gd name="T96" fmla="*/ 2147483647 w 1469"/>
              <a:gd name="T97" fmla="*/ 2147483647 h 32"/>
              <a:gd name="T98" fmla="*/ 2147483647 w 1469"/>
              <a:gd name="T99" fmla="*/ 2147483647 h 32"/>
              <a:gd name="T100" fmla="*/ 2147483647 w 1469"/>
              <a:gd name="T101" fmla="*/ 2147483647 h 32"/>
              <a:gd name="T102" fmla="*/ 2147483647 w 1469"/>
              <a:gd name="T103" fmla="*/ 2147483647 h 32"/>
              <a:gd name="T104" fmla="*/ 2147483647 w 1469"/>
              <a:gd name="T105" fmla="*/ 2147483647 h 32"/>
              <a:gd name="T106" fmla="*/ 2147483647 w 1469"/>
              <a:gd name="T107" fmla="*/ 2147483647 h 32"/>
              <a:gd name="T108" fmla="*/ 2147483647 w 1469"/>
              <a:gd name="T109" fmla="*/ 2147483647 h 3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69" h="32">
                <a:moveTo>
                  <a:pt x="0" y="3"/>
                </a:moveTo>
                <a:lnTo>
                  <a:pt x="0" y="6"/>
                </a:lnTo>
                <a:lnTo>
                  <a:pt x="1" y="7"/>
                </a:lnTo>
                <a:lnTo>
                  <a:pt x="2" y="8"/>
                </a:lnTo>
                <a:lnTo>
                  <a:pt x="3" y="8"/>
                </a:lnTo>
                <a:lnTo>
                  <a:pt x="11" y="9"/>
                </a:lnTo>
                <a:lnTo>
                  <a:pt x="14" y="8"/>
                </a:lnTo>
                <a:lnTo>
                  <a:pt x="18" y="7"/>
                </a:lnTo>
                <a:lnTo>
                  <a:pt x="21" y="6"/>
                </a:lnTo>
                <a:lnTo>
                  <a:pt x="24" y="5"/>
                </a:lnTo>
                <a:lnTo>
                  <a:pt x="29" y="4"/>
                </a:lnTo>
                <a:lnTo>
                  <a:pt x="45" y="4"/>
                </a:lnTo>
                <a:lnTo>
                  <a:pt x="52" y="3"/>
                </a:lnTo>
                <a:lnTo>
                  <a:pt x="60" y="2"/>
                </a:lnTo>
                <a:lnTo>
                  <a:pt x="68" y="0"/>
                </a:lnTo>
                <a:lnTo>
                  <a:pt x="91" y="1"/>
                </a:lnTo>
                <a:lnTo>
                  <a:pt x="114" y="2"/>
                </a:lnTo>
                <a:lnTo>
                  <a:pt x="143" y="3"/>
                </a:lnTo>
                <a:lnTo>
                  <a:pt x="237" y="3"/>
                </a:lnTo>
                <a:lnTo>
                  <a:pt x="354" y="8"/>
                </a:lnTo>
                <a:lnTo>
                  <a:pt x="400" y="9"/>
                </a:lnTo>
                <a:lnTo>
                  <a:pt x="589" y="10"/>
                </a:lnTo>
                <a:lnTo>
                  <a:pt x="714" y="14"/>
                </a:lnTo>
                <a:lnTo>
                  <a:pt x="729" y="15"/>
                </a:lnTo>
                <a:lnTo>
                  <a:pt x="741" y="16"/>
                </a:lnTo>
                <a:lnTo>
                  <a:pt x="753" y="17"/>
                </a:lnTo>
                <a:lnTo>
                  <a:pt x="765" y="18"/>
                </a:lnTo>
                <a:lnTo>
                  <a:pt x="776" y="19"/>
                </a:lnTo>
                <a:lnTo>
                  <a:pt x="787" y="19"/>
                </a:lnTo>
                <a:lnTo>
                  <a:pt x="818" y="22"/>
                </a:lnTo>
                <a:lnTo>
                  <a:pt x="836" y="23"/>
                </a:lnTo>
                <a:lnTo>
                  <a:pt x="852" y="24"/>
                </a:lnTo>
                <a:lnTo>
                  <a:pt x="1013" y="30"/>
                </a:lnTo>
                <a:lnTo>
                  <a:pt x="1048" y="31"/>
                </a:lnTo>
                <a:lnTo>
                  <a:pt x="1086" y="31"/>
                </a:lnTo>
                <a:lnTo>
                  <a:pt x="1103" y="31"/>
                </a:lnTo>
                <a:lnTo>
                  <a:pt x="1118" y="30"/>
                </a:lnTo>
                <a:lnTo>
                  <a:pt x="1132" y="28"/>
                </a:lnTo>
                <a:lnTo>
                  <a:pt x="1147" y="28"/>
                </a:lnTo>
                <a:lnTo>
                  <a:pt x="1181" y="27"/>
                </a:lnTo>
                <a:lnTo>
                  <a:pt x="1220" y="26"/>
                </a:lnTo>
                <a:lnTo>
                  <a:pt x="1231" y="25"/>
                </a:lnTo>
                <a:lnTo>
                  <a:pt x="1241" y="24"/>
                </a:lnTo>
                <a:lnTo>
                  <a:pt x="1332" y="13"/>
                </a:lnTo>
                <a:lnTo>
                  <a:pt x="1345" y="11"/>
                </a:lnTo>
                <a:lnTo>
                  <a:pt x="1355" y="11"/>
                </a:lnTo>
                <a:lnTo>
                  <a:pt x="1373" y="10"/>
                </a:lnTo>
                <a:lnTo>
                  <a:pt x="1403" y="9"/>
                </a:lnTo>
                <a:lnTo>
                  <a:pt x="1408" y="8"/>
                </a:lnTo>
                <a:lnTo>
                  <a:pt x="1413" y="7"/>
                </a:lnTo>
                <a:lnTo>
                  <a:pt x="1418" y="6"/>
                </a:lnTo>
                <a:lnTo>
                  <a:pt x="1423" y="5"/>
                </a:lnTo>
                <a:lnTo>
                  <a:pt x="1428" y="5"/>
                </a:lnTo>
                <a:lnTo>
                  <a:pt x="1444" y="4"/>
                </a:lnTo>
                <a:lnTo>
                  <a:pt x="1468" y="3"/>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22891" name="SMARTPenAnnotation151"/>
          <p:cNvSpPr>
            <a:spLocks/>
          </p:cNvSpPr>
          <p:nvPr/>
        </p:nvSpPr>
        <p:spPr bwMode="auto">
          <a:xfrm>
            <a:off x="4384675" y="4822825"/>
            <a:ext cx="3127375" cy="73025"/>
          </a:xfrm>
          <a:custGeom>
            <a:avLst/>
            <a:gdLst>
              <a:gd name="T0" fmla="*/ 0 w 1970"/>
              <a:gd name="T1" fmla="*/ 2147483647 h 46"/>
              <a:gd name="T2" fmla="*/ 2147483647 w 1970"/>
              <a:gd name="T3" fmla="*/ 2147483647 h 46"/>
              <a:gd name="T4" fmla="*/ 2147483647 w 1970"/>
              <a:gd name="T5" fmla="*/ 2147483647 h 46"/>
              <a:gd name="T6" fmla="*/ 2147483647 w 1970"/>
              <a:gd name="T7" fmla="*/ 2147483647 h 46"/>
              <a:gd name="T8" fmla="*/ 2147483647 w 1970"/>
              <a:gd name="T9" fmla="*/ 2147483647 h 46"/>
              <a:gd name="T10" fmla="*/ 2147483647 w 1970"/>
              <a:gd name="T11" fmla="*/ 2147483647 h 46"/>
              <a:gd name="T12" fmla="*/ 2147483647 w 1970"/>
              <a:gd name="T13" fmla="*/ 2147483647 h 46"/>
              <a:gd name="T14" fmla="*/ 2147483647 w 1970"/>
              <a:gd name="T15" fmla="*/ 2147483647 h 46"/>
              <a:gd name="T16" fmla="*/ 2147483647 w 1970"/>
              <a:gd name="T17" fmla="*/ 2147483647 h 46"/>
              <a:gd name="T18" fmla="*/ 2147483647 w 1970"/>
              <a:gd name="T19" fmla="*/ 2147483647 h 46"/>
              <a:gd name="T20" fmla="*/ 2147483647 w 1970"/>
              <a:gd name="T21" fmla="*/ 2147483647 h 46"/>
              <a:gd name="T22" fmla="*/ 2147483647 w 1970"/>
              <a:gd name="T23" fmla="*/ 2147483647 h 46"/>
              <a:gd name="T24" fmla="*/ 2147483647 w 1970"/>
              <a:gd name="T25" fmla="*/ 2147483647 h 46"/>
              <a:gd name="T26" fmla="*/ 2147483647 w 1970"/>
              <a:gd name="T27" fmla="*/ 2147483647 h 46"/>
              <a:gd name="T28" fmla="*/ 2147483647 w 1970"/>
              <a:gd name="T29" fmla="*/ 2147483647 h 46"/>
              <a:gd name="T30" fmla="*/ 2147483647 w 1970"/>
              <a:gd name="T31" fmla="*/ 2147483647 h 46"/>
              <a:gd name="T32" fmla="*/ 2147483647 w 1970"/>
              <a:gd name="T33" fmla="*/ 2147483647 h 46"/>
              <a:gd name="T34" fmla="*/ 2147483647 w 1970"/>
              <a:gd name="T35" fmla="*/ 2147483647 h 46"/>
              <a:gd name="T36" fmla="*/ 2147483647 w 1970"/>
              <a:gd name="T37" fmla="*/ 2147483647 h 46"/>
              <a:gd name="T38" fmla="*/ 2147483647 w 1970"/>
              <a:gd name="T39" fmla="*/ 2147483647 h 46"/>
              <a:gd name="T40" fmla="*/ 2147483647 w 1970"/>
              <a:gd name="T41" fmla="*/ 2147483647 h 46"/>
              <a:gd name="T42" fmla="*/ 2147483647 w 1970"/>
              <a:gd name="T43" fmla="*/ 0 h 46"/>
              <a:gd name="T44" fmla="*/ 2147483647 w 1970"/>
              <a:gd name="T45" fmla="*/ 0 h 46"/>
              <a:gd name="T46" fmla="*/ 2147483647 w 1970"/>
              <a:gd name="T47" fmla="*/ 2147483647 h 46"/>
              <a:gd name="T48" fmla="*/ 2147483647 w 1970"/>
              <a:gd name="T49" fmla="*/ 2147483647 h 46"/>
              <a:gd name="T50" fmla="*/ 2147483647 w 1970"/>
              <a:gd name="T51" fmla="*/ 2147483647 h 46"/>
              <a:gd name="T52" fmla="*/ 2147483647 w 1970"/>
              <a:gd name="T53" fmla="*/ 2147483647 h 46"/>
              <a:gd name="T54" fmla="*/ 2147483647 w 1970"/>
              <a:gd name="T55" fmla="*/ 2147483647 h 46"/>
              <a:gd name="T56" fmla="*/ 2147483647 w 1970"/>
              <a:gd name="T57" fmla="*/ 2147483647 h 46"/>
              <a:gd name="T58" fmla="*/ 2147483647 w 1970"/>
              <a:gd name="T59" fmla="*/ 2147483647 h 46"/>
              <a:gd name="T60" fmla="*/ 2147483647 w 1970"/>
              <a:gd name="T61" fmla="*/ 2147483647 h 46"/>
              <a:gd name="T62" fmla="*/ 2147483647 w 1970"/>
              <a:gd name="T63" fmla="*/ 2147483647 h 46"/>
              <a:gd name="T64" fmla="*/ 2147483647 w 1970"/>
              <a:gd name="T65" fmla="*/ 2147483647 h 46"/>
              <a:gd name="T66" fmla="*/ 2147483647 w 1970"/>
              <a:gd name="T67" fmla="*/ 2147483647 h 46"/>
              <a:gd name="T68" fmla="*/ 2147483647 w 1970"/>
              <a:gd name="T69" fmla="*/ 2147483647 h 46"/>
              <a:gd name="T70" fmla="*/ 2147483647 w 1970"/>
              <a:gd name="T71" fmla="*/ 2147483647 h 46"/>
              <a:gd name="T72" fmla="*/ 2147483647 w 1970"/>
              <a:gd name="T73" fmla="*/ 2147483647 h 46"/>
              <a:gd name="T74" fmla="*/ 2147483647 w 1970"/>
              <a:gd name="T75" fmla="*/ 2147483647 h 46"/>
              <a:gd name="T76" fmla="*/ 2147483647 w 1970"/>
              <a:gd name="T77" fmla="*/ 2147483647 h 46"/>
              <a:gd name="T78" fmla="*/ 2147483647 w 1970"/>
              <a:gd name="T79" fmla="*/ 2147483647 h 46"/>
              <a:gd name="T80" fmla="*/ 2147483647 w 1970"/>
              <a:gd name="T81" fmla="*/ 2147483647 h 46"/>
              <a:gd name="T82" fmla="*/ 2147483647 w 1970"/>
              <a:gd name="T83" fmla="*/ 2147483647 h 46"/>
              <a:gd name="T84" fmla="*/ 2147483647 w 1970"/>
              <a:gd name="T85" fmla="*/ 2147483647 h 46"/>
              <a:gd name="T86" fmla="*/ 2147483647 w 1970"/>
              <a:gd name="T87" fmla="*/ 2147483647 h 46"/>
              <a:gd name="T88" fmla="*/ 2147483647 w 1970"/>
              <a:gd name="T89" fmla="*/ 2147483647 h 46"/>
              <a:gd name="T90" fmla="*/ 2147483647 w 1970"/>
              <a:gd name="T91" fmla="*/ 2147483647 h 46"/>
              <a:gd name="T92" fmla="*/ 2147483647 w 1970"/>
              <a:gd name="T93" fmla="*/ 2147483647 h 46"/>
              <a:gd name="T94" fmla="*/ 2147483647 w 1970"/>
              <a:gd name="T95" fmla="*/ 2147483647 h 46"/>
              <a:gd name="T96" fmla="*/ 2147483647 w 1970"/>
              <a:gd name="T97" fmla="*/ 2147483647 h 46"/>
              <a:gd name="T98" fmla="*/ 2147483647 w 1970"/>
              <a:gd name="T99" fmla="*/ 2147483647 h 46"/>
              <a:gd name="T100" fmla="*/ 2147483647 w 1970"/>
              <a:gd name="T101" fmla="*/ 2147483647 h 46"/>
              <a:gd name="T102" fmla="*/ 2147483647 w 1970"/>
              <a:gd name="T103" fmla="*/ 2147483647 h 46"/>
              <a:gd name="T104" fmla="*/ 2147483647 w 1970"/>
              <a:gd name="T105" fmla="*/ 2147483647 h 46"/>
              <a:gd name="T106" fmla="*/ 2147483647 w 1970"/>
              <a:gd name="T107" fmla="*/ 2147483647 h 4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970" h="46">
                <a:moveTo>
                  <a:pt x="0" y="22"/>
                </a:moveTo>
                <a:lnTo>
                  <a:pt x="13" y="21"/>
                </a:lnTo>
                <a:lnTo>
                  <a:pt x="18" y="20"/>
                </a:lnTo>
                <a:lnTo>
                  <a:pt x="23" y="19"/>
                </a:lnTo>
                <a:lnTo>
                  <a:pt x="28" y="18"/>
                </a:lnTo>
                <a:lnTo>
                  <a:pt x="37" y="17"/>
                </a:lnTo>
                <a:lnTo>
                  <a:pt x="66" y="14"/>
                </a:lnTo>
                <a:lnTo>
                  <a:pt x="76" y="13"/>
                </a:lnTo>
                <a:lnTo>
                  <a:pt x="99" y="12"/>
                </a:lnTo>
                <a:lnTo>
                  <a:pt x="105" y="13"/>
                </a:lnTo>
                <a:lnTo>
                  <a:pt x="111" y="14"/>
                </a:lnTo>
                <a:lnTo>
                  <a:pt x="123" y="14"/>
                </a:lnTo>
                <a:lnTo>
                  <a:pt x="129" y="13"/>
                </a:lnTo>
                <a:lnTo>
                  <a:pt x="149" y="11"/>
                </a:lnTo>
                <a:lnTo>
                  <a:pt x="205" y="7"/>
                </a:lnTo>
                <a:lnTo>
                  <a:pt x="236" y="6"/>
                </a:lnTo>
                <a:lnTo>
                  <a:pt x="292" y="5"/>
                </a:lnTo>
                <a:lnTo>
                  <a:pt x="334" y="5"/>
                </a:lnTo>
                <a:lnTo>
                  <a:pt x="342" y="3"/>
                </a:lnTo>
                <a:lnTo>
                  <a:pt x="350" y="2"/>
                </a:lnTo>
                <a:lnTo>
                  <a:pt x="358" y="1"/>
                </a:lnTo>
                <a:lnTo>
                  <a:pt x="387" y="0"/>
                </a:lnTo>
                <a:lnTo>
                  <a:pt x="451" y="0"/>
                </a:lnTo>
                <a:lnTo>
                  <a:pt x="599" y="5"/>
                </a:lnTo>
                <a:lnTo>
                  <a:pt x="972" y="5"/>
                </a:lnTo>
                <a:lnTo>
                  <a:pt x="983" y="6"/>
                </a:lnTo>
                <a:lnTo>
                  <a:pt x="993" y="7"/>
                </a:lnTo>
                <a:lnTo>
                  <a:pt x="1004" y="8"/>
                </a:lnTo>
                <a:lnTo>
                  <a:pt x="1017" y="9"/>
                </a:lnTo>
                <a:lnTo>
                  <a:pt x="1065" y="10"/>
                </a:lnTo>
                <a:lnTo>
                  <a:pt x="1290" y="11"/>
                </a:lnTo>
                <a:lnTo>
                  <a:pt x="1399" y="16"/>
                </a:lnTo>
                <a:lnTo>
                  <a:pt x="1415" y="16"/>
                </a:lnTo>
                <a:lnTo>
                  <a:pt x="1461" y="20"/>
                </a:lnTo>
                <a:lnTo>
                  <a:pt x="1495" y="21"/>
                </a:lnTo>
                <a:lnTo>
                  <a:pt x="1521" y="22"/>
                </a:lnTo>
                <a:lnTo>
                  <a:pt x="1531" y="24"/>
                </a:lnTo>
                <a:lnTo>
                  <a:pt x="1540" y="25"/>
                </a:lnTo>
                <a:lnTo>
                  <a:pt x="1549" y="26"/>
                </a:lnTo>
                <a:lnTo>
                  <a:pt x="1579" y="27"/>
                </a:lnTo>
                <a:lnTo>
                  <a:pt x="1872" y="28"/>
                </a:lnTo>
                <a:lnTo>
                  <a:pt x="1878" y="28"/>
                </a:lnTo>
                <a:lnTo>
                  <a:pt x="1884" y="29"/>
                </a:lnTo>
                <a:lnTo>
                  <a:pt x="1890" y="31"/>
                </a:lnTo>
                <a:lnTo>
                  <a:pt x="1895" y="31"/>
                </a:lnTo>
                <a:lnTo>
                  <a:pt x="1908" y="33"/>
                </a:lnTo>
                <a:lnTo>
                  <a:pt x="1934" y="34"/>
                </a:lnTo>
                <a:lnTo>
                  <a:pt x="1939" y="35"/>
                </a:lnTo>
                <a:lnTo>
                  <a:pt x="1945" y="36"/>
                </a:lnTo>
                <a:lnTo>
                  <a:pt x="1950" y="38"/>
                </a:lnTo>
                <a:lnTo>
                  <a:pt x="1954" y="39"/>
                </a:lnTo>
                <a:lnTo>
                  <a:pt x="1961" y="43"/>
                </a:lnTo>
                <a:lnTo>
                  <a:pt x="1964" y="44"/>
                </a:lnTo>
                <a:lnTo>
                  <a:pt x="1969" y="45"/>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22892" name="SMARTPenAnnotation152"/>
          <p:cNvSpPr>
            <a:spLocks/>
          </p:cNvSpPr>
          <p:nvPr/>
        </p:nvSpPr>
        <p:spPr bwMode="auto">
          <a:xfrm>
            <a:off x="7510463" y="4894263"/>
            <a:ext cx="3175" cy="1587"/>
          </a:xfrm>
          <a:custGeom>
            <a:avLst/>
            <a:gdLst>
              <a:gd name="T0" fmla="*/ 0 w 2"/>
              <a:gd name="T1" fmla="*/ 0 h 1"/>
              <a:gd name="T2" fmla="*/ 2147483647 w 2"/>
              <a:gd name="T3" fmla="*/ 0 h 1"/>
              <a:gd name="T4" fmla="*/ 0 w 2"/>
              <a:gd name="T5" fmla="*/ 0 h 1"/>
              <a:gd name="T6" fmla="*/ 0 60000 65536"/>
              <a:gd name="T7" fmla="*/ 0 60000 65536"/>
              <a:gd name="T8" fmla="*/ 0 60000 65536"/>
            </a:gdLst>
            <a:ahLst/>
            <a:cxnLst>
              <a:cxn ang="T6">
                <a:pos x="T0" y="T1"/>
              </a:cxn>
              <a:cxn ang="T7">
                <a:pos x="T2" y="T3"/>
              </a:cxn>
              <a:cxn ang="T8">
                <a:pos x="T4" y="T5"/>
              </a:cxn>
            </a:cxnLst>
            <a:rect l="0" t="0" r="r" b="b"/>
            <a:pathLst>
              <a:path w="2" h="1">
                <a:moveTo>
                  <a:pt x="0" y="0"/>
                </a:moveTo>
                <a:lnTo>
                  <a:pt x="1" y="0"/>
                </a:lnTo>
                <a:lnTo>
                  <a:pt x="0" y="0"/>
                </a:lnTo>
                <a:close/>
              </a:path>
            </a:pathLst>
          </a:custGeom>
          <a:noFill/>
          <a:ln w="38100" cap="flat">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22893" name="SMARTPenAnnotation153"/>
          <p:cNvSpPr>
            <a:spLocks/>
          </p:cNvSpPr>
          <p:nvPr/>
        </p:nvSpPr>
        <p:spPr bwMode="auto">
          <a:xfrm>
            <a:off x="4500563" y="5268913"/>
            <a:ext cx="3413125" cy="77787"/>
          </a:xfrm>
          <a:custGeom>
            <a:avLst/>
            <a:gdLst>
              <a:gd name="T0" fmla="*/ 2147483647 w 2150"/>
              <a:gd name="T1" fmla="*/ 2147483647 h 49"/>
              <a:gd name="T2" fmla="*/ 2147483647 w 2150"/>
              <a:gd name="T3" fmla="*/ 2147483647 h 49"/>
              <a:gd name="T4" fmla="*/ 2147483647 w 2150"/>
              <a:gd name="T5" fmla="*/ 2147483647 h 49"/>
              <a:gd name="T6" fmla="*/ 2147483647 w 2150"/>
              <a:gd name="T7" fmla="*/ 2147483647 h 49"/>
              <a:gd name="T8" fmla="*/ 2147483647 w 2150"/>
              <a:gd name="T9" fmla="*/ 2147483647 h 49"/>
              <a:gd name="T10" fmla="*/ 2147483647 w 2150"/>
              <a:gd name="T11" fmla="*/ 2147483647 h 49"/>
              <a:gd name="T12" fmla="*/ 2147483647 w 2150"/>
              <a:gd name="T13" fmla="*/ 2147483647 h 49"/>
              <a:gd name="T14" fmla="*/ 2147483647 w 2150"/>
              <a:gd name="T15" fmla="*/ 2147483647 h 49"/>
              <a:gd name="T16" fmla="*/ 2147483647 w 2150"/>
              <a:gd name="T17" fmla="*/ 2147483647 h 49"/>
              <a:gd name="T18" fmla="*/ 2147483647 w 2150"/>
              <a:gd name="T19" fmla="*/ 2147483647 h 49"/>
              <a:gd name="T20" fmla="*/ 2147483647 w 2150"/>
              <a:gd name="T21" fmla="*/ 2147483647 h 49"/>
              <a:gd name="T22" fmla="*/ 2147483647 w 2150"/>
              <a:gd name="T23" fmla="*/ 0 h 49"/>
              <a:gd name="T24" fmla="*/ 2147483647 w 2150"/>
              <a:gd name="T25" fmla="*/ 0 h 49"/>
              <a:gd name="T26" fmla="*/ 2147483647 w 2150"/>
              <a:gd name="T27" fmla="*/ 2147483647 h 49"/>
              <a:gd name="T28" fmla="*/ 2147483647 w 2150"/>
              <a:gd name="T29" fmla="*/ 2147483647 h 49"/>
              <a:gd name="T30" fmla="*/ 2147483647 w 2150"/>
              <a:gd name="T31" fmla="*/ 2147483647 h 49"/>
              <a:gd name="T32" fmla="*/ 2147483647 w 2150"/>
              <a:gd name="T33" fmla="*/ 2147483647 h 49"/>
              <a:gd name="T34" fmla="*/ 2147483647 w 2150"/>
              <a:gd name="T35" fmla="*/ 2147483647 h 49"/>
              <a:gd name="T36" fmla="*/ 2147483647 w 2150"/>
              <a:gd name="T37" fmla="*/ 2147483647 h 49"/>
              <a:gd name="T38" fmla="*/ 2147483647 w 2150"/>
              <a:gd name="T39" fmla="*/ 2147483647 h 49"/>
              <a:gd name="T40" fmla="*/ 2147483647 w 2150"/>
              <a:gd name="T41" fmla="*/ 2147483647 h 49"/>
              <a:gd name="T42" fmla="*/ 2147483647 w 2150"/>
              <a:gd name="T43" fmla="*/ 2147483647 h 49"/>
              <a:gd name="T44" fmla="*/ 2147483647 w 2150"/>
              <a:gd name="T45" fmla="*/ 2147483647 h 49"/>
              <a:gd name="T46" fmla="*/ 2147483647 w 2150"/>
              <a:gd name="T47" fmla="*/ 2147483647 h 49"/>
              <a:gd name="T48" fmla="*/ 2147483647 w 2150"/>
              <a:gd name="T49" fmla="*/ 2147483647 h 49"/>
              <a:gd name="T50" fmla="*/ 2147483647 w 2150"/>
              <a:gd name="T51" fmla="*/ 2147483647 h 49"/>
              <a:gd name="T52" fmla="*/ 2147483647 w 2150"/>
              <a:gd name="T53" fmla="*/ 2147483647 h 49"/>
              <a:gd name="T54" fmla="*/ 2147483647 w 2150"/>
              <a:gd name="T55" fmla="*/ 2147483647 h 49"/>
              <a:gd name="T56" fmla="*/ 2147483647 w 2150"/>
              <a:gd name="T57" fmla="*/ 2147483647 h 49"/>
              <a:gd name="T58" fmla="*/ 2147483647 w 2150"/>
              <a:gd name="T59" fmla="*/ 2147483647 h 49"/>
              <a:gd name="T60" fmla="*/ 2147483647 w 2150"/>
              <a:gd name="T61" fmla="*/ 2147483647 h 49"/>
              <a:gd name="T62" fmla="*/ 2147483647 w 2150"/>
              <a:gd name="T63" fmla="*/ 2147483647 h 49"/>
              <a:gd name="T64" fmla="*/ 2147483647 w 2150"/>
              <a:gd name="T65" fmla="*/ 2147483647 h 49"/>
              <a:gd name="T66" fmla="*/ 2147483647 w 2150"/>
              <a:gd name="T67" fmla="*/ 2147483647 h 49"/>
              <a:gd name="T68" fmla="*/ 2147483647 w 2150"/>
              <a:gd name="T69" fmla="*/ 0 h 49"/>
              <a:gd name="T70" fmla="*/ 2147483647 w 2150"/>
              <a:gd name="T71" fmla="*/ 0 h 49"/>
              <a:gd name="T72" fmla="*/ 2147483647 w 2150"/>
              <a:gd name="T73" fmla="*/ 2147483647 h 49"/>
              <a:gd name="T74" fmla="*/ 2147483647 w 2150"/>
              <a:gd name="T75" fmla="*/ 2147483647 h 49"/>
              <a:gd name="T76" fmla="*/ 2147483647 w 2150"/>
              <a:gd name="T77" fmla="*/ 2147483647 h 49"/>
              <a:gd name="T78" fmla="*/ 2147483647 w 2150"/>
              <a:gd name="T79" fmla="*/ 2147483647 h 49"/>
              <a:gd name="T80" fmla="*/ 2147483647 w 2150"/>
              <a:gd name="T81" fmla="*/ 2147483647 h 49"/>
              <a:gd name="T82" fmla="*/ 2147483647 w 2150"/>
              <a:gd name="T83" fmla="*/ 2147483647 h 49"/>
              <a:gd name="T84" fmla="*/ 2147483647 w 2150"/>
              <a:gd name="T85" fmla="*/ 2147483647 h 4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50" h="49">
                <a:moveTo>
                  <a:pt x="0" y="39"/>
                </a:moveTo>
                <a:lnTo>
                  <a:pt x="19" y="44"/>
                </a:lnTo>
                <a:lnTo>
                  <a:pt x="31" y="45"/>
                </a:lnTo>
                <a:lnTo>
                  <a:pt x="34" y="46"/>
                </a:lnTo>
                <a:lnTo>
                  <a:pt x="38" y="48"/>
                </a:lnTo>
                <a:lnTo>
                  <a:pt x="42" y="48"/>
                </a:lnTo>
                <a:lnTo>
                  <a:pt x="52" y="47"/>
                </a:lnTo>
                <a:lnTo>
                  <a:pt x="71" y="42"/>
                </a:lnTo>
                <a:lnTo>
                  <a:pt x="83" y="39"/>
                </a:lnTo>
                <a:lnTo>
                  <a:pt x="93" y="37"/>
                </a:lnTo>
                <a:lnTo>
                  <a:pt x="109" y="32"/>
                </a:lnTo>
                <a:lnTo>
                  <a:pt x="118" y="30"/>
                </a:lnTo>
                <a:lnTo>
                  <a:pt x="129" y="28"/>
                </a:lnTo>
                <a:lnTo>
                  <a:pt x="140" y="26"/>
                </a:lnTo>
                <a:lnTo>
                  <a:pt x="150" y="24"/>
                </a:lnTo>
                <a:lnTo>
                  <a:pt x="158" y="22"/>
                </a:lnTo>
                <a:lnTo>
                  <a:pt x="210" y="9"/>
                </a:lnTo>
                <a:lnTo>
                  <a:pt x="221" y="8"/>
                </a:lnTo>
                <a:lnTo>
                  <a:pt x="247" y="6"/>
                </a:lnTo>
                <a:lnTo>
                  <a:pt x="259" y="5"/>
                </a:lnTo>
                <a:lnTo>
                  <a:pt x="270" y="4"/>
                </a:lnTo>
                <a:lnTo>
                  <a:pt x="279" y="3"/>
                </a:lnTo>
                <a:lnTo>
                  <a:pt x="288" y="2"/>
                </a:lnTo>
                <a:lnTo>
                  <a:pt x="313" y="0"/>
                </a:lnTo>
                <a:lnTo>
                  <a:pt x="370" y="0"/>
                </a:lnTo>
                <a:lnTo>
                  <a:pt x="469" y="0"/>
                </a:lnTo>
                <a:lnTo>
                  <a:pt x="488" y="0"/>
                </a:lnTo>
                <a:lnTo>
                  <a:pt x="504" y="1"/>
                </a:lnTo>
                <a:lnTo>
                  <a:pt x="518" y="3"/>
                </a:lnTo>
                <a:lnTo>
                  <a:pt x="542" y="4"/>
                </a:lnTo>
                <a:lnTo>
                  <a:pt x="600" y="6"/>
                </a:lnTo>
                <a:lnTo>
                  <a:pt x="649" y="9"/>
                </a:lnTo>
                <a:lnTo>
                  <a:pt x="700" y="11"/>
                </a:lnTo>
                <a:lnTo>
                  <a:pt x="721" y="11"/>
                </a:lnTo>
                <a:lnTo>
                  <a:pt x="732" y="13"/>
                </a:lnTo>
                <a:lnTo>
                  <a:pt x="743" y="14"/>
                </a:lnTo>
                <a:lnTo>
                  <a:pt x="765" y="15"/>
                </a:lnTo>
                <a:lnTo>
                  <a:pt x="791" y="17"/>
                </a:lnTo>
                <a:lnTo>
                  <a:pt x="844" y="20"/>
                </a:lnTo>
                <a:lnTo>
                  <a:pt x="886" y="22"/>
                </a:lnTo>
                <a:lnTo>
                  <a:pt x="963" y="22"/>
                </a:lnTo>
                <a:lnTo>
                  <a:pt x="983" y="23"/>
                </a:lnTo>
                <a:lnTo>
                  <a:pt x="1026" y="25"/>
                </a:lnTo>
                <a:lnTo>
                  <a:pt x="1044" y="27"/>
                </a:lnTo>
                <a:lnTo>
                  <a:pt x="1060" y="28"/>
                </a:lnTo>
                <a:lnTo>
                  <a:pt x="1074" y="30"/>
                </a:lnTo>
                <a:lnTo>
                  <a:pt x="1087" y="31"/>
                </a:lnTo>
                <a:lnTo>
                  <a:pt x="1112" y="32"/>
                </a:lnTo>
                <a:lnTo>
                  <a:pt x="1165" y="34"/>
                </a:lnTo>
                <a:lnTo>
                  <a:pt x="1235" y="37"/>
                </a:lnTo>
                <a:lnTo>
                  <a:pt x="1286" y="39"/>
                </a:lnTo>
                <a:lnTo>
                  <a:pt x="1420" y="39"/>
                </a:lnTo>
                <a:lnTo>
                  <a:pt x="1446" y="38"/>
                </a:lnTo>
                <a:lnTo>
                  <a:pt x="1512" y="33"/>
                </a:lnTo>
                <a:lnTo>
                  <a:pt x="1577" y="27"/>
                </a:lnTo>
                <a:lnTo>
                  <a:pt x="1632" y="21"/>
                </a:lnTo>
                <a:lnTo>
                  <a:pt x="1651" y="20"/>
                </a:lnTo>
                <a:lnTo>
                  <a:pt x="1667" y="19"/>
                </a:lnTo>
                <a:lnTo>
                  <a:pt x="1681" y="17"/>
                </a:lnTo>
                <a:lnTo>
                  <a:pt x="1693" y="16"/>
                </a:lnTo>
                <a:lnTo>
                  <a:pt x="1704" y="14"/>
                </a:lnTo>
                <a:lnTo>
                  <a:pt x="1725" y="11"/>
                </a:lnTo>
                <a:lnTo>
                  <a:pt x="1735" y="9"/>
                </a:lnTo>
                <a:lnTo>
                  <a:pt x="1745" y="8"/>
                </a:lnTo>
                <a:lnTo>
                  <a:pt x="1764" y="6"/>
                </a:lnTo>
                <a:lnTo>
                  <a:pt x="1802" y="5"/>
                </a:lnTo>
                <a:lnTo>
                  <a:pt x="1811" y="4"/>
                </a:lnTo>
                <a:lnTo>
                  <a:pt x="1821" y="2"/>
                </a:lnTo>
                <a:lnTo>
                  <a:pt x="1829" y="2"/>
                </a:lnTo>
                <a:lnTo>
                  <a:pt x="1863" y="0"/>
                </a:lnTo>
                <a:lnTo>
                  <a:pt x="1992" y="0"/>
                </a:lnTo>
                <a:lnTo>
                  <a:pt x="2004" y="0"/>
                </a:lnTo>
                <a:lnTo>
                  <a:pt x="2047" y="4"/>
                </a:lnTo>
                <a:lnTo>
                  <a:pt x="2070" y="5"/>
                </a:lnTo>
                <a:lnTo>
                  <a:pt x="2081" y="5"/>
                </a:lnTo>
                <a:lnTo>
                  <a:pt x="2093" y="7"/>
                </a:lnTo>
                <a:lnTo>
                  <a:pt x="2112" y="9"/>
                </a:lnTo>
                <a:lnTo>
                  <a:pt x="2123" y="10"/>
                </a:lnTo>
                <a:lnTo>
                  <a:pt x="2126" y="11"/>
                </a:lnTo>
                <a:lnTo>
                  <a:pt x="2129" y="12"/>
                </a:lnTo>
                <a:lnTo>
                  <a:pt x="2132" y="14"/>
                </a:lnTo>
                <a:lnTo>
                  <a:pt x="2135" y="15"/>
                </a:lnTo>
                <a:lnTo>
                  <a:pt x="2139" y="16"/>
                </a:lnTo>
                <a:lnTo>
                  <a:pt x="2141" y="17"/>
                </a:lnTo>
                <a:lnTo>
                  <a:pt x="2143" y="18"/>
                </a:lnTo>
                <a:lnTo>
                  <a:pt x="2149" y="22"/>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22894" name="SMARTPenAnnotation154"/>
          <p:cNvSpPr>
            <a:spLocks/>
          </p:cNvSpPr>
          <p:nvPr/>
        </p:nvSpPr>
        <p:spPr bwMode="auto">
          <a:xfrm>
            <a:off x="4224338" y="5715000"/>
            <a:ext cx="1223962" cy="82550"/>
          </a:xfrm>
          <a:custGeom>
            <a:avLst/>
            <a:gdLst>
              <a:gd name="T0" fmla="*/ 0 w 771"/>
              <a:gd name="T1" fmla="*/ 2147483647 h 52"/>
              <a:gd name="T2" fmla="*/ 2147483647 w 771"/>
              <a:gd name="T3" fmla="*/ 2147483647 h 52"/>
              <a:gd name="T4" fmla="*/ 2147483647 w 771"/>
              <a:gd name="T5" fmla="*/ 2147483647 h 52"/>
              <a:gd name="T6" fmla="*/ 2147483647 w 771"/>
              <a:gd name="T7" fmla="*/ 2147483647 h 52"/>
              <a:gd name="T8" fmla="*/ 2147483647 w 771"/>
              <a:gd name="T9" fmla="*/ 2147483647 h 52"/>
              <a:gd name="T10" fmla="*/ 2147483647 w 771"/>
              <a:gd name="T11" fmla="*/ 2147483647 h 52"/>
              <a:gd name="T12" fmla="*/ 2147483647 w 771"/>
              <a:gd name="T13" fmla="*/ 2147483647 h 52"/>
              <a:gd name="T14" fmla="*/ 2147483647 w 771"/>
              <a:gd name="T15" fmla="*/ 2147483647 h 52"/>
              <a:gd name="T16" fmla="*/ 2147483647 w 771"/>
              <a:gd name="T17" fmla="*/ 2147483647 h 52"/>
              <a:gd name="T18" fmla="*/ 2147483647 w 771"/>
              <a:gd name="T19" fmla="*/ 2147483647 h 52"/>
              <a:gd name="T20" fmla="*/ 2147483647 w 771"/>
              <a:gd name="T21" fmla="*/ 2147483647 h 52"/>
              <a:gd name="T22" fmla="*/ 2147483647 w 771"/>
              <a:gd name="T23" fmla="*/ 2147483647 h 52"/>
              <a:gd name="T24" fmla="*/ 2147483647 w 771"/>
              <a:gd name="T25" fmla="*/ 2147483647 h 52"/>
              <a:gd name="T26" fmla="*/ 2147483647 w 771"/>
              <a:gd name="T27" fmla="*/ 2147483647 h 52"/>
              <a:gd name="T28" fmla="*/ 2147483647 w 771"/>
              <a:gd name="T29" fmla="*/ 2147483647 h 52"/>
              <a:gd name="T30" fmla="*/ 2147483647 w 771"/>
              <a:gd name="T31" fmla="*/ 2147483647 h 52"/>
              <a:gd name="T32" fmla="*/ 2147483647 w 771"/>
              <a:gd name="T33" fmla="*/ 0 h 52"/>
              <a:gd name="T34" fmla="*/ 2147483647 w 771"/>
              <a:gd name="T35" fmla="*/ 0 h 52"/>
              <a:gd name="T36" fmla="*/ 2147483647 w 771"/>
              <a:gd name="T37" fmla="*/ 2147483647 h 52"/>
              <a:gd name="T38" fmla="*/ 2147483647 w 771"/>
              <a:gd name="T39" fmla="*/ 2147483647 h 52"/>
              <a:gd name="T40" fmla="*/ 2147483647 w 771"/>
              <a:gd name="T41" fmla="*/ 2147483647 h 52"/>
              <a:gd name="T42" fmla="*/ 2147483647 w 771"/>
              <a:gd name="T43" fmla="*/ 2147483647 h 52"/>
              <a:gd name="T44" fmla="*/ 2147483647 w 771"/>
              <a:gd name="T45" fmla="*/ 2147483647 h 52"/>
              <a:gd name="T46" fmla="*/ 2147483647 w 771"/>
              <a:gd name="T47" fmla="*/ 2147483647 h 52"/>
              <a:gd name="T48" fmla="*/ 2147483647 w 771"/>
              <a:gd name="T49" fmla="*/ 2147483647 h 52"/>
              <a:gd name="T50" fmla="*/ 2147483647 w 771"/>
              <a:gd name="T51" fmla="*/ 2147483647 h 52"/>
              <a:gd name="T52" fmla="*/ 2147483647 w 771"/>
              <a:gd name="T53" fmla="*/ 2147483647 h 52"/>
              <a:gd name="T54" fmla="*/ 2147483647 w 771"/>
              <a:gd name="T55" fmla="*/ 2147483647 h 52"/>
              <a:gd name="T56" fmla="*/ 2147483647 w 771"/>
              <a:gd name="T57" fmla="*/ 2147483647 h 52"/>
              <a:gd name="T58" fmla="*/ 2147483647 w 771"/>
              <a:gd name="T59" fmla="*/ 2147483647 h 52"/>
              <a:gd name="T60" fmla="*/ 2147483647 w 771"/>
              <a:gd name="T61" fmla="*/ 2147483647 h 52"/>
              <a:gd name="T62" fmla="*/ 2147483647 w 771"/>
              <a:gd name="T63" fmla="*/ 2147483647 h 52"/>
              <a:gd name="T64" fmla="*/ 2147483647 w 771"/>
              <a:gd name="T65" fmla="*/ 2147483647 h 52"/>
              <a:gd name="T66" fmla="*/ 2147483647 w 771"/>
              <a:gd name="T67" fmla="*/ 2147483647 h 52"/>
              <a:gd name="T68" fmla="*/ 2147483647 w 771"/>
              <a:gd name="T69" fmla="*/ 2147483647 h 52"/>
              <a:gd name="T70" fmla="*/ 2147483647 w 771"/>
              <a:gd name="T71" fmla="*/ 2147483647 h 52"/>
              <a:gd name="T72" fmla="*/ 2147483647 w 771"/>
              <a:gd name="T73" fmla="*/ 2147483647 h 52"/>
              <a:gd name="T74" fmla="*/ 2147483647 w 771"/>
              <a:gd name="T75" fmla="*/ 2147483647 h 52"/>
              <a:gd name="T76" fmla="*/ 2147483647 w 771"/>
              <a:gd name="T77" fmla="*/ 2147483647 h 52"/>
              <a:gd name="T78" fmla="*/ 2147483647 w 771"/>
              <a:gd name="T79" fmla="*/ 2147483647 h 52"/>
              <a:gd name="T80" fmla="*/ 2147483647 w 771"/>
              <a:gd name="T81" fmla="*/ 2147483647 h 52"/>
              <a:gd name="T82" fmla="*/ 2147483647 w 771"/>
              <a:gd name="T83" fmla="*/ 2147483647 h 52"/>
              <a:gd name="T84" fmla="*/ 2147483647 w 771"/>
              <a:gd name="T85" fmla="*/ 2147483647 h 52"/>
              <a:gd name="T86" fmla="*/ 2147483647 w 771"/>
              <a:gd name="T87" fmla="*/ 2147483647 h 52"/>
              <a:gd name="T88" fmla="*/ 2147483647 w 771"/>
              <a:gd name="T89" fmla="*/ 2147483647 h 52"/>
              <a:gd name="T90" fmla="*/ 2147483647 w 771"/>
              <a:gd name="T91" fmla="*/ 2147483647 h 52"/>
              <a:gd name="T92" fmla="*/ 2147483647 w 771"/>
              <a:gd name="T93" fmla="*/ 2147483647 h 52"/>
              <a:gd name="T94" fmla="*/ 2147483647 w 771"/>
              <a:gd name="T95" fmla="*/ 2147483647 h 52"/>
              <a:gd name="T96" fmla="*/ 2147483647 w 771"/>
              <a:gd name="T97" fmla="*/ 2147483647 h 52"/>
              <a:gd name="T98" fmla="*/ 2147483647 w 771"/>
              <a:gd name="T99" fmla="*/ 2147483647 h 52"/>
              <a:gd name="T100" fmla="*/ 2147483647 w 771"/>
              <a:gd name="T101" fmla="*/ 2147483647 h 52"/>
              <a:gd name="T102" fmla="*/ 2147483647 w 771"/>
              <a:gd name="T103" fmla="*/ 2147483647 h 52"/>
              <a:gd name="T104" fmla="*/ 2147483647 w 771"/>
              <a:gd name="T105" fmla="*/ 2147483647 h 52"/>
              <a:gd name="T106" fmla="*/ 2147483647 w 771"/>
              <a:gd name="T107" fmla="*/ 2147483647 h 52"/>
              <a:gd name="T108" fmla="*/ 2147483647 w 771"/>
              <a:gd name="T109" fmla="*/ 2147483647 h 52"/>
              <a:gd name="T110" fmla="*/ 2147483647 w 771"/>
              <a:gd name="T111" fmla="*/ 2147483647 h 5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71" h="52">
                <a:moveTo>
                  <a:pt x="0" y="23"/>
                </a:moveTo>
                <a:lnTo>
                  <a:pt x="3" y="20"/>
                </a:lnTo>
                <a:lnTo>
                  <a:pt x="4" y="19"/>
                </a:lnTo>
                <a:lnTo>
                  <a:pt x="7" y="18"/>
                </a:lnTo>
                <a:lnTo>
                  <a:pt x="9" y="17"/>
                </a:lnTo>
                <a:lnTo>
                  <a:pt x="11" y="16"/>
                </a:lnTo>
                <a:lnTo>
                  <a:pt x="13" y="14"/>
                </a:lnTo>
                <a:lnTo>
                  <a:pt x="17" y="13"/>
                </a:lnTo>
                <a:lnTo>
                  <a:pt x="27" y="12"/>
                </a:lnTo>
                <a:lnTo>
                  <a:pt x="33" y="11"/>
                </a:lnTo>
                <a:lnTo>
                  <a:pt x="39" y="10"/>
                </a:lnTo>
                <a:lnTo>
                  <a:pt x="45" y="9"/>
                </a:lnTo>
                <a:lnTo>
                  <a:pt x="54" y="7"/>
                </a:lnTo>
                <a:lnTo>
                  <a:pt x="79" y="3"/>
                </a:lnTo>
                <a:lnTo>
                  <a:pt x="91" y="2"/>
                </a:lnTo>
                <a:lnTo>
                  <a:pt x="110" y="1"/>
                </a:lnTo>
                <a:lnTo>
                  <a:pt x="132" y="0"/>
                </a:lnTo>
                <a:lnTo>
                  <a:pt x="154" y="0"/>
                </a:lnTo>
                <a:lnTo>
                  <a:pt x="164" y="1"/>
                </a:lnTo>
                <a:lnTo>
                  <a:pt x="175" y="2"/>
                </a:lnTo>
                <a:lnTo>
                  <a:pt x="188" y="3"/>
                </a:lnTo>
                <a:lnTo>
                  <a:pt x="200" y="5"/>
                </a:lnTo>
                <a:lnTo>
                  <a:pt x="210" y="6"/>
                </a:lnTo>
                <a:lnTo>
                  <a:pt x="221" y="8"/>
                </a:lnTo>
                <a:lnTo>
                  <a:pt x="230" y="9"/>
                </a:lnTo>
                <a:lnTo>
                  <a:pt x="247" y="10"/>
                </a:lnTo>
                <a:lnTo>
                  <a:pt x="322" y="15"/>
                </a:lnTo>
                <a:lnTo>
                  <a:pt x="350" y="16"/>
                </a:lnTo>
                <a:lnTo>
                  <a:pt x="362" y="17"/>
                </a:lnTo>
                <a:lnTo>
                  <a:pt x="373" y="18"/>
                </a:lnTo>
                <a:lnTo>
                  <a:pt x="384" y="20"/>
                </a:lnTo>
                <a:lnTo>
                  <a:pt x="394" y="21"/>
                </a:lnTo>
                <a:lnTo>
                  <a:pt x="413" y="22"/>
                </a:lnTo>
                <a:lnTo>
                  <a:pt x="432" y="22"/>
                </a:lnTo>
                <a:lnTo>
                  <a:pt x="501" y="22"/>
                </a:lnTo>
                <a:lnTo>
                  <a:pt x="511" y="23"/>
                </a:lnTo>
                <a:lnTo>
                  <a:pt x="520" y="24"/>
                </a:lnTo>
                <a:lnTo>
                  <a:pt x="528" y="25"/>
                </a:lnTo>
                <a:lnTo>
                  <a:pt x="548" y="27"/>
                </a:lnTo>
                <a:lnTo>
                  <a:pt x="568" y="28"/>
                </a:lnTo>
                <a:lnTo>
                  <a:pt x="585" y="28"/>
                </a:lnTo>
                <a:lnTo>
                  <a:pt x="593" y="29"/>
                </a:lnTo>
                <a:lnTo>
                  <a:pt x="602" y="30"/>
                </a:lnTo>
                <a:lnTo>
                  <a:pt x="623" y="33"/>
                </a:lnTo>
                <a:lnTo>
                  <a:pt x="648" y="36"/>
                </a:lnTo>
                <a:lnTo>
                  <a:pt x="659" y="38"/>
                </a:lnTo>
                <a:lnTo>
                  <a:pt x="668" y="40"/>
                </a:lnTo>
                <a:lnTo>
                  <a:pt x="676" y="41"/>
                </a:lnTo>
                <a:lnTo>
                  <a:pt x="683" y="43"/>
                </a:lnTo>
                <a:lnTo>
                  <a:pt x="696" y="44"/>
                </a:lnTo>
                <a:lnTo>
                  <a:pt x="719" y="45"/>
                </a:lnTo>
                <a:lnTo>
                  <a:pt x="725" y="47"/>
                </a:lnTo>
                <a:lnTo>
                  <a:pt x="731" y="48"/>
                </a:lnTo>
                <a:lnTo>
                  <a:pt x="742" y="49"/>
                </a:lnTo>
                <a:lnTo>
                  <a:pt x="764" y="51"/>
                </a:lnTo>
                <a:lnTo>
                  <a:pt x="770" y="51"/>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Tree>
    <p:extLst>
      <p:ext uri="{BB962C8B-B14F-4D97-AF65-F5344CB8AC3E}">
        <p14:creationId xmlns:p14="http://schemas.microsoft.com/office/powerpoint/2010/main" val="13886052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228600" y="152400"/>
            <a:ext cx="2819400" cy="6477000"/>
          </a:xfrm>
        </p:spPr>
        <p:txBody>
          <a:bodyPr/>
          <a:lstStyle/>
          <a:p>
            <a:pPr eaLnBrk="1" hangingPunct="1">
              <a:lnSpc>
                <a:spcPct val="80000"/>
              </a:lnSpc>
            </a:pPr>
            <a:r>
              <a:rPr lang="en-US" altLang="en-US" sz="2000" smtClean="0"/>
              <a:t>When Macbeth arrives, Lady Macbeth tells him that he made a mistake in giving everybody time off until 7 o’clock tonight.  All he’s done has been to give people time to gossip about them behind their backs.  There are people who suspect them, and they don’t need idle time on their hands.  Also, it’s unusual for a king to want to be alone, as Macbeth seems to.</a:t>
            </a:r>
          </a:p>
          <a:p>
            <a:pPr eaLnBrk="1" hangingPunct="1">
              <a:lnSpc>
                <a:spcPct val="80000"/>
              </a:lnSpc>
            </a:pPr>
            <a:r>
              <a:rPr lang="en-US" altLang="en-US" sz="2000" smtClean="0"/>
              <a:t>Macbeth tells his wife that he’d rather be dead—like Duncan—than to suffer the way he is.</a:t>
            </a:r>
          </a:p>
        </p:txBody>
      </p:sp>
      <p:pic>
        <p:nvPicPr>
          <p:cNvPr id="12390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1988" y="0"/>
            <a:ext cx="59420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08" name="SMARTPenAnnotation135"/>
          <p:cNvSpPr>
            <a:spLocks/>
          </p:cNvSpPr>
          <p:nvPr/>
        </p:nvSpPr>
        <p:spPr bwMode="auto">
          <a:xfrm>
            <a:off x="1419225" y="473075"/>
            <a:ext cx="823913" cy="153988"/>
          </a:xfrm>
          <a:custGeom>
            <a:avLst/>
            <a:gdLst>
              <a:gd name="T0" fmla="*/ 0 w 519"/>
              <a:gd name="T1" fmla="*/ 0 h 97"/>
              <a:gd name="T2" fmla="*/ 2147483647 w 519"/>
              <a:gd name="T3" fmla="*/ 0 h 97"/>
              <a:gd name="T4" fmla="*/ 2147483647 w 519"/>
              <a:gd name="T5" fmla="*/ 2147483647 h 97"/>
              <a:gd name="T6" fmla="*/ 2147483647 w 519"/>
              <a:gd name="T7" fmla="*/ 2147483647 h 97"/>
              <a:gd name="T8" fmla="*/ 2147483647 w 519"/>
              <a:gd name="T9" fmla="*/ 2147483647 h 97"/>
              <a:gd name="T10" fmla="*/ 2147483647 w 519"/>
              <a:gd name="T11" fmla="*/ 2147483647 h 97"/>
              <a:gd name="T12" fmla="*/ 2147483647 w 519"/>
              <a:gd name="T13" fmla="*/ 2147483647 h 97"/>
              <a:gd name="T14" fmla="*/ 2147483647 w 519"/>
              <a:gd name="T15" fmla="*/ 2147483647 h 97"/>
              <a:gd name="T16" fmla="*/ 2147483647 w 519"/>
              <a:gd name="T17" fmla="*/ 2147483647 h 97"/>
              <a:gd name="T18" fmla="*/ 2147483647 w 519"/>
              <a:gd name="T19" fmla="*/ 2147483647 h 97"/>
              <a:gd name="T20" fmla="*/ 2147483647 w 519"/>
              <a:gd name="T21" fmla="*/ 2147483647 h 97"/>
              <a:gd name="T22" fmla="*/ 2147483647 w 519"/>
              <a:gd name="T23" fmla="*/ 2147483647 h 97"/>
              <a:gd name="T24" fmla="*/ 2147483647 w 519"/>
              <a:gd name="T25" fmla="*/ 2147483647 h 97"/>
              <a:gd name="T26" fmla="*/ 2147483647 w 519"/>
              <a:gd name="T27" fmla="*/ 2147483647 h 97"/>
              <a:gd name="T28" fmla="*/ 2147483647 w 519"/>
              <a:gd name="T29" fmla="*/ 2147483647 h 97"/>
              <a:gd name="T30" fmla="*/ 2147483647 w 519"/>
              <a:gd name="T31" fmla="*/ 2147483647 h 97"/>
              <a:gd name="T32" fmla="*/ 2147483647 w 519"/>
              <a:gd name="T33" fmla="*/ 2147483647 h 97"/>
              <a:gd name="T34" fmla="*/ 2147483647 w 519"/>
              <a:gd name="T35" fmla="*/ 2147483647 h 97"/>
              <a:gd name="T36" fmla="*/ 2147483647 w 519"/>
              <a:gd name="T37" fmla="*/ 2147483647 h 97"/>
              <a:gd name="T38" fmla="*/ 2147483647 w 519"/>
              <a:gd name="T39" fmla="*/ 2147483647 h 97"/>
              <a:gd name="T40" fmla="*/ 2147483647 w 519"/>
              <a:gd name="T41" fmla="*/ 2147483647 h 9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19" h="97">
                <a:moveTo>
                  <a:pt x="0" y="0"/>
                </a:moveTo>
                <a:lnTo>
                  <a:pt x="22" y="0"/>
                </a:lnTo>
                <a:lnTo>
                  <a:pt x="25" y="1"/>
                </a:lnTo>
                <a:lnTo>
                  <a:pt x="30" y="3"/>
                </a:lnTo>
                <a:lnTo>
                  <a:pt x="35" y="5"/>
                </a:lnTo>
                <a:lnTo>
                  <a:pt x="42" y="6"/>
                </a:lnTo>
                <a:lnTo>
                  <a:pt x="58" y="11"/>
                </a:lnTo>
                <a:lnTo>
                  <a:pt x="84" y="19"/>
                </a:lnTo>
                <a:lnTo>
                  <a:pt x="137" y="35"/>
                </a:lnTo>
                <a:lnTo>
                  <a:pt x="157" y="39"/>
                </a:lnTo>
                <a:lnTo>
                  <a:pt x="256" y="61"/>
                </a:lnTo>
                <a:lnTo>
                  <a:pt x="288" y="69"/>
                </a:lnTo>
                <a:lnTo>
                  <a:pt x="304" y="72"/>
                </a:lnTo>
                <a:lnTo>
                  <a:pt x="320" y="73"/>
                </a:lnTo>
                <a:lnTo>
                  <a:pt x="328" y="74"/>
                </a:lnTo>
                <a:lnTo>
                  <a:pt x="385" y="84"/>
                </a:lnTo>
                <a:lnTo>
                  <a:pt x="400" y="86"/>
                </a:lnTo>
                <a:lnTo>
                  <a:pt x="411" y="87"/>
                </a:lnTo>
                <a:lnTo>
                  <a:pt x="466" y="93"/>
                </a:lnTo>
                <a:lnTo>
                  <a:pt x="491" y="94"/>
                </a:lnTo>
                <a:lnTo>
                  <a:pt x="518" y="96"/>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23909" name="SMARTPenAnnotation136"/>
          <p:cNvSpPr>
            <a:spLocks/>
          </p:cNvSpPr>
          <p:nvPr/>
        </p:nvSpPr>
        <p:spPr bwMode="auto">
          <a:xfrm>
            <a:off x="687388" y="633413"/>
            <a:ext cx="804862" cy="136525"/>
          </a:xfrm>
          <a:custGeom>
            <a:avLst/>
            <a:gdLst>
              <a:gd name="T0" fmla="*/ 0 w 507"/>
              <a:gd name="T1" fmla="*/ 0 h 86"/>
              <a:gd name="T2" fmla="*/ 2147483647 w 507"/>
              <a:gd name="T3" fmla="*/ 0 h 86"/>
              <a:gd name="T4" fmla="*/ 2147483647 w 507"/>
              <a:gd name="T5" fmla="*/ 2147483647 h 86"/>
              <a:gd name="T6" fmla="*/ 2147483647 w 507"/>
              <a:gd name="T7" fmla="*/ 2147483647 h 86"/>
              <a:gd name="T8" fmla="*/ 2147483647 w 507"/>
              <a:gd name="T9" fmla="*/ 2147483647 h 86"/>
              <a:gd name="T10" fmla="*/ 2147483647 w 507"/>
              <a:gd name="T11" fmla="*/ 2147483647 h 86"/>
              <a:gd name="T12" fmla="*/ 2147483647 w 507"/>
              <a:gd name="T13" fmla="*/ 2147483647 h 86"/>
              <a:gd name="T14" fmla="*/ 2147483647 w 507"/>
              <a:gd name="T15" fmla="*/ 2147483647 h 86"/>
              <a:gd name="T16" fmla="*/ 2147483647 w 507"/>
              <a:gd name="T17" fmla="*/ 2147483647 h 86"/>
              <a:gd name="T18" fmla="*/ 2147483647 w 507"/>
              <a:gd name="T19" fmla="*/ 2147483647 h 86"/>
              <a:gd name="T20" fmla="*/ 2147483647 w 507"/>
              <a:gd name="T21" fmla="*/ 2147483647 h 86"/>
              <a:gd name="T22" fmla="*/ 2147483647 w 507"/>
              <a:gd name="T23" fmla="*/ 2147483647 h 86"/>
              <a:gd name="T24" fmla="*/ 2147483647 w 507"/>
              <a:gd name="T25" fmla="*/ 2147483647 h 86"/>
              <a:gd name="T26" fmla="*/ 2147483647 w 507"/>
              <a:gd name="T27" fmla="*/ 2147483647 h 86"/>
              <a:gd name="T28" fmla="*/ 2147483647 w 507"/>
              <a:gd name="T29" fmla="*/ 2147483647 h 86"/>
              <a:gd name="T30" fmla="*/ 2147483647 w 507"/>
              <a:gd name="T31" fmla="*/ 2147483647 h 86"/>
              <a:gd name="T32" fmla="*/ 2147483647 w 507"/>
              <a:gd name="T33" fmla="*/ 2147483647 h 86"/>
              <a:gd name="T34" fmla="*/ 2147483647 w 507"/>
              <a:gd name="T35" fmla="*/ 2147483647 h 86"/>
              <a:gd name="T36" fmla="*/ 2147483647 w 507"/>
              <a:gd name="T37" fmla="*/ 2147483647 h 86"/>
              <a:gd name="T38" fmla="*/ 2147483647 w 507"/>
              <a:gd name="T39" fmla="*/ 2147483647 h 86"/>
              <a:gd name="T40" fmla="*/ 2147483647 w 507"/>
              <a:gd name="T41" fmla="*/ 2147483647 h 86"/>
              <a:gd name="T42" fmla="*/ 2147483647 w 507"/>
              <a:gd name="T43" fmla="*/ 2147483647 h 86"/>
              <a:gd name="T44" fmla="*/ 2147483647 w 507"/>
              <a:gd name="T45" fmla="*/ 2147483647 h 86"/>
              <a:gd name="T46" fmla="*/ 2147483647 w 507"/>
              <a:gd name="T47" fmla="*/ 2147483647 h 86"/>
              <a:gd name="T48" fmla="*/ 2147483647 w 507"/>
              <a:gd name="T49" fmla="*/ 2147483647 h 86"/>
              <a:gd name="T50" fmla="*/ 2147483647 w 507"/>
              <a:gd name="T51" fmla="*/ 2147483647 h 86"/>
              <a:gd name="T52" fmla="*/ 2147483647 w 507"/>
              <a:gd name="T53" fmla="*/ 2147483647 h 86"/>
              <a:gd name="T54" fmla="*/ 2147483647 w 507"/>
              <a:gd name="T55" fmla="*/ 2147483647 h 86"/>
              <a:gd name="T56" fmla="*/ 2147483647 w 507"/>
              <a:gd name="T57" fmla="*/ 2147483647 h 86"/>
              <a:gd name="T58" fmla="*/ 2147483647 w 507"/>
              <a:gd name="T59" fmla="*/ 2147483647 h 86"/>
              <a:gd name="T60" fmla="*/ 2147483647 w 507"/>
              <a:gd name="T61" fmla="*/ 2147483647 h 86"/>
              <a:gd name="T62" fmla="*/ 2147483647 w 507"/>
              <a:gd name="T63" fmla="*/ 2147483647 h 86"/>
              <a:gd name="T64" fmla="*/ 2147483647 w 507"/>
              <a:gd name="T65" fmla="*/ 2147483647 h 86"/>
              <a:gd name="T66" fmla="*/ 2147483647 w 507"/>
              <a:gd name="T67" fmla="*/ 2147483647 h 86"/>
              <a:gd name="T68" fmla="*/ 2147483647 w 507"/>
              <a:gd name="T69" fmla="*/ 2147483647 h 86"/>
              <a:gd name="T70" fmla="*/ 2147483647 w 507"/>
              <a:gd name="T71" fmla="*/ 2147483647 h 86"/>
              <a:gd name="T72" fmla="*/ 2147483647 w 507"/>
              <a:gd name="T73" fmla="*/ 2147483647 h 86"/>
              <a:gd name="T74" fmla="*/ 2147483647 w 507"/>
              <a:gd name="T75" fmla="*/ 2147483647 h 86"/>
              <a:gd name="T76" fmla="*/ 2147483647 w 507"/>
              <a:gd name="T77" fmla="*/ 2147483647 h 86"/>
              <a:gd name="T78" fmla="*/ 2147483647 w 507"/>
              <a:gd name="T79" fmla="*/ 2147483647 h 86"/>
              <a:gd name="T80" fmla="*/ 2147483647 w 507"/>
              <a:gd name="T81" fmla="*/ 2147483647 h 86"/>
              <a:gd name="T82" fmla="*/ 2147483647 w 507"/>
              <a:gd name="T83" fmla="*/ 2147483647 h 86"/>
              <a:gd name="T84" fmla="*/ 2147483647 w 507"/>
              <a:gd name="T85" fmla="*/ 2147483647 h 86"/>
              <a:gd name="T86" fmla="*/ 2147483647 w 507"/>
              <a:gd name="T87" fmla="*/ 2147483647 h 86"/>
              <a:gd name="T88" fmla="*/ 2147483647 w 507"/>
              <a:gd name="T89" fmla="*/ 2147483647 h 86"/>
              <a:gd name="T90" fmla="*/ 2147483647 w 507"/>
              <a:gd name="T91" fmla="*/ 2147483647 h 8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07" h="86">
                <a:moveTo>
                  <a:pt x="0" y="0"/>
                </a:moveTo>
                <a:lnTo>
                  <a:pt x="5" y="0"/>
                </a:lnTo>
                <a:lnTo>
                  <a:pt x="9" y="2"/>
                </a:lnTo>
                <a:lnTo>
                  <a:pt x="21" y="8"/>
                </a:lnTo>
                <a:lnTo>
                  <a:pt x="27" y="10"/>
                </a:lnTo>
                <a:lnTo>
                  <a:pt x="32" y="12"/>
                </a:lnTo>
                <a:lnTo>
                  <a:pt x="35" y="13"/>
                </a:lnTo>
                <a:lnTo>
                  <a:pt x="38" y="14"/>
                </a:lnTo>
                <a:lnTo>
                  <a:pt x="43" y="16"/>
                </a:lnTo>
                <a:lnTo>
                  <a:pt x="49" y="18"/>
                </a:lnTo>
                <a:lnTo>
                  <a:pt x="55" y="19"/>
                </a:lnTo>
                <a:lnTo>
                  <a:pt x="67" y="21"/>
                </a:lnTo>
                <a:lnTo>
                  <a:pt x="80" y="23"/>
                </a:lnTo>
                <a:lnTo>
                  <a:pt x="96" y="26"/>
                </a:lnTo>
                <a:lnTo>
                  <a:pt x="103" y="27"/>
                </a:lnTo>
                <a:lnTo>
                  <a:pt x="110" y="29"/>
                </a:lnTo>
                <a:lnTo>
                  <a:pt x="117" y="31"/>
                </a:lnTo>
                <a:lnTo>
                  <a:pt x="128" y="32"/>
                </a:lnTo>
                <a:lnTo>
                  <a:pt x="142" y="34"/>
                </a:lnTo>
                <a:lnTo>
                  <a:pt x="159" y="36"/>
                </a:lnTo>
                <a:lnTo>
                  <a:pt x="171" y="37"/>
                </a:lnTo>
                <a:lnTo>
                  <a:pt x="182" y="38"/>
                </a:lnTo>
                <a:lnTo>
                  <a:pt x="191" y="39"/>
                </a:lnTo>
                <a:lnTo>
                  <a:pt x="205" y="39"/>
                </a:lnTo>
                <a:lnTo>
                  <a:pt x="219" y="40"/>
                </a:lnTo>
                <a:lnTo>
                  <a:pt x="233" y="40"/>
                </a:lnTo>
                <a:lnTo>
                  <a:pt x="248" y="41"/>
                </a:lnTo>
                <a:lnTo>
                  <a:pt x="263" y="44"/>
                </a:lnTo>
                <a:lnTo>
                  <a:pt x="295" y="46"/>
                </a:lnTo>
                <a:lnTo>
                  <a:pt x="345" y="51"/>
                </a:lnTo>
                <a:lnTo>
                  <a:pt x="365" y="54"/>
                </a:lnTo>
                <a:lnTo>
                  <a:pt x="380" y="56"/>
                </a:lnTo>
                <a:lnTo>
                  <a:pt x="392" y="58"/>
                </a:lnTo>
                <a:lnTo>
                  <a:pt x="419" y="62"/>
                </a:lnTo>
                <a:lnTo>
                  <a:pt x="433" y="64"/>
                </a:lnTo>
                <a:lnTo>
                  <a:pt x="444" y="66"/>
                </a:lnTo>
                <a:lnTo>
                  <a:pt x="452" y="68"/>
                </a:lnTo>
                <a:lnTo>
                  <a:pt x="459" y="70"/>
                </a:lnTo>
                <a:lnTo>
                  <a:pt x="468" y="72"/>
                </a:lnTo>
                <a:lnTo>
                  <a:pt x="476" y="73"/>
                </a:lnTo>
                <a:lnTo>
                  <a:pt x="480" y="75"/>
                </a:lnTo>
                <a:lnTo>
                  <a:pt x="485" y="76"/>
                </a:lnTo>
                <a:lnTo>
                  <a:pt x="489" y="78"/>
                </a:lnTo>
                <a:lnTo>
                  <a:pt x="492" y="79"/>
                </a:lnTo>
                <a:lnTo>
                  <a:pt x="500" y="84"/>
                </a:lnTo>
                <a:lnTo>
                  <a:pt x="506" y="85"/>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23910" name="SMARTPenAnnotation137"/>
          <p:cNvSpPr>
            <a:spLocks/>
          </p:cNvSpPr>
          <p:nvPr/>
        </p:nvSpPr>
        <p:spPr bwMode="auto">
          <a:xfrm>
            <a:off x="758825" y="3325813"/>
            <a:ext cx="1654175" cy="95250"/>
          </a:xfrm>
          <a:custGeom>
            <a:avLst/>
            <a:gdLst>
              <a:gd name="T0" fmla="*/ 0 w 1042"/>
              <a:gd name="T1" fmla="*/ 2147483647 h 60"/>
              <a:gd name="T2" fmla="*/ 2147483647 w 1042"/>
              <a:gd name="T3" fmla="*/ 2147483647 h 60"/>
              <a:gd name="T4" fmla="*/ 2147483647 w 1042"/>
              <a:gd name="T5" fmla="*/ 2147483647 h 60"/>
              <a:gd name="T6" fmla="*/ 2147483647 w 1042"/>
              <a:gd name="T7" fmla="*/ 2147483647 h 60"/>
              <a:gd name="T8" fmla="*/ 2147483647 w 1042"/>
              <a:gd name="T9" fmla="*/ 2147483647 h 60"/>
              <a:gd name="T10" fmla="*/ 2147483647 w 1042"/>
              <a:gd name="T11" fmla="*/ 2147483647 h 60"/>
              <a:gd name="T12" fmla="*/ 2147483647 w 1042"/>
              <a:gd name="T13" fmla="*/ 2147483647 h 60"/>
              <a:gd name="T14" fmla="*/ 2147483647 w 1042"/>
              <a:gd name="T15" fmla="*/ 2147483647 h 60"/>
              <a:gd name="T16" fmla="*/ 2147483647 w 1042"/>
              <a:gd name="T17" fmla="*/ 2147483647 h 60"/>
              <a:gd name="T18" fmla="*/ 2147483647 w 1042"/>
              <a:gd name="T19" fmla="*/ 2147483647 h 60"/>
              <a:gd name="T20" fmla="*/ 2147483647 w 1042"/>
              <a:gd name="T21" fmla="*/ 2147483647 h 60"/>
              <a:gd name="T22" fmla="*/ 2147483647 w 1042"/>
              <a:gd name="T23" fmla="*/ 0 h 60"/>
              <a:gd name="T24" fmla="*/ 2147483647 w 1042"/>
              <a:gd name="T25" fmla="*/ 0 h 60"/>
              <a:gd name="T26" fmla="*/ 2147483647 w 1042"/>
              <a:gd name="T27" fmla="*/ 2147483647 h 60"/>
              <a:gd name="T28" fmla="*/ 2147483647 w 1042"/>
              <a:gd name="T29" fmla="*/ 2147483647 h 60"/>
              <a:gd name="T30" fmla="*/ 2147483647 w 1042"/>
              <a:gd name="T31" fmla="*/ 2147483647 h 60"/>
              <a:gd name="T32" fmla="*/ 2147483647 w 1042"/>
              <a:gd name="T33" fmla="*/ 2147483647 h 60"/>
              <a:gd name="T34" fmla="*/ 2147483647 w 1042"/>
              <a:gd name="T35" fmla="*/ 2147483647 h 60"/>
              <a:gd name="T36" fmla="*/ 2147483647 w 1042"/>
              <a:gd name="T37" fmla="*/ 2147483647 h 60"/>
              <a:gd name="T38" fmla="*/ 2147483647 w 1042"/>
              <a:gd name="T39" fmla="*/ 2147483647 h 60"/>
              <a:gd name="T40" fmla="*/ 2147483647 w 1042"/>
              <a:gd name="T41" fmla="*/ 2147483647 h 60"/>
              <a:gd name="T42" fmla="*/ 2147483647 w 1042"/>
              <a:gd name="T43" fmla="*/ 2147483647 h 60"/>
              <a:gd name="T44" fmla="*/ 2147483647 w 1042"/>
              <a:gd name="T45" fmla="*/ 2147483647 h 60"/>
              <a:gd name="T46" fmla="*/ 2147483647 w 1042"/>
              <a:gd name="T47" fmla="*/ 2147483647 h 60"/>
              <a:gd name="T48" fmla="*/ 2147483647 w 1042"/>
              <a:gd name="T49" fmla="*/ 2147483647 h 60"/>
              <a:gd name="T50" fmla="*/ 2147483647 w 1042"/>
              <a:gd name="T51" fmla="*/ 2147483647 h 60"/>
              <a:gd name="T52" fmla="*/ 2147483647 w 1042"/>
              <a:gd name="T53" fmla="*/ 2147483647 h 60"/>
              <a:gd name="T54" fmla="*/ 2147483647 w 1042"/>
              <a:gd name="T55" fmla="*/ 2147483647 h 60"/>
              <a:gd name="T56" fmla="*/ 2147483647 w 1042"/>
              <a:gd name="T57" fmla="*/ 2147483647 h 60"/>
              <a:gd name="T58" fmla="*/ 2147483647 w 1042"/>
              <a:gd name="T59" fmla="*/ 2147483647 h 60"/>
              <a:gd name="T60" fmla="*/ 2147483647 w 1042"/>
              <a:gd name="T61" fmla="*/ 2147483647 h 60"/>
              <a:gd name="T62" fmla="*/ 2147483647 w 1042"/>
              <a:gd name="T63" fmla="*/ 2147483647 h 60"/>
              <a:gd name="T64" fmla="*/ 2147483647 w 1042"/>
              <a:gd name="T65" fmla="*/ 2147483647 h 60"/>
              <a:gd name="T66" fmla="*/ 2147483647 w 1042"/>
              <a:gd name="T67" fmla="*/ 2147483647 h 60"/>
              <a:gd name="T68" fmla="*/ 2147483647 w 1042"/>
              <a:gd name="T69" fmla="*/ 2147483647 h 60"/>
              <a:gd name="T70" fmla="*/ 2147483647 w 1042"/>
              <a:gd name="T71" fmla="*/ 2147483647 h 60"/>
              <a:gd name="T72" fmla="*/ 2147483647 w 1042"/>
              <a:gd name="T73" fmla="*/ 2147483647 h 60"/>
              <a:gd name="T74" fmla="*/ 2147483647 w 1042"/>
              <a:gd name="T75" fmla="*/ 2147483647 h 60"/>
              <a:gd name="T76" fmla="*/ 2147483647 w 1042"/>
              <a:gd name="T77" fmla="*/ 2147483647 h 60"/>
              <a:gd name="T78" fmla="*/ 2147483647 w 1042"/>
              <a:gd name="T79" fmla="*/ 2147483647 h 60"/>
              <a:gd name="T80" fmla="*/ 2147483647 w 1042"/>
              <a:gd name="T81" fmla="*/ 2147483647 h 60"/>
              <a:gd name="T82" fmla="*/ 2147483647 w 1042"/>
              <a:gd name="T83" fmla="*/ 2147483647 h 60"/>
              <a:gd name="T84" fmla="*/ 2147483647 w 1042"/>
              <a:gd name="T85" fmla="*/ 2147483647 h 60"/>
              <a:gd name="T86" fmla="*/ 2147483647 w 1042"/>
              <a:gd name="T87" fmla="*/ 2147483647 h 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042" h="60">
                <a:moveTo>
                  <a:pt x="0" y="14"/>
                </a:moveTo>
                <a:lnTo>
                  <a:pt x="59" y="14"/>
                </a:lnTo>
                <a:lnTo>
                  <a:pt x="77" y="13"/>
                </a:lnTo>
                <a:lnTo>
                  <a:pt x="87" y="11"/>
                </a:lnTo>
                <a:lnTo>
                  <a:pt x="110" y="10"/>
                </a:lnTo>
                <a:lnTo>
                  <a:pt x="138" y="9"/>
                </a:lnTo>
                <a:lnTo>
                  <a:pt x="251" y="9"/>
                </a:lnTo>
                <a:lnTo>
                  <a:pt x="275" y="8"/>
                </a:lnTo>
                <a:lnTo>
                  <a:pt x="377" y="4"/>
                </a:lnTo>
                <a:lnTo>
                  <a:pt x="421" y="3"/>
                </a:lnTo>
                <a:lnTo>
                  <a:pt x="451" y="3"/>
                </a:lnTo>
                <a:lnTo>
                  <a:pt x="481" y="0"/>
                </a:lnTo>
                <a:lnTo>
                  <a:pt x="506" y="0"/>
                </a:lnTo>
                <a:lnTo>
                  <a:pt x="531" y="2"/>
                </a:lnTo>
                <a:lnTo>
                  <a:pt x="563" y="3"/>
                </a:lnTo>
                <a:lnTo>
                  <a:pt x="580" y="3"/>
                </a:lnTo>
                <a:lnTo>
                  <a:pt x="613" y="6"/>
                </a:lnTo>
                <a:lnTo>
                  <a:pt x="636" y="9"/>
                </a:lnTo>
                <a:lnTo>
                  <a:pt x="712" y="20"/>
                </a:lnTo>
                <a:lnTo>
                  <a:pt x="729" y="22"/>
                </a:lnTo>
                <a:lnTo>
                  <a:pt x="789" y="28"/>
                </a:lnTo>
                <a:lnTo>
                  <a:pt x="803" y="30"/>
                </a:lnTo>
                <a:lnTo>
                  <a:pt x="814" y="31"/>
                </a:lnTo>
                <a:lnTo>
                  <a:pt x="824" y="33"/>
                </a:lnTo>
                <a:lnTo>
                  <a:pt x="833" y="34"/>
                </a:lnTo>
                <a:lnTo>
                  <a:pt x="850" y="36"/>
                </a:lnTo>
                <a:lnTo>
                  <a:pt x="857" y="37"/>
                </a:lnTo>
                <a:lnTo>
                  <a:pt x="864" y="38"/>
                </a:lnTo>
                <a:lnTo>
                  <a:pt x="870" y="40"/>
                </a:lnTo>
                <a:lnTo>
                  <a:pt x="884" y="41"/>
                </a:lnTo>
                <a:lnTo>
                  <a:pt x="916" y="43"/>
                </a:lnTo>
                <a:lnTo>
                  <a:pt x="922" y="44"/>
                </a:lnTo>
                <a:lnTo>
                  <a:pt x="928" y="45"/>
                </a:lnTo>
                <a:lnTo>
                  <a:pt x="938" y="47"/>
                </a:lnTo>
                <a:lnTo>
                  <a:pt x="970" y="48"/>
                </a:lnTo>
                <a:lnTo>
                  <a:pt x="1024" y="48"/>
                </a:lnTo>
                <a:lnTo>
                  <a:pt x="1026" y="49"/>
                </a:lnTo>
                <a:lnTo>
                  <a:pt x="1027" y="50"/>
                </a:lnTo>
                <a:lnTo>
                  <a:pt x="1028" y="51"/>
                </a:lnTo>
                <a:lnTo>
                  <a:pt x="1029" y="52"/>
                </a:lnTo>
                <a:lnTo>
                  <a:pt x="1030" y="53"/>
                </a:lnTo>
                <a:lnTo>
                  <a:pt x="1034" y="54"/>
                </a:lnTo>
                <a:lnTo>
                  <a:pt x="1036" y="55"/>
                </a:lnTo>
                <a:lnTo>
                  <a:pt x="1041" y="59"/>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23911" name="SMARTPenAnnotation138"/>
          <p:cNvSpPr>
            <a:spLocks/>
          </p:cNvSpPr>
          <p:nvPr/>
        </p:nvSpPr>
        <p:spPr bwMode="auto">
          <a:xfrm>
            <a:off x="652463" y="3608388"/>
            <a:ext cx="2090737" cy="53975"/>
          </a:xfrm>
          <a:custGeom>
            <a:avLst/>
            <a:gdLst>
              <a:gd name="T0" fmla="*/ 0 w 1317"/>
              <a:gd name="T1" fmla="*/ 2147483647 h 34"/>
              <a:gd name="T2" fmla="*/ 2147483647 w 1317"/>
              <a:gd name="T3" fmla="*/ 2147483647 h 34"/>
              <a:gd name="T4" fmla="*/ 2147483647 w 1317"/>
              <a:gd name="T5" fmla="*/ 2147483647 h 34"/>
              <a:gd name="T6" fmla="*/ 2147483647 w 1317"/>
              <a:gd name="T7" fmla="*/ 2147483647 h 34"/>
              <a:gd name="T8" fmla="*/ 2147483647 w 1317"/>
              <a:gd name="T9" fmla="*/ 2147483647 h 34"/>
              <a:gd name="T10" fmla="*/ 2147483647 w 1317"/>
              <a:gd name="T11" fmla="*/ 2147483647 h 34"/>
              <a:gd name="T12" fmla="*/ 2147483647 w 1317"/>
              <a:gd name="T13" fmla="*/ 2147483647 h 34"/>
              <a:gd name="T14" fmla="*/ 2147483647 w 1317"/>
              <a:gd name="T15" fmla="*/ 2147483647 h 34"/>
              <a:gd name="T16" fmla="*/ 2147483647 w 1317"/>
              <a:gd name="T17" fmla="*/ 2147483647 h 34"/>
              <a:gd name="T18" fmla="*/ 2147483647 w 1317"/>
              <a:gd name="T19" fmla="*/ 2147483647 h 34"/>
              <a:gd name="T20" fmla="*/ 2147483647 w 1317"/>
              <a:gd name="T21" fmla="*/ 2147483647 h 34"/>
              <a:gd name="T22" fmla="*/ 2147483647 w 1317"/>
              <a:gd name="T23" fmla="*/ 2147483647 h 34"/>
              <a:gd name="T24" fmla="*/ 2147483647 w 1317"/>
              <a:gd name="T25" fmla="*/ 2147483647 h 34"/>
              <a:gd name="T26" fmla="*/ 2147483647 w 1317"/>
              <a:gd name="T27" fmla="*/ 2147483647 h 34"/>
              <a:gd name="T28" fmla="*/ 2147483647 w 1317"/>
              <a:gd name="T29" fmla="*/ 2147483647 h 34"/>
              <a:gd name="T30" fmla="*/ 2147483647 w 1317"/>
              <a:gd name="T31" fmla="*/ 2147483647 h 34"/>
              <a:gd name="T32" fmla="*/ 2147483647 w 1317"/>
              <a:gd name="T33" fmla="*/ 2147483647 h 34"/>
              <a:gd name="T34" fmla="*/ 2147483647 w 1317"/>
              <a:gd name="T35" fmla="*/ 2147483647 h 34"/>
              <a:gd name="T36" fmla="*/ 2147483647 w 1317"/>
              <a:gd name="T37" fmla="*/ 2147483647 h 34"/>
              <a:gd name="T38" fmla="*/ 2147483647 w 1317"/>
              <a:gd name="T39" fmla="*/ 2147483647 h 34"/>
              <a:gd name="T40" fmla="*/ 2147483647 w 1317"/>
              <a:gd name="T41" fmla="*/ 2147483647 h 34"/>
              <a:gd name="T42" fmla="*/ 2147483647 w 1317"/>
              <a:gd name="T43" fmla="*/ 2147483647 h 34"/>
              <a:gd name="T44" fmla="*/ 2147483647 w 1317"/>
              <a:gd name="T45" fmla="*/ 2147483647 h 34"/>
              <a:gd name="T46" fmla="*/ 2147483647 w 1317"/>
              <a:gd name="T47" fmla="*/ 2147483647 h 34"/>
              <a:gd name="T48" fmla="*/ 2147483647 w 1317"/>
              <a:gd name="T49" fmla="*/ 2147483647 h 34"/>
              <a:gd name="T50" fmla="*/ 2147483647 w 1317"/>
              <a:gd name="T51" fmla="*/ 2147483647 h 34"/>
              <a:gd name="T52" fmla="*/ 2147483647 w 1317"/>
              <a:gd name="T53" fmla="*/ 2147483647 h 34"/>
              <a:gd name="T54" fmla="*/ 2147483647 w 1317"/>
              <a:gd name="T55" fmla="*/ 2147483647 h 34"/>
              <a:gd name="T56" fmla="*/ 2147483647 w 1317"/>
              <a:gd name="T57" fmla="*/ 2147483647 h 34"/>
              <a:gd name="T58" fmla="*/ 2147483647 w 1317"/>
              <a:gd name="T59" fmla="*/ 2147483647 h 34"/>
              <a:gd name="T60" fmla="*/ 2147483647 w 1317"/>
              <a:gd name="T61" fmla="*/ 2147483647 h 34"/>
              <a:gd name="T62" fmla="*/ 2147483647 w 1317"/>
              <a:gd name="T63" fmla="*/ 2147483647 h 34"/>
              <a:gd name="T64" fmla="*/ 2147483647 w 1317"/>
              <a:gd name="T65" fmla="*/ 2147483647 h 34"/>
              <a:gd name="T66" fmla="*/ 2147483647 w 1317"/>
              <a:gd name="T67" fmla="*/ 2147483647 h 34"/>
              <a:gd name="T68" fmla="*/ 2147483647 w 1317"/>
              <a:gd name="T69" fmla="*/ 2147483647 h 34"/>
              <a:gd name="T70" fmla="*/ 2147483647 w 1317"/>
              <a:gd name="T71" fmla="*/ 2147483647 h 34"/>
              <a:gd name="T72" fmla="*/ 2147483647 w 1317"/>
              <a:gd name="T73" fmla="*/ 2147483647 h 34"/>
              <a:gd name="T74" fmla="*/ 2147483647 w 1317"/>
              <a:gd name="T75" fmla="*/ 2147483647 h 34"/>
              <a:gd name="T76" fmla="*/ 2147483647 w 1317"/>
              <a:gd name="T77" fmla="*/ 2147483647 h 34"/>
              <a:gd name="T78" fmla="*/ 2147483647 w 1317"/>
              <a:gd name="T79" fmla="*/ 2147483647 h 34"/>
              <a:gd name="T80" fmla="*/ 2147483647 w 1317"/>
              <a:gd name="T81" fmla="*/ 2147483647 h 34"/>
              <a:gd name="T82" fmla="*/ 2147483647 w 1317"/>
              <a:gd name="T83" fmla="*/ 2147483647 h 34"/>
              <a:gd name="T84" fmla="*/ 2147483647 w 1317"/>
              <a:gd name="T85" fmla="*/ 2147483647 h 34"/>
              <a:gd name="T86" fmla="*/ 2147483647 w 1317"/>
              <a:gd name="T87" fmla="*/ 2147483647 h 34"/>
              <a:gd name="T88" fmla="*/ 2147483647 w 1317"/>
              <a:gd name="T89" fmla="*/ 2147483647 h 34"/>
              <a:gd name="T90" fmla="*/ 2147483647 w 1317"/>
              <a:gd name="T91" fmla="*/ 2147483647 h 34"/>
              <a:gd name="T92" fmla="*/ 2147483647 w 1317"/>
              <a:gd name="T93" fmla="*/ 2147483647 h 34"/>
              <a:gd name="T94" fmla="*/ 2147483647 w 1317"/>
              <a:gd name="T95" fmla="*/ 2147483647 h 34"/>
              <a:gd name="T96" fmla="*/ 2147483647 w 1317"/>
              <a:gd name="T97" fmla="*/ 2147483647 h 34"/>
              <a:gd name="T98" fmla="*/ 2147483647 w 1317"/>
              <a:gd name="T99" fmla="*/ 2147483647 h 34"/>
              <a:gd name="T100" fmla="*/ 2147483647 w 1317"/>
              <a:gd name="T101" fmla="*/ 2147483647 h 34"/>
              <a:gd name="T102" fmla="*/ 2147483647 w 1317"/>
              <a:gd name="T103" fmla="*/ 2147483647 h 34"/>
              <a:gd name="T104" fmla="*/ 2147483647 w 1317"/>
              <a:gd name="T105" fmla="*/ 2147483647 h 34"/>
              <a:gd name="T106" fmla="*/ 2147483647 w 1317"/>
              <a:gd name="T107" fmla="*/ 0 h 34"/>
              <a:gd name="T108" fmla="*/ 2147483647 w 1317"/>
              <a:gd name="T109" fmla="*/ 0 h 34"/>
              <a:gd name="T110" fmla="*/ 2147483647 w 1317"/>
              <a:gd name="T111" fmla="*/ 0 h 34"/>
              <a:gd name="T112" fmla="*/ 2147483647 w 1317"/>
              <a:gd name="T113" fmla="*/ 0 h 34"/>
              <a:gd name="T114" fmla="*/ 2147483647 w 1317"/>
              <a:gd name="T115" fmla="*/ 2147483647 h 34"/>
              <a:gd name="T116" fmla="*/ 2147483647 w 1317"/>
              <a:gd name="T117" fmla="*/ 2147483647 h 34"/>
              <a:gd name="T118" fmla="*/ 2147483647 w 1317"/>
              <a:gd name="T119" fmla="*/ 2147483647 h 34"/>
              <a:gd name="T120" fmla="*/ 2147483647 w 1317"/>
              <a:gd name="T121" fmla="*/ 2147483647 h 34"/>
              <a:gd name="T122" fmla="*/ 2147483647 w 1317"/>
              <a:gd name="T123" fmla="*/ 2147483647 h 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317" h="34">
                <a:moveTo>
                  <a:pt x="0" y="11"/>
                </a:moveTo>
                <a:lnTo>
                  <a:pt x="48" y="11"/>
                </a:lnTo>
                <a:lnTo>
                  <a:pt x="54" y="10"/>
                </a:lnTo>
                <a:lnTo>
                  <a:pt x="61" y="9"/>
                </a:lnTo>
                <a:lnTo>
                  <a:pt x="67" y="8"/>
                </a:lnTo>
                <a:lnTo>
                  <a:pt x="72" y="7"/>
                </a:lnTo>
                <a:lnTo>
                  <a:pt x="92" y="6"/>
                </a:lnTo>
                <a:lnTo>
                  <a:pt x="102" y="7"/>
                </a:lnTo>
                <a:lnTo>
                  <a:pt x="113" y="8"/>
                </a:lnTo>
                <a:lnTo>
                  <a:pt x="127" y="9"/>
                </a:lnTo>
                <a:lnTo>
                  <a:pt x="161" y="10"/>
                </a:lnTo>
                <a:lnTo>
                  <a:pt x="178" y="11"/>
                </a:lnTo>
                <a:lnTo>
                  <a:pt x="194" y="12"/>
                </a:lnTo>
                <a:lnTo>
                  <a:pt x="210" y="14"/>
                </a:lnTo>
                <a:lnTo>
                  <a:pt x="222" y="15"/>
                </a:lnTo>
                <a:lnTo>
                  <a:pt x="232" y="17"/>
                </a:lnTo>
                <a:lnTo>
                  <a:pt x="241" y="19"/>
                </a:lnTo>
                <a:lnTo>
                  <a:pt x="250" y="20"/>
                </a:lnTo>
                <a:lnTo>
                  <a:pt x="259" y="20"/>
                </a:lnTo>
                <a:lnTo>
                  <a:pt x="280" y="21"/>
                </a:lnTo>
                <a:lnTo>
                  <a:pt x="350" y="22"/>
                </a:lnTo>
                <a:lnTo>
                  <a:pt x="449" y="22"/>
                </a:lnTo>
                <a:lnTo>
                  <a:pt x="530" y="25"/>
                </a:lnTo>
                <a:lnTo>
                  <a:pt x="555" y="26"/>
                </a:lnTo>
                <a:lnTo>
                  <a:pt x="575" y="28"/>
                </a:lnTo>
                <a:lnTo>
                  <a:pt x="591" y="30"/>
                </a:lnTo>
                <a:lnTo>
                  <a:pt x="605" y="31"/>
                </a:lnTo>
                <a:lnTo>
                  <a:pt x="618" y="32"/>
                </a:lnTo>
                <a:lnTo>
                  <a:pt x="640" y="33"/>
                </a:lnTo>
                <a:lnTo>
                  <a:pt x="678" y="33"/>
                </a:lnTo>
                <a:lnTo>
                  <a:pt x="789" y="33"/>
                </a:lnTo>
                <a:lnTo>
                  <a:pt x="800" y="33"/>
                </a:lnTo>
                <a:lnTo>
                  <a:pt x="810" y="32"/>
                </a:lnTo>
                <a:lnTo>
                  <a:pt x="819" y="30"/>
                </a:lnTo>
                <a:lnTo>
                  <a:pt x="841" y="29"/>
                </a:lnTo>
                <a:lnTo>
                  <a:pt x="933" y="24"/>
                </a:lnTo>
                <a:lnTo>
                  <a:pt x="983" y="23"/>
                </a:lnTo>
                <a:lnTo>
                  <a:pt x="1006" y="22"/>
                </a:lnTo>
                <a:lnTo>
                  <a:pt x="1017" y="22"/>
                </a:lnTo>
                <a:lnTo>
                  <a:pt x="1027" y="20"/>
                </a:lnTo>
                <a:lnTo>
                  <a:pt x="1037" y="19"/>
                </a:lnTo>
                <a:lnTo>
                  <a:pt x="1046" y="18"/>
                </a:lnTo>
                <a:lnTo>
                  <a:pt x="1063" y="17"/>
                </a:lnTo>
                <a:lnTo>
                  <a:pt x="1072" y="16"/>
                </a:lnTo>
                <a:lnTo>
                  <a:pt x="1081" y="15"/>
                </a:lnTo>
                <a:lnTo>
                  <a:pt x="1090" y="14"/>
                </a:lnTo>
                <a:lnTo>
                  <a:pt x="1115" y="10"/>
                </a:lnTo>
                <a:lnTo>
                  <a:pt x="1129" y="9"/>
                </a:lnTo>
                <a:lnTo>
                  <a:pt x="1141" y="7"/>
                </a:lnTo>
                <a:lnTo>
                  <a:pt x="1152" y="5"/>
                </a:lnTo>
                <a:lnTo>
                  <a:pt x="1162" y="3"/>
                </a:lnTo>
                <a:lnTo>
                  <a:pt x="1171" y="2"/>
                </a:lnTo>
                <a:lnTo>
                  <a:pt x="1179" y="1"/>
                </a:lnTo>
                <a:lnTo>
                  <a:pt x="1195" y="0"/>
                </a:lnTo>
                <a:lnTo>
                  <a:pt x="1230" y="0"/>
                </a:lnTo>
                <a:lnTo>
                  <a:pt x="1272" y="0"/>
                </a:lnTo>
                <a:lnTo>
                  <a:pt x="1277" y="0"/>
                </a:lnTo>
                <a:lnTo>
                  <a:pt x="1281" y="1"/>
                </a:lnTo>
                <a:lnTo>
                  <a:pt x="1307" y="10"/>
                </a:lnTo>
                <a:lnTo>
                  <a:pt x="1309" y="11"/>
                </a:lnTo>
                <a:lnTo>
                  <a:pt x="1311" y="12"/>
                </a:lnTo>
                <a:lnTo>
                  <a:pt x="1316" y="16"/>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23912" name="SMARTPenAnnotation139"/>
          <p:cNvSpPr>
            <a:spLocks/>
          </p:cNvSpPr>
          <p:nvPr/>
        </p:nvSpPr>
        <p:spPr bwMode="auto">
          <a:xfrm>
            <a:off x="633413" y="5316538"/>
            <a:ext cx="1966912" cy="96837"/>
          </a:xfrm>
          <a:custGeom>
            <a:avLst/>
            <a:gdLst>
              <a:gd name="T0" fmla="*/ 0 w 1239"/>
              <a:gd name="T1" fmla="*/ 2147483647 h 61"/>
              <a:gd name="T2" fmla="*/ 2147483647 w 1239"/>
              <a:gd name="T3" fmla="*/ 2147483647 h 61"/>
              <a:gd name="T4" fmla="*/ 2147483647 w 1239"/>
              <a:gd name="T5" fmla="*/ 2147483647 h 61"/>
              <a:gd name="T6" fmla="*/ 2147483647 w 1239"/>
              <a:gd name="T7" fmla="*/ 2147483647 h 61"/>
              <a:gd name="T8" fmla="*/ 2147483647 w 1239"/>
              <a:gd name="T9" fmla="*/ 2147483647 h 61"/>
              <a:gd name="T10" fmla="*/ 2147483647 w 1239"/>
              <a:gd name="T11" fmla="*/ 2147483647 h 61"/>
              <a:gd name="T12" fmla="*/ 2147483647 w 1239"/>
              <a:gd name="T13" fmla="*/ 2147483647 h 61"/>
              <a:gd name="T14" fmla="*/ 2147483647 w 1239"/>
              <a:gd name="T15" fmla="*/ 2147483647 h 61"/>
              <a:gd name="T16" fmla="*/ 2147483647 w 1239"/>
              <a:gd name="T17" fmla="*/ 2147483647 h 61"/>
              <a:gd name="T18" fmla="*/ 2147483647 w 1239"/>
              <a:gd name="T19" fmla="*/ 2147483647 h 61"/>
              <a:gd name="T20" fmla="*/ 2147483647 w 1239"/>
              <a:gd name="T21" fmla="*/ 2147483647 h 61"/>
              <a:gd name="T22" fmla="*/ 2147483647 w 1239"/>
              <a:gd name="T23" fmla="*/ 2147483647 h 61"/>
              <a:gd name="T24" fmla="*/ 2147483647 w 1239"/>
              <a:gd name="T25" fmla="*/ 2147483647 h 61"/>
              <a:gd name="T26" fmla="*/ 2147483647 w 1239"/>
              <a:gd name="T27" fmla="*/ 2147483647 h 61"/>
              <a:gd name="T28" fmla="*/ 2147483647 w 1239"/>
              <a:gd name="T29" fmla="*/ 2147483647 h 61"/>
              <a:gd name="T30" fmla="*/ 2147483647 w 1239"/>
              <a:gd name="T31" fmla="*/ 2147483647 h 61"/>
              <a:gd name="T32" fmla="*/ 2147483647 w 1239"/>
              <a:gd name="T33" fmla="*/ 2147483647 h 61"/>
              <a:gd name="T34" fmla="*/ 2147483647 w 1239"/>
              <a:gd name="T35" fmla="*/ 2147483647 h 61"/>
              <a:gd name="T36" fmla="*/ 2147483647 w 1239"/>
              <a:gd name="T37" fmla="*/ 2147483647 h 61"/>
              <a:gd name="T38" fmla="*/ 2147483647 w 1239"/>
              <a:gd name="T39" fmla="*/ 2147483647 h 61"/>
              <a:gd name="T40" fmla="*/ 2147483647 w 1239"/>
              <a:gd name="T41" fmla="*/ 2147483647 h 61"/>
              <a:gd name="T42" fmla="*/ 2147483647 w 1239"/>
              <a:gd name="T43" fmla="*/ 2147483647 h 61"/>
              <a:gd name="T44" fmla="*/ 2147483647 w 1239"/>
              <a:gd name="T45" fmla="*/ 2147483647 h 61"/>
              <a:gd name="T46" fmla="*/ 2147483647 w 1239"/>
              <a:gd name="T47" fmla="*/ 2147483647 h 61"/>
              <a:gd name="T48" fmla="*/ 2147483647 w 1239"/>
              <a:gd name="T49" fmla="*/ 2147483647 h 61"/>
              <a:gd name="T50" fmla="*/ 2147483647 w 1239"/>
              <a:gd name="T51" fmla="*/ 2147483647 h 61"/>
              <a:gd name="T52" fmla="*/ 2147483647 w 1239"/>
              <a:gd name="T53" fmla="*/ 2147483647 h 61"/>
              <a:gd name="T54" fmla="*/ 2147483647 w 1239"/>
              <a:gd name="T55" fmla="*/ 2147483647 h 61"/>
              <a:gd name="T56" fmla="*/ 2147483647 w 1239"/>
              <a:gd name="T57" fmla="*/ 2147483647 h 61"/>
              <a:gd name="T58" fmla="*/ 2147483647 w 1239"/>
              <a:gd name="T59" fmla="*/ 2147483647 h 61"/>
              <a:gd name="T60" fmla="*/ 2147483647 w 1239"/>
              <a:gd name="T61" fmla="*/ 2147483647 h 61"/>
              <a:gd name="T62" fmla="*/ 2147483647 w 1239"/>
              <a:gd name="T63" fmla="*/ 2147483647 h 61"/>
              <a:gd name="T64" fmla="*/ 2147483647 w 1239"/>
              <a:gd name="T65" fmla="*/ 0 h 61"/>
              <a:gd name="T66" fmla="*/ 2147483647 w 1239"/>
              <a:gd name="T67" fmla="*/ 2147483647 h 61"/>
              <a:gd name="T68" fmla="*/ 2147483647 w 1239"/>
              <a:gd name="T69" fmla="*/ 2147483647 h 61"/>
              <a:gd name="T70" fmla="*/ 2147483647 w 1239"/>
              <a:gd name="T71" fmla="*/ 2147483647 h 61"/>
              <a:gd name="T72" fmla="*/ 2147483647 w 1239"/>
              <a:gd name="T73" fmla="*/ 2147483647 h 61"/>
              <a:gd name="T74" fmla="*/ 2147483647 w 1239"/>
              <a:gd name="T75" fmla="*/ 2147483647 h 61"/>
              <a:gd name="T76" fmla="*/ 2147483647 w 1239"/>
              <a:gd name="T77" fmla="*/ 2147483647 h 61"/>
              <a:gd name="T78" fmla="*/ 2147483647 w 1239"/>
              <a:gd name="T79" fmla="*/ 2147483647 h 61"/>
              <a:gd name="T80" fmla="*/ 2147483647 w 1239"/>
              <a:gd name="T81" fmla="*/ 2147483647 h 61"/>
              <a:gd name="T82" fmla="*/ 2147483647 w 1239"/>
              <a:gd name="T83" fmla="*/ 2147483647 h 61"/>
              <a:gd name="T84" fmla="*/ 2147483647 w 1239"/>
              <a:gd name="T85" fmla="*/ 2147483647 h 61"/>
              <a:gd name="T86" fmla="*/ 2147483647 w 1239"/>
              <a:gd name="T87" fmla="*/ 2147483647 h 61"/>
              <a:gd name="T88" fmla="*/ 2147483647 w 1239"/>
              <a:gd name="T89" fmla="*/ 2147483647 h 61"/>
              <a:gd name="T90" fmla="*/ 2147483647 w 1239"/>
              <a:gd name="T91" fmla="*/ 2147483647 h 61"/>
              <a:gd name="T92" fmla="*/ 2147483647 w 1239"/>
              <a:gd name="T93" fmla="*/ 2147483647 h 61"/>
              <a:gd name="T94" fmla="*/ 2147483647 w 1239"/>
              <a:gd name="T95" fmla="*/ 2147483647 h 61"/>
              <a:gd name="T96" fmla="*/ 2147483647 w 1239"/>
              <a:gd name="T97" fmla="*/ 2147483647 h 61"/>
              <a:gd name="T98" fmla="*/ 2147483647 w 1239"/>
              <a:gd name="T99" fmla="*/ 2147483647 h 61"/>
              <a:gd name="T100" fmla="*/ 2147483647 w 1239"/>
              <a:gd name="T101" fmla="*/ 2147483647 h 61"/>
              <a:gd name="T102" fmla="*/ 2147483647 w 1239"/>
              <a:gd name="T103" fmla="*/ 2147483647 h 61"/>
              <a:gd name="T104" fmla="*/ 2147483647 w 1239"/>
              <a:gd name="T105" fmla="*/ 2147483647 h 61"/>
              <a:gd name="T106" fmla="*/ 2147483647 w 1239"/>
              <a:gd name="T107" fmla="*/ 2147483647 h 61"/>
              <a:gd name="T108" fmla="*/ 2147483647 w 1239"/>
              <a:gd name="T109" fmla="*/ 2147483647 h 61"/>
              <a:gd name="T110" fmla="*/ 2147483647 w 1239"/>
              <a:gd name="T111" fmla="*/ 2147483647 h 61"/>
              <a:gd name="T112" fmla="*/ 2147483647 w 1239"/>
              <a:gd name="T113" fmla="*/ 2147483647 h 61"/>
              <a:gd name="T114" fmla="*/ 2147483647 w 1239"/>
              <a:gd name="T115" fmla="*/ 2147483647 h 6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239" h="61">
                <a:moveTo>
                  <a:pt x="0" y="60"/>
                </a:moveTo>
                <a:lnTo>
                  <a:pt x="13" y="60"/>
                </a:lnTo>
                <a:lnTo>
                  <a:pt x="22" y="58"/>
                </a:lnTo>
                <a:lnTo>
                  <a:pt x="75" y="46"/>
                </a:lnTo>
                <a:lnTo>
                  <a:pt x="92" y="42"/>
                </a:lnTo>
                <a:lnTo>
                  <a:pt x="123" y="37"/>
                </a:lnTo>
                <a:lnTo>
                  <a:pt x="134" y="35"/>
                </a:lnTo>
                <a:lnTo>
                  <a:pt x="144" y="34"/>
                </a:lnTo>
                <a:lnTo>
                  <a:pt x="152" y="33"/>
                </a:lnTo>
                <a:lnTo>
                  <a:pt x="160" y="32"/>
                </a:lnTo>
                <a:lnTo>
                  <a:pt x="167" y="31"/>
                </a:lnTo>
                <a:lnTo>
                  <a:pt x="173" y="29"/>
                </a:lnTo>
                <a:lnTo>
                  <a:pt x="190" y="27"/>
                </a:lnTo>
                <a:lnTo>
                  <a:pt x="221" y="26"/>
                </a:lnTo>
                <a:lnTo>
                  <a:pt x="265" y="26"/>
                </a:lnTo>
                <a:lnTo>
                  <a:pt x="282" y="24"/>
                </a:lnTo>
                <a:lnTo>
                  <a:pt x="290" y="23"/>
                </a:lnTo>
                <a:lnTo>
                  <a:pt x="303" y="22"/>
                </a:lnTo>
                <a:lnTo>
                  <a:pt x="336" y="20"/>
                </a:lnTo>
                <a:lnTo>
                  <a:pt x="342" y="19"/>
                </a:lnTo>
                <a:lnTo>
                  <a:pt x="348" y="17"/>
                </a:lnTo>
                <a:lnTo>
                  <a:pt x="362" y="16"/>
                </a:lnTo>
                <a:lnTo>
                  <a:pt x="398" y="15"/>
                </a:lnTo>
                <a:lnTo>
                  <a:pt x="435" y="15"/>
                </a:lnTo>
                <a:lnTo>
                  <a:pt x="450" y="13"/>
                </a:lnTo>
                <a:lnTo>
                  <a:pt x="458" y="12"/>
                </a:lnTo>
                <a:lnTo>
                  <a:pt x="476" y="10"/>
                </a:lnTo>
                <a:lnTo>
                  <a:pt x="554" y="6"/>
                </a:lnTo>
                <a:lnTo>
                  <a:pt x="585" y="5"/>
                </a:lnTo>
                <a:lnTo>
                  <a:pt x="626" y="4"/>
                </a:lnTo>
                <a:lnTo>
                  <a:pt x="657" y="4"/>
                </a:lnTo>
                <a:lnTo>
                  <a:pt x="677" y="2"/>
                </a:lnTo>
                <a:lnTo>
                  <a:pt x="699" y="0"/>
                </a:lnTo>
                <a:lnTo>
                  <a:pt x="741" y="2"/>
                </a:lnTo>
                <a:lnTo>
                  <a:pt x="783" y="3"/>
                </a:lnTo>
                <a:lnTo>
                  <a:pt x="800" y="4"/>
                </a:lnTo>
                <a:lnTo>
                  <a:pt x="813" y="5"/>
                </a:lnTo>
                <a:lnTo>
                  <a:pt x="823" y="6"/>
                </a:lnTo>
                <a:lnTo>
                  <a:pt x="840" y="8"/>
                </a:lnTo>
                <a:lnTo>
                  <a:pt x="877" y="9"/>
                </a:lnTo>
                <a:lnTo>
                  <a:pt x="905" y="11"/>
                </a:lnTo>
                <a:lnTo>
                  <a:pt x="918" y="12"/>
                </a:lnTo>
                <a:lnTo>
                  <a:pt x="938" y="14"/>
                </a:lnTo>
                <a:lnTo>
                  <a:pt x="953" y="15"/>
                </a:lnTo>
                <a:lnTo>
                  <a:pt x="960" y="16"/>
                </a:lnTo>
                <a:lnTo>
                  <a:pt x="966" y="18"/>
                </a:lnTo>
                <a:lnTo>
                  <a:pt x="979" y="19"/>
                </a:lnTo>
                <a:lnTo>
                  <a:pt x="1013" y="20"/>
                </a:lnTo>
                <a:lnTo>
                  <a:pt x="1093" y="20"/>
                </a:lnTo>
                <a:lnTo>
                  <a:pt x="1105" y="19"/>
                </a:lnTo>
                <a:lnTo>
                  <a:pt x="1112" y="17"/>
                </a:lnTo>
                <a:lnTo>
                  <a:pt x="1127" y="16"/>
                </a:lnTo>
                <a:lnTo>
                  <a:pt x="1163" y="15"/>
                </a:lnTo>
                <a:lnTo>
                  <a:pt x="1222" y="15"/>
                </a:lnTo>
                <a:lnTo>
                  <a:pt x="1224" y="15"/>
                </a:lnTo>
                <a:lnTo>
                  <a:pt x="1226" y="16"/>
                </a:lnTo>
                <a:lnTo>
                  <a:pt x="1231" y="19"/>
                </a:lnTo>
                <a:lnTo>
                  <a:pt x="1238" y="20"/>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23913" name="SMARTPenAnnotation140"/>
          <p:cNvSpPr>
            <a:spLocks/>
          </p:cNvSpPr>
          <p:nvPr/>
        </p:nvSpPr>
        <p:spPr bwMode="auto">
          <a:xfrm>
            <a:off x="803275" y="5616575"/>
            <a:ext cx="1912938" cy="65088"/>
          </a:xfrm>
          <a:custGeom>
            <a:avLst/>
            <a:gdLst>
              <a:gd name="T0" fmla="*/ 2147483647 w 1205"/>
              <a:gd name="T1" fmla="*/ 2147483647 h 41"/>
              <a:gd name="T2" fmla="*/ 2147483647 w 1205"/>
              <a:gd name="T3" fmla="*/ 2147483647 h 41"/>
              <a:gd name="T4" fmla="*/ 2147483647 w 1205"/>
              <a:gd name="T5" fmla="*/ 2147483647 h 41"/>
              <a:gd name="T6" fmla="*/ 2147483647 w 1205"/>
              <a:gd name="T7" fmla="*/ 2147483647 h 41"/>
              <a:gd name="T8" fmla="*/ 2147483647 w 1205"/>
              <a:gd name="T9" fmla="*/ 2147483647 h 41"/>
              <a:gd name="T10" fmla="*/ 2147483647 w 1205"/>
              <a:gd name="T11" fmla="*/ 2147483647 h 41"/>
              <a:gd name="T12" fmla="*/ 2147483647 w 1205"/>
              <a:gd name="T13" fmla="*/ 2147483647 h 41"/>
              <a:gd name="T14" fmla="*/ 2147483647 w 1205"/>
              <a:gd name="T15" fmla="*/ 2147483647 h 41"/>
              <a:gd name="T16" fmla="*/ 2147483647 w 1205"/>
              <a:gd name="T17" fmla="*/ 2147483647 h 41"/>
              <a:gd name="T18" fmla="*/ 2147483647 w 1205"/>
              <a:gd name="T19" fmla="*/ 2147483647 h 41"/>
              <a:gd name="T20" fmla="*/ 2147483647 w 1205"/>
              <a:gd name="T21" fmla="*/ 2147483647 h 41"/>
              <a:gd name="T22" fmla="*/ 2147483647 w 1205"/>
              <a:gd name="T23" fmla="*/ 0 h 41"/>
              <a:gd name="T24" fmla="*/ 2147483647 w 1205"/>
              <a:gd name="T25" fmla="*/ 2147483647 h 41"/>
              <a:gd name="T26" fmla="*/ 2147483647 w 1205"/>
              <a:gd name="T27" fmla="*/ 2147483647 h 41"/>
              <a:gd name="T28" fmla="*/ 2147483647 w 1205"/>
              <a:gd name="T29" fmla="*/ 2147483647 h 41"/>
              <a:gd name="T30" fmla="*/ 2147483647 w 1205"/>
              <a:gd name="T31" fmla="*/ 2147483647 h 41"/>
              <a:gd name="T32" fmla="*/ 2147483647 w 1205"/>
              <a:gd name="T33" fmla="*/ 2147483647 h 41"/>
              <a:gd name="T34" fmla="*/ 2147483647 w 1205"/>
              <a:gd name="T35" fmla="*/ 2147483647 h 41"/>
              <a:gd name="T36" fmla="*/ 2147483647 w 1205"/>
              <a:gd name="T37" fmla="*/ 2147483647 h 41"/>
              <a:gd name="T38" fmla="*/ 2147483647 w 1205"/>
              <a:gd name="T39" fmla="*/ 2147483647 h 41"/>
              <a:gd name="T40" fmla="*/ 2147483647 w 1205"/>
              <a:gd name="T41" fmla="*/ 2147483647 h 41"/>
              <a:gd name="T42" fmla="*/ 2147483647 w 1205"/>
              <a:gd name="T43" fmla="*/ 2147483647 h 41"/>
              <a:gd name="T44" fmla="*/ 2147483647 w 1205"/>
              <a:gd name="T45" fmla="*/ 2147483647 h 41"/>
              <a:gd name="T46" fmla="*/ 2147483647 w 1205"/>
              <a:gd name="T47" fmla="*/ 2147483647 h 41"/>
              <a:gd name="T48" fmla="*/ 2147483647 w 1205"/>
              <a:gd name="T49" fmla="*/ 2147483647 h 41"/>
              <a:gd name="T50" fmla="*/ 2147483647 w 1205"/>
              <a:gd name="T51" fmla="*/ 2147483647 h 41"/>
              <a:gd name="T52" fmla="*/ 2147483647 w 1205"/>
              <a:gd name="T53" fmla="*/ 2147483647 h 41"/>
              <a:gd name="T54" fmla="*/ 2147483647 w 1205"/>
              <a:gd name="T55" fmla="*/ 2147483647 h 41"/>
              <a:gd name="T56" fmla="*/ 2147483647 w 1205"/>
              <a:gd name="T57" fmla="*/ 2147483647 h 41"/>
              <a:gd name="T58" fmla="*/ 2147483647 w 1205"/>
              <a:gd name="T59" fmla="*/ 2147483647 h 41"/>
              <a:gd name="T60" fmla="*/ 2147483647 w 1205"/>
              <a:gd name="T61" fmla="*/ 2147483647 h 41"/>
              <a:gd name="T62" fmla="*/ 2147483647 w 1205"/>
              <a:gd name="T63" fmla="*/ 2147483647 h 41"/>
              <a:gd name="T64" fmla="*/ 2147483647 w 1205"/>
              <a:gd name="T65" fmla="*/ 2147483647 h 41"/>
              <a:gd name="T66" fmla="*/ 2147483647 w 1205"/>
              <a:gd name="T67" fmla="*/ 2147483647 h 4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205" h="41">
                <a:moveTo>
                  <a:pt x="0" y="23"/>
                </a:moveTo>
                <a:lnTo>
                  <a:pt x="9" y="20"/>
                </a:lnTo>
                <a:lnTo>
                  <a:pt x="12" y="19"/>
                </a:lnTo>
                <a:lnTo>
                  <a:pt x="18" y="18"/>
                </a:lnTo>
                <a:lnTo>
                  <a:pt x="24" y="17"/>
                </a:lnTo>
                <a:lnTo>
                  <a:pt x="27" y="17"/>
                </a:lnTo>
                <a:lnTo>
                  <a:pt x="30" y="15"/>
                </a:lnTo>
                <a:lnTo>
                  <a:pt x="33" y="14"/>
                </a:lnTo>
                <a:lnTo>
                  <a:pt x="37" y="13"/>
                </a:lnTo>
                <a:lnTo>
                  <a:pt x="44" y="12"/>
                </a:lnTo>
                <a:lnTo>
                  <a:pt x="69" y="11"/>
                </a:lnTo>
                <a:lnTo>
                  <a:pt x="74" y="11"/>
                </a:lnTo>
                <a:lnTo>
                  <a:pt x="78" y="10"/>
                </a:lnTo>
                <a:lnTo>
                  <a:pt x="82" y="8"/>
                </a:lnTo>
                <a:lnTo>
                  <a:pt x="88" y="8"/>
                </a:lnTo>
                <a:lnTo>
                  <a:pt x="106" y="7"/>
                </a:lnTo>
                <a:lnTo>
                  <a:pt x="128" y="6"/>
                </a:lnTo>
                <a:lnTo>
                  <a:pt x="134" y="5"/>
                </a:lnTo>
                <a:lnTo>
                  <a:pt x="140" y="4"/>
                </a:lnTo>
                <a:lnTo>
                  <a:pt x="146" y="3"/>
                </a:lnTo>
                <a:lnTo>
                  <a:pt x="152" y="2"/>
                </a:lnTo>
                <a:lnTo>
                  <a:pt x="166" y="1"/>
                </a:lnTo>
                <a:lnTo>
                  <a:pt x="198" y="0"/>
                </a:lnTo>
                <a:lnTo>
                  <a:pt x="344" y="0"/>
                </a:lnTo>
                <a:lnTo>
                  <a:pt x="353" y="1"/>
                </a:lnTo>
                <a:lnTo>
                  <a:pt x="361" y="2"/>
                </a:lnTo>
                <a:lnTo>
                  <a:pt x="370" y="3"/>
                </a:lnTo>
                <a:lnTo>
                  <a:pt x="379" y="4"/>
                </a:lnTo>
                <a:lnTo>
                  <a:pt x="395" y="5"/>
                </a:lnTo>
                <a:lnTo>
                  <a:pt x="419" y="5"/>
                </a:lnTo>
                <a:lnTo>
                  <a:pt x="446" y="6"/>
                </a:lnTo>
                <a:lnTo>
                  <a:pt x="457" y="7"/>
                </a:lnTo>
                <a:lnTo>
                  <a:pt x="468" y="9"/>
                </a:lnTo>
                <a:lnTo>
                  <a:pt x="481" y="10"/>
                </a:lnTo>
                <a:lnTo>
                  <a:pt x="556" y="13"/>
                </a:lnTo>
                <a:lnTo>
                  <a:pt x="581" y="14"/>
                </a:lnTo>
                <a:lnTo>
                  <a:pt x="601" y="16"/>
                </a:lnTo>
                <a:lnTo>
                  <a:pt x="617" y="17"/>
                </a:lnTo>
                <a:lnTo>
                  <a:pt x="631" y="19"/>
                </a:lnTo>
                <a:lnTo>
                  <a:pt x="643" y="20"/>
                </a:lnTo>
                <a:lnTo>
                  <a:pt x="654" y="21"/>
                </a:lnTo>
                <a:lnTo>
                  <a:pt x="684" y="21"/>
                </a:lnTo>
                <a:lnTo>
                  <a:pt x="785" y="18"/>
                </a:lnTo>
                <a:lnTo>
                  <a:pt x="849" y="17"/>
                </a:lnTo>
                <a:lnTo>
                  <a:pt x="990" y="10"/>
                </a:lnTo>
                <a:lnTo>
                  <a:pt x="1014" y="10"/>
                </a:lnTo>
                <a:lnTo>
                  <a:pt x="1064" y="11"/>
                </a:lnTo>
                <a:lnTo>
                  <a:pt x="1109" y="11"/>
                </a:lnTo>
                <a:lnTo>
                  <a:pt x="1116" y="12"/>
                </a:lnTo>
                <a:lnTo>
                  <a:pt x="1123" y="13"/>
                </a:lnTo>
                <a:lnTo>
                  <a:pt x="1129" y="14"/>
                </a:lnTo>
                <a:lnTo>
                  <a:pt x="1143" y="17"/>
                </a:lnTo>
                <a:lnTo>
                  <a:pt x="1150" y="19"/>
                </a:lnTo>
                <a:lnTo>
                  <a:pt x="1157" y="21"/>
                </a:lnTo>
                <a:lnTo>
                  <a:pt x="1169" y="25"/>
                </a:lnTo>
                <a:lnTo>
                  <a:pt x="1174" y="26"/>
                </a:lnTo>
                <a:lnTo>
                  <a:pt x="1178" y="27"/>
                </a:lnTo>
                <a:lnTo>
                  <a:pt x="1181" y="27"/>
                </a:lnTo>
                <a:lnTo>
                  <a:pt x="1184" y="28"/>
                </a:lnTo>
                <a:lnTo>
                  <a:pt x="1186" y="29"/>
                </a:lnTo>
                <a:lnTo>
                  <a:pt x="1188" y="31"/>
                </a:lnTo>
                <a:lnTo>
                  <a:pt x="1190" y="32"/>
                </a:lnTo>
                <a:lnTo>
                  <a:pt x="1194" y="33"/>
                </a:lnTo>
                <a:lnTo>
                  <a:pt x="1196" y="34"/>
                </a:lnTo>
                <a:lnTo>
                  <a:pt x="1197" y="35"/>
                </a:lnTo>
                <a:lnTo>
                  <a:pt x="1197" y="37"/>
                </a:lnTo>
                <a:lnTo>
                  <a:pt x="1198" y="38"/>
                </a:lnTo>
                <a:lnTo>
                  <a:pt x="1200" y="38"/>
                </a:lnTo>
                <a:lnTo>
                  <a:pt x="1204" y="40"/>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23914" name="SMARTPenAnnotation141"/>
          <p:cNvSpPr>
            <a:spLocks/>
          </p:cNvSpPr>
          <p:nvPr/>
        </p:nvSpPr>
        <p:spPr bwMode="auto">
          <a:xfrm>
            <a:off x="588963" y="5799138"/>
            <a:ext cx="939800" cy="87312"/>
          </a:xfrm>
          <a:custGeom>
            <a:avLst/>
            <a:gdLst>
              <a:gd name="T0" fmla="*/ 0 w 592"/>
              <a:gd name="T1" fmla="*/ 2147483647 h 55"/>
              <a:gd name="T2" fmla="*/ 2147483647 w 592"/>
              <a:gd name="T3" fmla="*/ 2147483647 h 55"/>
              <a:gd name="T4" fmla="*/ 2147483647 w 592"/>
              <a:gd name="T5" fmla="*/ 2147483647 h 55"/>
              <a:gd name="T6" fmla="*/ 2147483647 w 592"/>
              <a:gd name="T7" fmla="*/ 2147483647 h 55"/>
              <a:gd name="T8" fmla="*/ 2147483647 w 592"/>
              <a:gd name="T9" fmla="*/ 2147483647 h 55"/>
              <a:gd name="T10" fmla="*/ 2147483647 w 592"/>
              <a:gd name="T11" fmla="*/ 2147483647 h 55"/>
              <a:gd name="T12" fmla="*/ 2147483647 w 592"/>
              <a:gd name="T13" fmla="*/ 2147483647 h 55"/>
              <a:gd name="T14" fmla="*/ 2147483647 w 592"/>
              <a:gd name="T15" fmla="*/ 2147483647 h 55"/>
              <a:gd name="T16" fmla="*/ 2147483647 w 592"/>
              <a:gd name="T17" fmla="*/ 2147483647 h 55"/>
              <a:gd name="T18" fmla="*/ 2147483647 w 592"/>
              <a:gd name="T19" fmla="*/ 2147483647 h 55"/>
              <a:gd name="T20" fmla="*/ 2147483647 w 592"/>
              <a:gd name="T21" fmla="*/ 2147483647 h 55"/>
              <a:gd name="T22" fmla="*/ 2147483647 w 592"/>
              <a:gd name="T23" fmla="*/ 2147483647 h 55"/>
              <a:gd name="T24" fmla="*/ 2147483647 w 592"/>
              <a:gd name="T25" fmla="*/ 2147483647 h 55"/>
              <a:gd name="T26" fmla="*/ 2147483647 w 592"/>
              <a:gd name="T27" fmla="*/ 2147483647 h 55"/>
              <a:gd name="T28" fmla="*/ 2147483647 w 592"/>
              <a:gd name="T29" fmla="*/ 2147483647 h 55"/>
              <a:gd name="T30" fmla="*/ 2147483647 w 592"/>
              <a:gd name="T31" fmla="*/ 2147483647 h 55"/>
              <a:gd name="T32" fmla="*/ 2147483647 w 592"/>
              <a:gd name="T33" fmla="*/ 2147483647 h 55"/>
              <a:gd name="T34" fmla="*/ 2147483647 w 592"/>
              <a:gd name="T35" fmla="*/ 2147483647 h 55"/>
              <a:gd name="T36" fmla="*/ 2147483647 w 592"/>
              <a:gd name="T37" fmla="*/ 2147483647 h 55"/>
              <a:gd name="T38" fmla="*/ 2147483647 w 592"/>
              <a:gd name="T39" fmla="*/ 2147483647 h 55"/>
              <a:gd name="T40" fmla="*/ 2147483647 w 592"/>
              <a:gd name="T41" fmla="*/ 2147483647 h 55"/>
              <a:gd name="T42" fmla="*/ 2147483647 w 592"/>
              <a:gd name="T43" fmla="*/ 2147483647 h 55"/>
              <a:gd name="T44" fmla="*/ 2147483647 w 592"/>
              <a:gd name="T45" fmla="*/ 2147483647 h 55"/>
              <a:gd name="T46" fmla="*/ 2147483647 w 592"/>
              <a:gd name="T47" fmla="*/ 2147483647 h 55"/>
              <a:gd name="T48" fmla="*/ 2147483647 w 592"/>
              <a:gd name="T49" fmla="*/ 0 h 55"/>
              <a:gd name="T50" fmla="*/ 2147483647 w 592"/>
              <a:gd name="T51" fmla="*/ 2147483647 h 55"/>
              <a:gd name="T52" fmla="*/ 2147483647 w 592"/>
              <a:gd name="T53" fmla="*/ 2147483647 h 55"/>
              <a:gd name="T54" fmla="*/ 2147483647 w 592"/>
              <a:gd name="T55" fmla="*/ 2147483647 h 55"/>
              <a:gd name="T56" fmla="*/ 2147483647 w 592"/>
              <a:gd name="T57" fmla="*/ 2147483647 h 55"/>
              <a:gd name="T58" fmla="*/ 2147483647 w 592"/>
              <a:gd name="T59" fmla="*/ 2147483647 h 55"/>
              <a:gd name="T60" fmla="*/ 2147483647 w 592"/>
              <a:gd name="T61" fmla="*/ 2147483647 h 55"/>
              <a:gd name="T62" fmla="*/ 2147483647 w 592"/>
              <a:gd name="T63" fmla="*/ 2147483647 h 55"/>
              <a:gd name="T64" fmla="*/ 2147483647 w 592"/>
              <a:gd name="T65" fmla="*/ 2147483647 h 55"/>
              <a:gd name="T66" fmla="*/ 2147483647 w 592"/>
              <a:gd name="T67" fmla="*/ 2147483647 h 55"/>
              <a:gd name="T68" fmla="*/ 2147483647 w 592"/>
              <a:gd name="T69" fmla="*/ 2147483647 h 55"/>
              <a:gd name="T70" fmla="*/ 2147483647 w 592"/>
              <a:gd name="T71" fmla="*/ 2147483647 h 55"/>
              <a:gd name="T72" fmla="*/ 2147483647 w 592"/>
              <a:gd name="T73" fmla="*/ 2147483647 h 55"/>
              <a:gd name="T74" fmla="*/ 2147483647 w 592"/>
              <a:gd name="T75" fmla="*/ 2147483647 h 55"/>
              <a:gd name="T76" fmla="*/ 2147483647 w 592"/>
              <a:gd name="T77" fmla="*/ 2147483647 h 55"/>
              <a:gd name="T78" fmla="*/ 2147483647 w 592"/>
              <a:gd name="T79" fmla="*/ 2147483647 h 55"/>
              <a:gd name="T80" fmla="*/ 2147483647 w 592"/>
              <a:gd name="T81" fmla="*/ 2147483647 h 55"/>
              <a:gd name="T82" fmla="*/ 2147483647 w 592"/>
              <a:gd name="T83" fmla="*/ 2147483647 h 55"/>
              <a:gd name="T84" fmla="*/ 2147483647 w 592"/>
              <a:gd name="T85" fmla="*/ 2147483647 h 55"/>
              <a:gd name="T86" fmla="*/ 2147483647 w 592"/>
              <a:gd name="T87" fmla="*/ 2147483647 h 55"/>
              <a:gd name="T88" fmla="*/ 2147483647 w 592"/>
              <a:gd name="T89" fmla="*/ 2147483647 h 55"/>
              <a:gd name="T90" fmla="*/ 2147483647 w 592"/>
              <a:gd name="T91" fmla="*/ 2147483647 h 55"/>
              <a:gd name="T92" fmla="*/ 2147483647 w 592"/>
              <a:gd name="T93" fmla="*/ 2147483647 h 55"/>
              <a:gd name="T94" fmla="*/ 2147483647 w 592"/>
              <a:gd name="T95" fmla="*/ 2147483647 h 55"/>
              <a:gd name="T96" fmla="*/ 2147483647 w 592"/>
              <a:gd name="T97" fmla="*/ 2147483647 h 55"/>
              <a:gd name="T98" fmla="*/ 2147483647 w 592"/>
              <a:gd name="T99" fmla="*/ 2147483647 h 55"/>
              <a:gd name="T100" fmla="*/ 2147483647 w 592"/>
              <a:gd name="T101" fmla="*/ 2147483647 h 55"/>
              <a:gd name="T102" fmla="*/ 2147483647 w 592"/>
              <a:gd name="T103" fmla="*/ 2147483647 h 55"/>
              <a:gd name="T104" fmla="*/ 2147483647 w 592"/>
              <a:gd name="T105" fmla="*/ 2147483647 h 5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92" h="55">
                <a:moveTo>
                  <a:pt x="0" y="48"/>
                </a:moveTo>
                <a:lnTo>
                  <a:pt x="6" y="45"/>
                </a:lnTo>
                <a:lnTo>
                  <a:pt x="11" y="44"/>
                </a:lnTo>
                <a:lnTo>
                  <a:pt x="13" y="43"/>
                </a:lnTo>
                <a:lnTo>
                  <a:pt x="15" y="43"/>
                </a:lnTo>
                <a:lnTo>
                  <a:pt x="17" y="41"/>
                </a:lnTo>
                <a:lnTo>
                  <a:pt x="19" y="40"/>
                </a:lnTo>
                <a:lnTo>
                  <a:pt x="24" y="38"/>
                </a:lnTo>
                <a:lnTo>
                  <a:pt x="28" y="38"/>
                </a:lnTo>
                <a:lnTo>
                  <a:pt x="33" y="36"/>
                </a:lnTo>
                <a:lnTo>
                  <a:pt x="39" y="34"/>
                </a:lnTo>
                <a:lnTo>
                  <a:pt x="47" y="31"/>
                </a:lnTo>
                <a:lnTo>
                  <a:pt x="55" y="29"/>
                </a:lnTo>
                <a:lnTo>
                  <a:pt x="64" y="27"/>
                </a:lnTo>
                <a:lnTo>
                  <a:pt x="73" y="24"/>
                </a:lnTo>
                <a:lnTo>
                  <a:pt x="94" y="19"/>
                </a:lnTo>
                <a:lnTo>
                  <a:pt x="106" y="15"/>
                </a:lnTo>
                <a:lnTo>
                  <a:pt x="118" y="13"/>
                </a:lnTo>
                <a:lnTo>
                  <a:pt x="131" y="10"/>
                </a:lnTo>
                <a:lnTo>
                  <a:pt x="144" y="8"/>
                </a:lnTo>
                <a:lnTo>
                  <a:pt x="157" y="6"/>
                </a:lnTo>
                <a:lnTo>
                  <a:pt x="171" y="5"/>
                </a:lnTo>
                <a:lnTo>
                  <a:pt x="203" y="4"/>
                </a:lnTo>
                <a:lnTo>
                  <a:pt x="244" y="1"/>
                </a:lnTo>
                <a:lnTo>
                  <a:pt x="264" y="0"/>
                </a:lnTo>
                <a:lnTo>
                  <a:pt x="283" y="1"/>
                </a:lnTo>
                <a:lnTo>
                  <a:pt x="316" y="2"/>
                </a:lnTo>
                <a:lnTo>
                  <a:pt x="339" y="3"/>
                </a:lnTo>
                <a:lnTo>
                  <a:pt x="352" y="4"/>
                </a:lnTo>
                <a:lnTo>
                  <a:pt x="381" y="6"/>
                </a:lnTo>
                <a:lnTo>
                  <a:pt x="419" y="11"/>
                </a:lnTo>
                <a:lnTo>
                  <a:pt x="441" y="14"/>
                </a:lnTo>
                <a:lnTo>
                  <a:pt x="457" y="16"/>
                </a:lnTo>
                <a:lnTo>
                  <a:pt x="470" y="17"/>
                </a:lnTo>
                <a:lnTo>
                  <a:pt x="480" y="18"/>
                </a:lnTo>
                <a:lnTo>
                  <a:pt x="490" y="20"/>
                </a:lnTo>
                <a:lnTo>
                  <a:pt x="498" y="21"/>
                </a:lnTo>
                <a:lnTo>
                  <a:pt x="507" y="23"/>
                </a:lnTo>
                <a:lnTo>
                  <a:pt x="513" y="24"/>
                </a:lnTo>
                <a:lnTo>
                  <a:pt x="519" y="26"/>
                </a:lnTo>
                <a:lnTo>
                  <a:pt x="524" y="28"/>
                </a:lnTo>
                <a:lnTo>
                  <a:pt x="530" y="29"/>
                </a:lnTo>
                <a:lnTo>
                  <a:pt x="541" y="30"/>
                </a:lnTo>
                <a:lnTo>
                  <a:pt x="545" y="31"/>
                </a:lnTo>
                <a:lnTo>
                  <a:pt x="550" y="33"/>
                </a:lnTo>
                <a:lnTo>
                  <a:pt x="554" y="34"/>
                </a:lnTo>
                <a:lnTo>
                  <a:pt x="558" y="36"/>
                </a:lnTo>
                <a:lnTo>
                  <a:pt x="562" y="37"/>
                </a:lnTo>
                <a:lnTo>
                  <a:pt x="570" y="41"/>
                </a:lnTo>
                <a:lnTo>
                  <a:pt x="578" y="45"/>
                </a:lnTo>
                <a:lnTo>
                  <a:pt x="581" y="46"/>
                </a:lnTo>
                <a:lnTo>
                  <a:pt x="584" y="48"/>
                </a:lnTo>
                <a:lnTo>
                  <a:pt x="591" y="54"/>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23915" name="SMARTPenAnnotation142"/>
          <p:cNvSpPr>
            <a:spLocks/>
          </p:cNvSpPr>
          <p:nvPr/>
        </p:nvSpPr>
        <p:spPr bwMode="auto">
          <a:xfrm>
            <a:off x="1731963" y="6054725"/>
            <a:ext cx="885825" cy="80963"/>
          </a:xfrm>
          <a:custGeom>
            <a:avLst/>
            <a:gdLst>
              <a:gd name="T0" fmla="*/ 0 w 558"/>
              <a:gd name="T1" fmla="*/ 2147483647 h 51"/>
              <a:gd name="T2" fmla="*/ 2147483647 w 558"/>
              <a:gd name="T3" fmla="*/ 2147483647 h 51"/>
              <a:gd name="T4" fmla="*/ 2147483647 w 558"/>
              <a:gd name="T5" fmla="*/ 2147483647 h 51"/>
              <a:gd name="T6" fmla="*/ 2147483647 w 558"/>
              <a:gd name="T7" fmla="*/ 2147483647 h 51"/>
              <a:gd name="T8" fmla="*/ 2147483647 w 558"/>
              <a:gd name="T9" fmla="*/ 2147483647 h 51"/>
              <a:gd name="T10" fmla="*/ 2147483647 w 558"/>
              <a:gd name="T11" fmla="*/ 2147483647 h 51"/>
              <a:gd name="T12" fmla="*/ 2147483647 w 558"/>
              <a:gd name="T13" fmla="*/ 2147483647 h 51"/>
              <a:gd name="T14" fmla="*/ 2147483647 w 558"/>
              <a:gd name="T15" fmla="*/ 2147483647 h 51"/>
              <a:gd name="T16" fmla="*/ 2147483647 w 558"/>
              <a:gd name="T17" fmla="*/ 2147483647 h 51"/>
              <a:gd name="T18" fmla="*/ 2147483647 w 558"/>
              <a:gd name="T19" fmla="*/ 2147483647 h 51"/>
              <a:gd name="T20" fmla="*/ 2147483647 w 558"/>
              <a:gd name="T21" fmla="*/ 2147483647 h 51"/>
              <a:gd name="T22" fmla="*/ 2147483647 w 558"/>
              <a:gd name="T23" fmla="*/ 2147483647 h 51"/>
              <a:gd name="T24" fmla="*/ 2147483647 w 558"/>
              <a:gd name="T25" fmla="*/ 2147483647 h 51"/>
              <a:gd name="T26" fmla="*/ 2147483647 w 558"/>
              <a:gd name="T27" fmla="*/ 2147483647 h 51"/>
              <a:gd name="T28" fmla="*/ 2147483647 w 558"/>
              <a:gd name="T29" fmla="*/ 2147483647 h 51"/>
              <a:gd name="T30" fmla="*/ 2147483647 w 558"/>
              <a:gd name="T31" fmla="*/ 2147483647 h 51"/>
              <a:gd name="T32" fmla="*/ 2147483647 w 558"/>
              <a:gd name="T33" fmla="*/ 2147483647 h 51"/>
              <a:gd name="T34" fmla="*/ 2147483647 w 558"/>
              <a:gd name="T35" fmla="*/ 2147483647 h 51"/>
              <a:gd name="T36" fmla="*/ 2147483647 w 558"/>
              <a:gd name="T37" fmla="*/ 2147483647 h 51"/>
              <a:gd name="T38" fmla="*/ 2147483647 w 558"/>
              <a:gd name="T39" fmla="*/ 2147483647 h 51"/>
              <a:gd name="T40" fmla="*/ 2147483647 w 558"/>
              <a:gd name="T41" fmla="*/ 2147483647 h 51"/>
              <a:gd name="T42" fmla="*/ 2147483647 w 558"/>
              <a:gd name="T43" fmla="*/ 2147483647 h 51"/>
              <a:gd name="T44" fmla="*/ 2147483647 w 558"/>
              <a:gd name="T45" fmla="*/ 2147483647 h 51"/>
              <a:gd name="T46" fmla="*/ 2147483647 w 558"/>
              <a:gd name="T47" fmla="*/ 2147483647 h 51"/>
              <a:gd name="T48" fmla="*/ 2147483647 w 558"/>
              <a:gd name="T49" fmla="*/ 2147483647 h 51"/>
              <a:gd name="T50" fmla="*/ 2147483647 w 558"/>
              <a:gd name="T51" fmla="*/ 2147483647 h 51"/>
              <a:gd name="T52" fmla="*/ 2147483647 w 558"/>
              <a:gd name="T53" fmla="*/ 2147483647 h 51"/>
              <a:gd name="T54" fmla="*/ 2147483647 w 558"/>
              <a:gd name="T55" fmla="*/ 2147483647 h 51"/>
              <a:gd name="T56" fmla="*/ 2147483647 w 558"/>
              <a:gd name="T57" fmla="*/ 2147483647 h 51"/>
              <a:gd name="T58" fmla="*/ 2147483647 w 558"/>
              <a:gd name="T59" fmla="*/ 2147483647 h 51"/>
              <a:gd name="T60" fmla="*/ 2147483647 w 558"/>
              <a:gd name="T61" fmla="*/ 2147483647 h 51"/>
              <a:gd name="T62" fmla="*/ 2147483647 w 558"/>
              <a:gd name="T63" fmla="*/ 0 h 51"/>
              <a:gd name="T64" fmla="*/ 2147483647 w 558"/>
              <a:gd name="T65" fmla="*/ 0 h 51"/>
              <a:gd name="T66" fmla="*/ 2147483647 w 558"/>
              <a:gd name="T67" fmla="*/ 0 h 51"/>
              <a:gd name="T68" fmla="*/ 2147483647 w 558"/>
              <a:gd name="T69" fmla="*/ 0 h 51"/>
              <a:gd name="T70" fmla="*/ 2147483647 w 558"/>
              <a:gd name="T71" fmla="*/ 2147483647 h 51"/>
              <a:gd name="T72" fmla="*/ 2147483647 w 558"/>
              <a:gd name="T73" fmla="*/ 2147483647 h 51"/>
              <a:gd name="T74" fmla="*/ 2147483647 w 558"/>
              <a:gd name="T75" fmla="*/ 2147483647 h 51"/>
              <a:gd name="T76" fmla="*/ 2147483647 w 558"/>
              <a:gd name="T77" fmla="*/ 2147483647 h 51"/>
              <a:gd name="T78" fmla="*/ 2147483647 w 558"/>
              <a:gd name="T79" fmla="*/ 2147483647 h 5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58" h="51">
                <a:moveTo>
                  <a:pt x="0" y="39"/>
                </a:moveTo>
                <a:lnTo>
                  <a:pt x="3" y="39"/>
                </a:lnTo>
                <a:lnTo>
                  <a:pt x="6" y="40"/>
                </a:lnTo>
                <a:lnTo>
                  <a:pt x="10" y="41"/>
                </a:lnTo>
                <a:lnTo>
                  <a:pt x="14" y="42"/>
                </a:lnTo>
                <a:lnTo>
                  <a:pt x="26" y="45"/>
                </a:lnTo>
                <a:lnTo>
                  <a:pt x="32" y="47"/>
                </a:lnTo>
                <a:lnTo>
                  <a:pt x="37" y="48"/>
                </a:lnTo>
                <a:lnTo>
                  <a:pt x="44" y="49"/>
                </a:lnTo>
                <a:lnTo>
                  <a:pt x="59" y="50"/>
                </a:lnTo>
                <a:lnTo>
                  <a:pt x="110" y="50"/>
                </a:lnTo>
                <a:lnTo>
                  <a:pt x="118" y="50"/>
                </a:lnTo>
                <a:lnTo>
                  <a:pt x="143" y="47"/>
                </a:lnTo>
                <a:lnTo>
                  <a:pt x="153" y="46"/>
                </a:lnTo>
                <a:lnTo>
                  <a:pt x="161" y="44"/>
                </a:lnTo>
                <a:lnTo>
                  <a:pt x="188" y="37"/>
                </a:lnTo>
                <a:lnTo>
                  <a:pt x="195" y="36"/>
                </a:lnTo>
                <a:lnTo>
                  <a:pt x="215" y="34"/>
                </a:lnTo>
                <a:lnTo>
                  <a:pt x="234" y="31"/>
                </a:lnTo>
                <a:lnTo>
                  <a:pt x="261" y="26"/>
                </a:lnTo>
                <a:lnTo>
                  <a:pt x="277" y="23"/>
                </a:lnTo>
                <a:lnTo>
                  <a:pt x="290" y="21"/>
                </a:lnTo>
                <a:lnTo>
                  <a:pt x="300" y="19"/>
                </a:lnTo>
                <a:lnTo>
                  <a:pt x="309" y="18"/>
                </a:lnTo>
                <a:lnTo>
                  <a:pt x="363" y="11"/>
                </a:lnTo>
                <a:lnTo>
                  <a:pt x="379" y="9"/>
                </a:lnTo>
                <a:lnTo>
                  <a:pt x="392" y="6"/>
                </a:lnTo>
                <a:lnTo>
                  <a:pt x="402" y="4"/>
                </a:lnTo>
                <a:lnTo>
                  <a:pt x="410" y="3"/>
                </a:lnTo>
                <a:lnTo>
                  <a:pt x="418" y="2"/>
                </a:lnTo>
                <a:lnTo>
                  <a:pt x="432" y="1"/>
                </a:lnTo>
                <a:lnTo>
                  <a:pt x="447" y="0"/>
                </a:lnTo>
                <a:lnTo>
                  <a:pt x="463" y="0"/>
                </a:lnTo>
                <a:lnTo>
                  <a:pt x="514" y="0"/>
                </a:lnTo>
                <a:lnTo>
                  <a:pt x="519" y="0"/>
                </a:lnTo>
                <a:lnTo>
                  <a:pt x="524" y="1"/>
                </a:lnTo>
                <a:lnTo>
                  <a:pt x="529" y="3"/>
                </a:lnTo>
                <a:lnTo>
                  <a:pt x="535" y="5"/>
                </a:lnTo>
                <a:lnTo>
                  <a:pt x="540" y="9"/>
                </a:lnTo>
                <a:lnTo>
                  <a:pt x="557" y="22"/>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23916" name="SMARTPenAnnotation143"/>
          <p:cNvSpPr>
            <a:spLocks/>
          </p:cNvSpPr>
          <p:nvPr/>
        </p:nvSpPr>
        <p:spPr bwMode="auto">
          <a:xfrm>
            <a:off x="696913" y="6402388"/>
            <a:ext cx="2073275" cy="109537"/>
          </a:xfrm>
          <a:custGeom>
            <a:avLst/>
            <a:gdLst>
              <a:gd name="T0" fmla="*/ 0 w 1306"/>
              <a:gd name="T1" fmla="*/ 0 h 69"/>
              <a:gd name="T2" fmla="*/ 2147483647 w 1306"/>
              <a:gd name="T3" fmla="*/ 0 h 69"/>
              <a:gd name="T4" fmla="*/ 2147483647 w 1306"/>
              <a:gd name="T5" fmla="*/ 2147483647 h 69"/>
              <a:gd name="T6" fmla="*/ 2147483647 w 1306"/>
              <a:gd name="T7" fmla="*/ 2147483647 h 69"/>
              <a:gd name="T8" fmla="*/ 2147483647 w 1306"/>
              <a:gd name="T9" fmla="*/ 2147483647 h 69"/>
              <a:gd name="T10" fmla="*/ 2147483647 w 1306"/>
              <a:gd name="T11" fmla="*/ 2147483647 h 69"/>
              <a:gd name="T12" fmla="*/ 2147483647 w 1306"/>
              <a:gd name="T13" fmla="*/ 2147483647 h 69"/>
              <a:gd name="T14" fmla="*/ 2147483647 w 1306"/>
              <a:gd name="T15" fmla="*/ 2147483647 h 69"/>
              <a:gd name="T16" fmla="*/ 2147483647 w 1306"/>
              <a:gd name="T17" fmla="*/ 2147483647 h 69"/>
              <a:gd name="T18" fmla="*/ 2147483647 w 1306"/>
              <a:gd name="T19" fmla="*/ 2147483647 h 69"/>
              <a:gd name="T20" fmla="*/ 2147483647 w 1306"/>
              <a:gd name="T21" fmla="*/ 2147483647 h 69"/>
              <a:gd name="T22" fmla="*/ 2147483647 w 1306"/>
              <a:gd name="T23" fmla="*/ 2147483647 h 69"/>
              <a:gd name="T24" fmla="*/ 2147483647 w 1306"/>
              <a:gd name="T25" fmla="*/ 2147483647 h 69"/>
              <a:gd name="T26" fmla="*/ 2147483647 w 1306"/>
              <a:gd name="T27" fmla="*/ 2147483647 h 69"/>
              <a:gd name="T28" fmla="*/ 2147483647 w 1306"/>
              <a:gd name="T29" fmla="*/ 2147483647 h 69"/>
              <a:gd name="T30" fmla="*/ 2147483647 w 1306"/>
              <a:gd name="T31" fmla="*/ 2147483647 h 69"/>
              <a:gd name="T32" fmla="*/ 2147483647 w 1306"/>
              <a:gd name="T33" fmla="*/ 2147483647 h 69"/>
              <a:gd name="T34" fmla="*/ 2147483647 w 1306"/>
              <a:gd name="T35" fmla="*/ 2147483647 h 69"/>
              <a:gd name="T36" fmla="*/ 2147483647 w 1306"/>
              <a:gd name="T37" fmla="*/ 2147483647 h 69"/>
              <a:gd name="T38" fmla="*/ 2147483647 w 1306"/>
              <a:gd name="T39" fmla="*/ 2147483647 h 69"/>
              <a:gd name="T40" fmla="*/ 2147483647 w 1306"/>
              <a:gd name="T41" fmla="*/ 2147483647 h 69"/>
              <a:gd name="T42" fmla="*/ 2147483647 w 1306"/>
              <a:gd name="T43" fmla="*/ 2147483647 h 69"/>
              <a:gd name="T44" fmla="*/ 2147483647 w 1306"/>
              <a:gd name="T45" fmla="*/ 2147483647 h 69"/>
              <a:gd name="T46" fmla="*/ 2147483647 w 1306"/>
              <a:gd name="T47" fmla="*/ 2147483647 h 69"/>
              <a:gd name="T48" fmla="*/ 2147483647 w 1306"/>
              <a:gd name="T49" fmla="*/ 2147483647 h 69"/>
              <a:gd name="T50" fmla="*/ 2147483647 w 1306"/>
              <a:gd name="T51" fmla="*/ 2147483647 h 69"/>
              <a:gd name="T52" fmla="*/ 2147483647 w 1306"/>
              <a:gd name="T53" fmla="*/ 2147483647 h 69"/>
              <a:gd name="T54" fmla="*/ 2147483647 w 1306"/>
              <a:gd name="T55" fmla="*/ 2147483647 h 69"/>
              <a:gd name="T56" fmla="*/ 2147483647 w 1306"/>
              <a:gd name="T57" fmla="*/ 2147483647 h 69"/>
              <a:gd name="T58" fmla="*/ 2147483647 w 1306"/>
              <a:gd name="T59" fmla="*/ 2147483647 h 69"/>
              <a:gd name="T60" fmla="*/ 2147483647 w 1306"/>
              <a:gd name="T61" fmla="*/ 2147483647 h 69"/>
              <a:gd name="T62" fmla="*/ 2147483647 w 1306"/>
              <a:gd name="T63" fmla="*/ 2147483647 h 69"/>
              <a:gd name="T64" fmla="*/ 2147483647 w 1306"/>
              <a:gd name="T65" fmla="*/ 2147483647 h 69"/>
              <a:gd name="T66" fmla="*/ 2147483647 w 1306"/>
              <a:gd name="T67" fmla="*/ 2147483647 h 69"/>
              <a:gd name="T68" fmla="*/ 2147483647 w 1306"/>
              <a:gd name="T69" fmla="*/ 2147483647 h 69"/>
              <a:gd name="T70" fmla="*/ 2147483647 w 1306"/>
              <a:gd name="T71" fmla="*/ 2147483647 h 69"/>
              <a:gd name="T72" fmla="*/ 2147483647 w 1306"/>
              <a:gd name="T73" fmla="*/ 2147483647 h 69"/>
              <a:gd name="T74" fmla="*/ 2147483647 w 1306"/>
              <a:gd name="T75" fmla="*/ 2147483647 h 69"/>
              <a:gd name="T76" fmla="*/ 2147483647 w 1306"/>
              <a:gd name="T77" fmla="*/ 2147483647 h 6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306" h="69">
                <a:moveTo>
                  <a:pt x="0" y="0"/>
                </a:moveTo>
                <a:lnTo>
                  <a:pt x="134" y="0"/>
                </a:lnTo>
                <a:lnTo>
                  <a:pt x="154" y="2"/>
                </a:lnTo>
                <a:lnTo>
                  <a:pt x="236" y="12"/>
                </a:lnTo>
                <a:lnTo>
                  <a:pt x="256" y="13"/>
                </a:lnTo>
                <a:lnTo>
                  <a:pt x="272" y="15"/>
                </a:lnTo>
                <a:lnTo>
                  <a:pt x="326" y="21"/>
                </a:lnTo>
                <a:lnTo>
                  <a:pt x="389" y="29"/>
                </a:lnTo>
                <a:lnTo>
                  <a:pt x="460" y="37"/>
                </a:lnTo>
                <a:lnTo>
                  <a:pt x="493" y="41"/>
                </a:lnTo>
                <a:lnTo>
                  <a:pt x="506" y="42"/>
                </a:lnTo>
                <a:lnTo>
                  <a:pt x="532" y="44"/>
                </a:lnTo>
                <a:lnTo>
                  <a:pt x="544" y="45"/>
                </a:lnTo>
                <a:lnTo>
                  <a:pt x="556" y="46"/>
                </a:lnTo>
                <a:lnTo>
                  <a:pt x="567" y="48"/>
                </a:lnTo>
                <a:lnTo>
                  <a:pt x="590" y="49"/>
                </a:lnTo>
                <a:lnTo>
                  <a:pt x="616" y="50"/>
                </a:lnTo>
                <a:lnTo>
                  <a:pt x="806" y="51"/>
                </a:lnTo>
                <a:lnTo>
                  <a:pt x="845" y="49"/>
                </a:lnTo>
                <a:lnTo>
                  <a:pt x="1035" y="36"/>
                </a:lnTo>
                <a:lnTo>
                  <a:pt x="1068" y="35"/>
                </a:lnTo>
                <a:lnTo>
                  <a:pt x="1097" y="34"/>
                </a:lnTo>
                <a:lnTo>
                  <a:pt x="1130" y="34"/>
                </a:lnTo>
                <a:lnTo>
                  <a:pt x="1167" y="36"/>
                </a:lnTo>
                <a:lnTo>
                  <a:pt x="1202" y="38"/>
                </a:lnTo>
                <a:lnTo>
                  <a:pt x="1231" y="40"/>
                </a:lnTo>
                <a:lnTo>
                  <a:pt x="1238" y="41"/>
                </a:lnTo>
                <a:lnTo>
                  <a:pt x="1243" y="42"/>
                </a:lnTo>
                <a:lnTo>
                  <a:pt x="1265" y="45"/>
                </a:lnTo>
                <a:lnTo>
                  <a:pt x="1269" y="46"/>
                </a:lnTo>
                <a:lnTo>
                  <a:pt x="1274" y="48"/>
                </a:lnTo>
                <a:lnTo>
                  <a:pt x="1278" y="49"/>
                </a:lnTo>
                <a:lnTo>
                  <a:pt x="1282" y="51"/>
                </a:lnTo>
                <a:lnTo>
                  <a:pt x="1286" y="53"/>
                </a:lnTo>
                <a:lnTo>
                  <a:pt x="1293" y="56"/>
                </a:lnTo>
                <a:lnTo>
                  <a:pt x="1297" y="58"/>
                </a:lnTo>
                <a:lnTo>
                  <a:pt x="1300" y="60"/>
                </a:lnTo>
                <a:lnTo>
                  <a:pt x="1301" y="62"/>
                </a:lnTo>
                <a:lnTo>
                  <a:pt x="1305" y="68"/>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Tree>
    <p:extLst>
      <p:ext uri="{BB962C8B-B14F-4D97-AF65-F5344CB8AC3E}">
        <p14:creationId xmlns:p14="http://schemas.microsoft.com/office/powerpoint/2010/main" val="10193153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eaLnBrk="1" hangingPunct="1"/>
            <a:endParaRPr lang="en-US" altLang="en-US" smtClean="0"/>
          </a:p>
        </p:txBody>
      </p:sp>
      <p:sp>
        <p:nvSpPr>
          <p:cNvPr id="124931" name="Rectangle 3"/>
          <p:cNvSpPr>
            <a:spLocks noGrp="1" noChangeArrowheads="1"/>
          </p:cNvSpPr>
          <p:nvPr>
            <p:ph type="body" idx="1"/>
          </p:nvPr>
        </p:nvSpPr>
        <p:spPr/>
        <p:txBody>
          <a:bodyPr/>
          <a:lstStyle/>
          <a:p>
            <a:pPr eaLnBrk="1" hangingPunct="1"/>
            <a:endParaRPr lang="en-US" altLang="en-US" smtClean="0"/>
          </a:p>
        </p:txBody>
      </p:sp>
      <p:pic>
        <p:nvPicPr>
          <p:cNvPr id="1249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3" name="Text Box 6"/>
          <p:cNvSpPr txBox="1">
            <a:spLocks noChangeArrowheads="1"/>
          </p:cNvSpPr>
          <p:nvPr/>
        </p:nvSpPr>
        <p:spPr bwMode="auto">
          <a:xfrm>
            <a:off x="5867400" y="304800"/>
            <a:ext cx="3048000" cy="53101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1800">
                <a:solidFill>
                  <a:srgbClr val="000000"/>
                </a:solidFill>
                <a:cs typeface="Arial" charset="0"/>
              </a:rPr>
              <a:t>Macbeth says that he has not eaten a meal in peace since killing Duncan, nor has he had a peaceful night’s sleep—he is “shaken nightly” by terrible nightmares.  Lady Macbeth tells him he needs to slick over his rugged looks—his lack of sleep is showing.  Macbeth tells his wife to put on a happy face, as well, at the party tonight.  He tells her to pay special attention to Banquo, flattering him.  He tells her this even though he knows Banquo won’t be at the party, because he’ll be dead.</a:t>
            </a:r>
          </a:p>
        </p:txBody>
      </p:sp>
      <p:sp>
        <p:nvSpPr>
          <p:cNvPr id="124934" name="SMARTPenAnnotation123"/>
          <p:cNvSpPr>
            <a:spLocks/>
          </p:cNvSpPr>
          <p:nvPr/>
        </p:nvSpPr>
        <p:spPr bwMode="auto">
          <a:xfrm>
            <a:off x="6018213" y="598488"/>
            <a:ext cx="2493962" cy="28575"/>
          </a:xfrm>
          <a:custGeom>
            <a:avLst/>
            <a:gdLst>
              <a:gd name="T0" fmla="*/ 0 w 1571"/>
              <a:gd name="T1" fmla="*/ 2147483647 h 18"/>
              <a:gd name="T2" fmla="*/ 2147483647 w 1571"/>
              <a:gd name="T3" fmla="*/ 2147483647 h 18"/>
              <a:gd name="T4" fmla="*/ 2147483647 w 1571"/>
              <a:gd name="T5" fmla="*/ 2147483647 h 18"/>
              <a:gd name="T6" fmla="*/ 2147483647 w 1571"/>
              <a:gd name="T7" fmla="*/ 2147483647 h 18"/>
              <a:gd name="T8" fmla="*/ 2147483647 w 1571"/>
              <a:gd name="T9" fmla="*/ 2147483647 h 18"/>
              <a:gd name="T10" fmla="*/ 2147483647 w 1571"/>
              <a:gd name="T11" fmla="*/ 2147483647 h 18"/>
              <a:gd name="T12" fmla="*/ 2147483647 w 1571"/>
              <a:gd name="T13" fmla="*/ 2147483647 h 18"/>
              <a:gd name="T14" fmla="*/ 2147483647 w 1571"/>
              <a:gd name="T15" fmla="*/ 2147483647 h 18"/>
              <a:gd name="T16" fmla="*/ 2147483647 w 1571"/>
              <a:gd name="T17" fmla="*/ 2147483647 h 18"/>
              <a:gd name="T18" fmla="*/ 2147483647 w 1571"/>
              <a:gd name="T19" fmla="*/ 2147483647 h 18"/>
              <a:gd name="T20" fmla="*/ 2147483647 w 1571"/>
              <a:gd name="T21" fmla="*/ 2147483647 h 18"/>
              <a:gd name="T22" fmla="*/ 2147483647 w 1571"/>
              <a:gd name="T23" fmla="*/ 2147483647 h 18"/>
              <a:gd name="T24" fmla="*/ 2147483647 w 1571"/>
              <a:gd name="T25" fmla="*/ 2147483647 h 18"/>
              <a:gd name="T26" fmla="*/ 2147483647 w 1571"/>
              <a:gd name="T27" fmla="*/ 2147483647 h 18"/>
              <a:gd name="T28" fmla="*/ 2147483647 w 1571"/>
              <a:gd name="T29" fmla="*/ 2147483647 h 18"/>
              <a:gd name="T30" fmla="*/ 2147483647 w 1571"/>
              <a:gd name="T31" fmla="*/ 2147483647 h 18"/>
              <a:gd name="T32" fmla="*/ 2147483647 w 1571"/>
              <a:gd name="T33" fmla="*/ 2147483647 h 18"/>
              <a:gd name="T34" fmla="*/ 2147483647 w 1571"/>
              <a:gd name="T35" fmla="*/ 2147483647 h 18"/>
              <a:gd name="T36" fmla="*/ 2147483647 w 1571"/>
              <a:gd name="T37" fmla="*/ 2147483647 h 18"/>
              <a:gd name="T38" fmla="*/ 2147483647 w 1571"/>
              <a:gd name="T39" fmla="*/ 2147483647 h 18"/>
              <a:gd name="T40" fmla="*/ 2147483647 w 1571"/>
              <a:gd name="T41" fmla="*/ 2147483647 h 18"/>
              <a:gd name="T42" fmla="*/ 2147483647 w 1571"/>
              <a:gd name="T43" fmla="*/ 2147483647 h 18"/>
              <a:gd name="T44" fmla="*/ 2147483647 w 1571"/>
              <a:gd name="T45" fmla="*/ 2147483647 h 18"/>
              <a:gd name="T46" fmla="*/ 2147483647 w 1571"/>
              <a:gd name="T47" fmla="*/ 2147483647 h 18"/>
              <a:gd name="T48" fmla="*/ 2147483647 w 1571"/>
              <a:gd name="T49" fmla="*/ 2147483647 h 18"/>
              <a:gd name="T50" fmla="*/ 2147483647 w 1571"/>
              <a:gd name="T51" fmla="*/ 2147483647 h 18"/>
              <a:gd name="T52" fmla="*/ 2147483647 w 1571"/>
              <a:gd name="T53" fmla="*/ 2147483647 h 18"/>
              <a:gd name="T54" fmla="*/ 2147483647 w 1571"/>
              <a:gd name="T55" fmla="*/ 0 h 18"/>
              <a:gd name="T56" fmla="*/ 2147483647 w 1571"/>
              <a:gd name="T57" fmla="*/ 0 h 18"/>
              <a:gd name="T58" fmla="*/ 2147483647 w 1571"/>
              <a:gd name="T59" fmla="*/ 0 h 18"/>
              <a:gd name="T60" fmla="*/ 2147483647 w 1571"/>
              <a:gd name="T61" fmla="*/ 2147483647 h 18"/>
              <a:gd name="T62" fmla="*/ 2147483647 w 1571"/>
              <a:gd name="T63" fmla="*/ 2147483647 h 18"/>
              <a:gd name="T64" fmla="*/ 2147483647 w 1571"/>
              <a:gd name="T65" fmla="*/ 2147483647 h 18"/>
              <a:gd name="T66" fmla="*/ 2147483647 w 1571"/>
              <a:gd name="T67" fmla="*/ 2147483647 h 18"/>
              <a:gd name="T68" fmla="*/ 2147483647 w 1571"/>
              <a:gd name="T69" fmla="*/ 2147483647 h 18"/>
              <a:gd name="T70" fmla="*/ 2147483647 w 1571"/>
              <a:gd name="T71" fmla="*/ 2147483647 h 18"/>
              <a:gd name="T72" fmla="*/ 2147483647 w 1571"/>
              <a:gd name="T73" fmla="*/ 2147483647 h 18"/>
              <a:gd name="T74" fmla="*/ 2147483647 w 1571"/>
              <a:gd name="T75" fmla="*/ 2147483647 h 18"/>
              <a:gd name="T76" fmla="*/ 2147483647 w 1571"/>
              <a:gd name="T77" fmla="*/ 2147483647 h 18"/>
              <a:gd name="T78" fmla="*/ 2147483647 w 1571"/>
              <a:gd name="T79" fmla="*/ 2147483647 h 18"/>
              <a:gd name="T80" fmla="*/ 2147483647 w 1571"/>
              <a:gd name="T81" fmla="*/ 2147483647 h 18"/>
              <a:gd name="T82" fmla="*/ 2147483647 w 1571"/>
              <a:gd name="T83" fmla="*/ 2147483647 h 18"/>
              <a:gd name="T84" fmla="*/ 2147483647 w 1571"/>
              <a:gd name="T85" fmla="*/ 2147483647 h 1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571" h="18">
                <a:moveTo>
                  <a:pt x="0" y="6"/>
                </a:moveTo>
                <a:lnTo>
                  <a:pt x="47" y="6"/>
                </a:lnTo>
                <a:lnTo>
                  <a:pt x="59" y="6"/>
                </a:lnTo>
                <a:lnTo>
                  <a:pt x="93" y="8"/>
                </a:lnTo>
                <a:lnTo>
                  <a:pt x="107" y="10"/>
                </a:lnTo>
                <a:lnTo>
                  <a:pt x="117" y="12"/>
                </a:lnTo>
                <a:lnTo>
                  <a:pt x="125" y="13"/>
                </a:lnTo>
                <a:lnTo>
                  <a:pt x="132" y="14"/>
                </a:lnTo>
                <a:lnTo>
                  <a:pt x="139" y="15"/>
                </a:lnTo>
                <a:lnTo>
                  <a:pt x="145" y="16"/>
                </a:lnTo>
                <a:lnTo>
                  <a:pt x="151" y="16"/>
                </a:lnTo>
                <a:lnTo>
                  <a:pt x="169" y="17"/>
                </a:lnTo>
                <a:lnTo>
                  <a:pt x="446" y="17"/>
                </a:lnTo>
                <a:lnTo>
                  <a:pt x="457" y="16"/>
                </a:lnTo>
                <a:lnTo>
                  <a:pt x="496" y="13"/>
                </a:lnTo>
                <a:lnTo>
                  <a:pt x="506" y="12"/>
                </a:lnTo>
                <a:lnTo>
                  <a:pt x="525" y="12"/>
                </a:lnTo>
                <a:lnTo>
                  <a:pt x="567" y="11"/>
                </a:lnTo>
                <a:lnTo>
                  <a:pt x="618" y="11"/>
                </a:lnTo>
                <a:lnTo>
                  <a:pt x="630" y="11"/>
                </a:lnTo>
                <a:lnTo>
                  <a:pt x="673" y="7"/>
                </a:lnTo>
                <a:lnTo>
                  <a:pt x="695" y="6"/>
                </a:lnTo>
                <a:lnTo>
                  <a:pt x="714" y="6"/>
                </a:lnTo>
                <a:lnTo>
                  <a:pt x="724" y="6"/>
                </a:lnTo>
                <a:lnTo>
                  <a:pt x="736" y="5"/>
                </a:lnTo>
                <a:lnTo>
                  <a:pt x="777" y="2"/>
                </a:lnTo>
                <a:lnTo>
                  <a:pt x="789" y="1"/>
                </a:lnTo>
                <a:lnTo>
                  <a:pt x="810" y="0"/>
                </a:lnTo>
                <a:lnTo>
                  <a:pt x="856" y="0"/>
                </a:lnTo>
                <a:lnTo>
                  <a:pt x="962" y="0"/>
                </a:lnTo>
                <a:lnTo>
                  <a:pt x="973" y="1"/>
                </a:lnTo>
                <a:lnTo>
                  <a:pt x="983" y="2"/>
                </a:lnTo>
                <a:lnTo>
                  <a:pt x="993" y="3"/>
                </a:lnTo>
                <a:lnTo>
                  <a:pt x="1003" y="4"/>
                </a:lnTo>
                <a:lnTo>
                  <a:pt x="1012" y="4"/>
                </a:lnTo>
                <a:lnTo>
                  <a:pt x="1031" y="5"/>
                </a:lnTo>
                <a:lnTo>
                  <a:pt x="1077" y="5"/>
                </a:lnTo>
                <a:lnTo>
                  <a:pt x="1134" y="5"/>
                </a:lnTo>
                <a:lnTo>
                  <a:pt x="1353" y="11"/>
                </a:lnTo>
                <a:lnTo>
                  <a:pt x="1551" y="11"/>
                </a:lnTo>
                <a:lnTo>
                  <a:pt x="1554" y="12"/>
                </a:lnTo>
                <a:lnTo>
                  <a:pt x="1558" y="13"/>
                </a:lnTo>
                <a:lnTo>
                  <a:pt x="1570" y="17"/>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24935" name="SMARTPenAnnotation124"/>
          <p:cNvSpPr>
            <a:spLocks/>
          </p:cNvSpPr>
          <p:nvPr/>
        </p:nvSpPr>
        <p:spPr bwMode="auto">
          <a:xfrm>
            <a:off x="5973763" y="884238"/>
            <a:ext cx="439737" cy="19050"/>
          </a:xfrm>
          <a:custGeom>
            <a:avLst/>
            <a:gdLst>
              <a:gd name="T0" fmla="*/ 0 w 277"/>
              <a:gd name="T1" fmla="*/ 2147483647 h 12"/>
              <a:gd name="T2" fmla="*/ 2147483647 w 277"/>
              <a:gd name="T3" fmla="*/ 2147483647 h 12"/>
              <a:gd name="T4" fmla="*/ 2147483647 w 277"/>
              <a:gd name="T5" fmla="*/ 2147483647 h 12"/>
              <a:gd name="T6" fmla="*/ 2147483647 w 277"/>
              <a:gd name="T7" fmla="*/ 2147483647 h 12"/>
              <a:gd name="T8" fmla="*/ 2147483647 w 277"/>
              <a:gd name="T9" fmla="*/ 2147483647 h 12"/>
              <a:gd name="T10" fmla="*/ 2147483647 w 277"/>
              <a:gd name="T11" fmla="*/ 2147483647 h 12"/>
              <a:gd name="T12" fmla="*/ 2147483647 w 277"/>
              <a:gd name="T13" fmla="*/ 2147483647 h 12"/>
              <a:gd name="T14" fmla="*/ 2147483647 w 277"/>
              <a:gd name="T15" fmla="*/ 2147483647 h 12"/>
              <a:gd name="T16" fmla="*/ 2147483647 w 277"/>
              <a:gd name="T17" fmla="*/ 2147483647 h 12"/>
              <a:gd name="T18" fmla="*/ 2147483647 w 277"/>
              <a:gd name="T19" fmla="*/ 2147483647 h 12"/>
              <a:gd name="T20" fmla="*/ 2147483647 w 277"/>
              <a:gd name="T21" fmla="*/ 2147483647 h 12"/>
              <a:gd name="T22" fmla="*/ 2147483647 w 277"/>
              <a:gd name="T23" fmla="*/ 2147483647 h 12"/>
              <a:gd name="T24" fmla="*/ 2147483647 w 277"/>
              <a:gd name="T25" fmla="*/ 2147483647 h 12"/>
              <a:gd name="T26" fmla="*/ 2147483647 w 277"/>
              <a:gd name="T27" fmla="*/ 2147483647 h 12"/>
              <a:gd name="T28" fmla="*/ 2147483647 w 277"/>
              <a:gd name="T29" fmla="*/ 2147483647 h 12"/>
              <a:gd name="T30" fmla="*/ 2147483647 w 277"/>
              <a:gd name="T31" fmla="*/ 2147483647 h 12"/>
              <a:gd name="T32" fmla="*/ 2147483647 w 277"/>
              <a:gd name="T33" fmla="*/ 2147483647 h 12"/>
              <a:gd name="T34" fmla="*/ 2147483647 w 277"/>
              <a:gd name="T35" fmla="*/ 2147483647 h 12"/>
              <a:gd name="T36" fmla="*/ 2147483647 w 277"/>
              <a:gd name="T37" fmla="*/ 2147483647 h 12"/>
              <a:gd name="T38" fmla="*/ 2147483647 w 277"/>
              <a:gd name="T39" fmla="*/ 2147483647 h 12"/>
              <a:gd name="T40" fmla="*/ 2147483647 w 277"/>
              <a:gd name="T41" fmla="*/ 2147483647 h 12"/>
              <a:gd name="T42" fmla="*/ 2147483647 w 277"/>
              <a:gd name="T43" fmla="*/ 2147483647 h 12"/>
              <a:gd name="T44" fmla="*/ 2147483647 w 277"/>
              <a:gd name="T45" fmla="*/ 0 h 12"/>
              <a:gd name="T46" fmla="*/ 2147483647 w 277"/>
              <a:gd name="T47" fmla="*/ 0 h 12"/>
              <a:gd name="T48" fmla="*/ 2147483647 w 277"/>
              <a:gd name="T49" fmla="*/ 0 h 1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77" h="12">
                <a:moveTo>
                  <a:pt x="0" y="11"/>
                </a:moveTo>
                <a:lnTo>
                  <a:pt x="3" y="11"/>
                </a:lnTo>
                <a:lnTo>
                  <a:pt x="5" y="11"/>
                </a:lnTo>
                <a:lnTo>
                  <a:pt x="6" y="9"/>
                </a:lnTo>
                <a:lnTo>
                  <a:pt x="8" y="8"/>
                </a:lnTo>
                <a:lnTo>
                  <a:pt x="10" y="8"/>
                </a:lnTo>
                <a:lnTo>
                  <a:pt x="12" y="8"/>
                </a:lnTo>
                <a:lnTo>
                  <a:pt x="13" y="9"/>
                </a:lnTo>
                <a:lnTo>
                  <a:pt x="15" y="9"/>
                </a:lnTo>
                <a:lnTo>
                  <a:pt x="17" y="9"/>
                </a:lnTo>
                <a:lnTo>
                  <a:pt x="19" y="8"/>
                </a:lnTo>
                <a:lnTo>
                  <a:pt x="22" y="7"/>
                </a:lnTo>
                <a:lnTo>
                  <a:pt x="26" y="6"/>
                </a:lnTo>
                <a:lnTo>
                  <a:pt x="30" y="6"/>
                </a:lnTo>
                <a:lnTo>
                  <a:pt x="39" y="6"/>
                </a:lnTo>
                <a:lnTo>
                  <a:pt x="51" y="6"/>
                </a:lnTo>
                <a:lnTo>
                  <a:pt x="136" y="6"/>
                </a:lnTo>
                <a:lnTo>
                  <a:pt x="142" y="5"/>
                </a:lnTo>
                <a:lnTo>
                  <a:pt x="148" y="4"/>
                </a:lnTo>
                <a:lnTo>
                  <a:pt x="153" y="3"/>
                </a:lnTo>
                <a:lnTo>
                  <a:pt x="162" y="2"/>
                </a:lnTo>
                <a:lnTo>
                  <a:pt x="172" y="1"/>
                </a:lnTo>
                <a:lnTo>
                  <a:pt x="195" y="0"/>
                </a:lnTo>
                <a:lnTo>
                  <a:pt x="243" y="0"/>
                </a:lnTo>
                <a:lnTo>
                  <a:pt x="276" y="0"/>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24936" name="SMARTPenAnnotation125"/>
          <p:cNvSpPr>
            <a:spLocks/>
          </p:cNvSpPr>
          <p:nvPr/>
        </p:nvSpPr>
        <p:spPr bwMode="auto">
          <a:xfrm>
            <a:off x="6831013" y="1393825"/>
            <a:ext cx="1350962" cy="90488"/>
          </a:xfrm>
          <a:custGeom>
            <a:avLst/>
            <a:gdLst>
              <a:gd name="T0" fmla="*/ 0 w 851"/>
              <a:gd name="T1" fmla="*/ 2147483647 h 57"/>
              <a:gd name="T2" fmla="*/ 2147483647 w 851"/>
              <a:gd name="T3" fmla="*/ 2147483647 h 57"/>
              <a:gd name="T4" fmla="*/ 2147483647 w 851"/>
              <a:gd name="T5" fmla="*/ 2147483647 h 57"/>
              <a:gd name="T6" fmla="*/ 2147483647 w 851"/>
              <a:gd name="T7" fmla="*/ 2147483647 h 57"/>
              <a:gd name="T8" fmla="*/ 2147483647 w 851"/>
              <a:gd name="T9" fmla="*/ 2147483647 h 57"/>
              <a:gd name="T10" fmla="*/ 2147483647 w 851"/>
              <a:gd name="T11" fmla="*/ 2147483647 h 57"/>
              <a:gd name="T12" fmla="*/ 2147483647 w 851"/>
              <a:gd name="T13" fmla="*/ 2147483647 h 57"/>
              <a:gd name="T14" fmla="*/ 2147483647 w 851"/>
              <a:gd name="T15" fmla="*/ 2147483647 h 57"/>
              <a:gd name="T16" fmla="*/ 2147483647 w 851"/>
              <a:gd name="T17" fmla="*/ 2147483647 h 57"/>
              <a:gd name="T18" fmla="*/ 2147483647 w 851"/>
              <a:gd name="T19" fmla="*/ 2147483647 h 57"/>
              <a:gd name="T20" fmla="*/ 2147483647 w 851"/>
              <a:gd name="T21" fmla="*/ 2147483647 h 57"/>
              <a:gd name="T22" fmla="*/ 2147483647 w 851"/>
              <a:gd name="T23" fmla="*/ 2147483647 h 57"/>
              <a:gd name="T24" fmla="*/ 2147483647 w 851"/>
              <a:gd name="T25" fmla="*/ 2147483647 h 57"/>
              <a:gd name="T26" fmla="*/ 2147483647 w 851"/>
              <a:gd name="T27" fmla="*/ 0 h 57"/>
              <a:gd name="T28" fmla="*/ 2147483647 w 851"/>
              <a:gd name="T29" fmla="*/ 0 h 57"/>
              <a:gd name="T30" fmla="*/ 2147483647 w 851"/>
              <a:gd name="T31" fmla="*/ 2147483647 h 57"/>
              <a:gd name="T32" fmla="*/ 2147483647 w 851"/>
              <a:gd name="T33" fmla="*/ 2147483647 h 57"/>
              <a:gd name="T34" fmla="*/ 2147483647 w 851"/>
              <a:gd name="T35" fmla="*/ 2147483647 h 57"/>
              <a:gd name="T36" fmla="*/ 2147483647 w 851"/>
              <a:gd name="T37" fmla="*/ 2147483647 h 57"/>
              <a:gd name="T38" fmla="*/ 2147483647 w 851"/>
              <a:gd name="T39" fmla="*/ 2147483647 h 57"/>
              <a:gd name="T40" fmla="*/ 2147483647 w 851"/>
              <a:gd name="T41" fmla="*/ 2147483647 h 57"/>
              <a:gd name="T42" fmla="*/ 2147483647 w 851"/>
              <a:gd name="T43" fmla="*/ 2147483647 h 57"/>
              <a:gd name="T44" fmla="*/ 2147483647 w 851"/>
              <a:gd name="T45" fmla="*/ 2147483647 h 57"/>
              <a:gd name="T46" fmla="*/ 2147483647 w 851"/>
              <a:gd name="T47" fmla="*/ 2147483647 h 57"/>
              <a:gd name="T48" fmla="*/ 2147483647 w 851"/>
              <a:gd name="T49" fmla="*/ 2147483647 h 57"/>
              <a:gd name="T50" fmla="*/ 2147483647 w 851"/>
              <a:gd name="T51" fmla="*/ 2147483647 h 57"/>
              <a:gd name="T52" fmla="*/ 2147483647 w 851"/>
              <a:gd name="T53" fmla="*/ 2147483647 h 57"/>
              <a:gd name="T54" fmla="*/ 2147483647 w 851"/>
              <a:gd name="T55" fmla="*/ 2147483647 h 57"/>
              <a:gd name="T56" fmla="*/ 2147483647 w 851"/>
              <a:gd name="T57" fmla="*/ 2147483647 h 57"/>
              <a:gd name="T58" fmla="*/ 2147483647 w 851"/>
              <a:gd name="T59" fmla="*/ 2147483647 h 57"/>
              <a:gd name="T60" fmla="*/ 2147483647 w 851"/>
              <a:gd name="T61" fmla="*/ 2147483647 h 57"/>
              <a:gd name="T62" fmla="*/ 2147483647 w 851"/>
              <a:gd name="T63" fmla="*/ 2147483647 h 57"/>
              <a:gd name="T64" fmla="*/ 2147483647 w 851"/>
              <a:gd name="T65" fmla="*/ 2147483647 h 57"/>
              <a:gd name="T66" fmla="*/ 2147483647 w 851"/>
              <a:gd name="T67" fmla="*/ 2147483647 h 57"/>
              <a:gd name="T68" fmla="*/ 2147483647 w 851"/>
              <a:gd name="T69" fmla="*/ 2147483647 h 57"/>
              <a:gd name="T70" fmla="*/ 2147483647 w 851"/>
              <a:gd name="T71" fmla="*/ 2147483647 h 57"/>
              <a:gd name="T72" fmla="*/ 2147483647 w 851"/>
              <a:gd name="T73" fmla="*/ 2147483647 h 57"/>
              <a:gd name="T74" fmla="*/ 2147483647 w 851"/>
              <a:gd name="T75" fmla="*/ 2147483647 h 57"/>
              <a:gd name="T76" fmla="*/ 2147483647 w 851"/>
              <a:gd name="T77" fmla="*/ 2147483647 h 57"/>
              <a:gd name="T78" fmla="*/ 2147483647 w 851"/>
              <a:gd name="T79" fmla="*/ 2147483647 h 57"/>
              <a:gd name="T80" fmla="*/ 2147483647 w 851"/>
              <a:gd name="T81" fmla="*/ 2147483647 h 57"/>
              <a:gd name="T82" fmla="*/ 2147483647 w 851"/>
              <a:gd name="T83" fmla="*/ 2147483647 h 57"/>
              <a:gd name="T84" fmla="*/ 2147483647 w 851"/>
              <a:gd name="T85" fmla="*/ 2147483647 h 57"/>
              <a:gd name="T86" fmla="*/ 2147483647 w 851"/>
              <a:gd name="T87" fmla="*/ 2147483647 h 57"/>
              <a:gd name="T88" fmla="*/ 2147483647 w 851"/>
              <a:gd name="T89" fmla="*/ 2147483647 h 57"/>
              <a:gd name="T90" fmla="*/ 2147483647 w 851"/>
              <a:gd name="T91" fmla="*/ 2147483647 h 57"/>
              <a:gd name="T92" fmla="*/ 2147483647 w 851"/>
              <a:gd name="T93" fmla="*/ 2147483647 h 57"/>
              <a:gd name="T94" fmla="*/ 2147483647 w 851"/>
              <a:gd name="T95" fmla="*/ 2147483647 h 57"/>
              <a:gd name="T96" fmla="*/ 2147483647 w 851"/>
              <a:gd name="T97" fmla="*/ 2147483647 h 57"/>
              <a:gd name="T98" fmla="*/ 2147483647 w 851"/>
              <a:gd name="T99" fmla="*/ 2147483647 h 57"/>
              <a:gd name="T100" fmla="*/ 2147483647 w 851"/>
              <a:gd name="T101" fmla="*/ 2147483647 h 5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851" h="57">
                <a:moveTo>
                  <a:pt x="0" y="22"/>
                </a:moveTo>
                <a:lnTo>
                  <a:pt x="6" y="19"/>
                </a:lnTo>
                <a:lnTo>
                  <a:pt x="11" y="18"/>
                </a:lnTo>
                <a:lnTo>
                  <a:pt x="16" y="16"/>
                </a:lnTo>
                <a:lnTo>
                  <a:pt x="25" y="14"/>
                </a:lnTo>
                <a:lnTo>
                  <a:pt x="29" y="12"/>
                </a:lnTo>
                <a:lnTo>
                  <a:pt x="33" y="10"/>
                </a:lnTo>
                <a:lnTo>
                  <a:pt x="37" y="9"/>
                </a:lnTo>
                <a:lnTo>
                  <a:pt x="42" y="7"/>
                </a:lnTo>
                <a:lnTo>
                  <a:pt x="52" y="6"/>
                </a:lnTo>
                <a:lnTo>
                  <a:pt x="67" y="4"/>
                </a:lnTo>
                <a:lnTo>
                  <a:pt x="77" y="2"/>
                </a:lnTo>
                <a:lnTo>
                  <a:pt x="92" y="1"/>
                </a:lnTo>
                <a:lnTo>
                  <a:pt x="118" y="0"/>
                </a:lnTo>
                <a:lnTo>
                  <a:pt x="190" y="0"/>
                </a:lnTo>
                <a:lnTo>
                  <a:pt x="202" y="1"/>
                </a:lnTo>
                <a:lnTo>
                  <a:pt x="208" y="2"/>
                </a:lnTo>
                <a:lnTo>
                  <a:pt x="221" y="4"/>
                </a:lnTo>
                <a:lnTo>
                  <a:pt x="235" y="5"/>
                </a:lnTo>
                <a:lnTo>
                  <a:pt x="241" y="6"/>
                </a:lnTo>
                <a:lnTo>
                  <a:pt x="247" y="8"/>
                </a:lnTo>
                <a:lnTo>
                  <a:pt x="255" y="9"/>
                </a:lnTo>
                <a:lnTo>
                  <a:pt x="276" y="13"/>
                </a:lnTo>
                <a:lnTo>
                  <a:pt x="286" y="14"/>
                </a:lnTo>
                <a:lnTo>
                  <a:pt x="311" y="16"/>
                </a:lnTo>
                <a:lnTo>
                  <a:pt x="331" y="16"/>
                </a:lnTo>
                <a:lnTo>
                  <a:pt x="353" y="17"/>
                </a:lnTo>
                <a:lnTo>
                  <a:pt x="360" y="18"/>
                </a:lnTo>
                <a:lnTo>
                  <a:pt x="368" y="19"/>
                </a:lnTo>
                <a:lnTo>
                  <a:pt x="389" y="21"/>
                </a:lnTo>
                <a:lnTo>
                  <a:pt x="402" y="21"/>
                </a:lnTo>
                <a:lnTo>
                  <a:pt x="626" y="22"/>
                </a:lnTo>
                <a:lnTo>
                  <a:pt x="641" y="24"/>
                </a:lnTo>
                <a:lnTo>
                  <a:pt x="649" y="25"/>
                </a:lnTo>
                <a:lnTo>
                  <a:pt x="660" y="26"/>
                </a:lnTo>
                <a:lnTo>
                  <a:pt x="689" y="30"/>
                </a:lnTo>
                <a:lnTo>
                  <a:pt x="701" y="31"/>
                </a:lnTo>
                <a:lnTo>
                  <a:pt x="720" y="32"/>
                </a:lnTo>
                <a:lnTo>
                  <a:pt x="728" y="33"/>
                </a:lnTo>
                <a:lnTo>
                  <a:pt x="734" y="34"/>
                </a:lnTo>
                <a:lnTo>
                  <a:pt x="741" y="36"/>
                </a:lnTo>
                <a:lnTo>
                  <a:pt x="753" y="38"/>
                </a:lnTo>
                <a:lnTo>
                  <a:pt x="765" y="39"/>
                </a:lnTo>
                <a:lnTo>
                  <a:pt x="771" y="40"/>
                </a:lnTo>
                <a:lnTo>
                  <a:pt x="776" y="42"/>
                </a:lnTo>
                <a:lnTo>
                  <a:pt x="786" y="43"/>
                </a:lnTo>
                <a:lnTo>
                  <a:pt x="796" y="45"/>
                </a:lnTo>
                <a:lnTo>
                  <a:pt x="802" y="46"/>
                </a:lnTo>
                <a:lnTo>
                  <a:pt x="808" y="47"/>
                </a:lnTo>
                <a:lnTo>
                  <a:pt x="817" y="49"/>
                </a:lnTo>
                <a:lnTo>
                  <a:pt x="850" y="56"/>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24937" name="SMARTPenAnnotation126"/>
          <p:cNvSpPr>
            <a:spLocks/>
          </p:cNvSpPr>
          <p:nvPr/>
        </p:nvSpPr>
        <p:spPr bwMode="auto">
          <a:xfrm>
            <a:off x="6027738" y="1670050"/>
            <a:ext cx="1277937" cy="46038"/>
          </a:xfrm>
          <a:custGeom>
            <a:avLst/>
            <a:gdLst>
              <a:gd name="T0" fmla="*/ 0 w 805"/>
              <a:gd name="T1" fmla="*/ 0 h 29"/>
              <a:gd name="T2" fmla="*/ 2147483647 w 805"/>
              <a:gd name="T3" fmla="*/ 0 h 29"/>
              <a:gd name="T4" fmla="*/ 2147483647 w 805"/>
              <a:gd name="T5" fmla="*/ 2147483647 h 29"/>
              <a:gd name="T6" fmla="*/ 2147483647 w 805"/>
              <a:gd name="T7" fmla="*/ 2147483647 h 29"/>
              <a:gd name="T8" fmla="*/ 2147483647 w 805"/>
              <a:gd name="T9" fmla="*/ 2147483647 h 29"/>
              <a:gd name="T10" fmla="*/ 2147483647 w 805"/>
              <a:gd name="T11" fmla="*/ 2147483647 h 29"/>
              <a:gd name="T12" fmla="*/ 2147483647 w 805"/>
              <a:gd name="T13" fmla="*/ 2147483647 h 29"/>
              <a:gd name="T14" fmla="*/ 2147483647 w 805"/>
              <a:gd name="T15" fmla="*/ 2147483647 h 29"/>
              <a:gd name="T16" fmla="*/ 2147483647 w 805"/>
              <a:gd name="T17" fmla="*/ 2147483647 h 29"/>
              <a:gd name="T18" fmla="*/ 2147483647 w 805"/>
              <a:gd name="T19" fmla="*/ 2147483647 h 29"/>
              <a:gd name="T20" fmla="*/ 2147483647 w 805"/>
              <a:gd name="T21" fmla="*/ 2147483647 h 29"/>
              <a:gd name="T22" fmla="*/ 2147483647 w 805"/>
              <a:gd name="T23" fmla="*/ 2147483647 h 29"/>
              <a:gd name="T24" fmla="*/ 2147483647 w 805"/>
              <a:gd name="T25" fmla="*/ 2147483647 h 29"/>
              <a:gd name="T26" fmla="*/ 2147483647 w 805"/>
              <a:gd name="T27" fmla="*/ 2147483647 h 29"/>
              <a:gd name="T28" fmla="*/ 2147483647 w 805"/>
              <a:gd name="T29" fmla="*/ 2147483647 h 29"/>
              <a:gd name="T30" fmla="*/ 2147483647 w 805"/>
              <a:gd name="T31" fmla="*/ 2147483647 h 29"/>
              <a:gd name="T32" fmla="*/ 2147483647 w 805"/>
              <a:gd name="T33" fmla="*/ 2147483647 h 29"/>
              <a:gd name="T34" fmla="*/ 2147483647 w 805"/>
              <a:gd name="T35" fmla="*/ 2147483647 h 29"/>
              <a:gd name="T36" fmla="*/ 2147483647 w 805"/>
              <a:gd name="T37" fmla="*/ 2147483647 h 29"/>
              <a:gd name="T38" fmla="*/ 2147483647 w 805"/>
              <a:gd name="T39" fmla="*/ 2147483647 h 29"/>
              <a:gd name="T40" fmla="*/ 2147483647 w 805"/>
              <a:gd name="T41" fmla="*/ 2147483647 h 29"/>
              <a:gd name="T42" fmla="*/ 2147483647 w 805"/>
              <a:gd name="T43" fmla="*/ 2147483647 h 29"/>
              <a:gd name="T44" fmla="*/ 2147483647 w 805"/>
              <a:gd name="T45" fmla="*/ 2147483647 h 29"/>
              <a:gd name="T46" fmla="*/ 2147483647 w 805"/>
              <a:gd name="T47" fmla="*/ 2147483647 h 2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05" h="29">
                <a:moveTo>
                  <a:pt x="0" y="0"/>
                </a:moveTo>
                <a:lnTo>
                  <a:pt x="105" y="0"/>
                </a:lnTo>
                <a:lnTo>
                  <a:pt x="117" y="1"/>
                </a:lnTo>
                <a:lnTo>
                  <a:pt x="157" y="4"/>
                </a:lnTo>
                <a:lnTo>
                  <a:pt x="168" y="4"/>
                </a:lnTo>
                <a:lnTo>
                  <a:pt x="193" y="5"/>
                </a:lnTo>
                <a:lnTo>
                  <a:pt x="303" y="5"/>
                </a:lnTo>
                <a:lnTo>
                  <a:pt x="488" y="10"/>
                </a:lnTo>
                <a:lnTo>
                  <a:pt x="509" y="11"/>
                </a:lnTo>
                <a:lnTo>
                  <a:pt x="529" y="12"/>
                </a:lnTo>
                <a:lnTo>
                  <a:pt x="562" y="15"/>
                </a:lnTo>
                <a:lnTo>
                  <a:pt x="586" y="16"/>
                </a:lnTo>
                <a:lnTo>
                  <a:pt x="606" y="16"/>
                </a:lnTo>
                <a:lnTo>
                  <a:pt x="718" y="17"/>
                </a:lnTo>
                <a:lnTo>
                  <a:pt x="724" y="17"/>
                </a:lnTo>
                <a:lnTo>
                  <a:pt x="730" y="18"/>
                </a:lnTo>
                <a:lnTo>
                  <a:pt x="736" y="20"/>
                </a:lnTo>
                <a:lnTo>
                  <a:pt x="743" y="21"/>
                </a:lnTo>
                <a:lnTo>
                  <a:pt x="749" y="21"/>
                </a:lnTo>
                <a:lnTo>
                  <a:pt x="768" y="22"/>
                </a:lnTo>
                <a:lnTo>
                  <a:pt x="789" y="22"/>
                </a:lnTo>
                <a:lnTo>
                  <a:pt x="791" y="23"/>
                </a:lnTo>
                <a:lnTo>
                  <a:pt x="794" y="24"/>
                </a:lnTo>
                <a:lnTo>
                  <a:pt x="804" y="28"/>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24938" name="SMARTPenAnnotation127"/>
          <p:cNvSpPr>
            <a:spLocks/>
          </p:cNvSpPr>
          <p:nvPr/>
        </p:nvSpPr>
        <p:spPr bwMode="auto">
          <a:xfrm>
            <a:off x="6081713" y="3357563"/>
            <a:ext cx="2393950" cy="55562"/>
          </a:xfrm>
          <a:custGeom>
            <a:avLst/>
            <a:gdLst>
              <a:gd name="T0" fmla="*/ 2147483647 w 1508"/>
              <a:gd name="T1" fmla="*/ 2147483647 h 35"/>
              <a:gd name="T2" fmla="*/ 2147483647 w 1508"/>
              <a:gd name="T3" fmla="*/ 2147483647 h 35"/>
              <a:gd name="T4" fmla="*/ 2147483647 w 1508"/>
              <a:gd name="T5" fmla="*/ 2147483647 h 35"/>
              <a:gd name="T6" fmla="*/ 2147483647 w 1508"/>
              <a:gd name="T7" fmla="*/ 2147483647 h 35"/>
              <a:gd name="T8" fmla="*/ 2147483647 w 1508"/>
              <a:gd name="T9" fmla="*/ 2147483647 h 35"/>
              <a:gd name="T10" fmla="*/ 2147483647 w 1508"/>
              <a:gd name="T11" fmla="*/ 0 h 35"/>
              <a:gd name="T12" fmla="*/ 2147483647 w 1508"/>
              <a:gd name="T13" fmla="*/ 2147483647 h 35"/>
              <a:gd name="T14" fmla="*/ 2147483647 w 1508"/>
              <a:gd name="T15" fmla="*/ 2147483647 h 35"/>
              <a:gd name="T16" fmla="*/ 2147483647 w 1508"/>
              <a:gd name="T17" fmla="*/ 2147483647 h 35"/>
              <a:gd name="T18" fmla="*/ 2147483647 w 1508"/>
              <a:gd name="T19" fmla="*/ 2147483647 h 35"/>
              <a:gd name="T20" fmla="*/ 2147483647 w 1508"/>
              <a:gd name="T21" fmla="*/ 2147483647 h 35"/>
              <a:gd name="T22" fmla="*/ 2147483647 w 1508"/>
              <a:gd name="T23" fmla="*/ 2147483647 h 35"/>
              <a:gd name="T24" fmla="*/ 2147483647 w 1508"/>
              <a:gd name="T25" fmla="*/ 2147483647 h 35"/>
              <a:gd name="T26" fmla="*/ 2147483647 w 1508"/>
              <a:gd name="T27" fmla="*/ 2147483647 h 35"/>
              <a:gd name="T28" fmla="*/ 2147483647 w 1508"/>
              <a:gd name="T29" fmla="*/ 2147483647 h 35"/>
              <a:gd name="T30" fmla="*/ 2147483647 w 1508"/>
              <a:gd name="T31" fmla="*/ 2147483647 h 35"/>
              <a:gd name="T32" fmla="*/ 2147483647 w 1508"/>
              <a:gd name="T33" fmla="*/ 2147483647 h 35"/>
              <a:gd name="T34" fmla="*/ 2147483647 w 1508"/>
              <a:gd name="T35" fmla="*/ 2147483647 h 35"/>
              <a:gd name="T36" fmla="*/ 2147483647 w 1508"/>
              <a:gd name="T37" fmla="*/ 2147483647 h 35"/>
              <a:gd name="T38" fmla="*/ 2147483647 w 1508"/>
              <a:gd name="T39" fmla="*/ 2147483647 h 35"/>
              <a:gd name="T40" fmla="*/ 2147483647 w 1508"/>
              <a:gd name="T41" fmla="*/ 2147483647 h 35"/>
              <a:gd name="T42" fmla="*/ 2147483647 w 1508"/>
              <a:gd name="T43" fmla="*/ 2147483647 h 35"/>
              <a:gd name="T44" fmla="*/ 2147483647 w 1508"/>
              <a:gd name="T45" fmla="*/ 2147483647 h 35"/>
              <a:gd name="T46" fmla="*/ 2147483647 w 1508"/>
              <a:gd name="T47" fmla="*/ 2147483647 h 35"/>
              <a:gd name="T48" fmla="*/ 2147483647 w 1508"/>
              <a:gd name="T49" fmla="*/ 2147483647 h 35"/>
              <a:gd name="T50" fmla="*/ 2147483647 w 1508"/>
              <a:gd name="T51" fmla="*/ 2147483647 h 35"/>
              <a:gd name="T52" fmla="*/ 2147483647 w 1508"/>
              <a:gd name="T53" fmla="*/ 2147483647 h 35"/>
              <a:gd name="T54" fmla="*/ 2147483647 w 1508"/>
              <a:gd name="T55" fmla="*/ 2147483647 h 35"/>
              <a:gd name="T56" fmla="*/ 2147483647 w 1508"/>
              <a:gd name="T57" fmla="*/ 2147483647 h 35"/>
              <a:gd name="T58" fmla="*/ 2147483647 w 1508"/>
              <a:gd name="T59" fmla="*/ 2147483647 h 35"/>
              <a:gd name="T60" fmla="*/ 2147483647 w 1508"/>
              <a:gd name="T61" fmla="*/ 2147483647 h 35"/>
              <a:gd name="T62" fmla="*/ 2147483647 w 1508"/>
              <a:gd name="T63" fmla="*/ 2147483647 h 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508" h="35">
                <a:moveTo>
                  <a:pt x="0" y="0"/>
                </a:moveTo>
                <a:lnTo>
                  <a:pt x="16" y="1"/>
                </a:lnTo>
                <a:lnTo>
                  <a:pt x="35" y="3"/>
                </a:lnTo>
                <a:lnTo>
                  <a:pt x="44" y="4"/>
                </a:lnTo>
                <a:lnTo>
                  <a:pt x="59" y="5"/>
                </a:lnTo>
                <a:lnTo>
                  <a:pt x="92" y="6"/>
                </a:lnTo>
                <a:lnTo>
                  <a:pt x="97" y="5"/>
                </a:lnTo>
                <a:lnTo>
                  <a:pt x="102" y="4"/>
                </a:lnTo>
                <a:lnTo>
                  <a:pt x="107" y="3"/>
                </a:lnTo>
                <a:lnTo>
                  <a:pt x="113" y="2"/>
                </a:lnTo>
                <a:lnTo>
                  <a:pt x="127" y="1"/>
                </a:lnTo>
                <a:lnTo>
                  <a:pt x="173" y="0"/>
                </a:lnTo>
                <a:lnTo>
                  <a:pt x="216" y="1"/>
                </a:lnTo>
                <a:lnTo>
                  <a:pt x="226" y="2"/>
                </a:lnTo>
                <a:lnTo>
                  <a:pt x="235" y="3"/>
                </a:lnTo>
                <a:lnTo>
                  <a:pt x="244" y="4"/>
                </a:lnTo>
                <a:lnTo>
                  <a:pt x="270" y="6"/>
                </a:lnTo>
                <a:lnTo>
                  <a:pt x="294" y="8"/>
                </a:lnTo>
                <a:lnTo>
                  <a:pt x="307" y="9"/>
                </a:lnTo>
                <a:lnTo>
                  <a:pt x="320" y="10"/>
                </a:lnTo>
                <a:lnTo>
                  <a:pt x="364" y="11"/>
                </a:lnTo>
                <a:lnTo>
                  <a:pt x="372" y="12"/>
                </a:lnTo>
                <a:lnTo>
                  <a:pt x="381" y="13"/>
                </a:lnTo>
                <a:lnTo>
                  <a:pt x="389" y="14"/>
                </a:lnTo>
                <a:lnTo>
                  <a:pt x="397" y="15"/>
                </a:lnTo>
                <a:lnTo>
                  <a:pt x="415" y="16"/>
                </a:lnTo>
                <a:lnTo>
                  <a:pt x="439" y="17"/>
                </a:lnTo>
                <a:lnTo>
                  <a:pt x="450" y="17"/>
                </a:lnTo>
                <a:lnTo>
                  <a:pt x="489" y="21"/>
                </a:lnTo>
                <a:lnTo>
                  <a:pt x="522" y="23"/>
                </a:lnTo>
                <a:lnTo>
                  <a:pt x="566" y="26"/>
                </a:lnTo>
                <a:lnTo>
                  <a:pt x="579" y="27"/>
                </a:lnTo>
                <a:lnTo>
                  <a:pt x="618" y="28"/>
                </a:lnTo>
                <a:lnTo>
                  <a:pt x="646" y="29"/>
                </a:lnTo>
                <a:lnTo>
                  <a:pt x="658" y="30"/>
                </a:lnTo>
                <a:lnTo>
                  <a:pt x="669" y="31"/>
                </a:lnTo>
                <a:lnTo>
                  <a:pt x="689" y="32"/>
                </a:lnTo>
                <a:lnTo>
                  <a:pt x="742" y="33"/>
                </a:lnTo>
                <a:lnTo>
                  <a:pt x="841" y="34"/>
                </a:lnTo>
                <a:lnTo>
                  <a:pt x="873" y="33"/>
                </a:lnTo>
                <a:lnTo>
                  <a:pt x="932" y="31"/>
                </a:lnTo>
                <a:lnTo>
                  <a:pt x="1077" y="23"/>
                </a:lnTo>
                <a:lnTo>
                  <a:pt x="1116" y="20"/>
                </a:lnTo>
                <a:lnTo>
                  <a:pt x="1145" y="18"/>
                </a:lnTo>
                <a:lnTo>
                  <a:pt x="1166" y="16"/>
                </a:lnTo>
                <a:lnTo>
                  <a:pt x="1183" y="14"/>
                </a:lnTo>
                <a:lnTo>
                  <a:pt x="1198" y="13"/>
                </a:lnTo>
                <a:lnTo>
                  <a:pt x="1222" y="12"/>
                </a:lnTo>
                <a:lnTo>
                  <a:pt x="1265" y="11"/>
                </a:lnTo>
                <a:lnTo>
                  <a:pt x="1331" y="11"/>
                </a:lnTo>
                <a:lnTo>
                  <a:pt x="1337" y="12"/>
                </a:lnTo>
                <a:lnTo>
                  <a:pt x="1343" y="13"/>
                </a:lnTo>
                <a:lnTo>
                  <a:pt x="1349" y="14"/>
                </a:lnTo>
                <a:lnTo>
                  <a:pt x="1355" y="15"/>
                </a:lnTo>
                <a:lnTo>
                  <a:pt x="1366" y="16"/>
                </a:lnTo>
                <a:lnTo>
                  <a:pt x="1406" y="17"/>
                </a:lnTo>
                <a:lnTo>
                  <a:pt x="1453" y="17"/>
                </a:lnTo>
                <a:lnTo>
                  <a:pt x="1457" y="19"/>
                </a:lnTo>
                <a:lnTo>
                  <a:pt x="1461" y="20"/>
                </a:lnTo>
                <a:lnTo>
                  <a:pt x="1464" y="21"/>
                </a:lnTo>
                <a:lnTo>
                  <a:pt x="1472" y="22"/>
                </a:lnTo>
                <a:lnTo>
                  <a:pt x="1498" y="22"/>
                </a:lnTo>
                <a:lnTo>
                  <a:pt x="1500" y="23"/>
                </a:lnTo>
                <a:lnTo>
                  <a:pt x="1501" y="24"/>
                </a:lnTo>
                <a:lnTo>
                  <a:pt x="1507" y="28"/>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24939" name="SMARTPenAnnotation128"/>
          <p:cNvSpPr>
            <a:spLocks/>
          </p:cNvSpPr>
          <p:nvPr/>
        </p:nvSpPr>
        <p:spPr bwMode="auto">
          <a:xfrm>
            <a:off x="6037263" y="3589338"/>
            <a:ext cx="1563687" cy="71437"/>
          </a:xfrm>
          <a:custGeom>
            <a:avLst/>
            <a:gdLst>
              <a:gd name="T0" fmla="*/ 0 w 985"/>
              <a:gd name="T1" fmla="*/ 0 h 45"/>
              <a:gd name="T2" fmla="*/ 2147483647 w 985"/>
              <a:gd name="T3" fmla="*/ 0 h 45"/>
              <a:gd name="T4" fmla="*/ 2147483647 w 985"/>
              <a:gd name="T5" fmla="*/ 2147483647 h 45"/>
              <a:gd name="T6" fmla="*/ 2147483647 w 985"/>
              <a:gd name="T7" fmla="*/ 2147483647 h 45"/>
              <a:gd name="T8" fmla="*/ 2147483647 w 985"/>
              <a:gd name="T9" fmla="*/ 2147483647 h 45"/>
              <a:gd name="T10" fmla="*/ 2147483647 w 985"/>
              <a:gd name="T11" fmla="*/ 2147483647 h 45"/>
              <a:gd name="T12" fmla="*/ 2147483647 w 985"/>
              <a:gd name="T13" fmla="*/ 2147483647 h 45"/>
              <a:gd name="T14" fmla="*/ 2147483647 w 985"/>
              <a:gd name="T15" fmla="*/ 2147483647 h 45"/>
              <a:gd name="T16" fmla="*/ 2147483647 w 985"/>
              <a:gd name="T17" fmla="*/ 2147483647 h 45"/>
              <a:gd name="T18" fmla="*/ 2147483647 w 985"/>
              <a:gd name="T19" fmla="*/ 2147483647 h 45"/>
              <a:gd name="T20" fmla="*/ 2147483647 w 985"/>
              <a:gd name="T21" fmla="*/ 2147483647 h 45"/>
              <a:gd name="T22" fmla="*/ 2147483647 w 985"/>
              <a:gd name="T23" fmla="*/ 2147483647 h 45"/>
              <a:gd name="T24" fmla="*/ 2147483647 w 985"/>
              <a:gd name="T25" fmla="*/ 2147483647 h 45"/>
              <a:gd name="T26" fmla="*/ 2147483647 w 985"/>
              <a:gd name="T27" fmla="*/ 2147483647 h 45"/>
              <a:gd name="T28" fmla="*/ 2147483647 w 985"/>
              <a:gd name="T29" fmla="*/ 2147483647 h 45"/>
              <a:gd name="T30" fmla="*/ 2147483647 w 985"/>
              <a:gd name="T31" fmla="*/ 2147483647 h 45"/>
              <a:gd name="T32" fmla="*/ 2147483647 w 985"/>
              <a:gd name="T33" fmla="*/ 2147483647 h 45"/>
              <a:gd name="T34" fmla="*/ 2147483647 w 985"/>
              <a:gd name="T35" fmla="*/ 2147483647 h 45"/>
              <a:gd name="T36" fmla="*/ 2147483647 w 985"/>
              <a:gd name="T37" fmla="*/ 2147483647 h 45"/>
              <a:gd name="T38" fmla="*/ 2147483647 w 985"/>
              <a:gd name="T39" fmla="*/ 2147483647 h 45"/>
              <a:gd name="T40" fmla="*/ 2147483647 w 985"/>
              <a:gd name="T41" fmla="*/ 2147483647 h 45"/>
              <a:gd name="T42" fmla="*/ 2147483647 w 985"/>
              <a:gd name="T43" fmla="*/ 2147483647 h 45"/>
              <a:gd name="T44" fmla="*/ 2147483647 w 985"/>
              <a:gd name="T45" fmla="*/ 2147483647 h 45"/>
              <a:gd name="T46" fmla="*/ 2147483647 w 985"/>
              <a:gd name="T47" fmla="*/ 2147483647 h 45"/>
              <a:gd name="T48" fmla="*/ 2147483647 w 985"/>
              <a:gd name="T49" fmla="*/ 2147483647 h 45"/>
              <a:gd name="T50" fmla="*/ 2147483647 w 985"/>
              <a:gd name="T51" fmla="*/ 2147483647 h 45"/>
              <a:gd name="T52" fmla="*/ 2147483647 w 985"/>
              <a:gd name="T53" fmla="*/ 2147483647 h 45"/>
              <a:gd name="T54" fmla="*/ 2147483647 w 985"/>
              <a:gd name="T55" fmla="*/ 2147483647 h 45"/>
              <a:gd name="T56" fmla="*/ 2147483647 w 985"/>
              <a:gd name="T57" fmla="*/ 2147483647 h 45"/>
              <a:gd name="T58" fmla="*/ 2147483647 w 985"/>
              <a:gd name="T59" fmla="*/ 2147483647 h 45"/>
              <a:gd name="T60" fmla="*/ 2147483647 w 985"/>
              <a:gd name="T61" fmla="*/ 2147483647 h 45"/>
              <a:gd name="T62" fmla="*/ 2147483647 w 985"/>
              <a:gd name="T63" fmla="*/ 2147483647 h 45"/>
              <a:gd name="T64" fmla="*/ 2147483647 w 985"/>
              <a:gd name="T65" fmla="*/ 2147483647 h 45"/>
              <a:gd name="T66" fmla="*/ 2147483647 w 985"/>
              <a:gd name="T67" fmla="*/ 2147483647 h 45"/>
              <a:gd name="T68" fmla="*/ 2147483647 w 985"/>
              <a:gd name="T69" fmla="*/ 2147483647 h 45"/>
              <a:gd name="T70" fmla="*/ 2147483647 w 985"/>
              <a:gd name="T71" fmla="*/ 2147483647 h 45"/>
              <a:gd name="T72" fmla="*/ 2147483647 w 985"/>
              <a:gd name="T73" fmla="*/ 2147483647 h 45"/>
              <a:gd name="T74" fmla="*/ 2147483647 w 985"/>
              <a:gd name="T75" fmla="*/ 2147483647 h 45"/>
              <a:gd name="T76" fmla="*/ 2147483647 w 985"/>
              <a:gd name="T77" fmla="*/ 2147483647 h 45"/>
              <a:gd name="T78" fmla="*/ 2147483647 w 985"/>
              <a:gd name="T79" fmla="*/ 2147483647 h 45"/>
              <a:gd name="T80" fmla="*/ 2147483647 w 985"/>
              <a:gd name="T81" fmla="*/ 2147483647 h 45"/>
              <a:gd name="T82" fmla="*/ 2147483647 w 985"/>
              <a:gd name="T83" fmla="*/ 2147483647 h 45"/>
              <a:gd name="T84" fmla="*/ 2147483647 w 985"/>
              <a:gd name="T85" fmla="*/ 2147483647 h 45"/>
              <a:gd name="T86" fmla="*/ 2147483647 w 985"/>
              <a:gd name="T87" fmla="*/ 2147483647 h 45"/>
              <a:gd name="T88" fmla="*/ 2147483647 w 985"/>
              <a:gd name="T89" fmla="*/ 2147483647 h 4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985" h="45">
                <a:moveTo>
                  <a:pt x="0" y="0"/>
                </a:moveTo>
                <a:lnTo>
                  <a:pt x="8" y="0"/>
                </a:lnTo>
                <a:lnTo>
                  <a:pt x="11" y="1"/>
                </a:lnTo>
                <a:lnTo>
                  <a:pt x="13" y="2"/>
                </a:lnTo>
                <a:lnTo>
                  <a:pt x="14" y="3"/>
                </a:lnTo>
                <a:lnTo>
                  <a:pt x="16" y="4"/>
                </a:lnTo>
                <a:lnTo>
                  <a:pt x="22" y="5"/>
                </a:lnTo>
                <a:lnTo>
                  <a:pt x="25" y="6"/>
                </a:lnTo>
                <a:lnTo>
                  <a:pt x="28" y="7"/>
                </a:lnTo>
                <a:lnTo>
                  <a:pt x="32" y="9"/>
                </a:lnTo>
                <a:lnTo>
                  <a:pt x="35" y="10"/>
                </a:lnTo>
                <a:lnTo>
                  <a:pt x="43" y="11"/>
                </a:lnTo>
                <a:lnTo>
                  <a:pt x="73" y="15"/>
                </a:lnTo>
                <a:lnTo>
                  <a:pt x="92" y="17"/>
                </a:lnTo>
                <a:lnTo>
                  <a:pt x="122" y="18"/>
                </a:lnTo>
                <a:lnTo>
                  <a:pt x="162" y="21"/>
                </a:lnTo>
                <a:lnTo>
                  <a:pt x="192" y="22"/>
                </a:lnTo>
                <a:lnTo>
                  <a:pt x="248" y="18"/>
                </a:lnTo>
                <a:lnTo>
                  <a:pt x="274" y="17"/>
                </a:lnTo>
                <a:lnTo>
                  <a:pt x="670" y="17"/>
                </a:lnTo>
                <a:lnTo>
                  <a:pt x="745" y="20"/>
                </a:lnTo>
                <a:lnTo>
                  <a:pt x="767" y="22"/>
                </a:lnTo>
                <a:lnTo>
                  <a:pt x="784" y="23"/>
                </a:lnTo>
                <a:lnTo>
                  <a:pt x="798" y="25"/>
                </a:lnTo>
                <a:lnTo>
                  <a:pt x="810" y="26"/>
                </a:lnTo>
                <a:lnTo>
                  <a:pt x="827" y="27"/>
                </a:lnTo>
                <a:lnTo>
                  <a:pt x="835" y="28"/>
                </a:lnTo>
                <a:lnTo>
                  <a:pt x="843" y="30"/>
                </a:lnTo>
                <a:lnTo>
                  <a:pt x="850" y="31"/>
                </a:lnTo>
                <a:lnTo>
                  <a:pt x="857" y="32"/>
                </a:lnTo>
                <a:lnTo>
                  <a:pt x="880" y="33"/>
                </a:lnTo>
                <a:lnTo>
                  <a:pt x="906" y="34"/>
                </a:lnTo>
                <a:lnTo>
                  <a:pt x="919" y="34"/>
                </a:lnTo>
                <a:lnTo>
                  <a:pt x="931" y="36"/>
                </a:lnTo>
                <a:lnTo>
                  <a:pt x="943" y="37"/>
                </a:lnTo>
                <a:lnTo>
                  <a:pt x="952" y="38"/>
                </a:lnTo>
                <a:lnTo>
                  <a:pt x="966" y="39"/>
                </a:lnTo>
                <a:lnTo>
                  <a:pt x="970" y="40"/>
                </a:lnTo>
                <a:lnTo>
                  <a:pt x="973" y="41"/>
                </a:lnTo>
                <a:lnTo>
                  <a:pt x="975" y="42"/>
                </a:lnTo>
                <a:lnTo>
                  <a:pt x="976" y="43"/>
                </a:lnTo>
                <a:lnTo>
                  <a:pt x="980" y="44"/>
                </a:lnTo>
                <a:lnTo>
                  <a:pt x="981" y="44"/>
                </a:lnTo>
                <a:lnTo>
                  <a:pt x="982" y="43"/>
                </a:lnTo>
                <a:lnTo>
                  <a:pt x="984" y="40"/>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24940" name="SMARTPenAnnotation129"/>
          <p:cNvSpPr>
            <a:spLocks/>
          </p:cNvSpPr>
          <p:nvPr/>
        </p:nvSpPr>
        <p:spPr bwMode="auto">
          <a:xfrm>
            <a:off x="7634288" y="3875088"/>
            <a:ext cx="823912" cy="46037"/>
          </a:xfrm>
          <a:custGeom>
            <a:avLst/>
            <a:gdLst>
              <a:gd name="T0" fmla="*/ 0 w 519"/>
              <a:gd name="T1" fmla="*/ 2147483647 h 29"/>
              <a:gd name="T2" fmla="*/ 2147483647 w 519"/>
              <a:gd name="T3" fmla="*/ 2147483647 h 29"/>
              <a:gd name="T4" fmla="*/ 2147483647 w 519"/>
              <a:gd name="T5" fmla="*/ 2147483647 h 29"/>
              <a:gd name="T6" fmla="*/ 2147483647 w 519"/>
              <a:gd name="T7" fmla="*/ 2147483647 h 29"/>
              <a:gd name="T8" fmla="*/ 2147483647 w 519"/>
              <a:gd name="T9" fmla="*/ 2147483647 h 29"/>
              <a:gd name="T10" fmla="*/ 2147483647 w 519"/>
              <a:gd name="T11" fmla="*/ 2147483647 h 29"/>
              <a:gd name="T12" fmla="*/ 2147483647 w 519"/>
              <a:gd name="T13" fmla="*/ 2147483647 h 29"/>
              <a:gd name="T14" fmla="*/ 2147483647 w 519"/>
              <a:gd name="T15" fmla="*/ 2147483647 h 29"/>
              <a:gd name="T16" fmla="*/ 2147483647 w 519"/>
              <a:gd name="T17" fmla="*/ 2147483647 h 29"/>
              <a:gd name="T18" fmla="*/ 2147483647 w 519"/>
              <a:gd name="T19" fmla="*/ 2147483647 h 29"/>
              <a:gd name="T20" fmla="*/ 2147483647 w 519"/>
              <a:gd name="T21" fmla="*/ 2147483647 h 29"/>
              <a:gd name="T22" fmla="*/ 2147483647 w 519"/>
              <a:gd name="T23" fmla="*/ 2147483647 h 29"/>
              <a:gd name="T24" fmla="*/ 2147483647 w 519"/>
              <a:gd name="T25" fmla="*/ 2147483647 h 29"/>
              <a:gd name="T26" fmla="*/ 2147483647 w 519"/>
              <a:gd name="T27" fmla="*/ 2147483647 h 29"/>
              <a:gd name="T28" fmla="*/ 2147483647 w 519"/>
              <a:gd name="T29" fmla="*/ 2147483647 h 29"/>
              <a:gd name="T30" fmla="*/ 2147483647 w 519"/>
              <a:gd name="T31" fmla="*/ 2147483647 h 29"/>
              <a:gd name="T32" fmla="*/ 2147483647 w 519"/>
              <a:gd name="T33" fmla="*/ 2147483647 h 29"/>
              <a:gd name="T34" fmla="*/ 2147483647 w 519"/>
              <a:gd name="T35" fmla="*/ 2147483647 h 29"/>
              <a:gd name="T36" fmla="*/ 2147483647 w 519"/>
              <a:gd name="T37" fmla="*/ 2147483647 h 29"/>
              <a:gd name="T38" fmla="*/ 2147483647 w 519"/>
              <a:gd name="T39" fmla="*/ 2147483647 h 29"/>
              <a:gd name="T40" fmla="*/ 2147483647 w 519"/>
              <a:gd name="T41" fmla="*/ 2147483647 h 29"/>
              <a:gd name="T42" fmla="*/ 2147483647 w 519"/>
              <a:gd name="T43" fmla="*/ 2147483647 h 29"/>
              <a:gd name="T44" fmla="*/ 2147483647 w 519"/>
              <a:gd name="T45" fmla="*/ 2147483647 h 29"/>
              <a:gd name="T46" fmla="*/ 2147483647 w 519"/>
              <a:gd name="T47" fmla="*/ 2147483647 h 29"/>
              <a:gd name="T48" fmla="*/ 2147483647 w 519"/>
              <a:gd name="T49" fmla="*/ 2147483647 h 29"/>
              <a:gd name="T50" fmla="*/ 2147483647 w 519"/>
              <a:gd name="T51" fmla="*/ 2147483647 h 29"/>
              <a:gd name="T52" fmla="*/ 2147483647 w 519"/>
              <a:gd name="T53" fmla="*/ 0 h 29"/>
              <a:gd name="T54" fmla="*/ 2147483647 w 519"/>
              <a:gd name="T55" fmla="*/ 0 h 29"/>
              <a:gd name="T56" fmla="*/ 2147483647 w 519"/>
              <a:gd name="T57" fmla="*/ 2147483647 h 29"/>
              <a:gd name="T58" fmla="*/ 2147483647 w 519"/>
              <a:gd name="T59" fmla="*/ 2147483647 h 29"/>
              <a:gd name="T60" fmla="*/ 2147483647 w 519"/>
              <a:gd name="T61" fmla="*/ 2147483647 h 29"/>
              <a:gd name="T62" fmla="*/ 2147483647 w 519"/>
              <a:gd name="T63" fmla="*/ 2147483647 h 29"/>
              <a:gd name="T64" fmla="*/ 2147483647 w 519"/>
              <a:gd name="T65" fmla="*/ 2147483647 h 29"/>
              <a:gd name="T66" fmla="*/ 2147483647 w 519"/>
              <a:gd name="T67" fmla="*/ 2147483647 h 29"/>
              <a:gd name="T68" fmla="*/ 2147483647 w 519"/>
              <a:gd name="T69" fmla="*/ 2147483647 h 29"/>
              <a:gd name="T70" fmla="*/ 2147483647 w 519"/>
              <a:gd name="T71" fmla="*/ 2147483647 h 29"/>
              <a:gd name="T72" fmla="*/ 2147483647 w 519"/>
              <a:gd name="T73" fmla="*/ 2147483647 h 29"/>
              <a:gd name="T74" fmla="*/ 2147483647 w 519"/>
              <a:gd name="T75" fmla="*/ 2147483647 h 29"/>
              <a:gd name="T76" fmla="*/ 2147483647 w 519"/>
              <a:gd name="T77" fmla="*/ 2147483647 h 29"/>
              <a:gd name="T78" fmla="*/ 2147483647 w 519"/>
              <a:gd name="T79" fmla="*/ 2147483647 h 29"/>
              <a:gd name="T80" fmla="*/ 2147483647 w 519"/>
              <a:gd name="T81" fmla="*/ 2147483647 h 29"/>
              <a:gd name="T82" fmla="*/ 2147483647 w 519"/>
              <a:gd name="T83" fmla="*/ 2147483647 h 29"/>
              <a:gd name="T84" fmla="*/ 2147483647 w 519"/>
              <a:gd name="T85" fmla="*/ 2147483647 h 29"/>
              <a:gd name="T86" fmla="*/ 2147483647 w 519"/>
              <a:gd name="T87" fmla="*/ 2147483647 h 29"/>
              <a:gd name="T88" fmla="*/ 2147483647 w 519"/>
              <a:gd name="T89" fmla="*/ 2147483647 h 29"/>
              <a:gd name="T90" fmla="*/ 2147483647 w 519"/>
              <a:gd name="T91" fmla="*/ 2147483647 h 29"/>
              <a:gd name="T92" fmla="*/ 2147483647 w 519"/>
              <a:gd name="T93" fmla="*/ 2147483647 h 29"/>
              <a:gd name="T94" fmla="*/ 2147483647 w 519"/>
              <a:gd name="T95" fmla="*/ 2147483647 h 2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19" h="29">
                <a:moveTo>
                  <a:pt x="0" y="23"/>
                </a:moveTo>
                <a:lnTo>
                  <a:pt x="6" y="20"/>
                </a:lnTo>
                <a:lnTo>
                  <a:pt x="9" y="19"/>
                </a:lnTo>
                <a:lnTo>
                  <a:pt x="11" y="18"/>
                </a:lnTo>
                <a:lnTo>
                  <a:pt x="19" y="17"/>
                </a:lnTo>
                <a:lnTo>
                  <a:pt x="22" y="17"/>
                </a:lnTo>
                <a:lnTo>
                  <a:pt x="25" y="17"/>
                </a:lnTo>
                <a:lnTo>
                  <a:pt x="27" y="16"/>
                </a:lnTo>
                <a:lnTo>
                  <a:pt x="30" y="14"/>
                </a:lnTo>
                <a:lnTo>
                  <a:pt x="33" y="13"/>
                </a:lnTo>
                <a:lnTo>
                  <a:pt x="37" y="13"/>
                </a:lnTo>
                <a:lnTo>
                  <a:pt x="50" y="12"/>
                </a:lnTo>
                <a:lnTo>
                  <a:pt x="59" y="11"/>
                </a:lnTo>
                <a:lnTo>
                  <a:pt x="64" y="10"/>
                </a:lnTo>
                <a:lnTo>
                  <a:pt x="69" y="9"/>
                </a:lnTo>
                <a:lnTo>
                  <a:pt x="74" y="8"/>
                </a:lnTo>
                <a:lnTo>
                  <a:pt x="80" y="7"/>
                </a:lnTo>
                <a:lnTo>
                  <a:pt x="91" y="6"/>
                </a:lnTo>
                <a:lnTo>
                  <a:pt x="102" y="6"/>
                </a:lnTo>
                <a:lnTo>
                  <a:pt x="140" y="6"/>
                </a:lnTo>
                <a:lnTo>
                  <a:pt x="147" y="5"/>
                </a:lnTo>
                <a:lnTo>
                  <a:pt x="154" y="4"/>
                </a:lnTo>
                <a:lnTo>
                  <a:pt x="161" y="3"/>
                </a:lnTo>
                <a:lnTo>
                  <a:pt x="167" y="2"/>
                </a:lnTo>
                <a:lnTo>
                  <a:pt x="173" y="1"/>
                </a:lnTo>
                <a:lnTo>
                  <a:pt x="186" y="1"/>
                </a:lnTo>
                <a:lnTo>
                  <a:pt x="200" y="0"/>
                </a:lnTo>
                <a:lnTo>
                  <a:pt x="397" y="0"/>
                </a:lnTo>
                <a:lnTo>
                  <a:pt x="403" y="1"/>
                </a:lnTo>
                <a:lnTo>
                  <a:pt x="410" y="2"/>
                </a:lnTo>
                <a:lnTo>
                  <a:pt x="416" y="3"/>
                </a:lnTo>
                <a:lnTo>
                  <a:pt x="425" y="5"/>
                </a:lnTo>
                <a:lnTo>
                  <a:pt x="448" y="8"/>
                </a:lnTo>
                <a:lnTo>
                  <a:pt x="458" y="9"/>
                </a:lnTo>
                <a:lnTo>
                  <a:pt x="465" y="10"/>
                </a:lnTo>
                <a:lnTo>
                  <a:pt x="472" y="10"/>
                </a:lnTo>
                <a:lnTo>
                  <a:pt x="478" y="11"/>
                </a:lnTo>
                <a:lnTo>
                  <a:pt x="484" y="13"/>
                </a:lnTo>
                <a:lnTo>
                  <a:pt x="489" y="14"/>
                </a:lnTo>
                <a:lnTo>
                  <a:pt x="494" y="16"/>
                </a:lnTo>
                <a:lnTo>
                  <a:pt x="497" y="17"/>
                </a:lnTo>
                <a:lnTo>
                  <a:pt x="501" y="19"/>
                </a:lnTo>
                <a:lnTo>
                  <a:pt x="503" y="20"/>
                </a:lnTo>
                <a:lnTo>
                  <a:pt x="506" y="21"/>
                </a:lnTo>
                <a:lnTo>
                  <a:pt x="511" y="22"/>
                </a:lnTo>
                <a:lnTo>
                  <a:pt x="512" y="23"/>
                </a:lnTo>
                <a:lnTo>
                  <a:pt x="513" y="24"/>
                </a:lnTo>
                <a:lnTo>
                  <a:pt x="518" y="28"/>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24941" name="SMARTPenAnnotation130"/>
          <p:cNvSpPr>
            <a:spLocks/>
          </p:cNvSpPr>
          <p:nvPr/>
        </p:nvSpPr>
        <p:spPr bwMode="auto">
          <a:xfrm>
            <a:off x="5875338" y="4179888"/>
            <a:ext cx="2609850" cy="61912"/>
          </a:xfrm>
          <a:custGeom>
            <a:avLst/>
            <a:gdLst>
              <a:gd name="T0" fmla="*/ 0 w 1644"/>
              <a:gd name="T1" fmla="*/ 2147483647 h 39"/>
              <a:gd name="T2" fmla="*/ 2147483647 w 1644"/>
              <a:gd name="T3" fmla="*/ 2147483647 h 39"/>
              <a:gd name="T4" fmla="*/ 2147483647 w 1644"/>
              <a:gd name="T5" fmla="*/ 2147483647 h 39"/>
              <a:gd name="T6" fmla="*/ 2147483647 w 1644"/>
              <a:gd name="T7" fmla="*/ 2147483647 h 39"/>
              <a:gd name="T8" fmla="*/ 2147483647 w 1644"/>
              <a:gd name="T9" fmla="*/ 2147483647 h 39"/>
              <a:gd name="T10" fmla="*/ 2147483647 w 1644"/>
              <a:gd name="T11" fmla="*/ 2147483647 h 39"/>
              <a:gd name="T12" fmla="*/ 2147483647 w 1644"/>
              <a:gd name="T13" fmla="*/ 2147483647 h 39"/>
              <a:gd name="T14" fmla="*/ 2147483647 w 1644"/>
              <a:gd name="T15" fmla="*/ 2147483647 h 39"/>
              <a:gd name="T16" fmla="*/ 2147483647 w 1644"/>
              <a:gd name="T17" fmla="*/ 2147483647 h 39"/>
              <a:gd name="T18" fmla="*/ 2147483647 w 1644"/>
              <a:gd name="T19" fmla="*/ 0 h 39"/>
              <a:gd name="T20" fmla="*/ 2147483647 w 1644"/>
              <a:gd name="T21" fmla="*/ 0 h 39"/>
              <a:gd name="T22" fmla="*/ 2147483647 w 1644"/>
              <a:gd name="T23" fmla="*/ 0 h 39"/>
              <a:gd name="T24" fmla="*/ 2147483647 w 1644"/>
              <a:gd name="T25" fmla="*/ 2147483647 h 39"/>
              <a:gd name="T26" fmla="*/ 2147483647 w 1644"/>
              <a:gd name="T27" fmla="*/ 2147483647 h 39"/>
              <a:gd name="T28" fmla="*/ 2147483647 w 1644"/>
              <a:gd name="T29" fmla="*/ 2147483647 h 39"/>
              <a:gd name="T30" fmla="*/ 2147483647 w 1644"/>
              <a:gd name="T31" fmla="*/ 2147483647 h 39"/>
              <a:gd name="T32" fmla="*/ 2147483647 w 1644"/>
              <a:gd name="T33" fmla="*/ 2147483647 h 39"/>
              <a:gd name="T34" fmla="*/ 2147483647 w 1644"/>
              <a:gd name="T35" fmla="*/ 2147483647 h 39"/>
              <a:gd name="T36" fmla="*/ 2147483647 w 1644"/>
              <a:gd name="T37" fmla="*/ 2147483647 h 39"/>
              <a:gd name="T38" fmla="*/ 2147483647 w 1644"/>
              <a:gd name="T39" fmla="*/ 2147483647 h 39"/>
              <a:gd name="T40" fmla="*/ 2147483647 w 1644"/>
              <a:gd name="T41" fmla="*/ 2147483647 h 39"/>
              <a:gd name="T42" fmla="*/ 2147483647 w 1644"/>
              <a:gd name="T43" fmla="*/ 2147483647 h 39"/>
              <a:gd name="T44" fmla="*/ 2147483647 w 1644"/>
              <a:gd name="T45" fmla="*/ 2147483647 h 39"/>
              <a:gd name="T46" fmla="*/ 2147483647 w 1644"/>
              <a:gd name="T47" fmla="*/ 2147483647 h 39"/>
              <a:gd name="T48" fmla="*/ 2147483647 w 1644"/>
              <a:gd name="T49" fmla="*/ 2147483647 h 39"/>
              <a:gd name="T50" fmla="*/ 2147483647 w 1644"/>
              <a:gd name="T51" fmla="*/ 2147483647 h 39"/>
              <a:gd name="T52" fmla="*/ 2147483647 w 1644"/>
              <a:gd name="T53" fmla="*/ 2147483647 h 39"/>
              <a:gd name="T54" fmla="*/ 2147483647 w 1644"/>
              <a:gd name="T55" fmla="*/ 2147483647 h 39"/>
              <a:gd name="T56" fmla="*/ 2147483647 w 1644"/>
              <a:gd name="T57" fmla="*/ 2147483647 h 39"/>
              <a:gd name="T58" fmla="*/ 2147483647 w 1644"/>
              <a:gd name="T59" fmla="*/ 2147483647 h 39"/>
              <a:gd name="T60" fmla="*/ 2147483647 w 1644"/>
              <a:gd name="T61" fmla="*/ 2147483647 h 39"/>
              <a:gd name="T62" fmla="*/ 2147483647 w 1644"/>
              <a:gd name="T63" fmla="*/ 2147483647 h 39"/>
              <a:gd name="T64" fmla="*/ 2147483647 w 1644"/>
              <a:gd name="T65" fmla="*/ 2147483647 h 39"/>
              <a:gd name="T66" fmla="*/ 2147483647 w 1644"/>
              <a:gd name="T67" fmla="*/ 2147483647 h 39"/>
              <a:gd name="T68" fmla="*/ 2147483647 w 1644"/>
              <a:gd name="T69" fmla="*/ 2147483647 h 39"/>
              <a:gd name="T70" fmla="*/ 2147483647 w 1644"/>
              <a:gd name="T71" fmla="*/ 2147483647 h 39"/>
              <a:gd name="T72" fmla="*/ 2147483647 w 1644"/>
              <a:gd name="T73" fmla="*/ 2147483647 h 39"/>
              <a:gd name="T74" fmla="*/ 2147483647 w 1644"/>
              <a:gd name="T75" fmla="*/ 2147483647 h 39"/>
              <a:gd name="T76" fmla="*/ 2147483647 w 1644"/>
              <a:gd name="T77" fmla="*/ 2147483647 h 39"/>
              <a:gd name="T78" fmla="*/ 2147483647 w 1644"/>
              <a:gd name="T79" fmla="*/ 2147483647 h 39"/>
              <a:gd name="T80" fmla="*/ 2147483647 w 1644"/>
              <a:gd name="T81" fmla="*/ 2147483647 h 3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644" h="39">
                <a:moveTo>
                  <a:pt x="0" y="22"/>
                </a:moveTo>
                <a:lnTo>
                  <a:pt x="6" y="19"/>
                </a:lnTo>
                <a:lnTo>
                  <a:pt x="9" y="18"/>
                </a:lnTo>
                <a:lnTo>
                  <a:pt x="16" y="17"/>
                </a:lnTo>
                <a:lnTo>
                  <a:pt x="31" y="16"/>
                </a:lnTo>
                <a:lnTo>
                  <a:pt x="40" y="16"/>
                </a:lnTo>
                <a:lnTo>
                  <a:pt x="131" y="7"/>
                </a:lnTo>
                <a:lnTo>
                  <a:pt x="143" y="7"/>
                </a:lnTo>
                <a:lnTo>
                  <a:pt x="251" y="1"/>
                </a:lnTo>
                <a:lnTo>
                  <a:pt x="297" y="0"/>
                </a:lnTo>
                <a:lnTo>
                  <a:pt x="692" y="0"/>
                </a:lnTo>
                <a:lnTo>
                  <a:pt x="706" y="0"/>
                </a:lnTo>
                <a:lnTo>
                  <a:pt x="719" y="1"/>
                </a:lnTo>
                <a:lnTo>
                  <a:pt x="752" y="5"/>
                </a:lnTo>
                <a:lnTo>
                  <a:pt x="844" y="14"/>
                </a:lnTo>
                <a:lnTo>
                  <a:pt x="982" y="29"/>
                </a:lnTo>
                <a:lnTo>
                  <a:pt x="1008" y="30"/>
                </a:lnTo>
                <a:lnTo>
                  <a:pt x="1115" y="34"/>
                </a:lnTo>
                <a:lnTo>
                  <a:pt x="1168" y="37"/>
                </a:lnTo>
                <a:lnTo>
                  <a:pt x="1212" y="38"/>
                </a:lnTo>
                <a:lnTo>
                  <a:pt x="1244" y="37"/>
                </a:lnTo>
                <a:lnTo>
                  <a:pt x="1275" y="34"/>
                </a:lnTo>
                <a:lnTo>
                  <a:pt x="1341" y="29"/>
                </a:lnTo>
                <a:lnTo>
                  <a:pt x="1380" y="26"/>
                </a:lnTo>
                <a:lnTo>
                  <a:pt x="1395" y="24"/>
                </a:lnTo>
                <a:lnTo>
                  <a:pt x="1408" y="22"/>
                </a:lnTo>
                <a:lnTo>
                  <a:pt x="1419" y="20"/>
                </a:lnTo>
                <a:lnTo>
                  <a:pt x="1429" y="19"/>
                </a:lnTo>
                <a:lnTo>
                  <a:pt x="1439" y="18"/>
                </a:lnTo>
                <a:lnTo>
                  <a:pt x="1449" y="17"/>
                </a:lnTo>
                <a:lnTo>
                  <a:pt x="1460" y="16"/>
                </a:lnTo>
                <a:lnTo>
                  <a:pt x="1545" y="7"/>
                </a:lnTo>
                <a:lnTo>
                  <a:pt x="1555" y="7"/>
                </a:lnTo>
                <a:lnTo>
                  <a:pt x="1578" y="6"/>
                </a:lnTo>
                <a:lnTo>
                  <a:pt x="1619" y="5"/>
                </a:lnTo>
                <a:lnTo>
                  <a:pt x="1622" y="6"/>
                </a:lnTo>
                <a:lnTo>
                  <a:pt x="1624" y="7"/>
                </a:lnTo>
                <a:lnTo>
                  <a:pt x="1627" y="8"/>
                </a:lnTo>
                <a:lnTo>
                  <a:pt x="1629" y="9"/>
                </a:lnTo>
                <a:lnTo>
                  <a:pt x="1633" y="10"/>
                </a:lnTo>
                <a:lnTo>
                  <a:pt x="1643" y="11"/>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24942" name="SMARTPenAnnotation131"/>
          <p:cNvSpPr>
            <a:spLocks/>
          </p:cNvSpPr>
          <p:nvPr/>
        </p:nvSpPr>
        <p:spPr bwMode="auto">
          <a:xfrm>
            <a:off x="5822950" y="4411663"/>
            <a:ext cx="1201738" cy="107950"/>
          </a:xfrm>
          <a:custGeom>
            <a:avLst/>
            <a:gdLst>
              <a:gd name="T0" fmla="*/ 0 w 757"/>
              <a:gd name="T1" fmla="*/ 2147483647 h 68"/>
              <a:gd name="T2" fmla="*/ 2147483647 w 757"/>
              <a:gd name="T3" fmla="*/ 2147483647 h 68"/>
              <a:gd name="T4" fmla="*/ 2147483647 w 757"/>
              <a:gd name="T5" fmla="*/ 2147483647 h 68"/>
              <a:gd name="T6" fmla="*/ 2147483647 w 757"/>
              <a:gd name="T7" fmla="*/ 2147483647 h 68"/>
              <a:gd name="T8" fmla="*/ 2147483647 w 757"/>
              <a:gd name="T9" fmla="*/ 2147483647 h 68"/>
              <a:gd name="T10" fmla="*/ 2147483647 w 757"/>
              <a:gd name="T11" fmla="*/ 2147483647 h 68"/>
              <a:gd name="T12" fmla="*/ 2147483647 w 757"/>
              <a:gd name="T13" fmla="*/ 2147483647 h 68"/>
              <a:gd name="T14" fmla="*/ 2147483647 w 757"/>
              <a:gd name="T15" fmla="*/ 2147483647 h 68"/>
              <a:gd name="T16" fmla="*/ 2147483647 w 757"/>
              <a:gd name="T17" fmla="*/ 2147483647 h 68"/>
              <a:gd name="T18" fmla="*/ 2147483647 w 757"/>
              <a:gd name="T19" fmla="*/ 2147483647 h 68"/>
              <a:gd name="T20" fmla="*/ 2147483647 w 757"/>
              <a:gd name="T21" fmla="*/ 2147483647 h 68"/>
              <a:gd name="T22" fmla="*/ 2147483647 w 757"/>
              <a:gd name="T23" fmla="*/ 2147483647 h 68"/>
              <a:gd name="T24" fmla="*/ 2147483647 w 757"/>
              <a:gd name="T25" fmla="*/ 2147483647 h 68"/>
              <a:gd name="T26" fmla="*/ 2147483647 w 757"/>
              <a:gd name="T27" fmla="*/ 2147483647 h 68"/>
              <a:gd name="T28" fmla="*/ 2147483647 w 757"/>
              <a:gd name="T29" fmla="*/ 2147483647 h 68"/>
              <a:gd name="T30" fmla="*/ 2147483647 w 757"/>
              <a:gd name="T31" fmla="*/ 2147483647 h 68"/>
              <a:gd name="T32" fmla="*/ 2147483647 w 757"/>
              <a:gd name="T33" fmla="*/ 2147483647 h 68"/>
              <a:gd name="T34" fmla="*/ 2147483647 w 757"/>
              <a:gd name="T35" fmla="*/ 2147483647 h 68"/>
              <a:gd name="T36" fmla="*/ 2147483647 w 757"/>
              <a:gd name="T37" fmla="*/ 2147483647 h 68"/>
              <a:gd name="T38" fmla="*/ 2147483647 w 757"/>
              <a:gd name="T39" fmla="*/ 2147483647 h 68"/>
              <a:gd name="T40" fmla="*/ 2147483647 w 757"/>
              <a:gd name="T41" fmla="*/ 2147483647 h 68"/>
              <a:gd name="T42" fmla="*/ 2147483647 w 757"/>
              <a:gd name="T43" fmla="*/ 2147483647 h 68"/>
              <a:gd name="T44" fmla="*/ 2147483647 w 757"/>
              <a:gd name="T45" fmla="*/ 2147483647 h 68"/>
              <a:gd name="T46" fmla="*/ 2147483647 w 757"/>
              <a:gd name="T47" fmla="*/ 2147483647 h 68"/>
              <a:gd name="T48" fmla="*/ 2147483647 w 757"/>
              <a:gd name="T49" fmla="*/ 2147483647 h 68"/>
              <a:gd name="T50" fmla="*/ 2147483647 w 757"/>
              <a:gd name="T51" fmla="*/ 2147483647 h 68"/>
              <a:gd name="T52" fmla="*/ 2147483647 w 757"/>
              <a:gd name="T53" fmla="*/ 2147483647 h 68"/>
              <a:gd name="T54" fmla="*/ 2147483647 w 757"/>
              <a:gd name="T55" fmla="*/ 2147483647 h 68"/>
              <a:gd name="T56" fmla="*/ 2147483647 w 757"/>
              <a:gd name="T57" fmla="*/ 2147483647 h 68"/>
              <a:gd name="T58" fmla="*/ 2147483647 w 757"/>
              <a:gd name="T59" fmla="*/ 2147483647 h 68"/>
              <a:gd name="T60" fmla="*/ 2147483647 w 757"/>
              <a:gd name="T61" fmla="*/ 2147483647 h 68"/>
              <a:gd name="T62" fmla="*/ 2147483647 w 757"/>
              <a:gd name="T63" fmla="*/ 2147483647 h 68"/>
              <a:gd name="T64" fmla="*/ 2147483647 w 757"/>
              <a:gd name="T65" fmla="*/ 2147483647 h 68"/>
              <a:gd name="T66" fmla="*/ 2147483647 w 757"/>
              <a:gd name="T67" fmla="*/ 2147483647 h 68"/>
              <a:gd name="T68" fmla="*/ 2147483647 w 757"/>
              <a:gd name="T69" fmla="*/ 2147483647 h 68"/>
              <a:gd name="T70" fmla="*/ 2147483647 w 757"/>
              <a:gd name="T71" fmla="*/ 2147483647 h 68"/>
              <a:gd name="T72" fmla="*/ 2147483647 w 757"/>
              <a:gd name="T73" fmla="*/ 2147483647 h 68"/>
              <a:gd name="T74" fmla="*/ 2147483647 w 757"/>
              <a:gd name="T75" fmla="*/ 0 h 68"/>
              <a:gd name="T76" fmla="*/ 2147483647 w 757"/>
              <a:gd name="T77" fmla="*/ 0 h 68"/>
              <a:gd name="T78" fmla="*/ 2147483647 w 757"/>
              <a:gd name="T79" fmla="*/ 0 h 68"/>
              <a:gd name="T80" fmla="*/ 2147483647 w 757"/>
              <a:gd name="T81" fmla="*/ 2147483647 h 68"/>
              <a:gd name="T82" fmla="*/ 2147483647 w 757"/>
              <a:gd name="T83" fmla="*/ 2147483647 h 68"/>
              <a:gd name="T84" fmla="*/ 2147483647 w 757"/>
              <a:gd name="T85" fmla="*/ 2147483647 h 68"/>
              <a:gd name="T86" fmla="*/ 2147483647 w 757"/>
              <a:gd name="T87" fmla="*/ 2147483647 h 68"/>
              <a:gd name="T88" fmla="*/ 2147483647 w 757"/>
              <a:gd name="T89" fmla="*/ 2147483647 h 6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57" h="68">
                <a:moveTo>
                  <a:pt x="0" y="67"/>
                </a:moveTo>
                <a:lnTo>
                  <a:pt x="2" y="64"/>
                </a:lnTo>
                <a:lnTo>
                  <a:pt x="4" y="63"/>
                </a:lnTo>
                <a:lnTo>
                  <a:pt x="9" y="62"/>
                </a:lnTo>
                <a:lnTo>
                  <a:pt x="11" y="60"/>
                </a:lnTo>
                <a:lnTo>
                  <a:pt x="13" y="59"/>
                </a:lnTo>
                <a:lnTo>
                  <a:pt x="15" y="58"/>
                </a:lnTo>
                <a:lnTo>
                  <a:pt x="25" y="57"/>
                </a:lnTo>
                <a:lnTo>
                  <a:pt x="35" y="56"/>
                </a:lnTo>
                <a:lnTo>
                  <a:pt x="39" y="54"/>
                </a:lnTo>
                <a:lnTo>
                  <a:pt x="43" y="53"/>
                </a:lnTo>
                <a:lnTo>
                  <a:pt x="51" y="51"/>
                </a:lnTo>
                <a:lnTo>
                  <a:pt x="75" y="45"/>
                </a:lnTo>
                <a:lnTo>
                  <a:pt x="85" y="43"/>
                </a:lnTo>
                <a:lnTo>
                  <a:pt x="94" y="42"/>
                </a:lnTo>
                <a:lnTo>
                  <a:pt x="102" y="41"/>
                </a:lnTo>
                <a:lnTo>
                  <a:pt x="129" y="37"/>
                </a:lnTo>
                <a:lnTo>
                  <a:pt x="146" y="34"/>
                </a:lnTo>
                <a:lnTo>
                  <a:pt x="161" y="32"/>
                </a:lnTo>
                <a:lnTo>
                  <a:pt x="176" y="30"/>
                </a:lnTo>
                <a:lnTo>
                  <a:pt x="202" y="29"/>
                </a:lnTo>
                <a:lnTo>
                  <a:pt x="222" y="28"/>
                </a:lnTo>
                <a:lnTo>
                  <a:pt x="263" y="28"/>
                </a:lnTo>
                <a:lnTo>
                  <a:pt x="277" y="27"/>
                </a:lnTo>
                <a:lnTo>
                  <a:pt x="292" y="26"/>
                </a:lnTo>
                <a:lnTo>
                  <a:pt x="307" y="25"/>
                </a:lnTo>
                <a:lnTo>
                  <a:pt x="320" y="24"/>
                </a:lnTo>
                <a:lnTo>
                  <a:pt x="343" y="23"/>
                </a:lnTo>
                <a:lnTo>
                  <a:pt x="385" y="22"/>
                </a:lnTo>
                <a:lnTo>
                  <a:pt x="410" y="21"/>
                </a:lnTo>
                <a:lnTo>
                  <a:pt x="475" y="16"/>
                </a:lnTo>
                <a:lnTo>
                  <a:pt x="501" y="14"/>
                </a:lnTo>
                <a:lnTo>
                  <a:pt x="521" y="12"/>
                </a:lnTo>
                <a:lnTo>
                  <a:pt x="536" y="10"/>
                </a:lnTo>
                <a:lnTo>
                  <a:pt x="575" y="6"/>
                </a:lnTo>
                <a:lnTo>
                  <a:pt x="614" y="2"/>
                </a:lnTo>
                <a:lnTo>
                  <a:pt x="637" y="1"/>
                </a:lnTo>
                <a:lnTo>
                  <a:pt x="668" y="0"/>
                </a:lnTo>
                <a:lnTo>
                  <a:pt x="752" y="0"/>
                </a:lnTo>
                <a:lnTo>
                  <a:pt x="753" y="0"/>
                </a:lnTo>
                <a:lnTo>
                  <a:pt x="754" y="1"/>
                </a:lnTo>
                <a:lnTo>
                  <a:pt x="756" y="3"/>
                </a:lnTo>
                <a:lnTo>
                  <a:pt x="756" y="4"/>
                </a:lnTo>
                <a:lnTo>
                  <a:pt x="756" y="6"/>
                </a:lnTo>
                <a:lnTo>
                  <a:pt x="753" y="11"/>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24943" name="SMARTPenAnnotation132"/>
          <p:cNvSpPr>
            <a:spLocks/>
          </p:cNvSpPr>
          <p:nvPr/>
        </p:nvSpPr>
        <p:spPr bwMode="auto">
          <a:xfrm>
            <a:off x="6742113" y="4938713"/>
            <a:ext cx="1563687" cy="80962"/>
          </a:xfrm>
          <a:custGeom>
            <a:avLst/>
            <a:gdLst>
              <a:gd name="T0" fmla="*/ 0 w 985"/>
              <a:gd name="T1" fmla="*/ 2147483647 h 51"/>
              <a:gd name="T2" fmla="*/ 2147483647 w 985"/>
              <a:gd name="T3" fmla="*/ 0 h 51"/>
              <a:gd name="T4" fmla="*/ 2147483647 w 985"/>
              <a:gd name="T5" fmla="*/ 0 h 51"/>
              <a:gd name="T6" fmla="*/ 2147483647 w 985"/>
              <a:gd name="T7" fmla="*/ 0 h 51"/>
              <a:gd name="T8" fmla="*/ 2147483647 w 985"/>
              <a:gd name="T9" fmla="*/ 2147483647 h 51"/>
              <a:gd name="T10" fmla="*/ 2147483647 w 985"/>
              <a:gd name="T11" fmla="*/ 2147483647 h 51"/>
              <a:gd name="T12" fmla="*/ 2147483647 w 985"/>
              <a:gd name="T13" fmla="*/ 2147483647 h 51"/>
              <a:gd name="T14" fmla="*/ 2147483647 w 985"/>
              <a:gd name="T15" fmla="*/ 2147483647 h 51"/>
              <a:gd name="T16" fmla="*/ 2147483647 w 985"/>
              <a:gd name="T17" fmla="*/ 2147483647 h 51"/>
              <a:gd name="T18" fmla="*/ 2147483647 w 985"/>
              <a:gd name="T19" fmla="*/ 2147483647 h 51"/>
              <a:gd name="T20" fmla="*/ 2147483647 w 985"/>
              <a:gd name="T21" fmla="*/ 2147483647 h 51"/>
              <a:gd name="T22" fmla="*/ 2147483647 w 985"/>
              <a:gd name="T23" fmla="*/ 2147483647 h 51"/>
              <a:gd name="T24" fmla="*/ 2147483647 w 985"/>
              <a:gd name="T25" fmla="*/ 2147483647 h 51"/>
              <a:gd name="T26" fmla="*/ 2147483647 w 985"/>
              <a:gd name="T27" fmla="*/ 2147483647 h 51"/>
              <a:gd name="T28" fmla="*/ 2147483647 w 985"/>
              <a:gd name="T29" fmla="*/ 2147483647 h 51"/>
              <a:gd name="T30" fmla="*/ 2147483647 w 985"/>
              <a:gd name="T31" fmla="*/ 2147483647 h 51"/>
              <a:gd name="T32" fmla="*/ 2147483647 w 985"/>
              <a:gd name="T33" fmla="*/ 2147483647 h 51"/>
              <a:gd name="T34" fmla="*/ 2147483647 w 985"/>
              <a:gd name="T35" fmla="*/ 2147483647 h 51"/>
              <a:gd name="T36" fmla="*/ 2147483647 w 985"/>
              <a:gd name="T37" fmla="*/ 2147483647 h 51"/>
              <a:gd name="T38" fmla="*/ 2147483647 w 985"/>
              <a:gd name="T39" fmla="*/ 2147483647 h 51"/>
              <a:gd name="T40" fmla="*/ 2147483647 w 985"/>
              <a:gd name="T41" fmla="*/ 2147483647 h 51"/>
              <a:gd name="T42" fmla="*/ 2147483647 w 985"/>
              <a:gd name="T43" fmla="*/ 2147483647 h 51"/>
              <a:gd name="T44" fmla="*/ 2147483647 w 985"/>
              <a:gd name="T45" fmla="*/ 2147483647 h 51"/>
              <a:gd name="T46" fmla="*/ 2147483647 w 985"/>
              <a:gd name="T47" fmla="*/ 2147483647 h 51"/>
              <a:gd name="T48" fmla="*/ 2147483647 w 985"/>
              <a:gd name="T49" fmla="*/ 2147483647 h 51"/>
              <a:gd name="T50" fmla="*/ 2147483647 w 985"/>
              <a:gd name="T51" fmla="*/ 2147483647 h 51"/>
              <a:gd name="T52" fmla="*/ 2147483647 w 985"/>
              <a:gd name="T53" fmla="*/ 2147483647 h 51"/>
              <a:gd name="T54" fmla="*/ 2147483647 w 985"/>
              <a:gd name="T55" fmla="*/ 2147483647 h 51"/>
              <a:gd name="T56" fmla="*/ 2147483647 w 985"/>
              <a:gd name="T57" fmla="*/ 2147483647 h 51"/>
              <a:gd name="T58" fmla="*/ 2147483647 w 985"/>
              <a:gd name="T59" fmla="*/ 2147483647 h 51"/>
              <a:gd name="T60" fmla="*/ 2147483647 w 985"/>
              <a:gd name="T61" fmla="*/ 2147483647 h 51"/>
              <a:gd name="T62" fmla="*/ 2147483647 w 985"/>
              <a:gd name="T63" fmla="*/ 2147483647 h 51"/>
              <a:gd name="T64" fmla="*/ 2147483647 w 985"/>
              <a:gd name="T65" fmla="*/ 2147483647 h 51"/>
              <a:gd name="T66" fmla="*/ 2147483647 w 985"/>
              <a:gd name="T67" fmla="*/ 2147483647 h 51"/>
              <a:gd name="T68" fmla="*/ 2147483647 w 985"/>
              <a:gd name="T69" fmla="*/ 2147483647 h 51"/>
              <a:gd name="T70" fmla="*/ 2147483647 w 985"/>
              <a:gd name="T71" fmla="*/ 2147483647 h 51"/>
              <a:gd name="T72" fmla="*/ 2147483647 w 985"/>
              <a:gd name="T73" fmla="*/ 2147483647 h 51"/>
              <a:gd name="T74" fmla="*/ 2147483647 w 985"/>
              <a:gd name="T75" fmla="*/ 2147483647 h 51"/>
              <a:gd name="T76" fmla="*/ 2147483647 w 985"/>
              <a:gd name="T77" fmla="*/ 2147483647 h 51"/>
              <a:gd name="T78" fmla="*/ 2147483647 w 985"/>
              <a:gd name="T79" fmla="*/ 2147483647 h 51"/>
              <a:gd name="T80" fmla="*/ 2147483647 w 985"/>
              <a:gd name="T81" fmla="*/ 2147483647 h 51"/>
              <a:gd name="T82" fmla="*/ 2147483647 w 985"/>
              <a:gd name="T83" fmla="*/ 2147483647 h 51"/>
              <a:gd name="T84" fmla="*/ 2147483647 w 985"/>
              <a:gd name="T85" fmla="*/ 2147483647 h 51"/>
              <a:gd name="T86" fmla="*/ 2147483647 w 985"/>
              <a:gd name="T87" fmla="*/ 2147483647 h 51"/>
              <a:gd name="T88" fmla="*/ 2147483647 w 985"/>
              <a:gd name="T89" fmla="*/ 2147483647 h 51"/>
              <a:gd name="T90" fmla="*/ 2147483647 w 985"/>
              <a:gd name="T91" fmla="*/ 2147483647 h 51"/>
              <a:gd name="T92" fmla="*/ 2147483647 w 985"/>
              <a:gd name="T93" fmla="*/ 2147483647 h 51"/>
              <a:gd name="T94" fmla="*/ 2147483647 w 985"/>
              <a:gd name="T95" fmla="*/ 2147483647 h 51"/>
              <a:gd name="T96" fmla="*/ 2147483647 w 985"/>
              <a:gd name="T97" fmla="*/ 2147483647 h 51"/>
              <a:gd name="T98" fmla="*/ 2147483647 w 985"/>
              <a:gd name="T99" fmla="*/ 2147483647 h 51"/>
              <a:gd name="T100" fmla="*/ 2147483647 w 985"/>
              <a:gd name="T101" fmla="*/ 2147483647 h 51"/>
              <a:gd name="T102" fmla="*/ 2147483647 w 985"/>
              <a:gd name="T103" fmla="*/ 2147483647 h 51"/>
              <a:gd name="T104" fmla="*/ 2147483647 w 985"/>
              <a:gd name="T105" fmla="*/ 2147483647 h 51"/>
              <a:gd name="T106" fmla="*/ 2147483647 w 985"/>
              <a:gd name="T107" fmla="*/ 2147483647 h 51"/>
              <a:gd name="T108" fmla="*/ 2147483647 w 985"/>
              <a:gd name="T109" fmla="*/ 2147483647 h 51"/>
              <a:gd name="T110" fmla="*/ 2147483647 w 985"/>
              <a:gd name="T111" fmla="*/ 2147483647 h 51"/>
              <a:gd name="T112" fmla="*/ 2147483647 w 985"/>
              <a:gd name="T113" fmla="*/ 2147483647 h 51"/>
              <a:gd name="T114" fmla="*/ 2147483647 w 985"/>
              <a:gd name="T115" fmla="*/ 2147483647 h 51"/>
              <a:gd name="T116" fmla="*/ 2147483647 w 985"/>
              <a:gd name="T117" fmla="*/ 2147483647 h 51"/>
              <a:gd name="T118" fmla="*/ 2147483647 w 985"/>
              <a:gd name="T119" fmla="*/ 2147483647 h 51"/>
              <a:gd name="T120" fmla="*/ 2147483647 w 985"/>
              <a:gd name="T121" fmla="*/ 2147483647 h 5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85" h="51">
                <a:moveTo>
                  <a:pt x="0" y="5"/>
                </a:moveTo>
                <a:lnTo>
                  <a:pt x="10" y="0"/>
                </a:lnTo>
                <a:lnTo>
                  <a:pt x="27" y="0"/>
                </a:lnTo>
                <a:lnTo>
                  <a:pt x="30" y="0"/>
                </a:lnTo>
                <a:lnTo>
                  <a:pt x="32" y="1"/>
                </a:lnTo>
                <a:lnTo>
                  <a:pt x="35" y="3"/>
                </a:lnTo>
                <a:lnTo>
                  <a:pt x="40" y="4"/>
                </a:lnTo>
                <a:lnTo>
                  <a:pt x="54" y="5"/>
                </a:lnTo>
                <a:lnTo>
                  <a:pt x="59" y="6"/>
                </a:lnTo>
                <a:lnTo>
                  <a:pt x="64" y="7"/>
                </a:lnTo>
                <a:lnTo>
                  <a:pt x="69" y="8"/>
                </a:lnTo>
                <a:lnTo>
                  <a:pt x="77" y="10"/>
                </a:lnTo>
                <a:lnTo>
                  <a:pt x="82" y="10"/>
                </a:lnTo>
                <a:lnTo>
                  <a:pt x="87" y="12"/>
                </a:lnTo>
                <a:lnTo>
                  <a:pt x="95" y="14"/>
                </a:lnTo>
                <a:lnTo>
                  <a:pt x="102" y="17"/>
                </a:lnTo>
                <a:lnTo>
                  <a:pt x="112" y="19"/>
                </a:lnTo>
                <a:lnTo>
                  <a:pt x="123" y="21"/>
                </a:lnTo>
                <a:lnTo>
                  <a:pt x="134" y="23"/>
                </a:lnTo>
                <a:lnTo>
                  <a:pt x="160" y="28"/>
                </a:lnTo>
                <a:lnTo>
                  <a:pt x="174" y="29"/>
                </a:lnTo>
                <a:lnTo>
                  <a:pt x="185" y="31"/>
                </a:lnTo>
                <a:lnTo>
                  <a:pt x="200" y="32"/>
                </a:lnTo>
                <a:lnTo>
                  <a:pt x="206" y="33"/>
                </a:lnTo>
                <a:lnTo>
                  <a:pt x="213" y="35"/>
                </a:lnTo>
                <a:lnTo>
                  <a:pt x="219" y="36"/>
                </a:lnTo>
                <a:lnTo>
                  <a:pt x="228" y="37"/>
                </a:lnTo>
                <a:lnTo>
                  <a:pt x="254" y="38"/>
                </a:lnTo>
                <a:lnTo>
                  <a:pt x="282" y="39"/>
                </a:lnTo>
                <a:lnTo>
                  <a:pt x="388" y="44"/>
                </a:lnTo>
                <a:lnTo>
                  <a:pt x="425" y="44"/>
                </a:lnTo>
                <a:lnTo>
                  <a:pt x="562" y="45"/>
                </a:lnTo>
                <a:lnTo>
                  <a:pt x="572" y="45"/>
                </a:lnTo>
                <a:lnTo>
                  <a:pt x="583" y="46"/>
                </a:lnTo>
                <a:lnTo>
                  <a:pt x="595" y="48"/>
                </a:lnTo>
                <a:lnTo>
                  <a:pt x="615" y="49"/>
                </a:lnTo>
                <a:lnTo>
                  <a:pt x="640" y="50"/>
                </a:lnTo>
                <a:lnTo>
                  <a:pt x="758" y="50"/>
                </a:lnTo>
                <a:lnTo>
                  <a:pt x="768" y="50"/>
                </a:lnTo>
                <a:lnTo>
                  <a:pt x="776" y="49"/>
                </a:lnTo>
                <a:lnTo>
                  <a:pt x="784" y="47"/>
                </a:lnTo>
                <a:lnTo>
                  <a:pt x="799" y="46"/>
                </a:lnTo>
                <a:lnTo>
                  <a:pt x="817" y="45"/>
                </a:lnTo>
                <a:lnTo>
                  <a:pt x="855" y="41"/>
                </a:lnTo>
                <a:lnTo>
                  <a:pt x="872" y="40"/>
                </a:lnTo>
                <a:lnTo>
                  <a:pt x="879" y="39"/>
                </a:lnTo>
                <a:lnTo>
                  <a:pt x="885" y="38"/>
                </a:lnTo>
                <a:lnTo>
                  <a:pt x="890" y="36"/>
                </a:lnTo>
                <a:lnTo>
                  <a:pt x="896" y="35"/>
                </a:lnTo>
                <a:lnTo>
                  <a:pt x="912" y="31"/>
                </a:lnTo>
                <a:lnTo>
                  <a:pt x="920" y="30"/>
                </a:lnTo>
                <a:lnTo>
                  <a:pt x="935" y="29"/>
                </a:lnTo>
                <a:lnTo>
                  <a:pt x="942" y="28"/>
                </a:lnTo>
                <a:lnTo>
                  <a:pt x="949" y="27"/>
                </a:lnTo>
                <a:lnTo>
                  <a:pt x="955" y="25"/>
                </a:lnTo>
                <a:lnTo>
                  <a:pt x="960" y="24"/>
                </a:lnTo>
                <a:lnTo>
                  <a:pt x="974" y="23"/>
                </a:lnTo>
                <a:lnTo>
                  <a:pt x="977" y="22"/>
                </a:lnTo>
                <a:lnTo>
                  <a:pt x="979" y="23"/>
                </a:lnTo>
                <a:lnTo>
                  <a:pt x="981" y="24"/>
                </a:lnTo>
                <a:lnTo>
                  <a:pt x="984" y="28"/>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24944" name="SMARTPenAnnotation133"/>
          <p:cNvSpPr>
            <a:spLocks/>
          </p:cNvSpPr>
          <p:nvPr/>
        </p:nvSpPr>
        <p:spPr bwMode="auto">
          <a:xfrm>
            <a:off x="6116638" y="5243513"/>
            <a:ext cx="1858962" cy="61912"/>
          </a:xfrm>
          <a:custGeom>
            <a:avLst/>
            <a:gdLst>
              <a:gd name="T0" fmla="*/ 0 w 1171"/>
              <a:gd name="T1" fmla="*/ 2147483647 h 39"/>
              <a:gd name="T2" fmla="*/ 2147483647 w 1171"/>
              <a:gd name="T3" fmla="*/ 2147483647 h 39"/>
              <a:gd name="T4" fmla="*/ 2147483647 w 1171"/>
              <a:gd name="T5" fmla="*/ 2147483647 h 39"/>
              <a:gd name="T6" fmla="*/ 2147483647 w 1171"/>
              <a:gd name="T7" fmla="*/ 2147483647 h 39"/>
              <a:gd name="T8" fmla="*/ 2147483647 w 1171"/>
              <a:gd name="T9" fmla="*/ 2147483647 h 39"/>
              <a:gd name="T10" fmla="*/ 2147483647 w 1171"/>
              <a:gd name="T11" fmla="*/ 2147483647 h 39"/>
              <a:gd name="T12" fmla="*/ 2147483647 w 1171"/>
              <a:gd name="T13" fmla="*/ 2147483647 h 39"/>
              <a:gd name="T14" fmla="*/ 2147483647 w 1171"/>
              <a:gd name="T15" fmla="*/ 2147483647 h 39"/>
              <a:gd name="T16" fmla="*/ 2147483647 w 1171"/>
              <a:gd name="T17" fmla="*/ 2147483647 h 39"/>
              <a:gd name="T18" fmla="*/ 2147483647 w 1171"/>
              <a:gd name="T19" fmla="*/ 2147483647 h 39"/>
              <a:gd name="T20" fmla="*/ 2147483647 w 1171"/>
              <a:gd name="T21" fmla="*/ 2147483647 h 39"/>
              <a:gd name="T22" fmla="*/ 2147483647 w 1171"/>
              <a:gd name="T23" fmla="*/ 2147483647 h 39"/>
              <a:gd name="T24" fmla="*/ 2147483647 w 1171"/>
              <a:gd name="T25" fmla="*/ 2147483647 h 39"/>
              <a:gd name="T26" fmla="*/ 2147483647 w 1171"/>
              <a:gd name="T27" fmla="*/ 2147483647 h 39"/>
              <a:gd name="T28" fmla="*/ 2147483647 w 1171"/>
              <a:gd name="T29" fmla="*/ 2147483647 h 39"/>
              <a:gd name="T30" fmla="*/ 2147483647 w 1171"/>
              <a:gd name="T31" fmla="*/ 2147483647 h 39"/>
              <a:gd name="T32" fmla="*/ 2147483647 w 1171"/>
              <a:gd name="T33" fmla="*/ 2147483647 h 39"/>
              <a:gd name="T34" fmla="*/ 2147483647 w 1171"/>
              <a:gd name="T35" fmla="*/ 2147483647 h 39"/>
              <a:gd name="T36" fmla="*/ 2147483647 w 1171"/>
              <a:gd name="T37" fmla="*/ 2147483647 h 39"/>
              <a:gd name="T38" fmla="*/ 2147483647 w 1171"/>
              <a:gd name="T39" fmla="*/ 2147483647 h 39"/>
              <a:gd name="T40" fmla="*/ 2147483647 w 1171"/>
              <a:gd name="T41" fmla="*/ 2147483647 h 39"/>
              <a:gd name="T42" fmla="*/ 2147483647 w 1171"/>
              <a:gd name="T43" fmla="*/ 2147483647 h 39"/>
              <a:gd name="T44" fmla="*/ 2147483647 w 1171"/>
              <a:gd name="T45" fmla="*/ 2147483647 h 39"/>
              <a:gd name="T46" fmla="*/ 2147483647 w 1171"/>
              <a:gd name="T47" fmla="*/ 2147483647 h 39"/>
              <a:gd name="T48" fmla="*/ 2147483647 w 1171"/>
              <a:gd name="T49" fmla="*/ 0 h 39"/>
              <a:gd name="T50" fmla="*/ 2147483647 w 1171"/>
              <a:gd name="T51" fmla="*/ 2147483647 h 39"/>
              <a:gd name="T52" fmla="*/ 2147483647 w 1171"/>
              <a:gd name="T53" fmla="*/ 2147483647 h 39"/>
              <a:gd name="T54" fmla="*/ 2147483647 w 1171"/>
              <a:gd name="T55" fmla="*/ 2147483647 h 39"/>
              <a:gd name="T56" fmla="*/ 2147483647 w 1171"/>
              <a:gd name="T57" fmla="*/ 2147483647 h 39"/>
              <a:gd name="T58" fmla="*/ 2147483647 w 1171"/>
              <a:gd name="T59" fmla="*/ 2147483647 h 39"/>
              <a:gd name="T60" fmla="*/ 2147483647 w 1171"/>
              <a:gd name="T61" fmla="*/ 2147483647 h 39"/>
              <a:gd name="T62" fmla="*/ 2147483647 w 1171"/>
              <a:gd name="T63" fmla="*/ 2147483647 h 39"/>
              <a:gd name="T64" fmla="*/ 2147483647 w 1171"/>
              <a:gd name="T65" fmla="*/ 2147483647 h 39"/>
              <a:gd name="T66" fmla="*/ 2147483647 w 1171"/>
              <a:gd name="T67" fmla="*/ 2147483647 h 39"/>
              <a:gd name="T68" fmla="*/ 2147483647 w 1171"/>
              <a:gd name="T69" fmla="*/ 2147483647 h 39"/>
              <a:gd name="T70" fmla="*/ 2147483647 w 1171"/>
              <a:gd name="T71" fmla="*/ 2147483647 h 39"/>
              <a:gd name="T72" fmla="*/ 2147483647 w 1171"/>
              <a:gd name="T73" fmla="*/ 2147483647 h 39"/>
              <a:gd name="T74" fmla="*/ 2147483647 w 1171"/>
              <a:gd name="T75" fmla="*/ 2147483647 h 39"/>
              <a:gd name="T76" fmla="*/ 2147483647 w 1171"/>
              <a:gd name="T77" fmla="*/ 2147483647 h 39"/>
              <a:gd name="T78" fmla="*/ 2147483647 w 1171"/>
              <a:gd name="T79" fmla="*/ 2147483647 h 39"/>
              <a:gd name="T80" fmla="*/ 2147483647 w 1171"/>
              <a:gd name="T81" fmla="*/ 2147483647 h 39"/>
              <a:gd name="T82" fmla="*/ 2147483647 w 1171"/>
              <a:gd name="T83" fmla="*/ 2147483647 h 39"/>
              <a:gd name="T84" fmla="*/ 2147483647 w 1171"/>
              <a:gd name="T85" fmla="*/ 2147483647 h 39"/>
              <a:gd name="T86" fmla="*/ 2147483647 w 1171"/>
              <a:gd name="T87" fmla="*/ 2147483647 h 39"/>
              <a:gd name="T88" fmla="*/ 2147483647 w 1171"/>
              <a:gd name="T89" fmla="*/ 2147483647 h 39"/>
              <a:gd name="T90" fmla="*/ 2147483647 w 1171"/>
              <a:gd name="T91" fmla="*/ 2147483647 h 39"/>
              <a:gd name="T92" fmla="*/ 2147483647 w 1171"/>
              <a:gd name="T93" fmla="*/ 2147483647 h 39"/>
              <a:gd name="T94" fmla="*/ 2147483647 w 1171"/>
              <a:gd name="T95" fmla="*/ 2147483647 h 39"/>
              <a:gd name="T96" fmla="*/ 2147483647 w 1171"/>
              <a:gd name="T97" fmla="*/ 2147483647 h 39"/>
              <a:gd name="T98" fmla="*/ 2147483647 w 1171"/>
              <a:gd name="T99" fmla="*/ 2147483647 h 39"/>
              <a:gd name="T100" fmla="*/ 2147483647 w 1171"/>
              <a:gd name="T101" fmla="*/ 2147483647 h 39"/>
              <a:gd name="T102" fmla="*/ 2147483647 w 1171"/>
              <a:gd name="T103" fmla="*/ 2147483647 h 39"/>
              <a:gd name="T104" fmla="*/ 2147483647 w 1171"/>
              <a:gd name="T105" fmla="*/ 2147483647 h 39"/>
              <a:gd name="T106" fmla="*/ 2147483647 w 1171"/>
              <a:gd name="T107" fmla="*/ 2147483647 h 39"/>
              <a:gd name="T108" fmla="*/ 2147483647 w 1171"/>
              <a:gd name="T109" fmla="*/ 2147483647 h 39"/>
              <a:gd name="T110" fmla="*/ 2147483647 w 1171"/>
              <a:gd name="T111" fmla="*/ 2147483647 h 39"/>
              <a:gd name="T112" fmla="*/ 2147483647 w 1171"/>
              <a:gd name="T113" fmla="*/ 2147483647 h 39"/>
              <a:gd name="T114" fmla="*/ 2147483647 w 1171"/>
              <a:gd name="T115" fmla="*/ 2147483647 h 39"/>
              <a:gd name="T116" fmla="*/ 2147483647 w 1171"/>
              <a:gd name="T117" fmla="*/ 2147483647 h 39"/>
              <a:gd name="T118" fmla="*/ 2147483647 w 1171"/>
              <a:gd name="T119" fmla="*/ 2147483647 h 39"/>
              <a:gd name="T120" fmla="*/ 2147483647 w 1171"/>
              <a:gd name="T121" fmla="*/ 2147483647 h 39"/>
              <a:gd name="T122" fmla="*/ 2147483647 w 1171"/>
              <a:gd name="T123" fmla="*/ 2147483647 h 3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171" h="39">
                <a:moveTo>
                  <a:pt x="0" y="33"/>
                </a:moveTo>
                <a:lnTo>
                  <a:pt x="9" y="30"/>
                </a:lnTo>
                <a:lnTo>
                  <a:pt x="14" y="29"/>
                </a:lnTo>
                <a:lnTo>
                  <a:pt x="27" y="28"/>
                </a:lnTo>
                <a:lnTo>
                  <a:pt x="33" y="27"/>
                </a:lnTo>
                <a:lnTo>
                  <a:pt x="40" y="26"/>
                </a:lnTo>
                <a:lnTo>
                  <a:pt x="48" y="24"/>
                </a:lnTo>
                <a:lnTo>
                  <a:pt x="54" y="23"/>
                </a:lnTo>
                <a:lnTo>
                  <a:pt x="94" y="19"/>
                </a:lnTo>
                <a:lnTo>
                  <a:pt x="104" y="18"/>
                </a:lnTo>
                <a:lnTo>
                  <a:pt x="120" y="17"/>
                </a:lnTo>
                <a:lnTo>
                  <a:pt x="127" y="16"/>
                </a:lnTo>
                <a:lnTo>
                  <a:pt x="133" y="14"/>
                </a:lnTo>
                <a:lnTo>
                  <a:pt x="140" y="13"/>
                </a:lnTo>
                <a:lnTo>
                  <a:pt x="150" y="11"/>
                </a:lnTo>
                <a:lnTo>
                  <a:pt x="178" y="8"/>
                </a:lnTo>
                <a:lnTo>
                  <a:pt x="193" y="7"/>
                </a:lnTo>
                <a:lnTo>
                  <a:pt x="207" y="6"/>
                </a:lnTo>
                <a:lnTo>
                  <a:pt x="240" y="5"/>
                </a:lnTo>
                <a:lnTo>
                  <a:pt x="272" y="5"/>
                </a:lnTo>
                <a:lnTo>
                  <a:pt x="302" y="4"/>
                </a:lnTo>
                <a:lnTo>
                  <a:pt x="309" y="3"/>
                </a:lnTo>
                <a:lnTo>
                  <a:pt x="317" y="2"/>
                </a:lnTo>
                <a:lnTo>
                  <a:pt x="324" y="1"/>
                </a:lnTo>
                <a:lnTo>
                  <a:pt x="349" y="0"/>
                </a:lnTo>
                <a:lnTo>
                  <a:pt x="361" y="1"/>
                </a:lnTo>
                <a:lnTo>
                  <a:pt x="374" y="2"/>
                </a:lnTo>
                <a:lnTo>
                  <a:pt x="387" y="3"/>
                </a:lnTo>
                <a:lnTo>
                  <a:pt x="416" y="4"/>
                </a:lnTo>
                <a:lnTo>
                  <a:pt x="460" y="4"/>
                </a:lnTo>
                <a:lnTo>
                  <a:pt x="488" y="4"/>
                </a:lnTo>
                <a:lnTo>
                  <a:pt x="501" y="5"/>
                </a:lnTo>
                <a:lnTo>
                  <a:pt x="511" y="6"/>
                </a:lnTo>
                <a:lnTo>
                  <a:pt x="521" y="7"/>
                </a:lnTo>
                <a:lnTo>
                  <a:pt x="533" y="8"/>
                </a:lnTo>
                <a:lnTo>
                  <a:pt x="561" y="9"/>
                </a:lnTo>
                <a:lnTo>
                  <a:pt x="594" y="10"/>
                </a:lnTo>
                <a:lnTo>
                  <a:pt x="604" y="11"/>
                </a:lnTo>
                <a:lnTo>
                  <a:pt x="613" y="12"/>
                </a:lnTo>
                <a:lnTo>
                  <a:pt x="622" y="13"/>
                </a:lnTo>
                <a:lnTo>
                  <a:pt x="631" y="14"/>
                </a:lnTo>
                <a:lnTo>
                  <a:pt x="648" y="15"/>
                </a:lnTo>
                <a:lnTo>
                  <a:pt x="656" y="16"/>
                </a:lnTo>
                <a:lnTo>
                  <a:pt x="663" y="17"/>
                </a:lnTo>
                <a:lnTo>
                  <a:pt x="671" y="18"/>
                </a:lnTo>
                <a:lnTo>
                  <a:pt x="679" y="19"/>
                </a:lnTo>
                <a:lnTo>
                  <a:pt x="697" y="21"/>
                </a:lnTo>
                <a:lnTo>
                  <a:pt x="721" y="21"/>
                </a:lnTo>
                <a:lnTo>
                  <a:pt x="735" y="22"/>
                </a:lnTo>
                <a:lnTo>
                  <a:pt x="792" y="30"/>
                </a:lnTo>
                <a:lnTo>
                  <a:pt x="837" y="34"/>
                </a:lnTo>
                <a:lnTo>
                  <a:pt x="870" y="36"/>
                </a:lnTo>
                <a:lnTo>
                  <a:pt x="894" y="37"/>
                </a:lnTo>
                <a:lnTo>
                  <a:pt x="919" y="38"/>
                </a:lnTo>
                <a:lnTo>
                  <a:pt x="1044" y="38"/>
                </a:lnTo>
                <a:lnTo>
                  <a:pt x="1060" y="38"/>
                </a:lnTo>
                <a:lnTo>
                  <a:pt x="1074" y="37"/>
                </a:lnTo>
                <a:lnTo>
                  <a:pt x="1085" y="35"/>
                </a:lnTo>
                <a:lnTo>
                  <a:pt x="1094" y="34"/>
                </a:lnTo>
                <a:lnTo>
                  <a:pt x="1107" y="33"/>
                </a:lnTo>
                <a:lnTo>
                  <a:pt x="1141" y="33"/>
                </a:lnTo>
                <a:lnTo>
                  <a:pt x="1170" y="33"/>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24945" name="SMARTPenAnnotation134"/>
          <p:cNvSpPr>
            <a:spLocks/>
          </p:cNvSpPr>
          <p:nvPr/>
        </p:nvSpPr>
        <p:spPr bwMode="auto">
          <a:xfrm>
            <a:off x="7485063" y="5251450"/>
            <a:ext cx="1106487" cy="363538"/>
          </a:xfrm>
          <a:custGeom>
            <a:avLst/>
            <a:gdLst>
              <a:gd name="T0" fmla="*/ 2147483647 w 697"/>
              <a:gd name="T1" fmla="*/ 2147483647 h 229"/>
              <a:gd name="T2" fmla="*/ 2147483647 w 697"/>
              <a:gd name="T3" fmla="*/ 2147483647 h 229"/>
              <a:gd name="T4" fmla="*/ 2147483647 w 697"/>
              <a:gd name="T5" fmla="*/ 2147483647 h 229"/>
              <a:gd name="T6" fmla="*/ 2147483647 w 697"/>
              <a:gd name="T7" fmla="*/ 2147483647 h 229"/>
              <a:gd name="T8" fmla="*/ 2147483647 w 697"/>
              <a:gd name="T9" fmla="*/ 2147483647 h 229"/>
              <a:gd name="T10" fmla="*/ 2147483647 w 697"/>
              <a:gd name="T11" fmla="*/ 2147483647 h 229"/>
              <a:gd name="T12" fmla="*/ 2147483647 w 697"/>
              <a:gd name="T13" fmla="*/ 2147483647 h 229"/>
              <a:gd name="T14" fmla="*/ 2147483647 w 697"/>
              <a:gd name="T15" fmla="*/ 2147483647 h 229"/>
              <a:gd name="T16" fmla="*/ 2147483647 w 697"/>
              <a:gd name="T17" fmla="*/ 0 h 229"/>
              <a:gd name="T18" fmla="*/ 2147483647 w 697"/>
              <a:gd name="T19" fmla="*/ 0 h 229"/>
              <a:gd name="T20" fmla="*/ 2147483647 w 697"/>
              <a:gd name="T21" fmla="*/ 2147483647 h 229"/>
              <a:gd name="T22" fmla="*/ 2147483647 w 697"/>
              <a:gd name="T23" fmla="*/ 2147483647 h 229"/>
              <a:gd name="T24" fmla="*/ 2147483647 w 697"/>
              <a:gd name="T25" fmla="*/ 2147483647 h 229"/>
              <a:gd name="T26" fmla="*/ 2147483647 w 697"/>
              <a:gd name="T27" fmla="*/ 2147483647 h 229"/>
              <a:gd name="T28" fmla="*/ 2147483647 w 697"/>
              <a:gd name="T29" fmla="*/ 2147483647 h 229"/>
              <a:gd name="T30" fmla="*/ 2147483647 w 697"/>
              <a:gd name="T31" fmla="*/ 2147483647 h 229"/>
              <a:gd name="T32" fmla="*/ 2147483647 w 697"/>
              <a:gd name="T33" fmla="*/ 2147483647 h 229"/>
              <a:gd name="T34" fmla="*/ 2147483647 w 697"/>
              <a:gd name="T35" fmla="*/ 2147483647 h 229"/>
              <a:gd name="T36" fmla="*/ 2147483647 w 697"/>
              <a:gd name="T37" fmla="*/ 2147483647 h 229"/>
              <a:gd name="T38" fmla="*/ 2147483647 w 697"/>
              <a:gd name="T39" fmla="*/ 2147483647 h 229"/>
              <a:gd name="T40" fmla="*/ 2147483647 w 697"/>
              <a:gd name="T41" fmla="*/ 2147483647 h 229"/>
              <a:gd name="T42" fmla="*/ 0 w 697"/>
              <a:gd name="T43" fmla="*/ 2147483647 h 229"/>
              <a:gd name="T44" fmla="*/ 2147483647 w 697"/>
              <a:gd name="T45" fmla="*/ 2147483647 h 229"/>
              <a:gd name="T46" fmla="*/ 2147483647 w 697"/>
              <a:gd name="T47" fmla="*/ 2147483647 h 229"/>
              <a:gd name="T48" fmla="*/ 2147483647 w 697"/>
              <a:gd name="T49" fmla="*/ 2147483647 h 229"/>
              <a:gd name="T50" fmla="*/ 2147483647 w 697"/>
              <a:gd name="T51" fmla="*/ 2147483647 h 229"/>
              <a:gd name="T52" fmla="*/ 2147483647 w 697"/>
              <a:gd name="T53" fmla="*/ 2147483647 h 229"/>
              <a:gd name="T54" fmla="*/ 2147483647 w 697"/>
              <a:gd name="T55" fmla="*/ 2147483647 h 229"/>
              <a:gd name="T56" fmla="*/ 2147483647 w 697"/>
              <a:gd name="T57" fmla="*/ 2147483647 h 229"/>
              <a:gd name="T58" fmla="*/ 2147483647 w 697"/>
              <a:gd name="T59" fmla="*/ 2147483647 h 229"/>
              <a:gd name="T60" fmla="*/ 2147483647 w 697"/>
              <a:gd name="T61" fmla="*/ 2147483647 h 229"/>
              <a:gd name="T62" fmla="*/ 2147483647 w 697"/>
              <a:gd name="T63" fmla="*/ 2147483647 h 229"/>
              <a:gd name="T64" fmla="*/ 2147483647 w 697"/>
              <a:gd name="T65" fmla="*/ 2147483647 h 229"/>
              <a:gd name="T66" fmla="*/ 2147483647 w 697"/>
              <a:gd name="T67" fmla="*/ 2147483647 h 229"/>
              <a:gd name="T68" fmla="*/ 2147483647 w 697"/>
              <a:gd name="T69" fmla="*/ 2147483647 h 229"/>
              <a:gd name="T70" fmla="*/ 2147483647 w 697"/>
              <a:gd name="T71" fmla="*/ 2147483647 h 229"/>
              <a:gd name="T72" fmla="*/ 2147483647 w 697"/>
              <a:gd name="T73" fmla="*/ 2147483647 h 229"/>
              <a:gd name="T74" fmla="*/ 2147483647 w 697"/>
              <a:gd name="T75" fmla="*/ 2147483647 h 229"/>
              <a:gd name="T76" fmla="*/ 2147483647 w 697"/>
              <a:gd name="T77" fmla="*/ 2147483647 h 229"/>
              <a:gd name="T78" fmla="*/ 2147483647 w 697"/>
              <a:gd name="T79" fmla="*/ 2147483647 h 229"/>
              <a:gd name="T80" fmla="*/ 2147483647 w 697"/>
              <a:gd name="T81" fmla="*/ 2147483647 h 229"/>
              <a:gd name="T82" fmla="*/ 2147483647 w 697"/>
              <a:gd name="T83" fmla="*/ 2147483647 h 229"/>
              <a:gd name="T84" fmla="*/ 2147483647 w 697"/>
              <a:gd name="T85" fmla="*/ 2147483647 h 229"/>
              <a:gd name="T86" fmla="*/ 2147483647 w 697"/>
              <a:gd name="T87" fmla="*/ 2147483647 h 229"/>
              <a:gd name="T88" fmla="*/ 2147483647 w 697"/>
              <a:gd name="T89" fmla="*/ 2147483647 h 229"/>
              <a:gd name="T90" fmla="*/ 2147483647 w 697"/>
              <a:gd name="T91" fmla="*/ 2147483647 h 229"/>
              <a:gd name="T92" fmla="*/ 2147483647 w 697"/>
              <a:gd name="T93" fmla="*/ 2147483647 h 229"/>
              <a:gd name="T94" fmla="*/ 2147483647 w 697"/>
              <a:gd name="T95" fmla="*/ 2147483647 h 229"/>
              <a:gd name="T96" fmla="*/ 2147483647 w 697"/>
              <a:gd name="T97" fmla="*/ 2147483647 h 229"/>
              <a:gd name="T98" fmla="*/ 2147483647 w 697"/>
              <a:gd name="T99" fmla="*/ 2147483647 h 229"/>
              <a:gd name="T100" fmla="*/ 2147483647 w 697"/>
              <a:gd name="T101" fmla="*/ 2147483647 h 229"/>
              <a:gd name="T102" fmla="*/ 2147483647 w 697"/>
              <a:gd name="T103" fmla="*/ 2147483647 h 229"/>
              <a:gd name="T104" fmla="*/ 2147483647 w 697"/>
              <a:gd name="T105" fmla="*/ 2147483647 h 229"/>
              <a:gd name="T106" fmla="*/ 2147483647 w 697"/>
              <a:gd name="T107" fmla="*/ 2147483647 h 229"/>
              <a:gd name="T108" fmla="*/ 2147483647 w 697"/>
              <a:gd name="T109" fmla="*/ 2147483647 h 229"/>
              <a:gd name="T110" fmla="*/ 2147483647 w 697"/>
              <a:gd name="T111" fmla="*/ 2147483647 h 229"/>
              <a:gd name="T112" fmla="*/ 2147483647 w 697"/>
              <a:gd name="T113" fmla="*/ 2147483647 h 229"/>
              <a:gd name="T114" fmla="*/ 2147483647 w 697"/>
              <a:gd name="T115" fmla="*/ 2147483647 h 229"/>
              <a:gd name="T116" fmla="*/ 2147483647 w 697"/>
              <a:gd name="T117" fmla="*/ 2147483647 h 229"/>
              <a:gd name="T118" fmla="*/ 2147483647 w 697"/>
              <a:gd name="T119" fmla="*/ 2147483647 h 229"/>
              <a:gd name="T120" fmla="*/ 2147483647 w 697"/>
              <a:gd name="T121" fmla="*/ 2147483647 h 229"/>
              <a:gd name="T122" fmla="*/ 2147483647 w 697"/>
              <a:gd name="T123" fmla="*/ 2147483647 h 229"/>
              <a:gd name="T124" fmla="*/ 2147483647 w 697"/>
              <a:gd name="T125" fmla="*/ 2147483647 h 22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97" h="229">
                <a:moveTo>
                  <a:pt x="471" y="22"/>
                </a:moveTo>
                <a:lnTo>
                  <a:pt x="436" y="22"/>
                </a:lnTo>
                <a:lnTo>
                  <a:pt x="420" y="19"/>
                </a:lnTo>
                <a:lnTo>
                  <a:pt x="417" y="19"/>
                </a:lnTo>
                <a:lnTo>
                  <a:pt x="415" y="20"/>
                </a:lnTo>
                <a:lnTo>
                  <a:pt x="412" y="20"/>
                </a:lnTo>
                <a:lnTo>
                  <a:pt x="410" y="20"/>
                </a:lnTo>
                <a:lnTo>
                  <a:pt x="408" y="18"/>
                </a:lnTo>
                <a:lnTo>
                  <a:pt x="391" y="17"/>
                </a:lnTo>
                <a:lnTo>
                  <a:pt x="378" y="17"/>
                </a:lnTo>
                <a:lnTo>
                  <a:pt x="361" y="15"/>
                </a:lnTo>
                <a:lnTo>
                  <a:pt x="343" y="12"/>
                </a:lnTo>
                <a:lnTo>
                  <a:pt x="323" y="8"/>
                </a:lnTo>
                <a:lnTo>
                  <a:pt x="308" y="6"/>
                </a:lnTo>
                <a:lnTo>
                  <a:pt x="291" y="5"/>
                </a:lnTo>
                <a:lnTo>
                  <a:pt x="260" y="1"/>
                </a:lnTo>
                <a:lnTo>
                  <a:pt x="240" y="0"/>
                </a:lnTo>
                <a:lnTo>
                  <a:pt x="224" y="0"/>
                </a:lnTo>
                <a:lnTo>
                  <a:pt x="191" y="0"/>
                </a:lnTo>
                <a:lnTo>
                  <a:pt x="178" y="0"/>
                </a:lnTo>
                <a:lnTo>
                  <a:pt x="165" y="1"/>
                </a:lnTo>
                <a:lnTo>
                  <a:pt x="151" y="3"/>
                </a:lnTo>
                <a:lnTo>
                  <a:pt x="132" y="6"/>
                </a:lnTo>
                <a:lnTo>
                  <a:pt x="117" y="10"/>
                </a:lnTo>
                <a:lnTo>
                  <a:pt x="100" y="16"/>
                </a:lnTo>
                <a:lnTo>
                  <a:pt x="87" y="21"/>
                </a:lnTo>
                <a:lnTo>
                  <a:pt x="71" y="27"/>
                </a:lnTo>
                <a:lnTo>
                  <a:pt x="57" y="33"/>
                </a:lnTo>
                <a:lnTo>
                  <a:pt x="49" y="37"/>
                </a:lnTo>
                <a:lnTo>
                  <a:pt x="40" y="44"/>
                </a:lnTo>
                <a:lnTo>
                  <a:pt x="35" y="48"/>
                </a:lnTo>
                <a:lnTo>
                  <a:pt x="31" y="52"/>
                </a:lnTo>
                <a:lnTo>
                  <a:pt x="25" y="59"/>
                </a:lnTo>
                <a:lnTo>
                  <a:pt x="24" y="62"/>
                </a:lnTo>
                <a:lnTo>
                  <a:pt x="19" y="66"/>
                </a:lnTo>
                <a:lnTo>
                  <a:pt x="16" y="68"/>
                </a:lnTo>
                <a:lnTo>
                  <a:pt x="14" y="71"/>
                </a:lnTo>
                <a:lnTo>
                  <a:pt x="13" y="74"/>
                </a:lnTo>
                <a:lnTo>
                  <a:pt x="11" y="81"/>
                </a:lnTo>
                <a:lnTo>
                  <a:pt x="9" y="84"/>
                </a:lnTo>
                <a:lnTo>
                  <a:pt x="8" y="88"/>
                </a:lnTo>
                <a:lnTo>
                  <a:pt x="4" y="95"/>
                </a:lnTo>
                <a:lnTo>
                  <a:pt x="1" y="102"/>
                </a:lnTo>
                <a:lnTo>
                  <a:pt x="0" y="107"/>
                </a:lnTo>
                <a:lnTo>
                  <a:pt x="0" y="111"/>
                </a:lnTo>
                <a:lnTo>
                  <a:pt x="1" y="115"/>
                </a:lnTo>
                <a:lnTo>
                  <a:pt x="2" y="120"/>
                </a:lnTo>
                <a:lnTo>
                  <a:pt x="4" y="125"/>
                </a:lnTo>
                <a:lnTo>
                  <a:pt x="7" y="131"/>
                </a:lnTo>
                <a:lnTo>
                  <a:pt x="10" y="138"/>
                </a:lnTo>
                <a:lnTo>
                  <a:pt x="12" y="143"/>
                </a:lnTo>
                <a:lnTo>
                  <a:pt x="15" y="147"/>
                </a:lnTo>
                <a:lnTo>
                  <a:pt x="19" y="154"/>
                </a:lnTo>
                <a:lnTo>
                  <a:pt x="21" y="157"/>
                </a:lnTo>
                <a:lnTo>
                  <a:pt x="25" y="164"/>
                </a:lnTo>
                <a:lnTo>
                  <a:pt x="29" y="169"/>
                </a:lnTo>
                <a:lnTo>
                  <a:pt x="34" y="173"/>
                </a:lnTo>
                <a:lnTo>
                  <a:pt x="42" y="178"/>
                </a:lnTo>
                <a:lnTo>
                  <a:pt x="54" y="184"/>
                </a:lnTo>
                <a:lnTo>
                  <a:pt x="69" y="192"/>
                </a:lnTo>
                <a:lnTo>
                  <a:pt x="79" y="194"/>
                </a:lnTo>
                <a:lnTo>
                  <a:pt x="100" y="199"/>
                </a:lnTo>
                <a:lnTo>
                  <a:pt x="119" y="205"/>
                </a:lnTo>
                <a:lnTo>
                  <a:pt x="137" y="208"/>
                </a:lnTo>
                <a:lnTo>
                  <a:pt x="157" y="213"/>
                </a:lnTo>
                <a:lnTo>
                  <a:pt x="176" y="216"/>
                </a:lnTo>
                <a:lnTo>
                  <a:pt x="192" y="218"/>
                </a:lnTo>
                <a:lnTo>
                  <a:pt x="212" y="222"/>
                </a:lnTo>
                <a:lnTo>
                  <a:pt x="226" y="224"/>
                </a:lnTo>
                <a:lnTo>
                  <a:pt x="248" y="224"/>
                </a:lnTo>
                <a:lnTo>
                  <a:pt x="260" y="224"/>
                </a:lnTo>
                <a:lnTo>
                  <a:pt x="281" y="226"/>
                </a:lnTo>
                <a:lnTo>
                  <a:pt x="299" y="228"/>
                </a:lnTo>
                <a:lnTo>
                  <a:pt x="318" y="226"/>
                </a:lnTo>
                <a:lnTo>
                  <a:pt x="335" y="225"/>
                </a:lnTo>
                <a:lnTo>
                  <a:pt x="354" y="225"/>
                </a:lnTo>
                <a:lnTo>
                  <a:pt x="410" y="225"/>
                </a:lnTo>
                <a:lnTo>
                  <a:pt x="421" y="224"/>
                </a:lnTo>
                <a:lnTo>
                  <a:pt x="448" y="222"/>
                </a:lnTo>
                <a:lnTo>
                  <a:pt x="492" y="217"/>
                </a:lnTo>
                <a:lnTo>
                  <a:pt x="505" y="215"/>
                </a:lnTo>
                <a:lnTo>
                  <a:pt x="560" y="206"/>
                </a:lnTo>
                <a:lnTo>
                  <a:pt x="578" y="202"/>
                </a:lnTo>
                <a:lnTo>
                  <a:pt x="599" y="196"/>
                </a:lnTo>
                <a:lnTo>
                  <a:pt x="615" y="191"/>
                </a:lnTo>
                <a:lnTo>
                  <a:pt x="627" y="186"/>
                </a:lnTo>
                <a:lnTo>
                  <a:pt x="644" y="180"/>
                </a:lnTo>
                <a:lnTo>
                  <a:pt x="658" y="175"/>
                </a:lnTo>
                <a:lnTo>
                  <a:pt x="671" y="170"/>
                </a:lnTo>
                <a:lnTo>
                  <a:pt x="674" y="170"/>
                </a:lnTo>
                <a:lnTo>
                  <a:pt x="678" y="167"/>
                </a:lnTo>
                <a:lnTo>
                  <a:pt x="687" y="161"/>
                </a:lnTo>
                <a:lnTo>
                  <a:pt x="693" y="154"/>
                </a:lnTo>
                <a:lnTo>
                  <a:pt x="695" y="152"/>
                </a:lnTo>
                <a:lnTo>
                  <a:pt x="696" y="151"/>
                </a:lnTo>
                <a:lnTo>
                  <a:pt x="696" y="147"/>
                </a:lnTo>
                <a:lnTo>
                  <a:pt x="690" y="140"/>
                </a:lnTo>
                <a:lnTo>
                  <a:pt x="687" y="135"/>
                </a:lnTo>
                <a:lnTo>
                  <a:pt x="687" y="133"/>
                </a:lnTo>
                <a:lnTo>
                  <a:pt x="681" y="127"/>
                </a:lnTo>
                <a:lnTo>
                  <a:pt x="673" y="121"/>
                </a:lnTo>
                <a:lnTo>
                  <a:pt x="668" y="117"/>
                </a:lnTo>
                <a:lnTo>
                  <a:pt x="663" y="111"/>
                </a:lnTo>
                <a:lnTo>
                  <a:pt x="661" y="107"/>
                </a:lnTo>
                <a:lnTo>
                  <a:pt x="655" y="102"/>
                </a:lnTo>
                <a:lnTo>
                  <a:pt x="645" y="96"/>
                </a:lnTo>
                <a:lnTo>
                  <a:pt x="642" y="94"/>
                </a:lnTo>
                <a:lnTo>
                  <a:pt x="636" y="88"/>
                </a:lnTo>
                <a:lnTo>
                  <a:pt x="634" y="85"/>
                </a:lnTo>
                <a:lnTo>
                  <a:pt x="626" y="79"/>
                </a:lnTo>
                <a:lnTo>
                  <a:pt x="609" y="71"/>
                </a:lnTo>
                <a:lnTo>
                  <a:pt x="599" y="65"/>
                </a:lnTo>
                <a:lnTo>
                  <a:pt x="587" y="59"/>
                </a:lnTo>
                <a:lnTo>
                  <a:pt x="569" y="52"/>
                </a:lnTo>
                <a:lnTo>
                  <a:pt x="552" y="46"/>
                </a:lnTo>
                <a:lnTo>
                  <a:pt x="536" y="41"/>
                </a:lnTo>
                <a:lnTo>
                  <a:pt x="520" y="37"/>
                </a:lnTo>
                <a:lnTo>
                  <a:pt x="505" y="35"/>
                </a:lnTo>
                <a:lnTo>
                  <a:pt x="487" y="34"/>
                </a:lnTo>
                <a:lnTo>
                  <a:pt x="445" y="33"/>
                </a:lnTo>
                <a:lnTo>
                  <a:pt x="413" y="33"/>
                </a:lnTo>
                <a:lnTo>
                  <a:pt x="400" y="34"/>
                </a:lnTo>
                <a:lnTo>
                  <a:pt x="387" y="35"/>
                </a:lnTo>
                <a:lnTo>
                  <a:pt x="288" y="46"/>
                </a:lnTo>
                <a:lnTo>
                  <a:pt x="275" y="48"/>
                </a:lnTo>
                <a:lnTo>
                  <a:pt x="168" y="67"/>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Tree>
    <p:extLst>
      <p:ext uri="{BB962C8B-B14F-4D97-AF65-F5344CB8AC3E}">
        <p14:creationId xmlns:p14="http://schemas.microsoft.com/office/powerpoint/2010/main" val="36552766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eaLnBrk="1" hangingPunct="1"/>
            <a:endParaRPr lang="en-US" altLang="en-US" smtClean="0"/>
          </a:p>
        </p:txBody>
      </p:sp>
      <p:sp>
        <p:nvSpPr>
          <p:cNvPr id="125955" name="Rectangle 3"/>
          <p:cNvSpPr>
            <a:spLocks noGrp="1" noChangeArrowheads="1"/>
          </p:cNvSpPr>
          <p:nvPr>
            <p:ph type="body" idx="1"/>
          </p:nvPr>
        </p:nvSpPr>
        <p:spPr/>
        <p:txBody>
          <a:bodyPr/>
          <a:lstStyle/>
          <a:p>
            <a:pPr eaLnBrk="1" hangingPunct="1"/>
            <a:endParaRPr lang="en-US" altLang="en-US" smtClean="0"/>
          </a:p>
        </p:txBody>
      </p:sp>
      <p:pic>
        <p:nvPicPr>
          <p:cNvPr id="1259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7" name="Text Box 5"/>
          <p:cNvSpPr txBox="1">
            <a:spLocks noChangeArrowheads="1"/>
          </p:cNvSpPr>
          <p:nvPr/>
        </p:nvSpPr>
        <p:spPr bwMode="auto">
          <a:xfrm>
            <a:off x="5791200" y="3352800"/>
            <a:ext cx="3124200"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1800">
                <a:solidFill>
                  <a:srgbClr val="FFFFFF"/>
                </a:solidFill>
                <a:cs typeface="Arial" charset="0"/>
              </a:rPr>
              <a:t>Macbeth says he’s tired of having to make his face a vizard (mask) to his heart, of flattering his enemies.  He says they’re in danger as long as Banquo and Fleance are alive.  Lady Macbeth tells him that they are only human—either of them could be killed.</a:t>
            </a:r>
          </a:p>
        </p:txBody>
      </p:sp>
      <p:sp>
        <p:nvSpPr>
          <p:cNvPr id="125958" name="SMARTPenAnnotation76"/>
          <p:cNvSpPr>
            <a:spLocks/>
          </p:cNvSpPr>
          <p:nvPr/>
        </p:nvSpPr>
        <p:spPr bwMode="auto">
          <a:xfrm>
            <a:off x="5991225" y="3660775"/>
            <a:ext cx="2501900" cy="87313"/>
          </a:xfrm>
          <a:custGeom>
            <a:avLst/>
            <a:gdLst>
              <a:gd name="T0" fmla="*/ 0 w 1576"/>
              <a:gd name="T1" fmla="*/ 0 h 55"/>
              <a:gd name="T2" fmla="*/ 0 w 1576"/>
              <a:gd name="T3" fmla="*/ 2147483647 h 55"/>
              <a:gd name="T4" fmla="*/ 2147483647 w 1576"/>
              <a:gd name="T5" fmla="*/ 2147483647 h 55"/>
              <a:gd name="T6" fmla="*/ 2147483647 w 1576"/>
              <a:gd name="T7" fmla="*/ 2147483647 h 55"/>
              <a:gd name="T8" fmla="*/ 2147483647 w 1576"/>
              <a:gd name="T9" fmla="*/ 2147483647 h 55"/>
              <a:gd name="T10" fmla="*/ 2147483647 w 1576"/>
              <a:gd name="T11" fmla="*/ 2147483647 h 55"/>
              <a:gd name="T12" fmla="*/ 2147483647 w 1576"/>
              <a:gd name="T13" fmla="*/ 2147483647 h 55"/>
              <a:gd name="T14" fmla="*/ 2147483647 w 1576"/>
              <a:gd name="T15" fmla="*/ 2147483647 h 55"/>
              <a:gd name="T16" fmla="*/ 2147483647 w 1576"/>
              <a:gd name="T17" fmla="*/ 2147483647 h 55"/>
              <a:gd name="T18" fmla="*/ 2147483647 w 1576"/>
              <a:gd name="T19" fmla="*/ 2147483647 h 55"/>
              <a:gd name="T20" fmla="*/ 2147483647 w 1576"/>
              <a:gd name="T21" fmla="*/ 2147483647 h 55"/>
              <a:gd name="T22" fmla="*/ 2147483647 w 1576"/>
              <a:gd name="T23" fmla="*/ 2147483647 h 55"/>
              <a:gd name="T24" fmla="*/ 2147483647 w 1576"/>
              <a:gd name="T25" fmla="*/ 2147483647 h 55"/>
              <a:gd name="T26" fmla="*/ 2147483647 w 1576"/>
              <a:gd name="T27" fmla="*/ 2147483647 h 55"/>
              <a:gd name="T28" fmla="*/ 2147483647 w 1576"/>
              <a:gd name="T29" fmla="*/ 2147483647 h 55"/>
              <a:gd name="T30" fmla="*/ 2147483647 w 1576"/>
              <a:gd name="T31" fmla="*/ 2147483647 h 55"/>
              <a:gd name="T32" fmla="*/ 2147483647 w 1576"/>
              <a:gd name="T33" fmla="*/ 2147483647 h 55"/>
              <a:gd name="T34" fmla="*/ 2147483647 w 1576"/>
              <a:gd name="T35" fmla="*/ 2147483647 h 55"/>
              <a:gd name="T36" fmla="*/ 2147483647 w 1576"/>
              <a:gd name="T37" fmla="*/ 2147483647 h 55"/>
              <a:gd name="T38" fmla="*/ 2147483647 w 1576"/>
              <a:gd name="T39" fmla="*/ 2147483647 h 55"/>
              <a:gd name="T40" fmla="*/ 2147483647 w 1576"/>
              <a:gd name="T41" fmla="*/ 2147483647 h 55"/>
              <a:gd name="T42" fmla="*/ 2147483647 w 1576"/>
              <a:gd name="T43" fmla="*/ 2147483647 h 55"/>
              <a:gd name="T44" fmla="*/ 2147483647 w 1576"/>
              <a:gd name="T45" fmla="*/ 2147483647 h 55"/>
              <a:gd name="T46" fmla="*/ 2147483647 w 1576"/>
              <a:gd name="T47" fmla="*/ 2147483647 h 55"/>
              <a:gd name="T48" fmla="*/ 2147483647 w 1576"/>
              <a:gd name="T49" fmla="*/ 2147483647 h 55"/>
              <a:gd name="T50" fmla="*/ 2147483647 w 1576"/>
              <a:gd name="T51" fmla="*/ 2147483647 h 55"/>
              <a:gd name="T52" fmla="*/ 2147483647 w 1576"/>
              <a:gd name="T53" fmla="*/ 2147483647 h 55"/>
              <a:gd name="T54" fmla="*/ 2147483647 w 1576"/>
              <a:gd name="T55" fmla="*/ 2147483647 h 55"/>
              <a:gd name="T56" fmla="*/ 2147483647 w 1576"/>
              <a:gd name="T57" fmla="*/ 2147483647 h 55"/>
              <a:gd name="T58" fmla="*/ 2147483647 w 1576"/>
              <a:gd name="T59" fmla="*/ 2147483647 h 55"/>
              <a:gd name="T60" fmla="*/ 2147483647 w 1576"/>
              <a:gd name="T61" fmla="*/ 2147483647 h 55"/>
              <a:gd name="T62" fmla="*/ 2147483647 w 1576"/>
              <a:gd name="T63" fmla="*/ 2147483647 h 55"/>
              <a:gd name="T64" fmla="*/ 2147483647 w 1576"/>
              <a:gd name="T65" fmla="*/ 2147483647 h 55"/>
              <a:gd name="T66" fmla="*/ 2147483647 w 1576"/>
              <a:gd name="T67" fmla="*/ 2147483647 h 55"/>
              <a:gd name="T68" fmla="*/ 2147483647 w 1576"/>
              <a:gd name="T69" fmla="*/ 2147483647 h 55"/>
              <a:gd name="T70" fmla="*/ 2147483647 w 1576"/>
              <a:gd name="T71" fmla="*/ 2147483647 h 55"/>
              <a:gd name="T72" fmla="*/ 2147483647 w 1576"/>
              <a:gd name="T73" fmla="*/ 2147483647 h 55"/>
              <a:gd name="T74" fmla="*/ 2147483647 w 1576"/>
              <a:gd name="T75" fmla="*/ 2147483647 h 55"/>
              <a:gd name="T76" fmla="*/ 2147483647 w 1576"/>
              <a:gd name="T77" fmla="*/ 2147483647 h 55"/>
              <a:gd name="T78" fmla="*/ 2147483647 w 1576"/>
              <a:gd name="T79" fmla="*/ 2147483647 h 55"/>
              <a:gd name="T80" fmla="*/ 2147483647 w 1576"/>
              <a:gd name="T81" fmla="*/ 2147483647 h 55"/>
              <a:gd name="T82" fmla="*/ 2147483647 w 1576"/>
              <a:gd name="T83" fmla="*/ 2147483647 h 55"/>
              <a:gd name="T84" fmla="*/ 2147483647 w 1576"/>
              <a:gd name="T85" fmla="*/ 2147483647 h 55"/>
              <a:gd name="T86" fmla="*/ 2147483647 w 1576"/>
              <a:gd name="T87" fmla="*/ 2147483647 h 55"/>
              <a:gd name="T88" fmla="*/ 2147483647 w 1576"/>
              <a:gd name="T89" fmla="*/ 2147483647 h 55"/>
              <a:gd name="T90" fmla="*/ 2147483647 w 1576"/>
              <a:gd name="T91" fmla="*/ 2147483647 h 55"/>
              <a:gd name="T92" fmla="*/ 2147483647 w 1576"/>
              <a:gd name="T93" fmla="*/ 2147483647 h 55"/>
              <a:gd name="T94" fmla="*/ 2147483647 w 1576"/>
              <a:gd name="T95" fmla="*/ 2147483647 h 55"/>
              <a:gd name="T96" fmla="*/ 2147483647 w 1576"/>
              <a:gd name="T97" fmla="*/ 2147483647 h 55"/>
              <a:gd name="T98" fmla="*/ 2147483647 w 1576"/>
              <a:gd name="T99" fmla="*/ 2147483647 h 55"/>
              <a:gd name="T100" fmla="*/ 2147483647 w 1576"/>
              <a:gd name="T101" fmla="*/ 2147483647 h 55"/>
              <a:gd name="T102" fmla="*/ 2147483647 w 1576"/>
              <a:gd name="T103" fmla="*/ 2147483647 h 55"/>
              <a:gd name="T104" fmla="*/ 2147483647 w 1576"/>
              <a:gd name="T105" fmla="*/ 2147483647 h 55"/>
              <a:gd name="T106" fmla="*/ 2147483647 w 1576"/>
              <a:gd name="T107" fmla="*/ 2147483647 h 55"/>
              <a:gd name="T108" fmla="*/ 2147483647 w 1576"/>
              <a:gd name="T109" fmla="*/ 2147483647 h 55"/>
              <a:gd name="T110" fmla="*/ 2147483647 w 1576"/>
              <a:gd name="T111" fmla="*/ 2147483647 h 55"/>
              <a:gd name="T112" fmla="*/ 2147483647 w 1576"/>
              <a:gd name="T113" fmla="*/ 2147483647 h 55"/>
              <a:gd name="T114" fmla="*/ 2147483647 w 1576"/>
              <a:gd name="T115" fmla="*/ 2147483647 h 55"/>
              <a:gd name="T116" fmla="*/ 2147483647 w 1576"/>
              <a:gd name="T117" fmla="*/ 2147483647 h 55"/>
              <a:gd name="T118" fmla="*/ 2147483647 w 1576"/>
              <a:gd name="T119" fmla="*/ 2147483647 h 55"/>
              <a:gd name="T120" fmla="*/ 2147483647 w 1576"/>
              <a:gd name="T121" fmla="*/ 2147483647 h 55"/>
              <a:gd name="T122" fmla="*/ 2147483647 w 1576"/>
              <a:gd name="T123" fmla="*/ 2147483647 h 55"/>
              <a:gd name="T124" fmla="*/ 2147483647 w 1576"/>
              <a:gd name="T125" fmla="*/ 2147483647 h 5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576" h="55">
                <a:moveTo>
                  <a:pt x="0" y="0"/>
                </a:moveTo>
                <a:lnTo>
                  <a:pt x="0" y="3"/>
                </a:lnTo>
                <a:lnTo>
                  <a:pt x="1" y="4"/>
                </a:lnTo>
                <a:lnTo>
                  <a:pt x="2" y="5"/>
                </a:lnTo>
                <a:lnTo>
                  <a:pt x="3" y="5"/>
                </a:lnTo>
                <a:lnTo>
                  <a:pt x="49" y="6"/>
                </a:lnTo>
                <a:lnTo>
                  <a:pt x="84" y="8"/>
                </a:lnTo>
                <a:lnTo>
                  <a:pt x="95" y="9"/>
                </a:lnTo>
                <a:lnTo>
                  <a:pt x="113" y="10"/>
                </a:lnTo>
                <a:lnTo>
                  <a:pt x="129" y="12"/>
                </a:lnTo>
                <a:lnTo>
                  <a:pt x="139" y="13"/>
                </a:lnTo>
                <a:lnTo>
                  <a:pt x="149" y="14"/>
                </a:lnTo>
                <a:lnTo>
                  <a:pt x="165" y="16"/>
                </a:lnTo>
                <a:lnTo>
                  <a:pt x="179" y="17"/>
                </a:lnTo>
                <a:lnTo>
                  <a:pt x="185" y="18"/>
                </a:lnTo>
                <a:lnTo>
                  <a:pt x="191" y="20"/>
                </a:lnTo>
                <a:lnTo>
                  <a:pt x="211" y="21"/>
                </a:lnTo>
                <a:lnTo>
                  <a:pt x="236" y="23"/>
                </a:lnTo>
                <a:lnTo>
                  <a:pt x="249" y="24"/>
                </a:lnTo>
                <a:lnTo>
                  <a:pt x="261" y="25"/>
                </a:lnTo>
                <a:lnTo>
                  <a:pt x="282" y="27"/>
                </a:lnTo>
                <a:lnTo>
                  <a:pt x="408" y="33"/>
                </a:lnTo>
                <a:lnTo>
                  <a:pt x="434" y="34"/>
                </a:lnTo>
                <a:lnTo>
                  <a:pt x="446" y="35"/>
                </a:lnTo>
                <a:lnTo>
                  <a:pt x="457" y="37"/>
                </a:lnTo>
                <a:lnTo>
                  <a:pt x="476" y="38"/>
                </a:lnTo>
                <a:lnTo>
                  <a:pt x="495" y="40"/>
                </a:lnTo>
                <a:lnTo>
                  <a:pt x="523" y="42"/>
                </a:lnTo>
                <a:lnTo>
                  <a:pt x="547" y="44"/>
                </a:lnTo>
                <a:lnTo>
                  <a:pt x="585" y="45"/>
                </a:lnTo>
                <a:lnTo>
                  <a:pt x="597" y="46"/>
                </a:lnTo>
                <a:lnTo>
                  <a:pt x="637" y="49"/>
                </a:lnTo>
                <a:lnTo>
                  <a:pt x="680" y="51"/>
                </a:lnTo>
                <a:lnTo>
                  <a:pt x="744" y="51"/>
                </a:lnTo>
                <a:lnTo>
                  <a:pt x="769" y="53"/>
                </a:lnTo>
                <a:lnTo>
                  <a:pt x="809" y="54"/>
                </a:lnTo>
                <a:lnTo>
                  <a:pt x="829" y="52"/>
                </a:lnTo>
                <a:lnTo>
                  <a:pt x="878" y="51"/>
                </a:lnTo>
                <a:lnTo>
                  <a:pt x="914" y="50"/>
                </a:lnTo>
                <a:lnTo>
                  <a:pt x="923" y="49"/>
                </a:lnTo>
                <a:lnTo>
                  <a:pt x="932" y="48"/>
                </a:lnTo>
                <a:lnTo>
                  <a:pt x="951" y="46"/>
                </a:lnTo>
                <a:lnTo>
                  <a:pt x="986" y="46"/>
                </a:lnTo>
                <a:lnTo>
                  <a:pt x="1013" y="45"/>
                </a:lnTo>
                <a:lnTo>
                  <a:pt x="1025" y="44"/>
                </a:lnTo>
                <a:lnTo>
                  <a:pt x="1036" y="42"/>
                </a:lnTo>
                <a:lnTo>
                  <a:pt x="1055" y="41"/>
                </a:lnTo>
                <a:lnTo>
                  <a:pt x="1102" y="40"/>
                </a:lnTo>
                <a:lnTo>
                  <a:pt x="1425" y="40"/>
                </a:lnTo>
                <a:lnTo>
                  <a:pt x="1439" y="38"/>
                </a:lnTo>
                <a:lnTo>
                  <a:pt x="1445" y="37"/>
                </a:lnTo>
                <a:lnTo>
                  <a:pt x="1455" y="35"/>
                </a:lnTo>
                <a:lnTo>
                  <a:pt x="1480" y="32"/>
                </a:lnTo>
                <a:lnTo>
                  <a:pt x="1491" y="31"/>
                </a:lnTo>
                <a:lnTo>
                  <a:pt x="1516" y="29"/>
                </a:lnTo>
                <a:lnTo>
                  <a:pt x="1535" y="28"/>
                </a:lnTo>
                <a:lnTo>
                  <a:pt x="1541" y="27"/>
                </a:lnTo>
                <a:lnTo>
                  <a:pt x="1547" y="25"/>
                </a:lnTo>
                <a:lnTo>
                  <a:pt x="1555" y="24"/>
                </a:lnTo>
                <a:lnTo>
                  <a:pt x="1565" y="23"/>
                </a:lnTo>
                <a:lnTo>
                  <a:pt x="1567" y="24"/>
                </a:lnTo>
                <a:lnTo>
                  <a:pt x="1569" y="25"/>
                </a:lnTo>
                <a:lnTo>
                  <a:pt x="1575" y="28"/>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25959" name="SMARTPenAnnotation77"/>
          <p:cNvSpPr>
            <a:spLocks/>
          </p:cNvSpPr>
          <p:nvPr/>
        </p:nvSpPr>
        <p:spPr bwMode="auto">
          <a:xfrm>
            <a:off x="6027738" y="3911600"/>
            <a:ext cx="2297112" cy="100013"/>
          </a:xfrm>
          <a:custGeom>
            <a:avLst/>
            <a:gdLst>
              <a:gd name="T0" fmla="*/ 0 w 1447"/>
              <a:gd name="T1" fmla="*/ 2147483647 h 63"/>
              <a:gd name="T2" fmla="*/ 2147483647 w 1447"/>
              <a:gd name="T3" fmla="*/ 2147483647 h 63"/>
              <a:gd name="T4" fmla="*/ 2147483647 w 1447"/>
              <a:gd name="T5" fmla="*/ 2147483647 h 63"/>
              <a:gd name="T6" fmla="*/ 2147483647 w 1447"/>
              <a:gd name="T7" fmla="*/ 0 h 63"/>
              <a:gd name="T8" fmla="*/ 2147483647 w 1447"/>
              <a:gd name="T9" fmla="*/ 0 h 63"/>
              <a:gd name="T10" fmla="*/ 2147483647 w 1447"/>
              <a:gd name="T11" fmla="*/ 2147483647 h 63"/>
              <a:gd name="T12" fmla="*/ 2147483647 w 1447"/>
              <a:gd name="T13" fmla="*/ 2147483647 h 63"/>
              <a:gd name="T14" fmla="*/ 2147483647 w 1447"/>
              <a:gd name="T15" fmla="*/ 2147483647 h 63"/>
              <a:gd name="T16" fmla="*/ 2147483647 w 1447"/>
              <a:gd name="T17" fmla="*/ 2147483647 h 63"/>
              <a:gd name="T18" fmla="*/ 2147483647 w 1447"/>
              <a:gd name="T19" fmla="*/ 2147483647 h 63"/>
              <a:gd name="T20" fmla="*/ 2147483647 w 1447"/>
              <a:gd name="T21" fmla="*/ 2147483647 h 63"/>
              <a:gd name="T22" fmla="*/ 2147483647 w 1447"/>
              <a:gd name="T23" fmla="*/ 2147483647 h 63"/>
              <a:gd name="T24" fmla="*/ 2147483647 w 1447"/>
              <a:gd name="T25" fmla="*/ 2147483647 h 63"/>
              <a:gd name="T26" fmla="*/ 2147483647 w 1447"/>
              <a:gd name="T27" fmla="*/ 2147483647 h 63"/>
              <a:gd name="T28" fmla="*/ 2147483647 w 1447"/>
              <a:gd name="T29" fmla="*/ 2147483647 h 63"/>
              <a:gd name="T30" fmla="*/ 2147483647 w 1447"/>
              <a:gd name="T31" fmla="*/ 2147483647 h 63"/>
              <a:gd name="T32" fmla="*/ 2147483647 w 1447"/>
              <a:gd name="T33" fmla="*/ 2147483647 h 63"/>
              <a:gd name="T34" fmla="*/ 2147483647 w 1447"/>
              <a:gd name="T35" fmla="*/ 2147483647 h 63"/>
              <a:gd name="T36" fmla="*/ 2147483647 w 1447"/>
              <a:gd name="T37" fmla="*/ 2147483647 h 63"/>
              <a:gd name="T38" fmla="*/ 2147483647 w 1447"/>
              <a:gd name="T39" fmla="*/ 2147483647 h 63"/>
              <a:gd name="T40" fmla="*/ 2147483647 w 1447"/>
              <a:gd name="T41" fmla="*/ 2147483647 h 63"/>
              <a:gd name="T42" fmla="*/ 2147483647 w 1447"/>
              <a:gd name="T43" fmla="*/ 2147483647 h 63"/>
              <a:gd name="T44" fmla="*/ 2147483647 w 1447"/>
              <a:gd name="T45" fmla="*/ 2147483647 h 63"/>
              <a:gd name="T46" fmla="*/ 2147483647 w 1447"/>
              <a:gd name="T47" fmla="*/ 2147483647 h 63"/>
              <a:gd name="T48" fmla="*/ 2147483647 w 1447"/>
              <a:gd name="T49" fmla="*/ 2147483647 h 63"/>
              <a:gd name="T50" fmla="*/ 2147483647 w 1447"/>
              <a:gd name="T51" fmla="*/ 2147483647 h 63"/>
              <a:gd name="T52" fmla="*/ 2147483647 w 1447"/>
              <a:gd name="T53" fmla="*/ 2147483647 h 63"/>
              <a:gd name="T54" fmla="*/ 2147483647 w 1447"/>
              <a:gd name="T55" fmla="*/ 2147483647 h 63"/>
              <a:gd name="T56" fmla="*/ 2147483647 w 1447"/>
              <a:gd name="T57" fmla="*/ 2147483647 h 63"/>
              <a:gd name="T58" fmla="*/ 2147483647 w 1447"/>
              <a:gd name="T59" fmla="*/ 2147483647 h 63"/>
              <a:gd name="T60" fmla="*/ 2147483647 w 1447"/>
              <a:gd name="T61" fmla="*/ 2147483647 h 63"/>
              <a:gd name="T62" fmla="*/ 2147483647 w 1447"/>
              <a:gd name="T63" fmla="*/ 2147483647 h 63"/>
              <a:gd name="T64" fmla="*/ 2147483647 w 1447"/>
              <a:gd name="T65" fmla="*/ 2147483647 h 63"/>
              <a:gd name="T66" fmla="*/ 2147483647 w 1447"/>
              <a:gd name="T67" fmla="*/ 2147483647 h 63"/>
              <a:gd name="T68" fmla="*/ 2147483647 w 1447"/>
              <a:gd name="T69" fmla="*/ 2147483647 h 63"/>
              <a:gd name="T70" fmla="*/ 2147483647 w 1447"/>
              <a:gd name="T71" fmla="*/ 2147483647 h 63"/>
              <a:gd name="T72" fmla="*/ 2147483647 w 1447"/>
              <a:gd name="T73" fmla="*/ 2147483647 h 63"/>
              <a:gd name="T74" fmla="*/ 2147483647 w 1447"/>
              <a:gd name="T75" fmla="*/ 2147483647 h 63"/>
              <a:gd name="T76" fmla="*/ 2147483647 w 1447"/>
              <a:gd name="T77" fmla="*/ 2147483647 h 63"/>
              <a:gd name="T78" fmla="*/ 2147483647 w 1447"/>
              <a:gd name="T79" fmla="*/ 2147483647 h 63"/>
              <a:gd name="T80" fmla="*/ 2147483647 w 1447"/>
              <a:gd name="T81" fmla="*/ 2147483647 h 63"/>
              <a:gd name="T82" fmla="*/ 2147483647 w 1447"/>
              <a:gd name="T83" fmla="*/ 2147483647 h 63"/>
              <a:gd name="T84" fmla="*/ 2147483647 w 1447"/>
              <a:gd name="T85" fmla="*/ 2147483647 h 63"/>
              <a:gd name="T86" fmla="*/ 2147483647 w 1447"/>
              <a:gd name="T87" fmla="*/ 2147483647 h 63"/>
              <a:gd name="T88" fmla="*/ 2147483647 w 1447"/>
              <a:gd name="T89" fmla="*/ 2147483647 h 63"/>
              <a:gd name="T90" fmla="*/ 2147483647 w 1447"/>
              <a:gd name="T91" fmla="*/ 2147483647 h 63"/>
              <a:gd name="T92" fmla="*/ 2147483647 w 1447"/>
              <a:gd name="T93" fmla="*/ 2147483647 h 63"/>
              <a:gd name="T94" fmla="*/ 2147483647 w 1447"/>
              <a:gd name="T95" fmla="*/ 2147483647 h 63"/>
              <a:gd name="T96" fmla="*/ 2147483647 w 1447"/>
              <a:gd name="T97" fmla="*/ 2147483647 h 63"/>
              <a:gd name="T98" fmla="*/ 2147483647 w 1447"/>
              <a:gd name="T99" fmla="*/ 2147483647 h 63"/>
              <a:gd name="T100" fmla="*/ 2147483647 w 1447"/>
              <a:gd name="T101" fmla="*/ 2147483647 h 63"/>
              <a:gd name="T102" fmla="*/ 2147483647 w 1447"/>
              <a:gd name="T103" fmla="*/ 2147483647 h 63"/>
              <a:gd name="T104" fmla="*/ 2147483647 w 1447"/>
              <a:gd name="T105" fmla="*/ 2147483647 h 63"/>
              <a:gd name="T106" fmla="*/ 2147483647 w 1447"/>
              <a:gd name="T107" fmla="*/ 2147483647 h 63"/>
              <a:gd name="T108" fmla="*/ 2147483647 w 1447"/>
              <a:gd name="T109" fmla="*/ 2147483647 h 63"/>
              <a:gd name="T110" fmla="*/ 2147483647 w 1447"/>
              <a:gd name="T111" fmla="*/ 2147483647 h 63"/>
              <a:gd name="T112" fmla="*/ 2147483647 w 1447"/>
              <a:gd name="T113" fmla="*/ 2147483647 h 63"/>
              <a:gd name="T114" fmla="*/ 2147483647 w 1447"/>
              <a:gd name="T115" fmla="*/ 2147483647 h 63"/>
              <a:gd name="T116" fmla="*/ 2147483647 w 1447"/>
              <a:gd name="T117" fmla="*/ 2147483647 h 63"/>
              <a:gd name="T118" fmla="*/ 2147483647 w 1447"/>
              <a:gd name="T119" fmla="*/ 2147483647 h 63"/>
              <a:gd name="T120" fmla="*/ 2147483647 w 1447"/>
              <a:gd name="T121" fmla="*/ 2147483647 h 63"/>
              <a:gd name="T122" fmla="*/ 2147483647 w 1447"/>
              <a:gd name="T123" fmla="*/ 2147483647 h 63"/>
              <a:gd name="T124" fmla="*/ 2147483647 w 1447"/>
              <a:gd name="T125" fmla="*/ 2147483647 h 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447" h="63">
                <a:moveTo>
                  <a:pt x="0" y="5"/>
                </a:moveTo>
                <a:lnTo>
                  <a:pt x="6" y="2"/>
                </a:lnTo>
                <a:lnTo>
                  <a:pt x="12" y="1"/>
                </a:lnTo>
                <a:lnTo>
                  <a:pt x="54" y="0"/>
                </a:lnTo>
                <a:lnTo>
                  <a:pt x="113" y="0"/>
                </a:lnTo>
                <a:lnTo>
                  <a:pt x="139" y="1"/>
                </a:lnTo>
                <a:lnTo>
                  <a:pt x="149" y="3"/>
                </a:lnTo>
                <a:lnTo>
                  <a:pt x="190" y="5"/>
                </a:lnTo>
                <a:lnTo>
                  <a:pt x="206" y="6"/>
                </a:lnTo>
                <a:lnTo>
                  <a:pt x="224" y="8"/>
                </a:lnTo>
                <a:lnTo>
                  <a:pt x="243" y="11"/>
                </a:lnTo>
                <a:lnTo>
                  <a:pt x="283" y="16"/>
                </a:lnTo>
                <a:lnTo>
                  <a:pt x="303" y="18"/>
                </a:lnTo>
                <a:lnTo>
                  <a:pt x="319" y="19"/>
                </a:lnTo>
                <a:lnTo>
                  <a:pt x="343" y="21"/>
                </a:lnTo>
                <a:lnTo>
                  <a:pt x="379" y="23"/>
                </a:lnTo>
                <a:lnTo>
                  <a:pt x="387" y="24"/>
                </a:lnTo>
                <a:lnTo>
                  <a:pt x="395" y="25"/>
                </a:lnTo>
                <a:lnTo>
                  <a:pt x="410" y="27"/>
                </a:lnTo>
                <a:lnTo>
                  <a:pt x="433" y="29"/>
                </a:lnTo>
                <a:lnTo>
                  <a:pt x="499" y="35"/>
                </a:lnTo>
                <a:lnTo>
                  <a:pt x="515" y="37"/>
                </a:lnTo>
                <a:lnTo>
                  <a:pt x="551" y="38"/>
                </a:lnTo>
                <a:lnTo>
                  <a:pt x="572" y="39"/>
                </a:lnTo>
                <a:lnTo>
                  <a:pt x="613" y="43"/>
                </a:lnTo>
                <a:lnTo>
                  <a:pt x="645" y="45"/>
                </a:lnTo>
                <a:lnTo>
                  <a:pt x="674" y="47"/>
                </a:lnTo>
                <a:lnTo>
                  <a:pt x="698" y="49"/>
                </a:lnTo>
                <a:lnTo>
                  <a:pt x="736" y="50"/>
                </a:lnTo>
                <a:lnTo>
                  <a:pt x="765" y="51"/>
                </a:lnTo>
                <a:lnTo>
                  <a:pt x="777" y="52"/>
                </a:lnTo>
                <a:lnTo>
                  <a:pt x="788" y="53"/>
                </a:lnTo>
                <a:lnTo>
                  <a:pt x="838" y="56"/>
                </a:lnTo>
                <a:lnTo>
                  <a:pt x="916" y="60"/>
                </a:lnTo>
                <a:lnTo>
                  <a:pt x="957" y="61"/>
                </a:lnTo>
                <a:lnTo>
                  <a:pt x="1069" y="62"/>
                </a:lnTo>
                <a:lnTo>
                  <a:pt x="1100" y="60"/>
                </a:lnTo>
                <a:lnTo>
                  <a:pt x="1119" y="59"/>
                </a:lnTo>
                <a:lnTo>
                  <a:pt x="1155" y="56"/>
                </a:lnTo>
                <a:lnTo>
                  <a:pt x="1171" y="54"/>
                </a:lnTo>
                <a:lnTo>
                  <a:pt x="1194" y="52"/>
                </a:lnTo>
                <a:lnTo>
                  <a:pt x="1211" y="50"/>
                </a:lnTo>
                <a:lnTo>
                  <a:pt x="1219" y="49"/>
                </a:lnTo>
                <a:lnTo>
                  <a:pt x="1227" y="48"/>
                </a:lnTo>
                <a:lnTo>
                  <a:pt x="1248" y="46"/>
                </a:lnTo>
                <a:lnTo>
                  <a:pt x="1269" y="45"/>
                </a:lnTo>
                <a:lnTo>
                  <a:pt x="1277" y="43"/>
                </a:lnTo>
                <a:lnTo>
                  <a:pt x="1284" y="42"/>
                </a:lnTo>
                <a:lnTo>
                  <a:pt x="1298" y="40"/>
                </a:lnTo>
                <a:lnTo>
                  <a:pt x="1336" y="39"/>
                </a:lnTo>
                <a:lnTo>
                  <a:pt x="1382" y="39"/>
                </a:lnTo>
                <a:lnTo>
                  <a:pt x="1385" y="40"/>
                </a:lnTo>
                <a:lnTo>
                  <a:pt x="1388" y="41"/>
                </a:lnTo>
                <a:lnTo>
                  <a:pt x="1390" y="42"/>
                </a:lnTo>
                <a:lnTo>
                  <a:pt x="1396" y="44"/>
                </a:lnTo>
                <a:lnTo>
                  <a:pt x="1399" y="44"/>
                </a:lnTo>
                <a:lnTo>
                  <a:pt x="1402" y="45"/>
                </a:lnTo>
                <a:lnTo>
                  <a:pt x="1405" y="46"/>
                </a:lnTo>
                <a:lnTo>
                  <a:pt x="1407" y="48"/>
                </a:lnTo>
                <a:lnTo>
                  <a:pt x="1413" y="49"/>
                </a:lnTo>
                <a:lnTo>
                  <a:pt x="1427" y="51"/>
                </a:lnTo>
                <a:lnTo>
                  <a:pt x="1430" y="52"/>
                </a:lnTo>
                <a:lnTo>
                  <a:pt x="1446" y="56"/>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25960" name="SMARTPenAnnotation78"/>
          <p:cNvSpPr>
            <a:spLocks/>
          </p:cNvSpPr>
          <p:nvPr/>
        </p:nvSpPr>
        <p:spPr bwMode="auto">
          <a:xfrm>
            <a:off x="6616700" y="4214813"/>
            <a:ext cx="661988" cy="19050"/>
          </a:xfrm>
          <a:custGeom>
            <a:avLst/>
            <a:gdLst>
              <a:gd name="T0" fmla="*/ 0 w 417"/>
              <a:gd name="T1" fmla="*/ 2147483647 h 12"/>
              <a:gd name="T2" fmla="*/ 0 w 417"/>
              <a:gd name="T3" fmla="*/ 2147483647 h 12"/>
              <a:gd name="T4" fmla="*/ 2147483647 w 417"/>
              <a:gd name="T5" fmla="*/ 2147483647 h 12"/>
              <a:gd name="T6" fmla="*/ 2147483647 w 417"/>
              <a:gd name="T7" fmla="*/ 2147483647 h 12"/>
              <a:gd name="T8" fmla="*/ 2147483647 w 417"/>
              <a:gd name="T9" fmla="*/ 2147483647 h 12"/>
              <a:gd name="T10" fmla="*/ 2147483647 w 417"/>
              <a:gd name="T11" fmla="*/ 2147483647 h 12"/>
              <a:gd name="T12" fmla="*/ 2147483647 w 417"/>
              <a:gd name="T13" fmla="*/ 2147483647 h 12"/>
              <a:gd name="T14" fmla="*/ 2147483647 w 417"/>
              <a:gd name="T15" fmla="*/ 2147483647 h 12"/>
              <a:gd name="T16" fmla="*/ 2147483647 w 417"/>
              <a:gd name="T17" fmla="*/ 2147483647 h 12"/>
              <a:gd name="T18" fmla="*/ 2147483647 w 417"/>
              <a:gd name="T19" fmla="*/ 2147483647 h 12"/>
              <a:gd name="T20" fmla="*/ 2147483647 w 417"/>
              <a:gd name="T21" fmla="*/ 2147483647 h 12"/>
              <a:gd name="T22" fmla="*/ 2147483647 w 417"/>
              <a:gd name="T23" fmla="*/ 2147483647 h 12"/>
              <a:gd name="T24" fmla="*/ 2147483647 w 417"/>
              <a:gd name="T25" fmla="*/ 2147483647 h 12"/>
              <a:gd name="T26" fmla="*/ 2147483647 w 417"/>
              <a:gd name="T27" fmla="*/ 2147483647 h 12"/>
              <a:gd name="T28" fmla="*/ 2147483647 w 417"/>
              <a:gd name="T29" fmla="*/ 0 h 12"/>
              <a:gd name="T30" fmla="*/ 2147483647 w 417"/>
              <a:gd name="T31" fmla="*/ 0 h 12"/>
              <a:gd name="T32" fmla="*/ 2147483647 w 417"/>
              <a:gd name="T33" fmla="*/ 0 h 12"/>
              <a:gd name="T34" fmla="*/ 2147483647 w 417"/>
              <a:gd name="T35" fmla="*/ 2147483647 h 12"/>
              <a:gd name="T36" fmla="*/ 2147483647 w 417"/>
              <a:gd name="T37" fmla="*/ 2147483647 h 12"/>
              <a:gd name="T38" fmla="*/ 2147483647 w 417"/>
              <a:gd name="T39" fmla="*/ 2147483647 h 12"/>
              <a:gd name="T40" fmla="*/ 2147483647 w 417"/>
              <a:gd name="T41" fmla="*/ 2147483647 h 12"/>
              <a:gd name="T42" fmla="*/ 2147483647 w 417"/>
              <a:gd name="T43" fmla="*/ 2147483647 h 12"/>
              <a:gd name="T44" fmla="*/ 2147483647 w 417"/>
              <a:gd name="T45" fmla="*/ 2147483647 h 12"/>
              <a:gd name="T46" fmla="*/ 2147483647 w 417"/>
              <a:gd name="T47" fmla="*/ 2147483647 h 12"/>
              <a:gd name="T48" fmla="*/ 2147483647 w 417"/>
              <a:gd name="T49" fmla="*/ 2147483647 h 12"/>
              <a:gd name="T50" fmla="*/ 2147483647 w 417"/>
              <a:gd name="T51" fmla="*/ 2147483647 h 12"/>
              <a:gd name="T52" fmla="*/ 2147483647 w 417"/>
              <a:gd name="T53" fmla="*/ 2147483647 h 12"/>
              <a:gd name="T54" fmla="*/ 2147483647 w 417"/>
              <a:gd name="T55" fmla="*/ 2147483647 h 12"/>
              <a:gd name="T56" fmla="*/ 2147483647 w 417"/>
              <a:gd name="T57" fmla="*/ 2147483647 h 12"/>
              <a:gd name="T58" fmla="*/ 2147483647 w 417"/>
              <a:gd name="T59" fmla="*/ 2147483647 h 12"/>
              <a:gd name="T60" fmla="*/ 2147483647 w 417"/>
              <a:gd name="T61" fmla="*/ 2147483647 h 12"/>
              <a:gd name="T62" fmla="*/ 2147483647 w 417"/>
              <a:gd name="T63" fmla="*/ 2147483647 h 12"/>
              <a:gd name="T64" fmla="*/ 2147483647 w 417"/>
              <a:gd name="T65" fmla="*/ 2147483647 h 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17" h="12">
                <a:moveTo>
                  <a:pt x="0" y="11"/>
                </a:moveTo>
                <a:lnTo>
                  <a:pt x="0" y="8"/>
                </a:lnTo>
                <a:lnTo>
                  <a:pt x="1" y="7"/>
                </a:lnTo>
                <a:lnTo>
                  <a:pt x="2" y="7"/>
                </a:lnTo>
                <a:lnTo>
                  <a:pt x="3" y="6"/>
                </a:lnTo>
                <a:lnTo>
                  <a:pt x="6" y="6"/>
                </a:lnTo>
                <a:lnTo>
                  <a:pt x="14" y="6"/>
                </a:lnTo>
                <a:lnTo>
                  <a:pt x="23" y="6"/>
                </a:lnTo>
                <a:lnTo>
                  <a:pt x="28" y="5"/>
                </a:lnTo>
                <a:lnTo>
                  <a:pt x="42" y="3"/>
                </a:lnTo>
                <a:lnTo>
                  <a:pt x="48" y="2"/>
                </a:lnTo>
                <a:lnTo>
                  <a:pt x="53" y="1"/>
                </a:lnTo>
                <a:lnTo>
                  <a:pt x="58" y="1"/>
                </a:lnTo>
                <a:lnTo>
                  <a:pt x="62" y="1"/>
                </a:lnTo>
                <a:lnTo>
                  <a:pt x="71" y="0"/>
                </a:lnTo>
                <a:lnTo>
                  <a:pt x="86" y="0"/>
                </a:lnTo>
                <a:lnTo>
                  <a:pt x="154" y="0"/>
                </a:lnTo>
                <a:lnTo>
                  <a:pt x="168" y="1"/>
                </a:lnTo>
                <a:lnTo>
                  <a:pt x="183" y="2"/>
                </a:lnTo>
                <a:lnTo>
                  <a:pt x="211" y="4"/>
                </a:lnTo>
                <a:lnTo>
                  <a:pt x="227" y="5"/>
                </a:lnTo>
                <a:lnTo>
                  <a:pt x="240" y="5"/>
                </a:lnTo>
                <a:lnTo>
                  <a:pt x="264" y="6"/>
                </a:lnTo>
                <a:lnTo>
                  <a:pt x="351" y="6"/>
                </a:lnTo>
                <a:lnTo>
                  <a:pt x="355" y="6"/>
                </a:lnTo>
                <a:lnTo>
                  <a:pt x="359" y="7"/>
                </a:lnTo>
                <a:lnTo>
                  <a:pt x="363" y="9"/>
                </a:lnTo>
                <a:lnTo>
                  <a:pt x="367" y="9"/>
                </a:lnTo>
                <a:lnTo>
                  <a:pt x="371" y="10"/>
                </a:lnTo>
                <a:lnTo>
                  <a:pt x="375" y="10"/>
                </a:lnTo>
                <a:lnTo>
                  <a:pt x="380" y="11"/>
                </a:lnTo>
                <a:lnTo>
                  <a:pt x="392" y="11"/>
                </a:lnTo>
                <a:lnTo>
                  <a:pt x="416" y="11"/>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25961" name="SMARTPenAnnotation79"/>
          <p:cNvSpPr>
            <a:spLocks/>
          </p:cNvSpPr>
          <p:nvPr/>
        </p:nvSpPr>
        <p:spPr bwMode="auto">
          <a:xfrm>
            <a:off x="7966075" y="4473575"/>
            <a:ext cx="581025" cy="90488"/>
          </a:xfrm>
          <a:custGeom>
            <a:avLst/>
            <a:gdLst>
              <a:gd name="T0" fmla="*/ 0 w 366"/>
              <a:gd name="T1" fmla="*/ 0 h 57"/>
              <a:gd name="T2" fmla="*/ 2147483647 w 366"/>
              <a:gd name="T3" fmla="*/ 0 h 57"/>
              <a:gd name="T4" fmla="*/ 2147483647 w 366"/>
              <a:gd name="T5" fmla="*/ 2147483647 h 57"/>
              <a:gd name="T6" fmla="*/ 2147483647 w 366"/>
              <a:gd name="T7" fmla="*/ 2147483647 h 57"/>
              <a:gd name="T8" fmla="*/ 2147483647 w 366"/>
              <a:gd name="T9" fmla="*/ 2147483647 h 57"/>
              <a:gd name="T10" fmla="*/ 2147483647 w 366"/>
              <a:gd name="T11" fmla="*/ 2147483647 h 57"/>
              <a:gd name="T12" fmla="*/ 2147483647 w 366"/>
              <a:gd name="T13" fmla="*/ 2147483647 h 57"/>
              <a:gd name="T14" fmla="*/ 2147483647 w 366"/>
              <a:gd name="T15" fmla="*/ 2147483647 h 57"/>
              <a:gd name="T16" fmla="*/ 2147483647 w 366"/>
              <a:gd name="T17" fmla="*/ 2147483647 h 57"/>
              <a:gd name="T18" fmla="*/ 2147483647 w 366"/>
              <a:gd name="T19" fmla="*/ 2147483647 h 57"/>
              <a:gd name="T20" fmla="*/ 2147483647 w 366"/>
              <a:gd name="T21" fmla="*/ 2147483647 h 57"/>
              <a:gd name="T22" fmla="*/ 2147483647 w 366"/>
              <a:gd name="T23" fmla="*/ 2147483647 h 57"/>
              <a:gd name="T24" fmla="*/ 2147483647 w 366"/>
              <a:gd name="T25" fmla="*/ 2147483647 h 57"/>
              <a:gd name="T26" fmla="*/ 2147483647 w 366"/>
              <a:gd name="T27" fmla="*/ 2147483647 h 57"/>
              <a:gd name="T28" fmla="*/ 2147483647 w 366"/>
              <a:gd name="T29" fmla="*/ 2147483647 h 57"/>
              <a:gd name="T30" fmla="*/ 2147483647 w 366"/>
              <a:gd name="T31" fmla="*/ 2147483647 h 57"/>
              <a:gd name="T32" fmla="*/ 2147483647 w 366"/>
              <a:gd name="T33" fmla="*/ 2147483647 h 57"/>
              <a:gd name="T34" fmla="*/ 2147483647 w 366"/>
              <a:gd name="T35" fmla="*/ 2147483647 h 57"/>
              <a:gd name="T36" fmla="*/ 2147483647 w 366"/>
              <a:gd name="T37" fmla="*/ 2147483647 h 57"/>
              <a:gd name="T38" fmla="*/ 2147483647 w 366"/>
              <a:gd name="T39" fmla="*/ 2147483647 h 57"/>
              <a:gd name="T40" fmla="*/ 2147483647 w 366"/>
              <a:gd name="T41" fmla="*/ 2147483647 h 57"/>
              <a:gd name="T42" fmla="*/ 2147483647 w 366"/>
              <a:gd name="T43" fmla="*/ 2147483647 h 57"/>
              <a:gd name="T44" fmla="*/ 2147483647 w 366"/>
              <a:gd name="T45" fmla="*/ 2147483647 h 57"/>
              <a:gd name="T46" fmla="*/ 2147483647 w 366"/>
              <a:gd name="T47" fmla="*/ 2147483647 h 57"/>
              <a:gd name="T48" fmla="*/ 2147483647 w 366"/>
              <a:gd name="T49" fmla="*/ 2147483647 h 57"/>
              <a:gd name="T50" fmla="*/ 2147483647 w 366"/>
              <a:gd name="T51" fmla="*/ 2147483647 h 57"/>
              <a:gd name="T52" fmla="*/ 2147483647 w 366"/>
              <a:gd name="T53" fmla="*/ 2147483647 h 57"/>
              <a:gd name="T54" fmla="*/ 2147483647 w 366"/>
              <a:gd name="T55" fmla="*/ 2147483647 h 57"/>
              <a:gd name="T56" fmla="*/ 2147483647 w 366"/>
              <a:gd name="T57" fmla="*/ 2147483647 h 57"/>
              <a:gd name="T58" fmla="*/ 2147483647 w 366"/>
              <a:gd name="T59" fmla="*/ 2147483647 h 57"/>
              <a:gd name="T60" fmla="*/ 2147483647 w 366"/>
              <a:gd name="T61" fmla="*/ 2147483647 h 57"/>
              <a:gd name="T62" fmla="*/ 2147483647 w 366"/>
              <a:gd name="T63" fmla="*/ 2147483647 h 57"/>
              <a:gd name="T64" fmla="*/ 2147483647 w 366"/>
              <a:gd name="T65" fmla="*/ 2147483647 h 57"/>
              <a:gd name="T66" fmla="*/ 2147483647 w 366"/>
              <a:gd name="T67" fmla="*/ 2147483647 h 57"/>
              <a:gd name="T68" fmla="*/ 2147483647 w 366"/>
              <a:gd name="T69" fmla="*/ 2147483647 h 57"/>
              <a:gd name="T70" fmla="*/ 2147483647 w 366"/>
              <a:gd name="T71" fmla="*/ 2147483647 h 57"/>
              <a:gd name="T72" fmla="*/ 2147483647 w 366"/>
              <a:gd name="T73" fmla="*/ 2147483647 h 57"/>
              <a:gd name="T74" fmla="*/ 2147483647 w 366"/>
              <a:gd name="T75" fmla="*/ 2147483647 h 5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66" h="57">
                <a:moveTo>
                  <a:pt x="0" y="0"/>
                </a:moveTo>
                <a:lnTo>
                  <a:pt x="15" y="0"/>
                </a:lnTo>
                <a:lnTo>
                  <a:pt x="19" y="2"/>
                </a:lnTo>
                <a:lnTo>
                  <a:pt x="22" y="3"/>
                </a:lnTo>
                <a:lnTo>
                  <a:pt x="30" y="5"/>
                </a:lnTo>
                <a:lnTo>
                  <a:pt x="39" y="5"/>
                </a:lnTo>
                <a:lnTo>
                  <a:pt x="50" y="6"/>
                </a:lnTo>
                <a:lnTo>
                  <a:pt x="63" y="9"/>
                </a:lnTo>
                <a:lnTo>
                  <a:pt x="70" y="10"/>
                </a:lnTo>
                <a:lnTo>
                  <a:pt x="80" y="11"/>
                </a:lnTo>
                <a:lnTo>
                  <a:pt x="89" y="11"/>
                </a:lnTo>
                <a:lnTo>
                  <a:pt x="97" y="11"/>
                </a:lnTo>
                <a:lnTo>
                  <a:pt x="104" y="11"/>
                </a:lnTo>
                <a:lnTo>
                  <a:pt x="115" y="13"/>
                </a:lnTo>
                <a:lnTo>
                  <a:pt x="122" y="14"/>
                </a:lnTo>
                <a:lnTo>
                  <a:pt x="132" y="16"/>
                </a:lnTo>
                <a:lnTo>
                  <a:pt x="137" y="16"/>
                </a:lnTo>
                <a:lnTo>
                  <a:pt x="185" y="23"/>
                </a:lnTo>
                <a:lnTo>
                  <a:pt x="199" y="25"/>
                </a:lnTo>
                <a:lnTo>
                  <a:pt x="210" y="27"/>
                </a:lnTo>
                <a:lnTo>
                  <a:pt x="219" y="30"/>
                </a:lnTo>
                <a:lnTo>
                  <a:pt x="228" y="31"/>
                </a:lnTo>
                <a:lnTo>
                  <a:pt x="237" y="32"/>
                </a:lnTo>
                <a:lnTo>
                  <a:pt x="246" y="33"/>
                </a:lnTo>
                <a:lnTo>
                  <a:pt x="269" y="35"/>
                </a:lnTo>
                <a:lnTo>
                  <a:pt x="292" y="37"/>
                </a:lnTo>
                <a:lnTo>
                  <a:pt x="300" y="38"/>
                </a:lnTo>
                <a:lnTo>
                  <a:pt x="307" y="39"/>
                </a:lnTo>
                <a:lnTo>
                  <a:pt x="313" y="40"/>
                </a:lnTo>
                <a:lnTo>
                  <a:pt x="319" y="41"/>
                </a:lnTo>
                <a:lnTo>
                  <a:pt x="325" y="42"/>
                </a:lnTo>
                <a:lnTo>
                  <a:pt x="335" y="44"/>
                </a:lnTo>
                <a:lnTo>
                  <a:pt x="339" y="44"/>
                </a:lnTo>
                <a:lnTo>
                  <a:pt x="343" y="45"/>
                </a:lnTo>
                <a:lnTo>
                  <a:pt x="346" y="46"/>
                </a:lnTo>
                <a:lnTo>
                  <a:pt x="349" y="48"/>
                </a:lnTo>
                <a:lnTo>
                  <a:pt x="355" y="51"/>
                </a:lnTo>
                <a:lnTo>
                  <a:pt x="365" y="56"/>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25962" name="SMARTPenAnnotation80"/>
          <p:cNvSpPr>
            <a:spLocks/>
          </p:cNvSpPr>
          <p:nvPr/>
        </p:nvSpPr>
        <p:spPr bwMode="auto">
          <a:xfrm>
            <a:off x="5911850" y="4768850"/>
            <a:ext cx="2438400" cy="36513"/>
          </a:xfrm>
          <a:custGeom>
            <a:avLst/>
            <a:gdLst>
              <a:gd name="T0" fmla="*/ 0 w 1536"/>
              <a:gd name="T1" fmla="*/ 2147483647 h 23"/>
              <a:gd name="T2" fmla="*/ 2147483647 w 1536"/>
              <a:gd name="T3" fmla="*/ 2147483647 h 23"/>
              <a:gd name="T4" fmla="*/ 2147483647 w 1536"/>
              <a:gd name="T5" fmla="*/ 2147483647 h 23"/>
              <a:gd name="T6" fmla="*/ 2147483647 w 1536"/>
              <a:gd name="T7" fmla="*/ 2147483647 h 23"/>
              <a:gd name="T8" fmla="*/ 2147483647 w 1536"/>
              <a:gd name="T9" fmla="*/ 2147483647 h 23"/>
              <a:gd name="T10" fmla="*/ 2147483647 w 1536"/>
              <a:gd name="T11" fmla="*/ 0 h 23"/>
              <a:gd name="T12" fmla="*/ 2147483647 w 1536"/>
              <a:gd name="T13" fmla="*/ 0 h 23"/>
              <a:gd name="T14" fmla="*/ 2147483647 w 1536"/>
              <a:gd name="T15" fmla="*/ 0 h 23"/>
              <a:gd name="T16" fmla="*/ 2147483647 w 1536"/>
              <a:gd name="T17" fmla="*/ 0 h 23"/>
              <a:gd name="T18" fmla="*/ 2147483647 w 1536"/>
              <a:gd name="T19" fmla="*/ 2147483647 h 23"/>
              <a:gd name="T20" fmla="*/ 2147483647 w 1536"/>
              <a:gd name="T21" fmla="*/ 2147483647 h 23"/>
              <a:gd name="T22" fmla="*/ 2147483647 w 1536"/>
              <a:gd name="T23" fmla="*/ 2147483647 h 23"/>
              <a:gd name="T24" fmla="*/ 2147483647 w 1536"/>
              <a:gd name="T25" fmla="*/ 2147483647 h 23"/>
              <a:gd name="T26" fmla="*/ 2147483647 w 1536"/>
              <a:gd name="T27" fmla="*/ 2147483647 h 23"/>
              <a:gd name="T28" fmla="*/ 2147483647 w 1536"/>
              <a:gd name="T29" fmla="*/ 2147483647 h 23"/>
              <a:gd name="T30" fmla="*/ 2147483647 w 1536"/>
              <a:gd name="T31" fmla="*/ 2147483647 h 23"/>
              <a:gd name="T32" fmla="*/ 2147483647 w 1536"/>
              <a:gd name="T33" fmla="*/ 2147483647 h 23"/>
              <a:gd name="T34" fmla="*/ 2147483647 w 1536"/>
              <a:gd name="T35" fmla="*/ 2147483647 h 23"/>
              <a:gd name="T36" fmla="*/ 2147483647 w 1536"/>
              <a:gd name="T37" fmla="*/ 2147483647 h 23"/>
              <a:gd name="T38" fmla="*/ 2147483647 w 1536"/>
              <a:gd name="T39" fmla="*/ 2147483647 h 23"/>
              <a:gd name="T40" fmla="*/ 2147483647 w 1536"/>
              <a:gd name="T41" fmla="*/ 2147483647 h 23"/>
              <a:gd name="T42" fmla="*/ 2147483647 w 1536"/>
              <a:gd name="T43" fmla="*/ 2147483647 h 23"/>
              <a:gd name="T44" fmla="*/ 2147483647 w 1536"/>
              <a:gd name="T45" fmla="*/ 2147483647 h 23"/>
              <a:gd name="T46" fmla="*/ 2147483647 w 1536"/>
              <a:gd name="T47" fmla="*/ 2147483647 h 23"/>
              <a:gd name="T48" fmla="*/ 2147483647 w 1536"/>
              <a:gd name="T49" fmla="*/ 2147483647 h 23"/>
              <a:gd name="T50" fmla="*/ 2147483647 w 1536"/>
              <a:gd name="T51" fmla="*/ 2147483647 h 23"/>
              <a:gd name="T52" fmla="*/ 2147483647 w 1536"/>
              <a:gd name="T53" fmla="*/ 2147483647 h 23"/>
              <a:gd name="T54" fmla="*/ 2147483647 w 1536"/>
              <a:gd name="T55" fmla="*/ 2147483647 h 23"/>
              <a:gd name="T56" fmla="*/ 2147483647 w 1536"/>
              <a:gd name="T57" fmla="*/ 2147483647 h 23"/>
              <a:gd name="T58" fmla="*/ 2147483647 w 1536"/>
              <a:gd name="T59" fmla="*/ 2147483647 h 23"/>
              <a:gd name="T60" fmla="*/ 2147483647 w 1536"/>
              <a:gd name="T61" fmla="*/ 2147483647 h 23"/>
              <a:gd name="T62" fmla="*/ 2147483647 w 1536"/>
              <a:gd name="T63" fmla="*/ 2147483647 h 23"/>
              <a:gd name="T64" fmla="*/ 2147483647 w 1536"/>
              <a:gd name="T65" fmla="*/ 2147483647 h 23"/>
              <a:gd name="T66" fmla="*/ 2147483647 w 1536"/>
              <a:gd name="T67" fmla="*/ 2147483647 h 23"/>
              <a:gd name="T68" fmla="*/ 2147483647 w 1536"/>
              <a:gd name="T69" fmla="*/ 2147483647 h 23"/>
              <a:gd name="T70" fmla="*/ 2147483647 w 1536"/>
              <a:gd name="T71" fmla="*/ 2147483647 h 23"/>
              <a:gd name="T72" fmla="*/ 2147483647 w 1536"/>
              <a:gd name="T73" fmla="*/ 2147483647 h 23"/>
              <a:gd name="T74" fmla="*/ 2147483647 w 1536"/>
              <a:gd name="T75" fmla="*/ 2147483647 h 23"/>
              <a:gd name="T76" fmla="*/ 2147483647 w 1536"/>
              <a:gd name="T77" fmla="*/ 2147483647 h 23"/>
              <a:gd name="T78" fmla="*/ 2147483647 w 1536"/>
              <a:gd name="T79" fmla="*/ 2147483647 h 23"/>
              <a:gd name="T80" fmla="*/ 2147483647 w 1536"/>
              <a:gd name="T81" fmla="*/ 2147483647 h 23"/>
              <a:gd name="T82" fmla="*/ 2147483647 w 1536"/>
              <a:gd name="T83" fmla="*/ 2147483647 h 23"/>
              <a:gd name="T84" fmla="*/ 2147483647 w 1536"/>
              <a:gd name="T85" fmla="*/ 2147483647 h 23"/>
              <a:gd name="T86" fmla="*/ 2147483647 w 1536"/>
              <a:gd name="T87" fmla="*/ 2147483647 h 23"/>
              <a:gd name="T88" fmla="*/ 2147483647 w 1536"/>
              <a:gd name="T89" fmla="*/ 2147483647 h 23"/>
              <a:gd name="T90" fmla="*/ 2147483647 w 1536"/>
              <a:gd name="T91" fmla="*/ 2147483647 h 2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536" h="23">
                <a:moveTo>
                  <a:pt x="0" y="5"/>
                </a:moveTo>
                <a:lnTo>
                  <a:pt x="40" y="5"/>
                </a:lnTo>
                <a:lnTo>
                  <a:pt x="56" y="2"/>
                </a:lnTo>
                <a:lnTo>
                  <a:pt x="63" y="2"/>
                </a:lnTo>
                <a:lnTo>
                  <a:pt x="69" y="1"/>
                </a:lnTo>
                <a:lnTo>
                  <a:pt x="78" y="0"/>
                </a:lnTo>
                <a:lnTo>
                  <a:pt x="126" y="0"/>
                </a:lnTo>
                <a:lnTo>
                  <a:pt x="182" y="0"/>
                </a:lnTo>
                <a:lnTo>
                  <a:pt x="187" y="0"/>
                </a:lnTo>
                <a:lnTo>
                  <a:pt x="192" y="1"/>
                </a:lnTo>
                <a:lnTo>
                  <a:pt x="197" y="3"/>
                </a:lnTo>
                <a:lnTo>
                  <a:pt x="209" y="4"/>
                </a:lnTo>
                <a:lnTo>
                  <a:pt x="225" y="4"/>
                </a:lnTo>
                <a:lnTo>
                  <a:pt x="279" y="5"/>
                </a:lnTo>
                <a:lnTo>
                  <a:pt x="313" y="7"/>
                </a:lnTo>
                <a:lnTo>
                  <a:pt x="351" y="9"/>
                </a:lnTo>
                <a:lnTo>
                  <a:pt x="376" y="10"/>
                </a:lnTo>
                <a:lnTo>
                  <a:pt x="401" y="11"/>
                </a:lnTo>
                <a:lnTo>
                  <a:pt x="409" y="11"/>
                </a:lnTo>
                <a:lnTo>
                  <a:pt x="416" y="13"/>
                </a:lnTo>
                <a:lnTo>
                  <a:pt x="424" y="14"/>
                </a:lnTo>
                <a:lnTo>
                  <a:pt x="431" y="15"/>
                </a:lnTo>
                <a:lnTo>
                  <a:pt x="439" y="15"/>
                </a:lnTo>
                <a:lnTo>
                  <a:pt x="453" y="15"/>
                </a:lnTo>
                <a:lnTo>
                  <a:pt x="459" y="15"/>
                </a:lnTo>
                <a:lnTo>
                  <a:pt x="466" y="13"/>
                </a:lnTo>
                <a:lnTo>
                  <a:pt x="472" y="13"/>
                </a:lnTo>
                <a:lnTo>
                  <a:pt x="479" y="12"/>
                </a:lnTo>
                <a:lnTo>
                  <a:pt x="501" y="11"/>
                </a:lnTo>
                <a:lnTo>
                  <a:pt x="544" y="11"/>
                </a:lnTo>
                <a:lnTo>
                  <a:pt x="772" y="6"/>
                </a:lnTo>
                <a:lnTo>
                  <a:pt x="789" y="6"/>
                </a:lnTo>
                <a:lnTo>
                  <a:pt x="855" y="10"/>
                </a:lnTo>
                <a:lnTo>
                  <a:pt x="876" y="10"/>
                </a:lnTo>
                <a:lnTo>
                  <a:pt x="917" y="11"/>
                </a:lnTo>
                <a:lnTo>
                  <a:pt x="1107" y="11"/>
                </a:lnTo>
                <a:lnTo>
                  <a:pt x="1119" y="10"/>
                </a:lnTo>
                <a:lnTo>
                  <a:pt x="1162" y="7"/>
                </a:lnTo>
                <a:lnTo>
                  <a:pt x="1184" y="6"/>
                </a:lnTo>
                <a:lnTo>
                  <a:pt x="1219" y="5"/>
                </a:lnTo>
                <a:lnTo>
                  <a:pt x="1431" y="5"/>
                </a:lnTo>
                <a:lnTo>
                  <a:pt x="1442" y="6"/>
                </a:lnTo>
                <a:lnTo>
                  <a:pt x="1454" y="7"/>
                </a:lnTo>
                <a:lnTo>
                  <a:pt x="1466" y="8"/>
                </a:lnTo>
                <a:lnTo>
                  <a:pt x="1478" y="10"/>
                </a:lnTo>
                <a:lnTo>
                  <a:pt x="1535" y="22"/>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25963" name="SMARTPenAnnotation81"/>
          <p:cNvSpPr>
            <a:spLocks/>
          </p:cNvSpPr>
          <p:nvPr/>
        </p:nvSpPr>
        <p:spPr bwMode="auto">
          <a:xfrm>
            <a:off x="5983288" y="5019675"/>
            <a:ext cx="2492375" cy="71438"/>
          </a:xfrm>
          <a:custGeom>
            <a:avLst/>
            <a:gdLst>
              <a:gd name="T0" fmla="*/ 0 w 1570"/>
              <a:gd name="T1" fmla="*/ 2147483647 h 45"/>
              <a:gd name="T2" fmla="*/ 2147483647 w 1570"/>
              <a:gd name="T3" fmla="*/ 2147483647 h 45"/>
              <a:gd name="T4" fmla="*/ 2147483647 w 1570"/>
              <a:gd name="T5" fmla="*/ 2147483647 h 45"/>
              <a:gd name="T6" fmla="*/ 2147483647 w 1570"/>
              <a:gd name="T7" fmla="*/ 2147483647 h 45"/>
              <a:gd name="T8" fmla="*/ 2147483647 w 1570"/>
              <a:gd name="T9" fmla="*/ 2147483647 h 45"/>
              <a:gd name="T10" fmla="*/ 2147483647 w 1570"/>
              <a:gd name="T11" fmla="*/ 2147483647 h 45"/>
              <a:gd name="T12" fmla="*/ 2147483647 w 1570"/>
              <a:gd name="T13" fmla="*/ 2147483647 h 45"/>
              <a:gd name="T14" fmla="*/ 2147483647 w 1570"/>
              <a:gd name="T15" fmla="*/ 2147483647 h 45"/>
              <a:gd name="T16" fmla="*/ 2147483647 w 1570"/>
              <a:gd name="T17" fmla="*/ 2147483647 h 45"/>
              <a:gd name="T18" fmla="*/ 2147483647 w 1570"/>
              <a:gd name="T19" fmla="*/ 2147483647 h 45"/>
              <a:gd name="T20" fmla="*/ 2147483647 w 1570"/>
              <a:gd name="T21" fmla="*/ 2147483647 h 45"/>
              <a:gd name="T22" fmla="*/ 2147483647 w 1570"/>
              <a:gd name="T23" fmla="*/ 2147483647 h 45"/>
              <a:gd name="T24" fmla="*/ 2147483647 w 1570"/>
              <a:gd name="T25" fmla="*/ 2147483647 h 45"/>
              <a:gd name="T26" fmla="*/ 2147483647 w 1570"/>
              <a:gd name="T27" fmla="*/ 2147483647 h 45"/>
              <a:gd name="T28" fmla="*/ 2147483647 w 1570"/>
              <a:gd name="T29" fmla="*/ 2147483647 h 45"/>
              <a:gd name="T30" fmla="*/ 2147483647 w 1570"/>
              <a:gd name="T31" fmla="*/ 2147483647 h 45"/>
              <a:gd name="T32" fmla="*/ 2147483647 w 1570"/>
              <a:gd name="T33" fmla="*/ 0 h 45"/>
              <a:gd name="T34" fmla="*/ 2147483647 w 1570"/>
              <a:gd name="T35" fmla="*/ 0 h 45"/>
              <a:gd name="T36" fmla="*/ 2147483647 w 1570"/>
              <a:gd name="T37" fmla="*/ 2147483647 h 45"/>
              <a:gd name="T38" fmla="*/ 2147483647 w 1570"/>
              <a:gd name="T39" fmla="*/ 2147483647 h 45"/>
              <a:gd name="T40" fmla="*/ 2147483647 w 1570"/>
              <a:gd name="T41" fmla="*/ 2147483647 h 45"/>
              <a:gd name="T42" fmla="*/ 2147483647 w 1570"/>
              <a:gd name="T43" fmla="*/ 2147483647 h 45"/>
              <a:gd name="T44" fmla="*/ 2147483647 w 1570"/>
              <a:gd name="T45" fmla="*/ 2147483647 h 45"/>
              <a:gd name="T46" fmla="*/ 2147483647 w 1570"/>
              <a:gd name="T47" fmla="*/ 2147483647 h 45"/>
              <a:gd name="T48" fmla="*/ 2147483647 w 1570"/>
              <a:gd name="T49" fmla="*/ 2147483647 h 45"/>
              <a:gd name="T50" fmla="*/ 2147483647 w 1570"/>
              <a:gd name="T51" fmla="*/ 2147483647 h 45"/>
              <a:gd name="T52" fmla="*/ 2147483647 w 1570"/>
              <a:gd name="T53" fmla="*/ 2147483647 h 45"/>
              <a:gd name="T54" fmla="*/ 2147483647 w 1570"/>
              <a:gd name="T55" fmla="*/ 2147483647 h 45"/>
              <a:gd name="T56" fmla="*/ 2147483647 w 1570"/>
              <a:gd name="T57" fmla="*/ 2147483647 h 45"/>
              <a:gd name="T58" fmla="*/ 2147483647 w 1570"/>
              <a:gd name="T59" fmla="*/ 2147483647 h 45"/>
              <a:gd name="T60" fmla="*/ 2147483647 w 1570"/>
              <a:gd name="T61" fmla="*/ 2147483647 h 45"/>
              <a:gd name="T62" fmla="*/ 2147483647 w 1570"/>
              <a:gd name="T63" fmla="*/ 2147483647 h 45"/>
              <a:gd name="T64" fmla="*/ 2147483647 w 1570"/>
              <a:gd name="T65" fmla="*/ 2147483647 h 45"/>
              <a:gd name="T66" fmla="*/ 2147483647 w 1570"/>
              <a:gd name="T67" fmla="*/ 2147483647 h 45"/>
              <a:gd name="T68" fmla="*/ 2147483647 w 1570"/>
              <a:gd name="T69" fmla="*/ 2147483647 h 45"/>
              <a:gd name="T70" fmla="*/ 2147483647 w 1570"/>
              <a:gd name="T71" fmla="*/ 2147483647 h 45"/>
              <a:gd name="T72" fmla="*/ 2147483647 w 1570"/>
              <a:gd name="T73" fmla="*/ 2147483647 h 45"/>
              <a:gd name="T74" fmla="*/ 2147483647 w 1570"/>
              <a:gd name="T75" fmla="*/ 2147483647 h 4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570" h="45">
                <a:moveTo>
                  <a:pt x="0" y="11"/>
                </a:moveTo>
                <a:lnTo>
                  <a:pt x="35" y="11"/>
                </a:lnTo>
                <a:lnTo>
                  <a:pt x="42" y="12"/>
                </a:lnTo>
                <a:lnTo>
                  <a:pt x="48" y="13"/>
                </a:lnTo>
                <a:lnTo>
                  <a:pt x="55" y="14"/>
                </a:lnTo>
                <a:lnTo>
                  <a:pt x="72" y="16"/>
                </a:lnTo>
                <a:lnTo>
                  <a:pt x="116" y="16"/>
                </a:lnTo>
                <a:lnTo>
                  <a:pt x="517" y="16"/>
                </a:lnTo>
                <a:lnTo>
                  <a:pt x="532" y="16"/>
                </a:lnTo>
                <a:lnTo>
                  <a:pt x="569" y="13"/>
                </a:lnTo>
                <a:lnTo>
                  <a:pt x="590" y="12"/>
                </a:lnTo>
                <a:lnTo>
                  <a:pt x="654" y="11"/>
                </a:lnTo>
                <a:lnTo>
                  <a:pt x="688" y="11"/>
                </a:lnTo>
                <a:lnTo>
                  <a:pt x="737" y="9"/>
                </a:lnTo>
                <a:lnTo>
                  <a:pt x="791" y="7"/>
                </a:lnTo>
                <a:lnTo>
                  <a:pt x="993" y="1"/>
                </a:lnTo>
                <a:lnTo>
                  <a:pt x="1074" y="0"/>
                </a:lnTo>
                <a:lnTo>
                  <a:pt x="1111" y="0"/>
                </a:lnTo>
                <a:lnTo>
                  <a:pt x="1243" y="4"/>
                </a:lnTo>
                <a:lnTo>
                  <a:pt x="1257" y="5"/>
                </a:lnTo>
                <a:lnTo>
                  <a:pt x="1270" y="6"/>
                </a:lnTo>
                <a:lnTo>
                  <a:pt x="1282" y="8"/>
                </a:lnTo>
                <a:lnTo>
                  <a:pt x="1318" y="11"/>
                </a:lnTo>
                <a:lnTo>
                  <a:pt x="1357" y="14"/>
                </a:lnTo>
                <a:lnTo>
                  <a:pt x="1382" y="15"/>
                </a:lnTo>
                <a:lnTo>
                  <a:pt x="1393" y="16"/>
                </a:lnTo>
                <a:lnTo>
                  <a:pt x="1402" y="17"/>
                </a:lnTo>
                <a:lnTo>
                  <a:pt x="1411" y="19"/>
                </a:lnTo>
                <a:lnTo>
                  <a:pt x="1437" y="22"/>
                </a:lnTo>
                <a:lnTo>
                  <a:pt x="1453" y="24"/>
                </a:lnTo>
                <a:lnTo>
                  <a:pt x="1467" y="25"/>
                </a:lnTo>
                <a:lnTo>
                  <a:pt x="1490" y="26"/>
                </a:lnTo>
                <a:lnTo>
                  <a:pt x="1499" y="27"/>
                </a:lnTo>
                <a:lnTo>
                  <a:pt x="1506" y="29"/>
                </a:lnTo>
                <a:lnTo>
                  <a:pt x="1533" y="35"/>
                </a:lnTo>
                <a:lnTo>
                  <a:pt x="1539" y="37"/>
                </a:lnTo>
                <a:lnTo>
                  <a:pt x="1545" y="39"/>
                </a:lnTo>
                <a:lnTo>
                  <a:pt x="1569" y="44"/>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25964" name="SMARTPenAnnotation82"/>
          <p:cNvSpPr>
            <a:spLocks/>
          </p:cNvSpPr>
          <p:nvPr/>
        </p:nvSpPr>
        <p:spPr bwMode="auto">
          <a:xfrm>
            <a:off x="5751513" y="5303838"/>
            <a:ext cx="1117600" cy="55562"/>
          </a:xfrm>
          <a:custGeom>
            <a:avLst/>
            <a:gdLst>
              <a:gd name="T0" fmla="*/ 0 w 704"/>
              <a:gd name="T1" fmla="*/ 2147483647 h 35"/>
              <a:gd name="T2" fmla="*/ 2147483647 w 704"/>
              <a:gd name="T3" fmla="*/ 2147483647 h 35"/>
              <a:gd name="T4" fmla="*/ 2147483647 w 704"/>
              <a:gd name="T5" fmla="*/ 2147483647 h 35"/>
              <a:gd name="T6" fmla="*/ 2147483647 w 704"/>
              <a:gd name="T7" fmla="*/ 2147483647 h 35"/>
              <a:gd name="T8" fmla="*/ 2147483647 w 704"/>
              <a:gd name="T9" fmla="*/ 2147483647 h 35"/>
              <a:gd name="T10" fmla="*/ 2147483647 w 704"/>
              <a:gd name="T11" fmla="*/ 2147483647 h 35"/>
              <a:gd name="T12" fmla="*/ 2147483647 w 704"/>
              <a:gd name="T13" fmla="*/ 2147483647 h 35"/>
              <a:gd name="T14" fmla="*/ 2147483647 w 704"/>
              <a:gd name="T15" fmla="*/ 2147483647 h 35"/>
              <a:gd name="T16" fmla="*/ 2147483647 w 704"/>
              <a:gd name="T17" fmla="*/ 2147483647 h 35"/>
              <a:gd name="T18" fmla="*/ 2147483647 w 704"/>
              <a:gd name="T19" fmla="*/ 2147483647 h 35"/>
              <a:gd name="T20" fmla="*/ 2147483647 w 704"/>
              <a:gd name="T21" fmla="*/ 2147483647 h 35"/>
              <a:gd name="T22" fmla="*/ 2147483647 w 704"/>
              <a:gd name="T23" fmla="*/ 2147483647 h 35"/>
              <a:gd name="T24" fmla="*/ 2147483647 w 704"/>
              <a:gd name="T25" fmla="*/ 2147483647 h 35"/>
              <a:gd name="T26" fmla="*/ 2147483647 w 704"/>
              <a:gd name="T27" fmla="*/ 2147483647 h 35"/>
              <a:gd name="T28" fmla="*/ 2147483647 w 704"/>
              <a:gd name="T29" fmla="*/ 2147483647 h 35"/>
              <a:gd name="T30" fmla="*/ 2147483647 w 704"/>
              <a:gd name="T31" fmla="*/ 2147483647 h 35"/>
              <a:gd name="T32" fmla="*/ 2147483647 w 704"/>
              <a:gd name="T33" fmla="*/ 2147483647 h 35"/>
              <a:gd name="T34" fmla="*/ 2147483647 w 704"/>
              <a:gd name="T35" fmla="*/ 2147483647 h 35"/>
              <a:gd name="T36" fmla="*/ 2147483647 w 704"/>
              <a:gd name="T37" fmla="*/ 2147483647 h 35"/>
              <a:gd name="T38" fmla="*/ 2147483647 w 704"/>
              <a:gd name="T39" fmla="*/ 2147483647 h 35"/>
              <a:gd name="T40" fmla="*/ 2147483647 w 704"/>
              <a:gd name="T41" fmla="*/ 2147483647 h 35"/>
              <a:gd name="T42" fmla="*/ 2147483647 w 704"/>
              <a:gd name="T43" fmla="*/ 2147483647 h 35"/>
              <a:gd name="T44" fmla="*/ 2147483647 w 704"/>
              <a:gd name="T45" fmla="*/ 2147483647 h 35"/>
              <a:gd name="T46" fmla="*/ 2147483647 w 704"/>
              <a:gd name="T47" fmla="*/ 2147483647 h 35"/>
              <a:gd name="T48" fmla="*/ 2147483647 w 704"/>
              <a:gd name="T49" fmla="*/ 2147483647 h 35"/>
              <a:gd name="T50" fmla="*/ 2147483647 w 704"/>
              <a:gd name="T51" fmla="*/ 2147483647 h 35"/>
              <a:gd name="T52" fmla="*/ 2147483647 w 704"/>
              <a:gd name="T53" fmla="*/ 0 h 35"/>
              <a:gd name="T54" fmla="*/ 2147483647 w 704"/>
              <a:gd name="T55" fmla="*/ 2147483647 h 35"/>
              <a:gd name="T56" fmla="*/ 2147483647 w 704"/>
              <a:gd name="T57" fmla="*/ 2147483647 h 35"/>
              <a:gd name="T58" fmla="*/ 2147483647 w 704"/>
              <a:gd name="T59" fmla="*/ 2147483647 h 35"/>
              <a:gd name="T60" fmla="*/ 2147483647 w 704"/>
              <a:gd name="T61" fmla="*/ 2147483647 h 35"/>
              <a:gd name="T62" fmla="*/ 2147483647 w 704"/>
              <a:gd name="T63" fmla="*/ 2147483647 h 35"/>
              <a:gd name="T64" fmla="*/ 2147483647 w 704"/>
              <a:gd name="T65" fmla="*/ 2147483647 h 35"/>
              <a:gd name="T66" fmla="*/ 2147483647 w 704"/>
              <a:gd name="T67" fmla="*/ 2147483647 h 35"/>
              <a:gd name="T68" fmla="*/ 2147483647 w 704"/>
              <a:gd name="T69" fmla="*/ 2147483647 h 35"/>
              <a:gd name="T70" fmla="*/ 2147483647 w 704"/>
              <a:gd name="T71" fmla="*/ 2147483647 h 35"/>
              <a:gd name="T72" fmla="*/ 2147483647 w 704"/>
              <a:gd name="T73" fmla="*/ 2147483647 h 35"/>
              <a:gd name="T74" fmla="*/ 2147483647 w 704"/>
              <a:gd name="T75" fmla="*/ 2147483647 h 3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704" h="35">
                <a:moveTo>
                  <a:pt x="0" y="23"/>
                </a:moveTo>
                <a:lnTo>
                  <a:pt x="5" y="26"/>
                </a:lnTo>
                <a:lnTo>
                  <a:pt x="8" y="27"/>
                </a:lnTo>
                <a:lnTo>
                  <a:pt x="20" y="28"/>
                </a:lnTo>
                <a:lnTo>
                  <a:pt x="32" y="31"/>
                </a:lnTo>
                <a:lnTo>
                  <a:pt x="40" y="32"/>
                </a:lnTo>
                <a:lnTo>
                  <a:pt x="51" y="33"/>
                </a:lnTo>
                <a:lnTo>
                  <a:pt x="71" y="33"/>
                </a:lnTo>
                <a:lnTo>
                  <a:pt x="95" y="34"/>
                </a:lnTo>
                <a:lnTo>
                  <a:pt x="159" y="34"/>
                </a:lnTo>
                <a:lnTo>
                  <a:pt x="168" y="33"/>
                </a:lnTo>
                <a:lnTo>
                  <a:pt x="179" y="32"/>
                </a:lnTo>
                <a:lnTo>
                  <a:pt x="233" y="26"/>
                </a:lnTo>
                <a:lnTo>
                  <a:pt x="246" y="25"/>
                </a:lnTo>
                <a:lnTo>
                  <a:pt x="257" y="24"/>
                </a:lnTo>
                <a:lnTo>
                  <a:pt x="267" y="24"/>
                </a:lnTo>
                <a:lnTo>
                  <a:pt x="276" y="23"/>
                </a:lnTo>
                <a:lnTo>
                  <a:pt x="286" y="22"/>
                </a:lnTo>
                <a:lnTo>
                  <a:pt x="295" y="20"/>
                </a:lnTo>
                <a:lnTo>
                  <a:pt x="314" y="17"/>
                </a:lnTo>
                <a:lnTo>
                  <a:pt x="324" y="15"/>
                </a:lnTo>
                <a:lnTo>
                  <a:pt x="344" y="13"/>
                </a:lnTo>
                <a:lnTo>
                  <a:pt x="406" y="7"/>
                </a:lnTo>
                <a:lnTo>
                  <a:pt x="451" y="3"/>
                </a:lnTo>
                <a:lnTo>
                  <a:pt x="481" y="1"/>
                </a:lnTo>
                <a:lnTo>
                  <a:pt x="502" y="1"/>
                </a:lnTo>
                <a:lnTo>
                  <a:pt x="541" y="0"/>
                </a:lnTo>
                <a:lnTo>
                  <a:pt x="556" y="1"/>
                </a:lnTo>
                <a:lnTo>
                  <a:pt x="604" y="4"/>
                </a:lnTo>
                <a:lnTo>
                  <a:pt x="629" y="5"/>
                </a:lnTo>
                <a:lnTo>
                  <a:pt x="638" y="6"/>
                </a:lnTo>
                <a:lnTo>
                  <a:pt x="647" y="7"/>
                </a:lnTo>
                <a:lnTo>
                  <a:pt x="654" y="9"/>
                </a:lnTo>
                <a:lnTo>
                  <a:pt x="669" y="12"/>
                </a:lnTo>
                <a:lnTo>
                  <a:pt x="676" y="14"/>
                </a:lnTo>
                <a:lnTo>
                  <a:pt x="683" y="15"/>
                </a:lnTo>
                <a:lnTo>
                  <a:pt x="688" y="17"/>
                </a:lnTo>
                <a:lnTo>
                  <a:pt x="703" y="23"/>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Tree>
    <p:extLst>
      <p:ext uri="{BB962C8B-B14F-4D97-AF65-F5344CB8AC3E}">
        <p14:creationId xmlns:p14="http://schemas.microsoft.com/office/powerpoint/2010/main" val="18552443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pPr eaLnBrk="1" hangingPunct="1"/>
            <a:endParaRPr lang="en-US" altLang="en-US" smtClean="0"/>
          </a:p>
        </p:txBody>
      </p:sp>
      <p:sp>
        <p:nvSpPr>
          <p:cNvPr id="126979" name="Rectangle 3"/>
          <p:cNvSpPr>
            <a:spLocks noGrp="1" noChangeArrowheads="1"/>
          </p:cNvSpPr>
          <p:nvPr>
            <p:ph type="body" idx="1"/>
          </p:nvPr>
        </p:nvSpPr>
        <p:spPr/>
        <p:txBody>
          <a:bodyPr/>
          <a:lstStyle/>
          <a:p>
            <a:pPr eaLnBrk="1" hangingPunct="1"/>
            <a:endParaRPr lang="en-US" altLang="en-US" smtClean="0"/>
          </a:p>
        </p:txBody>
      </p:sp>
      <p:pic>
        <p:nvPicPr>
          <p:cNvPr id="1269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81" name="Text Box 5"/>
          <p:cNvSpPr txBox="1">
            <a:spLocks noChangeArrowheads="1"/>
          </p:cNvSpPr>
          <p:nvPr/>
        </p:nvSpPr>
        <p:spPr bwMode="auto">
          <a:xfrm>
            <a:off x="6477000" y="304800"/>
            <a:ext cx="2438400" cy="585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1800">
                <a:solidFill>
                  <a:srgbClr val="FFFFFF"/>
                </a:solidFill>
                <a:cs typeface="Arial" charset="0"/>
              </a:rPr>
              <a:t>Macbeth tells his wife that before this night is over, a deed of dreadful note shall be done, but he doesn’t tell her exactly what it is.  He says, “Be innocent of the knowledge, dearest chuck” (a term of endearment) until it happens, at which point she’ll know it was his doing and she’ll applaud it.  This is the first time Macbeth isn’t completely open with his wife, who up until now has been his partner in crime.</a:t>
            </a:r>
          </a:p>
        </p:txBody>
      </p:sp>
      <p:sp>
        <p:nvSpPr>
          <p:cNvPr id="126982" name="SMARTPenAnnotation83"/>
          <p:cNvSpPr>
            <a:spLocks/>
          </p:cNvSpPr>
          <p:nvPr/>
        </p:nvSpPr>
        <p:spPr bwMode="auto">
          <a:xfrm>
            <a:off x="6599238" y="546100"/>
            <a:ext cx="1992312" cy="71438"/>
          </a:xfrm>
          <a:custGeom>
            <a:avLst/>
            <a:gdLst>
              <a:gd name="T0" fmla="*/ 0 w 1255"/>
              <a:gd name="T1" fmla="*/ 2147483647 h 45"/>
              <a:gd name="T2" fmla="*/ 0 w 1255"/>
              <a:gd name="T3" fmla="*/ 2147483647 h 45"/>
              <a:gd name="T4" fmla="*/ 2147483647 w 1255"/>
              <a:gd name="T5" fmla="*/ 2147483647 h 45"/>
              <a:gd name="T6" fmla="*/ 2147483647 w 1255"/>
              <a:gd name="T7" fmla="*/ 2147483647 h 45"/>
              <a:gd name="T8" fmla="*/ 2147483647 w 1255"/>
              <a:gd name="T9" fmla="*/ 2147483647 h 45"/>
              <a:gd name="T10" fmla="*/ 2147483647 w 1255"/>
              <a:gd name="T11" fmla="*/ 2147483647 h 45"/>
              <a:gd name="T12" fmla="*/ 2147483647 w 1255"/>
              <a:gd name="T13" fmla="*/ 2147483647 h 45"/>
              <a:gd name="T14" fmla="*/ 2147483647 w 1255"/>
              <a:gd name="T15" fmla="*/ 2147483647 h 45"/>
              <a:gd name="T16" fmla="*/ 2147483647 w 1255"/>
              <a:gd name="T17" fmla="*/ 2147483647 h 45"/>
              <a:gd name="T18" fmla="*/ 2147483647 w 1255"/>
              <a:gd name="T19" fmla="*/ 2147483647 h 45"/>
              <a:gd name="T20" fmla="*/ 2147483647 w 1255"/>
              <a:gd name="T21" fmla="*/ 2147483647 h 45"/>
              <a:gd name="T22" fmla="*/ 2147483647 w 1255"/>
              <a:gd name="T23" fmla="*/ 2147483647 h 45"/>
              <a:gd name="T24" fmla="*/ 2147483647 w 1255"/>
              <a:gd name="T25" fmla="*/ 2147483647 h 45"/>
              <a:gd name="T26" fmla="*/ 2147483647 w 1255"/>
              <a:gd name="T27" fmla="*/ 2147483647 h 45"/>
              <a:gd name="T28" fmla="*/ 2147483647 w 1255"/>
              <a:gd name="T29" fmla="*/ 2147483647 h 45"/>
              <a:gd name="T30" fmla="*/ 2147483647 w 1255"/>
              <a:gd name="T31" fmla="*/ 2147483647 h 45"/>
              <a:gd name="T32" fmla="*/ 2147483647 w 1255"/>
              <a:gd name="T33" fmla="*/ 2147483647 h 45"/>
              <a:gd name="T34" fmla="*/ 2147483647 w 1255"/>
              <a:gd name="T35" fmla="*/ 2147483647 h 45"/>
              <a:gd name="T36" fmla="*/ 2147483647 w 1255"/>
              <a:gd name="T37" fmla="*/ 2147483647 h 45"/>
              <a:gd name="T38" fmla="*/ 2147483647 w 1255"/>
              <a:gd name="T39" fmla="*/ 2147483647 h 45"/>
              <a:gd name="T40" fmla="*/ 2147483647 w 1255"/>
              <a:gd name="T41" fmla="*/ 2147483647 h 45"/>
              <a:gd name="T42" fmla="*/ 2147483647 w 1255"/>
              <a:gd name="T43" fmla="*/ 2147483647 h 45"/>
              <a:gd name="T44" fmla="*/ 2147483647 w 1255"/>
              <a:gd name="T45" fmla="*/ 2147483647 h 45"/>
              <a:gd name="T46" fmla="*/ 2147483647 w 1255"/>
              <a:gd name="T47" fmla="*/ 2147483647 h 45"/>
              <a:gd name="T48" fmla="*/ 2147483647 w 1255"/>
              <a:gd name="T49" fmla="*/ 2147483647 h 45"/>
              <a:gd name="T50" fmla="*/ 2147483647 w 1255"/>
              <a:gd name="T51" fmla="*/ 2147483647 h 45"/>
              <a:gd name="T52" fmla="*/ 2147483647 w 1255"/>
              <a:gd name="T53" fmla="*/ 2147483647 h 45"/>
              <a:gd name="T54" fmla="*/ 2147483647 w 1255"/>
              <a:gd name="T55" fmla="*/ 2147483647 h 45"/>
              <a:gd name="T56" fmla="*/ 2147483647 w 1255"/>
              <a:gd name="T57" fmla="*/ 2147483647 h 45"/>
              <a:gd name="T58" fmla="*/ 2147483647 w 1255"/>
              <a:gd name="T59" fmla="*/ 2147483647 h 45"/>
              <a:gd name="T60" fmla="*/ 2147483647 w 1255"/>
              <a:gd name="T61" fmla="*/ 0 h 45"/>
              <a:gd name="T62" fmla="*/ 2147483647 w 1255"/>
              <a:gd name="T63" fmla="*/ 2147483647 h 45"/>
              <a:gd name="T64" fmla="*/ 2147483647 w 1255"/>
              <a:gd name="T65" fmla="*/ 2147483647 h 45"/>
              <a:gd name="T66" fmla="*/ 2147483647 w 1255"/>
              <a:gd name="T67" fmla="*/ 2147483647 h 45"/>
              <a:gd name="T68" fmla="*/ 2147483647 w 1255"/>
              <a:gd name="T69" fmla="*/ 2147483647 h 45"/>
              <a:gd name="T70" fmla="*/ 2147483647 w 1255"/>
              <a:gd name="T71" fmla="*/ 2147483647 h 45"/>
              <a:gd name="T72" fmla="*/ 2147483647 w 1255"/>
              <a:gd name="T73" fmla="*/ 2147483647 h 45"/>
              <a:gd name="T74" fmla="*/ 2147483647 w 1255"/>
              <a:gd name="T75" fmla="*/ 2147483647 h 45"/>
              <a:gd name="T76" fmla="*/ 2147483647 w 1255"/>
              <a:gd name="T77" fmla="*/ 2147483647 h 4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55" h="45">
                <a:moveTo>
                  <a:pt x="0" y="44"/>
                </a:moveTo>
                <a:lnTo>
                  <a:pt x="0" y="41"/>
                </a:lnTo>
                <a:lnTo>
                  <a:pt x="1" y="40"/>
                </a:lnTo>
                <a:lnTo>
                  <a:pt x="2" y="40"/>
                </a:lnTo>
                <a:lnTo>
                  <a:pt x="3" y="39"/>
                </a:lnTo>
                <a:lnTo>
                  <a:pt x="14" y="38"/>
                </a:lnTo>
                <a:lnTo>
                  <a:pt x="17" y="37"/>
                </a:lnTo>
                <a:lnTo>
                  <a:pt x="21" y="36"/>
                </a:lnTo>
                <a:lnTo>
                  <a:pt x="24" y="35"/>
                </a:lnTo>
                <a:lnTo>
                  <a:pt x="32" y="33"/>
                </a:lnTo>
                <a:lnTo>
                  <a:pt x="42" y="32"/>
                </a:lnTo>
                <a:lnTo>
                  <a:pt x="45" y="31"/>
                </a:lnTo>
                <a:lnTo>
                  <a:pt x="49" y="30"/>
                </a:lnTo>
                <a:lnTo>
                  <a:pt x="54" y="29"/>
                </a:lnTo>
                <a:lnTo>
                  <a:pt x="75" y="28"/>
                </a:lnTo>
                <a:lnTo>
                  <a:pt x="100" y="27"/>
                </a:lnTo>
                <a:lnTo>
                  <a:pt x="236" y="27"/>
                </a:lnTo>
                <a:lnTo>
                  <a:pt x="300" y="24"/>
                </a:lnTo>
                <a:lnTo>
                  <a:pt x="374" y="20"/>
                </a:lnTo>
                <a:lnTo>
                  <a:pt x="440" y="16"/>
                </a:lnTo>
                <a:lnTo>
                  <a:pt x="495" y="12"/>
                </a:lnTo>
                <a:lnTo>
                  <a:pt x="540" y="10"/>
                </a:lnTo>
                <a:lnTo>
                  <a:pt x="579" y="8"/>
                </a:lnTo>
                <a:lnTo>
                  <a:pt x="600" y="7"/>
                </a:lnTo>
                <a:lnTo>
                  <a:pt x="665" y="5"/>
                </a:lnTo>
                <a:lnTo>
                  <a:pt x="738" y="5"/>
                </a:lnTo>
                <a:lnTo>
                  <a:pt x="750" y="4"/>
                </a:lnTo>
                <a:lnTo>
                  <a:pt x="763" y="3"/>
                </a:lnTo>
                <a:lnTo>
                  <a:pt x="775" y="2"/>
                </a:lnTo>
                <a:lnTo>
                  <a:pt x="786" y="1"/>
                </a:lnTo>
                <a:lnTo>
                  <a:pt x="809" y="0"/>
                </a:lnTo>
                <a:lnTo>
                  <a:pt x="1153" y="5"/>
                </a:lnTo>
                <a:lnTo>
                  <a:pt x="1170" y="5"/>
                </a:lnTo>
                <a:lnTo>
                  <a:pt x="1185" y="6"/>
                </a:lnTo>
                <a:lnTo>
                  <a:pt x="1216" y="9"/>
                </a:lnTo>
                <a:lnTo>
                  <a:pt x="1235" y="10"/>
                </a:lnTo>
                <a:lnTo>
                  <a:pt x="1238" y="11"/>
                </a:lnTo>
                <a:lnTo>
                  <a:pt x="1241" y="12"/>
                </a:lnTo>
                <a:lnTo>
                  <a:pt x="1254" y="16"/>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26983" name="SMARTPenAnnotation84"/>
          <p:cNvSpPr>
            <a:spLocks/>
          </p:cNvSpPr>
          <p:nvPr/>
        </p:nvSpPr>
        <p:spPr bwMode="auto">
          <a:xfrm>
            <a:off x="7062788" y="847725"/>
            <a:ext cx="1538287" cy="55563"/>
          </a:xfrm>
          <a:custGeom>
            <a:avLst/>
            <a:gdLst>
              <a:gd name="T0" fmla="*/ 0 w 969"/>
              <a:gd name="T1" fmla="*/ 2147483647 h 35"/>
              <a:gd name="T2" fmla="*/ 2147483647 w 969"/>
              <a:gd name="T3" fmla="*/ 2147483647 h 35"/>
              <a:gd name="T4" fmla="*/ 2147483647 w 969"/>
              <a:gd name="T5" fmla="*/ 2147483647 h 35"/>
              <a:gd name="T6" fmla="*/ 2147483647 w 969"/>
              <a:gd name="T7" fmla="*/ 2147483647 h 35"/>
              <a:gd name="T8" fmla="*/ 2147483647 w 969"/>
              <a:gd name="T9" fmla="*/ 0 h 35"/>
              <a:gd name="T10" fmla="*/ 2147483647 w 969"/>
              <a:gd name="T11" fmla="*/ 2147483647 h 35"/>
              <a:gd name="T12" fmla="*/ 2147483647 w 969"/>
              <a:gd name="T13" fmla="*/ 2147483647 h 35"/>
              <a:gd name="T14" fmla="*/ 2147483647 w 969"/>
              <a:gd name="T15" fmla="*/ 2147483647 h 35"/>
              <a:gd name="T16" fmla="*/ 2147483647 w 969"/>
              <a:gd name="T17" fmla="*/ 2147483647 h 35"/>
              <a:gd name="T18" fmla="*/ 2147483647 w 969"/>
              <a:gd name="T19" fmla="*/ 2147483647 h 35"/>
              <a:gd name="T20" fmla="*/ 2147483647 w 969"/>
              <a:gd name="T21" fmla="*/ 2147483647 h 35"/>
              <a:gd name="T22" fmla="*/ 2147483647 w 969"/>
              <a:gd name="T23" fmla="*/ 2147483647 h 35"/>
              <a:gd name="T24" fmla="*/ 2147483647 w 969"/>
              <a:gd name="T25" fmla="*/ 2147483647 h 35"/>
              <a:gd name="T26" fmla="*/ 2147483647 w 969"/>
              <a:gd name="T27" fmla="*/ 2147483647 h 35"/>
              <a:gd name="T28" fmla="*/ 2147483647 w 969"/>
              <a:gd name="T29" fmla="*/ 2147483647 h 35"/>
              <a:gd name="T30" fmla="*/ 2147483647 w 969"/>
              <a:gd name="T31" fmla="*/ 2147483647 h 35"/>
              <a:gd name="T32" fmla="*/ 2147483647 w 969"/>
              <a:gd name="T33" fmla="*/ 2147483647 h 35"/>
              <a:gd name="T34" fmla="*/ 2147483647 w 969"/>
              <a:gd name="T35" fmla="*/ 2147483647 h 35"/>
              <a:gd name="T36" fmla="*/ 2147483647 w 969"/>
              <a:gd name="T37" fmla="*/ 2147483647 h 35"/>
              <a:gd name="T38" fmla="*/ 2147483647 w 969"/>
              <a:gd name="T39" fmla="*/ 2147483647 h 35"/>
              <a:gd name="T40" fmla="*/ 2147483647 w 969"/>
              <a:gd name="T41" fmla="*/ 2147483647 h 35"/>
              <a:gd name="T42" fmla="*/ 2147483647 w 969"/>
              <a:gd name="T43" fmla="*/ 2147483647 h 35"/>
              <a:gd name="T44" fmla="*/ 2147483647 w 969"/>
              <a:gd name="T45" fmla="*/ 2147483647 h 35"/>
              <a:gd name="T46" fmla="*/ 2147483647 w 969"/>
              <a:gd name="T47" fmla="*/ 2147483647 h 35"/>
              <a:gd name="T48" fmla="*/ 2147483647 w 969"/>
              <a:gd name="T49" fmla="*/ 2147483647 h 35"/>
              <a:gd name="T50" fmla="*/ 2147483647 w 969"/>
              <a:gd name="T51" fmla="*/ 2147483647 h 35"/>
              <a:gd name="T52" fmla="*/ 2147483647 w 969"/>
              <a:gd name="T53" fmla="*/ 2147483647 h 35"/>
              <a:gd name="T54" fmla="*/ 2147483647 w 969"/>
              <a:gd name="T55" fmla="*/ 2147483647 h 35"/>
              <a:gd name="T56" fmla="*/ 2147483647 w 969"/>
              <a:gd name="T57" fmla="*/ 2147483647 h 35"/>
              <a:gd name="T58" fmla="*/ 2147483647 w 969"/>
              <a:gd name="T59" fmla="*/ 2147483647 h 35"/>
              <a:gd name="T60" fmla="*/ 2147483647 w 969"/>
              <a:gd name="T61" fmla="*/ 2147483647 h 35"/>
              <a:gd name="T62" fmla="*/ 2147483647 w 969"/>
              <a:gd name="T63" fmla="*/ 2147483647 h 35"/>
              <a:gd name="T64" fmla="*/ 2147483647 w 969"/>
              <a:gd name="T65" fmla="*/ 2147483647 h 35"/>
              <a:gd name="T66" fmla="*/ 2147483647 w 969"/>
              <a:gd name="T67" fmla="*/ 2147483647 h 35"/>
              <a:gd name="T68" fmla="*/ 2147483647 w 969"/>
              <a:gd name="T69" fmla="*/ 2147483647 h 35"/>
              <a:gd name="T70" fmla="*/ 2147483647 w 969"/>
              <a:gd name="T71" fmla="*/ 2147483647 h 35"/>
              <a:gd name="T72" fmla="*/ 2147483647 w 969"/>
              <a:gd name="T73" fmla="*/ 2147483647 h 3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69" h="35">
                <a:moveTo>
                  <a:pt x="0" y="6"/>
                </a:moveTo>
                <a:lnTo>
                  <a:pt x="6" y="3"/>
                </a:lnTo>
                <a:lnTo>
                  <a:pt x="9" y="2"/>
                </a:lnTo>
                <a:lnTo>
                  <a:pt x="13" y="1"/>
                </a:lnTo>
                <a:lnTo>
                  <a:pt x="28" y="0"/>
                </a:lnTo>
                <a:lnTo>
                  <a:pt x="32" y="1"/>
                </a:lnTo>
                <a:lnTo>
                  <a:pt x="38" y="2"/>
                </a:lnTo>
                <a:lnTo>
                  <a:pt x="44" y="3"/>
                </a:lnTo>
                <a:lnTo>
                  <a:pt x="51" y="4"/>
                </a:lnTo>
                <a:lnTo>
                  <a:pt x="68" y="5"/>
                </a:lnTo>
                <a:lnTo>
                  <a:pt x="96" y="6"/>
                </a:lnTo>
                <a:lnTo>
                  <a:pt x="283" y="7"/>
                </a:lnTo>
                <a:lnTo>
                  <a:pt x="451" y="11"/>
                </a:lnTo>
                <a:lnTo>
                  <a:pt x="506" y="12"/>
                </a:lnTo>
                <a:lnTo>
                  <a:pt x="515" y="12"/>
                </a:lnTo>
                <a:lnTo>
                  <a:pt x="524" y="13"/>
                </a:lnTo>
                <a:lnTo>
                  <a:pt x="533" y="15"/>
                </a:lnTo>
                <a:lnTo>
                  <a:pt x="542" y="15"/>
                </a:lnTo>
                <a:lnTo>
                  <a:pt x="561" y="16"/>
                </a:lnTo>
                <a:lnTo>
                  <a:pt x="589" y="17"/>
                </a:lnTo>
                <a:lnTo>
                  <a:pt x="775" y="17"/>
                </a:lnTo>
                <a:lnTo>
                  <a:pt x="784" y="18"/>
                </a:lnTo>
                <a:lnTo>
                  <a:pt x="792" y="19"/>
                </a:lnTo>
                <a:lnTo>
                  <a:pt x="800" y="20"/>
                </a:lnTo>
                <a:lnTo>
                  <a:pt x="808" y="21"/>
                </a:lnTo>
                <a:lnTo>
                  <a:pt x="823" y="22"/>
                </a:lnTo>
                <a:lnTo>
                  <a:pt x="846" y="23"/>
                </a:lnTo>
                <a:lnTo>
                  <a:pt x="883" y="23"/>
                </a:lnTo>
                <a:lnTo>
                  <a:pt x="894" y="23"/>
                </a:lnTo>
                <a:lnTo>
                  <a:pt x="902" y="25"/>
                </a:lnTo>
                <a:lnTo>
                  <a:pt x="909" y="26"/>
                </a:lnTo>
                <a:lnTo>
                  <a:pt x="918" y="27"/>
                </a:lnTo>
                <a:lnTo>
                  <a:pt x="937" y="28"/>
                </a:lnTo>
                <a:lnTo>
                  <a:pt x="954" y="28"/>
                </a:lnTo>
                <a:lnTo>
                  <a:pt x="957" y="29"/>
                </a:lnTo>
                <a:lnTo>
                  <a:pt x="960" y="30"/>
                </a:lnTo>
                <a:lnTo>
                  <a:pt x="968" y="34"/>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26984" name="SMARTPenAnnotation85"/>
          <p:cNvSpPr>
            <a:spLocks/>
          </p:cNvSpPr>
          <p:nvPr/>
        </p:nvSpPr>
        <p:spPr bwMode="auto">
          <a:xfrm>
            <a:off x="6527800" y="1089025"/>
            <a:ext cx="661988" cy="20638"/>
          </a:xfrm>
          <a:custGeom>
            <a:avLst/>
            <a:gdLst>
              <a:gd name="T0" fmla="*/ 0 w 417"/>
              <a:gd name="T1" fmla="*/ 0 h 13"/>
              <a:gd name="T2" fmla="*/ 2147483647 w 417"/>
              <a:gd name="T3" fmla="*/ 2147483647 h 13"/>
              <a:gd name="T4" fmla="*/ 2147483647 w 417"/>
              <a:gd name="T5" fmla="*/ 2147483647 h 13"/>
              <a:gd name="T6" fmla="*/ 2147483647 w 417"/>
              <a:gd name="T7" fmla="*/ 2147483647 h 13"/>
              <a:gd name="T8" fmla="*/ 2147483647 w 417"/>
              <a:gd name="T9" fmla="*/ 2147483647 h 13"/>
              <a:gd name="T10" fmla="*/ 2147483647 w 417"/>
              <a:gd name="T11" fmla="*/ 2147483647 h 13"/>
              <a:gd name="T12" fmla="*/ 2147483647 w 417"/>
              <a:gd name="T13" fmla="*/ 2147483647 h 13"/>
              <a:gd name="T14" fmla="*/ 2147483647 w 417"/>
              <a:gd name="T15" fmla="*/ 2147483647 h 13"/>
              <a:gd name="T16" fmla="*/ 2147483647 w 417"/>
              <a:gd name="T17" fmla="*/ 2147483647 h 13"/>
              <a:gd name="T18" fmla="*/ 2147483647 w 417"/>
              <a:gd name="T19" fmla="*/ 2147483647 h 13"/>
              <a:gd name="T20" fmla="*/ 2147483647 w 417"/>
              <a:gd name="T21" fmla="*/ 2147483647 h 13"/>
              <a:gd name="T22" fmla="*/ 2147483647 w 417"/>
              <a:gd name="T23" fmla="*/ 2147483647 h 13"/>
              <a:gd name="T24" fmla="*/ 2147483647 w 417"/>
              <a:gd name="T25" fmla="*/ 0 h 13"/>
              <a:gd name="T26" fmla="*/ 2147483647 w 417"/>
              <a:gd name="T27" fmla="*/ 0 h 13"/>
              <a:gd name="T28" fmla="*/ 2147483647 w 417"/>
              <a:gd name="T29" fmla="*/ 2147483647 h 13"/>
              <a:gd name="T30" fmla="*/ 2147483647 w 417"/>
              <a:gd name="T31" fmla="*/ 2147483647 h 13"/>
              <a:gd name="T32" fmla="*/ 2147483647 w 417"/>
              <a:gd name="T33" fmla="*/ 2147483647 h 13"/>
              <a:gd name="T34" fmla="*/ 2147483647 w 417"/>
              <a:gd name="T35" fmla="*/ 2147483647 h 13"/>
              <a:gd name="T36" fmla="*/ 2147483647 w 417"/>
              <a:gd name="T37" fmla="*/ 2147483647 h 13"/>
              <a:gd name="T38" fmla="*/ 2147483647 w 417"/>
              <a:gd name="T39" fmla="*/ 2147483647 h 13"/>
              <a:gd name="T40" fmla="*/ 2147483647 w 417"/>
              <a:gd name="T41" fmla="*/ 2147483647 h 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7" h="13">
                <a:moveTo>
                  <a:pt x="0" y="0"/>
                </a:moveTo>
                <a:lnTo>
                  <a:pt x="5" y="5"/>
                </a:lnTo>
                <a:lnTo>
                  <a:pt x="6" y="5"/>
                </a:lnTo>
                <a:lnTo>
                  <a:pt x="11" y="6"/>
                </a:lnTo>
                <a:lnTo>
                  <a:pt x="49" y="6"/>
                </a:lnTo>
                <a:lnTo>
                  <a:pt x="55" y="5"/>
                </a:lnTo>
                <a:lnTo>
                  <a:pt x="61" y="4"/>
                </a:lnTo>
                <a:lnTo>
                  <a:pt x="67" y="3"/>
                </a:lnTo>
                <a:lnTo>
                  <a:pt x="73" y="2"/>
                </a:lnTo>
                <a:lnTo>
                  <a:pt x="78" y="1"/>
                </a:lnTo>
                <a:lnTo>
                  <a:pt x="84" y="1"/>
                </a:lnTo>
                <a:lnTo>
                  <a:pt x="90" y="1"/>
                </a:lnTo>
                <a:lnTo>
                  <a:pt x="101" y="0"/>
                </a:lnTo>
                <a:lnTo>
                  <a:pt x="322" y="0"/>
                </a:lnTo>
                <a:lnTo>
                  <a:pt x="332" y="1"/>
                </a:lnTo>
                <a:lnTo>
                  <a:pt x="367" y="4"/>
                </a:lnTo>
                <a:lnTo>
                  <a:pt x="376" y="5"/>
                </a:lnTo>
                <a:lnTo>
                  <a:pt x="384" y="5"/>
                </a:lnTo>
                <a:lnTo>
                  <a:pt x="391" y="6"/>
                </a:lnTo>
                <a:lnTo>
                  <a:pt x="397" y="7"/>
                </a:lnTo>
                <a:lnTo>
                  <a:pt x="416" y="12"/>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26985" name="SMARTPenAnnotation86"/>
          <p:cNvSpPr>
            <a:spLocks/>
          </p:cNvSpPr>
          <p:nvPr/>
        </p:nvSpPr>
        <p:spPr bwMode="auto">
          <a:xfrm>
            <a:off x="7473950" y="1098550"/>
            <a:ext cx="1011238" cy="36513"/>
          </a:xfrm>
          <a:custGeom>
            <a:avLst/>
            <a:gdLst>
              <a:gd name="T0" fmla="*/ 0 w 637"/>
              <a:gd name="T1" fmla="*/ 2147483647 h 23"/>
              <a:gd name="T2" fmla="*/ 2147483647 w 637"/>
              <a:gd name="T3" fmla="*/ 2147483647 h 23"/>
              <a:gd name="T4" fmla="*/ 2147483647 w 637"/>
              <a:gd name="T5" fmla="*/ 2147483647 h 23"/>
              <a:gd name="T6" fmla="*/ 2147483647 w 637"/>
              <a:gd name="T7" fmla="*/ 2147483647 h 23"/>
              <a:gd name="T8" fmla="*/ 2147483647 w 637"/>
              <a:gd name="T9" fmla="*/ 2147483647 h 23"/>
              <a:gd name="T10" fmla="*/ 2147483647 w 637"/>
              <a:gd name="T11" fmla="*/ 2147483647 h 23"/>
              <a:gd name="T12" fmla="*/ 2147483647 w 637"/>
              <a:gd name="T13" fmla="*/ 2147483647 h 23"/>
              <a:gd name="T14" fmla="*/ 2147483647 w 637"/>
              <a:gd name="T15" fmla="*/ 2147483647 h 23"/>
              <a:gd name="T16" fmla="*/ 2147483647 w 637"/>
              <a:gd name="T17" fmla="*/ 2147483647 h 23"/>
              <a:gd name="T18" fmla="*/ 2147483647 w 637"/>
              <a:gd name="T19" fmla="*/ 2147483647 h 23"/>
              <a:gd name="T20" fmla="*/ 2147483647 w 637"/>
              <a:gd name="T21" fmla="*/ 2147483647 h 23"/>
              <a:gd name="T22" fmla="*/ 2147483647 w 637"/>
              <a:gd name="T23" fmla="*/ 2147483647 h 23"/>
              <a:gd name="T24" fmla="*/ 2147483647 w 637"/>
              <a:gd name="T25" fmla="*/ 2147483647 h 23"/>
              <a:gd name="T26" fmla="*/ 2147483647 w 637"/>
              <a:gd name="T27" fmla="*/ 2147483647 h 23"/>
              <a:gd name="T28" fmla="*/ 2147483647 w 637"/>
              <a:gd name="T29" fmla="*/ 2147483647 h 23"/>
              <a:gd name="T30" fmla="*/ 2147483647 w 637"/>
              <a:gd name="T31" fmla="*/ 2147483647 h 23"/>
              <a:gd name="T32" fmla="*/ 2147483647 w 637"/>
              <a:gd name="T33" fmla="*/ 2147483647 h 23"/>
              <a:gd name="T34" fmla="*/ 2147483647 w 637"/>
              <a:gd name="T35" fmla="*/ 2147483647 h 23"/>
              <a:gd name="T36" fmla="*/ 2147483647 w 637"/>
              <a:gd name="T37" fmla="*/ 2147483647 h 23"/>
              <a:gd name="T38" fmla="*/ 2147483647 w 637"/>
              <a:gd name="T39" fmla="*/ 2147483647 h 23"/>
              <a:gd name="T40" fmla="*/ 2147483647 w 637"/>
              <a:gd name="T41" fmla="*/ 2147483647 h 23"/>
              <a:gd name="T42" fmla="*/ 2147483647 w 637"/>
              <a:gd name="T43" fmla="*/ 2147483647 h 23"/>
              <a:gd name="T44" fmla="*/ 2147483647 w 637"/>
              <a:gd name="T45" fmla="*/ 2147483647 h 23"/>
              <a:gd name="T46" fmla="*/ 2147483647 w 637"/>
              <a:gd name="T47" fmla="*/ 2147483647 h 23"/>
              <a:gd name="T48" fmla="*/ 2147483647 w 637"/>
              <a:gd name="T49" fmla="*/ 2147483647 h 23"/>
              <a:gd name="T50" fmla="*/ 2147483647 w 637"/>
              <a:gd name="T51" fmla="*/ 0 h 23"/>
              <a:gd name="T52" fmla="*/ 2147483647 w 637"/>
              <a:gd name="T53" fmla="*/ 2147483647 h 23"/>
              <a:gd name="T54" fmla="*/ 2147483647 w 637"/>
              <a:gd name="T55" fmla="*/ 2147483647 h 23"/>
              <a:gd name="T56" fmla="*/ 2147483647 w 637"/>
              <a:gd name="T57" fmla="*/ 2147483647 h 23"/>
              <a:gd name="T58" fmla="*/ 2147483647 w 637"/>
              <a:gd name="T59" fmla="*/ 2147483647 h 23"/>
              <a:gd name="T60" fmla="*/ 2147483647 w 637"/>
              <a:gd name="T61" fmla="*/ 2147483647 h 23"/>
              <a:gd name="T62" fmla="*/ 2147483647 w 637"/>
              <a:gd name="T63" fmla="*/ 2147483647 h 23"/>
              <a:gd name="T64" fmla="*/ 2147483647 w 637"/>
              <a:gd name="T65" fmla="*/ 2147483647 h 23"/>
              <a:gd name="T66" fmla="*/ 2147483647 w 637"/>
              <a:gd name="T67" fmla="*/ 2147483647 h 23"/>
              <a:gd name="T68" fmla="*/ 2147483647 w 637"/>
              <a:gd name="T69" fmla="*/ 2147483647 h 23"/>
              <a:gd name="T70" fmla="*/ 2147483647 w 637"/>
              <a:gd name="T71" fmla="*/ 2147483647 h 23"/>
              <a:gd name="T72" fmla="*/ 2147483647 w 637"/>
              <a:gd name="T73" fmla="*/ 2147483647 h 23"/>
              <a:gd name="T74" fmla="*/ 2147483647 w 637"/>
              <a:gd name="T75" fmla="*/ 2147483647 h 2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37" h="23">
                <a:moveTo>
                  <a:pt x="0" y="6"/>
                </a:moveTo>
                <a:lnTo>
                  <a:pt x="13" y="6"/>
                </a:lnTo>
                <a:lnTo>
                  <a:pt x="15" y="6"/>
                </a:lnTo>
                <a:lnTo>
                  <a:pt x="17" y="7"/>
                </a:lnTo>
                <a:lnTo>
                  <a:pt x="19" y="8"/>
                </a:lnTo>
                <a:lnTo>
                  <a:pt x="21" y="9"/>
                </a:lnTo>
                <a:lnTo>
                  <a:pt x="24" y="10"/>
                </a:lnTo>
                <a:lnTo>
                  <a:pt x="30" y="11"/>
                </a:lnTo>
                <a:lnTo>
                  <a:pt x="35" y="11"/>
                </a:lnTo>
                <a:lnTo>
                  <a:pt x="40" y="12"/>
                </a:lnTo>
                <a:lnTo>
                  <a:pt x="53" y="14"/>
                </a:lnTo>
                <a:lnTo>
                  <a:pt x="59" y="15"/>
                </a:lnTo>
                <a:lnTo>
                  <a:pt x="64" y="16"/>
                </a:lnTo>
                <a:lnTo>
                  <a:pt x="76" y="16"/>
                </a:lnTo>
                <a:lnTo>
                  <a:pt x="85" y="15"/>
                </a:lnTo>
                <a:lnTo>
                  <a:pt x="94" y="14"/>
                </a:lnTo>
                <a:lnTo>
                  <a:pt x="104" y="13"/>
                </a:lnTo>
                <a:lnTo>
                  <a:pt x="114" y="12"/>
                </a:lnTo>
                <a:lnTo>
                  <a:pt x="125" y="12"/>
                </a:lnTo>
                <a:lnTo>
                  <a:pt x="137" y="11"/>
                </a:lnTo>
                <a:lnTo>
                  <a:pt x="175" y="7"/>
                </a:lnTo>
                <a:lnTo>
                  <a:pt x="184" y="7"/>
                </a:lnTo>
                <a:lnTo>
                  <a:pt x="192" y="6"/>
                </a:lnTo>
                <a:lnTo>
                  <a:pt x="258" y="2"/>
                </a:lnTo>
                <a:lnTo>
                  <a:pt x="282" y="1"/>
                </a:lnTo>
                <a:lnTo>
                  <a:pt x="348" y="0"/>
                </a:lnTo>
                <a:lnTo>
                  <a:pt x="373" y="1"/>
                </a:lnTo>
                <a:lnTo>
                  <a:pt x="465" y="5"/>
                </a:lnTo>
                <a:lnTo>
                  <a:pt x="479" y="6"/>
                </a:lnTo>
                <a:lnTo>
                  <a:pt x="521" y="9"/>
                </a:lnTo>
                <a:lnTo>
                  <a:pt x="540" y="10"/>
                </a:lnTo>
                <a:lnTo>
                  <a:pt x="550" y="11"/>
                </a:lnTo>
                <a:lnTo>
                  <a:pt x="583" y="15"/>
                </a:lnTo>
                <a:lnTo>
                  <a:pt x="591" y="15"/>
                </a:lnTo>
                <a:lnTo>
                  <a:pt x="598" y="16"/>
                </a:lnTo>
                <a:lnTo>
                  <a:pt x="606" y="17"/>
                </a:lnTo>
                <a:lnTo>
                  <a:pt x="613" y="18"/>
                </a:lnTo>
                <a:lnTo>
                  <a:pt x="636" y="22"/>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26986" name="SMARTPenAnnotation87"/>
          <p:cNvSpPr>
            <a:spLocks/>
          </p:cNvSpPr>
          <p:nvPr/>
        </p:nvSpPr>
        <p:spPr bwMode="auto">
          <a:xfrm>
            <a:off x="7966075" y="1374775"/>
            <a:ext cx="835025" cy="46038"/>
          </a:xfrm>
          <a:custGeom>
            <a:avLst/>
            <a:gdLst>
              <a:gd name="T0" fmla="*/ 0 w 526"/>
              <a:gd name="T1" fmla="*/ 2147483647 h 29"/>
              <a:gd name="T2" fmla="*/ 2147483647 w 526"/>
              <a:gd name="T3" fmla="*/ 2147483647 h 29"/>
              <a:gd name="T4" fmla="*/ 2147483647 w 526"/>
              <a:gd name="T5" fmla="*/ 2147483647 h 29"/>
              <a:gd name="T6" fmla="*/ 2147483647 w 526"/>
              <a:gd name="T7" fmla="*/ 2147483647 h 29"/>
              <a:gd name="T8" fmla="*/ 2147483647 w 526"/>
              <a:gd name="T9" fmla="*/ 2147483647 h 29"/>
              <a:gd name="T10" fmla="*/ 2147483647 w 526"/>
              <a:gd name="T11" fmla="*/ 2147483647 h 29"/>
              <a:gd name="T12" fmla="*/ 2147483647 w 526"/>
              <a:gd name="T13" fmla="*/ 2147483647 h 29"/>
              <a:gd name="T14" fmla="*/ 2147483647 w 526"/>
              <a:gd name="T15" fmla="*/ 2147483647 h 29"/>
              <a:gd name="T16" fmla="*/ 2147483647 w 526"/>
              <a:gd name="T17" fmla="*/ 2147483647 h 29"/>
              <a:gd name="T18" fmla="*/ 2147483647 w 526"/>
              <a:gd name="T19" fmla="*/ 2147483647 h 29"/>
              <a:gd name="T20" fmla="*/ 2147483647 w 526"/>
              <a:gd name="T21" fmla="*/ 0 h 29"/>
              <a:gd name="T22" fmla="*/ 2147483647 w 526"/>
              <a:gd name="T23" fmla="*/ 0 h 29"/>
              <a:gd name="T24" fmla="*/ 2147483647 w 526"/>
              <a:gd name="T25" fmla="*/ 2147483647 h 29"/>
              <a:gd name="T26" fmla="*/ 2147483647 w 526"/>
              <a:gd name="T27" fmla="*/ 2147483647 h 29"/>
              <a:gd name="T28" fmla="*/ 2147483647 w 526"/>
              <a:gd name="T29" fmla="*/ 2147483647 h 29"/>
              <a:gd name="T30" fmla="*/ 2147483647 w 526"/>
              <a:gd name="T31" fmla="*/ 2147483647 h 29"/>
              <a:gd name="T32" fmla="*/ 2147483647 w 526"/>
              <a:gd name="T33" fmla="*/ 2147483647 h 29"/>
              <a:gd name="T34" fmla="*/ 2147483647 w 526"/>
              <a:gd name="T35" fmla="*/ 2147483647 h 29"/>
              <a:gd name="T36" fmla="*/ 2147483647 w 526"/>
              <a:gd name="T37" fmla="*/ 2147483647 h 29"/>
              <a:gd name="T38" fmla="*/ 2147483647 w 526"/>
              <a:gd name="T39" fmla="*/ 2147483647 h 29"/>
              <a:gd name="T40" fmla="*/ 2147483647 w 526"/>
              <a:gd name="T41" fmla="*/ 2147483647 h 29"/>
              <a:gd name="T42" fmla="*/ 2147483647 w 526"/>
              <a:gd name="T43" fmla="*/ 2147483647 h 29"/>
              <a:gd name="T44" fmla="*/ 2147483647 w 526"/>
              <a:gd name="T45" fmla="*/ 2147483647 h 29"/>
              <a:gd name="T46" fmla="*/ 2147483647 w 526"/>
              <a:gd name="T47" fmla="*/ 2147483647 h 29"/>
              <a:gd name="T48" fmla="*/ 2147483647 w 526"/>
              <a:gd name="T49" fmla="*/ 2147483647 h 29"/>
              <a:gd name="T50" fmla="*/ 2147483647 w 526"/>
              <a:gd name="T51" fmla="*/ 2147483647 h 29"/>
              <a:gd name="T52" fmla="*/ 2147483647 w 526"/>
              <a:gd name="T53" fmla="*/ 2147483647 h 29"/>
              <a:gd name="T54" fmla="*/ 2147483647 w 526"/>
              <a:gd name="T55" fmla="*/ 2147483647 h 29"/>
              <a:gd name="T56" fmla="*/ 2147483647 w 526"/>
              <a:gd name="T57" fmla="*/ 2147483647 h 29"/>
              <a:gd name="T58" fmla="*/ 2147483647 w 526"/>
              <a:gd name="T59" fmla="*/ 2147483647 h 29"/>
              <a:gd name="T60" fmla="*/ 2147483647 w 526"/>
              <a:gd name="T61" fmla="*/ 2147483647 h 29"/>
              <a:gd name="T62" fmla="*/ 2147483647 w 526"/>
              <a:gd name="T63" fmla="*/ 2147483647 h 29"/>
              <a:gd name="T64" fmla="*/ 2147483647 w 526"/>
              <a:gd name="T65" fmla="*/ 2147483647 h 29"/>
              <a:gd name="T66" fmla="*/ 2147483647 w 526"/>
              <a:gd name="T67" fmla="*/ 2147483647 h 2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26" h="29">
                <a:moveTo>
                  <a:pt x="0" y="12"/>
                </a:moveTo>
                <a:lnTo>
                  <a:pt x="5" y="9"/>
                </a:lnTo>
                <a:lnTo>
                  <a:pt x="8" y="8"/>
                </a:lnTo>
                <a:lnTo>
                  <a:pt x="10" y="7"/>
                </a:lnTo>
                <a:lnTo>
                  <a:pt x="15" y="6"/>
                </a:lnTo>
                <a:lnTo>
                  <a:pt x="17" y="5"/>
                </a:lnTo>
                <a:lnTo>
                  <a:pt x="22" y="3"/>
                </a:lnTo>
                <a:lnTo>
                  <a:pt x="24" y="2"/>
                </a:lnTo>
                <a:lnTo>
                  <a:pt x="27" y="1"/>
                </a:lnTo>
                <a:lnTo>
                  <a:pt x="35" y="1"/>
                </a:lnTo>
                <a:lnTo>
                  <a:pt x="53" y="0"/>
                </a:lnTo>
                <a:lnTo>
                  <a:pt x="160" y="0"/>
                </a:lnTo>
                <a:lnTo>
                  <a:pt x="194" y="2"/>
                </a:lnTo>
                <a:lnTo>
                  <a:pt x="217" y="3"/>
                </a:lnTo>
                <a:lnTo>
                  <a:pt x="258" y="5"/>
                </a:lnTo>
                <a:lnTo>
                  <a:pt x="277" y="5"/>
                </a:lnTo>
                <a:lnTo>
                  <a:pt x="300" y="7"/>
                </a:lnTo>
                <a:lnTo>
                  <a:pt x="392" y="15"/>
                </a:lnTo>
                <a:lnTo>
                  <a:pt x="416" y="16"/>
                </a:lnTo>
                <a:lnTo>
                  <a:pt x="434" y="17"/>
                </a:lnTo>
                <a:lnTo>
                  <a:pt x="441" y="17"/>
                </a:lnTo>
                <a:lnTo>
                  <a:pt x="447" y="19"/>
                </a:lnTo>
                <a:lnTo>
                  <a:pt x="454" y="20"/>
                </a:lnTo>
                <a:lnTo>
                  <a:pt x="460" y="21"/>
                </a:lnTo>
                <a:lnTo>
                  <a:pt x="466" y="22"/>
                </a:lnTo>
                <a:lnTo>
                  <a:pt x="479" y="22"/>
                </a:lnTo>
                <a:lnTo>
                  <a:pt x="509" y="23"/>
                </a:lnTo>
                <a:lnTo>
                  <a:pt x="518" y="23"/>
                </a:lnTo>
                <a:lnTo>
                  <a:pt x="520" y="23"/>
                </a:lnTo>
                <a:lnTo>
                  <a:pt x="522" y="24"/>
                </a:lnTo>
                <a:lnTo>
                  <a:pt x="524" y="26"/>
                </a:lnTo>
                <a:lnTo>
                  <a:pt x="525" y="27"/>
                </a:lnTo>
                <a:lnTo>
                  <a:pt x="523" y="28"/>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26987" name="SMARTPenAnnotation88"/>
          <p:cNvSpPr>
            <a:spLocks/>
          </p:cNvSpPr>
          <p:nvPr/>
        </p:nvSpPr>
        <p:spPr bwMode="auto">
          <a:xfrm>
            <a:off x="6545263" y="1643063"/>
            <a:ext cx="600075" cy="38100"/>
          </a:xfrm>
          <a:custGeom>
            <a:avLst/>
            <a:gdLst>
              <a:gd name="T0" fmla="*/ 0 w 378"/>
              <a:gd name="T1" fmla="*/ 2147483647 h 24"/>
              <a:gd name="T2" fmla="*/ 2147483647 w 378"/>
              <a:gd name="T3" fmla="*/ 2147483647 h 24"/>
              <a:gd name="T4" fmla="*/ 2147483647 w 378"/>
              <a:gd name="T5" fmla="*/ 2147483647 h 24"/>
              <a:gd name="T6" fmla="*/ 2147483647 w 378"/>
              <a:gd name="T7" fmla="*/ 2147483647 h 24"/>
              <a:gd name="T8" fmla="*/ 2147483647 w 378"/>
              <a:gd name="T9" fmla="*/ 2147483647 h 24"/>
              <a:gd name="T10" fmla="*/ 2147483647 w 378"/>
              <a:gd name="T11" fmla="*/ 2147483647 h 24"/>
              <a:gd name="T12" fmla="*/ 2147483647 w 378"/>
              <a:gd name="T13" fmla="*/ 2147483647 h 24"/>
              <a:gd name="T14" fmla="*/ 2147483647 w 378"/>
              <a:gd name="T15" fmla="*/ 2147483647 h 24"/>
              <a:gd name="T16" fmla="*/ 2147483647 w 378"/>
              <a:gd name="T17" fmla="*/ 2147483647 h 24"/>
              <a:gd name="T18" fmla="*/ 2147483647 w 378"/>
              <a:gd name="T19" fmla="*/ 2147483647 h 24"/>
              <a:gd name="T20" fmla="*/ 2147483647 w 378"/>
              <a:gd name="T21" fmla="*/ 2147483647 h 24"/>
              <a:gd name="T22" fmla="*/ 2147483647 w 378"/>
              <a:gd name="T23" fmla="*/ 0 h 24"/>
              <a:gd name="T24" fmla="*/ 2147483647 w 378"/>
              <a:gd name="T25" fmla="*/ 0 h 24"/>
              <a:gd name="T26" fmla="*/ 2147483647 w 378"/>
              <a:gd name="T27" fmla="*/ 2147483647 h 24"/>
              <a:gd name="T28" fmla="*/ 2147483647 w 378"/>
              <a:gd name="T29" fmla="*/ 2147483647 h 24"/>
              <a:gd name="T30" fmla="*/ 2147483647 w 378"/>
              <a:gd name="T31" fmla="*/ 2147483647 h 24"/>
              <a:gd name="T32" fmla="*/ 2147483647 w 378"/>
              <a:gd name="T33" fmla="*/ 2147483647 h 24"/>
              <a:gd name="T34" fmla="*/ 2147483647 w 378"/>
              <a:gd name="T35" fmla="*/ 2147483647 h 24"/>
              <a:gd name="T36" fmla="*/ 2147483647 w 378"/>
              <a:gd name="T37" fmla="*/ 2147483647 h 24"/>
              <a:gd name="T38" fmla="*/ 2147483647 w 378"/>
              <a:gd name="T39" fmla="*/ 2147483647 h 24"/>
              <a:gd name="T40" fmla="*/ 2147483647 w 378"/>
              <a:gd name="T41" fmla="*/ 2147483647 h 24"/>
              <a:gd name="T42" fmla="*/ 2147483647 w 378"/>
              <a:gd name="T43" fmla="*/ 2147483647 h 24"/>
              <a:gd name="T44" fmla="*/ 2147483647 w 378"/>
              <a:gd name="T45" fmla="*/ 2147483647 h 24"/>
              <a:gd name="T46" fmla="*/ 2147483647 w 378"/>
              <a:gd name="T47" fmla="*/ 2147483647 h 24"/>
              <a:gd name="T48" fmla="*/ 2147483647 w 378"/>
              <a:gd name="T49" fmla="*/ 2147483647 h 24"/>
              <a:gd name="T50" fmla="*/ 2147483647 w 378"/>
              <a:gd name="T51" fmla="*/ 2147483647 h 24"/>
              <a:gd name="T52" fmla="*/ 2147483647 w 378"/>
              <a:gd name="T53" fmla="*/ 2147483647 h 24"/>
              <a:gd name="T54" fmla="*/ 2147483647 w 378"/>
              <a:gd name="T55" fmla="*/ 2147483647 h 24"/>
              <a:gd name="T56" fmla="*/ 2147483647 w 378"/>
              <a:gd name="T57" fmla="*/ 2147483647 h 24"/>
              <a:gd name="T58" fmla="*/ 2147483647 w 378"/>
              <a:gd name="T59" fmla="*/ 2147483647 h 2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78" h="24">
                <a:moveTo>
                  <a:pt x="0" y="11"/>
                </a:moveTo>
                <a:lnTo>
                  <a:pt x="33" y="11"/>
                </a:lnTo>
                <a:lnTo>
                  <a:pt x="36" y="11"/>
                </a:lnTo>
                <a:lnTo>
                  <a:pt x="40" y="10"/>
                </a:lnTo>
                <a:lnTo>
                  <a:pt x="44" y="8"/>
                </a:lnTo>
                <a:lnTo>
                  <a:pt x="52" y="7"/>
                </a:lnTo>
                <a:lnTo>
                  <a:pt x="64" y="7"/>
                </a:lnTo>
                <a:lnTo>
                  <a:pt x="78" y="6"/>
                </a:lnTo>
                <a:lnTo>
                  <a:pt x="116" y="4"/>
                </a:lnTo>
                <a:lnTo>
                  <a:pt x="153" y="2"/>
                </a:lnTo>
                <a:lnTo>
                  <a:pt x="176" y="1"/>
                </a:lnTo>
                <a:lnTo>
                  <a:pt x="200" y="0"/>
                </a:lnTo>
                <a:lnTo>
                  <a:pt x="241" y="0"/>
                </a:lnTo>
                <a:lnTo>
                  <a:pt x="249" y="1"/>
                </a:lnTo>
                <a:lnTo>
                  <a:pt x="256" y="2"/>
                </a:lnTo>
                <a:lnTo>
                  <a:pt x="263" y="3"/>
                </a:lnTo>
                <a:lnTo>
                  <a:pt x="271" y="4"/>
                </a:lnTo>
                <a:lnTo>
                  <a:pt x="280" y="4"/>
                </a:lnTo>
                <a:lnTo>
                  <a:pt x="290" y="5"/>
                </a:lnTo>
                <a:lnTo>
                  <a:pt x="298" y="6"/>
                </a:lnTo>
                <a:lnTo>
                  <a:pt x="304" y="7"/>
                </a:lnTo>
                <a:lnTo>
                  <a:pt x="310" y="8"/>
                </a:lnTo>
                <a:lnTo>
                  <a:pt x="317" y="10"/>
                </a:lnTo>
                <a:lnTo>
                  <a:pt x="335" y="13"/>
                </a:lnTo>
                <a:lnTo>
                  <a:pt x="342" y="15"/>
                </a:lnTo>
                <a:lnTo>
                  <a:pt x="348" y="15"/>
                </a:lnTo>
                <a:lnTo>
                  <a:pt x="352" y="16"/>
                </a:lnTo>
                <a:lnTo>
                  <a:pt x="356" y="17"/>
                </a:lnTo>
                <a:lnTo>
                  <a:pt x="360" y="18"/>
                </a:lnTo>
                <a:lnTo>
                  <a:pt x="377" y="23"/>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26988" name="SMARTPenAnnotation89"/>
          <p:cNvSpPr>
            <a:spLocks/>
          </p:cNvSpPr>
          <p:nvPr/>
        </p:nvSpPr>
        <p:spPr bwMode="auto">
          <a:xfrm>
            <a:off x="6545263" y="1412875"/>
            <a:ext cx="804862" cy="53975"/>
          </a:xfrm>
          <a:custGeom>
            <a:avLst/>
            <a:gdLst>
              <a:gd name="T0" fmla="*/ 0 w 507"/>
              <a:gd name="T1" fmla="*/ 2147483647 h 34"/>
              <a:gd name="T2" fmla="*/ 2147483647 w 507"/>
              <a:gd name="T3" fmla="*/ 2147483647 h 34"/>
              <a:gd name="T4" fmla="*/ 2147483647 w 507"/>
              <a:gd name="T5" fmla="*/ 2147483647 h 34"/>
              <a:gd name="T6" fmla="*/ 2147483647 w 507"/>
              <a:gd name="T7" fmla="*/ 0 h 34"/>
              <a:gd name="T8" fmla="*/ 2147483647 w 507"/>
              <a:gd name="T9" fmla="*/ 0 h 34"/>
              <a:gd name="T10" fmla="*/ 2147483647 w 507"/>
              <a:gd name="T11" fmla="*/ 2147483647 h 34"/>
              <a:gd name="T12" fmla="*/ 2147483647 w 507"/>
              <a:gd name="T13" fmla="*/ 2147483647 h 34"/>
              <a:gd name="T14" fmla="*/ 2147483647 w 507"/>
              <a:gd name="T15" fmla="*/ 2147483647 h 34"/>
              <a:gd name="T16" fmla="*/ 2147483647 w 507"/>
              <a:gd name="T17" fmla="*/ 2147483647 h 34"/>
              <a:gd name="T18" fmla="*/ 2147483647 w 507"/>
              <a:gd name="T19" fmla="*/ 2147483647 h 34"/>
              <a:gd name="T20" fmla="*/ 2147483647 w 507"/>
              <a:gd name="T21" fmla="*/ 2147483647 h 34"/>
              <a:gd name="T22" fmla="*/ 2147483647 w 507"/>
              <a:gd name="T23" fmla="*/ 2147483647 h 34"/>
              <a:gd name="T24" fmla="*/ 2147483647 w 507"/>
              <a:gd name="T25" fmla="*/ 2147483647 h 34"/>
              <a:gd name="T26" fmla="*/ 2147483647 w 507"/>
              <a:gd name="T27" fmla="*/ 2147483647 h 34"/>
              <a:gd name="T28" fmla="*/ 2147483647 w 507"/>
              <a:gd name="T29" fmla="*/ 2147483647 h 34"/>
              <a:gd name="T30" fmla="*/ 2147483647 w 507"/>
              <a:gd name="T31" fmla="*/ 2147483647 h 34"/>
              <a:gd name="T32" fmla="*/ 2147483647 w 507"/>
              <a:gd name="T33" fmla="*/ 2147483647 h 34"/>
              <a:gd name="T34" fmla="*/ 2147483647 w 507"/>
              <a:gd name="T35" fmla="*/ 2147483647 h 34"/>
              <a:gd name="T36" fmla="*/ 2147483647 w 507"/>
              <a:gd name="T37" fmla="*/ 2147483647 h 34"/>
              <a:gd name="T38" fmla="*/ 2147483647 w 507"/>
              <a:gd name="T39" fmla="*/ 2147483647 h 34"/>
              <a:gd name="T40" fmla="*/ 2147483647 w 507"/>
              <a:gd name="T41" fmla="*/ 2147483647 h 34"/>
              <a:gd name="T42" fmla="*/ 2147483647 w 507"/>
              <a:gd name="T43" fmla="*/ 2147483647 h 34"/>
              <a:gd name="T44" fmla="*/ 2147483647 w 507"/>
              <a:gd name="T45" fmla="*/ 2147483647 h 34"/>
              <a:gd name="T46" fmla="*/ 2147483647 w 507"/>
              <a:gd name="T47" fmla="*/ 2147483647 h 34"/>
              <a:gd name="T48" fmla="*/ 2147483647 w 507"/>
              <a:gd name="T49" fmla="*/ 2147483647 h 34"/>
              <a:gd name="T50" fmla="*/ 2147483647 w 507"/>
              <a:gd name="T51" fmla="*/ 2147483647 h 34"/>
              <a:gd name="T52" fmla="*/ 2147483647 w 507"/>
              <a:gd name="T53" fmla="*/ 2147483647 h 34"/>
              <a:gd name="T54" fmla="*/ 2147483647 w 507"/>
              <a:gd name="T55" fmla="*/ 2147483647 h 34"/>
              <a:gd name="T56" fmla="*/ 2147483647 w 507"/>
              <a:gd name="T57" fmla="*/ 2147483647 h 34"/>
              <a:gd name="T58" fmla="*/ 2147483647 w 507"/>
              <a:gd name="T59" fmla="*/ 2147483647 h 34"/>
              <a:gd name="T60" fmla="*/ 2147483647 w 507"/>
              <a:gd name="T61" fmla="*/ 2147483647 h 34"/>
              <a:gd name="T62" fmla="*/ 2147483647 w 507"/>
              <a:gd name="T63" fmla="*/ 2147483647 h 34"/>
              <a:gd name="T64" fmla="*/ 2147483647 w 507"/>
              <a:gd name="T65" fmla="*/ 2147483647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07" h="34">
                <a:moveTo>
                  <a:pt x="0" y="4"/>
                </a:moveTo>
                <a:lnTo>
                  <a:pt x="9" y="1"/>
                </a:lnTo>
                <a:lnTo>
                  <a:pt x="13" y="1"/>
                </a:lnTo>
                <a:lnTo>
                  <a:pt x="21" y="0"/>
                </a:lnTo>
                <a:lnTo>
                  <a:pt x="24" y="0"/>
                </a:lnTo>
                <a:lnTo>
                  <a:pt x="27" y="1"/>
                </a:lnTo>
                <a:lnTo>
                  <a:pt x="29" y="2"/>
                </a:lnTo>
                <a:lnTo>
                  <a:pt x="32" y="3"/>
                </a:lnTo>
                <a:lnTo>
                  <a:pt x="38" y="4"/>
                </a:lnTo>
                <a:lnTo>
                  <a:pt x="52" y="4"/>
                </a:lnTo>
                <a:lnTo>
                  <a:pt x="68" y="4"/>
                </a:lnTo>
                <a:lnTo>
                  <a:pt x="75" y="5"/>
                </a:lnTo>
                <a:lnTo>
                  <a:pt x="84" y="6"/>
                </a:lnTo>
                <a:lnTo>
                  <a:pt x="94" y="7"/>
                </a:lnTo>
                <a:lnTo>
                  <a:pt x="101" y="8"/>
                </a:lnTo>
                <a:lnTo>
                  <a:pt x="113" y="9"/>
                </a:lnTo>
                <a:lnTo>
                  <a:pt x="126" y="10"/>
                </a:lnTo>
                <a:lnTo>
                  <a:pt x="160" y="10"/>
                </a:lnTo>
                <a:lnTo>
                  <a:pt x="169" y="11"/>
                </a:lnTo>
                <a:lnTo>
                  <a:pt x="178" y="12"/>
                </a:lnTo>
                <a:lnTo>
                  <a:pt x="186" y="13"/>
                </a:lnTo>
                <a:lnTo>
                  <a:pt x="201" y="14"/>
                </a:lnTo>
                <a:lnTo>
                  <a:pt x="243" y="15"/>
                </a:lnTo>
                <a:lnTo>
                  <a:pt x="339" y="16"/>
                </a:lnTo>
                <a:lnTo>
                  <a:pt x="362" y="16"/>
                </a:lnTo>
                <a:lnTo>
                  <a:pt x="374" y="16"/>
                </a:lnTo>
                <a:lnTo>
                  <a:pt x="418" y="19"/>
                </a:lnTo>
                <a:lnTo>
                  <a:pt x="438" y="20"/>
                </a:lnTo>
                <a:lnTo>
                  <a:pt x="454" y="21"/>
                </a:lnTo>
                <a:lnTo>
                  <a:pt x="462" y="21"/>
                </a:lnTo>
                <a:lnTo>
                  <a:pt x="471" y="22"/>
                </a:lnTo>
                <a:lnTo>
                  <a:pt x="480" y="23"/>
                </a:lnTo>
                <a:lnTo>
                  <a:pt x="506" y="33"/>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26989" name="SMARTPenAnnotation90"/>
          <p:cNvSpPr>
            <a:spLocks/>
          </p:cNvSpPr>
          <p:nvPr/>
        </p:nvSpPr>
        <p:spPr bwMode="auto">
          <a:xfrm>
            <a:off x="7616825" y="1660525"/>
            <a:ext cx="1082675" cy="73025"/>
          </a:xfrm>
          <a:custGeom>
            <a:avLst/>
            <a:gdLst>
              <a:gd name="T0" fmla="*/ 0 w 682"/>
              <a:gd name="T1" fmla="*/ 0 h 46"/>
              <a:gd name="T2" fmla="*/ 2147483647 w 682"/>
              <a:gd name="T3" fmla="*/ 0 h 46"/>
              <a:gd name="T4" fmla="*/ 2147483647 w 682"/>
              <a:gd name="T5" fmla="*/ 2147483647 h 46"/>
              <a:gd name="T6" fmla="*/ 2147483647 w 682"/>
              <a:gd name="T7" fmla="*/ 2147483647 h 46"/>
              <a:gd name="T8" fmla="*/ 2147483647 w 682"/>
              <a:gd name="T9" fmla="*/ 2147483647 h 46"/>
              <a:gd name="T10" fmla="*/ 2147483647 w 682"/>
              <a:gd name="T11" fmla="*/ 2147483647 h 46"/>
              <a:gd name="T12" fmla="*/ 2147483647 w 682"/>
              <a:gd name="T13" fmla="*/ 2147483647 h 46"/>
              <a:gd name="T14" fmla="*/ 2147483647 w 682"/>
              <a:gd name="T15" fmla="*/ 2147483647 h 46"/>
              <a:gd name="T16" fmla="*/ 2147483647 w 682"/>
              <a:gd name="T17" fmla="*/ 2147483647 h 46"/>
              <a:gd name="T18" fmla="*/ 2147483647 w 682"/>
              <a:gd name="T19" fmla="*/ 2147483647 h 46"/>
              <a:gd name="T20" fmla="*/ 2147483647 w 682"/>
              <a:gd name="T21" fmla="*/ 2147483647 h 46"/>
              <a:gd name="T22" fmla="*/ 2147483647 w 682"/>
              <a:gd name="T23" fmla="*/ 2147483647 h 46"/>
              <a:gd name="T24" fmla="*/ 2147483647 w 682"/>
              <a:gd name="T25" fmla="*/ 2147483647 h 46"/>
              <a:gd name="T26" fmla="*/ 2147483647 w 682"/>
              <a:gd name="T27" fmla="*/ 2147483647 h 46"/>
              <a:gd name="T28" fmla="*/ 2147483647 w 682"/>
              <a:gd name="T29" fmla="*/ 2147483647 h 46"/>
              <a:gd name="T30" fmla="*/ 2147483647 w 682"/>
              <a:gd name="T31" fmla="*/ 2147483647 h 46"/>
              <a:gd name="T32" fmla="*/ 2147483647 w 682"/>
              <a:gd name="T33" fmla="*/ 2147483647 h 46"/>
              <a:gd name="T34" fmla="*/ 2147483647 w 682"/>
              <a:gd name="T35" fmla="*/ 2147483647 h 46"/>
              <a:gd name="T36" fmla="*/ 2147483647 w 682"/>
              <a:gd name="T37" fmla="*/ 2147483647 h 46"/>
              <a:gd name="T38" fmla="*/ 2147483647 w 682"/>
              <a:gd name="T39" fmla="*/ 2147483647 h 46"/>
              <a:gd name="T40" fmla="*/ 2147483647 w 682"/>
              <a:gd name="T41" fmla="*/ 2147483647 h 46"/>
              <a:gd name="T42" fmla="*/ 2147483647 w 682"/>
              <a:gd name="T43" fmla="*/ 2147483647 h 46"/>
              <a:gd name="T44" fmla="*/ 2147483647 w 682"/>
              <a:gd name="T45" fmla="*/ 2147483647 h 46"/>
              <a:gd name="T46" fmla="*/ 2147483647 w 682"/>
              <a:gd name="T47" fmla="*/ 2147483647 h 46"/>
              <a:gd name="T48" fmla="*/ 2147483647 w 682"/>
              <a:gd name="T49" fmla="*/ 2147483647 h 46"/>
              <a:gd name="T50" fmla="*/ 2147483647 w 682"/>
              <a:gd name="T51" fmla="*/ 2147483647 h 46"/>
              <a:gd name="T52" fmla="*/ 2147483647 w 682"/>
              <a:gd name="T53" fmla="*/ 2147483647 h 46"/>
              <a:gd name="T54" fmla="*/ 2147483647 w 682"/>
              <a:gd name="T55" fmla="*/ 2147483647 h 46"/>
              <a:gd name="T56" fmla="*/ 2147483647 w 682"/>
              <a:gd name="T57" fmla="*/ 2147483647 h 46"/>
              <a:gd name="T58" fmla="*/ 2147483647 w 682"/>
              <a:gd name="T59" fmla="*/ 2147483647 h 46"/>
              <a:gd name="T60" fmla="*/ 2147483647 w 682"/>
              <a:gd name="T61" fmla="*/ 2147483647 h 46"/>
              <a:gd name="T62" fmla="*/ 2147483647 w 682"/>
              <a:gd name="T63" fmla="*/ 2147483647 h 46"/>
              <a:gd name="T64" fmla="*/ 2147483647 w 682"/>
              <a:gd name="T65" fmla="*/ 2147483647 h 46"/>
              <a:gd name="T66" fmla="*/ 2147483647 w 682"/>
              <a:gd name="T67" fmla="*/ 2147483647 h 46"/>
              <a:gd name="T68" fmla="*/ 2147483647 w 682"/>
              <a:gd name="T69" fmla="*/ 2147483647 h 46"/>
              <a:gd name="T70" fmla="*/ 2147483647 w 682"/>
              <a:gd name="T71" fmla="*/ 2147483647 h 46"/>
              <a:gd name="T72" fmla="*/ 2147483647 w 682"/>
              <a:gd name="T73" fmla="*/ 2147483647 h 46"/>
              <a:gd name="T74" fmla="*/ 2147483647 w 682"/>
              <a:gd name="T75" fmla="*/ 2147483647 h 46"/>
              <a:gd name="T76" fmla="*/ 2147483647 w 682"/>
              <a:gd name="T77" fmla="*/ 2147483647 h 46"/>
              <a:gd name="T78" fmla="*/ 2147483647 w 682"/>
              <a:gd name="T79" fmla="*/ 2147483647 h 46"/>
              <a:gd name="T80" fmla="*/ 2147483647 w 682"/>
              <a:gd name="T81" fmla="*/ 2147483647 h 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82" h="46">
                <a:moveTo>
                  <a:pt x="0" y="0"/>
                </a:moveTo>
                <a:lnTo>
                  <a:pt x="27" y="0"/>
                </a:lnTo>
                <a:lnTo>
                  <a:pt x="31" y="1"/>
                </a:lnTo>
                <a:lnTo>
                  <a:pt x="36" y="2"/>
                </a:lnTo>
                <a:lnTo>
                  <a:pt x="41" y="3"/>
                </a:lnTo>
                <a:lnTo>
                  <a:pt x="47" y="4"/>
                </a:lnTo>
                <a:lnTo>
                  <a:pt x="63" y="5"/>
                </a:lnTo>
                <a:lnTo>
                  <a:pt x="83" y="6"/>
                </a:lnTo>
                <a:lnTo>
                  <a:pt x="104" y="6"/>
                </a:lnTo>
                <a:lnTo>
                  <a:pt x="111" y="6"/>
                </a:lnTo>
                <a:lnTo>
                  <a:pt x="119" y="8"/>
                </a:lnTo>
                <a:lnTo>
                  <a:pt x="126" y="9"/>
                </a:lnTo>
                <a:lnTo>
                  <a:pt x="140" y="10"/>
                </a:lnTo>
                <a:lnTo>
                  <a:pt x="181" y="11"/>
                </a:lnTo>
                <a:lnTo>
                  <a:pt x="198" y="12"/>
                </a:lnTo>
                <a:lnTo>
                  <a:pt x="212" y="13"/>
                </a:lnTo>
                <a:lnTo>
                  <a:pt x="224" y="14"/>
                </a:lnTo>
                <a:lnTo>
                  <a:pt x="235" y="15"/>
                </a:lnTo>
                <a:lnTo>
                  <a:pt x="256" y="16"/>
                </a:lnTo>
                <a:lnTo>
                  <a:pt x="323" y="18"/>
                </a:lnTo>
                <a:lnTo>
                  <a:pt x="441" y="22"/>
                </a:lnTo>
                <a:lnTo>
                  <a:pt x="455" y="23"/>
                </a:lnTo>
                <a:lnTo>
                  <a:pt x="467" y="24"/>
                </a:lnTo>
                <a:lnTo>
                  <a:pt x="478" y="25"/>
                </a:lnTo>
                <a:lnTo>
                  <a:pt x="514" y="29"/>
                </a:lnTo>
                <a:lnTo>
                  <a:pt x="553" y="32"/>
                </a:lnTo>
                <a:lnTo>
                  <a:pt x="579" y="33"/>
                </a:lnTo>
                <a:lnTo>
                  <a:pt x="597" y="34"/>
                </a:lnTo>
                <a:lnTo>
                  <a:pt x="611" y="34"/>
                </a:lnTo>
                <a:lnTo>
                  <a:pt x="617" y="36"/>
                </a:lnTo>
                <a:lnTo>
                  <a:pt x="623" y="37"/>
                </a:lnTo>
                <a:lnTo>
                  <a:pt x="629" y="38"/>
                </a:lnTo>
                <a:lnTo>
                  <a:pt x="646" y="39"/>
                </a:lnTo>
                <a:lnTo>
                  <a:pt x="665" y="40"/>
                </a:lnTo>
                <a:lnTo>
                  <a:pt x="670" y="40"/>
                </a:lnTo>
                <a:lnTo>
                  <a:pt x="672" y="40"/>
                </a:lnTo>
                <a:lnTo>
                  <a:pt x="673" y="41"/>
                </a:lnTo>
                <a:lnTo>
                  <a:pt x="674" y="43"/>
                </a:lnTo>
                <a:lnTo>
                  <a:pt x="675" y="43"/>
                </a:lnTo>
                <a:lnTo>
                  <a:pt x="676" y="44"/>
                </a:lnTo>
                <a:lnTo>
                  <a:pt x="681" y="45"/>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26990" name="SMARTPenAnnotation91"/>
          <p:cNvSpPr>
            <a:spLocks/>
          </p:cNvSpPr>
          <p:nvPr/>
        </p:nvSpPr>
        <p:spPr bwMode="auto">
          <a:xfrm>
            <a:off x="6438900" y="1911350"/>
            <a:ext cx="814388" cy="46038"/>
          </a:xfrm>
          <a:custGeom>
            <a:avLst/>
            <a:gdLst>
              <a:gd name="T0" fmla="*/ 0 w 513"/>
              <a:gd name="T1" fmla="*/ 0 h 29"/>
              <a:gd name="T2" fmla="*/ 2147483647 w 513"/>
              <a:gd name="T3" fmla="*/ 2147483647 h 29"/>
              <a:gd name="T4" fmla="*/ 2147483647 w 513"/>
              <a:gd name="T5" fmla="*/ 2147483647 h 29"/>
              <a:gd name="T6" fmla="*/ 2147483647 w 513"/>
              <a:gd name="T7" fmla="*/ 2147483647 h 29"/>
              <a:gd name="T8" fmla="*/ 2147483647 w 513"/>
              <a:gd name="T9" fmla="*/ 2147483647 h 29"/>
              <a:gd name="T10" fmla="*/ 2147483647 w 513"/>
              <a:gd name="T11" fmla="*/ 2147483647 h 29"/>
              <a:gd name="T12" fmla="*/ 2147483647 w 513"/>
              <a:gd name="T13" fmla="*/ 2147483647 h 29"/>
              <a:gd name="T14" fmla="*/ 2147483647 w 513"/>
              <a:gd name="T15" fmla="*/ 2147483647 h 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3" h="29">
                <a:moveTo>
                  <a:pt x="0" y="0"/>
                </a:moveTo>
                <a:lnTo>
                  <a:pt x="21" y="3"/>
                </a:lnTo>
                <a:lnTo>
                  <a:pt x="36" y="4"/>
                </a:lnTo>
                <a:lnTo>
                  <a:pt x="78" y="8"/>
                </a:lnTo>
                <a:lnTo>
                  <a:pt x="110" y="9"/>
                </a:lnTo>
                <a:lnTo>
                  <a:pt x="329" y="14"/>
                </a:lnTo>
                <a:lnTo>
                  <a:pt x="407" y="17"/>
                </a:lnTo>
                <a:lnTo>
                  <a:pt x="512" y="28"/>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26991" name="SMARTPenAnnotation92"/>
          <p:cNvSpPr>
            <a:spLocks/>
          </p:cNvSpPr>
          <p:nvPr/>
        </p:nvSpPr>
        <p:spPr bwMode="auto">
          <a:xfrm>
            <a:off x="8296275" y="4483100"/>
            <a:ext cx="447675" cy="117475"/>
          </a:xfrm>
          <a:custGeom>
            <a:avLst/>
            <a:gdLst>
              <a:gd name="T0" fmla="*/ 0 w 282"/>
              <a:gd name="T1" fmla="*/ 0 h 74"/>
              <a:gd name="T2" fmla="*/ 2147483647 w 282"/>
              <a:gd name="T3" fmla="*/ 2147483647 h 74"/>
              <a:gd name="T4" fmla="*/ 2147483647 w 282"/>
              <a:gd name="T5" fmla="*/ 2147483647 h 74"/>
              <a:gd name="T6" fmla="*/ 2147483647 w 282"/>
              <a:gd name="T7" fmla="*/ 2147483647 h 74"/>
              <a:gd name="T8" fmla="*/ 2147483647 w 282"/>
              <a:gd name="T9" fmla="*/ 2147483647 h 74"/>
              <a:gd name="T10" fmla="*/ 2147483647 w 282"/>
              <a:gd name="T11" fmla="*/ 2147483647 h 74"/>
              <a:gd name="T12" fmla="*/ 2147483647 w 282"/>
              <a:gd name="T13" fmla="*/ 2147483647 h 74"/>
              <a:gd name="T14" fmla="*/ 2147483647 w 282"/>
              <a:gd name="T15" fmla="*/ 2147483647 h 74"/>
              <a:gd name="T16" fmla="*/ 2147483647 w 282"/>
              <a:gd name="T17" fmla="*/ 2147483647 h 74"/>
              <a:gd name="T18" fmla="*/ 2147483647 w 282"/>
              <a:gd name="T19" fmla="*/ 2147483647 h 74"/>
              <a:gd name="T20" fmla="*/ 2147483647 w 282"/>
              <a:gd name="T21" fmla="*/ 2147483647 h 74"/>
              <a:gd name="T22" fmla="*/ 2147483647 w 282"/>
              <a:gd name="T23" fmla="*/ 2147483647 h 74"/>
              <a:gd name="T24" fmla="*/ 2147483647 w 282"/>
              <a:gd name="T25" fmla="*/ 2147483647 h 74"/>
              <a:gd name="T26" fmla="*/ 2147483647 w 282"/>
              <a:gd name="T27" fmla="*/ 2147483647 h 74"/>
              <a:gd name="T28" fmla="*/ 2147483647 w 282"/>
              <a:gd name="T29" fmla="*/ 2147483647 h 74"/>
              <a:gd name="T30" fmla="*/ 2147483647 w 282"/>
              <a:gd name="T31" fmla="*/ 2147483647 h 74"/>
              <a:gd name="T32" fmla="*/ 2147483647 w 282"/>
              <a:gd name="T33" fmla="*/ 2147483647 h 74"/>
              <a:gd name="T34" fmla="*/ 2147483647 w 282"/>
              <a:gd name="T35" fmla="*/ 2147483647 h 74"/>
              <a:gd name="T36" fmla="*/ 2147483647 w 282"/>
              <a:gd name="T37" fmla="*/ 2147483647 h 74"/>
              <a:gd name="T38" fmla="*/ 2147483647 w 282"/>
              <a:gd name="T39" fmla="*/ 2147483647 h 74"/>
              <a:gd name="T40" fmla="*/ 2147483647 w 282"/>
              <a:gd name="T41" fmla="*/ 2147483647 h 74"/>
              <a:gd name="T42" fmla="*/ 2147483647 w 282"/>
              <a:gd name="T43" fmla="*/ 2147483647 h 74"/>
              <a:gd name="T44" fmla="*/ 2147483647 w 282"/>
              <a:gd name="T45" fmla="*/ 2147483647 h 74"/>
              <a:gd name="T46" fmla="*/ 2147483647 w 282"/>
              <a:gd name="T47" fmla="*/ 2147483647 h 74"/>
              <a:gd name="T48" fmla="*/ 2147483647 w 282"/>
              <a:gd name="T49" fmla="*/ 2147483647 h 74"/>
              <a:gd name="T50" fmla="*/ 2147483647 w 282"/>
              <a:gd name="T51" fmla="*/ 2147483647 h 74"/>
              <a:gd name="T52" fmla="*/ 2147483647 w 282"/>
              <a:gd name="T53" fmla="*/ 2147483647 h 74"/>
              <a:gd name="T54" fmla="*/ 2147483647 w 282"/>
              <a:gd name="T55" fmla="*/ 2147483647 h 7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82" h="74">
                <a:moveTo>
                  <a:pt x="0" y="0"/>
                </a:moveTo>
                <a:lnTo>
                  <a:pt x="6" y="6"/>
                </a:lnTo>
                <a:lnTo>
                  <a:pt x="9" y="7"/>
                </a:lnTo>
                <a:lnTo>
                  <a:pt x="15" y="9"/>
                </a:lnTo>
                <a:lnTo>
                  <a:pt x="41" y="17"/>
                </a:lnTo>
                <a:lnTo>
                  <a:pt x="49" y="18"/>
                </a:lnTo>
                <a:lnTo>
                  <a:pt x="56" y="20"/>
                </a:lnTo>
                <a:lnTo>
                  <a:pt x="61" y="21"/>
                </a:lnTo>
                <a:lnTo>
                  <a:pt x="69" y="21"/>
                </a:lnTo>
                <a:lnTo>
                  <a:pt x="72" y="22"/>
                </a:lnTo>
                <a:lnTo>
                  <a:pt x="125" y="28"/>
                </a:lnTo>
                <a:lnTo>
                  <a:pt x="142" y="30"/>
                </a:lnTo>
                <a:lnTo>
                  <a:pt x="154" y="31"/>
                </a:lnTo>
                <a:lnTo>
                  <a:pt x="165" y="32"/>
                </a:lnTo>
                <a:lnTo>
                  <a:pt x="173" y="32"/>
                </a:lnTo>
                <a:lnTo>
                  <a:pt x="184" y="33"/>
                </a:lnTo>
                <a:lnTo>
                  <a:pt x="210" y="36"/>
                </a:lnTo>
                <a:lnTo>
                  <a:pt x="221" y="38"/>
                </a:lnTo>
                <a:lnTo>
                  <a:pt x="231" y="41"/>
                </a:lnTo>
                <a:lnTo>
                  <a:pt x="240" y="44"/>
                </a:lnTo>
                <a:lnTo>
                  <a:pt x="247" y="46"/>
                </a:lnTo>
                <a:lnTo>
                  <a:pt x="252" y="48"/>
                </a:lnTo>
                <a:lnTo>
                  <a:pt x="259" y="50"/>
                </a:lnTo>
                <a:lnTo>
                  <a:pt x="262" y="51"/>
                </a:lnTo>
                <a:lnTo>
                  <a:pt x="265" y="53"/>
                </a:lnTo>
                <a:lnTo>
                  <a:pt x="268" y="56"/>
                </a:lnTo>
                <a:lnTo>
                  <a:pt x="271" y="60"/>
                </a:lnTo>
                <a:lnTo>
                  <a:pt x="281" y="73"/>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26992" name="SMARTPenAnnotation93"/>
          <p:cNvSpPr>
            <a:spLocks/>
          </p:cNvSpPr>
          <p:nvPr/>
        </p:nvSpPr>
        <p:spPr bwMode="auto">
          <a:xfrm>
            <a:off x="6527800" y="4732338"/>
            <a:ext cx="1368425" cy="65087"/>
          </a:xfrm>
          <a:custGeom>
            <a:avLst/>
            <a:gdLst>
              <a:gd name="T0" fmla="*/ 0 w 862"/>
              <a:gd name="T1" fmla="*/ 2147483647 h 41"/>
              <a:gd name="T2" fmla="*/ 2147483647 w 862"/>
              <a:gd name="T3" fmla="*/ 2147483647 h 41"/>
              <a:gd name="T4" fmla="*/ 2147483647 w 862"/>
              <a:gd name="T5" fmla="*/ 2147483647 h 41"/>
              <a:gd name="T6" fmla="*/ 2147483647 w 862"/>
              <a:gd name="T7" fmla="*/ 2147483647 h 41"/>
              <a:gd name="T8" fmla="*/ 2147483647 w 862"/>
              <a:gd name="T9" fmla="*/ 2147483647 h 41"/>
              <a:gd name="T10" fmla="*/ 2147483647 w 862"/>
              <a:gd name="T11" fmla="*/ 2147483647 h 41"/>
              <a:gd name="T12" fmla="*/ 2147483647 w 862"/>
              <a:gd name="T13" fmla="*/ 2147483647 h 41"/>
              <a:gd name="T14" fmla="*/ 2147483647 w 862"/>
              <a:gd name="T15" fmla="*/ 2147483647 h 41"/>
              <a:gd name="T16" fmla="*/ 2147483647 w 862"/>
              <a:gd name="T17" fmla="*/ 2147483647 h 41"/>
              <a:gd name="T18" fmla="*/ 2147483647 w 862"/>
              <a:gd name="T19" fmla="*/ 2147483647 h 41"/>
              <a:gd name="T20" fmla="*/ 2147483647 w 862"/>
              <a:gd name="T21" fmla="*/ 2147483647 h 41"/>
              <a:gd name="T22" fmla="*/ 2147483647 w 862"/>
              <a:gd name="T23" fmla="*/ 2147483647 h 41"/>
              <a:gd name="T24" fmla="*/ 2147483647 w 862"/>
              <a:gd name="T25" fmla="*/ 2147483647 h 41"/>
              <a:gd name="T26" fmla="*/ 2147483647 w 862"/>
              <a:gd name="T27" fmla="*/ 2147483647 h 41"/>
              <a:gd name="T28" fmla="*/ 2147483647 w 862"/>
              <a:gd name="T29" fmla="*/ 2147483647 h 41"/>
              <a:gd name="T30" fmla="*/ 2147483647 w 862"/>
              <a:gd name="T31" fmla="*/ 2147483647 h 41"/>
              <a:gd name="T32" fmla="*/ 2147483647 w 862"/>
              <a:gd name="T33" fmla="*/ 0 h 41"/>
              <a:gd name="T34" fmla="*/ 2147483647 w 862"/>
              <a:gd name="T35" fmla="*/ 2147483647 h 41"/>
              <a:gd name="T36" fmla="*/ 2147483647 w 862"/>
              <a:gd name="T37" fmla="*/ 2147483647 h 41"/>
              <a:gd name="T38" fmla="*/ 2147483647 w 862"/>
              <a:gd name="T39" fmla="*/ 2147483647 h 41"/>
              <a:gd name="T40" fmla="*/ 2147483647 w 862"/>
              <a:gd name="T41" fmla="*/ 2147483647 h 41"/>
              <a:gd name="T42" fmla="*/ 2147483647 w 862"/>
              <a:gd name="T43" fmla="*/ 2147483647 h 41"/>
              <a:gd name="T44" fmla="*/ 2147483647 w 862"/>
              <a:gd name="T45" fmla="*/ 2147483647 h 41"/>
              <a:gd name="T46" fmla="*/ 2147483647 w 862"/>
              <a:gd name="T47" fmla="*/ 2147483647 h 41"/>
              <a:gd name="T48" fmla="*/ 2147483647 w 862"/>
              <a:gd name="T49" fmla="*/ 2147483647 h 41"/>
              <a:gd name="T50" fmla="*/ 2147483647 w 862"/>
              <a:gd name="T51" fmla="*/ 2147483647 h 41"/>
              <a:gd name="T52" fmla="*/ 2147483647 w 862"/>
              <a:gd name="T53" fmla="*/ 2147483647 h 41"/>
              <a:gd name="T54" fmla="*/ 2147483647 w 862"/>
              <a:gd name="T55" fmla="*/ 2147483647 h 41"/>
              <a:gd name="T56" fmla="*/ 2147483647 w 862"/>
              <a:gd name="T57" fmla="*/ 2147483647 h 41"/>
              <a:gd name="T58" fmla="*/ 2147483647 w 862"/>
              <a:gd name="T59" fmla="*/ 2147483647 h 41"/>
              <a:gd name="T60" fmla="*/ 2147483647 w 862"/>
              <a:gd name="T61" fmla="*/ 2147483647 h 41"/>
              <a:gd name="T62" fmla="*/ 2147483647 w 862"/>
              <a:gd name="T63" fmla="*/ 2147483647 h 41"/>
              <a:gd name="T64" fmla="*/ 2147483647 w 862"/>
              <a:gd name="T65" fmla="*/ 2147483647 h 41"/>
              <a:gd name="T66" fmla="*/ 2147483647 w 862"/>
              <a:gd name="T67" fmla="*/ 2147483647 h 41"/>
              <a:gd name="T68" fmla="*/ 2147483647 w 862"/>
              <a:gd name="T69" fmla="*/ 2147483647 h 41"/>
              <a:gd name="T70" fmla="*/ 2147483647 w 862"/>
              <a:gd name="T71" fmla="*/ 2147483647 h 41"/>
              <a:gd name="T72" fmla="*/ 2147483647 w 862"/>
              <a:gd name="T73" fmla="*/ 2147483647 h 41"/>
              <a:gd name="T74" fmla="*/ 2147483647 w 862"/>
              <a:gd name="T75" fmla="*/ 2147483647 h 41"/>
              <a:gd name="T76" fmla="*/ 2147483647 w 862"/>
              <a:gd name="T77" fmla="*/ 2147483647 h 41"/>
              <a:gd name="T78" fmla="*/ 2147483647 w 862"/>
              <a:gd name="T79" fmla="*/ 2147483647 h 41"/>
              <a:gd name="T80" fmla="*/ 2147483647 w 862"/>
              <a:gd name="T81" fmla="*/ 2147483647 h 41"/>
              <a:gd name="T82" fmla="*/ 2147483647 w 862"/>
              <a:gd name="T83" fmla="*/ 2147483647 h 41"/>
              <a:gd name="T84" fmla="*/ 2147483647 w 862"/>
              <a:gd name="T85" fmla="*/ 2147483647 h 41"/>
              <a:gd name="T86" fmla="*/ 2147483647 w 862"/>
              <a:gd name="T87" fmla="*/ 2147483647 h 41"/>
              <a:gd name="T88" fmla="*/ 2147483647 w 862"/>
              <a:gd name="T89" fmla="*/ 2147483647 h 41"/>
              <a:gd name="T90" fmla="*/ 2147483647 w 862"/>
              <a:gd name="T91" fmla="*/ 2147483647 h 41"/>
              <a:gd name="T92" fmla="*/ 2147483647 w 862"/>
              <a:gd name="T93" fmla="*/ 2147483647 h 41"/>
              <a:gd name="T94" fmla="*/ 2147483647 w 862"/>
              <a:gd name="T95" fmla="*/ 2147483647 h 41"/>
              <a:gd name="T96" fmla="*/ 2147483647 w 862"/>
              <a:gd name="T97" fmla="*/ 2147483647 h 4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862" h="41">
                <a:moveTo>
                  <a:pt x="0" y="12"/>
                </a:moveTo>
                <a:lnTo>
                  <a:pt x="3" y="14"/>
                </a:lnTo>
                <a:lnTo>
                  <a:pt x="4" y="15"/>
                </a:lnTo>
                <a:lnTo>
                  <a:pt x="8" y="16"/>
                </a:lnTo>
                <a:lnTo>
                  <a:pt x="34" y="17"/>
                </a:lnTo>
                <a:lnTo>
                  <a:pt x="45" y="16"/>
                </a:lnTo>
                <a:lnTo>
                  <a:pt x="58" y="14"/>
                </a:lnTo>
                <a:lnTo>
                  <a:pt x="72" y="11"/>
                </a:lnTo>
                <a:lnTo>
                  <a:pt x="86" y="9"/>
                </a:lnTo>
                <a:lnTo>
                  <a:pt x="98" y="8"/>
                </a:lnTo>
                <a:lnTo>
                  <a:pt x="111" y="7"/>
                </a:lnTo>
                <a:lnTo>
                  <a:pt x="134" y="7"/>
                </a:lnTo>
                <a:lnTo>
                  <a:pt x="159" y="6"/>
                </a:lnTo>
                <a:lnTo>
                  <a:pt x="189" y="3"/>
                </a:lnTo>
                <a:lnTo>
                  <a:pt x="205" y="2"/>
                </a:lnTo>
                <a:lnTo>
                  <a:pt x="240" y="1"/>
                </a:lnTo>
                <a:lnTo>
                  <a:pt x="277" y="0"/>
                </a:lnTo>
                <a:lnTo>
                  <a:pt x="286" y="1"/>
                </a:lnTo>
                <a:lnTo>
                  <a:pt x="294" y="2"/>
                </a:lnTo>
                <a:lnTo>
                  <a:pt x="301" y="3"/>
                </a:lnTo>
                <a:lnTo>
                  <a:pt x="307" y="4"/>
                </a:lnTo>
                <a:lnTo>
                  <a:pt x="326" y="5"/>
                </a:lnTo>
                <a:lnTo>
                  <a:pt x="349" y="6"/>
                </a:lnTo>
                <a:lnTo>
                  <a:pt x="360" y="7"/>
                </a:lnTo>
                <a:lnTo>
                  <a:pt x="385" y="10"/>
                </a:lnTo>
                <a:lnTo>
                  <a:pt x="420" y="14"/>
                </a:lnTo>
                <a:lnTo>
                  <a:pt x="445" y="16"/>
                </a:lnTo>
                <a:lnTo>
                  <a:pt x="471" y="17"/>
                </a:lnTo>
                <a:lnTo>
                  <a:pt x="486" y="18"/>
                </a:lnTo>
                <a:lnTo>
                  <a:pt x="493" y="19"/>
                </a:lnTo>
                <a:lnTo>
                  <a:pt x="499" y="20"/>
                </a:lnTo>
                <a:lnTo>
                  <a:pt x="506" y="21"/>
                </a:lnTo>
                <a:lnTo>
                  <a:pt x="520" y="22"/>
                </a:lnTo>
                <a:lnTo>
                  <a:pt x="542" y="23"/>
                </a:lnTo>
                <a:lnTo>
                  <a:pt x="719" y="23"/>
                </a:lnTo>
                <a:lnTo>
                  <a:pt x="742" y="23"/>
                </a:lnTo>
                <a:lnTo>
                  <a:pt x="761" y="24"/>
                </a:lnTo>
                <a:lnTo>
                  <a:pt x="789" y="27"/>
                </a:lnTo>
                <a:lnTo>
                  <a:pt x="806" y="28"/>
                </a:lnTo>
                <a:lnTo>
                  <a:pt x="828" y="28"/>
                </a:lnTo>
                <a:lnTo>
                  <a:pt x="830" y="29"/>
                </a:lnTo>
                <a:lnTo>
                  <a:pt x="832" y="30"/>
                </a:lnTo>
                <a:lnTo>
                  <a:pt x="834" y="31"/>
                </a:lnTo>
                <a:lnTo>
                  <a:pt x="836" y="32"/>
                </a:lnTo>
                <a:lnTo>
                  <a:pt x="840" y="33"/>
                </a:lnTo>
                <a:lnTo>
                  <a:pt x="845" y="34"/>
                </a:lnTo>
                <a:lnTo>
                  <a:pt x="848" y="34"/>
                </a:lnTo>
                <a:lnTo>
                  <a:pt x="851" y="36"/>
                </a:lnTo>
                <a:lnTo>
                  <a:pt x="861" y="40"/>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26993" name="SMARTPenAnnotation94"/>
          <p:cNvSpPr>
            <a:spLocks/>
          </p:cNvSpPr>
          <p:nvPr/>
        </p:nvSpPr>
        <p:spPr bwMode="auto">
          <a:xfrm>
            <a:off x="6688138" y="4975225"/>
            <a:ext cx="1225550" cy="53975"/>
          </a:xfrm>
          <a:custGeom>
            <a:avLst/>
            <a:gdLst>
              <a:gd name="T0" fmla="*/ 0 w 772"/>
              <a:gd name="T1" fmla="*/ 2147483647 h 34"/>
              <a:gd name="T2" fmla="*/ 2147483647 w 772"/>
              <a:gd name="T3" fmla="*/ 2147483647 h 34"/>
              <a:gd name="T4" fmla="*/ 2147483647 w 772"/>
              <a:gd name="T5" fmla="*/ 2147483647 h 34"/>
              <a:gd name="T6" fmla="*/ 2147483647 w 772"/>
              <a:gd name="T7" fmla="*/ 2147483647 h 34"/>
              <a:gd name="T8" fmla="*/ 2147483647 w 772"/>
              <a:gd name="T9" fmla="*/ 2147483647 h 34"/>
              <a:gd name="T10" fmla="*/ 2147483647 w 772"/>
              <a:gd name="T11" fmla="*/ 2147483647 h 34"/>
              <a:gd name="T12" fmla="*/ 2147483647 w 772"/>
              <a:gd name="T13" fmla="*/ 2147483647 h 34"/>
              <a:gd name="T14" fmla="*/ 2147483647 w 772"/>
              <a:gd name="T15" fmla="*/ 2147483647 h 34"/>
              <a:gd name="T16" fmla="*/ 2147483647 w 772"/>
              <a:gd name="T17" fmla="*/ 2147483647 h 34"/>
              <a:gd name="T18" fmla="*/ 2147483647 w 772"/>
              <a:gd name="T19" fmla="*/ 2147483647 h 34"/>
              <a:gd name="T20" fmla="*/ 2147483647 w 772"/>
              <a:gd name="T21" fmla="*/ 2147483647 h 34"/>
              <a:gd name="T22" fmla="*/ 2147483647 w 772"/>
              <a:gd name="T23" fmla="*/ 2147483647 h 34"/>
              <a:gd name="T24" fmla="*/ 2147483647 w 772"/>
              <a:gd name="T25" fmla="*/ 2147483647 h 34"/>
              <a:gd name="T26" fmla="*/ 2147483647 w 772"/>
              <a:gd name="T27" fmla="*/ 2147483647 h 34"/>
              <a:gd name="T28" fmla="*/ 2147483647 w 772"/>
              <a:gd name="T29" fmla="*/ 2147483647 h 34"/>
              <a:gd name="T30" fmla="*/ 2147483647 w 772"/>
              <a:gd name="T31" fmla="*/ 2147483647 h 34"/>
              <a:gd name="T32" fmla="*/ 2147483647 w 772"/>
              <a:gd name="T33" fmla="*/ 2147483647 h 34"/>
              <a:gd name="T34" fmla="*/ 2147483647 w 772"/>
              <a:gd name="T35" fmla="*/ 2147483647 h 34"/>
              <a:gd name="T36" fmla="*/ 2147483647 w 772"/>
              <a:gd name="T37" fmla="*/ 2147483647 h 34"/>
              <a:gd name="T38" fmla="*/ 2147483647 w 772"/>
              <a:gd name="T39" fmla="*/ 2147483647 h 34"/>
              <a:gd name="T40" fmla="*/ 2147483647 w 772"/>
              <a:gd name="T41" fmla="*/ 2147483647 h 34"/>
              <a:gd name="T42" fmla="*/ 2147483647 w 772"/>
              <a:gd name="T43" fmla="*/ 2147483647 h 34"/>
              <a:gd name="T44" fmla="*/ 2147483647 w 772"/>
              <a:gd name="T45" fmla="*/ 2147483647 h 34"/>
              <a:gd name="T46" fmla="*/ 2147483647 w 772"/>
              <a:gd name="T47" fmla="*/ 2147483647 h 34"/>
              <a:gd name="T48" fmla="*/ 2147483647 w 772"/>
              <a:gd name="T49" fmla="*/ 2147483647 h 34"/>
              <a:gd name="T50" fmla="*/ 2147483647 w 772"/>
              <a:gd name="T51" fmla="*/ 2147483647 h 34"/>
              <a:gd name="T52" fmla="*/ 2147483647 w 772"/>
              <a:gd name="T53" fmla="*/ 2147483647 h 34"/>
              <a:gd name="T54" fmla="*/ 2147483647 w 772"/>
              <a:gd name="T55" fmla="*/ 2147483647 h 34"/>
              <a:gd name="T56" fmla="*/ 2147483647 w 772"/>
              <a:gd name="T57" fmla="*/ 2147483647 h 34"/>
              <a:gd name="T58" fmla="*/ 2147483647 w 772"/>
              <a:gd name="T59" fmla="*/ 2147483647 h 34"/>
              <a:gd name="T60" fmla="*/ 2147483647 w 772"/>
              <a:gd name="T61" fmla="*/ 2147483647 h 34"/>
              <a:gd name="T62" fmla="*/ 2147483647 w 772"/>
              <a:gd name="T63" fmla="*/ 0 h 34"/>
              <a:gd name="T64" fmla="*/ 2147483647 w 772"/>
              <a:gd name="T65" fmla="*/ 0 h 34"/>
              <a:gd name="T66" fmla="*/ 2147483647 w 772"/>
              <a:gd name="T67" fmla="*/ 2147483647 h 34"/>
              <a:gd name="T68" fmla="*/ 2147483647 w 772"/>
              <a:gd name="T69" fmla="*/ 2147483647 h 34"/>
              <a:gd name="T70" fmla="*/ 2147483647 w 772"/>
              <a:gd name="T71" fmla="*/ 2147483647 h 34"/>
              <a:gd name="T72" fmla="*/ 2147483647 w 772"/>
              <a:gd name="T73" fmla="*/ 2147483647 h 34"/>
              <a:gd name="T74" fmla="*/ 2147483647 w 772"/>
              <a:gd name="T75" fmla="*/ 2147483647 h 34"/>
              <a:gd name="T76" fmla="*/ 2147483647 w 772"/>
              <a:gd name="T77" fmla="*/ 2147483647 h 34"/>
              <a:gd name="T78" fmla="*/ 2147483647 w 772"/>
              <a:gd name="T79" fmla="*/ 2147483647 h 34"/>
              <a:gd name="T80" fmla="*/ 2147483647 w 772"/>
              <a:gd name="T81" fmla="*/ 2147483647 h 34"/>
              <a:gd name="T82" fmla="*/ 2147483647 w 772"/>
              <a:gd name="T83" fmla="*/ 2147483647 h 34"/>
              <a:gd name="T84" fmla="*/ 2147483647 w 772"/>
              <a:gd name="T85" fmla="*/ 2147483647 h 34"/>
              <a:gd name="T86" fmla="*/ 2147483647 w 772"/>
              <a:gd name="T87" fmla="*/ 2147483647 h 34"/>
              <a:gd name="T88" fmla="*/ 2147483647 w 772"/>
              <a:gd name="T89" fmla="*/ 2147483647 h 34"/>
              <a:gd name="T90" fmla="*/ 2147483647 w 772"/>
              <a:gd name="T91" fmla="*/ 2147483647 h 34"/>
              <a:gd name="T92" fmla="*/ 2147483647 w 772"/>
              <a:gd name="T93" fmla="*/ 2147483647 h 34"/>
              <a:gd name="T94" fmla="*/ 2147483647 w 772"/>
              <a:gd name="T95" fmla="*/ 2147483647 h 34"/>
              <a:gd name="T96" fmla="*/ 2147483647 w 772"/>
              <a:gd name="T97" fmla="*/ 2147483647 h 34"/>
              <a:gd name="T98" fmla="*/ 2147483647 w 772"/>
              <a:gd name="T99" fmla="*/ 2147483647 h 34"/>
              <a:gd name="T100" fmla="*/ 2147483647 w 772"/>
              <a:gd name="T101" fmla="*/ 2147483647 h 3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72" h="34">
                <a:moveTo>
                  <a:pt x="0" y="22"/>
                </a:moveTo>
                <a:lnTo>
                  <a:pt x="10" y="26"/>
                </a:lnTo>
                <a:lnTo>
                  <a:pt x="12" y="27"/>
                </a:lnTo>
                <a:lnTo>
                  <a:pt x="22" y="28"/>
                </a:lnTo>
                <a:lnTo>
                  <a:pt x="26" y="29"/>
                </a:lnTo>
                <a:lnTo>
                  <a:pt x="31" y="30"/>
                </a:lnTo>
                <a:lnTo>
                  <a:pt x="34" y="31"/>
                </a:lnTo>
                <a:lnTo>
                  <a:pt x="40" y="32"/>
                </a:lnTo>
                <a:lnTo>
                  <a:pt x="60" y="33"/>
                </a:lnTo>
                <a:lnTo>
                  <a:pt x="81" y="33"/>
                </a:lnTo>
                <a:lnTo>
                  <a:pt x="85" y="32"/>
                </a:lnTo>
                <a:lnTo>
                  <a:pt x="89" y="31"/>
                </a:lnTo>
                <a:lnTo>
                  <a:pt x="93" y="30"/>
                </a:lnTo>
                <a:lnTo>
                  <a:pt x="100" y="29"/>
                </a:lnTo>
                <a:lnTo>
                  <a:pt x="117" y="28"/>
                </a:lnTo>
                <a:lnTo>
                  <a:pt x="136" y="27"/>
                </a:lnTo>
                <a:lnTo>
                  <a:pt x="221" y="23"/>
                </a:lnTo>
                <a:lnTo>
                  <a:pt x="232" y="22"/>
                </a:lnTo>
                <a:lnTo>
                  <a:pt x="244" y="22"/>
                </a:lnTo>
                <a:lnTo>
                  <a:pt x="282" y="18"/>
                </a:lnTo>
                <a:lnTo>
                  <a:pt x="293" y="17"/>
                </a:lnTo>
                <a:lnTo>
                  <a:pt x="302" y="17"/>
                </a:lnTo>
                <a:lnTo>
                  <a:pt x="311" y="16"/>
                </a:lnTo>
                <a:lnTo>
                  <a:pt x="319" y="15"/>
                </a:lnTo>
                <a:lnTo>
                  <a:pt x="327" y="13"/>
                </a:lnTo>
                <a:lnTo>
                  <a:pt x="335" y="12"/>
                </a:lnTo>
                <a:lnTo>
                  <a:pt x="343" y="12"/>
                </a:lnTo>
                <a:lnTo>
                  <a:pt x="350" y="11"/>
                </a:lnTo>
                <a:lnTo>
                  <a:pt x="427" y="5"/>
                </a:lnTo>
                <a:lnTo>
                  <a:pt x="456" y="3"/>
                </a:lnTo>
                <a:lnTo>
                  <a:pt x="510" y="1"/>
                </a:lnTo>
                <a:lnTo>
                  <a:pt x="562" y="0"/>
                </a:lnTo>
                <a:lnTo>
                  <a:pt x="578" y="0"/>
                </a:lnTo>
                <a:lnTo>
                  <a:pt x="615" y="2"/>
                </a:lnTo>
                <a:lnTo>
                  <a:pt x="631" y="4"/>
                </a:lnTo>
                <a:lnTo>
                  <a:pt x="646" y="5"/>
                </a:lnTo>
                <a:lnTo>
                  <a:pt x="659" y="7"/>
                </a:lnTo>
                <a:lnTo>
                  <a:pt x="670" y="8"/>
                </a:lnTo>
                <a:lnTo>
                  <a:pt x="679" y="9"/>
                </a:lnTo>
                <a:lnTo>
                  <a:pt x="687" y="9"/>
                </a:lnTo>
                <a:lnTo>
                  <a:pt x="694" y="10"/>
                </a:lnTo>
                <a:lnTo>
                  <a:pt x="700" y="12"/>
                </a:lnTo>
                <a:lnTo>
                  <a:pt x="705" y="13"/>
                </a:lnTo>
                <a:lnTo>
                  <a:pt x="717" y="16"/>
                </a:lnTo>
                <a:lnTo>
                  <a:pt x="723" y="18"/>
                </a:lnTo>
                <a:lnTo>
                  <a:pt x="729" y="19"/>
                </a:lnTo>
                <a:lnTo>
                  <a:pt x="734" y="20"/>
                </a:lnTo>
                <a:lnTo>
                  <a:pt x="739" y="21"/>
                </a:lnTo>
                <a:lnTo>
                  <a:pt x="745" y="22"/>
                </a:lnTo>
                <a:lnTo>
                  <a:pt x="751" y="24"/>
                </a:lnTo>
                <a:lnTo>
                  <a:pt x="771" y="33"/>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26994" name="SMARTPenAnnotation95"/>
          <p:cNvSpPr>
            <a:spLocks/>
          </p:cNvSpPr>
          <p:nvPr/>
        </p:nvSpPr>
        <p:spPr bwMode="auto">
          <a:xfrm>
            <a:off x="6500813" y="5280025"/>
            <a:ext cx="2019300" cy="39688"/>
          </a:xfrm>
          <a:custGeom>
            <a:avLst/>
            <a:gdLst>
              <a:gd name="T0" fmla="*/ 0 w 1272"/>
              <a:gd name="T1" fmla="*/ 2147483647 h 25"/>
              <a:gd name="T2" fmla="*/ 2147483647 w 1272"/>
              <a:gd name="T3" fmla="*/ 2147483647 h 25"/>
              <a:gd name="T4" fmla="*/ 2147483647 w 1272"/>
              <a:gd name="T5" fmla="*/ 2147483647 h 25"/>
              <a:gd name="T6" fmla="*/ 2147483647 w 1272"/>
              <a:gd name="T7" fmla="*/ 2147483647 h 25"/>
              <a:gd name="T8" fmla="*/ 2147483647 w 1272"/>
              <a:gd name="T9" fmla="*/ 2147483647 h 25"/>
              <a:gd name="T10" fmla="*/ 2147483647 w 1272"/>
              <a:gd name="T11" fmla="*/ 2147483647 h 25"/>
              <a:gd name="T12" fmla="*/ 2147483647 w 1272"/>
              <a:gd name="T13" fmla="*/ 2147483647 h 25"/>
              <a:gd name="T14" fmla="*/ 2147483647 w 1272"/>
              <a:gd name="T15" fmla="*/ 2147483647 h 25"/>
              <a:gd name="T16" fmla="*/ 2147483647 w 1272"/>
              <a:gd name="T17" fmla="*/ 2147483647 h 25"/>
              <a:gd name="T18" fmla="*/ 2147483647 w 1272"/>
              <a:gd name="T19" fmla="*/ 2147483647 h 25"/>
              <a:gd name="T20" fmla="*/ 2147483647 w 1272"/>
              <a:gd name="T21" fmla="*/ 2147483647 h 25"/>
              <a:gd name="T22" fmla="*/ 2147483647 w 1272"/>
              <a:gd name="T23" fmla="*/ 2147483647 h 25"/>
              <a:gd name="T24" fmla="*/ 2147483647 w 1272"/>
              <a:gd name="T25" fmla="*/ 2147483647 h 25"/>
              <a:gd name="T26" fmla="*/ 2147483647 w 1272"/>
              <a:gd name="T27" fmla="*/ 2147483647 h 25"/>
              <a:gd name="T28" fmla="*/ 2147483647 w 1272"/>
              <a:gd name="T29" fmla="*/ 2147483647 h 25"/>
              <a:gd name="T30" fmla="*/ 2147483647 w 1272"/>
              <a:gd name="T31" fmla="*/ 2147483647 h 25"/>
              <a:gd name="T32" fmla="*/ 2147483647 w 1272"/>
              <a:gd name="T33" fmla="*/ 2147483647 h 25"/>
              <a:gd name="T34" fmla="*/ 2147483647 w 1272"/>
              <a:gd name="T35" fmla="*/ 2147483647 h 25"/>
              <a:gd name="T36" fmla="*/ 2147483647 w 1272"/>
              <a:gd name="T37" fmla="*/ 2147483647 h 25"/>
              <a:gd name="T38" fmla="*/ 2147483647 w 1272"/>
              <a:gd name="T39" fmla="*/ 0 h 25"/>
              <a:gd name="T40" fmla="*/ 2147483647 w 1272"/>
              <a:gd name="T41" fmla="*/ 0 h 25"/>
              <a:gd name="T42" fmla="*/ 2147483647 w 1272"/>
              <a:gd name="T43" fmla="*/ 0 h 25"/>
              <a:gd name="T44" fmla="*/ 2147483647 w 1272"/>
              <a:gd name="T45" fmla="*/ 0 h 25"/>
              <a:gd name="T46" fmla="*/ 2147483647 w 1272"/>
              <a:gd name="T47" fmla="*/ 2147483647 h 25"/>
              <a:gd name="T48" fmla="*/ 2147483647 w 1272"/>
              <a:gd name="T49" fmla="*/ 2147483647 h 25"/>
              <a:gd name="T50" fmla="*/ 2147483647 w 1272"/>
              <a:gd name="T51" fmla="*/ 2147483647 h 25"/>
              <a:gd name="T52" fmla="*/ 2147483647 w 1272"/>
              <a:gd name="T53" fmla="*/ 2147483647 h 25"/>
              <a:gd name="T54" fmla="*/ 2147483647 w 1272"/>
              <a:gd name="T55" fmla="*/ 2147483647 h 25"/>
              <a:gd name="T56" fmla="*/ 2147483647 w 1272"/>
              <a:gd name="T57" fmla="*/ 2147483647 h 25"/>
              <a:gd name="T58" fmla="*/ 2147483647 w 1272"/>
              <a:gd name="T59" fmla="*/ 2147483647 h 25"/>
              <a:gd name="T60" fmla="*/ 2147483647 w 1272"/>
              <a:gd name="T61" fmla="*/ 2147483647 h 25"/>
              <a:gd name="T62" fmla="*/ 2147483647 w 1272"/>
              <a:gd name="T63" fmla="*/ 2147483647 h 25"/>
              <a:gd name="T64" fmla="*/ 2147483647 w 1272"/>
              <a:gd name="T65" fmla="*/ 2147483647 h 25"/>
              <a:gd name="T66" fmla="*/ 2147483647 w 1272"/>
              <a:gd name="T67" fmla="*/ 2147483647 h 25"/>
              <a:gd name="T68" fmla="*/ 2147483647 w 1272"/>
              <a:gd name="T69" fmla="*/ 2147483647 h 25"/>
              <a:gd name="T70" fmla="*/ 2147483647 w 1272"/>
              <a:gd name="T71" fmla="*/ 2147483647 h 25"/>
              <a:gd name="T72" fmla="*/ 2147483647 w 1272"/>
              <a:gd name="T73" fmla="*/ 2147483647 h 25"/>
              <a:gd name="T74" fmla="*/ 2147483647 w 1272"/>
              <a:gd name="T75" fmla="*/ 2147483647 h 2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272" h="25">
                <a:moveTo>
                  <a:pt x="0" y="21"/>
                </a:moveTo>
                <a:lnTo>
                  <a:pt x="6" y="21"/>
                </a:lnTo>
                <a:lnTo>
                  <a:pt x="9" y="22"/>
                </a:lnTo>
                <a:lnTo>
                  <a:pt x="12" y="23"/>
                </a:lnTo>
                <a:lnTo>
                  <a:pt x="16" y="24"/>
                </a:lnTo>
                <a:lnTo>
                  <a:pt x="38" y="24"/>
                </a:lnTo>
                <a:lnTo>
                  <a:pt x="74" y="22"/>
                </a:lnTo>
                <a:lnTo>
                  <a:pt x="100" y="21"/>
                </a:lnTo>
                <a:lnTo>
                  <a:pt x="108" y="20"/>
                </a:lnTo>
                <a:lnTo>
                  <a:pt x="117" y="19"/>
                </a:lnTo>
                <a:lnTo>
                  <a:pt x="127" y="18"/>
                </a:lnTo>
                <a:lnTo>
                  <a:pt x="147" y="16"/>
                </a:lnTo>
                <a:lnTo>
                  <a:pt x="230" y="12"/>
                </a:lnTo>
                <a:lnTo>
                  <a:pt x="387" y="5"/>
                </a:lnTo>
                <a:lnTo>
                  <a:pt x="420" y="4"/>
                </a:lnTo>
                <a:lnTo>
                  <a:pt x="1064" y="4"/>
                </a:lnTo>
                <a:lnTo>
                  <a:pt x="1072" y="3"/>
                </a:lnTo>
                <a:lnTo>
                  <a:pt x="1080" y="2"/>
                </a:lnTo>
                <a:lnTo>
                  <a:pt x="1087" y="1"/>
                </a:lnTo>
                <a:lnTo>
                  <a:pt x="1094" y="0"/>
                </a:lnTo>
                <a:lnTo>
                  <a:pt x="1101" y="0"/>
                </a:lnTo>
                <a:lnTo>
                  <a:pt x="1115" y="0"/>
                </a:lnTo>
                <a:lnTo>
                  <a:pt x="1126" y="0"/>
                </a:lnTo>
                <a:lnTo>
                  <a:pt x="1137" y="2"/>
                </a:lnTo>
                <a:lnTo>
                  <a:pt x="1146" y="2"/>
                </a:lnTo>
                <a:lnTo>
                  <a:pt x="1154" y="3"/>
                </a:lnTo>
                <a:lnTo>
                  <a:pt x="1181" y="4"/>
                </a:lnTo>
                <a:lnTo>
                  <a:pt x="1220" y="4"/>
                </a:lnTo>
                <a:lnTo>
                  <a:pt x="1227" y="5"/>
                </a:lnTo>
                <a:lnTo>
                  <a:pt x="1233" y="6"/>
                </a:lnTo>
                <a:lnTo>
                  <a:pt x="1238" y="7"/>
                </a:lnTo>
                <a:lnTo>
                  <a:pt x="1242" y="8"/>
                </a:lnTo>
                <a:lnTo>
                  <a:pt x="1246" y="8"/>
                </a:lnTo>
                <a:lnTo>
                  <a:pt x="1251" y="9"/>
                </a:lnTo>
                <a:lnTo>
                  <a:pt x="1256" y="9"/>
                </a:lnTo>
                <a:lnTo>
                  <a:pt x="1258" y="10"/>
                </a:lnTo>
                <a:lnTo>
                  <a:pt x="1260" y="11"/>
                </a:lnTo>
                <a:lnTo>
                  <a:pt x="1271" y="15"/>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26995" name="SMARTPenAnnotation96"/>
          <p:cNvSpPr>
            <a:spLocks/>
          </p:cNvSpPr>
          <p:nvPr/>
        </p:nvSpPr>
        <p:spPr bwMode="auto">
          <a:xfrm>
            <a:off x="6537325" y="5581650"/>
            <a:ext cx="795338" cy="63500"/>
          </a:xfrm>
          <a:custGeom>
            <a:avLst/>
            <a:gdLst>
              <a:gd name="T0" fmla="*/ 0 w 501"/>
              <a:gd name="T1" fmla="*/ 0 h 40"/>
              <a:gd name="T2" fmla="*/ 2147483647 w 501"/>
              <a:gd name="T3" fmla="*/ 0 h 40"/>
              <a:gd name="T4" fmla="*/ 2147483647 w 501"/>
              <a:gd name="T5" fmla="*/ 0 h 40"/>
              <a:gd name="T6" fmla="*/ 2147483647 w 501"/>
              <a:gd name="T7" fmla="*/ 2147483647 h 40"/>
              <a:gd name="T8" fmla="*/ 2147483647 w 501"/>
              <a:gd name="T9" fmla="*/ 2147483647 h 40"/>
              <a:gd name="T10" fmla="*/ 2147483647 w 501"/>
              <a:gd name="T11" fmla="*/ 2147483647 h 40"/>
              <a:gd name="T12" fmla="*/ 2147483647 w 501"/>
              <a:gd name="T13" fmla="*/ 2147483647 h 40"/>
              <a:gd name="T14" fmla="*/ 2147483647 w 501"/>
              <a:gd name="T15" fmla="*/ 2147483647 h 40"/>
              <a:gd name="T16" fmla="*/ 2147483647 w 501"/>
              <a:gd name="T17" fmla="*/ 2147483647 h 40"/>
              <a:gd name="T18" fmla="*/ 2147483647 w 501"/>
              <a:gd name="T19" fmla="*/ 2147483647 h 40"/>
              <a:gd name="T20" fmla="*/ 2147483647 w 501"/>
              <a:gd name="T21" fmla="*/ 2147483647 h 40"/>
              <a:gd name="T22" fmla="*/ 2147483647 w 501"/>
              <a:gd name="T23" fmla="*/ 2147483647 h 40"/>
              <a:gd name="T24" fmla="*/ 2147483647 w 501"/>
              <a:gd name="T25" fmla="*/ 2147483647 h 40"/>
              <a:gd name="T26" fmla="*/ 2147483647 w 501"/>
              <a:gd name="T27" fmla="*/ 2147483647 h 40"/>
              <a:gd name="T28" fmla="*/ 2147483647 w 501"/>
              <a:gd name="T29" fmla="*/ 2147483647 h 40"/>
              <a:gd name="T30" fmla="*/ 2147483647 w 501"/>
              <a:gd name="T31" fmla="*/ 2147483647 h 40"/>
              <a:gd name="T32" fmla="*/ 2147483647 w 501"/>
              <a:gd name="T33" fmla="*/ 2147483647 h 40"/>
              <a:gd name="T34" fmla="*/ 2147483647 w 501"/>
              <a:gd name="T35" fmla="*/ 2147483647 h 40"/>
              <a:gd name="T36" fmla="*/ 2147483647 w 501"/>
              <a:gd name="T37" fmla="*/ 2147483647 h 40"/>
              <a:gd name="T38" fmla="*/ 2147483647 w 501"/>
              <a:gd name="T39" fmla="*/ 2147483647 h 40"/>
              <a:gd name="T40" fmla="*/ 2147483647 w 501"/>
              <a:gd name="T41" fmla="*/ 2147483647 h 40"/>
              <a:gd name="T42" fmla="*/ 2147483647 w 501"/>
              <a:gd name="T43" fmla="*/ 2147483647 h 40"/>
              <a:gd name="T44" fmla="*/ 2147483647 w 501"/>
              <a:gd name="T45" fmla="*/ 2147483647 h 40"/>
              <a:gd name="T46" fmla="*/ 2147483647 w 501"/>
              <a:gd name="T47" fmla="*/ 2147483647 h 40"/>
              <a:gd name="T48" fmla="*/ 2147483647 w 501"/>
              <a:gd name="T49" fmla="*/ 2147483647 h 40"/>
              <a:gd name="T50" fmla="*/ 2147483647 w 501"/>
              <a:gd name="T51" fmla="*/ 2147483647 h 40"/>
              <a:gd name="T52" fmla="*/ 2147483647 w 501"/>
              <a:gd name="T53" fmla="*/ 2147483647 h 40"/>
              <a:gd name="T54" fmla="*/ 2147483647 w 501"/>
              <a:gd name="T55" fmla="*/ 2147483647 h 40"/>
              <a:gd name="T56" fmla="*/ 2147483647 w 501"/>
              <a:gd name="T57" fmla="*/ 2147483647 h 40"/>
              <a:gd name="T58" fmla="*/ 2147483647 w 501"/>
              <a:gd name="T59" fmla="*/ 2147483647 h 40"/>
              <a:gd name="T60" fmla="*/ 2147483647 w 501"/>
              <a:gd name="T61" fmla="*/ 2147483647 h 40"/>
              <a:gd name="T62" fmla="*/ 2147483647 w 501"/>
              <a:gd name="T63" fmla="*/ 2147483647 h 40"/>
              <a:gd name="T64" fmla="*/ 2147483647 w 501"/>
              <a:gd name="T65" fmla="*/ 2147483647 h 40"/>
              <a:gd name="T66" fmla="*/ 2147483647 w 501"/>
              <a:gd name="T67" fmla="*/ 2147483647 h 40"/>
              <a:gd name="T68" fmla="*/ 2147483647 w 501"/>
              <a:gd name="T69" fmla="*/ 2147483647 h 40"/>
              <a:gd name="T70" fmla="*/ 2147483647 w 501"/>
              <a:gd name="T71" fmla="*/ 2147483647 h 40"/>
              <a:gd name="T72" fmla="*/ 2147483647 w 501"/>
              <a:gd name="T73" fmla="*/ 2147483647 h 40"/>
              <a:gd name="T74" fmla="*/ 2147483647 w 501"/>
              <a:gd name="T75" fmla="*/ 2147483647 h 40"/>
              <a:gd name="T76" fmla="*/ 2147483647 w 501"/>
              <a:gd name="T77" fmla="*/ 2147483647 h 4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01" h="40">
                <a:moveTo>
                  <a:pt x="0" y="0"/>
                </a:moveTo>
                <a:lnTo>
                  <a:pt x="2" y="0"/>
                </a:lnTo>
                <a:lnTo>
                  <a:pt x="4" y="0"/>
                </a:lnTo>
                <a:lnTo>
                  <a:pt x="6" y="1"/>
                </a:lnTo>
                <a:lnTo>
                  <a:pt x="10" y="4"/>
                </a:lnTo>
                <a:lnTo>
                  <a:pt x="23" y="5"/>
                </a:lnTo>
                <a:lnTo>
                  <a:pt x="100" y="5"/>
                </a:lnTo>
                <a:lnTo>
                  <a:pt x="105" y="6"/>
                </a:lnTo>
                <a:lnTo>
                  <a:pt x="110" y="7"/>
                </a:lnTo>
                <a:lnTo>
                  <a:pt x="114" y="8"/>
                </a:lnTo>
                <a:lnTo>
                  <a:pt x="119" y="9"/>
                </a:lnTo>
                <a:lnTo>
                  <a:pt x="130" y="10"/>
                </a:lnTo>
                <a:lnTo>
                  <a:pt x="143" y="11"/>
                </a:lnTo>
                <a:lnTo>
                  <a:pt x="280" y="11"/>
                </a:lnTo>
                <a:lnTo>
                  <a:pt x="292" y="10"/>
                </a:lnTo>
                <a:lnTo>
                  <a:pt x="301" y="9"/>
                </a:lnTo>
                <a:lnTo>
                  <a:pt x="309" y="8"/>
                </a:lnTo>
                <a:lnTo>
                  <a:pt x="317" y="7"/>
                </a:lnTo>
                <a:lnTo>
                  <a:pt x="330" y="6"/>
                </a:lnTo>
                <a:lnTo>
                  <a:pt x="342" y="6"/>
                </a:lnTo>
                <a:lnTo>
                  <a:pt x="390" y="9"/>
                </a:lnTo>
                <a:lnTo>
                  <a:pt x="415" y="10"/>
                </a:lnTo>
                <a:lnTo>
                  <a:pt x="425" y="11"/>
                </a:lnTo>
                <a:lnTo>
                  <a:pt x="434" y="12"/>
                </a:lnTo>
                <a:lnTo>
                  <a:pt x="443" y="14"/>
                </a:lnTo>
                <a:lnTo>
                  <a:pt x="450" y="15"/>
                </a:lnTo>
                <a:lnTo>
                  <a:pt x="462" y="16"/>
                </a:lnTo>
                <a:lnTo>
                  <a:pt x="466" y="17"/>
                </a:lnTo>
                <a:lnTo>
                  <a:pt x="469" y="18"/>
                </a:lnTo>
                <a:lnTo>
                  <a:pt x="472" y="19"/>
                </a:lnTo>
                <a:lnTo>
                  <a:pt x="474" y="21"/>
                </a:lnTo>
                <a:lnTo>
                  <a:pt x="477" y="23"/>
                </a:lnTo>
                <a:lnTo>
                  <a:pt x="479" y="24"/>
                </a:lnTo>
                <a:lnTo>
                  <a:pt x="481" y="25"/>
                </a:lnTo>
                <a:lnTo>
                  <a:pt x="483" y="26"/>
                </a:lnTo>
                <a:lnTo>
                  <a:pt x="485" y="27"/>
                </a:lnTo>
                <a:lnTo>
                  <a:pt x="488" y="28"/>
                </a:lnTo>
                <a:lnTo>
                  <a:pt x="490" y="31"/>
                </a:lnTo>
                <a:lnTo>
                  <a:pt x="500" y="39"/>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Tree>
    <p:extLst>
      <p:ext uri="{BB962C8B-B14F-4D97-AF65-F5344CB8AC3E}">
        <p14:creationId xmlns:p14="http://schemas.microsoft.com/office/powerpoint/2010/main" val="11843559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457200" y="274638"/>
            <a:ext cx="3505200" cy="1143000"/>
          </a:xfrm>
        </p:spPr>
        <p:txBody>
          <a:bodyPr/>
          <a:lstStyle/>
          <a:p>
            <a:pPr eaLnBrk="1" hangingPunct="1"/>
            <a:r>
              <a:rPr lang="en-US" altLang="en-US" smtClean="0">
                <a:solidFill>
                  <a:srgbClr val="FF5050"/>
                </a:solidFill>
              </a:rPr>
              <a:t>Act Three</a:t>
            </a:r>
          </a:p>
        </p:txBody>
      </p:sp>
      <p:sp>
        <p:nvSpPr>
          <p:cNvPr id="128003" name="Rectangle 3"/>
          <p:cNvSpPr>
            <a:spLocks noGrp="1" noChangeArrowheads="1"/>
          </p:cNvSpPr>
          <p:nvPr>
            <p:ph type="body" idx="1"/>
          </p:nvPr>
        </p:nvSpPr>
        <p:spPr>
          <a:xfrm>
            <a:off x="457200" y="1600200"/>
            <a:ext cx="3276600" cy="4525963"/>
          </a:xfrm>
        </p:spPr>
        <p:txBody>
          <a:bodyPr/>
          <a:lstStyle/>
          <a:p>
            <a:pPr algn="ctr" eaLnBrk="1" hangingPunct="1">
              <a:buFontTx/>
              <a:buNone/>
            </a:pPr>
            <a:r>
              <a:rPr lang="en-US" altLang="en-US" smtClean="0">
                <a:solidFill>
                  <a:srgbClr val="FF5050"/>
                </a:solidFill>
              </a:rPr>
              <a:t>Scene Three</a:t>
            </a:r>
          </a:p>
        </p:txBody>
      </p:sp>
      <p:pic>
        <p:nvPicPr>
          <p:cNvPr id="12800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4788" y="0"/>
            <a:ext cx="51292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96449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body" idx="1"/>
          </p:nvPr>
        </p:nvSpPr>
        <p:spPr>
          <a:xfrm>
            <a:off x="5334000" y="152400"/>
            <a:ext cx="3657600" cy="6553200"/>
          </a:xfrm>
        </p:spPr>
        <p:txBody>
          <a:bodyPr/>
          <a:lstStyle/>
          <a:p>
            <a:pPr eaLnBrk="1" hangingPunct="1">
              <a:lnSpc>
                <a:spcPct val="90000"/>
              </a:lnSpc>
            </a:pPr>
            <a:r>
              <a:rPr lang="en-US" altLang="en-US" sz="2800" smtClean="0"/>
              <a:t>A third murderer has joined the first two murderers, who want to know who sent him.</a:t>
            </a:r>
          </a:p>
          <a:p>
            <a:pPr eaLnBrk="1" hangingPunct="1">
              <a:lnSpc>
                <a:spcPct val="90000"/>
              </a:lnSpc>
            </a:pPr>
            <a:r>
              <a:rPr lang="en-US" altLang="en-US" sz="2800" smtClean="0"/>
              <a:t>They are mad that Macbeth sent him, because this is an indication that he does not trust them.</a:t>
            </a:r>
          </a:p>
          <a:p>
            <a:pPr eaLnBrk="1" hangingPunct="1">
              <a:lnSpc>
                <a:spcPct val="90000"/>
              </a:lnSpc>
            </a:pPr>
            <a:r>
              <a:rPr lang="en-US" altLang="en-US" sz="2800" smtClean="0"/>
              <a:t>Nevertheless, they have the third murderer join them and wait for Banquo to arrive.</a:t>
            </a:r>
          </a:p>
        </p:txBody>
      </p:sp>
      <p:pic>
        <p:nvPicPr>
          <p:cNvPr id="129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2165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28" name="SMARTPenAnnotation52"/>
          <p:cNvSpPr>
            <a:spLocks/>
          </p:cNvSpPr>
          <p:nvPr/>
        </p:nvSpPr>
        <p:spPr bwMode="auto">
          <a:xfrm>
            <a:off x="5734050" y="492125"/>
            <a:ext cx="2625725" cy="53975"/>
          </a:xfrm>
          <a:custGeom>
            <a:avLst/>
            <a:gdLst>
              <a:gd name="T0" fmla="*/ 2147483647 w 1654"/>
              <a:gd name="T1" fmla="*/ 2147483647 h 34"/>
              <a:gd name="T2" fmla="*/ 2147483647 w 1654"/>
              <a:gd name="T3" fmla="*/ 2147483647 h 34"/>
              <a:gd name="T4" fmla="*/ 2147483647 w 1654"/>
              <a:gd name="T5" fmla="*/ 2147483647 h 34"/>
              <a:gd name="T6" fmla="*/ 0 w 1654"/>
              <a:gd name="T7" fmla="*/ 2147483647 h 34"/>
              <a:gd name="T8" fmla="*/ 0 w 1654"/>
              <a:gd name="T9" fmla="*/ 2147483647 h 34"/>
              <a:gd name="T10" fmla="*/ 0 w 1654"/>
              <a:gd name="T11" fmla="*/ 2147483647 h 34"/>
              <a:gd name="T12" fmla="*/ 2147483647 w 1654"/>
              <a:gd name="T13" fmla="*/ 2147483647 h 34"/>
              <a:gd name="T14" fmla="*/ 2147483647 w 1654"/>
              <a:gd name="T15" fmla="*/ 0 h 34"/>
              <a:gd name="T16" fmla="*/ 2147483647 w 1654"/>
              <a:gd name="T17" fmla="*/ 2147483647 h 34"/>
              <a:gd name="T18" fmla="*/ 2147483647 w 1654"/>
              <a:gd name="T19" fmla="*/ 2147483647 h 34"/>
              <a:gd name="T20" fmla="*/ 2147483647 w 1654"/>
              <a:gd name="T21" fmla="*/ 2147483647 h 34"/>
              <a:gd name="T22" fmla="*/ 2147483647 w 1654"/>
              <a:gd name="T23" fmla="*/ 2147483647 h 34"/>
              <a:gd name="T24" fmla="*/ 2147483647 w 1654"/>
              <a:gd name="T25" fmla="*/ 2147483647 h 34"/>
              <a:gd name="T26" fmla="*/ 2147483647 w 1654"/>
              <a:gd name="T27" fmla="*/ 2147483647 h 34"/>
              <a:gd name="T28" fmla="*/ 2147483647 w 1654"/>
              <a:gd name="T29" fmla="*/ 2147483647 h 34"/>
              <a:gd name="T30" fmla="*/ 2147483647 w 1654"/>
              <a:gd name="T31" fmla="*/ 2147483647 h 34"/>
              <a:gd name="T32" fmla="*/ 2147483647 w 1654"/>
              <a:gd name="T33" fmla="*/ 2147483647 h 34"/>
              <a:gd name="T34" fmla="*/ 2147483647 w 1654"/>
              <a:gd name="T35" fmla="*/ 2147483647 h 34"/>
              <a:gd name="T36" fmla="*/ 2147483647 w 1654"/>
              <a:gd name="T37" fmla="*/ 2147483647 h 34"/>
              <a:gd name="T38" fmla="*/ 2147483647 w 1654"/>
              <a:gd name="T39" fmla="*/ 2147483647 h 34"/>
              <a:gd name="T40" fmla="*/ 2147483647 w 1654"/>
              <a:gd name="T41" fmla="*/ 2147483647 h 34"/>
              <a:gd name="T42" fmla="*/ 2147483647 w 1654"/>
              <a:gd name="T43" fmla="*/ 2147483647 h 34"/>
              <a:gd name="T44" fmla="*/ 2147483647 w 1654"/>
              <a:gd name="T45" fmla="*/ 2147483647 h 34"/>
              <a:gd name="T46" fmla="*/ 2147483647 w 1654"/>
              <a:gd name="T47" fmla="*/ 2147483647 h 34"/>
              <a:gd name="T48" fmla="*/ 2147483647 w 1654"/>
              <a:gd name="T49" fmla="*/ 2147483647 h 34"/>
              <a:gd name="T50" fmla="*/ 2147483647 w 1654"/>
              <a:gd name="T51" fmla="*/ 2147483647 h 34"/>
              <a:gd name="T52" fmla="*/ 2147483647 w 1654"/>
              <a:gd name="T53" fmla="*/ 2147483647 h 34"/>
              <a:gd name="T54" fmla="*/ 2147483647 w 1654"/>
              <a:gd name="T55" fmla="*/ 2147483647 h 34"/>
              <a:gd name="T56" fmla="*/ 2147483647 w 1654"/>
              <a:gd name="T57" fmla="*/ 2147483647 h 34"/>
              <a:gd name="T58" fmla="*/ 2147483647 w 1654"/>
              <a:gd name="T59" fmla="*/ 2147483647 h 34"/>
              <a:gd name="T60" fmla="*/ 2147483647 w 1654"/>
              <a:gd name="T61" fmla="*/ 2147483647 h 34"/>
              <a:gd name="T62" fmla="*/ 2147483647 w 1654"/>
              <a:gd name="T63" fmla="*/ 2147483647 h 34"/>
              <a:gd name="T64" fmla="*/ 2147483647 w 1654"/>
              <a:gd name="T65" fmla="*/ 2147483647 h 34"/>
              <a:gd name="T66" fmla="*/ 2147483647 w 1654"/>
              <a:gd name="T67" fmla="*/ 2147483647 h 34"/>
              <a:gd name="T68" fmla="*/ 2147483647 w 1654"/>
              <a:gd name="T69" fmla="*/ 2147483647 h 34"/>
              <a:gd name="T70" fmla="*/ 2147483647 w 1654"/>
              <a:gd name="T71" fmla="*/ 2147483647 h 34"/>
              <a:gd name="T72" fmla="*/ 2147483647 w 1654"/>
              <a:gd name="T73" fmla="*/ 2147483647 h 34"/>
              <a:gd name="T74" fmla="*/ 2147483647 w 1654"/>
              <a:gd name="T75" fmla="*/ 2147483647 h 34"/>
              <a:gd name="T76" fmla="*/ 2147483647 w 1654"/>
              <a:gd name="T77" fmla="*/ 2147483647 h 34"/>
              <a:gd name="T78" fmla="*/ 2147483647 w 1654"/>
              <a:gd name="T79" fmla="*/ 2147483647 h 34"/>
              <a:gd name="T80" fmla="*/ 2147483647 w 1654"/>
              <a:gd name="T81" fmla="*/ 2147483647 h 34"/>
              <a:gd name="T82" fmla="*/ 2147483647 w 1654"/>
              <a:gd name="T83" fmla="*/ 2147483647 h 34"/>
              <a:gd name="T84" fmla="*/ 2147483647 w 1654"/>
              <a:gd name="T85" fmla="*/ 2147483647 h 34"/>
              <a:gd name="T86" fmla="*/ 2147483647 w 1654"/>
              <a:gd name="T87" fmla="*/ 2147483647 h 34"/>
              <a:gd name="T88" fmla="*/ 2147483647 w 1654"/>
              <a:gd name="T89" fmla="*/ 2147483647 h 34"/>
              <a:gd name="T90" fmla="*/ 2147483647 w 1654"/>
              <a:gd name="T91" fmla="*/ 2147483647 h 34"/>
              <a:gd name="T92" fmla="*/ 2147483647 w 1654"/>
              <a:gd name="T93" fmla="*/ 2147483647 h 34"/>
              <a:gd name="T94" fmla="*/ 2147483647 w 1654"/>
              <a:gd name="T95" fmla="*/ 2147483647 h 34"/>
              <a:gd name="T96" fmla="*/ 2147483647 w 1654"/>
              <a:gd name="T97" fmla="*/ 2147483647 h 34"/>
              <a:gd name="T98" fmla="*/ 2147483647 w 1654"/>
              <a:gd name="T99" fmla="*/ 2147483647 h 34"/>
              <a:gd name="T100" fmla="*/ 2147483647 w 1654"/>
              <a:gd name="T101" fmla="*/ 2147483647 h 34"/>
              <a:gd name="T102" fmla="*/ 2147483647 w 1654"/>
              <a:gd name="T103" fmla="*/ 2147483647 h 34"/>
              <a:gd name="T104" fmla="*/ 2147483647 w 1654"/>
              <a:gd name="T105" fmla="*/ 2147483647 h 34"/>
              <a:gd name="T106" fmla="*/ 2147483647 w 1654"/>
              <a:gd name="T107" fmla="*/ 2147483647 h 34"/>
              <a:gd name="T108" fmla="*/ 2147483647 w 1654"/>
              <a:gd name="T109" fmla="*/ 2147483647 h 34"/>
              <a:gd name="T110" fmla="*/ 2147483647 w 1654"/>
              <a:gd name="T111" fmla="*/ 2147483647 h 34"/>
              <a:gd name="T112" fmla="*/ 2147483647 w 1654"/>
              <a:gd name="T113" fmla="*/ 2147483647 h 34"/>
              <a:gd name="T114" fmla="*/ 2147483647 w 1654"/>
              <a:gd name="T115" fmla="*/ 2147483647 h 34"/>
              <a:gd name="T116" fmla="*/ 2147483647 w 1654"/>
              <a:gd name="T117" fmla="*/ 2147483647 h 34"/>
              <a:gd name="T118" fmla="*/ 2147483647 w 1654"/>
              <a:gd name="T119" fmla="*/ 2147483647 h 34"/>
              <a:gd name="T120" fmla="*/ 2147483647 w 1654"/>
              <a:gd name="T121" fmla="*/ 2147483647 h 34"/>
              <a:gd name="T122" fmla="*/ 2147483647 w 1654"/>
              <a:gd name="T123" fmla="*/ 2147483647 h 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654" h="34">
                <a:moveTo>
                  <a:pt x="5" y="5"/>
                </a:moveTo>
                <a:lnTo>
                  <a:pt x="2" y="5"/>
                </a:lnTo>
                <a:lnTo>
                  <a:pt x="1" y="4"/>
                </a:lnTo>
                <a:lnTo>
                  <a:pt x="0" y="3"/>
                </a:lnTo>
                <a:lnTo>
                  <a:pt x="0" y="2"/>
                </a:lnTo>
                <a:lnTo>
                  <a:pt x="0" y="1"/>
                </a:lnTo>
                <a:lnTo>
                  <a:pt x="1" y="1"/>
                </a:lnTo>
                <a:lnTo>
                  <a:pt x="2" y="0"/>
                </a:lnTo>
                <a:lnTo>
                  <a:pt x="3" y="1"/>
                </a:lnTo>
                <a:lnTo>
                  <a:pt x="4" y="1"/>
                </a:lnTo>
                <a:lnTo>
                  <a:pt x="4" y="3"/>
                </a:lnTo>
                <a:lnTo>
                  <a:pt x="5" y="3"/>
                </a:lnTo>
                <a:lnTo>
                  <a:pt x="6" y="4"/>
                </a:lnTo>
                <a:lnTo>
                  <a:pt x="10" y="5"/>
                </a:lnTo>
                <a:lnTo>
                  <a:pt x="16" y="5"/>
                </a:lnTo>
                <a:lnTo>
                  <a:pt x="19" y="5"/>
                </a:lnTo>
                <a:lnTo>
                  <a:pt x="22" y="7"/>
                </a:lnTo>
                <a:lnTo>
                  <a:pt x="26" y="8"/>
                </a:lnTo>
                <a:lnTo>
                  <a:pt x="30" y="9"/>
                </a:lnTo>
                <a:lnTo>
                  <a:pt x="37" y="10"/>
                </a:lnTo>
                <a:lnTo>
                  <a:pt x="79" y="11"/>
                </a:lnTo>
                <a:lnTo>
                  <a:pt x="120" y="11"/>
                </a:lnTo>
                <a:lnTo>
                  <a:pt x="135" y="11"/>
                </a:lnTo>
                <a:lnTo>
                  <a:pt x="151" y="12"/>
                </a:lnTo>
                <a:lnTo>
                  <a:pt x="166" y="14"/>
                </a:lnTo>
                <a:lnTo>
                  <a:pt x="178" y="14"/>
                </a:lnTo>
                <a:lnTo>
                  <a:pt x="199" y="15"/>
                </a:lnTo>
                <a:lnTo>
                  <a:pt x="211" y="16"/>
                </a:lnTo>
                <a:lnTo>
                  <a:pt x="240" y="19"/>
                </a:lnTo>
                <a:lnTo>
                  <a:pt x="253" y="20"/>
                </a:lnTo>
                <a:lnTo>
                  <a:pt x="264" y="21"/>
                </a:lnTo>
                <a:lnTo>
                  <a:pt x="311" y="21"/>
                </a:lnTo>
                <a:lnTo>
                  <a:pt x="593" y="22"/>
                </a:lnTo>
                <a:lnTo>
                  <a:pt x="607" y="21"/>
                </a:lnTo>
                <a:lnTo>
                  <a:pt x="654" y="18"/>
                </a:lnTo>
                <a:lnTo>
                  <a:pt x="679" y="17"/>
                </a:lnTo>
                <a:lnTo>
                  <a:pt x="758" y="16"/>
                </a:lnTo>
                <a:lnTo>
                  <a:pt x="856" y="16"/>
                </a:lnTo>
                <a:lnTo>
                  <a:pt x="885" y="17"/>
                </a:lnTo>
                <a:lnTo>
                  <a:pt x="989" y="21"/>
                </a:lnTo>
                <a:lnTo>
                  <a:pt x="1002" y="22"/>
                </a:lnTo>
                <a:lnTo>
                  <a:pt x="1013" y="23"/>
                </a:lnTo>
                <a:lnTo>
                  <a:pt x="1024" y="25"/>
                </a:lnTo>
                <a:lnTo>
                  <a:pt x="1035" y="26"/>
                </a:lnTo>
                <a:lnTo>
                  <a:pt x="1046" y="26"/>
                </a:lnTo>
                <a:lnTo>
                  <a:pt x="1088" y="27"/>
                </a:lnTo>
                <a:lnTo>
                  <a:pt x="1133" y="28"/>
                </a:lnTo>
                <a:lnTo>
                  <a:pt x="1197" y="31"/>
                </a:lnTo>
                <a:lnTo>
                  <a:pt x="1229" y="32"/>
                </a:lnTo>
                <a:lnTo>
                  <a:pt x="1279" y="33"/>
                </a:lnTo>
                <a:lnTo>
                  <a:pt x="1349" y="33"/>
                </a:lnTo>
                <a:lnTo>
                  <a:pt x="1360" y="32"/>
                </a:lnTo>
                <a:lnTo>
                  <a:pt x="1370" y="31"/>
                </a:lnTo>
                <a:lnTo>
                  <a:pt x="1380" y="30"/>
                </a:lnTo>
                <a:lnTo>
                  <a:pt x="1396" y="29"/>
                </a:lnTo>
                <a:lnTo>
                  <a:pt x="1439" y="28"/>
                </a:lnTo>
                <a:lnTo>
                  <a:pt x="1456" y="27"/>
                </a:lnTo>
                <a:lnTo>
                  <a:pt x="1471" y="26"/>
                </a:lnTo>
                <a:lnTo>
                  <a:pt x="1483" y="25"/>
                </a:lnTo>
                <a:lnTo>
                  <a:pt x="1502" y="24"/>
                </a:lnTo>
                <a:lnTo>
                  <a:pt x="1553" y="23"/>
                </a:lnTo>
                <a:lnTo>
                  <a:pt x="1653" y="22"/>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29029" name="SMARTPenAnnotation53"/>
          <p:cNvSpPr>
            <a:spLocks/>
          </p:cNvSpPr>
          <p:nvPr/>
        </p:nvSpPr>
        <p:spPr bwMode="auto">
          <a:xfrm>
            <a:off x="5768975" y="901700"/>
            <a:ext cx="2849563" cy="26988"/>
          </a:xfrm>
          <a:custGeom>
            <a:avLst/>
            <a:gdLst>
              <a:gd name="T0" fmla="*/ 0 w 1795"/>
              <a:gd name="T1" fmla="*/ 2147483647 h 17"/>
              <a:gd name="T2" fmla="*/ 2147483647 w 1795"/>
              <a:gd name="T3" fmla="*/ 2147483647 h 17"/>
              <a:gd name="T4" fmla="*/ 2147483647 w 1795"/>
              <a:gd name="T5" fmla="*/ 2147483647 h 17"/>
              <a:gd name="T6" fmla="*/ 2147483647 w 1795"/>
              <a:gd name="T7" fmla="*/ 2147483647 h 17"/>
              <a:gd name="T8" fmla="*/ 2147483647 w 1795"/>
              <a:gd name="T9" fmla="*/ 2147483647 h 17"/>
              <a:gd name="T10" fmla="*/ 2147483647 w 1795"/>
              <a:gd name="T11" fmla="*/ 2147483647 h 17"/>
              <a:gd name="T12" fmla="*/ 2147483647 w 1795"/>
              <a:gd name="T13" fmla="*/ 2147483647 h 17"/>
              <a:gd name="T14" fmla="*/ 2147483647 w 1795"/>
              <a:gd name="T15" fmla="*/ 2147483647 h 17"/>
              <a:gd name="T16" fmla="*/ 2147483647 w 1795"/>
              <a:gd name="T17" fmla="*/ 2147483647 h 17"/>
              <a:gd name="T18" fmla="*/ 2147483647 w 1795"/>
              <a:gd name="T19" fmla="*/ 2147483647 h 17"/>
              <a:gd name="T20" fmla="*/ 2147483647 w 1795"/>
              <a:gd name="T21" fmla="*/ 2147483647 h 17"/>
              <a:gd name="T22" fmla="*/ 2147483647 w 1795"/>
              <a:gd name="T23" fmla="*/ 2147483647 h 17"/>
              <a:gd name="T24" fmla="*/ 2147483647 w 1795"/>
              <a:gd name="T25" fmla="*/ 2147483647 h 17"/>
              <a:gd name="T26" fmla="*/ 2147483647 w 1795"/>
              <a:gd name="T27" fmla="*/ 2147483647 h 17"/>
              <a:gd name="T28" fmla="*/ 2147483647 w 1795"/>
              <a:gd name="T29" fmla="*/ 2147483647 h 17"/>
              <a:gd name="T30" fmla="*/ 2147483647 w 1795"/>
              <a:gd name="T31" fmla="*/ 2147483647 h 17"/>
              <a:gd name="T32" fmla="*/ 2147483647 w 1795"/>
              <a:gd name="T33" fmla="*/ 2147483647 h 17"/>
              <a:gd name="T34" fmla="*/ 2147483647 w 1795"/>
              <a:gd name="T35" fmla="*/ 2147483647 h 17"/>
              <a:gd name="T36" fmla="*/ 2147483647 w 1795"/>
              <a:gd name="T37" fmla="*/ 2147483647 h 17"/>
              <a:gd name="T38" fmla="*/ 2147483647 w 1795"/>
              <a:gd name="T39" fmla="*/ 2147483647 h 17"/>
              <a:gd name="T40" fmla="*/ 2147483647 w 1795"/>
              <a:gd name="T41" fmla="*/ 2147483647 h 17"/>
              <a:gd name="T42" fmla="*/ 2147483647 w 1795"/>
              <a:gd name="T43" fmla="*/ 2147483647 h 17"/>
              <a:gd name="T44" fmla="*/ 2147483647 w 1795"/>
              <a:gd name="T45" fmla="*/ 2147483647 h 17"/>
              <a:gd name="T46" fmla="*/ 2147483647 w 1795"/>
              <a:gd name="T47" fmla="*/ 2147483647 h 17"/>
              <a:gd name="T48" fmla="*/ 2147483647 w 1795"/>
              <a:gd name="T49" fmla="*/ 2147483647 h 17"/>
              <a:gd name="T50" fmla="*/ 2147483647 w 1795"/>
              <a:gd name="T51" fmla="*/ 2147483647 h 17"/>
              <a:gd name="T52" fmla="*/ 2147483647 w 1795"/>
              <a:gd name="T53" fmla="*/ 0 h 17"/>
              <a:gd name="T54" fmla="*/ 2147483647 w 1795"/>
              <a:gd name="T55" fmla="*/ 0 h 1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795" h="17">
                <a:moveTo>
                  <a:pt x="0" y="11"/>
                </a:moveTo>
                <a:lnTo>
                  <a:pt x="6" y="8"/>
                </a:lnTo>
                <a:lnTo>
                  <a:pt x="9" y="8"/>
                </a:lnTo>
                <a:lnTo>
                  <a:pt x="12" y="7"/>
                </a:lnTo>
                <a:lnTo>
                  <a:pt x="15" y="7"/>
                </a:lnTo>
                <a:lnTo>
                  <a:pt x="48" y="6"/>
                </a:lnTo>
                <a:lnTo>
                  <a:pt x="380" y="6"/>
                </a:lnTo>
                <a:lnTo>
                  <a:pt x="404" y="6"/>
                </a:lnTo>
                <a:lnTo>
                  <a:pt x="424" y="7"/>
                </a:lnTo>
                <a:lnTo>
                  <a:pt x="442" y="9"/>
                </a:lnTo>
                <a:lnTo>
                  <a:pt x="458" y="10"/>
                </a:lnTo>
                <a:lnTo>
                  <a:pt x="488" y="11"/>
                </a:lnTo>
                <a:lnTo>
                  <a:pt x="539" y="11"/>
                </a:lnTo>
                <a:lnTo>
                  <a:pt x="932" y="12"/>
                </a:lnTo>
                <a:lnTo>
                  <a:pt x="1116" y="16"/>
                </a:lnTo>
                <a:lnTo>
                  <a:pt x="1183" y="15"/>
                </a:lnTo>
                <a:lnTo>
                  <a:pt x="1278" y="12"/>
                </a:lnTo>
                <a:lnTo>
                  <a:pt x="1422" y="10"/>
                </a:lnTo>
                <a:lnTo>
                  <a:pt x="1544" y="7"/>
                </a:lnTo>
                <a:lnTo>
                  <a:pt x="1629" y="6"/>
                </a:lnTo>
                <a:lnTo>
                  <a:pt x="1641" y="5"/>
                </a:lnTo>
                <a:lnTo>
                  <a:pt x="1651" y="4"/>
                </a:lnTo>
                <a:lnTo>
                  <a:pt x="1661" y="3"/>
                </a:lnTo>
                <a:lnTo>
                  <a:pt x="1671" y="2"/>
                </a:lnTo>
                <a:lnTo>
                  <a:pt x="1681" y="1"/>
                </a:lnTo>
                <a:lnTo>
                  <a:pt x="1691" y="1"/>
                </a:lnTo>
                <a:lnTo>
                  <a:pt x="1713" y="0"/>
                </a:lnTo>
                <a:lnTo>
                  <a:pt x="1794" y="0"/>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29030" name="SMARTPenAnnotation54"/>
          <p:cNvSpPr>
            <a:spLocks/>
          </p:cNvSpPr>
          <p:nvPr/>
        </p:nvSpPr>
        <p:spPr bwMode="auto">
          <a:xfrm>
            <a:off x="5768975" y="1312863"/>
            <a:ext cx="2270125" cy="63500"/>
          </a:xfrm>
          <a:custGeom>
            <a:avLst/>
            <a:gdLst>
              <a:gd name="T0" fmla="*/ 0 w 1430"/>
              <a:gd name="T1" fmla="*/ 0 h 40"/>
              <a:gd name="T2" fmla="*/ 2147483647 w 1430"/>
              <a:gd name="T3" fmla="*/ 2147483647 h 40"/>
              <a:gd name="T4" fmla="*/ 2147483647 w 1430"/>
              <a:gd name="T5" fmla="*/ 2147483647 h 40"/>
              <a:gd name="T6" fmla="*/ 2147483647 w 1430"/>
              <a:gd name="T7" fmla="*/ 2147483647 h 40"/>
              <a:gd name="T8" fmla="*/ 2147483647 w 1430"/>
              <a:gd name="T9" fmla="*/ 2147483647 h 40"/>
              <a:gd name="T10" fmla="*/ 2147483647 w 1430"/>
              <a:gd name="T11" fmla="*/ 2147483647 h 40"/>
              <a:gd name="T12" fmla="*/ 2147483647 w 1430"/>
              <a:gd name="T13" fmla="*/ 2147483647 h 40"/>
              <a:gd name="T14" fmla="*/ 2147483647 w 1430"/>
              <a:gd name="T15" fmla="*/ 2147483647 h 40"/>
              <a:gd name="T16" fmla="*/ 2147483647 w 1430"/>
              <a:gd name="T17" fmla="*/ 2147483647 h 40"/>
              <a:gd name="T18" fmla="*/ 2147483647 w 1430"/>
              <a:gd name="T19" fmla="*/ 2147483647 h 40"/>
              <a:gd name="T20" fmla="*/ 2147483647 w 1430"/>
              <a:gd name="T21" fmla="*/ 2147483647 h 40"/>
              <a:gd name="T22" fmla="*/ 2147483647 w 1430"/>
              <a:gd name="T23" fmla="*/ 2147483647 h 40"/>
              <a:gd name="T24" fmla="*/ 2147483647 w 1430"/>
              <a:gd name="T25" fmla="*/ 2147483647 h 40"/>
              <a:gd name="T26" fmla="*/ 2147483647 w 1430"/>
              <a:gd name="T27" fmla="*/ 2147483647 h 40"/>
              <a:gd name="T28" fmla="*/ 2147483647 w 1430"/>
              <a:gd name="T29" fmla="*/ 2147483647 h 40"/>
              <a:gd name="T30" fmla="*/ 2147483647 w 1430"/>
              <a:gd name="T31" fmla="*/ 2147483647 h 40"/>
              <a:gd name="T32" fmla="*/ 2147483647 w 1430"/>
              <a:gd name="T33" fmla="*/ 2147483647 h 40"/>
              <a:gd name="T34" fmla="*/ 2147483647 w 1430"/>
              <a:gd name="T35" fmla="*/ 2147483647 h 40"/>
              <a:gd name="T36" fmla="*/ 2147483647 w 1430"/>
              <a:gd name="T37" fmla="*/ 2147483647 h 40"/>
              <a:gd name="T38" fmla="*/ 2147483647 w 1430"/>
              <a:gd name="T39" fmla="*/ 2147483647 h 40"/>
              <a:gd name="T40" fmla="*/ 2147483647 w 1430"/>
              <a:gd name="T41" fmla="*/ 2147483647 h 40"/>
              <a:gd name="T42" fmla="*/ 2147483647 w 1430"/>
              <a:gd name="T43" fmla="*/ 2147483647 h 40"/>
              <a:gd name="T44" fmla="*/ 2147483647 w 1430"/>
              <a:gd name="T45" fmla="*/ 2147483647 h 40"/>
              <a:gd name="T46" fmla="*/ 2147483647 w 1430"/>
              <a:gd name="T47" fmla="*/ 2147483647 h 40"/>
              <a:gd name="T48" fmla="*/ 2147483647 w 1430"/>
              <a:gd name="T49" fmla="*/ 2147483647 h 40"/>
              <a:gd name="T50" fmla="*/ 2147483647 w 1430"/>
              <a:gd name="T51" fmla="*/ 2147483647 h 40"/>
              <a:gd name="T52" fmla="*/ 2147483647 w 1430"/>
              <a:gd name="T53" fmla="*/ 2147483647 h 40"/>
              <a:gd name="T54" fmla="*/ 2147483647 w 1430"/>
              <a:gd name="T55" fmla="*/ 2147483647 h 40"/>
              <a:gd name="T56" fmla="*/ 2147483647 w 1430"/>
              <a:gd name="T57" fmla="*/ 2147483647 h 40"/>
              <a:gd name="T58" fmla="*/ 2147483647 w 1430"/>
              <a:gd name="T59" fmla="*/ 2147483647 h 40"/>
              <a:gd name="T60" fmla="*/ 2147483647 w 1430"/>
              <a:gd name="T61" fmla="*/ 2147483647 h 40"/>
              <a:gd name="T62" fmla="*/ 2147483647 w 1430"/>
              <a:gd name="T63" fmla="*/ 2147483647 h 40"/>
              <a:gd name="T64" fmla="*/ 2147483647 w 1430"/>
              <a:gd name="T65" fmla="*/ 2147483647 h 40"/>
              <a:gd name="T66" fmla="*/ 2147483647 w 1430"/>
              <a:gd name="T67" fmla="*/ 2147483647 h 40"/>
              <a:gd name="T68" fmla="*/ 2147483647 w 1430"/>
              <a:gd name="T69" fmla="*/ 2147483647 h 40"/>
              <a:gd name="T70" fmla="*/ 2147483647 w 1430"/>
              <a:gd name="T71" fmla="*/ 2147483647 h 40"/>
              <a:gd name="T72" fmla="*/ 2147483647 w 1430"/>
              <a:gd name="T73" fmla="*/ 2147483647 h 40"/>
              <a:gd name="T74" fmla="*/ 2147483647 w 1430"/>
              <a:gd name="T75" fmla="*/ 2147483647 h 40"/>
              <a:gd name="T76" fmla="*/ 2147483647 w 1430"/>
              <a:gd name="T77" fmla="*/ 2147483647 h 40"/>
              <a:gd name="T78" fmla="*/ 2147483647 w 1430"/>
              <a:gd name="T79" fmla="*/ 2147483647 h 40"/>
              <a:gd name="T80" fmla="*/ 2147483647 w 1430"/>
              <a:gd name="T81" fmla="*/ 2147483647 h 40"/>
              <a:gd name="T82" fmla="*/ 2147483647 w 1430"/>
              <a:gd name="T83" fmla="*/ 2147483647 h 40"/>
              <a:gd name="T84" fmla="*/ 2147483647 w 1430"/>
              <a:gd name="T85" fmla="*/ 2147483647 h 40"/>
              <a:gd name="T86" fmla="*/ 2147483647 w 1430"/>
              <a:gd name="T87" fmla="*/ 2147483647 h 40"/>
              <a:gd name="T88" fmla="*/ 2147483647 w 1430"/>
              <a:gd name="T89" fmla="*/ 2147483647 h 40"/>
              <a:gd name="T90" fmla="*/ 2147483647 w 1430"/>
              <a:gd name="T91" fmla="*/ 2147483647 h 40"/>
              <a:gd name="T92" fmla="*/ 2147483647 w 1430"/>
              <a:gd name="T93" fmla="*/ 2147483647 h 40"/>
              <a:gd name="T94" fmla="*/ 2147483647 w 1430"/>
              <a:gd name="T95" fmla="*/ 2147483647 h 40"/>
              <a:gd name="T96" fmla="*/ 2147483647 w 1430"/>
              <a:gd name="T97" fmla="*/ 2147483647 h 40"/>
              <a:gd name="T98" fmla="*/ 2147483647 w 1430"/>
              <a:gd name="T99" fmla="*/ 2147483647 h 40"/>
              <a:gd name="T100" fmla="*/ 2147483647 w 1430"/>
              <a:gd name="T101" fmla="*/ 2147483647 h 4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430" h="40">
                <a:moveTo>
                  <a:pt x="0" y="0"/>
                </a:moveTo>
                <a:lnTo>
                  <a:pt x="9" y="3"/>
                </a:lnTo>
                <a:lnTo>
                  <a:pt x="13" y="4"/>
                </a:lnTo>
                <a:lnTo>
                  <a:pt x="20" y="5"/>
                </a:lnTo>
                <a:lnTo>
                  <a:pt x="32" y="5"/>
                </a:lnTo>
                <a:lnTo>
                  <a:pt x="37" y="6"/>
                </a:lnTo>
                <a:lnTo>
                  <a:pt x="44" y="7"/>
                </a:lnTo>
                <a:lnTo>
                  <a:pt x="52" y="8"/>
                </a:lnTo>
                <a:lnTo>
                  <a:pt x="59" y="10"/>
                </a:lnTo>
                <a:lnTo>
                  <a:pt x="65" y="12"/>
                </a:lnTo>
                <a:lnTo>
                  <a:pt x="72" y="13"/>
                </a:lnTo>
                <a:lnTo>
                  <a:pt x="78" y="14"/>
                </a:lnTo>
                <a:lnTo>
                  <a:pt x="84" y="15"/>
                </a:lnTo>
                <a:lnTo>
                  <a:pt x="110" y="16"/>
                </a:lnTo>
                <a:lnTo>
                  <a:pt x="149" y="17"/>
                </a:lnTo>
                <a:lnTo>
                  <a:pt x="224" y="17"/>
                </a:lnTo>
                <a:lnTo>
                  <a:pt x="233" y="17"/>
                </a:lnTo>
                <a:lnTo>
                  <a:pt x="242" y="18"/>
                </a:lnTo>
                <a:lnTo>
                  <a:pt x="251" y="20"/>
                </a:lnTo>
                <a:lnTo>
                  <a:pt x="275" y="21"/>
                </a:lnTo>
                <a:lnTo>
                  <a:pt x="378" y="22"/>
                </a:lnTo>
                <a:lnTo>
                  <a:pt x="402" y="24"/>
                </a:lnTo>
                <a:lnTo>
                  <a:pt x="422" y="25"/>
                </a:lnTo>
                <a:lnTo>
                  <a:pt x="439" y="26"/>
                </a:lnTo>
                <a:lnTo>
                  <a:pt x="470" y="27"/>
                </a:lnTo>
                <a:lnTo>
                  <a:pt x="522" y="28"/>
                </a:lnTo>
                <a:lnTo>
                  <a:pt x="605" y="28"/>
                </a:lnTo>
                <a:lnTo>
                  <a:pt x="623" y="29"/>
                </a:lnTo>
                <a:lnTo>
                  <a:pt x="640" y="30"/>
                </a:lnTo>
                <a:lnTo>
                  <a:pt x="655" y="31"/>
                </a:lnTo>
                <a:lnTo>
                  <a:pt x="675" y="32"/>
                </a:lnTo>
                <a:lnTo>
                  <a:pt x="722" y="33"/>
                </a:lnTo>
                <a:lnTo>
                  <a:pt x="742" y="34"/>
                </a:lnTo>
                <a:lnTo>
                  <a:pt x="760" y="35"/>
                </a:lnTo>
                <a:lnTo>
                  <a:pt x="777" y="36"/>
                </a:lnTo>
                <a:lnTo>
                  <a:pt x="792" y="37"/>
                </a:lnTo>
                <a:lnTo>
                  <a:pt x="821" y="38"/>
                </a:lnTo>
                <a:lnTo>
                  <a:pt x="964" y="39"/>
                </a:lnTo>
                <a:lnTo>
                  <a:pt x="1125" y="39"/>
                </a:lnTo>
                <a:lnTo>
                  <a:pt x="1151" y="39"/>
                </a:lnTo>
                <a:lnTo>
                  <a:pt x="1171" y="38"/>
                </a:lnTo>
                <a:lnTo>
                  <a:pt x="1187" y="36"/>
                </a:lnTo>
                <a:lnTo>
                  <a:pt x="1205" y="35"/>
                </a:lnTo>
                <a:lnTo>
                  <a:pt x="1243" y="34"/>
                </a:lnTo>
                <a:lnTo>
                  <a:pt x="1283" y="34"/>
                </a:lnTo>
                <a:lnTo>
                  <a:pt x="1298" y="33"/>
                </a:lnTo>
                <a:lnTo>
                  <a:pt x="1315" y="30"/>
                </a:lnTo>
                <a:lnTo>
                  <a:pt x="1393" y="20"/>
                </a:lnTo>
                <a:lnTo>
                  <a:pt x="1402" y="19"/>
                </a:lnTo>
                <a:lnTo>
                  <a:pt x="1414" y="18"/>
                </a:lnTo>
                <a:lnTo>
                  <a:pt x="1429" y="17"/>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29031" name="SMARTPenAnnotation55"/>
          <p:cNvSpPr>
            <a:spLocks/>
          </p:cNvSpPr>
          <p:nvPr/>
        </p:nvSpPr>
        <p:spPr bwMode="auto">
          <a:xfrm>
            <a:off x="5867400" y="2500313"/>
            <a:ext cx="2706688" cy="90487"/>
          </a:xfrm>
          <a:custGeom>
            <a:avLst/>
            <a:gdLst>
              <a:gd name="T0" fmla="*/ 2147483647 w 1705"/>
              <a:gd name="T1" fmla="*/ 2147483647 h 57"/>
              <a:gd name="T2" fmla="*/ 2147483647 w 1705"/>
              <a:gd name="T3" fmla="*/ 2147483647 h 57"/>
              <a:gd name="T4" fmla="*/ 2147483647 w 1705"/>
              <a:gd name="T5" fmla="*/ 2147483647 h 57"/>
              <a:gd name="T6" fmla="*/ 2147483647 w 1705"/>
              <a:gd name="T7" fmla="*/ 2147483647 h 57"/>
              <a:gd name="T8" fmla="*/ 2147483647 w 1705"/>
              <a:gd name="T9" fmla="*/ 2147483647 h 57"/>
              <a:gd name="T10" fmla="*/ 2147483647 w 1705"/>
              <a:gd name="T11" fmla="*/ 2147483647 h 57"/>
              <a:gd name="T12" fmla="*/ 2147483647 w 1705"/>
              <a:gd name="T13" fmla="*/ 2147483647 h 57"/>
              <a:gd name="T14" fmla="*/ 2147483647 w 1705"/>
              <a:gd name="T15" fmla="*/ 2147483647 h 57"/>
              <a:gd name="T16" fmla="*/ 2147483647 w 1705"/>
              <a:gd name="T17" fmla="*/ 2147483647 h 57"/>
              <a:gd name="T18" fmla="*/ 2147483647 w 1705"/>
              <a:gd name="T19" fmla="*/ 2147483647 h 57"/>
              <a:gd name="T20" fmla="*/ 2147483647 w 1705"/>
              <a:gd name="T21" fmla="*/ 2147483647 h 57"/>
              <a:gd name="T22" fmla="*/ 2147483647 w 1705"/>
              <a:gd name="T23" fmla="*/ 2147483647 h 57"/>
              <a:gd name="T24" fmla="*/ 2147483647 w 1705"/>
              <a:gd name="T25" fmla="*/ 2147483647 h 57"/>
              <a:gd name="T26" fmla="*/ 2147483647 w 1705"/>
              <a:gd name="T27" fmla="*/ 2147483647 h 57"/>
              <a:gd name="T28" fmla="*/ 2147483647 w 1705"/>
              <a:gd name="T29" fmla="*/ 2147483647 h 57"/>
              <a:gd name="T30" fmla="*/ 2147483647 w 1705"/>
              <a:gd name="T31" fmla="*/ 2147483647 h 57"/>
              <a:gd name="T32" fmla="*/ 2147483647 w 1705"/>
              <a:gd name="T33" fmla="*/ 2147483647 h 57"/>
              <a:gd name="T34" fmla="*/ 2147483647 w 1705"/>
              <a:gd name="T35" fmla="*/ 2147483647 h 57"/>
              <a:gd name="T36" fmla="*/ 2147483647 w 1705"/>
              <a:gd name="T37" fmla="*/ 2147483647 h 57"/>
              <a:gd name="T38" fmla="*/ 2147483647 w 1705"/>
              <a:gd name="T39" fmla="*/ 2147483647 h 57"/>
              <a:gd name="T40" fmla="*/ 2147483647 w 1705"/>
              <a:gd name="T41" fmla="*/ 2147483647 h 57"/>
              <a:gd name="T42" fmla="*/ 2147483647 w 1705"/>
              <a:gd name="T43" fmla="*/ 2147483647 h 57"/>
              <a:gd name="T44" fmla="*/ 2147483647 w 1705"/>
              <a:gd name="T45" fmla="*/ 2147483647 h 57"/>
              <a:gd name="T46" fmla="*/ 2147483647 w 1705"/>
              <a:gd name="T47" fmla="*/ 2147483647 h 57"/>
              <a:gd name="T48" fmla="*/ 2147483647 w 1705"/>
              <a:gd name="T49" fmla="*/ 2147483647 h 57"/>
              <a:gd name="T50" fmla="*/ 2147483647 w 1705"/>
              <a:gd name="T51" fmla="*/ 2147483647 h 57"/>
              <a:gd name="T52" fmla="*/ 2147483647 w 1705"/>
              <a:gd name="T53" fmla="*/ 2147483647 h 57"/>
              <a:gd name="T54" fmla="*/ 2147483647 w 1705"/>
              <a:gd name="T55" fmla="*/ 2147483647 h 57"/>
              <a:gd name="T56" fmla="*/ 2147483647 w 1705"/>
              <a:gd name="T57" fmla="*/ 2147483647 h 57"/>
              <a:gd name="T58" fmla="*/ 2147483647 w 1705"/>
              <a:gd name="T59" fmla="*/ 2147483647 h 57"/>
              <a:gd name="T60" fmla="*/ 2147483647 w 1705"/>
              <a:gd name="T61" fmla="*/ 2147483647 h 57"/>
              <a:gd name="T62" fmla="*/ 2147483647 w 1705"/>
              <a:gd name="T63" fmla="*/ 2147483647 h 57"/>
              <a:gd name="T64" fmla="*/ 2147483647 w 1705"/>
              <a:gd name="T65" fmla="*/ 2147483647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705" h="57">
                <a:moveTo>
                  <a:pt x="0" y="39"/>
                </a:moveTo>
                <a:lnTo>
                  <a:pt x="3" y="42"/>
                </a:lnTo>
                <a:lnTo>
                  <a:pt x="4" y="43"/>
                </a:lnTo>
                <a:lnTo>
                  <a:pt x="10" y="45"/>
                </a:lnTo>
                <a:lnTo>
                  <a:pt x="13" y="46"/>
                </a:lnTo>
                <a:lnTo>
                  <a:pt x="16" y="48"/>
                </a:lnTo>
                <a:lnTo>
                  <a:pt x="24" y="49"/>
                </a:lnTo>
                <a:lnTo>
                  <a:pt x="46" y="51"/>
                </a:lnTo>
                <a:lnTo>
                  <a:pt x="50" y="52"/>
                </a:lnTo>
                <a:lnTo>
                  <a:pt x="54" y="54"/>
                </a:lnTo>
                <a:lnTo>
                  <a:pt x="63" y="55"/>
                </a:lnTo>
                <a:lnTo>
                  <a:pt x="111" y="56"/>
                </a:lnTo>
                <a:lnTo>
                  <a:pt x="157" y="56"/>
                </a:lnTo>
                <a:lnTo>
                  <a:pt x="166" y="55"/>
                </a:lnTo>
                <a:lnTo>
                  <a:pt x="174" y="53"/>
                </a:lnTo>
                <a:lnTo>
                  <a:pt x="188" y="52"/>
                </a:lnTo>
                <a:lnTo>
                  <a:pt x="241" y="51"/>
                </a:lnTo>
                <a:lnTo>
                  <a:pt x="288" y="51"/>
                </a:lnTo>
                <a:lnTo>
                  <a:pt x="313" y="49"/>
                </a:lnTo>
                <a:lnTo>
                  <a:pt x="329" y="48"/>
                </a:lnTo>
                <a:lnTo>
                  <a:pt x="353" y="46"/>
                </a:lnTo>
                <a:lnTo>
                  <a:pt x="404" y="45"/>
                </a:lnTo>
                <a:lnTo>
                  <a:pt x="505" y="37"/>
                </a:lnTo>
                <a:lnTo>
                  <a:pt x="550" y="35"/>
                </a:lnTo>
                <a:lnTo>
                  <a:pt x="592" y="34"/>
                </a:lnTo>
                <a:lnTo>
                  <a:pt x="633" y="31"/>
                </a:lnTo>
                <a:lnTo>
                  <a:pt x="676" y="29"/>
                </a:lnTo>
                <a:lnTo>
                  <a:pt x="717" y="28"/>
                </a:lnTo>
                <a:lnTo>
                  <a:pt x="733" y="27"/>
                </a:lnTo>
                <a:lnTo>
                  <a:pt x="747" y="25"/>
                </a:lnTo>
                <a:lnTo>
                  <a:pt x="773" y="24"/>
                </a:lnTo>
                <a:lnTo>
                  <a:pt x="862" y="20"/>
                </a:lnTo>
                <a:lnTo>
                  <a:pt x="886" y="18"/>
                </a:lnTo>
                <a:lnTo>
                  <a:pt x="905" y="16"/>
                </a:lnTo>
                <a:lnTo>
                  <a:pt x="922" y="15"/>
                </a:lnTo>
                <a:lnTo>
                  <a:pt x="938" y="14"/>
                </a:lnTo>
                <a:lnTo>
                  <a:pt x="993" y="11"/>
                </a:lnTo>
                <a:lnTo>
                  <a:pt x="1064" y="6"/>
                </a:lnTo>
                <a:lnTo>
                  <a:pt x="1103" y="4"/>
                </a:lnTo>
                <a:lnTo>
                  <a:pt x="1178" y="2"/>
                </a:lnTo>
                <a:lnTo>
                  <a:pt x="1343" y="0"/>
                </a:lnTo>
                <a:lnTo>
                  <a:pt x="1385" y="1"/>
                </a:lnTo>
                <a:lnTo>
                  <a:pt x="1398" y="2"/>
                </a:lnTo>
                <a:lnTo>
                  <a:pt x="1410" y="3"/>
                </a:lnTo>
                <a:lnTo>
                  <a:pt x="1433" y="4"/>
                </a:lnTo>
                <a:lnTo>
                  <a:pt x="1479" y="5"/>
                </a:lnTo>
                <a:lnTo>
                  <a:pt x="1490" y="6"/>
                </a:lnTo>
                <a:lnTo>
                  <a:pt x="1500" y="7"/>
                </a:lnTo>
                <a:lnTo>
                  <a:pt x="1510" y="9"/>
                </a:lnTo>
                <a:lnTo>
                  <a:pt x="1529" y="10"/>
                </a:lnTo>
                <a:lnTo>
                  <a:pt x="1548" y="11"/>
                </a:lnTo>
                <a:lnTo>
                  <a:pt x="1556" y="13"/>
                </a:lnTo>
                <a:lnTo>
                  <a:pt x="1564" y="14"/>
                </a:lnTo>
                <a:lnTo>
                  <a:pt x="1580" y="16"/>
                </a:lnTo>
                <a:lnTo>
                  <a:pt x="1596" y="17"/>
                </a:lnTo>
                <a:lnTo>
                  <a:pt x="1606" y="18"/>
                </a:lnTo>
                <a:lnTo>
                  <a:pt x="1616" y="20"/>
                </a:lnTo>
                <a:lnTo>
                  <a:pt x="1636" y="23"/>
                </a:lnTo>
                <a:lnTo>
                  <a:pt x="1645" y="25"/>
                </a:lnTo>
                <a:lnTo>
                  <a:pt x="1653" y="26"/>
                </a:lnTo>
                <a:lnTo>
                  <a:pt x="1670" y="27"/>
                </a:lnTo>
                <a:lnTo>
                  <a:pt x="1683" y="29"/>
                </a:lnTo>
                <a:lnTo>
                  <a:pt x="1687" y="30"/>
                </a:lnTo>
                <a:lnTo>
                  <a:pt x="1691" y="31"/>
                </a:lnTo>
                <a:lnTo>
                  <a:pt x="1697" y="33"/>
                </a:lnTo>
                <a:lnTo>
                  <a:pt x="1704" y="34"/>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29032" name="SMARTPenAnnotation56"/>
          <p:cNvSpPr>
            <a:spLocks/>
          </p:cNvSpPr>
          <p:nvPr/>
        </p:nvSpPr>
        <p:spPr bwMode="auto">
          <a:xfrm>
            <a:off x="5875338" y="2928938"/>
            <a:ext cx="2538412" cy="82550"/>
          </a:xfrm>
          <a:custGeom>
            <a:avLst/>
            <a:gdLst>
              <a:gd name="T0" fmla="*/ 0 w 1599"/>
              <a:gd name="T1" fmla="*/ 2147483647 h 52"/>
              <a:gd name="T2" fmla="*/ 2147483647 w 1599"/>
              <a:gd name="T3" fmla="*/ 2147483647 h 52"/>
              <a:gd name="T4" fmla="*/ 2147483647 w 1599"/>
              <a:gd name="T5" fmla="*/ 2147483647 h 52"/>
              <a:gd name="T6" fmla="*/ 2147483647 w 1599"/>
              <a:gd name="T7" fmla="*/ 2147483647 h 52"/>
              <a:gd name="T8" fmla="*/ 2147483647 w 1599"/>
              <a:gd name="T9" fmla="*/ 2147483647 h 52"/>
              <a:gd name="T10" fmla="*/ 2147483647 w 1599"/>
              <a:gd name="T11" fmla="*/ 2147483647 h 52"/>
              <a:gd name="T12" fmla="*/ 2147483647 w 1599"/>
              <a:gd name="T13" fmla="*/ 2147483647 h 52"/>
              <a:gd name="T14" fmla="*/ 2147483647 w 1599"/>
              <a:gd name="T15" fmla="*/ 2147483647 h 52"/>
              <a:gd name="T16" fmla="*/ 2147483647 w 1599"/>
              <a:gd name="T17" fmla="*/ 2147483647 h 52"/>
              <a:gd name="T18" fmla="*/ 2147483647 w 1599"/>
              <a:gd name="T19" fmla="*/ 2147483647 h 52"/>
              <a:gd name="T20" fmla="*/ 2147483647 w 1599"/>
              <a:gd name="T21" fmla="*/ 2147483647 h 52"/>
              <a:gd name="T22" fmla="*/ 2147483647 w 1599"/>
              <a:gd name="T23" fmla="*/ 2147483647 h 52"/>
              <a:gd name="T24" fmla="*/ 2147483647 w 1599"/>
              <a:gd name="T25" fmla="*/ 2147483647 h 52"/>
              <a:gd name="T26" fmla="*/ 2147483647 w 1599"/>
              <a:gd name="T27" fmla="*/ 2147483647 h 52"/>
              <a:gd name="T28" fmla="*/ 2147483647 w 1599"/>
              <a:gd name="T29" fmla="*/ 2147483647 h 52"/>
              <a:gd name="T30" fmla="*/ 2147483647 w 1599"/>
              <a:gd name="T31" fmla="*/ 2147483647 h 52"/>
              <a:gd name="T32" fmla="*/ 2147483647 w 1599"/>
              <a:gd name="T33" fmla="*/ 2147483647 h 52"/>
              <a:gd name="T34" fmla="*/ 2147483647 w 1599"/>
              <a:gd name="T35" fmla="*/ 2147483647 h 52"/>
              <a:gd name="T36" fmla="*/ 2147483647 w 1599"/>
              <a:gd name="T37" fmla="*/ 2147483647 h 52"/>
              <a:gd name="T38" fmla="*/ 2147483647 w 1599"/>
              <a:gd name="T39" fmla="*/ 2147483647 h 52"/>
              <a:gd name="T40" fmla="*/ 2147483647 w 1599"/>
              <a:gd name="T41" fmla="*/ 2147483647 h 52"/>
              <a:gd name="T42" fmla="*/ 2147483647 w 1599"/>
              <a:gd name="T43" fmla="*/ 2147483647 h 52"/>
              <a:gd name="T44" fmla="*/ 2147483647 w 1599"/>
              <a:gd name="T45" fmla="*/ 2147483647 h 52"/>
              <a:gd name="T46" fmla="*/ 2147483647 w 1599"/>
              <a:gd name="T47" fmla="*/ 2147483647 h 52"/>
              <a:gd name="T48" fmla="*/ 2147483647 w 1599"/>
              <a:gd name="T49" fmla="*/ 2147483647 h 52"/>
              <a:gd name="T50" fmla="*/ 2147483647 w 1599"/>
              <a:gd name="T51" fmla="*/ 2147483647 h 52"/>
              <a:gd name="T52" fmla="*/ 2147483647 w 1599"/>
              <a:gd name="T53" fmla="*/ 2147483647 h 52"/>
              <a:gd name="T54" fmla="*/ 2147483647 w 1599"/>
              <a:gd name="T55" fmla="*/ 2147483647 h 52"/>
              <a:gd name="T56" fmla="*/ 2147483647 w 1599"/>
              <a:gd name="T57" fmla="*/ 2147483647 h 52"/>
              <a:gd name="T58" fmla="*/ 2147483647 w 1599"/>
              <a:gd name="T59" fmla="*/ 2147483647 h 52"/>
              <a:gd name="T60" fmla="*/ 2147483647 w 1599"/>
              <a:gd name="T61" fmla="*/ 2147483647 h 52"/>
              <a:gd name="T62" fmla="*/ 2147483647 w 1599"/>
              <a:gd name="T63" fmla="*/ 2147483647 h 52"/>
              <a:gd name="T64" fmla="*/ 2147483647 w 1599"/>
              <a:gd name="T65" fmla="*/ 2147483647 h 52"/>
              <a:gd name="T66" fmla="*/ 2147483647 w 1599"/>
              <a:gd name="T67" fmla="*/ 2147483647 h 52"/>
              <a:gd name="T68" fmla="*/ 2147483647 w 1599"/>
              <a:gd name="T69" fmla="*/ 2147483647 h 52"/>
              <a:gd name="T70" fmla="*/ 2147483647 w 1599"/>
              <a:gd name="T71" fmla="*/ 2147483647 h 52"/>
              <a:gd name="T72" fmla="*/ 2147483647 w 1599"/>
              <a:gd name="T73" fmla="*/ 0 h 52"/>
              <a:gd name="T74" fmla="*/ 2147483647 w 1599"/>
              <a:gd name="T75" fmla="*/ 0 h 52"/>
              <a:gd name="T76" fmla="*/ 2147483647 w 1599"/>
              <a:gd name="T77" fmla="*/ 2147483647 h 52"/>
              <a:gd name="T78" fmla="*/ 2147483647 w 1599"/>
              <a:gd name="T79" fmla="*/ 2147483647 h 52"/>
              <a:gd name="T80" fmla="*/ 2147483647 w 1599"/>
              <a:gd name="T81" fmla="*/ 2147483647 h 52"/>
              <a:gd name="T82" fmla="*/ 2147483647 w 1599"/>
              <a:gd name="T83" fmla="*/ 2147483647 h 52"/>
              <a:gd name="T84" fmla="*/ 2147483647 w 1599"/>
              <a:gd name="T85" fmla="*/ 2147483647 h 52"/>
              <a:gd name="T86" fmla="*/ 2147483647 w 1599"/>
              <a:gd name="T87" fmla="*/ 2147483647 h 52"/>
              <a:gd name="T88" fmla="*/ 2147483647 w 1599"/>
              <a:gd name="T89" fmla="*/ 2147483647 h 52"/>
              <a:gd name="T90" fmla="*/ 2147483647 w 1599"/>
              <a:gd name="T91" fmla="*/ 2147483647 h 52"/>
              <a:gd name="T92" fmla="*/ 2147483647 w 1599"/>
              <a:gd name="T93" fmla="*/ 2147483647 h 52"/>
              <a:gd name="T94" fmla="*/ 2147483647 w 1599"/>
              <a:gd name="T95" fmla="*/ 2147483647 h 52"/>
              <a:gd name="T96" fmla="*/ 2147483647 w 1599"/>
              <a:gd name="T97" fmla="*/ 2147483647 h 52"/>
              <a:gd name="T98" fmla="*/ 2147483647 w 1599"/>
              <a:gd name="T99" fmla="*/ 2147483647 h 52"/>
              <a:gd name="T100" fmla="*/ 2147483647 w 1599"/>
              <a:gd name="T101" fmla="*/ 2147483647 h 52"/>
              <a:gd name="T102" fmla="*/ 2147483647 w 1599"/>
              <a:gd name="T103" fmla="*/ 2147483647 h 52"/>
              <a:gd name="T104" fmla="*/ 2147483647 w 1599"/>
              <a:gd name="T105" fmla="*/ 2147483647 h 52"/>
              <a:gd name="T106" fmla="*/ 2147483647 w 1599"/>
              <a:gd name="T107" fmla="*/ 2147483647 h 52"/>
              <a:gd name="T108" fmla="*/ 2147483647 w 1599"/>
              <a:gd name="T109" fmla="*/ 2147483647 h 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599" h="52">
                <a:moveTo>
                  <a:pt x="0" y="51"/>
                </a:moveTo>
                <a:lnTo>
                  <a:pt x="12" y="48"/>
                </a:lnTo>
                <a:lnTo>
                  <a:pt x="16" y="47"/>
                </a:lnTo>
                <a:lnTo>
                  <a:pt x="20" y="48"/>
                </a:lnTo>
                <a:lnTo>
                  <a:pt x="25" y="49"/>
                </a:lnTo>
                <a:lnTo>
                  <a:pt x="30" y="50"/>
                </a:lnTo>
                <a:lnTo>
                  <a:pt x="69" y="50"/>
                </a:lnTo>
                <a:lnTo>
                  <a:pt x="130" y="51"/>
                </a:lnTo>
                <a:lnTo>
                  <a:pt x="137" y="50"/>
                </a:lnTo>
                <a:lnTo>
                  <a:pt x="144" y="49"/>
                </a:lnTo>
                <a:lnTo>
                  <a:pt x="151" y="48"/>
                </a:lnTo>
                <a:lnTo>
                  <a:pt x="173" y="46"/>
                </a:lnTo>
                <a:lnTo>
                  <a:pt x="221" y="45"/>
                </a:lnTo>
                <a:lnTo>
                  <a:pt x="231" y="45"/>
                </a:lnTo>
                <a:lnTo>
                  <a:pt x="241" y="43"/>
                </a:lnTo>
                <a:lnTo>
                  <a:pt x="251" y="42"/>
                </a:lnTo>
                <a:lnTo>
                  <a:pt x="270" y="41"/>
                </a:lnTo>
                <a:lnTo>
                  <a:pt x="292" y="39"/>
                </a:lnTo>
                <a:lnTo>
                  <a:pt x="323" y="37"/>
                </a:lnTo>
                <a:lnTo>
                  <a:pt x="470" y="21"/>
                </a:lnTo>
                <a:lnTo>
                  <a:pt x="490" y="20"/>
                </a:lnTo>
                <a:lnTo>
                  <a:pt x="507" y="19"/>
                </a:lnTo>
                <a:lnTo>
                  <a:pt x="522" y="18"/>
                </a:lnTo>
                <a:lnTo>
                  <a:pt x="536" y="17"/>
                </a:lnTo>
                <a:lnTo>
                  <a:pt x="550" y="16"/>
                </a:lnTo>
                <a:lnTo>
                  <a:pt x="564" y="14"/>
                </a:lnTo>
                <a:lnTo>
                  <a:pt x="581" y="13"/>
                </a:lnTo>
                <a:lnTo>
                  <a:pt x="622" y="12"/>
                </a:lnTo>
                <a:lnTo>
                  <a:pt x="640" y="11"/>
                </a:lnTo>
                <a:lnTo>
                  <a:pt x="657" y="10"/>
                </a:lnTo>
                <a:lnTo>
                  <a:pt x="672" y="9"/>
                </a:lnTo>
                <a:lnTo>
                  <a:pt x="687" y="8"/>
                </a:lnTo>
                <a:lnTo>
                  <a:pt x="729" y="6"/>
                </a:lnTo>
                <a:lnTo>
                  <a:pt x="774" y="5"/>
                </a:lnTo>
                <a:lnTo>
                  <a:pt x="840" y="2"/>
                </a:lnTo>
                <a:lnTo>
                  <a:pt x="876" y="1"/>
                </a:lnTo>
                <a:lnTo>
                  <a:pt x="971" y="0"/>
                </a:lnTo>
                <a:lnTo>
                  <a:pt x="1106" y="0"/>
                </a:lnTo>
                <a:lnTo>
                  <a:pt x="1121" y="1"/>
                </a:lnTo>
                <a:lnTo>
                  <a:pt x="1136" y="2"/>
                </a:lnTo>
                <a:lnTo>
                  <a:pt x="1151" y="3"/>
                </a:lnTo>
                <a:lnTo>
                  <a:pt x="1244" y="8"/>
                </a:lnTo>
                <a:lnTo>
                  <a:pt x="1316" y="10"/>
                </a:lnTo>
                <a:lnTo>
                  <a:pt x="1420" y="11"/>
                </a:lnTo>
                <a:lnTo>
                  <a:pt x="1436" y="12"/>
                </a:lnTo>
                <a:lnTo>
                  <a:pt x="1449" y="13"/>
                </a:lnTo>
                <a:lnTo>
                  <a:pt x="1461" y="14"/>
                </a:lnTo>
                <a:lnTo>
                  <a:pt x="1486" y="16"/>
                </a:lnTo>
                <a:lnTo>
                  <a:pt x="1533" y="17"/>
                </a:lnTo>
                <a:lnTo>
                  <a:pt x="1558" y="17"/>
                </a:lnTo>
                <a:lnTo>
                  <a:pt x="1561" y="17"/>
                </a:lnTo>
                <a:lnTo>
                  <a:pt x="1565" y="19"/>
                </a:lnTo>
                <a:lnTo>
                  <a:pt x="1568" y="20"/>
                </a:lnTo>
                <a:lnTo>
                  <a:pt x="1579" y="21"/>
                </a:lnTo>
                <a:lnTo>
                  <a:pt x="1598" y="23"/>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29033" name="SMARTPenAnnotation57"/>
          <p:cNvSpPr>
            <a:spLocks/>
          </p:cNvSpPr>
          <p:nvPr/>
        </p:nvSpPr>
        <p:spPr bwMode="auto">
          <a:xfrm>
            <a:off x="7939088" y="3697288"/>
            <a:ext cx="679450" cy="46037"/>
          </a:xfrm>
          <a:custGeom>
            <a:avLst/>
            <a:gdLst>
              <a:gd name="T0" fmla="*/ 0 w 428"/>
              <a:gd name="T1" fmla="*/ 2147483647 h 29"/>
              <a:gd name="T2" fmla="*/ 2147483647 w 428"/>
              <a:gd name="T3" fmla="*/ 2147483647 h 29"/>
              <a:gd name="T4" fmla="*/ 2147483647 w 428"/>
              <a:gd name="T5" fmla="*/ 2147483647 h 29"/>
              <a:gd name="T6" fmla="*/ 2147483647 w 428"/>
              <a:gd name="T7" fmla="*/ 2147483647 h 29"/>
              <a:gd name="T8" fmla="*/ 2147483647 w 428"/>
              <a:gd name="T9" fmla="*/ 0 h 29"/>
              <a:gd name="T10" fmla="*/ 2147483647 w 428"/>
              <a:gd name="T11" fmla="*/ 0 h 29"/>
              <a:gd name="T12" fmla="*/ 2147483647 w 428"/>
              <a:gd name="T13" fmla="*/ 0 h 29"/>
              <a:gd name="T14" fmla="*/ 2147483647 w 428"/>
              <a:gd name="T15" fmla="*/ 2147483647 h 29"/>
              <a:gd name="T16" fmla="*/ 2147483647 w 428"/>
              <a:gd name="T17" fmla="*/ 2147483647 h 29"/>
              <a:gd name="T18" fmla="*/ 2147483647 w 428"/>
              <a:gd name="T19" fmla="*/ 2147483647 h 29"/>
              <a:gd name="T20" fmla="*/ 2147483647 w 428"/>
              <a:gd name="T21" fmla="*/ 2147483647 h 29"/>
              <a:gd name="T22" fmla="*/ 2147483647 w 428"/>
              <a:gd name="T23" fmla="*/ 2147483647 h 29"/>
              <a:gd name="T24" fmla="*/ 2147483647 w 428"/>
              <a:gd name="T25" fmla="*/ 2147483647 h 29"/>
              <a:gd name="T26" fmla="*/ 2147483647 w 428"/>
              <a:gd name="T27" fmla="*/ 2147483647 h 29"/>
              <a:gd name="T28" fmla="*/ 2147483647 w 428"/>
              <a:gd name="T29" fmla="*/ 2147483647 h 29"/>
              <a:gd name="T30" fmla="*/ 2147483647 w 428"/>
              <a:gd name="T31" fmla="*/ 2147483647 h 29"/>
              <a:gd name="T32" fmla="*/ 2147483647 w 428"/>
              <a:gd name="T33" fmla="*/ 2147483647 h 29"/>
              <a:gd name="T34" fmla="*/ 2147483647 w 428"/>
              <a:gd name="T35" fmla="*/ 2147483647 h 29"/>
              <a:gd name="T36" fmla="*/ 2147483647 w 428"/>
              <a:gd name="T37" fmla="*/ 2147483647 h 29"/>
              <a:gd name="T38" fmla="*/ 2147483647 w 428"/>
              <a:gd name="T39" fmla="*/ 2147483647 h 29"/>
              <a:gd name="T40" fmla="*/ 2147483647 w 428"/>
              <a:gd name="T41" fmla="*/ 2147483647 h 29"/>
              <a:gd name="T42" fmla="*/ 2147483647 w 428"/>
              <a:gd name="T43" fmla="*/ 2147483647 h 29"/>
              <a:gd name="T44" fmla="*/ 2147483647 w 428"/>
              <a:gd name="T45" fmla="*/ 2147483647 h 29"/>
              <a:gd name="T46" fmla="*/ 2147483647 w 428"/>
              <a:gd name="T47" fmla="*/ 2147483647 h 29"/>
              <a:gd name="T48" fmla="*/ 2147483647 w 428"/>
              <a:gd name="T49" fmla="*/ 2147483647 h 29"/>
              <a:gd name="T50" fmla="*/ 2147483647 w 428"/>
              <a:gd name="T51" fmla="*/ 2147483647 h 29"/>
              <a:gd name="T52" fmla="*/ 2147483647 w 428"/>
              <a:gd name="T53" fmla="*/ 2147483647 h 29"/>
              <a:gd name="T54" fmla="*/ 2147483647 w 428"/>
              <a:gd name="T55" fmla="*/ 2147483647 h 29"/>
              <a:gd name="T56" fmla="*/ 2147483647 w 428"/>
              <a:gd name="T57" fmla="*/ 2147483647 h 29"/>
              <a:gd name="T58" fmla="*/ 2147483647 w 428"/>
              <a:gd name="T59" fmla="*/ 2147483647 h 29"/>
              <a:gd name="T60" fmla="*/ 2147483647 w 428"/>
              <a:gd name="T61" fmla="*/ 2147483647 h 29"/>
              <a:gd name="T62" fmla="*/ 2147483647 w 428"/>
              <a:gd name="T63" fmla="*/ 2147483647 h 29"/>
              <a:gd name="T64" fmla="*/ 2147483647 w 428"/>
              <a:gd name="T65" fmla="*/ 2147483647 h 29"/>
              <a:gd name="T66" fmla="*/ 2147483647 w 428"/>
              <a:gd name="T67" fmla="*/ 2147483647 h 29"/>
              <a:gd name="T68" fmla="*/ 2147483647 w 428"/>
              <a:gd name="T69" fmla="*/ 2147483647 h 2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28" h="29">
                <a:moveTo>
                  <a:pt x="0" y="5"/>
                </a:moveTo>
                <a:lnTo>
                  <a:pt x="3" y="2"/>
                </a:lnTo>
                <a:lnTo>
                  <a:pt x="4" y="2"/>
                </a:lnTo>
                <a:lnTo>
                  <a:pt x="6" y="1"/>
                </a:lnTo>
                <a:lnTo>
                  <a:pt x="11" y="0"/>
                </a:lnTo>
                <a:lnTo>
                  <a:pt x="24" y="0"/>
                </a:lnTo>
                <a:lnTo>
                  <a:pt x="29" y="0"/>
                </a:lnTo>
                <a:lnTo>
                  <a:pt x="33" y="1"/>
                </a:lnTo>
                <a:lnTo>
                  <a:pt x="37" y="3"/>
                </a:lnTo>
                <a:lnTo>
                  <a:pt x="43" y="4"/>
                </a:lnTo>
                <a:lnTo>
                  <a:pt x="51" y="6"/>
                </a:lnTo>
                <a:lnTo>
                  <a:pt x="60" y="8"/>
                </a:lnTo>
                <a:lnTo>
                  <a:pt x="68" y="9"/>
                </a:lnTo>
                <a:lnTo>
                  <a:pt x="74" y="11"/>
                </a:lnTo>
                <a:lnTo>
                  <a:pt x="79" y="13"/>
                </a:lnTo>
                <a:lnTo>
                  <a:pt x="84" y="14"/>
                </a:lnTo>
                <a:lnTo>
                  <a:pt x="88" y="15"/>
                </a:lnTo>
                <a:lnTo>
                  <a:pt x="92" y="16"/>
                </a:lnTo>
                <a:lnTo>
                  <a:pt x="97" y="17"/>
                </a:lnTo>
                <a:lnTo>
                  <a:pt x="102" y="18"/>
                </a:lnTo>
                <a:lnTo>
                  <a:pt x="107" y="19"/>
                </a:lnTo>
                <a:lnTo>
                  <a:pt x="114" y="21"/>
                </a:lnTo>
                <a:lnTo>
                  <a:pt x="130" y="24"/>
                </a:lnTo>
                <a:lnTo>
                  <a:pt x="137" y="26"/>
                </a:lnTo>
                <a:lnTo>
                  <a:pt x="144" y="26"/>
                </a:lnTo>
                <a:lnTo>
                  <a:pt x="150" y="27"/>
                </a:lnTo>
                <a:lnTo>
                  <a:pt x="158" y="27"/>
                </a:lnTo>
                <a:lnTo>
                  <a:pt x="177" y="28"/>
                </a:lnTo>
                <a:lnTo>
                  <a:pt x="224" y="28"/>
                </a:lnTo>
                <a:lnTo>
                  <a:pt x="243" y="27"/>
                </a:lnTo>
                <a:lnTo>
                  <a:pt x="322" y="23"/>
                </a:lnTo>
                <a:lnTo>
                  <a:pt x="346" y="22"/>
                </a:lnTo>
                <a:lnTo>
                  <a:pt x="379" y="22"/>
                </a:lnTo>
                <a:lnTo>
                  <a:pt x="386" y="23"/>
                </a:lnTo>
                <a:lnTo>
                  <a:pt x="427" y="28"/>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29034" name="SMARTPenAnnotation58"/>
          <p:cNvSpPr>
            <a:spLocks/>
          </p:cNvSpPr>
          <p:nvPr/>
        </p:nvSpPr>
        <p:spPr bwMode="auto">
          <a:xfrm>
            <a:off x="5894388" y="4081463"/>
            <a:ext cx="1938337" cy="100012"/>
          </a:xfrm>
          <a:custGeom>
            <a:avLst/>
            <a:gdLst>
              <a:gd name="T0" fmla="*/ 0 w 1221"/>
              <a:gd name="T1" fmla="*/ 2147483647 h 63"/>
              <a:gd name="T2" fmla="*/ 2147483647 w 1221"/>
              <a:gd name="T3" fmla="*/ 2147483647 h 63"/>
              <a:gd name="T4" fmla="*/ 2147483647 w 1221"/>
              <a:gd name="T5" fmla="*/ 2147483647 h 63"/>
              <a:gd name="T6" fmla="*/ 2147483647 w 1221"/>
              <a:gd name="T7" fmla="*/ 2147483647 h 63"/>
              <a:gd name="T8" fmla="*/ 2147483647 w 1221"/>
              <a:gd name="T9" fmla="*/ 2147483647 h 63"/>
              <a:gd name="T10" fmla="*/ 2147483647 w 1221"/>
              <a:gd name="T11" fmla="*/ 2147483647 h 63"/>
              <a:gd name="T12" fmla="*/ 2147483647 w 1221"/>
              <a:gd name="T13" fmla="*/ 2147483647 h 63"/>
              <a:gd name="T14" fmla="*/ 2147483647 w 1221"/>
              <a:gd name="T15" fmla="*/ 2147483647 h 63"/>
              <a:gd name="T16" fmla="*/ 2147483647 w 1221"/>
              <a:gd name="T17" fmla="*/ 2147483647 h 63"/>
              <a:gd name="T18" fmla="*/ 2147483647 w 1221"/>
              <a:gd name="T19" fmla="*/ 2147483647 h 63"/>
              <a:gd name="T20" fmla="*/ 2147483647 w 1221"/>
              <a:gd name="T21" fmla="*/ 2147483647 h 63"/>
              <a:gd name="T22" fmla="*/ 2147483647 w 1221"/>
              <a:gd name="T23" fmla="*/ 2147483647 h 63"/>
              <a:gd name="T24" fmla="*/ 2147483647 w 1221"/>
              <a:gd name="T25" fmla="*/ 2147483647 h 63"/>
              <a:gd name="T26" fmla="*/ 2147483647 w 1221"/>
              <a:gd name="T27" fmla="*/ 2147483647 h 63"/>
              <a:gd name="T28" fmla="*/ 2147483647 w 1221"/>
              <a:gd name="T29" fmla="*/ 2147483647 h 63"/>
              <a:gd name="T30" fmla="*/ 2147483647 w 1221"/>
              <a:gd name="T31" fmla="*/ 2147483647 h 63"/>
              <a:gd name="T32" fmla="*/ 2147483647 w 1221"/>
              <a:gd name="T33" fmla="*/ 2147483647 h 63"/>
              <a:gd name="T34" fmla="*/ 2147483647 w 1221"/>
              <a:gd name="T35" fmla="*/ 0 h 63"/>
              <a:gd name="T36" fmla="*/ 2147483647 w 1221"/>
              <a:gd name="T37" fmla="*/ 0 h 63"/>
              <a:gd name="T38" fmla="*/ 2147483647 w 1221"/>
              <a:gd name="T39" fmla="*/ 0 h 63"/>
              <a:gd name="T40" fmla="*/ 2147483647 w 1221"/>
              <a:gd name="T41" fmla="*/ 2147483647 h 63"/>
              <a:gd name="T42" fmla="*/ 2147483647 w 1221"/>
              <a:gd name="T43" fmla="*/ 2147483647 h 63"/>
              <a:gd name="T44" fmla="*/ 2147483647 w 1221"/>
              <a:gd name="T45" fmla="*/ 2147483647 h 63"/>
              <a:gd name="T46" fmla="*/ 2147483647 w 1221"/>
              <a:gd name="T47" fmla="*/ 2147483647 h 63"/>
              <a:gd name="T48" fmla="*/ 2147483647 w 1221"/>
              <a:gd name="T49" fmla="*/ 2147483647 h 63"/>
              <a:gd name="T50" fmla="*/ 2147483647 w 1221"/>
              <a:gd name="T51" fmla="*/ 2147483647 h 63"/>
              <a:gd name="T52" fmla="*/ 2147483647 w 1221"/>
              <a:gd name="T53" fmla="*/ 2147483647 h 63"/>
              <a:gd name="T54" fmla="*/ 2147483647 w 1221"/>
              <a:gd name="T55" fmla="*/ 2147483647 h 63"/>
              <a:gd name="T56" fmla="*/ 2147483647 w 1221"/>
              <a:gd name="T57" fmla="*/ 2147483647 h 63"/>
              <a:gd name="T58" fmla="*/ 2147483647 w 1221"/>
              <a:gd name="T59" fmla="*/ 2147483647 h 63"/>
              <a:gd name="T60" fmla="*/ 2147483647 w 1221"/>
              <a:gd name="T61" fmla="*/ 2147483647 h 6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221" h="63">
                <a:moveTo>
                  <a:pt x="0" y="22"/>
                </a:moveTo>
                <a:lnTo>
                  <a:pt x="25" y="22"/>
                </a:lnTo>
                <a:lnTo>
                  <a:pt x="31" y="20"/>
                </a:lnTo>
                <a:lnTo>
                  <a:pt x="37" y="19"/>
                </a:lnTo>
                <a:lnTo>
                  <a:pt x="62" y="16"/>
                </a:lnTo>
                <a:lnTo>
                  <a:pt x="68" y="15"/>
                </a:lnTo>
                <a:lnTo>
                  <a:pt x="75" y="14"/>
                </a:lnTo>
                <a:lnTo>
                  <a:pt x="90" y="12"/>
                </a:lnTo>
                <a:lnTo>
                  <a:pt x="128" y="11"/>
                </a:lnTo>
                <a:lnTo>
                  <a:pt x="347" y="11"/>
                </a:lnTo>
                <a:lnTo>
                  <a:pt x="380" y="9"/>
                </a:lnTo>
                <a:lnTo>
                  <a:pt x="400" y="8"/>
                </a:lnTo>
                <a:lnTo>
                  <a:pt x="421" y="7"/>
                </a:lnTo>
                <a:lnTo>
                  <a:pt x="489" y="6"/>
                </a:lnTo>
                <a:lnTo>
                  <a:pt x="524" y="5"/>
                </a:lnTo>
                <a:lnTo>
                  <a:pt x="543" y="5"/>
                </a:lnTo>
                <a:lnTo>
                  <a:pt x="609" y="1"/>
                </a:lnTo>
                <a:lnTo>
                  <a:pt x="645" y="0"/>
                </a:lnTo>
                <a:lnTo>
                  <a:pt x="720" y="0"/>
                </a:lnTo>
                <a:lnTo>
                  <a:pt x="885" y="0"/>
                </a:lnTo>
                <a:lnTo>
                  <a:pt x="917" y="1"/>
                </a:lnTo>
                <a:lnTo>
                  <a:pt x="1006" y="9"/>
                </a:lnTo>
                <a:lnTo>
                  <a:pt x="1035" y="13"/>
                </a:lnTo>
                <a:lnTo>
                  <a:pt x="1050" y="15"/>
                </a:lnTo>
                <a:lnTo>
                  <a:pt x="1084" y="21"/>
                </a:lnTo>
                <a:lnTo>
                  <a:pt x="1110" y="27"/>
                </a:lnTo>
                <a:lnTo>
                  <a:pt x="1130" y="31"/>
                </a:lnTo>
                <a:lnTo>
                  <a:pt x="1147" y="35"/>
                </a:lnTo>
                <a:lnTo>
                  <a:pt x="1154" y="37"/>
                </a:lnTo>
                <a:lnTo>
                  <a:pt x="1160" y="39"/>
                </a:lnTo>
                <a:lnTo>
                  <a:pt x="1220" y="62"/>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29035" name="SMARTPenAnnotation59"/>
          <p:cNvSpPr>
            <a:spLocks/>
          </p:cNvSpPr>
          <p:nvPr/>
        </p:nvSpPr>
        <p:spPr bwMode="auto">
          <a:xfrm>
            <a:off x="5697538" y="4500563"/>
            <a:ext cx="1117600" cy="63500"/>
          </a:xfrm>
          <a:custGeom>
            <a:avLst/>
            <a:gdLst>
              <a:gd name="T0" fmla="*/ 0 w 704"/>
              <a:gd name="T1" fmla="*/ 2147483647 h 40"/>
              <a:gd name="T2" fmla="*/ 2147483647 w 704"/>
              <a:gd name="T3" fmla="*/ 2147483647 h 40"/>
              <a:gd name="T4" fmla="*/ 2147483647 w 704"/>
              <a:gd name="T5" fmla="*/ 2147483647 h 40"/>
              <a:gd name="T6" fmla="*/ 2147483647 w 704"/>
              <a:gd name="T7" fmla="*/ 2147483647 h 40"/>
              <a:gd name="T8" fmla="*/ 2147483647 w 704"/>
              <a:gd name="T9" fmla="*/ 2147483647 h 40"/>
              <a:gd name="T10" fmla="*/ 2147483647 w 704"/>
              <a:gd name="T11" fmla="*/ 2147483647 h 40"/>
              <a:gd name="T12" fmla="*/ 2147483647 w 704"/>
              <a:gd name="T13" fmla="*/ 2147483647 h 40"/>
              <a:gd name="T14" fmla="*/ 2147483647 w 704"/>
              <a:gd name="T15" fmla="*/ 2147483647 h 40"/>
              <a:gd name="T16" fmla="*/ 2147483647 w 704"/>
              <a:gd name="T17" fmla="*/ 2147483647 h 40"/>
              <a:gd name="T18" fmla="*/ 2147483647 w 704"/>
              <a:gd name="T19" fmla="*/ 2147483647 h 40"/>
              <a:gd name="T20" fmla="*/ 2147483647 w 704"/>
              <a:gd name="T21" fmla="*/ 2147483647 h 40"/>
              <a:gd name="T22" fmla="*/ 2147483647 w 704"/>
              <a:gd name="T23" fmla="*/ 2147483647 h 40"/>
              <a:gd name="T24" fmla="*/ 2147483647 w 704"/>
              <a:gd name="T25" fmla="*/ 2147483647 h 40"/>
              <a:gd name="T26" fmla="*/ 2147483647 w 704"/>
              <a:gd name="T27" fmla="*/ 2147483647 h 40"/>
              <a:gd name="T28" fmla="*/ 2147483647 w 704"/>
              <a:gd name="T29" fmla="*/ 2147483647 h 40"/>
              <a:gd name="T30" fmla="*/ 2147483647 w 704"/>
              <a:gd name="T31" fmla="*/ 2147483647 h 40"/>
              <a:gd name="T32" fmla="*/ 2147483647 w 704"/>
              <a:gd name="T33" fmla="*/ 2147483647 h 40"/>
              <a:gd name="T34" fmla="*/ 2147483647 w 704"/>
              <a:gd name="T35" fmla="*/ 2147483647 h 40"/>
              <a:gd name="T36" fmla="*/ 2147483647 w 704"/>
              <a:gd name="T37" fmla="*/ 2147483647 h 40"/>
              <a:gd name="T38" fmla="*/ 2147483647 w 704"/>
              <a:gd name="T39" fmla="*/ 2147483647 h 40"/>
              <a:gd name="T40" fmla="*/ 2147483647 w 704"/>
              <a:gd name="T41" fmla="*/ 2147483647 h 40"/>
              <a:gd name="T42" fmla="*/ 2147483647 w 704"/>
              <a:gd name="T43" fmla="*/ 2147483647 h 40"/>
              <a:gd name="T44" fmla="*/ 2147483647 w 704"/>
              <a:gd name="T45" fmla="*/ 2147483647 h 40"/>
              <a:gd name="T46" fmla="*/ 2147483647 w 704"/>
              <a:gd name="T47" fmla="*/ 2147483647 h 40"/>
              <a:gd name="T48" fmla="*/ 2147483647 w 704"/>
              <a:gd name="T49" fmla="*/ 2147483647 h 40"/>
              <a:gd name="T50" fmla="*/ 2147483647 w 704"/>
              <a:gd name="T51" fmla="*/ 2147483647 h 40"/>
              <a:gd name="T52" fmla="*/ 2147483647 w 704"/>
              <a:gd name="T53" fmla="*/ 2147483647 h 40"/>
              <a:gd name="T54" fmla="*/ 2147483647 w 704"/>
              <a:gd name="T55" fmla="*/ 2147483647 h 40"/>
              <a:gd name="T56" fmla="*/ 2147483647 w 704"/>
              <a:gd name="T57" fmla="*/ 2147483647 h 40"/>
              <a:gd name="T58" fmla="*/ 2147483647 w 704"/>
              <a:gd name="T59" fmla="*/ 2147483647 h 40"/>
              <a:gd name="T60" fmla="*/ 2147483647 w 704"/>
              <a:gd name="T61" fmla="*/ 2147483647 h 40"/>
              <a:gd name="T62" fmla="*/ 2147483647 w 704"/>
              <a:gd name="T63" fmla="*/ 2147483647 h 40"/>
              <a:gd name="T64" fmla="*/ 2147483647 w 704"/>
              <a:gd name="T65" fmla="*/ 2147483647 h 40"/>
              <a:gd name="T66" fmla="*/ 2147483647 w 704"/>
              <a:gd name="T67" fmla="*/ 0 h 40"/>
              <a:gd name="T68" fmla="*/ 2147483647 w 704"/>
              <a:gd name="T69" fmla="*/ 0 h 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04" h="40">
                <a:moveTo>
                  <a:pt x="0" y="39"/>
                </a:moveTo>
                <a:lnTo>
                  <a:pt x="51" y="39"/>
                </a:lnTo>
                <a:lnTo>
                  <a:pt x="57" y="39"/>
                </a:lnTo>
                <a:lnTo>
                  <a:pt x="62" y="38"/>
                </a:lnTo>
                <a:lnTo>
                  <a:pt x="68" y="36"/>
                </a:lnTo>
                <a:lnTo>
                  <a:pt x="78" y="36"/>
                </a:lnTo>
                <a:lnTo>
                  <a:pt x="92" y="35"/>
                </a:lnTo>
                <a:lnTo>
                  <a:pt x="127" y="34"/>
                </a:lnTo>
                <a:lnTo>
                  <a:pt x="170" y="34"/>
                </a:lnTo>
                <a:lnTo>
                  <a:pt x="187" y="33"/>
                </a:lnTo>
                <a:lnTo>
                  <a:pt x="202" y="32"/>
                </a:lnTo>
                <a:lnTo>
                  <a:pt x="215" y="31"/>
                </a:lnTo>
                <a:lnTo>
                  <a:pt x="230" y="30"/>
                </a:lnTo>
                <a:lnTo>
                  <a:pt x="264" y="29"/>
                </a:lnTo>
                <a:lnTo>
                  <a:pt x="306" y="28"/>
                </a:lnTo>
                <a:lnTo>
                  <a:pt x="347" y="27"/>
                </a:lnTo>
                <a:lnTo>
                  <a:pt x="391" y="24"/>
                </a:lnTo>
                <a:lnTo>
                  <a:pt x="422" y="23"/>
                </a:lnTo>
                <a:lnTo>
                  <a:pt x="437" y="22"/>
                </a:lnTo>
                <a:lnTo>
                  <a:pt x="486" y="19"/>
                </a:lnTo>
                <a:lnTo>
                  <a:pt x="511" y="18"/>
                </a:lnTo>
                <a:lnTo>
                  <a:pt x="522" y="17"/>
                </a:lnTo>
                <a:lnTo>
                  <a:pt x="532" y="16"/>
                </a:lnTo>
                <a:lnTo>
                  <a:pt x="542" y="14"/>
                </a:lnTo>
                <a:lnTo>
                  <a:pt x="551" y="13"/>
                </a:lnTo>
                <a:lnTo>
                  <a:pt x="579" y="11"/>
                </a:lnTo>
                <a:lnTo>
                  <a:pt x="614" y="8"/>
                </a:lnTo>
                <a:lnTo>
                  <a:pt x="631" y="6"/>
                </a:lnTo>
                <a:lnTo>
                  <a:pt x="638" y="6"/>
                </a:lnTo>
                <a:lnTo>
                  <a:pt x="645" y="4"/>
                </a:lnTo>
                <a:lnTo>
                  <a:pt x="651" y="3"/>
                </a:lnTo>
                <a:lnTo>
                  <a:pt x="658" y="2"/>
                </a:lnTo>
                <a:lnTo>
                  <a:pt x="675" y="1"/>
                </a:lnTo>
                <a:lnTo>
                  <a:pt x="687" y="0"/>
                </a:lnTo>
                <a:lnTo>
                  <a:pt x="703" y="0"/>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29036" name="SMARTPenAnnotation60"/>
          <p:cNvSpPr>
            <a:spLocks/>
          </p:cNvSpPr>
          <p:nvPr/>
        </p:nvSpPr>
        <p:spPr bwMode="auto">
          <a:xfrm>
            <a:off x="7885113" y="5027613"/>
            <a:ext cx="760412" cy="100012"/>
          </a:xfrm>
          <a:custGeom>
            <a:avLst/>
            <a:gdLst>
              <a:gd name="T0" fmla="*/ 0 w 479"/>
              <a:gd name="T1" fmla="*/ 2147483647 h 63"/>
              <a:gd name="T2" fmla="*/ 2147483647 w 479"/>
              <a:gd name="T3" fmla="*/ 2147483647 h 63"/>
              <a:gd name="T4" fmla="*/ 2147483647 w 479"/>
              <a:gd name="T5" fmla="*/ 2147483647 h 63"/>
              <a:gd name="T6" fmla="*/ 2147483647 w 479"/>
              <a:gd name="T7" fmla="*/ 2147483647 h 63"/>
              <a:gd name="T8" fmla="*/ 2147483647 w 479"/>
              <a:gd name="T9" fmla="*/ 2147483647 h 63"/>
              <a:gd name="T10" fmla="*/ 2147483647 w 479"/>
              <a:gd name="T11" fmla="*/ 0 h 63"/>
              <a:gd name="T12" fmla="*/ 2147483647 w 479"/>
              <a:gd name="T13" fmla="*/ 0 h 63"/>
              <a:gd name="T14" fmla="*/ 2147483647 w 479"/>
              <a:gd name="T15" fmla="*/ 0 h 63"/>
              <a:gd name="T16" fmla="*/ 2147483647 w 479"/>
              <a:gd name="T17" fmla="*/ 2147483647 h 63"/>
              <a:gd name="T18" fmla="*/ 2147483647 w 479"/>
              <a:gd name="T19" fmla="*/ 2147483647 h 63"/>
              <a:gd name="T20" fmla="*/ 2147483647 w 479"/>
              <a:gd name="T21" fmla="*/ 2147483647 h 63"/>
              <a:gd name="T22" fmla="*/ 2147483647 w 479"/>
              <a:gd name="T23" fmla="*/ 2147483647 h 63"/>
              <a:gd name="T24" fmla="*/ 2147483647 w 479"/>
              <a:gd name="T25" fmla="*/ 2147483647 h 63"/>
              <a:gd name="T26" fmla="*/ 2147483647 w 479"/>
              <a:gd name="T27" fmla="*/ 2147483647 h 63"/>
              <a:gd name="T28" fmla="*/ 2147483647 w 479"/>
              <a:gd name="T29" fmla="*/ 2147483647 h 63"/>
              <a:gd name="T30" fmla="*/ 2147483647 w 479"/>
              <a:gd name="T31" fmla="*/ 2147483647 h 63"/>
              <a:gd name="T32" fmla="*/ 2147483647 w 479"/>
              <a:gd name="T33" fmla="*/ 2147483647 h 63"/>
              <a:gd name="T34" fmla="*/ 2147483647 w 479"/>
              <a:gd name="T35" fmla="*/ 2147483647 h 63"/>
              <a:gd name="T36" fmla="*/ 2147483647 w 479"/>
              <a:gd name="T37" fmla="*/ 2147483647 h 63"/>
              <a:gd name="T38" fmla="*/ 2147483647 w 479"/>
              <a:gd name="T39" fmla="*/ 2147483647 h 63"/>
              <a:gd name="T40" fmla="*/ 2147483647 w 479"/>
              <a:gd name="T41" fmla="*/ 2147483647 h 63"/>
              <a:gd name="T42" fmla="*/ 2147483647 w 479"/>
              <a:gd name="T43" fmla="*/ 2147483647 h 63"/>
              <a:gd name="T44" fmla="*/ 2147483647 w 479"/>
              <a:gd name="T45" fmla="*/ 2147483647 h 63"/>
              <a:gd name="T46" fmla="*/ 2147483647 w 479"/>
              <a:gd name="T47" fmla="*/ 2147483647 h 63"/>
              <a:gd name="T48" fmla="*/ 2147483647 w 479"/>
              <a:gd name="T49" fmla="*/ 2147483647 h 63"/>
              <a:gd name="T50" fmla="*/ 2147483647 w 479"/>
              <a:gd name="T51" fmla="*/ 2147483647 h 63"/>
              <a:gd name="T52" fmla="*/ 2147483647 w 479"/>
              <a:gd name="T53" fmla="*/ 2147483647 h 63"/>
              <a:gd name="T54" fmla="*/ 2147483647 w 479"/>
              <a:gd name="T55" fmla="*/ 2147483647 h 63"/>
              <a:gd name="T56" fmla="*/ 2147483647 w 479"/>
              <a:gd name="T57" fmla="*/ 2147483647 h 63"/>
              <a:gd name="T58" fmla="*/ 2147483647 w 479"/>
              <a:gd name="T59" fmla="*/ 2147483647 h 63"/>
              <a:gd name="T60" fmla="*/ 2147483647 w 479"/>
              <a:gd name="T61" fmla="*/ 2147483647 h 6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79" h="63">
                <a:moveTo>
                  <a:pt x="0" y="6"/>
                </a:moveTo>
                <a:lnTo>
                  <a:pt x="3" y="6"/>
                </a:lnTo>
                <a:lnTo>
                  <a:pt x="8" y="4"/>
                </a:lnTo>
                <a:lnTo>
                  <a:pt x="11" y="3"/>
                </a:lnTo>
                <a:lnTo>
                  <a:pt x="17" y="1"/>
                </a:lnTo>
                <a:lnTo>
                  <a:pt x="32" y="0"/>
                </a:lnTo>
                <a:lnTo>
                  <a:pt x="47" y="0"/>
                </a:lnTo>
                <a:lnTo>
                  <a:pt x="86" y="0"/>
                </a:lnTo>
                <a:lnTo>
                  <a:pt x="103" y="1"/>
                </a:lnTo>
                <a:lnTo>
                  <a:pt x="187" y="5"/>
                </a:lnTo>
                <a:lnTo>
                  <a:pt x="214" y="5"/>
                </a:lnTo>
                <a:lnTo>
                  <a:pt x="222" y="6"/>
                </a:lnTo>
                <a:lnTo>
                  <a:pt x="230" y="7"/>
                </a:lnTo>
                <a:lnTo>
                  <a:pt x="237" y="8"/>
                </a:lnTo>
                <a:lnTo>
                  <a:pt x="251" y="10"/>
                </a:lnTo>
                <a:lnTo>
                  <a:pt x="290" y="13"/>
                </a:lnTo>
                <a:lnTo>
                  <a:pt x="307" y="15"/>
                </a:lnTo>
                <a:lnTo>
                  <a:pt x="320" y="17"/>
                </a:lnTo>
                <a:lnTo>
                  <a:pt x="342" y="21"/>
                </a:lnTo>
                <a:lnTo>
                  <a:pt x="394" y="30"/>
                </a:lnTo>
                <a:lnTo>
                  <a:pt x="403" y="31"/>
                </a:lnTo>
                <a:lnTo>
                  <a:pt x="416" y="33"/>
                </a:lnTo>
                <a:lnTo>
                  <a:pt x="421" y="34"/>
                </a:lnTo>
                <a:lnTo>
                  <a:pt x="425" y="35"/>
                </a:lnTo>
                <a:lnTo>
                  <a:pt x="445" y="41"/>
                </a:lnTo>
                <a:lnTo>
                  <a:pt x="450" y="43"/>
                </a:lnTo>
                <a:lnTo>
                  <a:pt x="454" y="45"/>
                </a:lnTo>
                <a:lnTo>
                  <a:pt x="458" y="47"/>
                </a:lnTo>
                <a:lnTo>
                  <a:pt x="462" y="49"/>
                </a:lnTo>
                <a:lnTo>
                  <a:pt x="466" y="52"/>
                </a:lnTo>
                <a:lnTo>
                  <a:pt x="478" y="62"/>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29037" name="SMARTPenAnnotation61"/>
          <p:cNvSpPr>
            <a:spLocks/>
          </p:cNvSpPr>
          <p:nvPr/>
        </p:nvSpPr>
        <p:spPr bwMode="auto">
          <a:xfrm>
            <a:off x="5830888" y="5348288"/>
            <a:ext cx="2127250" cy="55562"/>
          </a:xfrm>
          <a:custGeom>
            <a:avLst/>
            <a:gdLst>
              <a:gd name="T0" fmla="*/ 0 w 1340"/>
              <a:gd name="T1" fmla="*/ 0 h 35"/>
              <a:gd name="T2" fmla="*/ 2147483647 w 1340"/>
              <a:gd name="T3" fmla="*/ 2147483647 h 35"/>
              <a:gd name="T4" fmla="*/ 2147483647 w 1340"/>
              <a:gd name="T5" fmla="*/ 2147483647 h 35"/>
              <a:gd name="T6" fmla="*/ 2147483647 w 1340"/>
              <a:gd name="T7" fmla="*/ 2147483647 h 35"/>
              <a:gd name="T8" fmla="*/ 2147483647 w 1340"/>
              <a:gd name="T9" fmla="*/ 2147483647 h 35"/>
              <a:gd name="T10" fmla="*/ 2147483647 w 1340"/>
              <a:gd name="T11" fmla="*/ 2147483647 h 35"/>
              <a:gd name="T12" fmla="*/ 2147483647 w 1340"/>
              <a:gd name="T13" fmla="*/ 2147483647 h 35"/>
              <a:gd name="T14" fmla="*/ 2147483647 w 1340"/>
              <a:gd name="T15" fmla="*/ 2147483647 h 35"/>
              <a:gd name="T16" fmla="*/ 2147483647 w 1340"/>
              <a:gd name="T17" fmla="*/ 2147483647 h 35"/>
              <a:gd name="T18" fmla="*/ 2147483647 w 1340"/>
              <a:gd name="T19" fmla="*/ 2147483647 h 35"/>
              <a:gd name="T20" fmla="*/ 2147483647 w 1340"/>
              <a:gd name="T21" fmla="*/ 2147483647 h 35"/>
              <a:gd name="T22" fmla="*/ 2147483647 w 1340"/>
              <a:gd name="T23" fmla="*/ 2147483647 h 35"/>
              <a:gd name="T24" fmla="*/ 2147483647 w 1340"/>
              <a:gd name="T25" fmla="*/ 2147483647 h 35"/>
              <a:gd name="T26" fmla="*/ 2147483647 w 1340"/>
              <a:gd name="T27" fmla="*/ 2147483647 h 35"/>
              <a:gd name="T28" fmla="*/ 2147483647 w 1340"/>
              <a:gd name="T29" fmla="*/ 2147483647 h 35"/>
              <a:gd name="T30" fmla="*/ 2147483647 w 1340"/>
              <a:gd name="T31" fmla="*/ 2147483647 h 35"/>
              <a:gd name="T32" fmla="*/ 2147483647 w 1340"/>
              <a:gd name="T33" fmla="*/ 2147483647 h 35"/>
              <a:gd name="T34" fmla="*/ 2147483647 w 1340"/>
              <a:gd name="T35" fmla="*/ 2147483647 h 35"/>
              <a:gd name="T36" fmla="*/ 2147483647 w 1340"/>
              <a:gd name="T37" fmla="*/ 2147483647 h 35"/>
              <a:gd name="T38" fmla="*/ 2147483647 w 1340"/>
              <a:gd name="T39" fmla="*/ 2147483647 h 35"/>
              <a:gd name="T40" fmla="*/ 2147483647 w 1340"/>
              <a:gd name="T41" fmla="*/ 2147483647 h 35"/>
              <a:gd name="T42" fmla="*/ 2147483647 w 1340"/>
              <a:gd name="T43" fmla="*/ 2147483647 h 35"/>
              <a:gd name="T44" fmla="*/ 2147483647 w 1340"/>
              <a:gd name="T45" fmla="*/ 2147483647 h 35"/>
              <a:gd name="T46" fmla="*/ 2147483647 w 1340"/>
              <a:gd name="T47" fmla="*/ 2147483647 h 35"/>
              <a:gd name="T48" fmla="*/ 2147483647 w 1340"/>
              <a:gd name="T49" fmla="*/ 2147483647 h 35"/>
              <a:gd name="T50" fmla="*/ 2147483647 w 1340"/>
              <a:gd name="T51" fmla="*/ 2147483647 h 35"/>
              <a:gd name="T52" fmla="*/ 2147483647 w 1340"/>
              <a:gd name="T53" fmla="*/ 2147483647 h 35"/>
              <a:gd name="T54" fmla="*/ 2147483647 w 1340"/>
              <a:gd name="T55" fmla="*/ 2147483647 h 35"/>
              <a:gd name="T56" fmla="*/ 2147483647 w 1340"/>
              <a:gd name="T57" fmla="*/ 2147483647 h 35"/>
              <a:gd name="T58" fmla="*/ 2147483647 w 1340"/>
              <a:gd name="T59" fmla="*/ 2147483647 h 35"/>
              <a:gd name="T60" fmla="*/ 2147483647 w 1340"/>
              <a:gd name="T61" fmla="*/ 2147483647 h 35"/>
              <a:gd name="T62" fmla="*/ 2147483647 w 1340"/>
              <a:gd name="T63" fmla="*/ 2147483647 h 35"/>
              <a:gd name="T64" fmla="*/ 2147483647 w 1340"/>
              <a:gd name="T65" fmla="*/ 2147483647 h 35"/>
              <a:gd name="T66" fmla="*/ 2147483647 w 1340"/>
              <a:gd name="T67" fmla="*/ 2147483647 h 35"/>
              <a:gd name="T68" fmla="*/ 2147483647 w 1340"/>
              <a:gd name="T69" fmla="*/ 2147483647 h 35"/>
              <a:gd name="T70" fmla="*/ 2147483647 w 1340"/>
              <a:gd name="T71" fmla="*/ 2147483647 h 35"/>
              <a:gd name="T72" fmla="*/ 2147483647 w 1340"/>
              <a:gd name="T73" fmla="*/ 2147483647 h 35"/>
              <a:gd name="T74" fmla="*/ 2147483647 w 1340"/>
              <a:gd name="T75" fmla="*/ 2147483647 h 35"/>
              <a:gd name="T76" fmla="*/ 2147483647 w 1340"/>
              <a:gd name="T77" fmla="*/ 2147483647 h 35"/>
              <a:gd name="T78" fmla="*/ 2147483647 w 1340"/>
              <a:gd name="T79" fmla="*/ 2147483647 h 35"/>
              <a:gd name="T80" fmla="*/ 2147483647 w 1340"/>
              <a:gd name="T81" fmla="*/ 2147483647 h 35"/>
              <a:gd name="T82" fmla="*/ 2147483647 w 1340"/>
              <a:gd name="T83" fmla="*/ 2147483647 h 35"/>
              <a:gd name="T84" fmla="*/ 2147483647 w 1340"/>
              <a:gd name="T85" fmla="*/ 2147483647 h 35"/>
              <a:gd name="T86" fmla="*/ 2147483647 w 1340"/>
              <a:gd name="T87" fmla="*/ 2147483647 h 35"/>
              <a:gd name="T88" fmla="*/ 2147483647 w 1340"/>
              <a:gd name="T89" fmla="*/ 2147483647 h 35"/>
              <a:gd name="T90" fmla="*/ 2147483647 w 1340"/>
              <a:gd name="T91" fmla="*/ 2147483647 h 35"/>
              <a:gd name="T92" fmla="*/ 2147483647 w 1340"/>
              <a:gd name="T93" fmla="*/ 2147483647 h 35"/>
              <a:gd name="T94" fmla="*/ 2147483647 w 1340"/>
              <a:gd name="T95" fmla="*/ 2147483647 h 35"/>
              <a:gd name="T96" fmla="*/ 2147483647 w 1340"/>
              <a:gd name="T97" fmla="*/ 2147483647 h 35"/>
              <a:gd name="T98" fmla="*/ 2147483647 w 1340"/>
              <a:gd name="T99" fmla="*/ 2147483647 h 35"/>
              <a:gd name="T100" fmla="*/ 2147483647 w 1340"/>
              <a:gd name="T101" fmla="*/ 2147483647 h 35"/>
              <a:gd name="T102" fmla="*/ 2147483647 w 1340"/>
              <a:gd name="T103" fmla="*/ 2147483647 h 35"/>
              <a:gd name="T104" fmla="*/ 2147483647 w 1340"/>
              <a:gd name="T105" fmla="*/ 2147483647 h 35"/>
              <a:gd name="T106" fmla="*/ 2147483647 w 1340"/>
              <a:gd name="T107" fmla="*/ 2147483647 h 35"/>
              <a:gd name="T108" fmla="*/ 2147483647 w 1340"/>
              <a:gd name="T109" fmla="*/ 2147483647 h 35"/>
              <a:gd name="T110" fmla="*/ 2147483647 w 1340"/>
              <a:gd name="T111" fmla="*/ 2147483647 h 35"/>
              <a:gd name="T112" fmla="*/ 2147483647 w 1340"/>
              <a:gd name="T113" fmla="*/ 2147483647 h 35"/>
              <a:gd name="T114" fmla="*/ 2147483647 w 1340"/>
              <a:gd name="T115" fmla="*/ 2147483647 h 35"/>
              <a:gd name="T116" fmla="*/ 2147483647 w 1340"/>
              <a:gd name="T117" fmla="*/ 2147483647 h 35"/>
              <a:gd name="T118" fmla="*/ 2147483647 w 1340"/>
              <a:gd name="T119" fmla="*/ 2147483647 h 3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340" h="35">
                <a:moveTo>
                  <a:pt x="0" y="0"/>
                </a:moveTo>
                <a:lnTo>
                  <a:pt x="28" y="1"/>
                </a:lnTo>
                <a:lnTo>
                  <a:pt x="44" y="3"/>
                </a:lnTo>
                <a:lnTo>
                  <a:pt x="52" y="4"/>
                </a:lnTo>
                <a:lnTo>
                  <a:pt x="66" y="5"/>
                </a:lnTo>
                <a:lnTo>
                  <a:pt x="73" y="6"/>
                </a:lnTo>
                <a:lnTo>
                  <a:pt x="81" y="7"/>
                </a:lnTo>
                <a:lnTo>
                  <a:pt x="90" y="9"/>
                </a:lnTo>
                <a:lnTo>
                  <a:pt x="98" y="10"/>
                </a:lnTo>
                <a:lnTo>
                  <a:pt x="106" y="10"/>
                </a:lnTo>
                <a:lnTo>
                  <a:pt x="114" y="11"/>
                </a:lnTo>
                <a:lnTo>
                  <a:pt x="128" y="12"/>
                </a:lnTo>
                <a:lnTo>
                  <a:pt x="183" y="19"/>
                </a:lnTo>
                <a:lnTo>
                  <a:pt x="196" y="20"/>
                </a:lnTo>
                <a:lnTo>
                  <a:pt x="208" y="21"/>
                </a:lnTo>
                <a:lnTo>
                  <a:pt x="227" y="22"/>
                </a:lnTo>
                <a:lnTo>
                  <a:pt x="260" y="23"/>
                </a:lnTo>
                <a:lnTo>
                  <a:pt x="268" y="23"/>
                </a:lnTo>
                <a:lnTo>
                  <a:pt x="275" y="24"/>
                </a:lnTo>
                <a:lnTo>
                  <a:pt x="283" y="26"/>
                </a:lnTo>
                <a:lnTo>
                  <a:pt x="294" y="27"/>
                </a:lnTo>
                <a:lnTo>
                  <a:pt x="321" y="28"/>
                </a:lnTo>
                <a:lnTo>
                  <a:pt x="333" y="29"/>
                </a:lnTo>
                <a:lnTo>
                  <a:pt x="345" y="30"/>
                </a:lnTo>
                <a:lnTo>
                  <a:pt x="355" y="31"/>
                </a:lnTo>
                <a:lnTo>
                  <a:pt x="366" y="32"/>
                </a:lnTo>
                <a:lnTo>
                  <a:pt x="376" y="33"/>
                </a:lnTo>
                <a:lnTo>
                  <a:pt x="414" y="34"/>
                </a:lnTo>
                <a:lnTo>
                  <a:pt x="472" y="34"/>
                </a:lnTo>
                <a:lnTo>
                  <a:pt x="534" y="32"/>
                </a:lnTo>
                <a:lnTo>
                  <a:pt x="635" y="29"/>
                </a:lnTo>
                <a:lnTo>
                  <a:pt x="674" y="29"/>
                </a:lnTo>
                <a:lnTo>
                  <a:pt x="686" y="28"/>
                </a:lnTo>
                <a:lnTo>
                  <a:pt x="697" y="27"/>
                </a:lnTo>
                <a:lnTo>
                  <a:pt x="709" y="26"/>
                </a:lnTo>
                <a:lnTo>
                  <a:pt x="720" y="25"/>
                </a:lnTo>
                <a:lnTo>
                  <a:pt x="753" y="24"/>
                </a:lnTo>
                <a:lnTo>
                  <a:pt x="763" y="25"/>
                </a:lnTo>
                <a:lnTo>
                  <a:pt x="773" y="26"/>
                </a:lnTo>
                <a:lnTo>
                  <a:pt x="784" y="27"/>
                </a:lnTo>
                <a:lnTo>
                  <a:pt x="805" y="28"/>
                </a:lnTo>
                <a:lnTo>
                  <a:pt x="846" y="28"/>
                </a:lnTo>
                <a:lnTo>
                  <a:pt x="929" y="28"/>
                </a:lnTo>
                <a:lnTo>
                  <a:pt x="939" y="28"/>
                </a:lnTo>
                <a:lnTo>
                  <a:pt x="949" y="27"/>
                </a:lnTo>
                <a:lnTo>
                  <a:pt x="959" y="26"/>
                </a:lnTo>
                <a:lnTo>
                  <a:pt x="970" y="25"/>
                </a:lnTo>
                <a:lnTo>
                  <a:pt x="991" y="24"/>
                </a:lnTo>
                <a:lnTo>
                  <a:pt x="1050" y="23"/>
                </a:lnTo>
                <a:lnTo>
                  <a:pt x="1154" y="23"/>
                </a:lnTo>
                <a:lnTo>
                  <a:pt x="1163" y="24"/>
                </a:lnTo>
                <a:lnTo>
                  <a:pt x="1173" y="25"/>
                </a:lnTo>
                <a:lnTo>
                  <a:pt x="1181" y="26"/>
                </a:lnTo>
                <a:lnTo>
                  <a:pt x="1191" y="27"/>
                </a:lnTo>
                <a:lnTo>
                  <a:pt x="1214" y="28"/>
                </a:lnTo>
                <a:lnTo>
                  <a:pt x="1240" y="28"/>
                </a:lnTo>
                <a:lnTo>
                  <a:pt x="1250" y="29"/>
                </a:lnTo>
                <a:lnTo>
                  <a:pt x="1284" y="32"/>
                </a:lnTo>
                <a:lnTo>
                  <a:pt x="1301" y="33"/>
                </a:lnTo>
                <a:lnTo>
                  <a:pt x="1339" y="34"/>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29038" name="SMARTPenAnnotation62"/>
          <p:cNvSpPr>
            <a:spLocks/>
          </p:cNvSpPr>
          <p:nvPr/>
        </p:nvSpPr>
        <p:spPr bwMode="auto">
          <a:xfrm>
            <a:off x="5840413" y="5715000"/>
            <a:ext cx="2822575" cy="98425"/>
          </a:xfrm>
          <a:custGeom>
            <a:avLst/>
            <a:gdLst>
              <a:gd name="T0" fmla="*/ 0 w 1778"/>
              <a:gd name="T1" fmla="*/ 0 h 62"/>
              <a:gd name="T2" fmla="*/ 2147483647 w 1778"/>
              <a:gd name="T3" fmla="*/ 2147483647 h 62"/>
              <a:gd name="T4" fmla="*/ 2147483647 w 1778"/>
              <a:gd name="T5" fmla="*/ 2147483647 h 62"/>
              <a:gd name="T6" fmla="*/ 2147483647 w 1778"/>
              <a:gd name="T7" fmla="*/ 2147483647 h 62"/>
              <a:gd name="T8" fmla="*/ 2147483647 w 1778"/>
              <a:gd name="T9" fmla="*/ 2147483647 h 62"/>
              <a:gd name="T10" fmla="*/ 2147483647 w 1778"/>
              <a:gd name="T11" fmla="*/ 2147483647 h 62"/>
              <a:gd name="T12" fmla="*/ 2147483647 w 1778"/>
              <a:gd name="T13" fmla="*/ 2147483647 h 62"/>
              <a:gd name="T14" fmla="*/ 2147483647 w 1778"/>
              <a:gd name="T15" fmla="*/ 2147483647 h 62"/>
              <a:gd name="T16" fmla="*/ 2147483647 w 1778"/>
              <a:gd name="T17" fmla="*/ 2147483647 h 62"/>
              <a:gd name="T18" fmla="*/ 2147483647 w 1778"/>
              <a:gd name="T19" fmla="*/ 2147483647 h 62"/>
              <a:gd name="T20" fmla="*/ 2147483647 w 1778"/>
              <a:gd name="T21" fmla="*/ 2147483647 h 62"/>
              <a:gd name="T22" fmla="*/ 2147483647 w 1778"/>
              <a:gd name="T23" fmla="*/ 2147483647 h 62"/>
              <a:gd name="T24" fmla="*/ 2147483647 w 1778"/>
              <a:gd name="T25" fmla="*/ 2147483647 h 62"/>
              <a:gd name="T26" fmla="*/ 2147483647 w 1778"/>
              <a:gd name="T27" fmla="*/ 2147483647 h 62"/>
              <a:gd name="T28" fmla="*/ 2147483647 w 1778"/>
              <a:gd name="T29" fmla="*/ 2147483647 h 62"/>
              <a:gd name="T30" fmla="*/ 2147483647 w 1778"/>
              <a:gd name="T31" fmla="*/ 2147483647 h 62"/>
              <a:gd name="T32" fmla="*/ 2147483647 w 1778"/>
              <a:gd name="T33" fmla="*/ 2147483647 h 62"/>
              <a:gd name="T34" fmla="*/ 2147483647 w 1778"/>
              <a:gd name="T35" fmla="*/ 2147483647 h 62"/>
              <a:gd name="T36" fmla="*/ 2147483647 w 1778"/>
              <a:gd name="T37" fmla="*/ 2147483647 h 62"/>
              <a:gd name="T38" fmla="*/ 2147483647 w 1778"/>
              <a:gd name="T39" fmla="*/ 2147483647 h 62"/>
              <a:gd name="T40" fmla="*/ 2147483647 w 1778"/>
              <a:gd name="T41" fmla="*/ 2147483647 h 62"/>
              <a:gd name="T42" fmla="*/ 2147483647 w 1778"/>
              <a:gd name="T43" fmla="*/ 2147483647 h 62"/>
              <a:gd name="T44" fmla="*/ 2147483647 w 1778"/>
              <a:gd name="T45" fmla="*/ 2147483647 h 62"/>
              <a:gd name="T46" fmla="*/ 2147483647 w 1778"/>
              <a:gd name="T47" fmla="*/ 2147483647 h 62"/>
              <a:gd name="T48" fmla="*/ 2147483647 w 1778"/>
              <a:gd name="T49" fmla="*/ 2147483647 h 62"/>
              <a:gd name="T50" fmla="*/ 2147483647 w 1778"/>
              <a:gd name="T51" fmla="*/ 2147483647 h 62"/>
              <a:gd name="T52" fmla="*/ 2147483647 w 1778"/>
              <a:gd name="T53" fmla="*/ 2147483647 h 62"/>
              <a:gd name="T54" fmla="*/ 2147483647 w 1778"/>
              <a:gd name="T55" fmla="*/ 2147483647 h 62"/>
              <a:gd name="T56" fmla="*/ 2147483647 w 1778"/>
              <a:gd name="T57" fmla="*/ 2147483647 h 62"/>
              <a:gd name="T58" fmla="*/ 2147483647 w 1778"/>
              <a:gd name="T59" fmla="*/ 2147483647 h 62"/>
              <a:gd name="T60" fmla="*/ 2147483647 w 1778"/>
              <a:gd name="T61" fmla="*/ 2147483647 h 62"/>
              <a:gd name="T62" fmla="*/ 2147483647 w 1778"/>
              <a:gd name="T63" fmla="*/ 2147483647 h 62"/>
              <a:gd name="T64" fmla="*/ 2147483647 w 1778"/>
              <a:gd name="T65" fmla="*/ 2147483647 h 62"/>
              <a:gd name="T66" fmla="*/ 2147483647 w 1778"/>
              <a:gd name="T67" fmla="*/ 2147483647 h 62"/>
              <a:gd name="T68" fmla="*/ 2147483647 w 1778"/>
              <a:gd name="T69" fmla="*/ 2147483647 h 62"/>
              <a:gd name="T70" fmla="*/ 2147483647 w 1778"/>
              <a:gd name="T71" fmla="*/ 2147483647 h 62"/>
              <a:gd name="T72" fmla="*/ 2147483647 w 1778"/>
              <a:gd name="T73" fmla="*/ 2147483647 h 62"/>
              <a:gd name="T74" fmla="*/ 2147483647 w 1778"/>
              <a:gd name="T75" fmla="*/ 2147483647 h 62"/>
              <a:gd name="T76" fmla="*/ 2147483647 w 1778"/>
              <a:gd name="T77" fmla="*/ 2147483647 h 62"/>
              <a:gd name="T78" fmla="*/ 2147483647 w 1778"/>
              <a:gd name="T79" fmla="*/ 2147483647 h 62"/>
              <a:gd name="T80" fmla="*/ 2147483647 w 1778"/>
              <a:gd name="T81" fmla="*/ 2147483647 h 62"/>
              <a:gd name="T82" fmla="*/ 2147483647 w 1778"/>
              <a:gd name="T83" fmla="*/ 2147483647 h 62"/>
              <a:gd name="T84" fmla="*/ 2147483647 w 1778"/>
              <a:gd name="T85" fmla="*/ 2147483647 h 62"/>
              <a:gd name="T86" fmla="*/ 2147483647 w 1778"/>
              <a:gd name="T87" fmla="*/ 2147483647 h 62"/>
              <a:gd name="T88" fmla="*/ 2147483647 w 1778"/>
              <a:gd name="T89" fmla="*/ 2147483647 h 62"/>
              <a:gd name="T90" fmla="*/ 2147483647 w 1778"/>
              <a:gd name="T91" fmla="*/ 2147483647 h 62"/>
              <a:gd name="T92" fmla="*/ 2147483647 w 1778"/>
              <a:gd name="T93" fmla="*/ 2147483647 h 62"/>
              <a:gd name="T94" fmla="*/ 2147483647 w 1778"/>
              <a:gd name="T95" fmla="*/ 2147483647 h 62"/>
              <a:gd name="T96" fmla="*/ 2147483647 w 1778"/>
              <a:gd name="T97" fmla="*/ 2147483647 h 62"/>
              <a:gd name="T98" fmla="*/ 2147483647 w 1778"/>
              <a:gd name="T99" fmla="*/ 2147483647 h 62"/>
              <a:gd name="T100" fmla="*/ 2147483647 w 1778"/>
              <a:gd name="T101" fmla="*/ 2147483647 h 62"/>
              <a:gd name="T102" fmla="*/ 2147483647 w 1778"/>
              <a:gd name="T103" fmla="*/ 2147483647 h 62"/>
              <a:gd name="T104" fmla="*/ 2147483647 w 1778"/>
              <a:gd name="T105" fmla="*/ 2147483647 h 62"/>
              <a:gd name="T106" fmla="*/ 2147483647 w 1778"/>
              <a:gd name="T107" fmla="*/ 2147483647 h 62"/>
              <a:gd name="T108" fmla="*/ 2147483647 w 1778"/>
              <a:gd name="T109" fmla="*/ 2147483647 h 62"/>
              <a:gd name="T110" fmla="*/ 2147483647 w 1778"/>
              <a:gd name="T111" fmla="*/ 2147483647 h 62"/>
              <a:gd name="T112" fmla="*/ 2147483647 w 1778"/>
              <a:gd name="T113" fmla="*/ 2147483647 h 62"/>
              <a:gd name="T114" fmla="*/ 2147483647 w 1778"/>
              <a:gd name="T115" fmla="*/ 2147483647 h 62"/>
              <a:gd name="T116" fmla="*/ 2147483647 w 1778"/>
              <a:gd name="T117" fmla="*/ 2147483647 h 62"/>
              <a:gd name="T118" fmla="*/ 2147483647 w 1778"/>
              <a:gd name="T119" fmla="*/ 2147483647 h 62"/>
              <a:gd name="T120" fmla="*/ 2147483647 w 1778"/>
              <a:gd name="T121" fmla="*/ 2147483647 h 62"/>
              <a:gd name="T122" fmla="*/ 2147483647 w 1778"/>
              <a:gd name="T123" fmla="*/ 2147483647 h 62"/>
              <a:gd name="T124" fmla="*/ 2147483647 w 1778"/>
              <a:gd name="T125" fmla="*/ 2147483647 h 6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778" h="62">
                <a:moveTo>
                  <a:pt x="0" y="0"/>
                </a:moveTo>
                <a:lnTo>
                  <a:pt x="3" y="3"/>
                </a:lnTo>
                <a:lnTo>
                  <a:pt x="4" y="4"/>
                </a:lnTo>
                <a:lnTo>
                  <a:pt x="8" y="5"/>
                </a:lnTo>
                <a:lnTo>
                  <a:pt x="19" y="6"/>
                </a:lnTo>
                <a:lnTo>
                  <a:pt x="23" y="7"/>
                </a:lnTo>
                <a:lnTo>
                  <a:pt x="26" y="9"/>
                </a:lnTo>
                <a:lnTo>
                  <a:pt x="40" y="10"/>
                </a:lnTo>
                <a:lnTo>
                  <a:pt x="47" y="11"/>
                </a:lnTo>
                <a:lnTo>
                  <a:pt x="62" y="14"/>
                </a:lnTo>
                <a:lnTo>
                  <a:pt x="70" y="16"/>
                </a:lnTo>
                <a:lnTo>
                  <a:pt x="76" y="17"/>
                </a:lnTo>
                <a:lnTo>
                  <a:pt x="83" y="19"/>
                </a:lnTo>
                <a:lnTo>
                  <a:pt x="89" y="20"/>
                </a:lnTo>
                <a:lnTo>
                  <a:pt x="112" y="22"/>
                </a:lnTo>
                <a:lnTo>
                  <a:pt x="123" y="23"/>
                </a:lnTo>
                <a:lnTo>
                  <a:pt x="129" y="24"/>
                </a:lnTo>
                <a:lnTo>
                  <a:pt x="135" y="25"/>
                </a:lnTo>
                <a:lnTo>
                  <a:pt x="148" y="27"/>
                </a:lnTo>
                <a:lnTo>
                  <a:pt x="211" y="29"/>
                </a:lnTo>
                <a:lnTo>
                  <a:pt x="222" y="30"/>
                </a:lnTo>
                <a:lnTo>
                  <a:pt x="232" y="31"/>
                </a:lnTo>
                <a:lnTo>
                  <a:pt x="274" y="33"/>
                </a:lnTo>
                <a:lnTo>
                  <a:pt x="326" y="34"/>
                </a:lnTo>
                <a:lnTo>
                  <a:pt x="357" y="34"/>
                </a:lnTo>
                <a:lnTo>
                  <a:pt x="507" y="39"/>
                </a:lnTo>
                <a:lnTo>
                  <a:pt x="546" y="42"/>
                </a:lnTo>
                <a:lnTo>
                  <a:pt x="586" y="44"/>
                </a:lnTo>
                <a:lnTo>
                  <a:pt x="627" y="45"/>
                </a:lnTo>
                <a:lnTo>
                  <a:pt x="783" y="54"/>
                </a:lnTo>
                <a:lnTo>
                  <a:pt x="835" y="56"/>
                </a:lnTo>
                <a:lnTo>
                  <a:pt x="897" y="56"/>
                </a:lnTo>
                <a:lnTo>
                  <a:pt x="950" y="58"/>
                </a:lnTo>
                <a:lnTo>
                  <a:pt x="965" y="59"/>
                </a:lnTo>
                <a:lnTo>
                  <a:pt x="1016" y="61"/>
                </a:lnTo>
                <a:lnTo>
                  <a:pt x="1028" y="60"/>
                </a:lnTo>
                <a:lnTo>
                  <a:pt x="1040" y="59"/>
                </a:lnTo>
                <a:lnTo>
                  <a:pt x="1074" y="57"/>
                </a:lnTo>
                <a:lnTo>
                  <a:pt x="1108" y="55"/>
                </a:lnTo>
                <a:lnTo>
                  <a:pt x="1129" y="53"/>
                </a:lnTo>
                <a:lnTo>
                  <a:pt x="1146" y="52"/>
                </a:lnTo>
                <a:lnTo>
                  <a:pt x="1162" y="50"/>
                </a:lnTo>
                <a:lnTo>
                  <a:pt x="1176" y="48"/>
                </a:lnTo>
                <a:lnTo>
                  <a:pt x="1189" y="47"/>
                </a:lnTo>
                <a:lnTo>
                  <a:pt x="1213" y="46"/>
                </a:lnTo>
                <a:lnTo>
                  <a:pt x="1224" y="45"/>
                </a:lnTo>
                <a:lnTo>
                  <a:pt x="1235" y="44"/>
                </a:lnTo>
                <a:lnTo>
                  <a:pt x="1259" y="40"/>
                </a:lnTo>
                <a:lnTo>
                  <a:pt x="1295" y="34"/>
                </a:lnTo>
                <a:lnTo>
                  <a:pt x="1311" y="32"/>
                </a:lnTo>
                <a:lnTo>
                  <a:pt x="1324" y="31"/>
                </a:lnTo>
                <a:lnTo>
                  <a:pt x="1337" y="30"/>
                </a:lnTo>
                <a:lnTo>
                  <a:pt x="1351" y="28"/>
                </a:lnTo>
                <a:lnTo>
                  <a:pt x="1367" y="26"/>
                </a:lnTo>
                <a:lnTo>
                  <a:pt x="1404" y="20"/>
                </a:lnTo>
                <a:lnTo>
                  <a:pt x="1449" y="13"/>
                </a:lnTo>
                <a:lnTo>
                  <a:pt x="1473" y="10"/>
                </a:lnTo>
                <a:lnTo>
                  <a:pt x="1521" y="5"/>
                </a:lnTo>
                <a:lnTo>
                  <a:pt x="1553" y="2"/>
                </a:lnTo>
                <a:lnTo>
                  <a:pt x="1588" y="2"/>
                </a:lnTo>
                <a:lnTo>
                  <a:pt x="1611" y="4"/>
                </a:lnTo>
                <a:lnTo>
                  <a:pt x="1665" y="5"/>
                </a:lnTo>
                <a:lnTo>
                  <a:pt x="1777" y="6"/>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29039" name="SMARTPenAnnotation63"/>
          <p:cNvSpPr>
            <a:spLocks/>
          </p:cNvSpPr>
          <p:nvPr/>
        </p:nvSpPr>
        <p:spPr bwMode="auto">
          <a:xfrm>
            <a:off x="6577013" y="6089650"/>
            <a:ext cx="1014412" cy="55563"/>
          </a:xfrm>
          <a:custGeom>
            <a:avLst/>
            <a:gdLst>
              <a:gd name="T0" fmla="*/ 2147483647 w 639"/>
              <a:gd name="T1" fmla="*/ 2147483647 h 35"/>
              <a:gd name="T2" fmla="*/ 2147483647 w 639"/>
              <a:gd name="T3" fmla="*/ 2147483647 h 35"/>
              <a:gd name="T4" fmla="*/ 2147483647 w 639"/>
              <a:gd name="T5" fmla="*/ 2147483647 h 35"/>
              <a:gd name="T6" fmla="*/ 2147483647 w 639"/>
              <a:gd name="T7" fmla="*/ 2147483647 h 35"/>
              <a:gd name="T8" fmla="*/ 2147483647 w 639"/>
              <a:gd name="T9" fmla="*/ 2147483647 h 35"/>
              <a:gd name="T10" fmla="*/ 0 w 639"/>
              <a:gd name="T11" fmla="*/ 2147483647 h 35"/>
              <a:gd name="T12" fmla="*/ 2147483647 w 639"/>
              <a:gd name="T13" fmla="*/ 2147483647 h 35"/>
              <a:gd name="T14" fmla="*/ 2147483647 w 639"/>
              <a:gd name="T15" fmla="*/ 2147483647 h 35"/>
              <a:gd name="T16" fmla="*/ 2147483647 w 639"/>
              <a:gd name="T17" fmla="*/ 2147483647 h 35"/>
              <a:gd name="T18" fmla="*/ 2147483647 w 639"/>
              <a:gd name="T19" fmla="*/ 2147483647 h 35"/>
              <a:gd name="T20" fmla="*/ 2147483647 w 639"/>
              <a:gd name="T21" fmla="*/ 2147483647 h 35"/>
              <a:gd name="T22" fmla="*/ 2147483647 w 639"/>
              <a:gd name="T23" fmla="*/ 2147483647 h 35"/>
              <a:gd name="T24" fmla="*/ 2147483647 w 639"/>
              <a:gd name="T25" fmla="*/ 2147483647 h 35"/>
              <a:gd name="T26" fmla="*/ 2147483647 w 639"/>
              <a:gd name="T27" fmla="*/ 2147483647 h 35"/>
              <a:gd name="T28" fmla="*/ 2147483647 w 639"/>
              <a:gd name="T29" fmla="*/ 2147483647 h 35"/>
              <a:gd name="T30" fmla="*/ 2147483647 w 639"/>
              <a:gd name="T31" fmla="*/ 2147483647 h 35"/>
              <a:gd name="T32" fmla="*/ 2147483647 w 639"/>
              <a:gd name="T33" fmla="*/ 2147483647 h 35"/>
              <a:gd name="T34" fmla="*/ 2147483647 w 639"/>
              <a:gd name="T35" fmla="*/ 2147483647 h 35"/>
              <a:gd name="T36" fmla="*/ 2147483647 w 639"/>
              <a:gd name="T37" fmla="*/ 2147483647 h 35"/>
              <a:gd name="T38" fmla="*/ 2147483647 w 639"/>
              <a:gd name="T39" fmla="*/ 2147483647 h 35"/>
              <a:gd name="T40" fmla="*/ 2147483647 w 639"/>
              <a:gd name="T41" fmla="*/ 2147483647 h 35"/>
              <a:gd name="T42" fmla="*/ 2147483647 w 639"/>
              <a:gd name="T43" fmla="*/ 2147483647 h 35"/>
              <a:gd name="T44" fmla="*/ 2147483647 w 639"/>
              <a:gd name="T45" fmla="*/ 2147483647 h 35"/>
              <a:gd name="T46" fmla="*/ 2147483647 w 639"/>
              <a:gd name="T47" fmla="*/ 2147483647 h 35"/>
              <a:gd name="T48" fmla="*/ 2147483647 w 639"/>
              <a:gd name="T49" fmla="*/ 2147483647 h 35"/>
              <a:gd name="T50" fmla="*/ 2147483647 w 639"/>
              <a:gd name="T51" fmla="*/ 2147483647 h 35"/>
              <a:gd name="T52" fmla="*/ 2147483647 w 639"/>
              <a:gd name="T53" fmla="*/ 2147483647 h 35"/>
              <a:gd name="T54" fmla="*/ 2147483647 w 639"/>
              <a:gd name="T55" fmla="*/ 2147483647 h 35"/>
              <a:gd name="T56" fmla="*/ 2147483647 w 639"/>
              <a:gd name="T57" fmla="*/ 2147483647 h 35"/>
              <a:gd name="T58" fmla="*/ 2147483647 w 639"/>
              <a:gd name="T59" fmla="*/ 2147483647 h 35"/>
              <a:gd name="T60" fmla="*/ 2147483647 w 639"/>
              <a:gd name="T61" fmla="*/ 2147483647 h 35"/>
              <a:gd name="T62" fmla="*/ 2147483647 w 639"/>
              <a:gd name="T63" fmla="*/ 2147483647 h 35"/>
              <a:gd name="T64" fmla="*/ 2147483647 w 639"/>
              <a:gd name="T65" fmla="*/ 2147483647 h 35"/>
              <a:gd name="T66" fmla="*/ 2147483647 w 639"/>
              <a:gd name="T67" fmla="*/ 0 h 35"/>
              <a:gd name="T68" fmla="*/ 2147483647 w 639"/>
              <a:gd name="T69" fmla="*/ 2147483647 h 35"/>
              <a:gd name="T70" fmla="*/ 2147483647 w 639"/>
              <a:gd name="T71" fmla="*/ 2147483647 h 35"/>
              <a:gd name="T72" fmla="*/ 2147483647 w 639"/>
              <a:gd name="T73" fmla="*/ 2147483647 h 35"/>
              <a:gd name="T74" fmla="*/ 2147483647 w 639"/>
              <a:gd name="T75" fmla="*/ 2147483647 h 35"/>
              <a:gd name="T76" fmla="*/ 2147483647 w 639"/>
              <a:gd name="T77" fmla="*/ 2147483647 h 35"/>
              <a:gd name="T78" fmla="*/ 2147483647 w 639"/>
              <a:gd name="T79" fmla="*/ 2147483647 h 35"/>
              <a:gd name="T80" fmla="*/ 2147483647 w 639"/>
              <a:gd name="T81" fmla="*/ 2147483647 h 35"/>
              <a:gd name="T82" fmla="*/ 2147483647 w 639"/>
              <a:gd name="T83" fmla="*/ 2147483647 h 35"/>
              <a:gd name="T84" fmla="*/ 2147483647 w 639"/>
              <a:gd name="T85" fmla="*/ 2147483647 h 35"/>
              <a:gd name="T86" fmla="*/ 2147483647 w 639"/>
              <a:gd name="T87" fmla="*/ 2147483647 h 35"/>
              <a:gd name="T88" fmla="*/ 2147483647 w 639"/>
              <a:gd name="T89" fmla="*/ 2147483647 h 35"/>
              <a:gd name="T90" fmla="*/ 2147483647 w 639"/>
              <a:gd name="T91" fmla="*/ 2147483647 h 35"/>
              <a:gd name="T92" fmla="*/ 2147483647 w 639"/>
              <a:gd name="T93" fmla="*/ 2147483647 h 35"/>
              <a:gd name="T94" fmla="*/ 2147483647 w 639"/>
              <a:gd name="T95" fmla="*/ 2147483647 h 35"/>
              <a:gd name="T96" fmla="*/ 2147483647 w 639"/>
              <a:gd name="T97" fmla="*/ 2147483647 h 35"/>
              <a:gd name="T98" fmla="*/ 2147483647 w 639"/>
              <a:gd name="T99" fmla="*/ 2147483647 h 35"/>
              <a:gd name="T100" fmla="*/ 2147483647 w 639"/>
              <a:gd name="T101" fmla="*/ 2147483647 h 3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39" h="35">
                <a:moveTo>
                  <a:pt x="14" y="17"/>
                </a:moveTo>
                <a:lnTo>
                  <a:pt x="8" y="23"/>
                </a:lnTo>
                <a:lnTo>
                  <a:pt x="6" y="25"/>
                </a:lnTo>
                <a:lnTo>
                  <a:pt x="3" y="26"/>
                </a:lnTo>
                <a:lnTo>
                  <a:pt x="1" y="27"/>
                </a:lnTo>
                <a:lnTo>
                  <a:pt x="0" y="28"/>
                </a:lnTo>
                <a:lnTo>
                  <a:pt x="1" y="29"/>
                </a:lnTo>
                <a:lnTo>
                  <a:pt x="1" y="31"/>
                </a:lnTo>
                <a:lnTo>
                  <a:pt x="3" y="32"/>
                </a:lnTo>
                <a:lnTo>
                  <a:pt x="5" y="33"/>
                </a:lnTo>
                <a:lnTo>
                  <a:pt x="8" y="33"/>
                </a:lnTo>
                <a:lnTo>
                  <a:pt x="11" y="33"/>
                </a:lnTo>
                <a:lnTo>
                  <a:pt x="13" y="32"/>
                </a:lnTo>
                <a:lnTo>
                  <a:pt x="15" y="31"/>
                </a:lnTo>
                <a:lnTo>
                  <a:pt x="18" y="30"/>
                </a:lnTo>
                <a:lnTo>
                  <a:pt x="24" y="29"/>
                </a:lnTo>
                <a:lnTo>
                  <a:pt x="35" y="29"/>
                </a:lnTo>
                <a:lnTo>
                  <a:pt x="39" y="28"/>
                </a:lnTo>
                <a:lnTo>
                  <a:pt x="44" y="27"/>
                </a:lnTo>
                <a:lnTo>
                  <a:pt x="49" y="25"/>
                </a:lnTo>
                <a:lnTo>
                  <a:pt x="59" y="22"/>
                </a:lnTo>
                <a:lnTo>
                  <a:pt x="93" y="11"/>
                </a:lnTo>
                <a:lnTo>
                  <a:pt x="98" y="10"/>
                </a:lnTo>
                <a:lnTo>
                  <a:pt x="105" y="8"/>
                </a:lnTo>
                <a:lnTo>
                  <a:pt x="111" y="8"/>
                </a:lnTo>
                <a:lnTo>
                  <a:pt x="118" y="7"/>
                </a:lnTo>
                <a:lnTo>
                  <a:pt x="125" y="6"/>
                </a:lnTo>
                <a:lnTo>
                  <a:pt x="131" y="5"/>
                </a:lnTo>
                <a:lnTo>
                  <a:pt x="137" y="3"/>
                </a:lnTo>
                <a:lnTo>
                  <a:pt x="143" y="2"/>
                </a:lnTo>
                <a:lnTo>
                  <a:pt x="150" y="2"/>
                </a:lnTo>
                <a:lnTo>
                  <a:pt x="164" y="1"/>
                </a:lnTo>
                <a:lnTo>
                  <a:pt x="179" y="1"/>
                </a:lnTo>
                <a:lnTo>
                  <a:pt x="229" y="0"/>
                </a:lnTo>
                <a:lnTo>
                  <a:pt x="240" y="1"/>
                </a:lnTo>
                <a:lnTo>
                  <a:pt x="267" y="3"/>
                </a:lnTo>
                <a:lnTo>
                  <a:pt x="279" y="5"/>
                </a:lnTo>
                <a:lnTo>
                  <a:pt x="289" y="6"/>
                </a:lnTo>
                <a:lnTo>
                  <a:pt x="299" y="8"/>
                </a:lnTo>
                <a:lnTo>
                  <a:pt x="311" y="10"/>
                </a:lnTo>
                <a:lnTo>
                  <a:pt x="339" y="13"/>
                </a:lnTo>
                <a:lnTo>
                  <a:pt x="351" y="15"/>
                </a:lnTo>
                <a:lnTo>
                  <a:pt x="362" y="16"/>
                </a:lnTo>
                <a:lnTo>
                  <a:pt x="381" y="16"/>
                </a:lnTo>
                <a:lnTo>
                  <a:pt x="400" y="17"/>
                </a:lnTo>
                <a:lnTo>
                  <a:pt x="432" y="19"/>
                </a:lnTo>
                <a:lnTo>
                  <a:pt x="537" y="25"/>
                </a:lnTo>
                <a:lnTo>
                  <a:pt x="586" y="27"/>
                </a:lnTo>
                <a:lnTo>
                  <a:pt x="597" y="28"/>
                </a:lnTo>
                <a:lnTo>
                  <a:pt x="608" y="30"/>
                </a:lnTo>
                <a:lnTo>
                  <a:pt x="638" y="34"/>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29040" name="SMARTPenAnnotation64"/>
          <p:cNvSpPr>
            <a:spLocks/>
          </p:cNvSpPr>
          <p:nvPr/>
        </p:nvSpPr>
        <p:spPr bwMode="auto">
          <a:xfrm>
            <a:off x="5795963" y="6589713"/>
            <a:ext cx="1179512" cy="38100"/>
          </a:xfrm>
          <a:custGeom>
            <a:avLst/>
            <a:gdLst>
              <a:gd name="T0" fmla="*/ 0 w 743"/>
              <a:gd name="T1" fmla="*/ 2147483647 h 24"/>
              <a:gd name="T2" fmla="*/ 2147483647 w 743"/>
              <a:gd name="T3" fmla="*/ 2147483647 h 24"/>
              <a:gd name="T4" fmla="*/ 2147483647 w 743"/>
              <a:gd name="T5" fmla="*/ 2147483647 h 24"/>
              <a:gd name="T6" fmla="*/ 2147483647 w 743"/>
              <a:gd name="T7" fmla="*/ 2147483647 h 24"/>
              <a:gd name="T8" fmla="*/ 2147483647 w 743"/>
              <a:gd name="T9" fmla="*/ 2147483647 h 24"/>
              <a:gd name="T10" fmla="*/ 2147483647 w 743"/>
              <a:gd name="T11" fmla="*/ 2147483647 h 24"/>
              <a:gd name="T12" fmla="*/ 2147483647 w 743"/>
              <a:gd name="T13" fmla="*/ 2147483647 h 24"/>
              <a:gd name="T14" fmla="*/ 2147483647 w 743"/>
              <a:gd name="T15" fmla="*/ 2147483647 h 24"/>
              <a:gd name="T16" fmla="*/ 2147483647 w 743"/>
              <a:gd name="T17" fmla="*/ 2147483647 h 24"/>
              <a:gd name="T18" fmla="*/ 2147483647 w 743"/>
              <a:gd name="T19" fmla="*/ 2147483647 h 24"/>
              <a:gd name="T20" fmla="*/ 2147483647 w 743"/>
              <a:gd name="T21" fmla="*/ 2147483647 h 24"/>
              <a:gd name="T22" fmla="*/ 2147483647 w 743"/>
              <a:gd name="T23" fmla="*/ 2147483647 h 24"/>
              <a:gd name="T24" fmla="*/ 2147483647 w 743"/>
              <a:gd name="T25" fmla="*/ 2147483647 h 24"/>
              <a:gd name="T26" fmla="*/ 2147483647 w 743"/>
              <a:gd name="T27" fmla="*/ 2147483647 h 24"/>
              <a:gd name="T28" fmla="*/ 2147483647 w 743"/>
              <a:gd name="T29" fmla="*/ 2147483647 h 24"/>
              <a:gd name="T30" fmla="*/ 2147483647 w 743"/>
              <a:gd name="T31" fmla="*/ 2147483647 h 24"/>
              <a:gd name="T32" fmla="*/ 2147483647 w 743"/>
              <a:gd name="T33" fmla="*/ 2147483647 h 24"/>
              <a:gd name="T34" fmla="*/ 2147483647 w 743"/>
              <a:gd name="T35" fmla="*/ 2147483647 h 24"/>
              <a:gd name="T36" fmla="*/ 2147483647 w 743"/>
              <a:gd name="T37" fmla="*/ 2147483647 h 24"/>
              <a:gd name="T38" fmla="*/ 2147483647 w 743"/>
              <a:gd name="T39" fmla="*/ 2147483647 h 24"/>
              <a:gd name="T40" fmla="*/ 2147483647 w 743"/>
              <a:gd name="T41" fmla="*/ 2147483647 h 24"/>
              <a:gd name="T42" fmla="*/ 2147483647 w 743"/>
              <a:gd name="T43" fmla="*/ 0 h 24"/>
              <a:gd name="T44" fmla="*/ 2147483647 w 743"/>
              <a:gd name="T45" fmla="*/ 2147483647 h 24"/>
              <a:gd name="T46" fmla="*/ 2147483647 w 743"/>
              <a:gd name="T47" fmla="*/ 2147483647 h 24"/>
              <a:gd name="T48" fmla="*/ 2147483647 w 743"/>
              <a:gd name="T49" fmla="*/ 2147483647 h 24"/>
              <a:gd name="T50" fmla="*/ 2147483647 w 743"/>
              <a:gd name="T51" fmla="*/ 2147483647 h 24"/>
              <a:gd name="T52" fmla="*/ 2147483647 w 743"/>
              <a:gd name="T53" fmla="*/ 2147483647 h 24"/>
              <a:gd name="T54" fmla="*/ 2147483647 w 743"/>
              <a:gd name="T55" fmla="*/ 2147483647 h 24"/>
              <a:gd name="T56" fmla="*/ 2147483647 w 743"/>
              <a:gd name="T57" fmla="*/ 2147483647 h 24"/>
              <a:gd name="T58" fmla="*/ 2147483647 w 743"/>
              <a:gd name="T59" fmla="*/ 2147483647 h 24"/>
              <a:gd name="T60" fmla="*/ 2147483647 w 743"/>
              <a:gd name="T61" fmla="*/ 2147483647 h 24"/>
              <a:gd name="T62" fmla="*/ 2147483647 w 743"/>
              <a:gd name="T63" fmla="*/ 2147483647 h 24"/>
              <a:gd name="T64" fmla="*/ 2147483647 w 743"/>
              <a:gd name="T65" fmla="*/ 2147483647 h 24"/>
              <a:gd name="T66" fmla="*/ 2147483647 w 743"/>
              <a:gd name="T67" fmla="*/ 2147483647 h 24"/>
              <a:gd name="T68" fmla="*/ 2147483647 w 743"/>
              <a:gd name="T69" fmla="*/ 2147483647 h 24"/>
              <a:gd name="T70" fmla="*/ 2147483647 w 743"/>
              <a:gd name="T71" fmla="*/ 2147483647 h 24"/>
              <a:gd name="T72" fmla="*/ 2147483647 w 743"/>
              <a:gd name="T73" fmla="*/ 2147483647 h 24"/>
              <a:gd name="T74" fmla="*/ 2147483647 w 743"/>
              <a:gd name="T75" fmla="*/ 2147483647 h 24"/>
              <a:gd name="T76" fmla="*/ 2147483647 w 743"/>
              <a:gd name="T77" fmla="*/ 2147483647 h 24"/>
              <a:gd name="T78" fmla="*/ 2147483647 w 743"/>
              <a:gd name="T79" fmla="*/ 2147483647 h 24"/>
              <a:gd name="T80" fmla="*/ 2147483647 w 743"/>
              <a:gd name="T81" fmla="*/ 2147483647 h 2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43" h="24">
                <a:moveTo>
                  <a:pt x="0" y="17"/>
                </a:moveTo>
                <a:lnTo>
                  <a:pt x="79" y="17"/>
                </a:lnTo>
                <a:lnTo>
                  <a:pt x="88" y="17"/>
                </a:lnTo>
                <a:lnTo>
                  <a:pt x="110" y="14"/>
                </a:lnTo>
                <a:lnTo>
                  <a:pt x="121" y="13"/>
                </a:lnTo>
                <a:lnTo>
                  <a:pt x="131" y="13"/>
                </a:lnTo>
                <a:lnTo>
                  <a:pt x="148" y="12"/>
                </a:lnTo>
                <a:lnTo>
                  <a:pt x="164" y="12"/>
                </a:lnTo>
                <a:lnTo>
                  <a:pt x="172" y="11"/>
                </a:lnTo>
                <a:lnTo>
                  <a:pt x="179" y="10"/>
                </a:lnTo>
                <a:lnTo>
                  <a:pt x="187" y="9"/>
                </a:lnTo>
                <a:lnTo>
                  <a:pt x="195" y="8"/>
                </a:lnTo>
                <a:lnTo>
                  <a:pt x="204" y="7"/>
                </a:lnTo>
                <a:lnTo>
                  <a:pt x="213" y="7"/>
                </a:lnTo>
                <a:lnTo>
                  <a:pt x="221" y="6"/>
                </a:lnTo>
                <a:lnTo>
                  <a:pt x="229" y="5"/>
                </a:lnTo>
                <a:lnTo>
                  <a:pt x="237" y="3"/>
                </a:lnTo>
                <a:lnTo>
                  <a:pt x="245" y="2"/>
                </a:lnTo>
                <a:lnTo>
                  <a:pt x="254" y="2"/>
                </a:lnTo>
                <a:lnTo>
                  <a:pt x="263" y="1"/>
                </a:lnTo>
                <a:lnTo>
                  <a:pt x="281" y="1"/>
                </a:lnTo>
                <a:lnTo>
                  <a:pt x="526" y="0"/>
                </a:lnTo>
                <a:lnTo>
                  <a:pt x="536" y="1"/>
                </a:lnTo>
                <a:lnTo>
                  <a:pt x="545" y="2"/>
                </a:lnTo>
                <a:lnTo>
                  <a:pt x="555" y="3"/>
                </a:lnTo>
                <a:lnTo>
                  <a:pt x="566" y="4"/>
                </a:lnTo>
                <a:lnTo>
                  <a:pt x="580" y="5"/>
                </a:lnTo>
                <a:lnTo>
                  <a:pt x="595" y="5"/>
                </a:lnTo>
                <a:lnTo>
                  <a:pt x="609" y="6"/>
                </a:lnTo>
                <a:lnTo>
                  <a:pt x="624" y="7"/>
                </a:lnTo>
                <a:lnTo>
                  <a:pt x="639" y="9"/>
                </a:lnTo>
                <a:lnTo>
                  <a:pt x="651" y="10"/>
                </a:lnTo>
                <a:lnTo>
                  <a:pt x="661" y="10"/>
                </a:lnTo>
                <a:lnTo>
                  <a:pt x="669" y="11"/>
                </a:lnTo>
                <a:lnTo>
                  <a:pt x="677" y="12"/>
                </a:lnTo>
                <a:lnTo>
                  <a:pt x="683" y="13"/>
                </a:lnTo>
                <a:lnTo>
                  <a:pt x="697" y="16"/>
                </a:lnTo>
                <a:lnTo>
                  <a:pt x="714" y="19"/>
                </a:lnTo>
                <a:lnTo>
                  <a:pt x="721" y="20"/>
                </a:lnTo>
                <a:lnTo>
                  <a:pt x="727" y="21"/>
                </a:lnTo>
                <a:lnTo>
                  <a:pt x="742" y="23"/>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Tree>
    <p:extLst>
      <p:ext uri="{BB962C8B-B14F-4D97-AF65-F5344CB8AC3E}">
        <p14:creationId xmlns:p14="http://schemas.microsoft.com/office/powerpoint/2010/main" val="3769947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pPr eaLnBrk="1" hangingPunct="1"/>
            <a:endParaRPr lang="en-US" altLang="en-US" smtClean="0"/>
          </a:p>
        </p:txBody>
      </p:sp>
      <p:sp>
        <p:nvSpPr>
          <p:cNvPr id="130051" name="Rectangle 3"/>
          <p:cNvSpPr>
            <a:spLocks noGrp="1" noChangeArrowheads="1"/>
          </p:cNvSpPr>
          <p:nvPr>
            <p:ph type="body" idx="1"/>
          </p:nvPr>
        </p:nvSpPr>
        <p:spPr/>
        <p:txBody>
          <a:bodyPr/>
          <a:lstStyle/>
          <a:p>
            <a:pPr eaLnBrk="1" hangingPunct="1"/>
            <a:endParaRPr lang="en-US" altLang="en-US" smtClean="0"/>
          </a:p>
        </p:txBody>
      </p:sp>
      <p:pic>
        <p:nvPicPr>
          <p:cNvPr id="130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81050"/>
            <a:ext cx="9144000" cy="607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3" name="Text Box 5"/>
          <p:cNvSpPr txBox="1">
            <a:spLocks noChangeArrowheads="1"/>
          </p:cNvSpPr>
          <p:nvPr/>
        </p:nvSpPr>
        <p:spPr bwMode="auto">
          <a:xfrm>
            <a:off x="152400" y="228600"/>
            <a:ext cx="87630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1800">
                <a:solidFill>
                  <a:srgbClr val="FFFFFF"/>
                </a:solidFill>
                <a:cs typeface="Arial" charset="0"/>
              </a:rPr>
              <a:t>They hear the sound of voices—it must be Banquo and Fleance, because everyone else expected to arrive for the party has already arrived.  As is custom at Forres, Banquo and his son leave their horses with the stablehands and will walk the last mile of the way to the palace.  As Banquo enters, he says that it looks as if it will rain.</a:t>
            </a:r>
          </a:p>
        </p:txBody>
      </p:sp>
      <p:sp>
        <p:nvSpPr>
          <p:cNvPr id="130054" name="SMARTPenAnnotation48"/>
          <p:cNvSpPr>
            <a:spLocks/>
          </p:cNvSpPr>
          <p:nvPr/>
        </p:nvSpPr>
        <p:spPr bwMode="auto">
          <a:xfrm>
            <a:off x="411163" y="581025"/>
            <a:ext cx="2805112" cy="107950"/>
          </a:xfrm>
          <a:custGeom>
            <a:avLst/>
            <a:gdLst>
              <a:gd name="T0" fmla="*/ 0 w 1767"/>
              <a:gd name="T1" fmla="*/ 0 h 68"/>
              <a:gd name="T2" fmla="*/ 2147483647 w 1767"/>
              <a:gd name="T3" fmla="*/ 2147483647 h 68"/>
              <a:gd name="T4" fmla="*/ 2147483647 w 1767"/>
              <a:gd name="T5" fmla="*/ 2147483647 h 68"/>
              <a:gd name="T6" fmla="*/ 2147483647 w 1767"/>
              <a:gd name="T7" fmla="*/ 2147483647 h 68"/>
              <a:gd name="T8" fmla="*/ 2147483647 w 1767"/>
              <a:gd name="T9" fmla="*/ 2147483647 h 68"/>
              <a:gd name="T10" fmla="*/ 2147483647 w 1767"/>
              <a:gd name="T11" fmla="*/ 2147483647 h 68"/>
              <a:gd name="T12" fmla="*/ 2147483647 w 1767"/>
              <a:gd name="T13" fmla="*/ 2147483647 h 68"/>
              <a:gd name="T14" fmla="*/ 2147483647 w 1767"/>
              <a:gd name="T15" fmla="*/ 2147483647 h 68"/>
              <a:gd name="T16" fmla="*/ 2147483647 w 1767"/>
              <a:gd name="T17" fmla="*/ 2147483647 h 68"/>
              <a:gd name="T18" fmla="*/ 2147483647 w 1767"/>
              <a:gd name="T19" fmla="*/ 2147483647 h 68"/>
              <a:gd name="T20" fmla="*/ 2147483647 w 1767"/>
              <a:gd name="T21" fmla="*/ 2147483647 h 68"/>
              <a:gd name="T22" fmla="*/ 2147483647 w 1767"/>
              <a:gd name="T23" fmla="*/ 2147483647 h 68"/>
              <a:gd name="T24" fmla="*/ 2147483647 w 1767"/>
              <a:gd name="T25" fmla="*/ 2147483647 h 68"/>
              <a:gd name="T26" fmla="*/ 2147483647 w 1767"/>
              <a:gd name="T27" fmla="*/ 2147483647 h 68"/>
              <a:gd name="T28" fmla="*/ 2147483647 w 1767"/>
              <a:gd name="T29" fmla="*/ 2147483647 h 68"/>
              <a:gd name="T30" fmla="*/ 2147483647 w 1767"/>
              <a:gd name="T31" fmla="*/ 2147483647 h 68"/>
              <a:gd name="T32" fmla="*/ 2147483647 w 1767"/>
              <a:gd name="T33" fmla="*/ 2147483647 h 68"/>
              <a:gd name="T34" fmla="*/ 2147483647 w 1767"/>
              <a:gd name="T35" fmla="*/ 2147483647 h 68"/>
              <a:gd name="T36" fmla="*/ 2147483647 w 1767"/>
              <a:gd name="T37" fmla="*/ 2147483647 h 68"/>
              <a:gd name="T38" fmla="*/ 2147483647 w 1767"/>
              <a:gd name="T39" fmla="*/ 2147483647 h 68"/>
              <a:gd name="T40" fmla="*/ 2147483647 w 1767"/>
              <a:gd name="T41" fmla="*/ 2147483647 h 68"/>
              <a:gd name="T42" fmla="*/ 2147483647 w 1767"/>
              <a:gd name="T43" fmla="*/ 2147483647 h 68"/>
              <a:gd name="T44" fmla="*/ 2147483647 w 1767"/>
              <a:gd name="T45" fmla="*/ 2147483647 h 68"/>
              <a:gd name="T46" fmla="*/ 2147483647 w 1767"/>
              <a:gd name="T47" fmla="*/ 2147483647 h 68"/>
              <a:gd name="T48" fmla="*/ 2147483647 w 1767"/>
              <a:gd name="T49" fmla="*/ 2147483647 h 68"/>
              <a:gd name="T50" fmla="*/ 2147483647 w 1767"/>
              <a:gd name="T51" fmla="*/ 2147483647 h 68"/>
              <a:gd name="T52" fmla="*/ 2147483647 w 1767"/>
              <a:gd name="T53" fmla="*/ 2147483647 h 68"/>
              <a:gd name="T54" fmla="*/ 2147483647 w 1767"/>
              <a:gd name="T55" fmla="*/ 2147483647 h 68"/>
              <a:gd name="T56" fmla="*/ 2147483647 w 1767"/>
              <a:gd name="T57" fmla="*/ 2147483647 h 68"/>
              <a:gd name="T58" fmla="*/ 2147483647 w 1767"/>
              <a:gd name="T59" fmla="*/ 2147483647 h 68"/>
              <a:gd name="T60" fmla="*/ 2147483647 w 1767"/>
              <a:gd name="T61" fmla="*/ 2147483647 h 68"/>
              <a:gd name="T62" fmla="*/ 2147483647 w 1767"/>
              <a:gd name="T63" fmla="*/ 2147483647 h 68"/>
              <a:gd name="T64" fmla="*/ 2147483647 w 1767"/>
              <a:gd name="T65" fmla="*/ 2147483647 h 68"/>
              <a:gd name="T66" fmla="*/ 2147483647 w 1767"/>
              <a:gd name="T67" fmla="*/ 2147483647 h 68"/>
              <a:gd name="T68" fmla="*/ 2147483647 w 1767"/>
              <a:gd name="T69" fmla="*/ 2147483647 h 68"/>
              <a:gd name="T70" fmla="*/ 2147483647 w 1767"/>
              <a:gd name="T71" fmla="*/ 2147483647 h 68"/>
              <a:gd name="T72" fmla="*/ 2147483647 w 1767"/>
              <a:gd name="T73" fmla="*/ 2147483647 h 6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67" h="68">
                <a:moveTo>
                  <a:pt x="0" y="0"/>
                </a:moveTo>
                <a:lnTo>
                  <a:pt x="3" y="3"/>
                </a:lnTo>
                <a:lnTo>
                  <a:pt x="11" y="4"/>
                </a:lnTo>
                <a:lnTo>
                  <a:pt x="59" y="5"/>
                </a:lnTo>
                <a:lnTo>
                  <a:pt x="271" y="5"/>
                </a:lnTo>
                <a:lnTo>
                  <a:pt x="318" y="9"/>
                </a:lnTo>
                <a:lnTo>
                  <a:pt x="351" y="11"/>
                </a:lnTo>
                <a:lnTo>
                  <a:pt x="377" y="13"/>
                </a:lnTo>
                <a:lnTo>
                  <a:pt x="421" y="15"/>
                </a:lnTo>
                <a:lnTo>
                  <a:pt x="471" y="17"/>
                </a:lnTo>
                <a:lnTo>
                  <a:pt x="480" y="18"/>
                </a:lnTo>
                <a:lnTo>
                  <a:pt x="489" y="19"/>
                </a:lnTo>
                <a:lnTo>
                  <a:pt x="540" y="24"/>
                </a:lnTo>
                <a:lnTo>
                  <a:pt x="602" y="30"/>
                </a:lnTo>
                <a:lnTo>
                  <a:pt x="623" y="32"/>
                </a:lnTo>
                <a:lnTo>
                  <a:pt x="640" y="35"/>
                </a:lnTo>
                <a:lnTo>
                  <a:pt x="657" y="36"/>
                </a:lnTo>
                <a:lnTo>
                  <a:pt x="782" y="43"/>
                </a:lnTo>
                <a:lnTo>
                  <a:pt x="834" y="44"/>
                </a:lnTo>
                <a:lnTo>
                  <a:pt x="927" y="45"/>
                </a:lnTo>
                <a:lnTo>
                  <a:pt x="1120" y="52"/>
                </a:lnTo>
                <a:lnTo>
                  <a:pt x="1150" y="54"/>
                </a:lnTo>
                <a:lnTo>
                  <a:pt x="1172" y="56"/>
                </a:lnTo>
                <a:lnTo>
                  <a:pt x="1188" y="58"/>
                </a:lnTo>
                <a:lnTo>
                  <a:pt x="1213" y="60"/>
                </a:lnTo>
                <a:lnTo>
                  <a:pt x="1305" y="64"/>
                </a:lnTo>
                <a:lnTo>
                  <a:pt x="1363" y="66"/>
                </a:lnTo>
                <a:lnTo>
                  <a:pt x="1455" y="67"/>
                </a:lnTo>
                <a:lnTo>
                  <a:pt x="1483" y="65"/>
                </a:lnTo>
                <a:lnTo>
                  <a:pt x="1497" y="64"/>
                </a:lnTo>
                <a:lnTo>
                  <a:pt x="1536" y="62"/>
                </a:lnTo>
                <a:lnTo>
                  <a:pt x="1591" y="62"/>
                </a:lnTo>
                <a:lnTo>
                  <a:pt x="1643" y="60"/>
                </a:lnTo>
                <a:lnTo>
                  <a:pt x="1654" y="59"/>
                </a:lnTo>
                <a:lnTo>
                  <a:pt x="1676" y="57"/>
                </a:lnTo>
                <a:lnTo>
                  <a:pt x="1723" y="56"/>
                </a:lnTo>
                <a:lnTo>
                  <a:pt x="1766" y="56"/>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30055" name="SMARTPenAnnotation49"/>
          <p:cNvSpPr>
            <a:spLocks/>
          </p:cNvSpPr>
          <p:nvPr/>
        </p:nvSpPr>
        <p:spPr bwMode="auto">
          <a:xfrm>
            <a:off x="4598988" y="517525"/>
            <a:ext cx="2055812" cy="73025"/>
          </a:xfrm>
          <a:custGeom>
            <a:avLst/>
            <a:gdLst>
              <a:gd name="T0" fmla="*/ 0 w 1295"/>
              <a:gd name="T1" fmla="*/ 2147483647 h 46"/>
              <a:gd name="T2" fmla="*/ 2147483647 w 1295"/>
              <a:gd name="T3" fmla="*/ 2147483647 h 46"/>
              <a:gd name="T4" fmla="*/ 2147483647 w 1295"/>
              <a:gd name="T5" fmla="*/ 2147483647 h 46"/>
              <a:gd name="T6" fmla="*/ 2147483647 w 1295"/>
              <a:gd name="T7" fmla="*/ 2147483647 h 46"/>
              <a:gd name="T8" fmla="*/ 2147483647 w 1295"/>
              <a:gd name="T9" fmla="*/ 2147483647 h 46"/>
              <a:gd name="T10" fmla="*/ 2147483647 w 1295"/>
              <a:gd name="T11" fmla="*/ 2147483647 h 46"/>
              <a:gd name="T12" fmla="*/ 2147483647 w 1295"/>
              <a:gd name="T13" fmla="*/ 2147483647 h 46"/>
              <a:gd name="T14" fmla="*/ 2147483647 w 1295"/>
              <a:gd name="T15" fmla="*/ 2147483647 h 46"/>
              <a:gd name="T16" fmla="*/ 2147483647 w 1295"/>
              <a:gd name="T17" fmla="*/ 2147483647 h 46"/>
              <a:gd name="T18" fmla="*/ 2147483647 w 1295"/>
              <a:gd name="T19" fmla="*/ 2147483647 h 46"/>
              <a:gd name="T20" fmla="*/ 2147483647 w 1295"/>
              <a:gd name="T21" fmla="*/ 2147483647 h 46"/>
              <a:gd name="T22" fmla="*/ 2147483647 w 1295"/>
              <a:gd name="T23" fmla="*/ 2147483647 h 46"/>
              <a:gd name="T24" fmla="*/ 2147483647 w 1295"/>
              <a:gd name="T25" fmla="*/ 2147483647 h 46"/>
              <a:gd name="T26" fmla="*/ 2147483647 w 1295"/>
              <a:gd name="T27" fmla="*/ 2147483647 h 46"/>
              <a:gd name="T28" fmla="*/ 2147483647 w 1295"/>
              <a:gd name="T29" fmla="*/ 2147483647 h 46"/>
              <a:gd name="T30" fmla="*/ 2147483647 w 1295"/>
              <a:gd name="T31" fmla="*/ 2147483647 h 46"/>
              <a:gd name="T32" fmla="*/ 2147483647 w 1295"/>
              <a:gd name="T33" fmla="*/ 2147483647 h 46"/>
              <a:gd name="T34" fmla="*/ 2147483647 w 1295"/>
              <a:gd name="T35" fmla="*/ 2147483647 h 46"/>
              <a:gd name="T36" fmla="*/ 2147483647 w 1295"/>
              <a:gd name="T37" fmla="*/ 2147483647 h 46"/>
              <a:gd name="T38" fmla="*/ 2147483647 w 1295"/>
              <a:gd name="T39" fmla="*/ 2147483647 h 46"/>
              <a:gd name="T40" fmla="*/ 2147483647 w 1295"/>
              <a:gd name="T41" fmla="*/ 2147483647 h 46"/>
              <a:gd name="T42" fmla="*/ 2147483647 w 1295"/>
              <a:gd name="T43" fmla="*/ 2147483647 h 46"/>
              <a:gd name="T44" fmla="*/ 2147483647 w 1295"/>
              <a:gd name="T45" fmla="*/ 2147483647 h 46"/>
              <a:gd name="T46" fmla="*/ 2147483647 w 1295"/>
              <a:gd name="T47" fmla="*/ 2147483647 h 46"/>
              <a:gd name="T48" fmla="*/ 2147483647 w 1295"/>
              <a:gd name="T49" fmla="*/ 2147483647 h 46"/>
              <a:gd name="T50" fmla="*/ 2147483647 w 1295"/>
              <a:gd name="T51" fmla="*/ 2147483647 h 46"/>
              <a:gd name="T52" fmla="*/ 2147483647 w 1295"/>
              <a:gd name="T53" fmla="*/ 2147483647 h 46"/>
              <a:gd name="T54" fmla="*/ 2147483647 w 1295"/>
              <a:gd name="T55" fmla="*/ 2147483647 h 46"/>
              <a:gd name="T56" fmla="*/ 2147483647 w 1295"/>
              <a:gd name="T57" fmla="*/ 0 h 46"/>
              <a:gd name="T58" fmla="*/ 2147483647 w 1295"/>
              <a:gd name="T59" fmla="*/ 2147483647 h 46"/>
              <a:gd name="T60" fmla="*/ 2147483647 w 1295"/>
              <a:gd name="T61" fmla="*/ 2147483647 h 46"/>
              <a:gd name="T62" fmla="*/ 2147483647 w 1295"/>
              <a:gd name="T63" fmla="*/ 2147483647 h 46"/>
              <a:gd name="T64" fmla="*/ 2147483647 w 1295"/>
              <a:gd name="T65" fmla="*/ 2147483647 h 46"/>
              <a:gd name="T66" fmla="*/ 2147483647 w 1295"/>
              <a:gd name="T67" fmla="*/ 2147483647 h 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295" h="46">
                <a:moveTo>
                  <a:pt x="0" y="23"/>
                </a:moveTo>
                <a:lnTo>
                  <a:pt x="0" y="26"/>
                </a:lnTo>
                <a:lnTo>
                  <a:pt x="1" y="27"/>
                </a:lnTo>
                <a:lnTo>
                  <a:pt x="2" y="27"/>
                </a:lnTo>
                <a:lnTo>
                  <a:pt x="3" y="28"/>
                </a:lnTo>
                <a:lnTo>
                  <a:pt x="4" y="28"/>
                </a:lnTo>
                <a:lnTo>
                  <a:pt x="4" y="30"/>
                </a:lnTo>
                <a:lnTo>
                  <a:pt x="5" y="31"/>
                </a:lnTo>
                <a:lnTo>
                  <a:pt x="6" y="32"/>
                </a:lnTo>
                <a:lnTo>
                  <a:pt x="7" y="33"/>
                </a:lnTo>
                <a:lnTo>
                  <a:pt x="8" y="33"/>
                </a:lnTo>
                <a:lnTo>
                  <a:pt x="10" y="34"/>
                </a:lnTo>
                <a:lnTo>
                  <a:pt x="12" y="35"/>
                </a:lnTo>
                <a:lnTo>
                  <a:pt x="13" y="37"/>
                </a:lnTo>
                <a:lnTo>
                  <a:pt x="15" y="38"/>
                </a:lnTo>
                <a:lnTo>
                  <a:pt x="19" y="39"/>
                </a:lnTo>
                <a:lnTo>
                  <a:pt x="21" y="40"/>
                </a:lnTo>
                <a:lnTo>
                  <a:pt x="22" y="41"/>
                </a:lnTo>
                <a:lnTo>
                  <a:pt x="24" y="42"/>
                </a:lnTo>
                <a:lnTo>
                  <a:pt x="27" y="43"/>
                </a:lnTo>
                <a:lnTo>
                  <a:pt x="33" y="44"/>
                </a:lnTo>
                <a:lnTo>
                  <a:pt x="49" y="45"/>
                </a:lnTo>
                <a:lnTo>
                  <a:pt x="55" y="44"/>
                </a:lnTo>
                <a:lnTo>
                  <a:pt x="61" y="43"/>
                </a:lnTo>
                <a:lnTo>
                  <a:pt x="67" y="42"/>
                </a:lnTo>
                <a:lnTo>
                  <a:pt x="72" y="41"/>
                </a:lnTo>
                <a:lnTo>
                  <a:pt x="89" y="40"/>
                </a:lnTo>
                <a:lnTo>
                  <a:pt x="100" y="39"/>
                </a:lnTo>
                <a:lnTo>
                  <a:pt x="117" y="37"/>
                </a:lnTo>
                <a:lnTo>
                  <a:pt x="125" y="36"/>
                </a:lnTo>
                <a:lnTo>
                  <a:pt x="144" y="35"/>
                </a:lnTo>
                <a:lnTo>
                  <a:pt x="158" y="34"/>
                </a:lnTo>
                <a:lnTo>
                  <a:pt x="162" y="32"/>
                </a:lnTo>
                <a:lnTo>
                  <a:pt x="166" y="31"/>
                </a:lnTo>
                <a:lnTo>
                  <a:pt x="173" y="30"/>
                </a:lnTo>
                <a:lnTo>
                  <a:pt x="201" y="29"/>
                </a:lnTo>
                <a:lnTo>
                  <a:pt x="240" y="28"/>
                </a:lnTo>
                <a:lnTo>
                  <a:pt x="312" y="28"/>
                </a:lnTo>
                <a:lnTo>
                  <a:pt x="319" y="28"/>
                </a:lnTo>
                <a:lnTo>
                  <a:pt x="325" y="27"/>
                </a:lnTo>
                <a:lnTo>
                  <a:pt x="331" y="25"/>
                </a:lnTo>
                <a:lnTo>
                  <a:pt x="336" y="25"/>
                </a:lnTo>
                <a:lnTo>
                  <a:pt x="350" y="23"/>
                </a:lnTo>
                <a:lnTo>
                  <a:pt x="378" y="22"/>
                </a:lnTo>
                <a:lnTo>
                  <a:pt x="384" y="21"/>
                </a:lnTo>
                <a:lnTo>
                  <a:pt x="391" y="20"/>
                </a:lnTo>
                <a:lnTo>
                  <a:pt x="398" y="19"/>
                </a:lnTo>
                <a:lnTo>
                  <a:pt x="410" y="18"/>
                </a:lnTo>
                <a:lnTo>
                  <a:pt x="494" y="13"/>
                </a:lnTo>
                <a:lnTo>
                  <a:pt x="546" y="8"/>
                </a:lnTo>
                <a:lnTo>
                  <a:pt x="566" y="7"/>
                </a:lnTo>
                <a:lnTo>
                  <a:pt x="602" y="6"/>
                </a:lnTo>
                <a:lnTo>
                  <a:pt x="624" y="5"/>
                </a:lnTo>
                <a:lnTo>
                  <a:pt x="630" y="4"/>
                </a:lnTo>
                <a:lnTo>
                  <a:pt x="636" y="3"/>
                </a:lnTo>
                <a:lnTo>
                  <a:pt x="642" y="2"/>
                </a:lnTo>
                <a:lnTo>
                  <a:pt x="666" y="1"/>
                </a:lnTo>
                <a:lnTo>
                  <a:pt x="703" y="0"/>
                </a:lnTo>
                <a:lnTo>
                  <a:pt x="1036" y="0"/>
                </a:lnTo>
                <a:lnTo>
                  <a:pt x="1041" y="1"/>
                </a:lnTo>
                <a:lnTo>
                  <a:pt x="1045" y="2"/>
                </a:lnTo>
                <a:lnTo>
                  <a:pt x="1049" y="3"/>
                </a:lnTo>
                <a:lnTo>
                  <a:pt x="1053" y="4"/>
                </a:lnTo>
                <a:lnTo>
                  <a:pt x="1065" y="5"/>
                </a:lnTo>
                <a:lnTo>
                  <a:pt x="1105" y="6"/>
                </a:lnTo>
                <a:lnTo>
                  <a:pt x="1287" y="6"/>
                </a:lnTo>
                <a:lnTo>
                  <a:pt x="1289" y="7"/>
                </a:lnTo>
                <a:lnTo>
                  <a:pt x="1291" y="8"/>
                </a:lnTo>
                <a:lnTo>
                  <a:pt x="1294" y="12"/>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30056" name="SMARTPenAnnotation50"/>
          <p:cNvSpPr>
            <a:spLocks/>
          </p:cNvSpPr>
          <p:nvPr/>
        </p:nvSpPr>
        <p:spPr bwMode="auto">
          <a:xfrm>
            <a:off x="3357563" y="1401763"/>
            <a:ext cx="5073650" cy="100012"/>
          </a:xfrm>
          <a:custGeom>
            <a:avLst/>
            <a:gdLst>
              <a:gd name="T0" fmla="*/ 2147483647 w 3196"/>
              <a:gd name="T1" fmla="*/ 2147483647 h 63"/>
              <a:gd name="T2" fmla="*/ 2147483647 w 3196"/>
              <a:gd name="T3" fmla="*/ 2147483647 h 63"/>
              <a:gd name="T4" fmla="*/ 2147483647 w 3196"/>
              <a:gd name="T5" fmla="*/ 2147483647 h 63"/>
              <a:gd name="T6" fmla="*/ 2147483647 w 3196"/>
              <a:gd name="T7" fmla="*/ 2147483647 h 63"/>
              <a:gd name="T8" fmla="*/ 2147483647 w 3196"/>
              <a:gd name="T9" fmla="*/ 2147483647 h 63"/>
              <a:gd name="T10" fmla="*/ 2147483647 w 3196"/>
              <a:gd name="T11" fmla="*/ 2147483647 h 63"/>
              <a:gd name="T12" fmla="*/ 2147483647 w 3196"/>
              <a:gd name="T13" fmla="*/ 2147483647 h 63"/>
              <a:gd name="T14" fmla="*/ 2147483647 w 3196"/>
              <a:gd name="T15" fmla="*/ 2147483647 h 63"/>
              <a:gd name="T16" fmla="*/ 2147483647 w 3196"/>
              <a:gd name="T17" fmla="*/ 2147483647 h 63"/>
              <a:gd name="T18" fmla="*/ 2147483647 w 3196"/>
              <a:gd name="T19" fmla="*/ 2147483647 h 63"/>
              <a:gd name="T20" fmla="*/ 2147483647 w 3196"/>
              <a:gd name="T21" fmla="*/ 2147483647 h 63"/>
              <a:gd name="T22" fmla="*/ 2147483647 w 3196"/>
              <a:gd name="T23" fmla="*/ 2147483647 h 63"/>
              <a:gd name="T24" fmla="*/ 2147483647 w 3196"/>
              <a:gd name="T25" fmla="*/ 2147483647 h 63"/>
              <a:gd name="T26" fmla="*/ 2147483647 w 3196"/>
              <a:gd name="T27" fmla="*/ 2147483647 h 63"/>
              <a:gd name="T28" fmla="*/ 2147483647 w 3196"/>
              <a:gd name="T29" fmla="*/ 2147483647 h 63"/>
              <a:gd name="T30" fmla="*/ 2147483647 w 3196"/>
              <a:gd name="T31" fmla="*/ 2147483647 h 63"/>
              <a:gd name="T32" fmla="*/ 2147483647 w 3196"/>
              <a:gd name="T33" fmla="*/ 2147483647 h 63"/>
              <a:gd name="T34" fmla="*/ 2147483647 w 3196"/>
              <a:gd name="T35" fmla="*/ 0 h 63"/>
              <a:gd name="T36" fmla="*/ 2147483647 w 3196"/>
              <a:gd name="T37" fmla="*/ 2147483647 h 63"/>
              <a:gd name="T38" fmla="*/ 2147483647 w 3196"/>
              <a:gd name="T39" fmla="*/ 2147483647 h 63"/>
              <a:gd name="T40" fmla="*/ 2147483647 w 3196"/>
              <a:gd name="T41" fmla="*/ 2147483647 h 63"/>
              <a:gd name="T42" fmla="*/ 2147483647 w 3196"/>
              <a:gd name="T43" fmla="*/ 2147483647 h 63"/>
              <a:gd name="T44" fmla="*/ 2147483647 w 3196"/>
              <a:gd name="T45" fmla="*/ 2147483647 h 63"/>
              <a:gd name="T46" fmla="*/ 2147483647 w 3196"/>
              <a:gd name="T47" fmla="*/ 2147483647 h 63"/>
              <a:gd name="T48" fmla="*/ 2147483647 w 3196"/>
              <a:gd name="T49" fmla="*/ 2147483647 h 63"/>
              <a:gd name="T50" fmla="*/ 2147483647 w 3196"/>
              <a:gd name="T51" fmla="*/ 2147483647 h 63"/>
              <a:gd name="T52" fmla="*/ 2147483647 w 3196"/>
              <a:gd name="T53" fmla="*/ 2147483647 h 63"/>
              <a:gd name="T54" fmla="*/ 2147483647 w 3196"/>
              <a:gd name="T55" fmla="*/ 2147483647 h 63"/>
              <a:gd name="T56" fmla="*/ 2147483647 w 3196"/>
              <a:gd name="T57" fmla="*/ 2147483647 h 63"/>
              <a:gd name="T58" fmla="*/ 2147483647 w 3196"/>
              <a:gd name="T59" fmla="*/ 2147483647 h 63"/>
              <a:gd name="T60" fmla="*/ 2147483647 w 3196"/>
              <a:gd name="T61" fmla="*/ 2147483647 h 63"/>
              <a:gd name="T62" fmla="*/ 2147483647 w 3196"/>
              <a:gd name="T63" fmla="*/ 2147483647 h 63"/>
              <a:gd name="T64" fmla="*/ 2147483647 w 3196"/>
              <a:gd name="T65" fmla="*/ 2147483647 h 63"/>
              <a:gd name="T66" fmla="*/ 2147483647 w 3196"/>
              <a:gd name="T67" fmla="*/ 2147483647 h 6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196" h="63">
                <a:moveTo>
                  <a:pt x="0" y="62"/>
                </a:moveTo>
                <a:lnTo>
                  <a:pt x="6" y="59"/>
                </a:lnTo>
                <a:lnTo>
                  <a:pt x="11" y="58"/>
                </a:lnTo>
                <a:lnTo>
                  <a:pt x="15" y="56"/>
                </a:lnTo>
                <a:lnTo>
                  <a:pt x="18" y="55"/>
                </a:lnTo>
                <a:lnTo>
                  <a:pt x="22" y="54"/>
                </a:lnTo>
                <a:lnTo>
                  <a:pt x="32" y="52"/>
                </a:lnTo>
                <a:lnTo>
                  <a:pt x="46" y="51"/>
                </a:lnTo>
                <a:lnTo>
                  <a:pt x="65" y="48"/>
                </a:lnTo>
                <a:lnTo>
                  <a:pt x="87" y="46"/>
                </a:lnTo>
                <a:lnTo>
                  <a:pt x="173" y="45"/>
                </a:lnTo>
                <a:lnTo>
                  <a:pt x="256" y="46"/>
                </a:lnTo>
                <a:lnTo>
                  <a:pt x="350" y="50"/>
                </a:lnTo>
                <a:lnTo>
                  <a:pt x="439" y="51"/>
                </a:lnTo>
                <a:lnTo>
                  <a:pt x="575" y="51"/>
                </a:lnTo>
                <a:lnTo>
                  <a:pt x="617" y="48"/>
                </a:lnTo>
                <a:lnTo>
                  <a:pt x="656" y="44"/>
                </a:lnTo>
                <a:lnTo>
                  <a:pt x="692" y="39"/>
                </a:lnTo>
                <a:lnTo>
                  <a:pt x="720" y="35"/>
                </a:lnTo>
                <a:lnTo>
                  <a:pt x="743" y="33"/>
                </a:lnTo>
                <a:lnTo>
                  <a:pt x="761" y="31"/>
                </a:lnTo>
                <a:lnTo>
                  <a:pt x="790" y="30"/>
                </a:lnTo>
                <a:lnTo>
                  <a:pt x="883" y="28"/>
                </a:lnTo>
                <a:lnTo>
                  <a:pt x="1150" y="28"/>
                </a:lnTo>
                <a:lnTo>
                  <a:pt x="1361" y="23"/>
                </a:lnTo>
                <a:lnTo>
                  <a:pt x="1440" y="23"/>
                </a:lnTo>
                <a:lnTo>
                  <a:pt x="1614" y="18"/>
                </a:lnTo>
                <a:lnTo>
                  <a:pt x="1660" y="16"/>
                </a:lnTo>
                <a:lnTo>
                  <a:pt x="1684" y="14"/>
                </a:lnTo>
                <a:lnTo>
                  <a:pt x="1734" y="13"/>
                </a:lnTo>
                <a:lnTo>
                  <a:pt x="1790" y="11"/>
                </a:lnTo>
                <a:lnTo>
                  <a:pt x="1905" y="7"/>
                </a:lnTo>
                <a:lnTo>
                  <a:pt x="1946" y="6"/>
                </a:lnTo>
                <a:lnTo>
                  <a:pt x="2014" y="2"/>
                </a:lnTo>
                <a:lnTo>
                  <a:pt x="2106" y="0"/>
                </a:lnTo>
                <a:lnTo>
                  <a:pt x="2458" y="0"/>
                </a:lnTo>
                <a:lnTo>
                  <a:pt x="2487" y="2"/>
                </a:lnTo>
                <a:lnTo>
                  <a:pt x="2500" y="3"/>
                </a:lnTo>
                <a:lnTo>
                  <a:pt x="2536" y="5"/>
                </a:lnTo>
                <a:lnTo>
                  <a:pt x="2582" y="6"/>
                </a:lnTo>
                <a:lnTo>
                  <a:pt x="2593" y="7"/>
                </a:lnTo>
                <a:lnTo>
                  <a:pt x="2604" y="9"/>
                </a:lnTo>
                <a:lnTo>
                  <a:pt x="2647" y="12"/>
                </a:lnTo>
                <a:lnTo>
                  <a:pt x="2696" y="15"/>
                </a:lnTo>
                <a:lnTo>
                  <a:pt x="2730" y="16"/>
                </a:lnTo>
                <a:lnTo>
                  <a:pt x="2744" y="17"/>
                </a:lnTo>
                <a:lnTo>
                  <a:pt x="2758" y="18"/>
                </a:lnTo>
                <a:lnTo>
                  <a:pt x="2770" y="20"/>
                </a:lnTo>
                <a:lnTo>
                  <a:pt x="2793" y="21"/>
                </a:lnTo>
                <a:lnTo>
                  <a:pt x="2816" y="23"/>
                </a:lnTo>
                <a:lnTo>
                  <a:pt x="2847" y="25"/>
                </a:lnTo>
                <a:lnTo>
                  <a:pt x="2861" y="27"/>
                </a:lnTo>
                <a:lnTo>
                  <a:pt x="2874" y="29"/>
                </a:lnTo>
                <a:lnTo>
                  <a:pt x="2885" y="30"/>
                </a:lnTo>
                <a:lnTo>
                  <a:pt x="2895" y="32"/>
                </a:lnTo>
                <a:lnTo>
                  <a:pt x="2913" y="33"/>
                </a:lnTo>
                <a:lnTo>
                  <a:pt x="2922" y="34"/>
                </a:lnTo>
                <a:lnTo>
                  <a:pt x="2931" y="35"/>
                </a:lnTo>
                <a:lnTo>
                  <a:pt x="2940" y="37"/>
                </a:lnTo>
                <a:lnTo>
                  <a:pt x="3013" y="45"/>
                </a:lnTo>
                <a:lnTo>
                  <a:pt x="3050" y="48"/>
                </a:lnTo>
                <a:lnTo>
                  <a:pt x="3087" y="50"/>
                </a:lnTo>
                <a:lnTo>
                  <a:pt x="3108" y="51"/>
                </a:lnTo>
                <a:lnTo>
                  <a:pt x="3117" y="52"/>
                </a:lnTo>
                <a:lnTo>
                  <a:pt x="3124" y="54"/>
                </a:lnTo>
                <a:lnTo>
                  <a:pt x="3139" y="55"/>
                </a:lnTo>
                <a:lnTo>
                  <a:pt x="3184" y="56"/>
                </a:lnTo>
                <a:lnTo>
                  <a:pt x="3195" y="62"/>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30057" name="SMARTPenAnnotation51"/>
          <p:cNvSpPr>
            <a:spLocks/>
          </p:cNvSpPr>
          <p:nvPr/>
        </p:nvSpPr>
        <p:spPr bwMode="auto">
          <a:xfrm>
            <a:off x="204788" y="1768475"/>
            <a:ext cx="1047750" cy="117475"/>
          </a:xfrm>
          <a:custGeom>
            <a:avLst/>
            <a:gdLst>
              <a:gd name="T0" fmla="*/ 0 w 660"/>
              <a:gd name="T1" fmla="*/ 0 h 74"/>
              <a:gd name="T2" fmla="*/ 2147483647 w 660"/>
              <a:gd name="T3" fmla="*/ 0 h 74"/>
              <a:gd name="T4" fmla="*/ 2147483647 w 660"/>
              <a:gd name="T5" fmla="*/ 2147483647 h 74"/>
              <a:gd name="T6" fmla="*/ 2147483647 w 660"/>
              <a:gd name="T7" fmla="*/ 2147483647 h 74"/>
              <a:gd name="T8" fmla="*/ 2147483647 w 660"/>
              <a:gd name="T9" fmla="*/ 2147483647 h 74"/>
              <a:gd name="T10" fmla="*/ 2147483647 w 660"/>
              <a:gd name="T11" fmla="*/ 2147483647 h 74"/>
              <a:gd name="T12" fmla="*/ 2147483647 w 660"/>
              <a:gd name="T13" fmla="*/ 2147483647 h 74"/>
              <a:gd name="T14" fmla="*/ 2147483647 w 660"/>
              <a:gd name="T15" fmla="*/ 2147483647 h 74"/>
              <a:gd name="T16" fmla="*/ 2147483647 w 660"/>
              <a:gd name="T17" fmla="*/ 2147483647 h 74"/>
              <a:gd name="T18" fmla="*/ 2147483647 w 660"/>
              <a:gd name="T19" fmla="*/ 2147483647 h 74"/>
              <a:gd name="T20" fmla="*/ 2147483647 w 660"/>
              <a:gd name="T21" fmla="*/ 2147483647 h 74"/>
              <a:gd name="T22" fmla="*/ 2147483647 w 660"/>
              <a:gd name="T23" fmla="*/ 2147483647 h 74"/>
              <a:gd name="T24" fmla="*/ 2147483647 w 660"/>
              <a:gd name="T25" fmla="*/ 2147483647 h 74"/>
              <a:gd name="T26" fmla="*/ 2147483647 w 660"/>
              <a:gd name="T27" fmla="*/ 2147483647 h 74"/>
              <a:gd name="T28" fmla="*/ 2147483647 w 660"/>
              <a:gd name="T29" fmla="*/ 2147483647 h 74"/>
              <a:gd name="T30" fmla="*/ 2147483647 w 660"/>
              <a:gd name="T31" fmla="*/ 2147483647 h 74"/>
              <a:gd name="T32" fmla="*/ 2147483647 w 660"/>
              <a:gd name="T33" fmla="*/ 2147483647 h 74"/>
              <a:gd name="T34" fmla="*/ 2147483647 w 660"/>
              <a:gd name="T35" fmla="*/ 2147483647 h 74"/>
              <a:gd name="T36" fmla="*/ 2147483647 w 660"/>
              <a:gd name="T37" fmla="*/ 2147483647 h 74"/>
              <a:gd name="T38" fmla="*/ 2147483647 w 660"/>
              <a:gd name="T39" fmla="*/ 2147483647 h 74"/>
              <a:gd name="T40" fmla="*/ 2147483647 w 660"/>
              <a:gd name="T41" fmla="*/ 2147483647 h 74"/>
              <a:gd name="T42" fmla="*/ 2147483647 w 660"/>
              <a:gd name="T43" fmla="*/ 2147483647 h 74"/>
              <a:gd name="T44" fmla="*/ 2147483647 w 660"/>
              <a:gd name="T45" fmla="*/ 2147483647 h 74"/>
              <a:gd name="T46" fmla="*/ 2147483647 w 660"/>
              <a:gd name="T47" fmla="*/ 2147483647 h 74"/>
              <a:gd name="T48" fmla="*/ 2147483647 w 660"/>
              <a:gd name="T49" fmla="*/ 2147483647 h 74"/>
              <a:gd name="T50" fmla="*/ 2147483647 w 660"/>
              <a:gd name="T51" fmla="*/ 2147483647 h 74"/>
              <a:gd name="T52" fmla="*/ 2147483647 w 660"/>
              <a:gd name="T53" fmla="*/ 2147483647 h 7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660" h="74">
                <a:moveTo>
                  <a:pt x="0" y="0"/>
                </a:moveTo>
                <a:lnTo>
                  <a:pt x="88" y="0"/>
                </a:lnTo>
                <a:lnTo>
                  <a:pt x="127" y="1"/>
                </a:lnTo>
                <a:lnTo>
                  <a:pt x="152" y="3"/>
                </a:lnTo>
                <a:lnTo>
                  <a:pt x="195" y="6"/>
                </a:lnTo>
                <a:lnTo>
                  <a:pt x="215" y="8"/>
                </a:lnTo>
                <a:lnTo>
                  <a:pt x="230" y="9"/>
                </a:lnTo>
                <a:lnTo>
                  <a:pt x="396" y="19"/>
                </a:lnTo>
                <a:lnTo>
                  <a:pt x="421" y="21"/>
                </a:lnTo>
                <a:lnTo>
                  <a:pt x="443" y="24"/>
                </a:lnTo>
                <a:lnTo>
                  <a:pt x="464" y="27"/>
                </a:lnTo>
                <a:lnTo>
                  <a:pt x="481" y="29"/>
                </a:lnTo>
                <a:lnTo>
                  <a:pt x="496" y="31"/>
                </a:lnTo>
                <a:lnTo>
                  <a:pt x="509" y="32"/>
                </a:lnTo>
                <a:lnTo>
                  <a:pt x="523" y="34"/>
                </a:lnTo>
                <a:lnTo>
                  <a:pt x="537" y="36"/>
                </a:lnTo>
                <a:lnTo>
                  <a:pt x="551" y="39"/>
                </a:lnTo>
                <a:lnTo>
                  <a:pt x="562" y="41"/>
                </a:lnTo>
                <a:lnTo>
                  <a:pt x="580" y="43"/>
                </a:lnTo>
                <a:lnTo>
                  <a:pt x="588" y="44"/>
                </a:lnTo>
                <a:lnTo>
                  <a:pt x="594" y="46"/>
                </a:lnTo>
                <a:lnTo>
                  <a:pt x="601" y="47"/>
                </a:lnTo>
                <a:lnTo>
                  <a:pt x="606" y="49"/>
                </a:lnTo>
                <a:lnTo>
                  <a:pt x="611" y="51"/>
                </a:lnTo>
                <a:lnTo>
                  <a:pt x="616" y="52"/>
                </a:lnTo>
                <a:lnTo>
                  <a:pt x="622" y="55"/>
                </a:lnTo>
                <a:lnTo>
                  <a:pt x="659" y="73"/>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30058" name="SMARTPenAnnotation107"/>
          <p:cNvSpPr>
            <a:spLocks/>
          </p:cNvSpPr>
          <p:nvPr/>
        </p:nvSpPr>
        <p:spPr bwMode="auto">
          <a:xfrm>
            <a:off x="6983413" y="1697038"/>
            <a:ext cx="46037" cy="366712"/>
          </a:xfrm>
          <a:custGeom>
            <a:avLst/>
            <a:gdLst>
              <a:gd name="T0" fmla="*/ 0 w 29"/>
              <a:gd name="T1" fmla="*/ 0 h 231"/>
              <a:gd name="T2" fmla="*/ 0 w 29"/>
              <a:gd name="T3" fmla="*/ 2147483647 h 231"/>
              <a:gd name="T4" fmla="*/ 0 w 29"/>
              <a:gd name="T5" fmla="*/ 2147483647 h 231"/>
              <a:gd name="T6" fmla="*/ 2147483647 w 29"/>
              <a:gd name="T7" fmla="*/ 2147483647 h 231"/>
              <a:gd name="T8" fmla="*/ 2147483647 w 29"/>
              <a:gd name="T9" fmla="*/ 2147483647 h 231"/>
              <a:gd name="T10" fmla="*/ 2147483647 w 29"/>
              <a:gd name="T11" fmla="*/ 2147483647 h 231"/>
              <a:gd name="T12" fmla="*/ 2147483647 w 29"/>
              <a:gd name="T13" fmla="*/ 2147483647 h 231"/>
              <a:gd name="T14" fmla="*/ 2147483647 w 29"/>
              <a:gd name="T15" fmla="*/ 2147483647 h 231"/>
              <a:gd name="T16" fmla="*/ 2147483647 w 29"/>
              <a:gd name="T17" fmla="*/ 2147483647 h 231"/>
              <a:gd name="T18" fmla="*/ 2147483647 w 29"/>
              <a:gd name="T19" fmla="*/ 2147483647 h 231"/>
              <a:gd name="T20" fmla="*/ 2147483647 w 29"/>
              <a:gd name="T21" fmla="*/ 2147483647 h 231"/>
              <a:gd name="T22" fmla="*/ 2147483647 w 29"/>
              <a:gd name="T23" fmla="*/ 2147483647 h 231"/>
              <a:gd name="T24" fmla="*/ 2147483647 w 29"/>
              <a:gd name="T25" fmla="*/ 2147483647 h 231"/>
              <a:gd name="T26" fmla="*/ 2147483647 w 29"/>
              <a:gd name="T27" fmla="*/ 2147483647 h 231"/>
              <a:gd name="T28" fmla="*/ 2147483647 w 29"/>
              <a:gd name="T29" fmla="*/ 2147483647 h 231"/>
              <a:gd name="T30" fmla="*/ 2147483647 w 29"/>
              <a:gd name="T31" fmla="*/ 2147483647 h 231"/>
              <a:gd name="T32" fmla="*/ 2147483647 w 29"/>
              <a:gd name="T33" fmla="*/ 2147483647 h 231"/>
              <a:gd name="T34" fmla="*/ 2147483647 w 29"/>
              <a:gd name="T35" fmla="*/ 2147483647 h 231"/>
              <a:gd name="T36" fmla="*/ 2147483647 w 29"/>
              <a:gd name="T37" fmla="*/ 2147483647 h 231"/>
              <a:gd name="T38" fmla="*/ 2147483647 w 29"/>
              <a:gd name="T39" fmla="*/ 2147483647 h 231"/>
              <a:gd name="T40" fmla="*/ 2147483647 w 29"/>
              <a:gd name="T41" fmla="*/ 2147483647 h 231"/>
              <a:gd name="T42" fmla="*/ 2147483647 w 29"/>
              <a:gd name="T43" fmla="*/ 2147483647 h 231"/>
              <a:gd name="T44" fmla="*/ 2147483647 w 29"/>
              <a:gd name="T45" fmla="*/ 2147483647 h 231"/>
              <a:gd name="T46" fmla="*/ 2147483647 w 29"/>
              <a:gd name="T47" fmla="*/ 2147483647 h 231"/>
              <a:gd name="T48" fmla="*/ 2147483647 w 29"/>
              <a:gd name="T49" fmla="*/ 2147483647 h 231"/>
              <a:gd name="T50" fmla="*/ 2147483647 w 29"/>
              <a:gd name="T51" fmla="*/ 2147483647 h 231"/>
              <a:gd name="T52" fmla="*/ 2147483647 w 29"/>
              <a:gd name="T53" fmla="*/ 2147483647 h 231"/>
              <a:gd name="T54" fmla="*/ 2147483647 w 29"/>
              <a:gd name="T55" fmla="*/ 2147483647 h 231"/>
              <a:gd name="T56" fmla="*/ 2147483647 w 29"/>
              <a:gd name="T57" fmla="*/ 2147483647 h 231"/>
              <a:gd name="T58" fmla="*/ 2147483647 w 29"/>
              <a:gd name="T59" fmla="*/ 2147483647 h 231"/>
              <a:gd name="T60" fmla="*/ 2147483647 w 29"/>
              <a:gd name="T61" fmla="*/ 2147483647 h 231"/>
              <a:gd name="T62" fmla="*/ 2147483647 w 29"/>
              <a:gd name="T63" fmla="*/ 2147483647 h 23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9" h="231">
                <a:moveTo>
                  <a:pt x="0" y="0"/>
                </a:moveTo>
                <a:lnTo>
                  <a:pt x="0" y="21"/>
                </a:lnTo>
                <a:lnTo>
                  <a:pt x="0" y="24"/>
                </a:lnTo>
                <a:lnTo>
                  <a:pt x="1" y="28"/>
                </a:lnTo>
                <a:lnTo>
                  <a:pt x="3" y="32"/>
                </a:lnTo>
                <a:lnTo>
                  <a:pt x="4" y="35"/>
                </a:lnTo>
                <a:lnTo>
                  <a:pt x="4" y="39"/>
                </a:lnTo>
                <a:lnTo>
                  <a:pt x="5" y="43"/>
                </a:lnTo>
                <a:lnTo>
                  <a:pt x="5" y="47"/>
                </a:lnTo>
                <a:lnTo>
                  <a:pt x="5" y="57"/>
                </a:lnTo>
                <a:lnTo>
                  <a:pt x="6" y="62"/>
                </a:lnTo>
                <a:lnTo>
                  <a:pt x="7" y="66"/>
                </a:lnTo>
                <a:lnTo>
                  <a:pt x="13" y="85"/>
                </a:lnTo>
                <a:lnTo>
                  <a:pt x="14" y="90"/>
                </a:lnTo>
                <a:lnTo>
                  <a:pt x="15" y="96"/>
                </a:lnTo>
                <a:lnTo>
                  <a:pt x="16" y="101"/>
                </a:lnTo>
                <a:lnTo>
                  <a:pt x="17" y="107"/>
                </a:lnTo>
                <a:lnTo>
                  <a:pt x="18" y="112"/>
                </a:lnTo>
                <a:lnTo>
                  <a:pt x="19" y="118"/>
                </a:lnTo>
                <a:lnTo>
                  <a:pt x="20" y="124"/>
                </a:lnTo>
                <a:lnTo>
                  <a:pt x="21" y="129"/>
                </a:lnTo>
                <a:lnTo>
                  <a:pt x="21" y="135"/>
                </a:lnTo>
                <a:lnTo>
                  <a:pt x="22" y="140"/>
                </a:lnTo>
                <a:lnTo>
                  <a:pt x="22" y="149"/>
                </a:lnTo>
                <a:lnTo>
                  <a:pt x="22" y="168"/>
                </a:lnTo>
                <a:lnTo>
                  <a:pt x="22" y="177"/>
                </a:lnTo>
                <a:lnTo>
                  <a:pt x="23" y="182"/>
                </a:lnTo>
                <a:lnTo>
                  <a:pt x="24" y="188"/>
                </a:lnTo>
                <a:lnTo>
                  <a:pt x="25" y="195"/>
                </a:lnTo>
                <a:lnTo>
                  <a:pt x="26" y="200"/>
                </a:lnTo>
                <a:lnTo>
                  <a:pt x="27" y="204"/>
                </a:lnTo>
                <a:lnTo>
                  <a:pt x="28" y="230"/>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30059" name="SMARTPenAnnotation108"/>
          <p:cNvSpPr>
            <a:spLocks/>
          </p:cNvSpPr>
          <p:nvPr/>
        </p:nvSpPr>
        <p:spPr bwMode="auto">
          <a:xfrm>
            <a:off x="6919913" y="1625600"/>
            <a:ext cx="234950" cy="53975"/>
          </a:xfrm>
          <a:custGeom>
            <a:avLst/>
            <a:gdLst>
              <a:gd name="T0" fmla="*/ 0 w 148"/>
              <a:gd name="T1" fmla="*/ 2147483647 h 34"/>
              <a:gd name="T2" fmla="*/ 2147483647 w 148"/>
              <a:gd name="T3" fmla="*/ 2147483647 h 34"/>
              <a:gd name="T4" fmla="*/ 2147483647 w 148"/>
              <a:gd name="T5" fmla="*/ 2147483647 h 34"/>
              <a:gd name="T6" fmla="*/ 2147483647 w 148"/>
              <a:gd name="T7" fmla="*/ 2147483647 h 34"/>
              <a:gd name="T8" fmla="*/ 2147483647 w 148"/>
              <a:gd name="T9" fmla="*/ 2147483647 h 34"/>
              <a:gd name="T10" fmla="*/ 2147483647 w 148"/>
              <a:gd name="T11" fmla="*/ 2147483647 h 34"/>
              <a:gd name="T12" fmla="*/ 2147483647 w 148"/>
              <a:gd name="T13" fmla="*/ 2147483647 h 34"/>
              <a:gd name="T14" fmla="*/ 2147483647 w 148"/>
              <a:gd name="T15" fmla="*/ 2147483647 h 34"/>
              <a:gd name="T16" fmla="*/ 2147483647 w 148"/>
              <a:gd name="T17" fmla="*/ 2147483647 h 34"/>
              <a:gd name="T18" fmla="*/ 2147483647 w 148"/>
              <a:gd name="T19" fmla="*/ 2147483647 h 34"/>
              <a:gd name="T20" fmla="*/ 2147483647 w 148"/>
              <a:gd name="T21" fmla="*/ 2147483647 h 34"/>
              <a:gd name="T22" fmla="*/ 2147483647 w 148"/>
              <a:gd name="T23" fmla="*/ 2147483647 h 34"/>
              <a:gd name="T24" fmla="*/ 2147483647 w 148"/>
              <a:gd name="T25" fmla="*/ 2147483647 h 34"/>
              <a:gd name="T26" fmla="*/ 2147483647 w 148"/>
              <a:gd name="T27" fmla="*/ 2147483647 h 34"/>
              <a:gd name="T28" fmla="*/ 2147483647 w 148"/>
              <a:gd name="T29" fmla="*/ 2147483647 h 34"/>
              <a:gd name="T30" fmla="*/ 2147483647 w 148"/>
              <a:gd name="T31" fmla="*/ 2147483647 h 34"/>
              <a:gd name="T32" fmla="*/ 2147483647 w 148"/>
              <a:gd name="T33" fmla="*/ 2147483647 h 34"/>
              <a:gd name="T34" fmla="*/ 2147483647 w 148"/>
              <a:gd name="T35" fmla="*/ 2147483647 h 34"/>
              <a:gd name="T36" fmla="*/ 2147483647 w 148"/>
              <a:gd name="T37" fmla="*/ 0 h 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8" h="34">
                <a:moveTo>
                  <a:pt x="0" y="28"/>
                </a:moveTo>
                <a:lnTo>
                  <a:pt x="3" y="31"/>
                </a:lnTo>
                <a:lnTo>
                  <a:pt x="5" y="32"/>
                </a:lnTo>
                <a:lnTo>
                  <a:pt x="8" y="33"/>
                </a:lnTo>
                <a:lnTo>
                  <a:pt x="11" y="33"/>
                </a:lnTo>
                <a:lnTo>
                  <a:pt x="15" y="33"/>
                </a:lnTo>
                <a:lnTo>
                  <a:pt x="20" y="33"/>
                </a:lnTo>
                <a:lnTo>
                  <a:pt x="25" y="33"/>
                </a:lnTo>
                <a:lnTo>
                  <a:pt x="31" y="32"/>
                </a:lnTo>
                <a:lnTo>
                  <a:pt x="38" y="30"/>
                </a:lnTo>
                <a:lnTo>
                  <a:pt x="43" y="29"/>
                </a:lnTo>
                <a:lnTo>
                  <a:pt x="48" y="27"/>
                </a:lnTo>
                <a:lnTo>
                  <a:pt x="53" y="26"/>
                </a:lnTo>
                <a:lnTo>
                  <a:pt x="77" y="17"/>
                </a:lnTo>
                <a:lnTo>
                  <a:pt x="89" y="14"/>
                </a:lnTo>
                <a:lnTo>
                  <a:pt x="114" y="7"/>
                </a:lnTo>
                <a:lnTo>
                  <a:pt x="124" y="5"/>
                </a:lnTo>
                <a:lnTo>
                  <a:pt x="131" y="3"/>
                </a:lnTo>
                <a:lnTo>
                  <a:pt x="147" y="0"/>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30060" name="SMARTPenAnnotation109"/>
          <p:cNvSpPr>
            <a:spLocks/>
          </p:cNvSpPr>
          <p:nvPr/>
        </p:nvSpPr>
        <p:spPr bwMode="auto">
          <a:xfrm>
            <a:off x="6946900" y="1776413"/>
            <a:ext cx="171450" cy="82550"/>
          </a:xfrm>
          <a:custGeom>
            <a:avLst/>
            <a:gdLst>
              <a:gd name="T0" fmla="*/ 0 w 108"/>
              <a:gd name="T1" fmla="*/ 2147483647 h 52"/>
              <a:gd name="T2" fmla="*/ 2147483647 w 108"/>
              <a:gd name="T3" fmla="*/ 2147483647 h 52"/>
              <a:gd name="T4" fmla="*/ 2147483647 w 108"/>
              <a:gd name="T5" fmla="*/ 2147483647 h 52"/>
              <a:gd name="T6" fmla="*/ 2147483647 w 108"/>
              <a:gd name="T7" fmla="*/ 2147483647 h 52"/>
              <a:gd name="T8" fmla="*/ 2147483647 w 108"/>
              <a:gd name="T9" fmla="*/ 2147483647 h 52"/>
              <a:gd name="T10" fmla="*/ 2147483647 w 108"/>
              <a:gd name="T11" fmla="*/ 2147483647 h 52"/>
              <a:gd name="T12" fmla="*/ 2147483647 w 108"/>
              <a:gd name="T13" fmla="*/ 2147483647 h 52"/>
              <a:gd name="T14" fmla="*/ 2147483647 w 108"/>
              <a:gd name="T15" fmla="*/ 2147483647 h 52"/>
              <a:gd name="T16" fmla="*/ 2147483647 w 108"/>
              <a:gd name="T17" fmla="*/ 2147483647 h 52"/>
              <a:gd name="T18" fmla="*/ 2147483647 w 108"/>
              <a:gd name="T19" fmla="*/ 2147483647 h 52"/>
              <a:gd name="T20" fmla="*/ 2147483647 w 108"/>
              <a:gd name="T21" fmla="*/ 2147483647 h 52"/>
              <a:gd name="T22" fmla="*/ 2147483647 w 108"/>
              <a:gd name="T23" fmla="*/ 2147483647 h 52"/>
              <a:gd name="T24" fmla="*/ 2147483647 w 108"/>
              <a:gd name="T25" fmla="*/ 2147483647 h 52"/>
              <a:gd name="T26" fmla="*/ 2147483647 w 108"/>
              <a:gd name="T27" fmla="*/ 0 h 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8" h="52">
                <a:moveTo>
                  <a:pt x="0" y="51"/>
                </a:moveTo>
                <a:lnTo>
                  <a:pt x="6" y="45"/>
                </a:lnTo>
                <a:lnTo>
                  <a:pt x="9" y="43"/>
                </a:lnTo>
                <a:lnTo>
                  <a:pt x="11" y="42"/>
                </a:lnTo>
                <a:lnTo>
                  <a:pt x="13" y="41"/>
                </a:lnTo>
                <a:lnTo>
                  <a:pt x="16" y="40"/>
                </a:lnTo>
                <a:lnTo>
                  <a:pt x="22" y="37"/>
                </a:lnTo>
                <a:lnTo>
                  <a:pt x="66" y="15"/>
                </a:lnTo>
                <a:lnTo>
                  <a:pt x="71" y="13"/>
                </a:lnTo>
                <a:lnTo>
                  <a:pt x="77" y="12"/>
                </a:lnTo>
                <a:lnTo>
                  <a:pt x="83" y="10"/>
                </a:lnTo>
                <a:lnTo>
                  <a:pt x="89" y="8"/>
                </a:lnTo>
                <a:lnTo>
                  <a:pt x="94" y="6"/>
                </a:lnTo>
                <a:lnTo>
                  <a:pt x="107" y="0"/>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30061" name="SMARTPenAnnotation110"/>
          <p:cNvSpPr>
            <a:spLocks/>
          </p:cNvSpPr>
          <p:nvPr/>
        </p:nvSpPr>
        <p:spPr bwMode="auto">
          <a:xfrm>
            <a:off x="7188200" y="1741488"/>
            <a:ext cx="144463" cy="198437"/>
          </a:xfrm>
          <a:custGeom>
            <a:avLst/>
            <a:gdLst>
              <a:gd name="T0" fmla="*/ 0 w 91"/>
              <a:gd name="T1" fmla="*/ 2147483647 h 125"/>
              <a:gd name="T2" fmla="*/ 2147483647 w 91"/>
              <a:gd name="T3" fmla="*/ 2147483647 h 125"/>
              <a:gd name="T4" fmla="*/ 2147483647 w 91"/>
              <a:gd name="T5" fmla="*/ 2147483647 h 125"/>
              <a:gd name="T6" fmla="*/ 2147483647 w 91"/>
              <a:gd name="T7" fmla="*/ 2147483647 h 125"/>
              <a:gd name="T8" fmla="*/ 2147483647 w 91"/>
              <a:gd name="T9" fmla="*/ 2147483647 h 125"/>
              <a:gd name="T10" fmla="*/ 2147483647 w 91"/>
              <a:gd name="T11" fmla="*/ 2147483647 h 125"/>
              <a:gd name="T12" fmla="*/ 2147483647 w 91"/>
              <a:gd name="T13" fmla="*/ 2147483647 h 125"/>
              <a:gd name="T14" fmla="*/ 2147483647 w 91"/>
              <a:gd name="T15" fmla="*/ 2147483647 h 125"/>
              <a:gd name="T16" fmla="*/ 2147483647 w 91"/>
              <a:gd name="T17" fmla="*/ 2147483647 h 125"/>
              <a:gd name="T18" fmla="*/ 2147483647 w 91"/>
              <a:gd name="T19" fmla="*/ 2147483647 h 125"/>
              <a:gd name="T20" fmla="*/ 2147483647 w 91"/>
              <a:gd name="T21" fmla="*/ 2147483647 h 125"/>
              <a:gd name="T22" fmla="*/ 2147483647 w 91"/>
              <a:gd name="T23" fmla="*/ 2147483647 h 125"/>
              <a:gd name="T24" fmla="*/ 2147483647 w 91"/>
              <a:gd name="T25" fmla="*/ 2147483647 h 125"/>
              <a:gd name="T26" fmla="*/ 2147483647 w 91"/>
              <a:gd name="T27" fmla="*/ 2147483647 h 125"/>
              <a:gd name="T28" fmla="*/ 2147483647 w 91"/>
              <a:gd name="T29" fmla="*/ 2147483647 h 125"/>
              <a:gd name="T30" fmla="*/ 2147483647 w 91"/>
              <a:gd name="T31" fmla="*/ 2147483647 h 125"/>
              <a:gd name="T32" fmla="*/ 2147483647 w 91"/>
              <a:gd name="T33" fmla="*/ 2147483647 h 125"/>
              <a:gd name="T34" fmla="*/ 2147483647 w 91"/>
              <a:gd name="T35" fmla="*/ 2147483647 h 125"/>
              <a:gd name="T36" fmla="*/ 2147483647 w 91"/>
              <a:gd name="T37" fmla="*/ 2147483647 h 125"/>
              <a:gd name="T38" fmla="*/ 2147483647 w 91"/>
              <a:gd name="T39" fmla="*/ 2147483647 h 125"/>
              <a:gd name="T40" fmla="*/ 2147483647 w 91"/>
              <a:gd name="T41" fmla="*/ 2147483647 h 125"/>
              <a:gd name="T42" fmla="*/ 2147483647 w 91"/>
              <a:gd name="T43" fmla="*/ 2147483647 h 125"/>
              <a:gd name="T44" fmla="*/ 2147483647 w 91"/>
              <a:gd name="T45" fmla="*/ 2147483647 h 125"/>
              <a:gd name="T46" fmla="*/ 2147483647 w 91"/>
              <a:gd name="T47" fmla="*/ 2147483647 h 125"/>
              <a:gd name="T48" fmla="*/ 2147483647 w 91"/>
              <a:gd name="T49" fmla="*/ 2147483647 h 125"/>
              <a:gd name="T50" fmla="*/ 2147483647 w 91"/>
              <a:gd name="T51" fmla="*/ 2147483647 h 125"/>
              <a:gd name="T52" fmla="*/ 2147483647 w 91"/>
              <a:gd name="T53" fmla="*/ 2147483647 h 125"/>
              <a:gd name="T54" fmla="*/ 2147483647 w 91"/>
              <a:gd name="T55" fmla="*/ 2147483647 h 125"/>
              <a:gd name="T56" fmla="*/ 2147483647 w 91"/>
              <a:gd name="T57" fmla="*/ 2147483647 h 125"/>
              <a:gd name="T58" fmla="*/ 2147483647 w 91"/>
              <a:gd name="T59" fmla="*/ 2147483647 h 125"/>
              <a:gd name="T60" fmla="*/ 2147483647 w 91"/>
              <a:gd name="T61" fmla="*/ 2147483647 h 125"/>
              <a:gd name="T62" fmla="*/ 2147483647 w 91"/>
              <a:gd name="T63" fmla="*/ 0 h 125"/>
              <a:gd name="T64" fmla="*/ 2147483647 w 91"/>
              <a:gd name="T65" fmla="*/ 0 h 125"/>
              <a:gd name="T66" fmla="*/ 2147483647 w 91"/>
              <a:gd name="T67" fmla="*/ 2147483647 h 125"/>
              <a:gd name="T68" fmla="*/ 2147483647 w 91"/>
              <a:gd name="T69" fmla="*/ 2147483647 h 125"/>
              <a:gd name="T70" fmla="*/ 2147483647 w 91"/>
              <a:gd name="T71" fmla="*/ 2147483647 h 125"/>
              <a:gd name="T72" fmla="*/ 2147483647 w 91"/>
              <a:gd name="T73" fmla="*/ 2147483647 h 125"/>
              <a:gd name="T74" fmla="*/ 2147483647 w 91"/>
              <a:gd name="T75" fmla="*/ 2147483647 h 125"/>
              <a:gd name="T76" fmla="*/ 2147483647 w 91"/>
              <a:gd name="T77" fmla="*/ 2147483647 h 125"/>
              <a:gd name="T78" fmla="*/ 2147483647 w 91"/>
              <a:gd name="T79" fmla="*/ 2147483647 h 125"/>
              <a:gd name="T80" fmla="*/ 2147483647 w 91"/>
              <a:gd name="T81" fmla="*/ 2147483647 h 125"/>
              <a:gd name="T82" fmla="*/ 2147483647 w 91"/>
              <a:gd name="T83" fmla="*/ 2147483647 h 125"/>
              <a:gd name="T84" fmla="*/ 0 w 91"/>
              <a:gd name="T85" fmla="*/ 2147483647 h 12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91" h="125">
                <a:moveTo>
                  <a:pt x="0" y="11"/>
                </a:moveTo>
                <a:lnTo>
                  <a:pt x="0" y="25"/>
                </a:lnTo>
                <a:lnTo>
                  <a:pt x="1" y="30"/>
                </a:lnTo>
                <a:lnTo>
                  <a:pt x="2" y="35"/>
                </a:lnTo>
                <a:lnTo>
                  <a:pt x="3" y="40"/>
                </a:lnTo>
                <a:lnTo>
                  <a:pt x="4" y="45"/>
                </a:lnTo>
                <a:lnTo>
                  <a:pt x="5" y="49"/>
                </a:lnTo>
                <a:lnTo>
                  <a:pt x="5" y="53"/>
                </a:lnTo>
                <a:lnTo>
                  <a:pt x="6" y="59"/>
                </a:lnTo>
                <a:lnTo>
                  <a:pt x="7" y="65"/>
                </a:lnTo>
                <a:lnTo>
                  <a:pt x="9" y="71"/>
                </a:lnTo>
                <a:lnTo>
                  <a:pt x="9" y="77"/>
                </a:lnTo>
                <a:lnTo>
                  <a:pt x="10" y="83"/>
                </a:lnTo>
                <a:lnTo>
                  <a:pt x="11" y="89"/>
                </a:lnTo>
                <a:lnTo>
                  <a:pt x="11" y="94"/>
                </a:lnTo>
                <a:lnTo>
                  <a:pt x="13" y="98"/>
                </a:lnTo>
                <a:lnTo>
                  <a:pt x="17" y="107"/>
                </a:lnTo>
                <a:lnTo>
                  <a:pt x="19" y="111"/>
                </a:lnTo>
                <a:lnTo>
                  <a:pt x="22" y="114"/>
                </a:lnTo>
                <a:lnTo>
                  <a:pt x="24" y="117"/>
                </a:lnTo>
                <a:lnTo>
                  <a:pt x="28" y="119"/>
                </a:lnTo>
                <a:lnTo>
                  <a:pt x="30" y="120"/>
                </a:lnTo>
                <a:lnTo>
                  <a:pt x="33" y="122"/>
                </a:lnTo>
                <a:lnTo>
                  <a:pt x="35" y="122"/>
                </a:lnTo>
                <a:lnTo>
                  <a:pt x="38" y="123"/>
                </a:lnTo>
                <a:lnTo>
                  <a:pt x="41" y="123"/>
                </a:lnTo>
                <a:lnTo>
                  <a:pt x="47" y="123"/>
                </a:lnTo>
                <a:lnTo>
                  <a:pt x="52" y="124"/>
                </a:lnTo>
                <a:lnTo>
                  <a:pt x="54" y="123"/>
                </a:lnTo>
                <a:lnTo>
                  <a:pt x="56" y="122"/>
                </a:lnTo>
                <a:lnTo>
                  <a:pt x="58" y="121"/>
                </a:lnTo>
                <a:lnTo>
                  <a:pt x="60" y="119"/>
                </a:lnTo>
                <a:lnTo>
                  <a:pt x="62" y="117"/>
                </a:lnTo>
                <a:lnTo>
                  <a:pt x="64" y="116"/>
                </a:lnTo>
                <a:lnTo>
                  <a:pt x="68" y="112"/>
                </a:lnTo>
                <a:lnTo>
                  <a:pt x="69" y="110"/>
                </a:lnTo>
                <a:lnTo>
                  <a:pt x="71" y="108"/>
                </a:lnTo>
                <a:lnTo>
                  <a:pt x="73" y="105"/>
                </a:lnTo>
                <a:lnTo>
                  <a:pt x="75" y="102"/>
                </a:lnTo>
                <a:lnTo>
                  <a:pt x="78" y="97"/>
                </a:lnTo>
                <a:lnTo>
                  <a:pt x="84" y="85"/>
                </a:lnTo>
                <a:lnTo>
                  <a:pt x="86" y="78"/>
                </a:lnTo>
                <a:lnTo>
                  <a:pt x="87" y="70"/>
                </a:lnTo>
                <a:lnTo>
                  <a:pt x="88" y="62"/>
                </a:lnTo>
                <a:lnTo>
                  <a:pt x="89" y="55"/>
                </a:lnTo>
                <a:lnTo>
                  <a:pt x="89" y="49"/>
                </a:lnTo>
                <a:lnTo>
                  <a:pt x="90" y="44"/>
                </a:lnTo>
                <a:lnTo>
                  <a:pt x="90" y="35"/>
                </a:lnTo>
                <a:lnTo>
                  <a:pt x="90" y="31"/>
                </a:lnTo>
                <a:lnTo>
                  <a:pt x="89" y="27"/>
                </a:lnTo>
                <a:lnTo>
                  <a:pt x="88" y="23"/>
                </a:lnTo>
                <a:lnTo>
                  <a:pt x="87" y="19"/>
                </a:lnTo>
                <a:lnTo>
                  <a:pt x="85" y="16"/>
                </a:lnTo>
                <a:lnTo>
                  <a:pt x="82" y="13"/>
                </a:lnTo>
                <a:lnTo>
                  <a:pt x="79" y="10"/>
                </a:lnTo>
                <a:lnTo>
                  <a:pt x="77" y="8"/>
                </a:lnTo>
                <a:lnTo>
                  <a:pt x="74" y="6"/>
                </a:lnTo>
                <a:lnTo>
                  <a:pt x="72" y="4"/>
                </a:lnTo>
                <a:lnTo>
                  <a:pt x="69" y="3"/>
                </a:lnTo>
                <a:lnTo>
                  <a:pt x="66" y="2"/>
                </a:lnTo>
                <a:lnTo>
                  <a:pt x="63" y="1"/>
                </a:lnTo>
                <a:lnTo>
                  <a:pt x="60" y="1"/>
                </a:lnTo>
                <a:lnTo>
                  <a:pt x="58" y="0"/>
                </a:lnTo>
                <a:lnTo>
                  <a:pt x="55" y="0"/>
                </a:lnTo>
                <a:lnTo>
                  <a:pt x="53" y="0"/>
                </a:lnTo>
                <a:lnTo>
                  <a:pt x="46" y="0"/>
                </a:lnTo>
                <a:lnTo>
                  <a:pt x="35" y="0"/>
                </a:lnTo>
                <a:lnTo>
                  <a:pt x="32" y="1"/>
                </a:lnTo>
                <a:lnTo>
                  <a:pt x="30" y="2"/>
                </a:lnTo>
                <a:lnTo>
                  <a:pt x="27" y="3"/>
                </a:lnTo>
                <a:lnTo>
                  <a:pt x="25" y="4"/>
                </a:lnTo>
                <a:lnTo>
                  <a:pt x="23" y="6"/>
                </a:lnTo>
                <a:lnTo>
                  <a:pt x="21" y="8"/>
                </a:lnTo>
                <a:lnTo>
                  <a:pt x="19" y="9"/>
                </a:lnTo>
                <a:lnTo>
                  <a:pt x="15" y="13"/>
                </a:lnTo>
                <a:lnTo>
                  <a:pt x="13" y="15"/>
                </a:lnTo>
                <a:lnTo>
                  <a:pt x="10" y="17"/>
                </a:lnTo>
                <a:lnTo>
                  <a:pt x="7" y="19"/>
                </a:lnTo>
                <a:lnTo>
                  <a:pt x="4" y="21"/>
                </a:lnTo>
                <a:lnTo>
                  <a:pt x="3" y="24"/>
                </a:lnTo>
                <a:lnTo>
                  <a:pt x="2" y="27"/>
                </a:lnTo>
                <a:lnTo>
                  <a:pt x="1" y="30"/>
                </a:lnTo>
                <a:lnTo>
                  <a:pt x="1" y="32"/>
                </a:lnTo>
                <a:lnTo>
                  <a:pt x="1" y="35"/>
                </a:lnTo>
                <a:lnTo>
                  <a:pt x="1" y="39"/>
                </a:lnTo>
                <a:lnTo>
                  <a:pt x="0" y="62"/>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30062" name="SMARTPenAnnotation111"/>
          <p:cNvSpPr>
            <a:spLocks/>
          </p:cNvSpPr>
          <p:nvPr/>
        </p:nvSpPr>
        <p:spPr bwMode="auto">
          <a:xfrm>
            <a:off x="7340600" y="1660525"/>
            <a:ext cx="144463" cy="204788"/>
          </a:xfrm>
          <a:custGeom>
            <a:avLst/>
            <a:gdLst>
              <a:gd name="T0" fmla="*/ 0 w 91"/>
              <a:gd name="T1" fmla="*/ 2147483647 h 129"/>
              <a:gd name="T2" fmla="*/ 0 w 91"/>
              <a:gd name="T3" fmla="*/ 2147483647 h 129"/>
              <a:gd name="T4" fmla="*/ 0 w 91"/>
              <a:gd name="T5" fmla="*/ 2147483647 h 129"/>
              <a:gd name="T6" fmla="*/ 2147483647 w 91"/>
              <a:gd name="T7" fmla="*/ 2147483647 h 129"/>
              <a:gd name="T8" fmla="*/ 2147483647 w 91"/>
              <a:gd name="T9" fmla="*/ 2147483647 h 129"/>
              <a:gd name="T10" fmla="*/ 2147483647 w 91"/>
              <a:gd name="T11" fmla="*/ 2147483647 h 129"/>
              <a:gd name="T12" fmla="*/ 2147483647 w 91"/>
              <a:gd name="T13" fmla="*/ 2147483647 h 129"/>
              <a:gd name="T14" fmla="*/ 2147483647 w 91"/>
              <a:gd name="T15" fmla="*/ 2147483647 h 129"/>
              <a:gd name="T16" fmla="*/ 2147483647 w 91"/>
              <a:gd name="T17" fmla="*/ 2147483647 h 129"/>
              <a:gd name="T18" fmla="*/ 2147483647 w 91"/>
              <a:gd name="T19" fmla="*/ 2147483647 h 129"/>
              <a:gd name="T20" fmla="*/ 2147483647 w 91"/>
              <a:gd name="T21" fmla="*/ 2147483647 h 129"/>
              <a:gd name="T22" fmla="*/ 2147483647 w 91"/>
              <a:gd name="T23" fmla="*/ 2147483647 h 129"/>
              <a:gd name="T24" fmla="*/ 2147483647 w 91"/>
              <a:gd name="T25" fmla="*/ 2147483647 h 129"/>
              <a:gd name="T26" fmla="*/ 2147483647 w 91"/>
              <a:gd name="T27" fmla="*/ 2147483647 h 129"/>
              <a:gd name="T28" fmla="*/ 2147483647 w 91"/>
              <a:gd name="T29" fmla="*/ 2147483647 h 129"/>
              <a:gd name="T30" fmla="*/ 2147483647 w 91"/>
              <a:gd name="T31" fmla="*/ 2147483647 h 129"/>
              <a:gd name="T32" fmla="*/ 2147483647 w 91"/>
              <a:gd name="T33" fmla="*/ 2147483647 h 129"/>
              <a:gd name="T34" fmla="*/ 2147483647 w 91"/>
              <a:gd name="T35" fmla="*/ 2147483647 h 129"/>
              <a:gd name="T36" fmla="*/ 2147483647 w 91"/>
              <a:gd name="T37" fmla="*/ 2147483647 h 129"/>
              <a:gd name="T38" fmla="*/ 2147483647 w 91"/>
              <a:gd name="T39" fmla="*/ 2147483647 h 129"/>
              <a:gd name="T40" fmla="*/ 2147483647 w 91"/>
              <a:gd name="T41" fmla="*/ 2147483647 h 129"/>
              <a:gd name="T42" fmla="*/ 2147483647 w 91"/>
              <a:gd name="T43" fmla="*/ 2147483647 h 129"/>
              <a:gd name="T44" fmla="*/ 2147483647 w 91"/>
              <a:gd name="T45" fmla="*/ 2147483647 h 129"/>
              <a:gd name="T46" fmla="*/ 2147483647 w 91"/>
              <a:gd name="T47" fmla="*/ 2147483647 h 129"/>
              <a:gd name="T48" fmla="*/ 2147483647 w 91"/>
              <a:gd name="T49" fmla="*/ 2147483647 h 129"/>
              <a:gd name="T50" fmla="*/ 2147483647 w 91"/>
              <a:gd name="T51" fmla="*/ 2147483647 h 129"/>
              <a:gd name="T52" fmla="*/ 2147483647 w 91"/>
              <a:gd name="T53" fmla="*/ 2147483647 h 129"/>
              <a:gd name="T54" fmla="*/ 2147483647 w 91"/>
              <a:gd name="T55" fmla="*/ 2147483647 h 129"/>
              <a:gd name="T56" fmla="*/ 2147483647 w 91"/>
              <a:gd name="T57" fmla="*/ 2147483647 h 129"/>
              <a:gd name="T58" fmla="*/ 2147483647 w 91"/>
              <a:gd name="T59" fmla="*/ 2147483647 h 129"/>
              <a:gd name="T60" fmla="*/ 2147483647 w 91"/>
              <a:gd name="T61" fmla="*/ 2147483647 h 129"/>
              <a:gd name="T62" fmla="*/ 2147483647 w 91"/>
              <a:gd name="T63" fmla="*/ 2147483647 h 129"/>
              <a:gd name="T64" fmla="*/ 2147483647 w 91"/>
              <a:gd name="T65" fmla="*/ 2147483647 h 129"/>
              <a:gd name="T66" fmla="*/ 2147483647 w 91"/>
              <a:gd name="T67" fmla="*/ 2147483647 h 129"/>
              <a:gd name="T68" fmla="*/ 2147483647 w 91"/>
              <a:gd name="T69" fmla="*/ 2147483647 h 129"/>
              <a:gd name="T70" fmla="*/ 2147483647 w 91"/>
              <a:gd name="T71" fmla="*/ 2147483647 h 129"/>
              <a:gd name="T72" fmla="*/ 2147483647 w 91"/>
              <a:gd name="T73" fmla="*/ 2147483647 h 129"/>
              <a:gd name="T74" fmla="*/ 2147483647 w 91"/>
              <a:gd name="T75" fmla="*/ 2147483647 h 129"/>
              <a:gd name="T76" fmla="*/ 2147483647 w 91"/>
              <a:gd name="T77" fmla="*/ 2147483647 h 129"/>
              <a:gd name="T78" fmla="*/ 2147483647 w 91"/>
              <a:gd name="T79" fmla="*/ 2147483647 h 129"/>
              <a:gd name="T80" fmla="*/ 2147483647 w 91"/>
              <a:gd name="T81" fmla="*/ 2147483647 h 129"/>
              <a:gd name="T82" fmla="*/ 2147483647 w 91"/>
              <a:gd name="T83" fmla="*/ 2147483647 h 129"/>
              <a:gd name="T84" fmla="*/ 2147483647 w 91"/>
              <a:gd name="T85" fmla="*/ 2147483647 h 129"/>
              <a:gd name="T86" fmla="*/ 2147483647 w 91"/>
              <a:gd name="T87" fmla="*/ 2147483647 h 129"/>
              <a:gd name="T88" fmla="*/ 2147483647 w 91"/>
              <a:gd name="T89" fmla="*/ 2147483647 h 129"/>
              <a:gd name="T90" fmla="*/ 2147483647 w 91"/>
              <a:gd name="T91" fmla="*/ 2147483647 h 129"/>
              <a:gd name="T92" fmla="*/ 2147483647 w 91"/>
              <a:gd name="T93" fmla="*/ 2147483647 h 129"/>
              <a:gd name="T94" fmla="*/ 2147483647 w 91"/>
              <a:gd name="T95" fmla="*/ 2147483647 h 129"/>
              <a:gd name="T96" fmla="*/ 2147483647 w 91"/>
              <a:gd name="T97" fmla="*/ 2147483647 h 129"/>
              <a:gd name="T98" fmla="*/ 2147483647 w 91"/>
              <a:gd name="T99" fmla="*/ 2147483647 h 129"/>
              <a:gd name="T100" fmla="*/ 2147483647 w 91"/>
              <a:gd name="T101" fmla="*/ 2147483647 h 129"/>
              <a:gd name="T102" fmla="*/ 2147483647 w 91"/>
              <a:gd name="T103" fmla="*/ 0 h 12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1" h="129">
                <a:moveTo>
                  <a:pt x="0" y="34"/>
                </a:moveTo>
                <a:lnTo>
                  <a:pt x="0" y="43"/>
                </a:lnTo>
                <a:lnTo>
                  <a:pt x="0" y="46"/>
                </a:lnTo>
                <a:lnTo>
                  <a:pt x="1" y="49"/>
                </a:lnTo>
                <a:lnTo>
                  <a:pt x="3" y="52"/>
                </a:lnTo>
                <a:lnTo>
                  <a:pt x="4" y="54"/>
                </a:lnTo>
                <a:lnTo>
                  <a:pt x="4" y="56"/>
                </a:lnTo>
                <a:lnTo>
                  <a:pt x="5" y="58"/>
                </a:lnTo>
                <a:lnTo>
                  <a:pt x="5" y="61"/>
                </a:lnTo>
                <a:lnTo>
                  <a:pt x="7" y="64"/>
                </a:lnTo>
                <a:lnTo>
                  <a:pt x="8" y="67"/>
                </a:lnTo>
                <a:lnTo>
                  <a:pt x="10" y="71"/>
                </a:lnTo>
                <a:lnTo>
                  <a:pt x="13" y="80"/>
                </a:lnTo>
                <a:lnTo>
                  <a:pt x="15" y="85"/>
                </a:lnTo>
                <a:lnTo>
                  <a:pt x="17" y="89"/>
                </a:lnTo>
                <a:lnTo>
                  <a:pt x="20" y="97"/>
                </a:lnTo>
                <a:lnTo>
                  <a:pt x="24" y="105"/>
                </a:lnTo>
                <a:lnTo>
                  <a:pt x="25" y="108"/>
                </a:lnTo>
                <a:lnTo>
                  <a:pt x="26" y="111"/>
                </a:lnTo>
                <a:lnTo>
                  <a:pt x="27" y="113"/>
                </a:lnTo>
                <a:lnTo>
                  <a:pt x="28" y="116"/>
                </a:lnTo>
                <a:lnTo>
                  <a:pt x="29" y="118"/>
                </a:lnTo>
                <a:lnTo>
                  <a:pt x="31" y="120"/>
                </a:lnTo>
                <a:lnTo>
                  <a:pt x="32" y="124"/>
                </a:lnTo>
                <a:lnTo>
                  <a:pt x="33" y="126"/>
                </a:lnTo>
                <a:lnTo>
                  <a:pt x="34" y="127"/>
                </a:lnTo>
                <a:lnTo>
                  <a:pt x="35" y="128"/>
                </a:lnTo>
                <a:lnTo>
                  <a:pt x="36" y="128"/>
                </a:lnTo>
                <a:lnTo>
                  <a:pt x="37" y="128"/>
                </a:lnTo>
                <a:lnTo>
                  <a:pt x="38" y="127"/>
                </a:lnTo>
                <a:lnTo>
                  <a:pt x="38" y="126"/>
                </a:lnTo>
                <a:lnTo>
                  <a:pt x="39" y="124"/>
                </a:lnTo>
                <a:lnTo>
                  <a:pt x="39" y="120"/>
                </a:lnTo>
                <a:lnTo>
                  <a:pt x="39" y="109"/>
                </a:lnTo>
                <a:lnTo>
                  <a:pt x="39" y="107"/>
                </a:lnTo>
                <a:lnTo>
                  <a:pt x="40" y="103"/>
                </a:lnTo>
                <a:lnTo>
                  <a:pt x="41" y="99"/>
                </a:lnTo>
                <a:lnTo>
                  <a:pt x="42" y="94"/>
                </a:lnTo>
                <a:lnTo>
                  <a:pt x="43" y="90"/>
                </a:lnTo>
                <a:lnTo>
                  <a:pt x="44" y="85"/>
                </a:lnTo>
                <a:lnTo>
                  <a:pt x="44" y="81"/>
                </a:lnTo>
                <a:lnTo>
                  <a:pt x="46" y="74"/>
                </a:lnTo>
                <a:lnTo>
                  <a:pt x="49" y="65"/>
                </a:lnTo>
                <a:lnTo>
                  <a:pt x="53" y="55"/>
                </a:lnTo>
                <a:lnTo>
                  <a:pt x="57" y="47"/>
                </a:lnTo>
                <a:lnTo>
                  <a:pt x="62" y="34"/>
                </a:lnTo>
                <a:lnTo>
                  <a:pt x="66" y="28"/>
                </a:lnTo>
                <a:lnTo>
                  <a:pt x="70" y="21"/>
                </a:lnTo>
                <a:lnTo>
                  <a:pt x="75" y="14"/>
                </a:lnTo>
                <a:lnTo>
                  <a:pt x="78" y="10"/>
                </a:lnTo>
                <a:lnTo>
                  <a:pt x="82" y="6"/>
                </a:lnTo>
                <a:lnTo>
                  <a:pt x="90" y="0"/>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30063" name="SMARTPenAnnotation112"/>
          <p:cNvSpPr>
            <a:spLocks/>
          </p:cNvSpPr>
          <p:nvPr/>
        </p:nvSpPr>
        <p:spPr bwMode="auto">
          <a:xfrm>
            <a:off x="7537450" y="1652588"/>
            <a:ext cx="115888" cy="179387"/>
          </a:xfrm>
          <a:custGeom>
            <a:avLst/>
            <a:gdLst>
              <a:gd name="T0" fmla="*/ 2147483647 w 73"/>
              <a:gd name="T1" fmla="*/ 2147483647 h 113"/>
              <a:gd name="T2" fmla="*/ 2147483647 w 73"/>
              <a:gd name="T3" fmla="*/ 2147483647 h 113"/>
              <a:gd name="T4" fmla="*/ 2147483647 w 73"/>
              <a:gd name="T5" fmla="*/ 2147483647 h 113"/>
              <a:gd name="T6" fmla="*/ 2147483647 w 73"/>
              <a:gd name="T7" fmla="*/ 2147483647 h 113"/>
              <a:gd name="T8" fmla="*/ 2147483647 w 73"/>
              <a:gd name="T9" fmla="*/ 2147483647 h 113"/>
              <a:gd name="T10" fmla="*/ 2147483647 w 73"/>
              <a:gd name="T11" fmla="*/ 2147483647 h 113"/>
              <a:gd name="T12" fmla="*/ 2147483647 w 73"/>
              <a:gd name="T13" fmla="*/ 2147483647 h 113"/>
              <a:gd name="T14" fmla="*/ 2147483647 w 73"/>
              <a:gd name="T15" fmla="*/ 2147483647 h 113"/>
              <a:gd name="T16" fmla="*/ 2147483647 w 73"/>
              <a:gd name="T17" fmla="*/ 2147483647 h 113"/>
              <a:gd name="T18" fmla="*/ 2147483647 w 73"/>
              <a:gd name="T19" fmla="*/ 2147483647 h 113"/>
              <a:gd name="T20" fmla="*/ 2147483647 w 73"/>
              <a:gd name="T21" fmla="*/ 2147483647 h 113"/>
              <a:gd name="T22" fmla="*/ 2147483647 w 73"/>
              <a:gd name="T23" fmla="*/ 2147483647 h 113"/>
              <a:gd name="T24" fmla="*/ 2147483647 w 73"/>
              <a:gd name="T25" fmla="*/ 2147483647 h 113"/>
              <a:gd name="T26" fmla="*/ 2147483647 w 73"/>
              <a:gd name="T27" fmla="*/ 2147483647 h 113"/>
              <a:gd name="T28" fmla="*/ 2147483647 w 73"/>
              <a:gd name="T29" fmla="*/ 2147483647 h 113"/>
              <a:gd name="T30" fmla="*/ 2147483647 w 73"/>
              <a:gd name="T31" fmla="*/ 2147483647 h 113"/>
              <a:gd name="T32" fmla="*/ 2147483647 w 73"/>
              <a:gd name="T33" fmla="*/ 2147483647 h 113"/>
              <a:gd name="T34" fmla="*/ 2147483647 w 73"/>
              <a:gd name="T35" fmla="*/ 0 h 113"/>
              <a:gd name="T36" fmla="*/ 2147483647 w 73"/>
              <a:gd name="T37" fmla="*/ 0 h 113"/>
              <a:gd name="T38" fmla="*/ 2147483647 w 73"/>
              <a:gd name="T39" fmla="*/ 0 h 113"/>
              <a:gd name="T40" fmla="*/ 2147483647 w 73"/>
              <a:gd name="T41" fmla="*/ 2147483647 h 113"/>
              <a:gd name="T42" fmla="*/ 2147483647 w 73"/>
              <a:gd name="T43" fmla="*/ 2147483647 h 113"/>
              <a:gd name="T44" fmla="*/ 2147483647 w 73"/>
              <a:gd name="T45" fmla="*/ 2147483647 h 113"/>
              <a:gd name="T46" fmla="*/ 2147483647 w 73"/>
              <a:gd name="T47" fmla="*/ 2147483647 h 113"/>
              <a:gd name="T48" fmla="*/ 2147483647 w 73"/>
              <a:gd name="T49" fmla="*/ 2147483647 h 113"/>
              <a:gd name="T50" fmla="*/ 2147483647 w 73"/>
              <a:gd name="T51" fmla="*/ 2147483647 h 113"/>
              <a:gd name="T52" fmla="*/ 2147483647 w 73"/>
              <a:gd name="T53" fmla="*/ 2147483647 h 113"/>
              <a:gd name="T54" fmla="*/ 2147483647 w 73"/>
              <a:gd name="T55" fmla="*/ 2147483647 h 113"/>
              <a:gd name="T56" fmla="*/ 2147483647 w 73"/>
              <a:gd name="T57" fmla="*/ 2147483647 h 113"/>
              <a:gd name="T58" fmla="*/ 2147483647 w 73"/>
              <a:gd name="T59" fmla="*/ 2147483647 h 113"/>
              <a:gd name="T60" fmla="*/ 0 w 73"/>
              <a:gd name="T61" fmla="*/ 2147483647 h 113"/>
              <a:gd name="T62" fmla="*/ 0 w 73"/>
              <a:gd name="T63" fmla="*/ 2147483647 h 113"/>
              <a:gd name="T64" fmla="*/ 2147483647 w 73"/>
              <a:gd name="T65" fmla="*/ 2147483647 h 113"/>
              <a:gd name="T66" fmla="*/ 2147483647 w 73"/>
              <a:gd name="T67" fmla="*/ 2147483647 h 113"/>
              <a:gd name="T68" fmla="*/ 2147483647 w 73"/>
              <a:gd name="T69" fmla="*/ 2147483647 h 113"/>
              <a:gd name="T70" fmla="*/ 2147483647 w 73"/>
              <a:gd name="T71" fmla="*/ 2147483647 h 113"/>
              <a:gd name="T72" fmla="*/ 2147483647 w 73"/>
              <a:gd name="T73" fmla="*/ 2147483647 h 113"/>
              <a:gd name="T74" fmla="*/ 2147483647 w 73"/>
              <a:gd name="T75" fmla="*/ 2147483647 h 11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73" h="113">
                <a:moveTo>
                  <a:pt x="5" y="45"/>
                </a:moveTo>
                <a:lnTo>
                  <a:pt x="14" y="48"/>
                </a:lnTo>
                <a:lnTo>
                  <a:pt x="17" y="48"/>
                </a:lnTo>
                <a:lnTo>
                  <a:pt x="20" y="47"/>
                </a:lnTo>
                <a:lnTo>
                  <a:pt x="23" y="46"/>
                </a:lnTo>
                <a:lnTo>
                  <a:pt x="26" y="46"/>
                </a:lnTo>
                <a:lnTo>
                  <a:pt x="29" y="45"/>
                </a:lnTo>
                <a:lnTo>
                  <a:pt x="32" y="45"/>
                </a:lnTo>
                <a:lnTo>
                  <a:pt x="35" y="44"/>
                </a:lnTo>
                <a:lnTo>
                  <a:pt x="38" y="43"/>
                </a:lnTo>
                <a:lnTo>
                  <a:pt x="40" y="42"/>
                </a:lnTo>
                <a:lnTo>
                  <a:pt x="42" y="41"/>
                </a:lnTo>
                <a:lnTo>
                  <a:pt x="44" y="40"/>
                </a:lnTo>
                <a:lnTo>
                  <a:pt x="46" y="40"/>
                </a:lnTo>
                <a:lnTo>
                  <a:pt x="48" y="39"/>
                </a:lnTo>
                <a:lnTo>
                  <a:pt x="50" y="38"/>
                </a:lnTo>
                <a:lnTo>
                  <a:pt x="52" y="36"/>
                </a:lnTo>
                <a:lnTo>
                  <a:pt x="54" y="35"/>
                </a:lnTo>
                <a:lnTo>
                  <a:pt x="56" y="35"/>
                </a:lnTo>
                <a:lnTo>
                  <a:pt x="58" y="34"/>
                </a:lnTo>
                <a:lnTo>
                  <a:pt x="60" y="33"/>
                </a:lnTo>
                <a:lnTo>
                  <a:pt x="63" y="30"/>
                </a:lnTo>
                <a:lnTo>
                  <a:pt x="66" y="28"/>
                </a:lnTo>
                <a:lnTo>
                  <a:pt x="68" y="25"/>
                </a:lnTo>
                <a:lnTo>
                  <a:pt x="70" y="23"/>
                </a:lnTo>
                <a:lnTo>
                  <a:pt x="71" y="21"/>
                </a:lnTo>
                <a:lnTo>
                  <a:pt x="71" y="18"/>
                </a:lnTo>
                <a:lnTo>
                  <a:pt x="72" y="15"/>
                </a:lnTo>
                <a:lnTo>
                  <a:pt x="72" y="7"/>
                </a:lnTo>
                <a:lnTo>
                  <a:pt x="72" y="6"/>
                </a:lnTo>
                <a:lnTo>
                  <a:pt x="71" y="4"/>
                </a:lnTo>
                <a:lnTo>
                  <a:pt x="70" y="3"/>
                </a:lnTo>
                <a:lnTo>
                  <a:pt x="68" y="2"/>
                </a:lnTo>
                <a:lnTo>
                  <a:pt x="66" y="1"/>
                </a:lnTo>
                <a:lnTo>
                  <a:pt x="65" y="1"/>
                </a:lnTo>
                <a:lnTo>
                  <a:pt x="63" y="0"/>
                </a:lnTo>
                <a:lnTo>
                  <a:pt x="61" y="0"/>
                </a:lnTo>
                <a:lnTo>
                  <a:pt x="59" y="0"/>
                </a:lnTo>
                <a:lnTo>
                  <a:pt x="57" y="0"/>
                </a:lnTo>
                <a:lnTo>
                  <a:pt x="51" y="0"/>
                </a:lnTo>
                <a:lnTo>
                  <a:pt x="48" y="0"/>
                </a:lnTo>
                <a:lnTo>
                  <a:pt x="46" y="1"/>
                </a:lnTo>
                <a:lnTo>
                  <a:pt x="43" y="3"/>
                </a:lnTo>
                <a:lnTo>
                  <a:pt x="38" y="6"/>
                </a:lnTo>
                <a:lnTo>
                  <a:pt x="34" y="7"/>
                </a:lnTo>
                <a:lnTo>
                  <a:pt x="31" y="9"/>
                </a:lnTo>
                <a:lnTo>
                  <a:pt x="29" y="11"/>
                </a:lnTo>
                <a:lnTo>
                  <a:pt x="27" y="13"/>
                </a:lnTo>
                <a:lnTo>
                  <a:pt x="24" y="15"/>
                </a:lnTo>
                <a:lnTo>
                  <a:pt x="22" y="17"/>
                </a:lnTo>
                <a:lnTo>
                  <a:pt x="20" y="18"/>
                </a:lnTo>
                <a:lnTo>
                  <a:pt x="18" y="22"/>
                </a:lnTo>
                <a:lnTo>
                  <a:pt x="15" y="25"/>
                </a:lnTo>
                <a:lnTo>
                  <a:pt x="12" y="30"/>
                </a:lnTo>
                <a:lnTo>
                  <a:pt x="9" y="35"/>
                </a:lnTo>
                <a:lnTo>
                  <a:pt x="6" y="40"/>
                </a:lnTo>
                <a:lnTo>
                  <a:pt x="4" y="45"/>
                </a:lnTo>
                <a:lnTo>
                  <a:pt x="3" y="49"/>
                </a:lnTo>
                <a:lnTo>
                  <a:pt x="2" y="53"/>
                </a:lnTo>
                <a:lnTo>
                  <a:pt x="1" y="56"/>
                </a:lnTo>
                <a:lnTo>
                  <a:pt x="0" y="59"/>
                </a:lnTo>
                <a:lnTo>
                  <a:pt x="0" y="62"/>
                </a:lnTo>
                <a:lnTo>
                  <a:pt x="0" y="66"/>
                </a:lnTo>
                <a:lnTo>
                  <a:pt x="0" y="69"/>
                </a:lnTo>
                <a:lnTo>
                  <a:pt x="1" y="71"/>
                </a:lnTo>
                <a:lnTo>
                  <a:pt x="4" y="76"/>
                </a:lnTo>
                <a:lnTo>
                  <a:pt x="7" y="83"/>
                </a:lnTo>
                <a:lnTo>
                  <a:pt x="10" y="86"/>
                </a:lnTo>
                <a:lnTo>
                  <a:pt x="13" y="88"/>
                </a:lnTo>
                <a:lnTo>
                  <a:pt x="16" y="91"/>
                </a:lnTo>
                <a:lnTo>
                  <a:pt x="19" y="93"/>
                </a:lnTo>
                <a:lnTo>
                  <a:pt x="23" y="97"/>
                </a:lnTo>
                <a:lnTo>
                  <a:pt x="26" y="100"/>
                </a:lnTo>
                <a:lnTo>
                  <a:pt x="30" y="103"/>
                </a:lnTo>
                <a:lnTo>
                  <a:pt x="33" y="105"/>
                </a:lnTo>
                <a:lnTo>
                  <a:pt x="45" y="112"/>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30064" name="SMARTPenAnnotation113"/>
          <p:cNvSpPr>
            <a:spLocks/>
          </p:cNvSpPr>
          <p:nvPr/>
        </p:nvSpPr>
        <p:spPr bwMode="auto">
          <a:xfrm>
            <a:off x="7670800" y="1616075"/>
            <a:ext cx="107950" cy="198438"/>
          </a:xfrm>
          <a:custGeom>
            <a:avLst/>
            <a:gdLst>
              <a:gd name="T0" fmla="*/ 2147483647 w 68"/>
              <a:gd name="T1" fmla="*/ 0 h 125"/>
              <a:gd name="T2" fmla="*/ 2147483647 w 68"/>
              <a:gd name="T3" fmla="*/ 2147483647 h 125"/>
              <a:gd name="T4" fmla="*/ 2147483647 w 68"/>
              <a:gd name="T5" fmla="*/ 2147483647 h 125"/>
              <a:gd name="T6" fmla="*/ 2147483647 w 68"/>
              <a:gd name="T7" fmla="*/ 2147483647 h 125"/>
              <a:gd name="T8" fmla="*/ 2147483647 w 68"/>
              <a:gd name="T9" fmla="*/ 2147483647 h 125"/>
              <a:gd name="T10" fmla="*/ 2147483647 w 68"/>
              <a:gd name="T11" fmla="*/ 2147483647 h 125"/>
              <a:gd name="T12" fmla="*/ 2147483647 w 68"/>
              <a:gd name="T13" fmla="*/ 2147483647 h 125"/>
              <a:gd name="T14" fmla="*/ 2147483647 w 68"/>
              <a:gd name="T15" fmla="*/ 2147483647 h 125"/>
              <a:gd name="T16" fmla="*/ 2147483647 w 68"/>
              <a:gd name="T17" fmla="*/ 2147483647 h 125"/>
              <a:gd name="T18" fmla="*/ 2147483647 w 68"/>
              <a:gd name="T19" fmla="*/ 2147483647 h 125"/>
              <a:gd name="T20" fmla="*/ 2147483647 w 68"/>
              <a:gd name="T21" fmla="*/ 2147483647 h 125"/>
              <a:gd name="T22" fmla="*/ 2147483647 w 68"/>
              <a:gd name="T23" fmla="*/ 2147483647 h 125"/>
              <a:gd name="T24" fmla="*/ 2147483647 w 68"/>
              <a:gd name="T25" fmla="*/ 2147483647 h 125"/>
              <a:gd name="T26" fmla="*/ 2147483647 w 68"/>
              <a:gd name="T27" fmla="*/ 2147483647 h 125"/>
              <a:gd name="T28" fmla="*/ 2147483647 w 68"/>
              <a:gd name="T29" fmla="*/ 2147483647 h 125"/>
              <a:gd name="T30" fmla="*/ 0 w 68"/>
              <a:gd name="T31" fmla="*/ 2147483647 h 125"/>
              <a:gd name="T32" fmla="*/ 0 w 68"/>
              <a:gd name="T33" fmla="*/ 2147483647 h 125"/>
              <a:gd name="T34" fmla="*/ 0 w 68"/>
              <a:gd name="T35" fmla="*/ 2147483647 h 125"/>
              <a:gd name="T36" fmla="*/ 0 w 68"/>
              <a:gd name="T37" fmla="*/ 2147483647 h 125"/>
              <a:gd name="T38" fmla="*/ 0 w 68"/>
              <a:gd name="T39" fmla="*/ 2147483647 h 125"/>
              <a:gd name="T40" fmla="*/ 2147483647 w 68"/>
              <a:gd name="T41" fmla="*/ 2147483647 h 125"/>
              <a:gd name="T42" fmla="*/ 2147483647 w 68"/>
              <a:gd name="T43" fmla="*/ 2147483647 h 125"/>
              <a:gd name="T44" fmla="*/ 2147483647 w 68"/>
              <a:gd name="T45" fmla="*/ 2147483647 h 125"/>
              <a:gd name="T46" fmla="*/ 2147483647 w 68"/>
              <a:gd name="T47" fmla="*/ 2147483647 h 125"/>
              <a:gd name="T48" fmla="*/ 2147483647 w 68"/>
              <a:gd name="T49" fmla="*/ 2147483647 h 125"/>
              <a:gd name="T50" fmla="*/ 2147483647 w 68"/>
              <a:gd name="T51" fmla="*/ 2147483647 h 125"/>
              <a:gd name="T52" fmla="*/ 2147483647 w 68"/>
              <a:gd name="T53" fmla="*/ 2147483647 h 125"/>
              <a:gd name="T54" fmla="*/ 2147483647 w 68"/>
              <a:gd name="T55" fmla="*/ 2147483647 h 125"/>
              <a:gd name="T56" fmla="*/ 2147483647 w 68"/>
              <a:gd name="T57" fmla="*/ 2147483647 h 125"/>
              <a:gd name="T58" fmla="*/ 2147483647 w 68"/>
              <a:gd name="T59" fmla="*/ 2147483647 h 125"/>
              <a:gd name="T60" fmla="*/ 2147483647 w 68"/>
              <a:gd name="T61" fmla="*/ 2147483647 h 125"/>
              <a:gd name="T62" fmla="*/ 2147483647 w 68"/>
              <a:gd name="T63" fmla="*/ 2147483647 h 125"/>
              <a:gd name="T64" fmla="*/ 2147483647 w 68"/>
              <a:gd name="T65" fmla="*/ 2147483647 h 125"/>
              <a:gd name="T66" fmla="*/ 2147483647 w 68"/>
              <a:gd name="T67" fmla="*/ 2147483647 h 125"/>
              <a:gd name="T68" fmla="*/ 2147483647 w 68"/>
              <a:gd name="T69" fmla="*/ 2147483647 h 125"/>
              <a:gd name="T70" fmla="*/ 2147483647 w 68"/>
              <a:gd name="T71" fmla="*/ 2147483647 h 125"/>
              <a:gd name="T72" fmla="*/ 2147483647 w 68"/>
              <a:gd name="T73" fmla="*/ 2147483647 h 125"/>
              <a:gd name="T74" fmla="*/ 2147483647 w 68"/>
              <a:gd name="T75" fmla="*/ 2147483647 h 125"/>
              <a:gd name="T76" fmla="*/ 2147483647 w 68"/>
              <a:gd name="T77" fmla="*/ 2147483647 h 125"/>
              <a:gd name="T78" fmla="*/ 2147483647 w 68"/>
              <a:gd name="T79" fmla="*/ 2147483647 h 125"/>
              <a:gd name="T80" fmla="*/ 2147483647 w 68"/>
              <a:gd name="T81" fmla="*/ 2147483647 h 125"/>
              <a:gd name="T82" fmla="*/ 2147483647 w 68"/>
              <a:gd name="T83" fmla="*/ 2147483647 h 125"/>
              <a:gd name="T84" fmla="*/ 2147483647 w 68"/>
              <a:gd name="T85" fmla="*/ 2147483647 h 125"/>
              <a:gd name="T86" fmla="*/ 2147483647 w 68"/>
              <a:gd name="T87" fmla="*/ 2147483647 h 125"/>
              <a:gd name="T88" fmla="*/ 2147483647 w 68"/>
              <a:gd name="T89" fmla="*/ 2147483647 h 125"/>
              <a:gd name="T90" fmla="*/ 2147483647 w 68"/>
              <a:gd name="T91" fmla="*/ 2147483647 h 125"/>
              <a:gd name="T92" fmla="*/ 2147483647 w 68"/>
              <a:gd name="T93" fmla="*/ 2147483647 h 125"/>
              <a:gd name="T94" fmla="*/ 2147483647 w 68"/>
              <a:gd name="T95" fmla="*/ 2147483647 h 125"/>
              <a:gd name="T96" fmla="*/ 2147483647 w 68"/>
              <a:gd name="T97" fmla="*/ 2147483647 h 125"/>
              <a:gd name="T98" fmla="*/ 2147483647 w 68"/>
              <a:gd name="T99" fmla="*/ 2147483647 h 125"/>
              <a:gd name="T100" fmla="*/ 2147483647 w 68"/>
              <a:gd name="T101" fmla="*/ 2147483647 h 12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8" h="125">
                <a:moveTo>
                  <a:pt x="22" y="0"/>
                </a:moveTo>
                <a:lnTo>
                  <a:pt x="16" y="3"/>
                </a:lnTo>
                <a:lnTo>
                  <a:pt x="15" y="5"/>
                </a:lnTo>
                <a:lnTo>
                  <a:pt x="13" y="6"/>
                </a:lnTo>
                <a:lnTo>
                  <a:pt x="12" y="10"/>
                </a:lnTo>
                <a:lnTo>
                  <a:pt x="10" y="12"/>
                </a:lnTo>
                <a:lnTo>
                  <a:pt x="9" y="13"/>
                </a:lnTo>
                <a:lnTo>
                  <a:pt x="8" y="15"/>
                </a:lnTo>
                <a:lnTo>
                  <a:pt x="6" y="19"/>
                </a:lnTo>
                <a:lnTo>
                  <a:pt x="5" y="21"/>
                </a:lnTo>
                <a:lnTo>
                  <a:pt x="4" y="23"/>
                </a:lnTo>
                <a:lnTo>
                  <a:pt x="3" y="25"/>
                </a:lnTo>
                <a:lnTo>
                  <a:pt x="2" y="27"/>
                </a:lnTo>
                <a:lnTo>
                  <a:pt x="1" y="30"/>
                </a:lnTo>
                <a:lnTo>
                  <a:pt x="1" y="33"/>
                </a:lnTo>
                <a:lnTo>
                  <a:pt x="0" y="36"/>
                </a:lnTo>
                <a:lnTo>
                  <a:pt x="0" y="38"/>
                </a:lnTo>
                <a:lnTo>
                  <a:pt x="0" y="41"/>
                </a:lnTo>
                <a:lnTo>
                  <a:pt x="0" y="45"/>
                </a:lnTo>
                <a:lnTo>
                  <a:pt x="0" y="53"/>
                </a:lnTo>
                <a:lnTo>
                  <a:pt x="1" y="54"/>
                </a:lnTo>
                <a:lnTo>
                  <a:pt x="2" y="56"/>
                </a:lnTo>
                <a:lnTo>
                  <a:pt x="3" y="58"/>
                </a:lnTo>
                <a:lnTo>
                  <a:pt x="5" y="59"/>
                </a:lnTo>
                <a:lnTo>
                  <a:pt x="8" y="60"/>
                </a:lnTo>
                <a:lnTo>
                  <a:pt x="11" y="61"/>
                </a:lnTo>
                <a:lnTo>
                  <a:pt x="15" y="61"/>
                </a:lnTo>
                <a:lnTo>
                  <a:pt x="19" y="62"/>
                </a:lnTo>
                <a:lnTo>
                  <a:pt x="31" y="62"/>
                </a:lnTo>
                <a:lnTo>
                  <a:pt x="43" y="62"/>
                </a:lnTo>
                <a:lnTo>
                  <a:pt x="50" y="62"/>
                </a:lnTo>
                <a:lnTo>
                  <a:pt x="54" y="63"/>
                </a:lnTo>
                <a:lnTo>
                  <a:pt x="58" y="64"/>
                </a:lnTo>
                <a:lnTo>
                  <a:pt x="61" y="65"/>
                </a:lnTo>
                <a:lnTo>
                  <a:pt x="63" y="66"/>
                </a:lnTo>
                <a:lnTo>
                  <a:pt x="65" y="68"/>
                </a:lnTo>
                <a:lnTo>
                  <a:pt x="66" y="70"/>
                </a:lnTo>
                <a:lnTo>
                  <a:pt x="67" y="73"/>
                </a:lnTo>
                <a:lnTo>
                  <a:pt x="67" y="77"/>
                </a:lnTo>
                <a:lnTo>
                  <a:pt x="67" y="81"/>
                </a:lnTo>
                <a:lnTo>
                  <a:pt x="67" y="85"/>
                </a:lnTo>
                <a:lnTo>
                  <a:pt x="67" y="86"/>
                </a:lnTo>
                <a:lnTo>
                  <a:pt x="67" y="89"/>
                </a:lnTo>
                <a:lnTo>
                  <a:pt x="66" y="92"/>
                </a:lnTo>
                <a:lnTo>
                  <a:pt x="64" y="95"/>
                </a:lnTo>
                <a:lnTo>
                  <a:pt x="62" y="99"/>
                </a:lnTo>
                <a:lnTo>
                  <a:pt x="60" y="104"/>
                </a:lnTo>
                <a:lnTo>
                  <a:pt x="57" y="108"/>
                </a:lnTo>
                <a:lnTo>
                  <a:pt x="54" y="112"/>
                </a:lnTo>
                <a:lnTo>
                  <a:pt x="52" y="116"/>
                </a:lnTo>
                <a:lnTo>
                  <a:pt x="45" y="124"/>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30065" name="SMARTPenAnnotation114"/>
          <p:cNvSpPr>
            <a:spLocks/>
          </p:cNvSpPr>
          <p:nvPr/>
        </p:nvSpPr>
        <p:spPr bwMode="auto">
          <a:xfrm>
            <a:off x="7777163" y="1581150"/>
            <a:ext cx="198437" cy="161925"/>
          </a:xfrm>
          <a:custGeom>
            <a:avLst/>
            <a:gdLst>
              <a:gd name="T0" fmla="*/ 0 w 125"/>
              <a:gd name="T1" fmla="*/ 2147483647 h 102"/>
              <a:gd name="T2" fmla="*/ 2147483647 w 125"/>
              <a:gd name="T3" fmla="*/ 2147483647 h 102"/>
              <a:gd name="T4" fmla="*/ 2147483647 w 125"/>
              <a:gd name="T5" fmla="*/ 2147483647 h 102"/>
              <a:gd name="T6" fmla="*/ 2147483647 w 125"/>
              <a:gd name="T7" fmla="*/ 2147483647 h 102"/>
              <a:gd name="T8" fmla="*/ 2147483647 w 125"/>
              <a:gd name="T9" fmla="*/ 2147483647 h 102"/>
              <a:gd name="T10" fmla="*/ 2147483647 w 125"/>
              <a:gd name="T11" fmla="*/ 2147483647 h 102"/>
              <a:gd name="T12" fmla="*/ 2147483647 w 125"/>
              <a:gd name="T13" fmla="*/ 2147483647 h 102"/>
              <a:gd name="T14" fmla="*/ 2147483647 w 125"/>
              <a:gd name="T15" fmla="*/ 2147483647 h 102"/>
              <a:gd name="T16" fmla="*/ 2147483647 w 125"/>
              <a:gd name="T17" fmla="*/ 2147483647 h 102"/>
              <a:gd name="T18" fmla="*/ 2147483647 w 125"/>
              <a:gd name="T19" fmla="*/ 2147483647 h 102"/>
              <a:gd name="T20" fmla="*/ 2147483647 w 125"/>
              <a:gd name="T21" fmla="*/ 2147483647 h 102"/>
              <a:gd name="T22" fmla="*/ 2147483647 w 125"/>
              <a:gd name="T23" fmla="*/ 2147483647 h 102"/>
              <a:gd name="T24" fmla="*/ 2147483647 w 125"/>
              <a:gd name="T25" fmla="*/ 2147483647 h 102"/>
              <a:gd name="T26" fmla="*/ 2147483647 w 125"/>
              <a:gd name="T27" fmla="*/ 2147483647 h 102"/>
              <a:gd name="T28" fmla="*/ 2147483647 w 125"/>
              <a:gd name="T29" fmla="*/ 2147483647 h 102"/>
              <a:gd name="T30" fmla="*/ 2147483647 w 125"/>
              <a:gd name="T31" fmla="*/ 2147483647 h 102"/>
              <a:gd name="T32" fmla="*/ 2147483647 w 125"/>
              <a:gd name="T33" fmla="*/ 2147483647 h 102"/>
              <a:gd name="T34" fmla="*/ 2147483647 w 125"/>
              <a:gd name="T35" fmla="*/ 2147483647 h 102"/>
              <a:gd name="T36" fmla="*/ 2147483647 w 125"/>
              <a:gd name="T37" fmla="*/ 2147483647 h 102"/>
              <a:gd name="T38" fmla="*/ 2147483647 w 125"/>
              <a:gd name="T39" fmla="*/ 2147483647 h 102"/>
              <a:gd name="T40" fmla="*/ 2147483647 w 125"/>
              <a:gd name="T41" fmla="*/ 2147483647 h 102"/>
              <a:gd name="T42" fmla="*/ 2147483647 w 125"/>
              <a:gd name="T43" fmla="*/ 2147483647 h 102"/>
              <a:gd name="T44" fmla="*/ 2147483647 w 125"/>
              <a:gd name="T45" fmla="*/ 2147483647 h 102"/>
              <a:gd name="T46" fmla="*/ 2147483647 w 125"/>
              <a:gd name="T47" fmla="*/ 2147483647 h 102"/>
              <a:gd name="T48" fmla="*/ 2147483647 w 125"/>
              <a:gd name="T49" fmla="*/ 2147483647 h 102"/>
              <a:gd name="T50" fmla="*/ 2147483647 w 125"/>
              <a:gd name="T51" fmla="*/ 2147483647 h 102"/>
              <a:gd name="T52" fmla="*/ 2147483647 w 125"/>
              <a:gd name="T53" fmla="*/ 2147483647 h 102"/>
              <a:gd name="T54" fmla="*/ 2147483647 w 125"/>
              <a:gd name="T55" fmla="*/ 2147483647 h 102"/>
              <a:gd name="T56" fmla="*/ 2147483647 w 125"/>
              <a:gd name="T57" fmla="*/ 2147483647 h 102"/>
              <a:gd name="T58" fmla="*/ 2147483647 w 125"/>
              <a:gd name="T59" fmla="*/ 2147483647 h 102"/>
              <a:gd name="T60" fmla="*/ 2147483647 w 125"/>
              <a:gd name="T61" fmla="*/ 2147483647 h 102"/>
              <a:gd name="T62" fmla="*/ 2147483647 w 125"/>
              <a:gd name="T63" fmla="*/ 2147483647 h 102"/>
              <a:gd name="T64" fmla="*/ 2147483647 w 125"/>
              <a:gd name="T65" fmla="*/ 2147483647 h 102"/>
              <a:gd name="T66" fmla="*/ 2147483647 w 125"/>
              <a:gd name="T67" fmla="*/ 2147483647 h 102"/>
              <a:gd name="T68" fmla="*/ 2147483647 w 125"/>
              <a:gd name="T69" fmla="*/ 2147483647 h 102"/>
              <a:gd name="T70" fmla="*/ 2147483647 w 125"/>
              <a:gd name="T71" fmla="*/ 2147483647 h 102"/>
              <a:gd name="T72" fmla="*/ 2147483647 w 125"/>
              <a:gd name="T73" fmla="*/ 2147483647 h 102"/>
              <a:gd name="T74" fmla="*/ 2147483647 w 125"/>
              <a:gd name="T75" fmla="*/ 2147483647 h 102"/>
              <a:gd name="T76" fmla="*/ 2147483647 w 125"/>
              <a:gd name="T77" fmla="*/ 2147483647 h 102"/>
              <a:gd name="T78" fmla="*/ 2147483647 w 125"/>
              <a:gd name="T79" fmla="*/ 2147483647 h 10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25" h="102">
                <a:moveTo>
                  <a:pt x="0" y="0"/>
                </a:moveTo>
                <a:lnTo>
                  <a:pt x="0" y="7"/>
                </a:lnTo>
                <a:lnTo>
                  <a:pt x="1" y="9"/>
                </a:lnTo>
                <a:lnTo>
                  <a:pt x="2" y="11"/>
                </a:lnTo>
                <a:lnTo>
                  <a:pt x="3" y="13"/>
                </a:lnTo>
                <a:lnTo>
                  <a:pt x="5" y="15"/>
                </a:lnTo>
                <a:lnTo>
                  <a:pt x="6" y="17"/>
                </a:lnTo>
                <a:lnTo>
                  <a:pt x="8" y="18"/>
                </a:lnTo>
                <a:lnTo>
                  <a:pt x="9" y="21"/>
                </a:lnTo>
                <a:lnTo>
                  <a:pt x="10" y="24"/>
                </a:lnTo>
                <a:lnTo>
                  <a:pt x="11" y="27"/>
                </a:lnTo>
                <a:lnTo>
                  <a:pt x="12" y="31"/>
                </a:lnTo>
                <a:lnTo>
                  <a:pt x="15" y="36"/>
                </a:lnTo>
                <a:lnTo>
                  <a:pt x="17" y="40"/>
                </a:lnTo>
                <a:lnTo>
                  <a:pt x="22" y="49"/>
                </a:lnTo>
                <a:lnTo>
                  <a:pt x="24" y="53"/>
                </a:lnTo>
                <a:lnTo>
                  <a:pt x="27" y="58"/>
                </a:lnTo>
                <a:lnTo>
                  <a:pt x="33" y="68"/>
                </a:lnTo>
                <a:lnTo>
                  <a:pt x="35" y="72"/>
                </a:lnTo>
                <a:lnTo>
                  <a:pt x="37" y="75"/>
                </a:lnTo>
                <a:lnTo>
                  <a:pt x="38" y="78"/>
                </a:lnTo>
                <a:lnTo>
                  <a:pt x="39" y="81"/>
                </a:lnTo>
                <a:lnTo>
                  <a:pt x="41" y="83"/>
                </a:lnTo>
                <a:lnTo>
                  <a:pt x="42" y="85"/>
                </a:lnTo>
                <a:lnTo>
                  <a:pt x="43" y="87"/>
                </a:lnTo>
                <a:lnTo>
                  <a:pt x="44" y="89"/>
                </a:lnTo>
                <a:lnTo>
                  <a:pt x="44" y="91"/>
                </a:lnTo>
                <a:lnTo>
                  <a:pt x="45" y="93"/>
                </a:lnTo>
                <a:lnTo>
                  <a:pt x="47" y="95"/>
                </a:lnTo>
                <a:lnTo>
                  <a:pt x="48" y="97"/>
                </a:lnTo>
                <a:lnTo>
                  <a:pt x="50" y="98"/>
                </a:lnTo>
                <a:lnTo>
                  <a:pt x="51" y="99"/>
                </a:lnTo>
                <a:lnTo>
                  <a:pt x="56" y="101"/>
                </a:lnTo>
                <a:lnTo>
                  <a:pt x="56" y="99"/>
                </a:lnTo>
                <a:lnTo>
                  <a:pt x="56" y="97"/>
                </a:lnTo>
                <a:lnTo>
                  <a:pt x="56" y="95"/>
                </a:lnTo>
                <a:lnTo>
                  <a:pt x="57" y="92"/>
                </a:lnTo>
                <a:lnTo>
                  <a:pt x="58" y="89"/>
                </a:lnTo>
                <a:lnTo>
                  <a:pt x="60" y="85"/>
                </a:lnTo>
                <a:lnTo>
                  <a:pt x="60" y="82"/>
                </a:lnTo>
                <a:lnTo>
                  <a:pt x="61" y="78"/>
                </a:lnTo>
                <a:lnTo>
                  <a:pt x="61" y="74"/>
                </a:lnTo>
                <a:lnTo>
                  <a:pt x="62" y="71"/>
                </a:lnTo>
                <a:lnTo>
                  <a:pt x="62" y="67"/>
                </a:lnTo>
                <a:lnTo>
                  <a:pt x="62" y="63"/>
                </a:lnTo>
                <a:lnTo>
                  <a:pt x="63" y="58"/>
                </a:lnTo>
                <a:lnTo>
                  <a:pt x="65" y="53"/>
                </a:lnTo>
                <a:lnTo>
                  <a:pt x="68" y="46"/>
                </a:lnTo>
                <a:lnTo>
                  <a:pt x="71" y="41"/>
                </a:lnTo>
                <a:lnTo>
                  <a:pt x="73" y="37"/>
                </a:lnTo>
                <a:lnTo>
                  <a:pt x="75" y="34"/>
                </a:lnTo>
                <a:lnTo>
                  <a:pt x="76" y="31"/>
                </a:lnTo>
                <a:lnTo>
                  <a:pt x="77" y="29"/>
                </a:lnTo>
                <a:lnTo>
                  <a:pt x="78" y="27"/>
                </a:lnTo>
                <a:lnTo>
                  <a:pt x="79" y="25"/>
                </a:lnTo>
                <a:lnTo>
                  <a:pt x="80" y="24"/>
                </a:lnTo>
                <a:lnTo>
                  <a:pt x="82" y="23"/>
                </a:lnTo>
                <a:lnTo>
                  <a:pt x="85" y="23"/>
                </a:lnTo>
                <a:lnTo>
                  <a:pt x="87" y="23"/>
                </a:lnTo>
                <a:lnTo>
                  <a:pt x="89" y="23"/>
                </a:lnTo>
                <a:lnTo>
                  <a:pt x="92" y="25"/>
                </a:lnTo>
                <a:lnTo>
                  <a:pt x="96" y="28"/>
                </a:lnTo>
                <a:lnTo>
                  <a:pt x="98" y="30"/>
                </a:lnTo>
                <a:lnTo>
                  <a:pt x="99" y="32"/>
                </a:lnTo>
                <a:lnTo>
                  <a:pt x="100" y="34"/>
                </a:lnTo>
                <a:lnTo>
                  <a:pt x="101" y="35"/>
                </a:lnTo>
                <a:lnTo>
                  <a:pt x="102" y="37"/>
                </a:lnTo>
                <a:lnTo>
                  <a:pt x="103" y="39"/>
                </a:lnTo>
                <a:lnTo>
                  <a:pt x="104" y="41"/>
                </a:lnTo>
                <a:lnTo>
                  <a:pt x="106" y="43"/>
                </a:lnTo>
                <a:lnTo>
                  <a:pt x="108" y="46"/>
                </a:lnTo>
                <a:lnTo>
                  <a:pt x="109" y="49"/>
                </a:lnTo>
                <a:lnTo>
                  <a:pt x="113" y="56"/>
                </a:lnTo>
                <a:lnTo>
                  <a:pt x="115" y="60"/>
                </a:lnTo>
                <a:lnTo>
                  <a:pt x="117" y="64"/>
                </a:lnTo>
                <a:lnTo>
                  <a:pt x="119" y="69"/>
                </a:lnTo>
                <a:lnTo>
                  <a:pt x="120" y="74"/>
                </a:lnTo>
                <a:lnTo>
                  <a:pt x="122" y="78"/>
                </a:lnTo>
                <a:lnTo>
                  <a:pt x="122" y="81"/>
                </a:lnTo>
                <a:lnTo>
                  <a:pt x="124" y="90"/>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30066" name="SMARTPenAnnotation115"/>
          <p:cNvSpPr>
            <a:spLocks/>
          </p:cNvSpPr>
          <p:nvPr/>
        </p:nvSpPr>
        <p:spPr bwMode="auto">
          <a:xfrm>
            <a:off x="7985125" y="1598613"/>
            <a:ext cx="115888" cy="125412"/>
          </a:xfrm>
          <a:custGeom>
            <a:avLst/>
            <a:gdLst>
              <a:gd name="T0" fmla="*/ 2147483647 w 73"/>
              <a:gd name="T1" fmla="*/ 0 h 79"/>
              <a:gd name="T2" fmla="*/ 2147483647 w 73"/>
              <a:gd name="T3" fmla="*/ 2147483647 h 79"/>
              <a:gd name="T4" fmla="*/ 2147483647 w 73"/>
              <a:gd name="T5" fmla="*/ 2147483647 h 79"/>
              <a:gd name="T6" fmla="*/ 2147483647 w 73"/>
              <a:gd name="T7" fmla="*/ 2147483647 h 79"/>
              <a:gd name="T8" fmla="*/ 2147483647 w 73"/>
              <a:gd name="T9" fmla="*/ 2147483647 h 79"/>
              <a:gd name="T10" fmla="*/ 2147483647 w 73"/>
              <a:gd name="T11" fmla="*/ 2147483647 h 79"/>
              <a:gd name="T12" fmla="*/ 2147483647 w 73"/>
              <a:gd name="T13" fmla="*/ 2147483647 h 79"/>
              <a:gd name="T14" fmla="*/ 2147483647 w 73"/>
              <a:gd name="T15" fmla="*/ 2147483647 h 79"/>
              <a:gd name="T16" fmla="*/ 2147483647 w 73"/>
              <a:gd name="T17" fmla="*/ 2147483647 h 79"/>
              <a:gd name="T18" fmla="*/ 2147483647 w 73"/>
              <a:gd name="T19" fmla="*/ 2147483647 h 79"/>
              <a:gd name="T20" fmla="*/ 0 w 73"/>
              <a:gd name="T21" fmla="*/ 2147483647 h 79"/>
              <a:gd name="T22" fmla="*/ 0 w 73"/>
              <a:gd name="T23" fmla="*/ 2147483647 h 79"/>
              <a:gd name="T24" fmla="*/ 2147483647 w 73"/>
              <a:gd name="T25" fmla="*/ 2147483647 h 79"/>
              <a:gd name="T26" fmla="*/ 2147483647 w 73"/>
              <a:gd name="T27" fmla="*/ 2147483647 h 79"/>
              <a:gd name="T28" fmla="*/ 2147483647 w 73"/>
              <a:gd name="T29" fmla="*/ 2147483647 h 79"/>
              <a:gd name="T30" fmla="*/ 2147483647 w 73"/>
              <a:gd name="T31" fmla="*/ 2147483647 h 79"/>
              <a:gd name="T32" fmla="*/ 2147483647 w 73"/>
              <a:gd name="T33" fmla="*/ 2147483647 h 79"/>
              <a:gd name="T34" fmla="*/ 2147483647 w 73"/>
              <a:gd name="T35" fmla="*/ 2147483647 h 79"/>
              <a:gd name="T36" fmla="*/ 2147483647 w 73"/>
              <a:gd name="T37" fmla="*/ 2147483647 h 79"/>
              <a:gd name="T38" fmla="*/ 2147483647 w 73"/>
              <a:gd name="T39" fmla="*/ 2147483647 h 79"/>
              <a:gd name="T40" fmla="*/ 2147483647 w 73"/>
              <a:gd name="T41" fmla="*/ 2147483647 h 79"/>
              <a:gd name="T42" fmla="*/ 2147483647 w 73"/>
              <a:gd name="T43" fmla="*/ 2147483647 h 79"/>
              <a:gd name="T44" fmla="*/ 2147483647 w 73"/>
              <a:gd name="T45" fmla="*/ 2147483647 h 79"/>
              <a:gd name="T46" fmla="*/ 2147483647 w 73"/>
              <a:gd name="T47" fmla="*/ 2147483647 h 79"/>
              <a:gd name="T48" fmla="*/ 2147483647 w 73"/>
              <a:gd name="T49" fmla="*/ 2147483647 h 79"/>
              <a:gd name="T50" fmla="*/ 2147483647 w 73"/>
              <a:gd name="T51" fmla="*/ 2147483647 h 79"/>
              <a:gd name="T52" fmla="*/ 2147483647 w 73"/>
              <a:gd name="T53" fmla="*/ 2147483647 h 79"/>
              <a:gd name="T54" fmla="*/ 2147483647 w 73"/>
              <a:gd name="T55" fmla="*/ 2147483647 h 79"/>
              <a:gd name="T56" fmla="*/ 2147483647 w 73"/>
              <a:gd name="T57" fmla="*/ 2147483647 h 79"/>
              <a:gd name="T58" fmla="*/ 2147483647 w 73"/>
              <a:gd name="T59" fmla="*/ 2147483647 h 79"/>
              <a:gd name="T60" fmla="*/ 2147483647 w 73"/>
              <a:gd name="T61" fmla="*/ 2147483647 h 79"/>
              <a:gd name="T62" fmla="*/ 2147483647 w 73"/>
              <a:gd name="T63" fmla="*/ 2147483647 h 79"/>
              <a:gd name="T64" fmla="*/ 2147483647 w 73"/>
              <a:gd name="T65" fmla="*/ 2147483647 h 79"/>
              <a:gd name="T66" fmla="*/ 2147483647 w 73"/>
              <a:gd name="T67" fmla="*/ 2147483647 h 79"/>
              <a:gd name="T68" fmla="*/ 2147483647 w 73"/>
              <a:gd name="T69" fmla="*/ 2147483647 h 79"/>
              <a:gd name="T70" fmla="*/ 2147483647 w 73"/>
              <a:gd name="T71" fmla="*/ 2147483647 h 7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3" h="79">
                <a:moveTo>
                  <a:pt x="33" y="0"/>
                </a:moveTo>
                <a:lnTo>
                  <a:pt x="20" y="0"/>
                </a:lnTo>
                <a:lnTo>
                  <a:pt x="18" y="1"/>
                </a:lnTo>
                <a:lnTo>
                  <a:pt x="16" y="2"/>
                </a:lnTo>
                <a:lnTo>
                  <a:pt x="14" y="3"/>
                </a:lnTo>
                <a:lnTo>
                  <a:pt x="13" y="4"/>
                </a:lnTo>
                <a:lnTo>
                  <a:pt x="12" y="6"/>
                </a:lnTo>
                <a:lnTo>
                  <a:pt x="11" y="8"/>
                </a:lnTo>
                <a:lnTo>
                  <a:pt x="10" y="9"/>
                </a:lnTo>
                <a:lnTo>
                  <a:pt x="9" y="11"/>
                </a:lnTo>
                <a:lnTo>
                  <a:pt x="7" y="13"/>
                </a:lnTo>
                <a:lnTo>
                  <a:pt x="6" y="15"/>
                </a:lnTo>
                <a:lnTo>
                  <a:pt x="6" y="17"/>
                </a:lnTo>
                <a:lnTo>
                  <a:pt x="5" y="19"/>
                </a:lnTo>
                <a:lnTo>
                  <a:pt x="5" y="21"/>
                </a:lnTo>
                <a:lnTo>
                  <a:pt x="5" y="22"/>
                </a:lnTo>
                <a:lnTo>
                  <a:pt x="5" y="24"/>
                </a:lnTo>
                <a:lnTo>
                  <a:pt x="4" y="27"/>
                </a:lnTo>
                <a:lnTo>
                  <a:pt x="3" y="30"/>
                </a:lnTo>
                <a:lnTo>
                  <a:pt x="1" y="33"/>
                </a:lnTo>
                <a:lnTo>
                  <a:pt x="1" y="36"/>
                </a:lnTo>
                <a:lnTo>
                  <a:pt x="0" y="40"/>
                </a:lnTo>
                <a:lnTo>
                  <a:pt x="0" y="43"/>
                </a:lnTo>
                <a:lnTo>
                  <a:pt x="0" y="46"/>
                </a:lnTo>
                <a:lnTo>
                  <a:pt x="1" y="49"/>
                </a:lnTo>
                <a:lnTo>
                  <a:pt x="2" y="51"/>
                </a:lnTo>
                <a:lnTo>
                  <a:pt x="3" y="54"/>
                </a:lnTo>
                <a:lnTo>
                  <a:pt x="3" y="57"/>
                </a:lnTo>
                <a:lnTo>
                  <a:pt x="4" y="61"/>
                </a:lnTo>
                <a:lnTo>
                  <a:pt x="5" y="64"/>
                </a:lnTo>
                <a:lnTo>
                  <a:pt x="6" y="66"/>
                </a:lnTo>
                <a:lnTo>
                  <a:pt x="7" y="68"/>
                </a:lnTo>
                <a:lnTo>
                  <a:pt x="9" y="71"/>
                </a:lnTo>
                <a:lnTo>
                  <a:pt x="10" y="73"/>
                </a:lnTo>
                <a:lnTo>
                  <a:pt x="12" y="75"/>
                </a:lnTo>
                <a:lnTo>
                  <a:pt x="14" y="76"/>
                </a:lnTo>
                <a:lnTo>
                  <a:pt x="16" y="77"/>
                </a:lnTo>
                <a:lnTo>
                  <a:pt x="18" y="77"/>
                </a:lnTo>
                <a:lnTo>
                  <a:pt x="19" y="78"/>
                </a:lnTo>
                <a:lnTo>
                  <a:pt x="21" y="78"/>
                </a:lnTo>
                <a:lnTo>
                  <a:pt x="23" y="78"/>
                </a:lnTo>
                <a:lnTo>
                  <a:pt x="24" y="78"/>
                </a:lnTo>
                <a:lnTo>
                  <a:pt x="25" y="77"/>
                </a:lnTo>
                <a:lnTo>
                  <a:pt x="26" y="76"/>
                </a:lnTo>
                <a:lnTo>
                  <a:pt x="27" y="74"/>
                </a:lnTo>
                <a:lnTo>
                  <a:pt x="28" y="72"/>
                </a:lnTo>
                <a:lnTo>
                  <a:pt x="30" y="71"/>
                </a:lnTo>
                <a:lnTo>
                  <a:pt x="31" y="69"/>
                </a:lnTo>
                <a:lnTo>
                  <a:pt x="35" y="65"/>
                </a:lnTo>
                <a:lnTo>
                  <a:pt x="36" y="63"/>
                </a:lnTo>
                <a:lnTo>
                  <a:pt x="37" y="60"/>
                </a:lnTo>
                <a:lnTo>
                  <a:pt x="37" y="57"/>
                </a:lnTo>
                <a:lnTo>
                  <a:pt x="39" y="51"/>
                </a:lnTo>
                <a:lnTo>
                  <a:pt x="44" y="34"/>
                </a:lnTo>
                <a:lnTo>
                  <a:pt x="46" y="29"/>
                </a:lnTo>
                <a:lnTo>
                  <a:pt x="49" y="26"/>
                </a:lnTo>
                <a:lnTo>
                  <a:pt x="51" y="25"/>
                </a:lnTo>
                <a:lnTo>
                  <a:pt x="52" y="25"/>
                </a:lnTo>
                <a:lnTo>
                  <a:pt x="53" y="25"/>
                </a:lnTo>
                <a:lnTo>
                  <a:pt x="54" y="26"/>
                </a:lnTo>
                <a:lnTo>
                  <a:pt x="54" y="27"/>
                </a:lnTo>
                <a:lnTo>
                  <a:pt x="54" y="29"/>
                </a:lnTo>
                <a:lnTo>
                  <a:pt x="55" y="30"/>
                </a:lnTo>
                <a:lnTo>
                  <a:pt x="55" y="32"/>
                </a:lnTo>
                <a:lnTo>
                  <a:pt x="56" y="34"/>
                </a:lnTo>
                <a:lnTo>
                  <a:pt x="58" y="36"/>
                </a:lnTo>
                <a:lnTo>
                  <a:pt x="59" y="38"/>
                </a:lnTo>
                <a:lnTo>
                  <a:pt x="59" y="41"/>
                </a:lnTo>
                <a:lnTo>
                  <a:pt x="60" y="44"/>
                </a:lnTo>
                <a:lnTo>
                  <a:pt x="61" y="49"/>
                </a:lnTo>
                <a:lnTo>
                  <a:pt x="64" y="54"/>
                </a:lnTo>
                <a:lnTo>
                  <a:pt x="72" y="73"/>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30067" name="SMARTPenAnnotation116"/>
          <p:cNvSpPr>
            <a:spLocks/>
          </p:cNvSpPr>
          <p:nvPr/>
        </p:nvSpPr>
        <p:spPr bwMode="auto">
          <a:xfrm>
            <a:off x="8153400" y="1425575"/>
            <a:ext cx="117475" cy="265113"/>
          </a:xfrm>
          <a:custGeom>
            <a:avLst/>
            <a:gdLst>
              <a:gd name="T0" fmla="*/ 2147483647 w 74"/>
              <a:gd name="T1" fmla="*/ 2147483647 h 167"/>
              <a:gd name="T2" fmla="*/ 2147483647 w 74"/>
              <a:gd name="T3" fmla="*/ 2147483647 h 167"/>
              <a:gd name="T4" fmla="*/ 2147483647 w 74"/>
              <a:gd name="T5" fmla="*/ 2147483647 h 167"/>
              <a:gd name="T6" fmla="*/ 2147483647 w 74"/>
              <a:gd name="T7" fmla="*/ 2147483647 h 167"/>
              <a:gd name="T8" fmla="*/ 2147483647 w 74"/>
              <a:gd name="T9" fmla="*/ 2147483647 h 167"/>
              <a:gd name="T10" fmla="*/ 2147483647 w 74"/>
              <a:gd name="T11" fmla="*/ 2147483647 h 167"/>
              <a:gd name="T12" fmla="*/ 2147483647 w 74"/>
              <a:gd name="T13" fmla="*/ 2147483647 h 167"/>
              <a:gd name="T14" fmla="*/ 2147483647 w 74"/>
              <a:gd name="T15" fmla="*/ 2147483647 h 167"/>
              <a:gd name="T16" fmla="*/ 2147483647 w 74"/>
              <a:gd name="T17" fmla="*/ 2147483647 h 167"/>
              <a:gd name="T18" fmla="*/ 2147483647 w 74"/>
              <a:gd name="T19" fmla="*/ 2147483647 h 167"/>
              <a:gd name="T20" fmla="*/ 2147483647 w 74"/>
              <a:gd name="T21" fmla="*/ 2147483647 h 167"/>
              <a:gd name="T22" fmla="*/ 2147483647 w 74"/>
              <a:gd name="T23" fmla="*/ 2147483647 h 167"/>
              <a:gd name="T24" fmla="*/ 2147483647 w 74"/>
              <a:gd name="T25" fmla="*/ 2147483647 h 167"/>
              <a:gd name="T26" fmla="*/ 2147483647 w 74"/>
              <a:gd name="T27" fmla="*/ 2147483647 h 167"/>
              <a:gd name="T28" fmla="*/ 2147483647 w 74"/>
              <a:gd name="T29" fmla="*/ 2147483647 h 167"/>
              <a:gd name="T30" fmla="*/ 2147483647 w 74"/>
              <a:gd name="T31" fmla="*/ 2147483647 h 167"/>
              <a:gd name="T32" fmla="*/ 2147483647 w 74"/>
              <a:gd name="T33" fmla="*/ 2147483647 h 167"/>
              <a:gd name="T34" fmla="*/ 2147483647 w 74"/>
              <a:gd name="T35" fmla="*/ 2147483647 h 167"/>
              <a:gd name="T36" fmla="*/ 2147483647 w 74"/>
              <a:gd name="T37" fmla="*/ 2147483647 h 167"/>
              <a:gd name="T38" fmla="*/ 2147483647 w 74"/>
              <a:gd name="T39" fmla="*/ 2147483647 h 167"/>
              <a:gd name="T40" fmla="*/ 2147483647 w 74"/>
              <a:gd name="T41" fmla="*/ 0 h 167"/>
              <a:gd name="T42" fmla="*/ 2147483647 w 74"/>
              <a:gd name="T43" fmla="*/ 0 h 167"/>
              <a:gd name="T44" fmla="*/ 2147483647 w 74"/>
              <a:gd name="T45" fmla="*/ 2147483647 h 167"/>
              <a:gd name="T46" fmla="*/ 2147483647 w 74"/>
              <a:gd name="T47" fmla="*/ 2147483647 h 167"/>
              <a:gd name="T48" fmla="*/ 2147483647 w 74"/>
              <a:gd name="T49" fmla="*/ 2147483647 h 167"/>
              <a:gd name="T50" fmla="*/ 2147483647 w 74"/>
              <a:gd name="T51" fmla="*/ 2147483647 h 167"/>
              <a:gd name="T52" fmla="*/ 2147483647 w 74"/>
              <a:gd name="T53" fmla="*/ 2147483647 h 167"/>
              <a:gd name="T54" fmla="*/ 2147483647 w 74"/>
              <a:gd name="T55" fmla="*/ 2147483647 h 167"/>
              <a:gd name="T56" fmla="*/ 2147483647 w 74"/>
              <a:gd name="T57" fmla="*/ 2147483647 h 167"/>
              <a:gd name="T58" fmla="*/ 2147483647 w 74"/>
              <a:gd name="T59" fmla="*/ 2147483647 h 167"/>
              <a:gd name="T60" fmla="*/ 2147483647 w 74"/>
              <a:gd name="T61" fmla="*/ 2147483647 h 167"/>
              <a:gd name="T62" fmla="*/ 2147483647 w 74"/>
              <a:gd name="T63" fmla="*/ 2147483647 h 167"/>
              <a:gd name="T64" fmla="*/ 2147483647 w 74"/>
              <a:gd name="T65" fmla="*/ 2147483647 h 167"/>
              <a:gd name="T66" fmla="*/ 2147483647 w 74"/>
              <a:gd name="T67" fmla="*/ 2147483647 h 16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74" h="167">
                <a:moveTo>
                  <a:pt x="22" y="75"/>
                </a:moveTo>
                <a:lnTo>
                  <a:pt x="14" y="75"/>
                </a:lnTo>
                <a:lnTo>
                  <a:pt x="13" y="76"/>
                </a:lnTo>
                <a:lnTo>
                  <a:pt x="12" y="77"/>
                </a:lnTo>
                <a:lnTo>
                  <a:pt x="12" y="78"/>
                </a:lnTo>
                <a:lnTo>
                  <a:pt x="10" y="81"/>
                </a:lnTo>
                <a:lnTo>
                  <a:pt x="8" y="83"/>
                </a:lnTo>
                <a:lnTo>
                  <a:pt x="7" y="85"/>
                </a:lnTo>
                <a:lnTo>
                  <a:pt x="7" y="88"/>
                </a:lnTo>
                <a:lnTo>
                  <a:pt x="6" y="91"/>
                </a:lnTo>
                <a:lnTo>
                  <a:pt x="6" y="96"/>
                </a:lnTo>
                <a:lnTo>
                  <a:pt x="6" y="99"/>
                </a:lnTo>
                <a:lnTo>
                  <a:pt x="1" y="138"/>
                </a:lnTo>
                <a:lnTo>
                  <a:pt x="1" y="146"/>
                </a:lnTo>
                <a:lnTo>
                  <a:pt x="0" y="152"/>
                </a:lnTo>
                <a:lnTo>
                  <a:pt x="1" y="157"/>
                </a:lnTo>
                <a:lnTo>
                  <a:pt x="2" y="161"/>
                </a:lnTo>
                <a:lnTo>
                  <a:pt x="3" y="164"/>
                </a:lnTo>
                <a:lnTo>
                  <a:pt x="4" y="166"/>
                </a:lnTo>
                <a:lnTo>
                  <a:pt x="6" y="166"/>
                </a:lnTo>
                <a:lnTo>
                  <a:pt x="8" y="166"/>
                </a:lnTo>
                <a:lnTo>
                  <a:pt x="9" y="165"/>
                </a:lnTo>
                <a:lnTo>
                  <a:pt x="11" y="164"/>
                </a:lnTo>
                <a:lnTo>
                  <a:pt x="13" y="162"/>
                </a:lnTo>
                <a:lnTo>
                  <a:pt x="15" y="158"/>
                </a:lnTo>
                <a:lnTo>
                  <a:pt x="18" y="151"/>
                </a:lnTo>
                <a:lnTo>
                  <a:pt x="21" y="142"/>
                </a:lnTo>
                <a:lnTo>
                  <a:pt x="24" y="136"/>
                </a:lnTo>
                <a:lnTo>
                  <a:pt x="25" y="130"/>
                </a:lnTo>
                <a:lnTo>
                  <a:pt x="26" y="125"/>
                </a:lnTo>
                <a:lnTo>
                  <a:pt x="29" y="112"/>
                </a:lnTo>
                <a:lnTo>
                  <a:pt x="30" y="106"/>
                </a:lnTo>
                <a:lnTo>
                  <a:pt x="31" y="97"/>
                </a:lnTo>
                <a:lnTo>
                  <a:pt x="32" y="88"/>
                </a:lnTo>
                <a:lnTo>
                  <a:pt x="33" y="70"/>
                </a:lnTo>
                <a:lnTo>
                  <a:pt x="33" y="55"/>
                </a:lnTo>
                <a:lnTo>
                  <a:pt x="33" y="47"/>
                </a:lnTo>
                <a:lnTo>
                  <a:pt x="32" y="39"/>
                </a:lnTo>
                <a:lnTo>
                  <a:pt x="30" y="31"/>
                </a:lnTo>
                <a:lnTo>
                  <a:pt x="29" y="23"/>
                </a:lnTo>
                <a:lnTo>
                  <a:pt x="27" y="16"/>
                </a:lnTo>
                <a:lnTo>
                  <a:pt x="23" y="0"/>
                </a:lnTo>
                <a:lnTo>
                  <a:pt x="22" y="2"/>
                </a:lnTo>
                <a:lnTo>
                  <a:pt x="22" y="8"/>
                </a:lnTo>
                <a:lnTo>
                  <a:pt x="22" y="18"/>
                </a:lnTo>
                <a:lnTo>
                  <a:pt x="23" y="22"/>
                </a:lnTo>
                <a:lnTo>
                  <a:pt x="24" y="28"/>
                </a:lnTo>
                <a:lnTo>
                  <a:pt x="25" y="34"/>
                </a:lnTo>
                <a:lnTo>
                  <a:pt x="27" y="40"/>
                </a:lnTo>
                <a:lnTo>
                  <a:pt x="28" y="46"/>
                </a:lnTo>
                <a:lnTo>
                  <a:pt x="30" y="52"/>
                </a:lnTo>
                <a:lnTo>
                  <a:pt x="32" y="57"/>
                </a:lnTo>
                <a:lnTo>
                  <a:pt x="34" y="62"/>
                </a:lnTo>
                <a:lnTo>
                  <a:pt x="35" y="66"/>
                </a:lnTo>
                <a:lnTo>
                  <a:pt x="37" y="71"/>
                </a:lnTo>
                <a:lnTo>
                  <a:pt x="41" y="79"/>
                </a:lnTo>
                <a:lnTo>
                  <a:pt x="52" y="101"/>
                </a:lnTo>
                <a:lnTo>
                  <a:pt x="54" y="104"/>
                </a:lnTo>
                <a:lnTo>
                  <a:pt x="56" y="107"/>
                </a:lnTo>
                <a:lnTo>
                  <a:pt x="58" y="110"/>
                </a:lnTo>
                <a:lnTo>
                  <a:pt x="60" y="113"/>
                </a:lnTo>
                <a:lnTo>
                  <a:pt x="62" y="117"/>
                </a:lnTo>
                <a:lnTo>
                  <a:pt x="63" y="122"/>
                </a:lnTo>
                <a:lnTo>
                  <a:pt x="65" y="126"/>
                </a:lnTo>
                <a:lnTo>
                  <a:pt x="67" y="129"/>
                </a:lnTo>
                <a:lnTo>
                  <a:pt x="73" y="137"/>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30068" name="SMARTPenAnnotation117"/>
          <p:cNvSpPr>
            <a:spLocks/>
          </p:cNvSpPr>
          <p:nvPr/>
        </p:nvSpPr>
        <p:spPr bwMode="auto">
          <a:xfrm>
            <a:off x="8278813" y="1474788"/>
            <a:ext cx="107950" cy="165100"/>
          </a:xfrm>
          <a:custGeom>
            <a:avLst/>
            <a:gdLst>
              <a:gd name="T0" fmla="*/ 2147483647 w 68"/>
              <a:gd name="T1" fmla="*/ 2147483647 h 104"/>
              <a:gd name="T2" fmla="*/ 2147483647 w 68"/>
              <a:gd name="T3" fmla="*/ 2147483647 h 104"/>
              <a:gd name="T4" fmla="*/ 2147483647 w 68"/>
              <a:gd name="T5" fmla="*/ 2147483647 h 104"/>
              <a:gd name="T6" fmla="*/ 2147483647 w 68"/>
              <a:gd name="T7" fmla="*/ 2147483647 h 104"/>
              <a:gd name="T8" fmla="*/ 2147483647 w 68"/>
              <a:gd name="T9" fmla="*/ 2147483647 h 104"/>
              <a:gd name="T10" fmla="*/ 2147483647 w 68"/>
              <a:gd name="T11" fmla="*/ 2147483647 h 104"/>
              <a:gd name="T12" fmla="*/ 2147483647 w 68"/>
              <a:gd name="T13" fmla="*/ 2147483647 h 104"/>
              <a:gd name="T14" fmla="*/ 2147483647 w 68"/>
              <a:gd name="T15" fmla="*/ 2147483647 h 104"/>
              <a:gd name="T16" fmla="*/ 2147483647 w 68"/>
              <a:gd name="T17" fmla="*/ 2147483647 h 104"/>
              <a:gd name="T18" fmla="*/ 2147483647 w 68"/>
              <a:gd name="T19" fmla="*/ 2147483647 h 104"/>
              <a:gd name="T20" fmla="*/ 2147483647 w 68"/>
              <a:gd name="T21" fmla="*/ 2147483647 h 104"/>
              <a:gd name="T22" fmla="*/ 2147483647 w 68"/>
              <a:gd name="T23" fmla="*/ 2147483647 h 104"/>
              <a:gd name="T24" fmla="*/ 2147483647 w 68"/>
              <a:gd name="T25" fmla="*/ 2147483647 h 104"/>
              <a:gd name="T26" fmla="*/ 2147483647 w 68"/>
              <a:gd name="T27" fmla="*/ 2147483647 h 104"/>
              <a:gd name="T28" fmla="*/ 2147483647 w 68"/>
              <a:gd name="T29" fmla="*/ 2147483647 h 104"/>
              <a:gd name="T30" fmla="*/ 2147483647 w 68"/>
              <a:gd name="T31" fmla="*/ 2147483647 h 104"/>
              <a:gd name="T32" fmla="*/ 2147483647 w 68"/>
              <a:gd name="T33" fmla="*/ 2147483647 h 104"/>
              <a:gd name="T34" fmla="*/ 2147483647 w 68"/>
              <a:gd name="T35" fmla="*/ 2147483647 h 104"/>
              <a:gd name="T36" fmla="*/ 2147483647 w 68"/>
              <a:gd name="T37" fmla="*/ 2147483647 h 104"/>
              <a:gd name="T38" fmla="*/ 2147483647 w 68"/>
              <a:gd name="T39" fmla="*/ 2147483647 h 104"/>
              <a:gd name="T40" fmla="*/ 2147483647 w 68"/>
              <a:gd name="T41" fmla="*/ 2147483647 h 104"/>
              <a:gd name="T42" fmla="*/ 2147483647 w 68"/>
              <a:gd name="T43" fmla="*/ 2147483647 h 104"/>
              <a:gd name="T44" fmla="*/ 2147483647 w 68"/>
              <a:gd name="T45" fmla="*/ 2147483647 h 104"/>
              <a:gd name="T46" fmla="*/ 2147483647 w 68"/>
              <a:gd name="T47" fmla="*/ 2147483647 h 104"/>
              <a:gd name="T48" fmla="*/ 2147483647 w 68"/>
              <a:gd name="T49" fmla="*/ 2147483647 h 104"/>
              <a:gd name="T50" fmla="*/ 2147483647 w 68"/>
              <a:gd name="T51" fmla="*/ 2147483647 h 104"/>
              <a:gd name="T52" fmla="*/ 2147483647 w 68"/>
              <a:gd name="T53" fmla="*/ 2147483647 h 104"/>
              <a:gd name="T54" fmla="*/ 2147483647 w 68"/>
              <a:gd name="T55" fmla="*/ 2147483647 h 104"/>
              <a:gd name="T56" fmla="*/ 2147483647 w 68"/>
              <a:gd name="T57" fmla="*/ 2147483647 h 104"/>
              <a:gd name="T58" fmla="*/ 2147483647 w 68"/>
              <a:gd name="T59" fmla="*/ 0 h 104"/>
              <a:gd name="T60" fmla="*/ 2147483647 w 68"/>
              <a:gd name="T61" fmla="*/ 0 h 104"/>
              <a:gd name="T62" fmla="*/ 2147483647 w 68"/>
              <a:gd name="T63" fmla="*/ 2147483647 h 104"/>
              <a:gd name="T64" fmla="*/ 2147483647 w 68"/>
              <a:gd name="T65" fmla="*/ 2147483647 h 104"/>
              <a:gd name="T66" fmla="*/ 2147483647 w 68"/>
              <a:gd name="T67" fmla="*/ 2147483647 h 104"/>
              <a:gd name="T68" fmla="*/ 2147483647 w 68"/>
              <a:gd name="T69" fmla="*/ 2147483647 h 104"/>
              <a:gd name="T70" fmla="*/ 2147483647 w 68"/>
              <a:gd name="T71" fmla="*/ 2147483647 h 104"/>
              <a:gd name="T72" fmla="*/ 2147483647 w 68"/>
              <a:gd name="T73" fmla="*/ 2147483647 h 104"/>
              <a:gd name="T74" fmla="*/ 2147483647 w 68"/>
              <a:gd name="T75" fmla="*/ 2147483647 h 104"/>
              <a:gd name="T76" fmla="*/ 2147483647 w 68"/>
              <a:gd name="T77" fmla="*/ 2147483647 h 104"/>
              <a:gd name="T78" fmla="*/ 2147483647 w 68"/>
              <a:gd name="T79" fmla="*/ 2147483647 h 104"/>
              <a:gd name="T80" fmla="*/ 2147483647 w 68"/>
              <a:gd name="T81" fmla="*/ 2147483647 h 1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8" h="104">
                <a:moveTo>
                  <a:pt x="22" y="22"/>
                </a:moveTo>
                <a:lnTo>
                  <a:pt x="22" y="35"/>
                </a:lnTo>
                <a:lnTo>
                  <a:pt x="23" y="38"/>
                </a:lnTo>
                <a:lnTo>
                  <a:pt x="24" y="42"/>
                </a:lnTo>
                <a:lnTo>
                  <a:pt x="25" y="46"/>
                </a:lnTo>
                <a:lnTo>
                  <a:pt x="26" y="51"/>
                </a:lnTo>
                <a:lnTo>
                  <a:pt x="26" y="56"/>
                </a:lnTo>
                <a:lnTo>
                  <a:pt x="27" y="62"/>
                </a:lnTo>
                <a:lnTo>
                  <a:pt x="28" y="66"/>
                </a:lnTo>
                <a:lnTo>
                  <a:pt x="29" y="71"/>
                </a:lnTo>
                <a:lnTo>
                  <a:pt x="30" y="75"/>
                </a:lnTo>
                <a:lnTo>
                  <a:pt x="31" y="79"/>
                </a:lnTo>
                <a:lnTo>
                  <a:pt x="32" y="81"/>
                </a:lnTo>
                <a:lnTo>
                  <a:pt x="32" y="84"/>
                </a:lnTo>
                <a:lnTo>
                  <a:pt x="33" y="86"/>
                </a:lnTo>
                <a:lnTo>
                  <a:pt x="34" y="89"/>
                </a:lnTo>
                <a:lnTo>
                  <a:pt x="36" y="91"/>
                </a:lnTo>
                <a:lnTo>
                  <a:pt x="37" y="93"/>
                </a:lnTo>
                <a:lnTo>
                  <a:pt x="37" y="95"/>
                </a:lnTo>
                <a:lnTo>
                  <a:pt x="38" y="97"/>
                </a:lnTo>
                <a:lnTo>
                  <a:pt x="39" y="98"/>
                </a:lnTo>
                <a:lnTo>
                  <a:pt x="40" y="100"/>
                </a:lnTo>
                <a:lnTo>
                  <a:pt x="41" y="102"/>
                </a:lnTo>
                <a:lnTo>
                  <a:pt x="43" y="103"/>
                </a:lnTo>
                <a:lnTo>
                  <a:pt x="45" y="103"/>
                </a:lnTo>
                <a:lnTo>
                  <a:pt x="47" y="102"/>
                </a:lnTo>
                <a:lnTo>
                  <a:pt x="48" y="101"/>
                </a:lnTo>
                <a:lnTo>
                  <a:pt x="50" y="101"/>
                </a:lnTo>
                <a:lnTo>
                  <a:pt x="52" y="101"/>
                </a:lnTo>
                <a:lnTo>
                  <a:pt x="53" y="99"/>
                </a:lnTo>
                <a:lnTo>
                  <a:pt x="54" y="97"/>
                </a:lnTo>
                <a:lnTo>
                  <a:pt x="55" y="95"/>
                </a:lnTo>
                <a:lnTo>
                  <a:pt x="56" y="92"/>
                </a:lnTo>
                <a:lnTo>
                  <a:pt x="57" y="90"/>
                </a:lnTo>
                <a:lnTo>
                  <a:pt x="58" y="88"/>
                </a:lnTo>
                <a:lnTo>
                  <a:pt x="60" y="85"/>
                </a:lnTo>
                <a:lnTo>
                  <a:pt x="62" y="82"/>
                </a:lnTo>
                <a:lnTo>
                  <a:pt x="63" y="79"/>
                </a:lnTo>
                <a:lnTo>
                  <a:pt x="65" y="75"/>
                </a:lnTo>
                <a:lnTo>
                  <a:pt x="65" y="72"/>
                </a:lnTo>
                <a:lnTo>
                  <a:pt x="66" y="68"/>
                </a:lnTo>
                <a:lnTo>
                  <a:pt x="66" y="63"/>
                </a:lnTo>
                <a:lnTo>
                  <a:pt x="67" y="48"/>
                </a:lnTo>
                <a:lnTo>
                  <a:pt x="66" y="42"/>
                </a:lnTo>
                <a:lnTo>
                  <a:pt x="65" y="36"/>
                </a:lnTo>
                <a:lnTo>
                  <a:pt x="64" y="31"/>
                </a:lnTo>
                <a:lnTo>
                  <a:pt x="62" y="28"/>
                </a:lnTo>
                <a:lnTo>
                  <a:pt x="61" y="24"/>
                </a:lnTo>
                <a:lnTo>
                  <a:pt x="59" y="22"/>
                </a:lnTo>
                <a:lnTo>
                  <a:pt x="58" y="18"/>
                </a:lnTo>
                <a:lnTo>
                  <a:pt x="57" y="15"/>
                </a:lnTo>
                <a:lnTo>
                  <a:pt x="57" y="12"/>
                </a:lnTo>
                <a:lnTo>
                  <a:pt x="55" y="9"/>
                </a:lnTo>
                <a:lnTo>
                  <a:pt x="53" y="6"/>
                </a:lnTo>
                <a:lnTo>
                  <a:pt x="50" y="4"/>
                </a:lnTo>
                <a:lnTo>
                  <a:pt x="47" y="2"/>
                </a:lnTo>
                <a:lnTo>
                  <a:pt x="45" y="1"/>
                </a:lnTo>
                <a:lnTo>
                  <a:pt x="43" y="1"/>
                </a:lnTo>
                <a:lnTo>
                  <a:pt x="41" y="0"/>
                </a:lnTo>
                <a:lnTo>
                  <a:pt x="39" y="0"/>
                </a:lnTo>
                <a:lnTo>
                  <a:pt x="37" y="0"/>
                </a:lnTo>
                <a:lnTo>
                  <a:pt x="34" y="0"/>
                </a:lnTo>
                <a:lnTo>
                  <a:pt x="32" y="1"/>
                </a:lnTo>
                <a:lnTo>
                  <a:pt x="28" y="2"/>
                </a:lnTo>
                <a:lnTo>
                  <a:pt x="26" y="4"/>
                </a:lnTo>
                <a:lnTo>
                  <a:pt x="23" y="5"/>
                </a:lnTo>
                <a:lnTo>
                  <a:pt x="21" y="7"/>
                </a:lnTo>
                <a:lnTo>
                  <a:pt x="19" y="9"/>
                </a:lnTo>
                <a:lnTo>
                  <a:pt x="17" y="11"/>
                </a:lnTo>
                <a:lnTo>
                  <a:pt x="15" y="12"/>
                </a:lnTo>
                <a:lnTo>
                  <a:pt x="13" y="15"/>
                </a:lnTo>
                <a:lnTo>
                  <a:pt x="11" y="18"/>
                </a:lnTo>
                <a:lnTo>
                  <a:pt x="9" y="21"/>
                </a:lnTo>
                <a:lnTo>
                  <a:pt x="7" y="24"/>
                </a:lnTo>
                <a:lnTo>
                  <a:pt x="5" y="26"/>
                </a:lnTo>
                <a:lnTo>
                  <a:pt x="3" y="28"/>
                </a:lnTo>
                <a:lnTo>
                  <a:pt x="2" y="32"/>
                </a:lnTo>
                <a:lnTo>
                  <a:pt x="1" y="36"/>
                </a:lnTo>
                <a:lnTo>
                  <a:pt x="0" y="40"/>
                </a:lnTo>
                <a:lnTo>
                  <a:pt x="1" y="46"/>
                </a:lnTo>
                <a:lnTo>
                  <a:pt x="2" y="52"/>
                </a:lnTo>
                <a:lnTo>
                  <a:pt x="5" y="72"/>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30069" name="SMARTPenAnnotation118"/>
          <p:cNvSpPr>
            <a:spLocks/>
          </p:cNvSpPr>
          <p:nvPr/>
        </p:nvSpPr>
        <p:spPr bwMode="auto">
          <a:xfrm>
            <a:off x="8412163" y="1436688"/>
            <a:ext cx="171450" cy="87312"/>
          </a:xfrm>
          <a:custGeom>
            <a:avLst/>
            <a:gdLst>
              <a:gd name="T0" fmla="*/ 0 w 108"/>
              <a:gd name="T1" fmla="*/ 2147483647 h 55"/>
              <a:gd name="T2" fmla="*/ 2147483647 w 108"/>
              <a:gd name="T3" fmla="*/ 2147483647 h 55"/>
              <a:gd name="T4" fmla="*/ 2147483647 w 108"/>
              <a:gd name="T5" fmla="*/ 2147483647 h 55"/>
              <a:gd name="T6" fmla="*/ 2147483647 w 108"/>
              <a:gd name="T7" fmla="*/ 2147483647 h 55"/>
              <a:gd name="T8" fmla="*/ 2147483647 w 108"/>
              <a:gd name="T9" fmla="*/ 2147483647 h 55"/>
              <a:gd name="T10" fmla="*/ 2147483647 w 108"/>
              <a:gd name="T11" fmla="*/ 2147483647 h 55"/>
              <a:gd name="T12" fmla="*/ 2147483647 w 108"/>
              <a:gd name="T13" fmla="*/ 2147483647 h 55"/>
              <a:gd name="T14" fmla="*/ 2147483647 w 108"/>
              <a:gd name="T15" fmla="*/ 2147483647 h 55"/>
              <a:gd name="T16" fmla="*/ 2147483647 w 108"/>
              <a:gd name="T17" fmla="*/ 2147483647 h 55"/>
              <a:gd name="T18" fmla="*/ 2147483647 w 108"/>
              <a:gd name="T19" fmla="*/ 2147483647 h 55"/>
              <a:gd name="T20" fmla="*/ 2147483647 w 108"/>
              <a:gd name="T21" fmla="*/ 2147483647 h 55"/>
              <a:gd name="T22" fmla="*/ 2147483647 w 108"/>
              <a:gd name="T23" fmla="*/ 2147483647 h 55"/>
              <a:gd name="T24" fmla="*/ 2147483647 w 108"/>
              <a:gd name="T25" fmla="*/ 2147483647 h 55"/>
              <a:gd name="T26" fmla="*/ 2147483647 w 108"/>
              <a:gd name="T27" fmla="*/ 2147483647 h 55"/>
              <a:gd name="T28" fmla="*/ 2147483647 w 108"/>
              <a:gd name="T29" fmla="*/ 2147483647 h 55"/>
              <a:gd name="T30" fmla="*/ 2147483647 w 108"/>
              <a:gd name="T31" fmla="*/ 2147483647 h 55"/>
              <a:gd name="T32" fmla="*/ 2147483647 w 108"/>
              <a:gd name="T33" fmla="*/ 2147483647 h 55"/>
              <a:gd name="T34" fmla="*/ 2147483647 w 108"/>
              <a:gd name="T35" fmla="*/ 2147483647 h 55"/>
              <a:gd name="T36" fmla="*/ 2147483647 w 108"/>
              <a:gd name="T37" fmla="*/ 2147483647 h 55"/>
              <a:gd name="T38" fmla="*/ 2147483647 w 108"/>
              <a:gd name="T39" fmla="*/ 2147483647 h 55"/>
              <a:gd name="T40" fmla="*/ 2147483647 w 108"/>
              <a:gd name="T41" fmla="*/ 2147483647 h 55"/>
              <a:gd name="T42" fmla="*/ 2147483647 w 108"/>
              <a:gd name="T43" fmla="*/ 2147483647 h 55"/>
              <a:gd name="T44" fmla="*/ 2147483647 w 108"/>
              <a:gd name="T45" fmla="*/ 2147483647 h 55"/>
              <a:gd name="T46" fmla="*/ 2147483647 w 108"/>
              <a:gd name="T47" fmla="*/ 2147483647 h 55"/>
              <a:gd name="T48" fmla="*/ 2147483647 w 108"/>
              <a:gd name="T49" fmla="*/ 2147483647 h 55"/>
              <a:gd name="T50" fmla="*/ 2147483647 w 108"/>
              <a:gd name="T51" fmla="*/ 2147483647 h 55"/>
              <a:gd name="T52" fmla="*/ 2147483647 w 108"/>
              <a:gd name="T53" fmla="*/ 2147483647 h 55"/>
              <a:gd name="T54" fmla="*/ 2147483647 w 108"/>
              <a:gd name="T55" fmla="*/ 2147483647 h 55"/>
              <a:gd name="T56" fmla="*/ 2147483647 w 108"/>
              <a:gd name="T57" fmla="*/ 2147483647 h 55"/>
              <a:gd name="T58" fmla="*/ 2147483647 w 108"/>
              <a:gd name="T59" fmla="*/ 2147483647 h 55"/>
              <a:gd name="T60" fmla="*/ 2147483647 w 108"/>
              <a:gd name="T61" fmla="*/ 2147483647 h 55"/>
              <a:gd name="T62" fmla="*/ 2147483647 w 108"/>
              <a:gd name="T63" fmla="*/ 2147483647 h 55"/>
              <a:gd name="T64" fmla="*/ 2147483647 w 108"/>
              <a:gd name="T65" fmla="*/ 2147483647 h 55"/>
              <a:gd name="T66" fmla="*/ 2147483647 w 108"/>
              <a:gd name="T67" fmla="*/ 2147483647 h 55"/>
              <a:gd name="T68" fmla="*/ 2147483647 w 108"/>
              <a:gd name="T69" fmla="*/ 2147483647 h 55"/>
              <a:gd name="T70" fmla="*/ 2147483647 w 108"/>
              <a:gd name="T71" fmla="*/ 2147483647 h 55"/>
              <a:gd name="T72" fmla="*/ 2147483647 w 108"/>
              <a:gd name="T73" fmla="*/ 2147483647 h 55"/>
              <a:gd name="T74" fmla="*/ 2147483647 w 108"/>
              <a:gd name="T75" fmla="*/ 2147483647 h 55"/>
              <a:gd name="T76" fmla="*/ 2147483647 w 108"/>
              <a:gd name="T77" fmla="*/ 0 h 55"/>
              <a:gd name="T78" fmla="*/ 2147483647 w 108"/>
              <a:gd name="T79" fmla="*/ 0 h 55"/>
              <a:gd name="T80" fmla="*/ 2147483647 w 108"/>
              <a:gd name="T81" fmla="*/ 2147483647 h 55"/>
              <a:gd name="T82" fmla="*/ 2147483647 w 108"/>
              <a:gd name="T83" fmla="*/ 2147483647 h 55"/>
              <a:gd name="T84" fmla="*/ 2147483647 w 108"/>
              <a:gd name="T85" fmla="*/ 2147483647 h 55"/>
              <a:gd name="T86" fmla="*/ 2147483647 w 108"/>
              <a:gd name="T87" fmla="*/ 2147483647 h 55"/>
              <a:gd name="T88" fmla="*/ 2147483647 w 108"/>
              <a:gd name="T89" fmla="*/ 2147483647 h 55"/>
              <a:gd name="T90" fmla="*/ 2147483647 w 108"/>
              <a:gd name="T91" fmla="*/ 2147483647 h 55"/>
              <a:gd name="T92" fmla="*/ 2147483647 w 108"/>
              <a:gd name="T93" fmla="*/ 2147483647 h 55"/>
              <a:gd name="T94" fmla="*/ 2147483647 w 108"/>
              <a:gd name="T95" fmla="*/ 2147483647 h 55"/>
              <a:gd name="T96" fmla="*/ 2147483647 w 108"/>
              <a:gd name="T97" fmla="*/ 2147483647 h 55"/>
              <a:gd name="T98" fmla="*/ 2147483647 w 108"/>
              <a:gd name="T99" fmla="*/ 2147483647 h 55"/>
              <a:gd name="T100" fmla="*/ 2147483647 w 108"/>
              <a:gd name="T101" fmla="*/ 2147483647 h 55"/>
              <a:gd name="T102" fmla="*/ 2147483647 w 108"/>
              <a:gd name="T103" fmla="*/ 2147483647 h 55"/>
              <a:gd name="T104" fmla="*/ 2147483647 w 108"/>
              <a:gd name="T105" fmla="*/ 2147483647 h 55"/>
              <a:gd name="T106" fmla="*/ 2147483647 w 108"/>
              <a:gd name="T107" fmla="*/ 2147483647 h 55"/>
              <a:gd name="T108" fmla="*/ 2147483647 w 108"/>
              <a:gd name="T109" fmla="*/ 2147483647 h 55"/>
              <a:gd name="T110" fmla="*/ 2147483647 w 108"/>
              <a:gd name="T111" fmla="*/ 2147483647 h 55"/>
              <a:gd name="T112" fmla="*/ 2147483647 w 108"/>
              <a:gd name="T113" fmla="*/ 2147483647 h 55"/>
              <a:gd name="T114" fmla="*/ 2147483647 w 108"/>
              <a:gd name="T115" fmla="*/ 2147483647 h 55"/>
              <a:gd name="T116" fmla="*/ 2147483647 w 108"/>
              <a:gd name="T117" fmla="*/ 2147483647 h 55"/>
              <a:gd name="T118" fmla="*/ 2147483647 w 108"/>
              <a:gd name="T119" fmla="*/ 2147483647 h 55"/>
              <a:gd name="T120" fmla="*/ 2147483647 w 108"/>
              <a:gd name="T121" fmla="*/ 2147483647 h 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08" h="55">
                <a:moveTo>
                  <a:pt x="0" y="12"/>
                </a:moveTo>
                <a:lnTo>
                  <a:pt x="3" y="18"/>
                </a:lnTo>
                <a:lnTo>
                  <a:pt x="5" y="21"/>
                </a:lnTo>
                <a:lnTo>
                  <a:pt x="8" y="24"/>
                </a:lnTo>
                <a:lnTo>
                  <a:pt x="11" y="28"/>
                </a:lnTo>
                <a:lnTo>
                  <a:pt x="13" y="30"/>
                </a:lnTo>
                <a:lnTo>
                  <a:pt x="14" y="33"/>
                </a:lnTo>
                <a:lnTo>
                  <a:pt x="15" y="35"/>
                </a:lnTo>
                <a:lnTo>
                  <a:pt x="16" y="38"/>
                </a:lnTo>
                <a:lnTo>
                  <a:pt x="17" y="40"/>
                </a:lnTo>
                <a:lnTo>
                  <a:pt x="19" y="42"/>
                </a:lnTo>
                <a:lnTo>
                  <a:pt x="21" y="44"/>
                </a:lnTo>
                <a:lnTo>
                  <a:pt x="23" y="46"/>
                </a:lnTo>
                <a:lnTo>
                  <a:pt x="24" y="47"/>
                </a:lnTo>
                <a:lnTo>
                  <a:pt x="25" y="49"/>
                </a:lnTo>
                <a:lnTo>
                  <a:pt x="26" y="51"/>
                </a:lnTo>
                <a:lnTo>
                  <a:pt x="27" y="53"/>
                </a:lnTo>
                <a:lnTo>
                  <a:pt x="28" y="54"/>
                </a:lnTo>
                <a:lnTo>
                  <a:pt x="31" y="54"/>
                </a:lnTo>
                <a:lnTo>
                  <a:pt x="34" y="53"/>
                </a:lnTo>
                <a:lnTo>
                  <a:pt x="36" y="52"/>
                </a:lnTo>
                <a:lnTo>
                  <a:pt x="38" y="52"/>
                </a:lnTo>
                <a:lnTo>
                  <a:pt x="40" y="52"/>
                </a:lnTo>
                <a:lnTo>
                  <a:pt x="42" y="51"/>
                </a:lnTo>
                <a:lnTo>
                  <a:pt x="43" y="50"/>
                </a:lnTo>
                <a:lnTo>
                  <a:pt x="43" y="48"/>
                </a:lnTo>
                <a:lnTo>
                  <a:pt x="45" y="46"/>
                </a:lnTo>
                <a:lnTo>
                  <a:pt x="47" y="37"/>
                </a:lnTo>
                <a:lnTo>
                  <a:pt x="49" y="34"/>
                </a:lnTo>
                <a:lnTo>
                  <a:pt x="51" y="31"/>
                </a:lnTo>
                <a:lnTo>
                  <a:pt x="52" y="28"/>
                </a:lnTo>
                <a:lnTo>
                  <a:pt x="54" y="25"/>
                </a:lnTo>
                <a:lnTo>
                  <a:pt x="56" y="20"/>
                </a:lnTo>
                <a:lnTo>
                  <a:pt x="58" y="16"/>
                </a:lnTo>
                <a:lnTo>
                  <a:pt x="59" y="11"/>
                </a:lnTo>
                <a:lnTo>
                  <a:pt x="60" y="7"/>
                </a:lnTo>
                <a:lnTo>
                  <a:pt x="61" y="3"/>
                </a:lnTo>
                <a:lnTo>
                  <a:pt x="62" y="1"/>
                </a:lnTo>
                <a:lnTo>
                  <a:pt x="63" y="0"/>
                </a:lnTo>
                <a:lnTo>
                  <a:pt x="64" y="0"/>
                </a:lnTo>
                <a:lnTo>
                  <a:pt x="65" y="1"/>
                </a:lnTo>
                <a:lnTo>
                  <a:pt x="66" y="2"/>
                </a:lnTo>
                <a:lnTo>
                  <a:pt x="66" y="4"/>
                </a:lnTo>
                <a:lnTo>
                  <a:pt x="67" y="5"/>
                </a:lnTo>
                <a:lnTo>
                  <a:pt x="67" y="7"/>
                </a:lnTo>
                <a:lnTo>
                  <a:pt x="67" y="8"/>
                </a:lnTo>
                <a:lnTo>
                  <a:pt x="68" y="10"/>
                </a:lnTo>
                <a:lnTo>
                  <a:pt x="69" y="12"/>
                </a:lnTo>
                <a:lnTo>
                  <a:pt x="70" y="14"/>
                </a:lnTo>
                <a:lnTo>
                  <a:pt x="72" y="16"/>
                </a:lnTo>
                <a:lnTo>
                  <a:pt x="75" y="18"/>
                </a:lnTo>
                <a:lnTo>
                  <a:pt x="78" y="19"/>
                </a:lnTo>
                <a:lnTo>
                  <a:pt x="81" y="22"/>
                </a:lnTo>
                <a:lnTo>
                  <a:pt x="85" y="25"/>
                </a:lnTo>
                <a:lnTo>
                  <a:pt x="88" y="28"/>
                </a:lnTo>
                <a:lnTo>
                  <a:pt x="92" y="30"/>
                </a:lnTo>
                <a:lnTo>
                  <a:pt x="96" y="32"/>
                </a:lnTo>
                <a:lnTo>
                  <a:pt x="99" y="32"/>
                </a:lnTo>
                <a:lnTo>
                  <a:pt x="102" y="32"/>
                </a:lnTo>
                <a:lnTo>
                  <a:pt x="103" y="32"/>
                </a:lnTo>
                <a:lnTo>
                  <a:pt x="107" y="29"/>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30070" name="SMARTPenAnnotation119"/>
          <p:cNvSpPr>
            <a:spLocks/>
          </p:cNvSpPr>
          <p:nvPr/>
        </p:nvSpPr>
        <p:spPr bwMode="auto">
          <a:xfrm>
            <a:off x="8643938" y="1393825"/>
            <a:ext cx="38100" cy="117475"/>
          </a:xfrm>
          <a:custGeom>
            <a:avLst/>
            <a:gdLst>
              <a:gd name="T0" fmla="*/ 0 w 24"/>
              <a:gd name="T1" fmla="*/ 0 h 74"/>
              <a:gd name="T2" fmla="*/ 0 w 24"/>
              <a:gd name="T3" fmla="*/ 2147483647 h 74"/>
              <a:gd name="T4" fmla="*/ 2147483647 w 24"/>
              <a:gd name="T5" fmla="*/ 2147483647 h 74"/>
              <a:gd name="T6" fmla="*/ 2147483647 w 24"/>
              <a:gd name="T7" fmla="*/ 2147483647 h 74"/>
              <a:gd name="T8" fmla="*/ 2147483647 w 24"/>
              <a:gd name="T9" fmla="*/ 2147483647 h 74"/>
              <a:gd name="T10" fmla="*/ 2147483647 w 24"/>
              <a:gd name="T11" fmla="*/ 2147483647 h 74"/>
              <a:gd name="T12" fmla="*/ 2147483647 w 24"/>
              <a:gd name="T13" fmla="*/ 2147483647 h 74"/>
              <a:gd name="T14" fmla="*/ 2147483647 w 24"/>
              <a:gd name="T15" fmla="*/ 2147483647 h 74"/>
              <a:gd name="T16" fmla="*/ 2147483647 w 24"/>
              <a:gd name="T17" fmla="*/ 2147483647 h 74"/>
              <a:gd name="T18" fmla="*/ 2147483647 w 24"/>
              <a:gd name="T19" fmla="*/ 2147483647 h 74"/>
              <a:gd name="T20" fmla="*/ 2147483647 w 24"/>
              <a:gd name="T21" fmla="*/ 2147483647 h 74"/>
              <a:gd name="T22" fmla="*/ 2147483647 w 24"/>
              <a:gd name="T23" fmla="*/ 2147483647 h 74"/>
              <a:gd name="T24" fmla="*/ 2147483647 w 24"/>
              <a:gd name="T25" fmla="*/ 2147483647 h 74"/>
              <a:gd name="T26" fmla="*/ 2147483647 w 24"/>
              <a:gd name="T27" fmla="*/ 2147483647 h 74"/>
              <a:gd name="T28" fmla="*/ 2147483647 w 24"/>
              <a:gd name="T29" fmla="*/ 2147483647 h 74"/>
              <a:gd name="T30" fmla="*/ 2147483647 w 24"/>
              <a:gd name="T31" fmla="*/ 2147483647 h 74"/>
              <a:gd name="T32" fmla="*/ 2147483647 w 24"/>
              <a:gd name="T33" fmla="*/ 2147483647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74">
                <a:moveTo>
                  <a:pt x="0" y="0"/>
                </a:moveTo>
                <a:lnTo>
                  <a:pt x="0" y="8"/>
                </a:lnTo>
                <a:lnTo>
                  <a:pt x="1" y="12"/>
                </a:lnTo>
                <a:lnTo>
                  <a:pt x="2" y="15"/>
                </a:lnTo>
                <a:lnTo>
                  <a:pt x="3" y="17"/>
                </a:lnTo>
                <a:lnTo>
                  <a:pt x="4" y="20"/>
                </a:lnTo>
                <a:lnTo>
                  <a:pt x="4" y="23"/>
                </a:lnTo>
                <a:lnTo>
                  <a:pt x="5" y="26"/>
                </a:lnTo>
                <a:lnTo>
                  <a:pt x="6" y="29"/>
                </a:lnTo>
                <a:lnTo>
                  <a:pt x="7" y="32"/>
                </a:lnTo>
                <a:lnTo>
                  <a:pt x="8" y="34"/>
                </a:lnTo>
                <a:lnTo>
                  <a:pt x="9" y="37"/>
                </a:lnTo>
                <a:lnTo>
                  <a:pt x="10" y="40"/>
                </a:lnTo>
                <a:lnTo>
                  <a:pt x="10" y="43"/>
                </a:lnTo>
                <a:lnTo>
                  <a:pt x="11" y="46"/>
                </a:lnTo>
                <a:lnTo>
                  <a:pt x="13" y="49"/>
                </a:lnTo>
                <a:lnTo>
                  <a:pt x="23" y="73"/>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30071" name="SMARTPenAnnotation120"/>
          <p:cNvSpPr>
            <a:spLocks/>
          </p:cNvSpPr>
          <p:nvPr/>
        </p:nvSpPr>
        <p:spPr bwMode="auto">
          <a:xfrm>
            <a:off x="8562975" y="1312863"/>
            <a:ext cx="4763" cy="1587"/>
          </a:xfrm>
          <a:custGeom>
            <a:avLst/>
            <a:gdLst>
              <a:gd name="T0" fmla="*/ 0 w 3"/>
              <a:gd name="T1" fmla="*/ 0 h 1"/>
              <a:gd name="T2" fmla="*/ 2147483647 w 3"/>
              <a:gd name="T3" fmla="*/ 0 h 1"/>
              <a:gd name="T4" fmla="*/ 0 w 3"/>
              <a:gd name="T5" fmla="*/ 0 h 1"/>
              <a:gd name="T6" fmla="*/ 0 60000 65536"/>
              <a:gd name="T7" fmla="*/ 0 60000 65536"/>
              <a:gd name="T8" fmla="*/ 0 60000 65536"/>
            </a:gdLst>
            <a:ahLst/>
            <a:cxnLst>
              <a:cxn ang="T6">
                <a:pos x="T0" y="T1"/>
              </a:cxn>
              <a:cxn ang="T7">
                <a:pos x="T2" y="T3"/>
              </a:cxn>
              <a:cxn ang="T8">
                <a:pos x="T4" y="T5"/>
              </a:cxn>
            </a:cxnLst>
            <a:rect l="0" t="0" r="r" b="b"/>
            <a:pathLst>
              <a:path w="3" h="1">
                <a:moveTo>
                  <a:pt x="0" y="0"/>
                </a:moveTo>
                <a:lnTo>
                  <a:pt x="2" y="0"/>
                </a:lnTo>
                <a:lnTo>
                  <a:pt x="0" y="0"/>
                </a:lnTo>
                <a:close/>
              </a:path>
            </a:pathLst>
          </a:custGeom>
          <a:noFill/>
          <a:ln w="38100" cap="flat">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30072" name="SMARTPenAnnotation121"/>
          <p:cNvSpPr>
            <a:spLocks/>
          </p:cNvSpPr>
          <p:nvPr/>
        </p:nvSpPr>
        <p:spPr bwMode="auto">
          <a:xfrm>
            <a:off x="8688388" y="1346200"/>
            <a:ext cx="180975" cy="101600"/>
          </a:xfrm>
          <a:custGeom>
            <a:avLst/>
            <a:gdLst>
              <a:gd name="T0" fmla="*/ 0 w 114"/>
              <a:gd name="T1" fmla="*/ 2147483647 h 64"/>
              <a:gd name="T2" fmla="*/ 2147483647 w 114"/>
              <a:gd name="T3" fmla="*/ 2147483647 h 64"/>
              <a:gd name="T4" fmla="*/ 2147483647 w 114"/>
              <a:gd name="T5" fmla="*/ 2147483647 h 64"/>
              <a:gd name="T6" fmla="*/ 2147483647 w 114"/>
              <a:gd name="T7" fmla="*/ 2147483647 h 64"/>
              <a:gd name="T8" fmla="*/ 2147483647 w 114"/>
              <a:gd name="T9" fmla="*/ 2147483647 h 64"/>
              <a:gd name="T10" fmla="*/ 2147483647 w 114"/>
              <a:gd name="T11" fmla="*/ 2147483647 h 64"/>
              <a:gd name="T12" fmla="*/ 2147483647 w 114"/>
              <a:gd name="T13" fmla="*/ 2147483647 h 64"/>
              <a:gd name="T14" fmla="*/ 2147483647 w 114"/>
              <a:gd name="T15" fmla="*/ 2147483647 h 64"/>
              <a:gd name="T16" fmla="*/ 2147483647 w 114"/>
              <a:gd name="T17" fmla="*/ 2147483647 h 64"/>
              <a:gd name="T18" fmla="*/ 2147483647 w 114"/>
              <a:gd name="T19" fmla="*/ 2147483647 h 64"/>
              <a:gd name="T20" fmla="*/ 2147483647 w 114"/>
              <a:gd name="T21" fmla="*/ 2147483647 h 64"/>
              <a:gd name="T22" fmla="*/ 2147483647 w 114"/>
              <a:gd name="T23" fmla="*/ 2147483647 h 64"/>
              <a:gd name="T24" fmla="*/ 2147483647 w 114"/>
              <a:gd name="T25" fmla="*/ 2147483647 h 64"/>
              <a:gd name="T26" fmla="*/ 2147483647 w 114"/>
              <a:gd name="T27" fmla="*/ 2147483647 h 64"/>
              <a:gd name="T28" fmla="*/ 2147483647 w 114"/>
              <a:gd name="T29" fmla="*/ 2147483647 h 64"/>
              <a:gd name="T30" fmla="*/ 2147483647 w 114"/>
              <a:gd name="T31" fmla="*/ 2147483647 h 64"/>
              <a:gd name="T32" fmla="*/ 2147483647 w 114"/>
              <a:gd name="T33" fmla="*/ 2147483647 h 64"/>
              <a:gd name="T34" fmla="*/ 2147483647 w 114"/>
              <a:gd name="T35" fmla="*/ 2147483647 h 64"/>
              <a:gd name="T36" fmla="*/ 2147483647 w 114"/>
              <a:gd name="T37" fmla="*/ 2147483647 h 64"/>
              <a:gd name="T38" fmla="*/ 2147483647 w 114"/>
              <a:gd name="T39" fmla="*/ 2147483647 h 64"/>
              <a:gd name="T40" fmla="*/ 2147483647 w 114"/>
              <a:gd name="T41" fmla="*/ 2147483647 h 64"/>
              <a:gd name="T42" fmla="*/ 2147483647 w 114"/>
              <a:gd name="T43" fmla="*/ 2147483647 h 64"/>
              <a:gd name="T44" fmla="*/ 2147483647 w 114"/>
              <a:gd name="T45" fmla="*/ 2147483647 h 64"/>
              <a:gd name="T46" fmla="*/ 2147483647 w 114"/>
              <a:gd name="T47" fmla="*/ 2147483647 h 64"/>
              <a:gd name="T48" fmla="*/ 2147483647 w 114"/>
              <a:gd name="T49" fmla="*/ 2147483647 h 64"/>
              <a:gd name="T50" fmla="*/ 2147483647 w 114"/>
              <a:gd name="T51" fmla="*/ 2147483647 h 64"/>
              <a:gd name="T52" fmla="*/ 2147483647 w 114"/>
              <a:gd name="T53" fmla="*/ 2147483647 h 64"/>
              <a:gd name="T54" fmla="*/ 2147483647 w 114"/>
              <a:gd name="T55" fmla="*/ 2147483647 h 64"/>
              <a:gd name="T56" fmla="*/ 2147483647 w 114"/>
              <a:gd name="T57" fmla="*/ 2147483647 h 64"/>
              <a:gd name="T58" fmla="*/ 2147483647 w 114"/>
              <a:gd name="T59" fmla="*/ 2147483647 h 64"/>
              <a:gd name="T60" fmla="*/ 2147483647 w 114"/>
              <a:gd name="T61" fmla="*/ 2147483647 h 64"/>
              <a:gd name="T62" fmla="*/ 2147483647 w 114"/>
              <a:gd name="T63" fmla="*/ 2147483647 h 64"/>
              <a:gd name="T64" fmla="*/ 2147483647 w 114"/>
              <a:gd name="T65" fmla="*/ 2147483647 h 64"/>
              <a:gd name="T66" fmla="*/ 2147483647 w 114"/>
              <a:gd name="T67" fmla="*/ 2147483647 h 64"/>
              <a:gd name="T68" fmla="*/ 2147483647 w 114"/>
              <a:gd name="T69" fmla="*/ 2147483647 h 64"/>
              <a:gd name="T70" fmla="*/ 2147483647 w 114"/>
              <a:gd name="T71" fmla="*/ 2147483647 h 64"/>
              <a:gd name="T72" fmla="*/ 2147483647 w 114"/>
              <a:gd name="T73" fmla="*/ 2147483647 h 64"/>
              <a:gd name="T74" fmla="*/ 2147483647 w 114"/>
              <a:gd name="T75" fmla="*/ 2147483647 h 64"/>
              <a:gd name="T76" fmla="*/ 2147483647 w 114"/>
              <a:gd name="T77" fmla="*/ 2147483647 h 64"/>
              <a:gd name="T78" fmla="*/ 2147483647 w 114"/>
              <a:gd name="T79" fmla="*/ 2147483647 h 64"/>
              <a:gd name="T80" fmla="*/ 2147483647 w 114"/>
              <a:gd name="T81" fmla="*/ 2147483647 h 64"/>
              <a:gd name="T82" fmla="*/ 2147483647 w 114"/>
              <a:gd name="T83" fmla="*/ 0 h 64"/>
              <a:gd name="T84" fmla="*/ 2147483647 w 114"/>
              <a:gd name="T85" fmla="*/ 0 h 64"/>
              <a:gd name="T86" fmla="*/ 2147483647 w 114"/>
              <a:gd name="T87" fmla="*/ 2147483647 h 64"/>
              <a:gd name="T88" fmla="*/ 2147483647 w 114"/>
              <a:gd name="T89" fmla="*/ 2147483647 h 64"/>
              <a:gd name="T90" fmla="*/ 2147483647 w 114"/>
              <a:gd name="T91" fmla="*/ 2147483647 h 64"/>
              <a:gd name="T92" fmla="*/ 2147483647 w 114"/>
              <a:gd name="T93" fmla="*/ 2147483647 h 64"/>
              <a:gd name="T94" fmla="*/ 2147483647 w 114"/>
              <a:gd name="T95" fmla="*/ 2147483647 h 64"/>
              <a:gd name="T96" fmla="*/ 2147483647 w 114"/>
              <a:gd name="T97" fmla="*/ 2147483647 h 64"/>
              <a:gd name="T98" fmla="*/ 2147483647 w 114"/>
              <a:gd name="T99" fmla="*/ 2147483647 h 64"/>
              <a:gd name="T100" fmla="*/ 2147483647 w 114"/>
              <a:gd name="T101" fmla="*/ 2147483647 h 64"/>
              <a:gd name="T102" fmla="*/ 2147483647 w 114"/>
              <a:gd name="T103" fmla="*/ 2147483647 h 6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4" h="64">
                <a:moveTo>
                  <a:pt x="0" y="7"/>
                </a:moveTo>
                <a:lnTo>
                  <a:pt x="3" y="13"/>
                </a:lnTo>
                <a:lnTo>
                  <a:pt x="5" y="16"/>
                </a:lnTo>
                <a:lnTo>
                  <a:pt x="8" y="19"/>
                </a:lnTo>
                <a:lnTo>
                  <a:pt x="11" y="23"/>
                </a:lnTo>
                <a:lnTo>
                  <a:pt x="13" y="26"/>
                </a:lnTo>
                <a:lnTo>
                  <a:pt x="14" y="28"/>
                </a:lnTo>
                <a:lnTo>
                  <a:pt x="15" y="30"/>
                </a:lnTo>
                <a:lnTo>
                  <a:pt x="17" y="33"/>
                </a:lnTo>
                <a:lnTo>
                  <a:pt x="20" y="36"/>
                </a:lnTo>
                <a:lnTo>
                  <a:pt x="22" y="40"/>
                </a:lnTo>
                <a:lnTo>
                  <a:pt x="27" y="45"/>
                </a:lnTo>
                <a:lnTo>
                  <a:pt x="32" y="50"/>
                </a:lnTo>
                <a:lnTo>
                  <a:pt x="36" y="54"/>
                </a:lnTo>
                <a:lnTo>
                  <a:pt x="38" y="55"/>
                </a:lnTo>
                <a:lnTo>
                  <a:pt x="39" y="56"/>
                </a:lnTo>
                <a:lnTo>
                  <a:pt x="41" y="56"/>
                </a:lnTo>
                <a:lnTo>
                  <a:pt x="43" y="56"/>
                </a:lnTo>
                <a:lnTo>
                  <a:pt x="43" y="55"/>
                </a:lnTo>
                <a:lnTo>
                  <a:pt x="44" y="54"/>
                </a:lnTo>
                <a:lnTo>
                  <a:pt x="44" y="53"/>
                </a:lnTo>
                <a:lnTo>
                  <a:pt x="45" y="51"/>
                </a:lnTo>
                <a:lnTo>
                  <a:pt x="45" y="50"/>
                </a:lnTo>
                <a:lnTo>
                  <a:pt x="45" y="48"/>
                </a:lnTo>
                <a:lnTo>
                  <a:pt x="45" y="46"/>
                </a:lnTo>
                <a:lnTo>
                  <a:pt x="45" y="44"/>
                </a:lnTo>
                <a:lnTo>
                  <a:pt x="46" y="42"/>
                </a:lnTo>
                <a:lnTo>
                  <a:pt x="47" y="39"/>
                </a:lnTo>
                <a:lnTo>
                  <a:pt x="48" y="36"/>
                </a:lnTo>
                <a:lnTo>
                  <a:pt x="49" y="33"/>
                </a:lnTo>
                <a:lnTo>
                  <a:pt x="50" y="31"/>
                </a:lnTo>
                <a:lnTo>
                  <a:pt x="50" y="28"/>
                </a:lnTo>
                <a:lnTo>
                  <a:pt x="50" y="26"/>
                </a:lnTo>
                <a:lnTo>
                  <a:pt x="50" y="23"/>
                </a:lnTo>
                <a:lnTo>
                  <a:pt x="51" y="19"/>
                </a:lnTo>
                <a:lnTo>
                  <a:pt x="51" y="16"/>
                </a:lnTo>
                <a:lnTo>
                  <a:pt x="52" y="12"/>
                </a:lnTo>
                <a:lnTo>
                  <a:pt x="54" y="9"/>
                </a:lnTo>
                <a:lnTo>
                  <a:pt x="55" y="6"/>
                </a:lnTo>
                <a:lnTo>
                  <a:pt x="57" y="3"/>
                </a:lnTo>
                <a:lnTo>
                  <a:pt x="59" y="1"/>
                </a:lnTo>
                <a:lnTo>
                  <a:pt x="60" y="0"/>
                </a:lnTo>
                <a:lnTo>
                  <a:pt x="62" y="0"/>
                </a:lnTo>
                <a:lnTo>
                  <a:pt x="67" y="1"/>
                </a:lnTo>
                <a:lnTo>
                  <a:pt x="68" y="3"/>
                </a:lnTo>
                <a:lnTo>
                  <a:pt x="70" y="6"/>
                </a:lnTo>
                <a:lnTo>
                  <a:pt x="73" y="10"/>
                </a:lnTo>
                <a:lnTo>
                  <a:pt x="76" y="14"/>
                </a:lnTo>
                <a:lnTo>
                  <a:pt x="78" y="16"/>
                </a:lnTo>
                <a:lnTo>
                  <a:pt x="80" y="19"/>
                </a:lnTo>
                <a:lnTo>
                  <a:pt x="91" y="33"/>
                </a:lnTo>
                <a:lnTo>
                  <a:pt x="113" y="63"/>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30073" name="SMARTPenAnnotation122"/>
          <p:cNvSpPr>
            <a:spLocks/>
          </p:cNvSpPr>
          <p:nvPr/>
        </p:nvSpPr>
        <p:spPr bwMode="auto">
          <a:xfrm>
            <a:off x="8796338" y="1287463"/>
            <a:ext cx="169862" cy="374650"/>
          </a:xfrm>
          <a:custGeom>
            <a:avLst/>
            <a:gdLst>
              <a:gd name="T0" fmla="*/ 2147483647 w 107"/>
              <a:gd name="T1" fmla="*/ 2147483647 h 236"/>
              <a:gd name="T2" fmla="*/ 2147483647 w 107"/>
              <a:gd name="T3" fmla="*/ 2147483647 h 236"/>
              <a:gd name="T4" fmla="*/ 2147483647 w 107"/>
              <a:gd name="T5" fmla="*/ 2147483647 h 236"/>
              <a:gd name="T6" fmla="*/ 2147483647 w 107"/>
              <a:gd name="T7" fmla="*/ 0 h 236"/>
              <a:gd name="T8" fmla="*/ 2147483647 w 107"/>
              <a:gd name="T9" fmla="*/ 0 h 236"/>
              <a:gd name="T10" fmla="*/ 2147483647 w 107"/>
              <a:gd name="T11" fmla="*/ 0 h 236"/>
              <a:gd name="T12" fmla="*/ 2147483647 w 107"/>
              <a:gd name="T13" fmla="*/ 2147483647 h 236"/>
              <a:gd name="T14" fmla="*/ 2147483647 w 107"/>
              <a:gd name="T15" fmla="*/ 2147483647 h 236"/>
              <a:gd name="T16" fmla="*/ 2147483647 w 107"/>
              <a:gd name="T17" fmla="*/ 2147483647 h 236"/>
              <a:gd name="T18" fmla="*/ 2147483647 w 107"/>
              <a:gd name="T19" fmla="*/ 2147483647 h 236"/>
              <a:gd name="T20" fmla="*/ 2147483647 w 107"/>
              <a:gd name="T21" fmla="*/ 2147483647 h 236"/>
              <a:gd name="T22" fmla="*/ 2147483647 w 107"/>
              <a:gd name="T23" fmla="*/ 2147483647 h 236"/>
              <a:gd name="T24" fmla="*/ 2147483647 w 107"/>
              <a:gd name="T25" fmla="*/ 2147483647 h 236"/>
              <a:gd name="T26" fmla="*/ 2147483647 w 107"/>
              <a:gd name="T27" fmla="*/ 2147483647 h 236"/>
              <a:gd name="T28" fmla="*/ 2147483647 w 107"/>
              <a:gd name="T29" fmla="*/ 2147483647 h 236"/>
              <a:gd name="T30" fmla="*/ 2147483647 w 107"/>
              <a:gd name="T31" fmla="*/ 2147483647 h 236"/>
              <a:gd name="T32" fmla="*/ 2147483647 w 107"/>
              <a:gd name="T33" fmla="*/ 2147483647 h 236"/>
              <a:gd name="T34" fmla="*/ 2147483647 w 107"/>
              <a:gd name="T35" fmla="*/ 2147483647 h 236"/>
              <a:gd name="T36" fmla="*/ 2147483647 w 107"/>
              <a:gd name="T37" fmla="*/ 2147483647 h 236"/>
              <a:gd name="T38" fmla="*/ 2147483647 w 107"/>
              <a:gd name="T39" fmla="*/ 2147483647 h 236"/>
              <a:gd name="T40" fmla="*/ 2147483647 w 107"/>
              <a:gd name="T41" fmla="*/ 2147483647 h 236"/>
              <a:gd name="T42" fmla="*/ 2147483647 w 107"/>
              <a:gd name="T43" fmla="*/ 2147483647 h 236"/>
              <a:gd name="T44" fmla="*/ 2147483647 w 107"/>
              <a:gd name="T45" fmla="*/ 2147483647 h 236"/>
              <a:gd name="T46" fmla="*/ 2147483647 w 107"/>
              <a:gd name="T47" fmla="*/ 2147483647 h 236"/>
              <a:gd name="T48" fmla="*/ 2147483647 w 107"/>
              <a:gd name="T49" fmla="*/ 2147483647 h 236"/>
              <a:gd name="T50" fmla="*/ 2147483647 w 107"/>
              <a:gd name="T51" fmla="*/ 2147483647 h 236"/>
              <a:gd name="T52" fmla="*/ 2147483647 w 107"/>
              <a:gd name="T53" fmla="*/ 2147483647 h 236"/>
              <a:gd name="T54" fmla="*/ 2147483647 w 107"/>
              <a:gd name="T55" fmla="*/ 2147483647 h 236"/>
              <a:gd name="T56" fmla="*/ 2147483647 w 107"/>
              <a:gd name="T57" fmla="*/ 2147483647 h 236"/>
              <a:gd name="T58" fmla="*/ 2147483647 w 107"/>
              <a:gd name="T59" fmla="*/ 2147483647 h 236"/>
              <a:gd name="T60" fmla="*/ 2147483647 w 107"/>
              <a:gd name="T61" fmla="*/ 2147483647 h 236"/>
              <a:gd name="T62" fmla="*/ 2147483647 w 107"/>
              <a:gd name="T63" fmla="*/ 2147483647 h 236"/>
              <a:gd name="T64" fmla="*/ 2147483647 w 107"/>
              <a:gd name="T65" fmla="*/ 2147483647 h 236"/>
              <a:gd name="T66" fmla="*/ 2147483647 w 107"/>
              <a:gd name="T67" fmla="*/ 2147483647 h 236"/>
              <a:gd name="T68" fmla="*/ 2147483647 w 107"/>
              <a:gd name="T69" fmla="*/ 2147483647 h 236"/>
              <a:gd name="T70" fmla="*/ 2147483647 w 107"/>
              <a:gd name="T71" fmla="*/ 2147483647 h 236"/>
              <a:gd name="T72" fmla="*/ 2147483647 w 107"/>
              <a:gd name="T73" fmla="*/ 2147483647 h 236"/>
              <a:gd name="T74" fmla="*/ 2147483647 w 107"/>
              <a:gd name="T75" fmla="*/ 2147483647 h 236"/>
              <a:gd name="T76" fmla="*/ 2147483647 w 107"/>
              <a:gd name="T77" fmla="*/ 2147483647 h 236"/>
              <a:gd name="T78" fmla="*/ 2147483647 w 107"/>
              <a:gd name="T79" fmla="*/ 2147483647 h 236"/>
              <a:gd name="T80" fmla="*/ 2147483647 w 107"/>
              <a:gd name="T81" fmla="*/ 2147483647 h 236"/>
              <a:gd name="T82" fmla="*/ 2147483647 w 107"/>
              <a:gd name="T83" fmla="*/ 2147483647 h 236"/>
              <a:gd name="T84" fmla="*/ 2147483647 w 107"/>
              <a:gd name="T85" fmla="*/ 2147483647 h 236"/>
              <a:gd name="T86" fmla="*/ 2147483647 w 107"/>
              <a:gd name="T87" fmla="*/ 2147483647 h 236"/>
              <a:gd name="T88" fmla="*/ 2147483647 w 107"/>
              <a:gd name="T89" fmla="*/ 2147483647 h 236"/>
              <a:gd name="T90" fmla="*/ 2147483647 w 107"/>
              <a:gd name="T91" fmla="*/ 2147483647 h 236"/>
              <a:gd name="T92" fmla="*/ 2147483647 w 107"/>
              <a:gd name="T93" fmla="*/ 2147483647 h 236"/>
              <a:gd name="T94" fmla="*/ 2147483647 w 107"/>
              <a:gd name="T95" fmla="*/ 2147483647 h 236"/>
              <a:gd name="T96" fmla="*/ 2147483647 w 107"/>
              <a:gd name="T97" fmla="*/ 2147483647 h 236"/>
              <a:gd name="T98" fmla="*/ 2147483647 w 107"/>
              <a:gd name="T99" fmla="*/ 2147483647 h 236"/>
              <a:gd name="T100" fmla="*/ 2147483647 w 107"/>
              <a:gd name="T101" fmla="*/ 2147483647 h 236"/>
              <a:gd name="T102" fmla="*/ 2147483647 w 107"/>
              <a:gd name="T103" fmla="*/ 2147483647 h 236"/>
              <a:gd name="T104" fmla="*/ 2147483647 w 107"/>
              <a:gd name="T105" fmla="*/ 2147483647 h 236"/>
              <a:gd name="T106" fmla="*/ 2147483647 w 107"/>
              <a:gd name="T107" fmla="*/ 2147483647 h 236"/>
              <a:gd name="T108" fmla="*/ 2147483647 w 107"/>
              <a:gd name="T109" fmla="*/ 2147483647 h 236"/>
              <a:gd name="T110" fmla="*/ 2147483647 w 107"/>
              <a:gd name="T111" fmla="*/ 2147483647 h 236"/>
              <a:gd name="T112" fmla="*/ 2147483647 w 107"/>
              <a:gd name="T113" fmla="*/ 2147483647 h 236"/>
              <a:gd name="T114" fmla="*/ 2147483647 w 107"/>
              <a:gd name="T115" fmla="*/ 2147483647 h 236"/>
              <a:gd name="T116" fmla="*/ 2147483647 w 107"/>
              <a:gd name="T117" fmla="*/ 2147483647 h 236"/>
              <a:gd name="T118" fmla="*/ 2147483647 w 107"/>
              <a:gd name="T119" fmla="*/ 2147483647 h 236"/>
              <a:gd name="T120" fmla="*/ 2147483647 w 107"/>
              <a:gd name="T121" fmla="*/ 2147483647 h 236"/>
              <a:gd name="T122" fmla="*/ 0 w 107"/>
              <a:gd name="T123" fmla="*/ 2147483647 h 2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07" h="236">
                <a:moveTo>
                  <a:pt x="50" y="5"/>
                </a:moveTo>
                <a:lnTo>
                  <a:pt x="47" y="2"/>
                </a:lnTo>
                <a:lnTo>
                  <a:pt x="46" y="1"/>
                </a:lnTo>
                <a:lnTo>
                  <a:pt x="44" y="0"/>
                </a:lnTo>
                <a:lnTo>
                  <a:pt x="42" y="0"/>
                </a:lnTo>
                <a:lnTo>
                  <a:pt x="41" y="0"/>
                </a:lnTo>
                <a:lnTo>
                  <a:pt x="39" y="1"/>
                </a:lnTo>
                <a:lnTo>
                  <a:pt x="37" y="2"/>
                </a:lnTo>
                <a:lnTo>
                  <a:pt x="36" y="4"/>
                </a:lnTo>
                <a:lnTo>
                  <a:pt x="35" y="5"/>
                </a:lnTo>
                <a:lnTo>
                  <a:pt x="34" y="7"/>
                </a:lnTo>
                <a:lnTo>
                  <a:pt x="32" y="10"/>
                </a:lnTo>
                <a:lnTo>
                  <a:pt x="29" y="15"/>
                </a:lnTo>
                <a:lnTo>
                  <a:pt x="27" y="18"/>
                </a:lnTo>
                <a:lnTo>
                  <a:pt x="24" y="24"/>
                </a:lnTo>
                <a:lnTo>
                  <a:pt x="23" y="28"/>
                </a:lnTo>
                <a:lnTo>
                  <a:pt x="23" y="30"/>
                </a:lnTo>
                <a:lnTo>
                  <a:pt x="24" y="32"/>
                </a:lnTo>
                <a:lnTo>
                  <a:pt x="27" y="37"/>
                </a:lnTo>
                <a:lnTo>
                  <a:pt x="29" y="40"/>
                </a:lnTo>
                <a:lnTo>
                  <a:pt x="33" y="43"/>
                </a:lnTo>
                <a:lnTo>
                  <a:pt x="35" y="44"/>
                </a:lnTo>
                <a:lnTo>
                  <a:pt x="38" y="45"/>
                </a:lnTo>
                <a:lnTo>
                  <a:pt x="42" y="47"/>
                </a:lnTo>
                <a:lnTo>
                  <a:pt x="46" y="48"/>
                </a:lnTo>
                <a:lnTo>
                  <a:pt x="50" y="48"/>
                </a:lnTo>
                <a:lnTo>
                  <a:pt x="54" y="49"/>
                </a:lnTo>
                <a:lnTo>
                  <a:pt x="58" y="50"/>
                </a:lnTo>
                <a:lnTo>
                  <a:pt x="63" y="51"/>
                </a:lnTo>
                <a:lnTo>
                  <a:pt x="68" y="52"/>
                </a:lnTo>
                <a:lnTo>
                  <a:pt x="73" y="54"/>
                </a:lnTo>
                <a:lnTo>
                  <a:pt x="77" y="56"/>
                </a:lnTo>
                <a:lnTo>
                  <a:pt x="81" y="57"/>
                </a:lnTo>
                <a:lnTo>
                  <a:pt x="85" y="59"/>
                </a:lnTo>
                <a:lnTo>
                  <a:pt x="88" y="61"/>
                </a:lnTo>
                <a:lnTo>
                  <a:pt x="90" y="63"/>
                </a:lnTo>
                <a:lnTo>
                  <a:pt x="92" y="65"/>
                </a:lnTo>
                <a:lnTo>
                  <a:pt x="95" y="68"/>
                </a:lnTo>
                <a:lnTo>
                  <a:pt x="97" y="71"/>
                </a:lnTo>
                <a:lnTo>
                  <a:pt x="99" y="75"/>
                </a:lnTo>
                <a:lnTo>
                  <a:pt x="101" y="78"/>
                </a:lnTo>
                <a:lnTo>
                  <a:pt x="103" y="82"/>
                </a:lnTo>
                <a:lnTo>
                  <a:pt x="104" y="88"/>
                </a:lnTo>
                <a:lnTo>
                  <a:pt x="105" y="96"/>
                </a:lnTo>
                <a:lnTo>
                  <a:pt x="105" y="105"/>
                </a:lnTo>
                <a:lnTo>
                  <a:pt x="106" y="120"/>
                </a:lnTo>
                <a:lnTo>
                  <a:pt x="106" y="126"/>
                </a:lnTo>
                <a:lnTo>
                  <a:pt x="105" y="133"/>
                </a:lnTo>
                <a:lnTo>
                  <a:pt x="103" y="140"/>
                </a:lnTo>
                <a:lnTo>
                  <a:pt x="100" y="148"/>
                </a:lnTo>
                <a:lnTo>
                  <a:pt x="97" y="154"/>
                </a:lnTo>
                <a:lnTo>
                  <a:pt x="94" y="159"/>
                </a:lnTo>
                <a:lnTo>
                  <a:pt x="87" y="169"/>
                </a:lnTo>
                <a:lnTo>
                  <a:pt x="80" y="179"/>
                </a:lnTo>
                <a:lnTo>
                  <a:pt x="76" y="184"/>
                </a:lnTo>
                <a:lnTo>
                  <a:pt x="71" y="189"/>
                </a:lnTo>
                <a:lnTo>
                  <a:pt x="66" y="193"/>
                </a:lnTo>
                <a:lnTo>
                  <a:pt x="58" y="199"/>
                </a:lnTo>
                <a:lnTo>
                  <a:pt x="35" y="214"/>
                </a:lnTo>
                <a:lnTo>
                  <a:pt x="26" y="220"/>
                </a:lnTo>
                <a:lnTo>
                  <a:pt x="18" y="224"/>
                </a:lnTo>
                <a:lnTo>
                  <a:pt x="0" y="235"/>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Tree>
    <p:extLst>
      <p:ext uri="{BB962C8B-B14F-4D97-AF65-F5344CB8AC3E}">
        <p14:creationId xmlns:p14="http://schemas.microsoft.com/office/powerpoint/2010/main" val="5320020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eaLnBrk="1" hangingPunct="1"/>
            <a:endParaRPr lang="en-US" altLang="en-US" smtClean="0"/>
          </a:p>
        </p:txBody>
      </p:sp>
      <p:sp>
        <p:nvSpPr>
          <p:cNvPr id="112643" name="Rectangle 3"/>
          <p:cNvSpPr>
            <a:spLocks noGrp="1" noChangeArrowheads="1"/>
          </p:cNvSpPr>
          <p:nvPr>
            <p:ph type="body" idx="1"/>
          </p:nvPr>
        </p:nvSpPr>
        <p:spPr/>
        <p:txBody>
          <a:bodyPr/>
          <a:lstStyle/>
          <a:p>
            <a:pPr eaLnBrk="1" hangingPunct="1"/>
            <a:endParaRPr lang="en-US" altLang="en-US" smtClean="0"/>
          </a:p>
        </p:txBody>
      </p:sp>
      <p:pic>
        <p:nvPicPr>
          <p:cNvPr id="1126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5" name="Text Box 5"/>
          <p:cNvSpPr txBox="1">
            <a:spLocks noChangeArrowheads="1"/>
          </p:cNvSpPr>
          <p:nvPr/>
        </p:nvSpPr>
        <p:spPr bwMode="auto">
          <a:xfrm>
            <a:off x="228600" y="304800"/>
            <a:ext cx="3733800" cy="338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1800" b="1">
                <a:solidFill>
                  <a:srgbClr val="FFFFFF"/>
                </a:solidFill>
                <a:cs typeface="Arial" charset="0"/>
              </a:rPr>
              <a:t>At Forres, Banquo suspects Macbeth of murdering King Duncan.  However, he won’t be saying anything about it, because in the long run, Macbeth benefited Banquo’s children.  The Witches predicted Banquo’s children would some day be kings of Scotland…so what Macbeth did probably will help to make that prophecy come true.</a:t>
            </a:r>
          </a:p>
        </p:txBody>
      </p:sp>
      <p:sp>
        <p:nvSpPr>
          <p:cNvPr id="112646" name="SMARTPenAnnotation60"/>
          <p:cNvSpPr>
            <a:spLocks/>
          </p:cNvSpPr>
          <p:nvPr/>
        </p:nvSpPr>
        <p:spPr bwMode="auto">
          <a:xfrm>
            <a:off x="1455738" y="588963"/>
            <a:ext cx="2001837" cy="100012"/>
          </a:xfrm>
          <a:custGeom>
            <a:avLst/>
            <a:gdLst>
              <a:gd name="T0" fmla="*/ 2147483647 w 1261"/>
              <a:gd name="T1" fmla="*/ 2147483647 h 63"/>
              <a:gd name="T2" fmla="*/ 2147483647 w 1261"/>
              <a:gd name="T3" fmla="*/ 2147483647 h 63"/>
              <a:gd name="T4" fmla="*/ 2147483647 w 1261"/>
              <a:gd name="T5" fmla="*/ 2147483647 h 63"/>
              <a:gd name="T6" fmla="*/ 2147483647 w 1261"/>
              <a:gd name="T7" fmla="*/ 2147483647 h 63"/>
              <a:gd name="T8" fmla="*/ 2147483647 w 1261"/>
              <a:gd name="T9" fmla="*/ 2147483647 h 63"/>
              <a:gd name="T10" fmla="*/ 2147483647 w 1261"/>
              <a:gd name="T11" fmla="*/ 2147483647 h 63"/>
              <a:gd name="T12" fmla="*/ 2147483647 w 1261"/>
              <a:gd name="T13" fmla="*/ 2147483647 h 63"/>
              <a:gd name="T14" fmla="*/ 2147483647 w 1261"/>
              <a:gd name="T15" fmla="*/ 2147483647 h 63"/>
              <a:gd name="T16" fmla="*/ 2147483647 w 1261"/>
              <a:gd name="T17" fmla="*/ 2147483647 h 63"/>
              <a:gd name="T18" fmla="*/ 2147483647 w 1261"/>
              <a:gd name="T19" fmla="*/ 2147483647 h 63"/>
              <a:gd name="T20" fmla="*/ 2147483647 w 1261"/>
              <a:gd name="T21" fmla="*/ 2147483647 h 63"/>
              <a:gd name="T22" fmla="*/ 2147483647 w 1261"/>
              <a:gd name="T23" fmla="*/ 2147483647 h 63"/>
              <a:gd name="T24" fmla="*/ 2147483647 w 1261"/>
              <a:gd name="T25" fmla="*/ 2147483647 h 63"/>
              <a:gd name="T26" fmla="*/ 2147483647 w 1261"/>
              <a:gd name="T27" fmla="*/ 2147483647 h 63"/>
              <a:gd name="T28" fmla="*/ 2147483647 w 1261"/>
              <a:gd name="T29" fmla="*/ 2147483647 h 63"/>
              <a:gd name="T30" fmla="*/ 2147483647 w 1261"/>
              <a:gd name="T31" fmla="*/ 2147483647 h 63"/>
              <a:gd name="T32" fmla="*/ 2147483647 w 1261"/>
              <a:gd name="T33" fmla="*/ 2147483647 h 63"/>
              <a:gd name="T34" fmla="*/ 2147483647 w 1261"/>
              <a:gd name="T35" fmla="*/ 2147483647 h 63"/>
              <a:gd name="T36" fmla="*/ 2147483647 w 1261"/>
              <a:gd name="T37" fmla="*/ 2147483647 h 63"/>
              <a:gd name="T38" fmla="*/ 2147483647 w 1261"/>
              <a:gd name="T39" fmla="*/ 2147483647 h 63"/>
              <a:gd name="T40" fmla="*/ 2147483647 w 1261"/>
              <a:gd name="T41" fmla="*/ 2147483647 h 63"/>
              <a:gd name="T42" fmla="*/ 2147483647 w 1261"/>
              <a:gd name="T43" fmla="*/ 2147483647 h 63"/>
              <a:gd name="T44" fmla="*/ 2147483647 w 1261"/>
              <a:gd name="T45" fmla="*/ 2147483647 h 63"/>
              <a:gd name="T46" fmla="*/ 2147483647 w 1261"/>
              <a:gd name="T47" fmla="*/ 2147483647 h 63"/>
              <a:gd name="T48" fmla="*/ 2147483647 w 1261"/>
              <a:gd name="T49" fmla="*/ 2147483647 h 63"/>
              <a:gd name="T50" fmla="*/ 2147483647 w 1261"/>
              <a:gd name="T51" fmla="*/ 2147483647 h 63"/>
              <a:gd name="T52" fmla="*/ 2147483647 w 1261"/>
              <a:gd name="T53" fmla="*/ 2147483647 h 63"/>
              <a:gd name="T54" fmla="*/ 2147483647 w 1261"/>
              <a:gd name="T55" fmla="*/ 2147483647 h 63"/>
              <a:gd name="T56" fmla="*/ 2147483647 w 1261"/>
              <a:gd name="T57" fmla="*/ 2147483647 h 63"/>
              <a:gd name="T58" fmla="*/ 2147483647 w 1261"/>
              <a:gd name="T59" fmla="*/ 2147483647 h 63"/>
              <a:gd name="T60" fmla="*/ 2147483647 w 1261"/>
              <a:gd name="T61" fmla="*/ 2147483647 h 63"/>
              <a:gd name="T62" fmla="*/ 2147483647 w 1261"/>
              <a:gd name="T63" fmla="*/ 2147483647 h 63"/>
              <a:gd name="T64" fmla="*/ 2147483647 w 1261"/>
              <a:gd name="T65" fmla="*/ 2147483647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61" h="63">
                <a:moveTo>
                  <a:pt x="0" y="0"/>
                </a:moveTo>
                <a:lnTo>
                  <a:pt x="27" y="1"/>
                </a:lnTo>
                <a:lnTo>
                  <a:pt x="32" y="2"/>
                </a:lnTo>
                <a:lnTo>
                  <a:pt x="38" y="3"/>
                </a:lnTo>
                <a:lnTo>
                  <a:pt x="44" y="5"/>
                </a:lnTo>
                <a:lnTo>
                  <a:pt x="48" y="6"/>
                </a:lnTo>
                <a:lnTo>
                  <a:pt x="53" y="8"/>
                </a:lnTo>
                <a:lnTo>
                  <a:pt x="58" y="10"/>
                </a:lnTo>
                <a:lnTo>
                  <a:pt x="64" y="12"/>
                </a:lnTo>
                <a:lnTo>
                  <a:pt x="71" y="13"/>
                </a:lnTo>
                <a:lnTo>
                  <a:pt x="77" y="15"/>
                </a:lnTo>
                <a:lnTo>
                  <a:pt x="86" y="16"/>
                </a:lnTo>
                <a:lnTo>
                  <a:pt x="94" y="18"/>
                </a:lnTo>
                <a:lnTo>
                  <a:pt x="103" y="20"/>
                </a:lnTo>
                <a:lnTo>
                  <a:pt x="114" y="23"/>
                </a:lnTo>
                <a:lnTo>
                  <a:pt x="123" y="25"/>
                </a:lnTo>
                <a:lnTo>
                  <a:pt x="130" y="26"/>
                </a:lnTo>
                <a:lnTo>
                  <a:pt x="138" y="27"/>
                </a:lnTo>
                <a:lnTo>
                  <a:pt x="144" y="28"/>
                </a:lnTo>
                <a:lnTo>
                  <a:pt x="149" y="29"/>
                </a:lnTo>
                <a:lnTo>
                  <a:pt x="154" y="31"/>
                </a:lnTo>
                <a:lnTo>
                  <a:pt x="174" y="33"/>
                </a:lnTo>
                <a:lnTo>
                  <a:pt x="198" y="34"/>
                </a:lnTo>
                <a:lnTo>
                  <a:pt x="208" y="35"/>
                </a:lnTo>
                <a:lnTo>
                  <a:pt x="218" y="37"/>
                </a:lnTo>
                <a:lnTo>
                  <a:pt x="233" y="38"/>
                </a:lnTo>
                <a:lnTo>
                  <a:pt x="264" y="40"/>
                </a:lnTo>
                <a:lnTo>
                  <a:pt x="270" y="41"/>
                </a:lnTo>
                <a:lnTo>
                  <a:pt x="275" y="43"/>
                </a:lnTo>
                <a:lnTo>
                  <a:pt x="304" y="44"/>
                </a:lnTo>
                <a:lnTo>
                  <a:pt x="347" y="46"/>
                </a:lnTo>
                <a:lnTo>
                  <a:pt x="452" y="50"/>
                </a:lnTo>
                <a:lnTo>
                  <a:pt x="485" y="52"/>
                </a:lnTo>
                <a:lnTo>
                  <a:pt x="517" y="55"/>
                </a:lnTo>
                <a:lnTo>
                  <a:pt x="551" y="56"/>
                </a:lnTo>
                <a:lnTo>
                  <a:pt x="584" y="56"/>
                </a:lnTo>
                <a:lnTo>
                  <a:pt x="608" y="58"/>
                </a:lnTo>
                <a:lnTo>
                  <a:pt x="617" y="59"/>
                </a:lnTo>
                <a:lnTo>
                  <a:pt x="642" y="61"/>
                </a:lnTo>
                <a:lnTo>
                  <a:pt x="676" y="62"/>
                </a:lnTo>
                <a:lnTo>
                  <a:pt x="703" y="60"/>
                </a:lnTo>
                <a:lnTo>
                  <a:pt x="714" y="59"/>
                </a:lnTo>
                <a:lnTo>
                  <a:pt x="739" y="57"/>
                </a:lnTo>
                <a:lnTo>
                  <a:pt x="771" y="57"/>
                </a:lnTo>
                <a:lnTo>
                  <a:pt x="803" y="56"/>
                </a:lnTo>
                <a:lnTo>
                  <a:pt x="812" y="55"/>
                </a:lnTo>
                <a:lnTo>
                  <a:pt x="821" y="54"/>
                </a:lnTo>
                <a:lnTo>
                  <a:pt x="849" y="52"/>
                </a:lnTo>
                <a:lnTo>
                  <a:pt x="907" y="51"/>
                </a:lnTo>
                <a:lnTo>
                  <a:pt x="942" y="49"/>
                </a:lnTo>
                <a:lnTo>
                  <a:pt x="952" y="48"/>
                </a:lnTo>
                <a:lnTo>
                  <a:pt x="979" y="46"/>
                </a:lnTo>
                <a:lnTo>
                  <a:pt x="1013" y="45"/>
                </a:lnTo>
                <a:lnTo>
                  <a:pt x="1050" y="44"/>
                </a:lnTo>
                <a:lnTo>
                  <a:pt x="1069" y="42"/>
                </a:lnTo>
                <a:lnTo>
                  <a:pt x="1085" y="41"/>
                </a:lnTo>
                <a:lnTo>
                  <a:pt x="1098" y="39"/>
                </a:lnTo>
                <a:lnTo>
                  <a:pt x="1109" y="37"/>
                </a:lnTo>
                <a:lnTo>
                  <a:pt x="1131" y="36"/>
                </a:lnTo>
                <a:lnTo>
                  <a:pt x="1167" y="34"/>
                </a:lnTo>
                <a:lnTo>
                  <a:pt x="1217" y="34"/>
                </a:lnTo>
                <a:lnTo>
                  <a:pt x="1226" y="32"/>
                </a:lnTo>
                <a:lnTo>
                  <a:pt x="1230" y="31"/>
                </a:lnTo>
                <a:lnTo>
                  <a:pt x="1238" y="29"/>
                </a:lnTo>
                <a:lnTo>
                  <a:pt x="1246" y="30"/>
                </a:lnTo>
                <a:lnTo>
                  <a:pt x="1260" y="34"/>
                </a:lnTo>
              </a:path>
            </a:pathLst>
          </a:custGeom>
          <a:noFill/>
          <a:ln w="38100" cap="flat">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12647" name="SMARTPenAnnotation61"/>
          <p:cNvSpPr>
            <a:spLocks/>
          </p:cNvSpPr>
          <p:nvPr/>
        </p:nvSpPr>
        <p:spPr bwMode="auto">
          <a:xfrm>
            <a:off x="374650" y="868363"/>
            <a:ext cx="2940050" cy="58737"/>
          </a:xfrm>
          <a:custGeom>
            <a:avLst/>
            <a:gdLst>
              <a:gd name="T0" fmla="*/ 2147483647 w 1852"/>
              <a:gd name="T1" fmla="*/ 2147483647 h 37"/>
              <a:gd name="T2" fmla="*/ 2147483647 w 1852"/>
              <a:gd name="T3" fmla="*/ 2147483647 h 37"/>
              <a:gd name="T4" fmla="*/ 2147483647 w 1852"/>
              <a:gd name="T5" fmla="*/ 2147483647 h 37"/>
              <a:gd name="T6" fmla="*/ 2147483647 w 1852"/>
              <a:gd name="T7" fmla="*/ 2147483647 h 37"/>
              <a:gd name="T8" fmla="*/ 2147483647 w 1852"/>
              <a:gd name="T9" fmla="*/ 2147483647 h 37"/>
              <a:gd name="T10" fmla="*/ 2147483647 w 1852"/>
              <a:gd name="T11" fmla="*/ 2147483647 h 37"/>
              <a:gd name="T12" fmla="*/ 2147483647 w 1852"/>
              <a:gd name="T13" fmla="*/ 2147483647 h 37"/>
              <a:gd name="T14" fmla="*/ 2147483647 w 1852"/>
              <a:gd name="T15" fmla="*/ 2147483647 h 37"/>
              <a:gd name="T16" fmla="*/ 2147483647 w 1852"/>
              <a:gd name="T17" fmla="*/ 0 h 37"/>
              <a:gd name="T18" fmla="*/ 2147483647 w 1852"/>
              <a:gd name="T19" fmla="*/ 2147483647 h 37"/>
              <a:gd name="T20" fmla="*/ 2147483647 w 1852"/>
              <a:gd name="T21" fmla="*/ 2147483647 h 37"/>
              <a:gd name="T22" fmla="*/ 2147483647 w 1852"/>
              <a:gd name="T23" fmla="*/ 2147483647 h 37"/>
              <a:gd name="T24" fmla="*/ 2147483647 w 1852"/>
              <a:gd name="T25" fmla="*/ 2147483647 h 37"/>
              <a:gd name="T26" fmla="*/ 2147483647 w 1852"/>
              <a:gd name="T27" fmla="*/ 2147483647 h 37"/>
              <a:gd name="T28" fmla="*/ 2147483647 w 1852"/>
              <a:gd name="T29" fmla="*/ 2147483647 h 37"/>
              <a:gd name="T30" fmla="*/ 2147483647 w 1852"/>
              <a:gd name="T31" fmla="*/ 2147483647 h 37"/>
              <a:gd name="T32" fmla="*/ 2147483647 w 1852"/>
              <a:gd name="T33" fmla="*/ 2147483647 h 37"/>
              <a:gd name="T34" fmla="*/ 2147483647 w 1852"/>
              <a:gd name="T35" fmla="*/ 2147483647 h 37"/>
              <a:gd name="T36" fmla="*/ 2147483647 w 1852"/>
              <a:gd name="T37" fmla="*/ 2147483647 h 37"/>
              <a:gd name="T38" fmla="*/ 2147483647 w 1852"/>
              <a:gd name="T39" fmla="*/ 2147483647 h 37"/>
              <a:gd name="T40" fmla="*/ 2147483647 w 1852"/>
              <a:gd name="T41" fmla="*/ 2147483647 h 37"/>
              <a:gd name="T42" fmla="*/ 2147483647 w 1852"/>
              <a:gd name="T43" fmla="*/ 2147483647 h 37"/>
              <a:gd name="T44" fmla="*/ 2147483647 w 1852"/>
              <a:gd name="T45" fmla="*/ 2147483647 h 37"/>
              <a:gd name="T46" fmla="*/ 2147483647 w 1852"/>
              <a:gd name="T47" fmla="*/ 2147483647 h 37"/>
              <a:gd name="T48" fmla="*/ 2147483647 w 1852"/>
              <a:gd name="T49" fmla="*/ 2147483647 h 37"/>
              <a:gd name="T50" fmla="*/ 2147483647 w 1852"/>
              <a:gd name="T51" fmla="*/ 2147483647 h 37"/>
              <a:gd name="T52" fmla="*/ 2147483647 w 1852"/>
              <a:gd name="T53" fmla="*/ 2147483647 h 37"/>
              <a:gd name="T54" fmla="*/ 2147483647 w 1852"/>
              <a:gd name="T55" fmla="*/ 2147483647 h 37"/>
              <a:gd name="T56" fmla="*/ 2147483647 w 1852"/>
              <a:gd name="T57" fmla="*/ 2147483647 h 37"/>
              <a:gd name="T58" fmla="*/ 2147483647 w 1852"/>
              <a:gd name="T59" fmla="*/ 2147483647 h 37"/>
              <a:gd name="T60" fmla="*/ 2147483647 w 1852"/>
              <a:gd name="T61" fmla="*/ 2147483647 h 37"/>
              <a:gd name="T62" fmla="*/ 2147483647 w 1852"/>
              <a:gd name="T63" fmla="*/ 2147483647 h 37"/>
              <a:gd name="T64" fmla="*/ 2147483647 w 1852"/>
              <a:gd name="T65" fmla="*/ 2147483647 h 37"/>
              <a:gd name="T66" fmla="*/ 2147483647 w 1852"/>
              <a:gd name="T67" fmla="*/ 2147483647 h 37"/>
              <a:gd name="T68" fmla="*/ 2147483647 w 1852"/>
              <a:gd name="T69" fmla="*/ 2147483647 h 3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852" h="37">
                <a:moveTo>
                  <a:pt x="0" y="21"/>
                </a:moveTo>
                <a:lnTo>
                  <a:pt x="6" y="18"/>
                </a:lnTo>
                <a:lnTo>
                  <a:pt x="9" y="17"/>
                </a:lnTo>
                <a:lnTo>
                  <a:pt x="13" y="16"/>
                </a:lnTo>
                <a:lnTo>
                  <a:pt x="16" y="15"/>
                </a:lnTo>
                <a:lnTo>
                  <a:pt x="19" y="14"/>
                </a:lnTo>
                <a:lnTo>
                  <a:pt x="22" y="13"/>
                </a:lnTo>
                <a:lnTo>
                  <a:pt x="25" y="12"/>
                </a:lnTo>
                <a:lnTo>
                  <a:pt x="32" y="11"/>
                </a:lnTo>
                <a:lnTo>
                  <a:pt x="58" y="10"/>
                </a:lnTo>
                <a:lnTo>
                  <a:pt x="67" y="9"/>
                </a:lnTo>
                <a:lnTo>
                  <a:pt x="73" y="8"/>
                </a:lnTo>
                <a:lnTo>
                  <a:pt x="79" y="7"/>
                </a:lnTo>
                <a:lnTo>
                  <a:pt x="85" y="6"/>
                </a:lnTo>
                <a:lnTo>
                  <a:pt x="96" y="5"/>
                </a:lnTo>
                <a:lnTo>
                  <a:pt x="152" y="4"/>
                </a:lnTo>
                <a:lnTo>
                  <a:pt x="207" y="4"/>
                </a:lnTo>
                <a:lnTo>
                  <a:pt x="293" y="0"/>
                </a:lnTo>
                <a:lnTo>
                  <a:pt x="334" y="1"/>
                </a:lnTo>
                <a:lnTo>
                  <a:pt x="348" y="2"/>
                </a:lnTo>
                <a:lnTo>
                  <a:pt x="360" y="3"/>
                </a:lnTo>
                <a:lnTo>
                  <a:pt x="389" y="4"/>
                </a:lnTo>
                <a:lnTo>
                  <a:pt x="444" y="4"/>
                </a:lnTo>
                <a:lnTo>
                  <a:pt x="463" y="5"/>
                </a:lnTo>
                <a:lnTo>
                  <a:pt x="502" y="8"/>
                </a:lnTo>
                <a:lnTo>
                  <a:pt x="524" y="9"/>
                </a:lnTo>
                <a:lnTo>
                  <a:pt x="579" y="10"/>
                </a:lnTo>
                <a:lnTo>
                  <a:pt x="628" y="10"/>
                </a:lnTo>
                <a:lnTo>
                  <a:pt x="789" y="16"/>
                </a:lnTo>
                <a:lnTo>
                  <a:pt x="867" y="19"/>
                </a:lnTo>
                <a:lnTo>
                  <a:pt x="923" y="21"/>
                </a:lnTo>
                <a:lnTo>
                  <a:pt x="978" y="21"/>
                </a:lnTo>
                <a:lnTo>
                  <a:pt x="992" y="22"/>
                </a:lnTo>
                <a:lnTo>
                  <a:pt x="1045" y="25"/>
                </a:lnTo>
                <a:lnTo>
                  <a:pt x="1069" y="26"/>
                </a:lnTo>
                <a:lnTo>
                  <a:pt x="1121" y="27"/>
                </a:lnTo>
                <a:lnTo>
                  <a:pt x="1129" y="27"/>
                </a:lnTo>
                <a:lnTo>
                  <a:pt x="1136" y="28"/>
                </a:lnTo>
                <a:lnTo>
                  <a:pt x="1144" y="30"/>
                </a:lnTo>
                <a:lnTo>
                  <a:pt x="1151" y="31"/>
                </a:lnTo>
                <a:lnTo>
                  <a:pt x="1166" y="32"/>
                </a:lnTo>
                <a:lnTo>
                  <a:pt x="1213" y="32"/>
                </a:lnTo>
                <a:lnTo>
                  <a:pt x="1227" y="33"/>
                </a:lnTo>
                <a:lnTo>
                  <a:pt x="1240" y="34"/>
                </a:lnTo>
                <a:lnTo>
                  <a:pt x="1250" y="35"/>
                </a:lnTo>
                <a:lnTo>
                  <a:pt x="1260" y="36"/>
                </a:lnTo>
                <a:lnTo>
                  <a:pt x="1304" y="36"/>
                </a:lnTo>
                <a:lnTo>
                  <a:pt x="1318" y="35"/>
                </a:lnTo>
                <a:lnTo>
                  <a:pt x="1329" y="34"/>
                </a:lnTo>
                <a:lnTo>
                  <a:pt x="1354" y="33"/>
                </a:lnTo>
                <a:lnTo>
                  <a:pt x="1412" y="32"/>
                </a:lnTo>
                <a:lnTo>
                  <a:pt x="1429" y="32"/>
                </a:lnTo>
                <a:lnTo>
                  <a:pt x="1465" y="29"/>
                </a:lnTo>
                <a:lnTo>
                  <a:pt x="1514" y="25"/>
                </a:lnTo>
                <a:lnTo>
                  <a:pt x="1533" y="24"/>
                </a:lnTo>
                <a:lnTo>
                  <a:pt x="1550" y="23"/>
                </a:lnTo>
                <a:lnTo>
                  <a:pt x="1583" y="22"/>
                </a:lnTo>
                <a:lnTo>
                  <a:pt x="1598" y="21"/>
                </a:lnTo>
                <a:lnTo>
                  <a:pt x="1612" y="20"/>
                </a:lnTo>
                <a:lnTo>
                  <a:pt x="1626" y="18"/>
                </a:lnTo>
                <a:lnTo>
                  <a:pt x="1637" y="17"/>
                </a:lnTo>
                <a:lnTo>
                  <a:pt x="1655" y="16"/>
                </a:lnTo>
                <a:lnTo>
                  <a:pt x="1708" y="16"/>
                </a:lnTo>
                <a:lnTo>
                  <a:pt x="1755" y="15"/>
                </a:lnTo>
                <a:lnTo>
                  <a:pt x="1763" y="14"/>
                </a:lnTo>
                <a:lnTo>
                  <a:pt x="1770" y="13"/>
                </a:lnTo>
                <a:lnTo>
                  <a:pt x="1775" y="12"/>
                </a:lnTo>
                <a:lnTo>
                  <a:pt x="1785" y="11"/>
                </a:lnTo>
                <a:lnTo>
                  <a:pt x="1840" y="10"/>
                </a:lnTo>
                <a:lnTo>
                  <a:pt x="1851" y="10"/>
                </a:lnTo>
              </a:path>
            </a:pathLst>
          </a:custGeom>
          <a:noFill/>
          <a:ln w="38100" cap="flat">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12648" name="SMARTPenAnnotation62"/>
          <p:cNvSpPr>
            <a:spLocks/>
          </p:cNvSpPr>
          <p:nvPr/>
        </p:nvSpPr>
        <p:spPr bwMode="auto">
          <a:xfrm>
            <a:off x="303213" y="1133475"/>
            <a:ext cx="1028700" cy="28575"/>
          </a:xfrm>
          <a:custGeom>
            <a:avLst/>
            <a:gdLst>
              <a:gd name="T0" fmla="*/ 0 w 648"/>
              <a:gd name="T1" fmla="*/ 2147483647 h 18"/>
              <a:gd name="T2" fmla="*/ 2147483647 w 648"/>
              <a:gd name="T3" fmla="*/ 2147483647 h 18"/>
              <a:gd name="T4" fmla="*/ 2147483647 w 648"/>
              <a:gd name="T5" fmla="*/ 2147483647 h 18"/>
              <a:gd name="T6" fmla="*/ 2147483647 w 648"/>
              <a:gd name="T7" fmla="*/ 2147483647 h 18"/>
              <a:gd name="T8" fmla="*/ 2147483647 w 648"/>
              <a:gd name="T9" fmla="*/ 2147483647 h 18"/>
              <a:gd name="T10" fmla="*/ 2147483647 w 648"/>
              <a:gd name="T11" fmla="*/ 2147483647 h 18"/>
              <a:gd name="T12" fmla="*/ 2147483647 w 648"/>
              <a:gd name="T13" fmla="*/ 2147483647 h 18"/>
              <a:gd name="T14" fmla="*/ 2147483647 w 648"/>
              <a:gd name="T15" fmla="*/ 2147483647 h 18"/>
              <a:gd name="T16" fmla="*/ 2147483647 w 648"/>
              <a:gd name="T17" fmla="*/ 2147483647 h 18"/>
              <a:gd name="T18" fmla="*/ 2147483647 w 648"/>
              <a:gd name="T19" fmla="*/ 2147483647 h 18"/>
              <a:gd name="T20" fmla="*/ 2147483647 w 648"/>
              <a:gd name="T21" fmla="*/ 2147483647 h 18"/>
              <a:gd name="T22" fmla="*/ 2147483647 w 648"/>
              <a:gd name="T23" fmla="*/ 2147483647 h 18"/>
              <a:gd name="T24" fmla="*/ 2147483647 w 648"/>
              <a:gd name="T25" fmla="*/ 2147483647 h 18"/>
              <a:gd name="T26" fmla="*/ 2147483647 w 648"/>
              <a:gd name="T27" fmla="*/ 2147483647 h 18"/>
              <a:gd name="T28" fmla="*/ 2147483647 w 648"/>
              <a:gd name="T29" fmla="*/ 2147483647 h 18"/>
              <a:gd name="T30" fmla="*/ 2147483647 w 648"/>
              <a:gd name="T31" fmla="*/ 2147483647 h 18"/>
              <a:gd name="T32" fmla="*/ 2147483647 w 648"/>
              <a:gd name="T33" fmla="*/ 2147483647 h 18"/>
              <a:gd name="T34" fmla="*/ 2147483647 w 648"/>
              <a:gd name="T35" fmla="*/ 2147483647 h 18"/>
              <a:gd name="T36" fmla="*/ 2147483647 w 648"/>
              <a:gd name="T37" fmla="*/ 2147483647 h 18"/>
              <a:gd name="T38" fmla="*/ 2147483647 w 648"/>
              <a:gd name="T39" fmla="*/ 2147483647 h 18"/>
              <a:gd name="T40" fmla="*/ 2147483647 w 648"/>
              <a:gd name="T41" fmla="*/ 0 h 1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48" h="18">
                <a:moveTo>
                  <a:pt x="0" y="17"/>
                </a:moveTo>
                <a:lnTo>
                  <a:pt x="57" y="17"/>
                </a:lnTo>
                <a:lnTo>
                  <a:pt x="64" y="17"/>
                </a:lnTo>
                <a:lnTo>
                  <a:pt x="71" y="16"/>
                </a:lnTo>
                <a:lnTo>
                  <a:pt x="78" y="14"/>
                </a:lnTo>
                <a:lnTo>
                  <a:pt x="86" y="13"/>
                </a:lnTo>
                <a:lnTo>
                  <a:pt x="95" y="13"/>
                </a:lnTo>
                <a:lnTo>
                  <a:pt x="113" y="12"/>
                </a:lnTo>
                <a:lnTo>
                  <a:pt x="130" y="12"/>
                </a:lnTo>
                <a:lnTo>
                  <a:pt x="141" y="11"/>
                </a:lnTo>
                <a:lnTo>
                  <a:pt x="166" y="9"/>
                </a:lnTo>
                <a:lnTo>
                  <a:pt x="180" y="8"/>
                </a:lnTo>
                <a:lnTo>
                  <a:pt x="195" y="7"/>
                </a:lnTo>
                <a:lnTo>
                  <a:pt x="227" y="7"/>
                </a:lnTo>
                <a:lnTo>
                  <a:pt x="529" y="6"/>
                </a:lnTo>
                <a:lnTo>
                  <a:pt x="543" y="5"/>
                </a:lnTo>
                <a:lnTo>
                  <a:pt x="556" y="4"/>
                </a:lnTo>
                <a:lnTo>
                  <a:pt x="580" y="2"/>
                </a:lnTo>
                <a:lnTo>
                  <a:pt x="595" y="1"/>
                </a:lnTo>
                <a:lnTo>
                  <a:pt x="609" y="1"/>
                </a:lnTo>
                <a:lnTo>
                  <a:pt x="647" y="0"/>
                </a:lnTo>
              </a:path>
            </a:pathLst>
          </a:custGeom>
          <a:noFill/>
          <a:ln w="38100" cap="flat">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12649" name="SMARTPenAnnotation63"/>
          <p:cNvSpPr>
            <a:spLocks/>
          </p:cNvSpPr>
          <p:nvPr/>
        </p:nvSpPr>
        <p:spPr bwMode="auto">
          <a:xfrm>
            <a:off x="2401888" y="1160463"/>
            <a:ext cx="823912" cy="46037"/>
          </a:xfrm>
          <a:custGeom>
            <a:avLst/>
            <a:gdLst>
              <a:gd name="T0" fmla="*/ 0 w 519"/>
              <a:gd name="T1" fmla="*/ 0 h 29"/>
              <a:gd name="T2" fmla="*/ 2147483647 w 519"/>
              <a:gd name="T3" fmla="*/ 0 h 29"/>
              <a:gd name="T4" fmla="*/ 2147483647 w 519"/>
              <a:gd name="T5" fmla="*/ 2147483647 h 29"/>
              <a:gd name="T6" fmla="*/ 2147483647 w 519"/>
              <a:gd name="T7" fmla="*/ 2147483647 h 29"/>
              <a:gd name="T8" fmla="*/ 2147483647 w 519"/>
              <a:gd name="T9" fmla="*/ 2147483647 h 29"/>
              <a:gd name="T10" fmla="*/ 2147483647 w 519"/>
              <a:gd name="T11" fmla="*/ 2147483647 h 29"/>
              <a:gd name="T12" fmla="*/ 2147483647 w 519"/>
              <a:gd name="T13" fmla="*/ 2147483647 h 29"/>
              <a:gd name="T14" fmla="*/ 2147483647 w 519"/>
              <a:gd name="T15" fmla="*/ 2147483647 h 29"/>
              <a:gd name="T16" fmla="*/ 2147483647 w 519"/>
              <a:gd name="T17" fmla="*/ 2147483647 h 29"/>
              <a:gd name="T18" fmla="*/ 2147483647 w 519"/>
              <a:gd name="T19" fmla="*/ 2147483647 h 29"/>
              <a:gd name="T20" fmla="*/ 2147483647 w 519"/>
              <a:gd name="T21" fmla="*/ 2147483647 h 29"/>
              <a:gd name="T22" fmla="*/ 2147483647 w 519"/>
              <a:gd name="T23" fmla="*/ 2147483647 h 29"/>
              <a:gd name="T24" fmla="*/ 2147483647 w 519"/>
              <a:gd name="T25" fmla="*/ 2147483647 h 29"/>
              <a:gd name="T26" fmla="*/ 2147483647 w 519"/>
              <a:gd name="T27" fmla="*/ 2147483647 h 29"/>
              <a:gd name="T28" fmla="*/ 2147483647 w 519"/>
              <a:gd name="T29" fmla="*/ 2147483647 h 29"/>
              <a:gd name="T30" fmla="*/ 2147483647 w 519"/>
              <a:gd name="T31" fmla="*/ 2147483647 h 29"/>
              <a:gd name="T32" fmla="*/ 2147483647 w 519"/>
              <a:gd name="T33" fmla="*/ 2147483647 h 29"/>
              <a:gd name="T34" fmla="*/ 2147483647 w 519"/>
              <a:gd name="T35" fmla="*/ 2147483647 h 29"/>
              <a:gd name="T36" fmla="*/ 2147483647 w 519"/>
              <a:gd name="T37" fmla="*/ 2147483647 h 29"/>
              <a:gd name="T38" fmla="*/ 2147483647 w 519"/>
              <a:gd name="T39" fmla="*/ 2147483647 h 29"/>
              <a:gd name="T40" fmla="*/ 2147483647 w 519"/>
              <a:gd name="T41" fmla="*/ 2147483647 h 29"/>
              <a:gd name="T42" fmla="*/ 2147483647 w 519"/>
              <a:gd name="T43" fmla="*/ 2147483647 h 29"/>
              <a:gd name="T44" fmla="*/ 2147483647 w 519"/>
              <a:gd name="T45" fmla="*/ 2147483647 h 29"/>
              <a:gd name="T46" fmla="*/ 2147483647 w 519"/>
              <a:gd name="T47" fmla="*/ 2147483647 h 29"/>
              <a:gd name="T48" fmla="*/ 2147483647 w 519"/>
              <a:gd name="T49" fmla="*/ 2147483647 h 29"/>
              <a:gd name="T50" fmla="*/ 2147483647 w 519"/>
              <a:gd name="T51" fmla="*/ 2147483647 h 29"/>
              <a:gd name="T52" fmla="*/ 2147483647 w 519"/>
              <a:gd name="T53" fmla="*/ 2147483647 h 29"/>
              <a:gd name="T54" fmla="*/ 2147483647 w 519"/>
              <a:gd name="T55" fmla="*/ 2147483647 h 29"/>
              <a:gd name="T56" fmla="*/ 2147483647 w 519"/>
              <a:gd name="T57" fmla="*/ 2147483647 h 29"/>
              <a:gd name="T58" fmla="*/ 2147483647 w 519"/>
              <a:gd name="T59" fmla="*/ 2147483647 h 29"/>
              <a:gd name="T60" fmla="*/ 2147483647 w 519"/>
              <a:gd name="T61" fmla="*/ 2147483647 h 29"/>
              <a:gd name="T62" fmla="*/ 2147483647 w 519"/>
              <a:gd name="T63" fmla="*/ 2147483647 h 29"/>
              <a:gd name="T64" fmla="*/ 2147483647 w 519"/>
              <a:gd name="T65" fmla="*/ 2147483647 h 29"/>
              <a:gd name="T66" fmla="*/ 2147483647 w 519"/>
              <a:gd name="T67" fmla="*/ 2147483647 h 29"/>
              <a:gd name="T68" fmla="*/ 2147483647 w 519"/>
              <a:gd name="T69" fmla="*/ 2147483647 h 29"/>
              <a:gd name="T70" fmla="*/ 2147483647 w 519"/>
              <a:gd name="T71" fmla="*/ 2147483647 h 29"/>
              <a:gd name="T72" fmla="*/ 2147483647 w 519"/>
              <a:gd name="T73" fmla="*/ 2147483647 h 29"/>
              <a:gd name="T74" fmla="*/ 2147483647 w 519"/>
              <a:gd name="T75" fmla="*/ 2147483647 h 2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19" h="29">
                <a:moveTo>
                  <a:pt x="0" y="0"/>
                </a:moveTo>
                <a:lnTo>
                  <a:pt x="88" y="0"/>
                </a:lnTo>
                <a:lnTo>
                  <a:pt x="129" y="2"/>
                </a:lnTo>
                <a:lnTo>
                  <a:pt x="153" y="3"/>
                </a:lnTo>
                <a:lnTo>
                  <a:pt x="172" y="5"/>
                </a:lnTo>
                <a:lnTo>
                  <a:pt x="187" y="6"/>
                </a:lnTo>
                <a:lnTo>
                  <a:pt x="200" y="8"/>
                </a:lnTo>
                <a:lnTo>
                  <a:pt x="211" y="9"/>
                </a:lnTo>
                <a:lnTo>
                  <a:pt x="221" y="10"/>
                </a:lnTo>
                <a:lnTo>
                  <a:pt x="230" y="10"/>
                </a:lnTo>
                <a:lnTo>
                  <a:pt x="238" y="11"/>
                </a:lnTo>
                <a:lnTo>
                  <a:pt x="246" y="13"/>
                </a:lnTo>
                <a:lnTo>
                  <a:pt x="254" y="14"/>
                </a:lnTo>
                <a:lnTo>
                  <a:pt x="276" y="17"/>
                </a:lnTo>
                <a:lnTo>
                  <a:pt x="289" y="19"/>
                </a:lnTo>
                <a:lnTo>
                  <a:pt x="300" y="20"/>
                </a:lnTo>
                <a:lnTo>
                  <a:pt x="310" y="21"/>
                </a:lnTo>
                <a:lnTo>
                  <a:pt x="319" y="22"/>
                </a:lnTo>
                <a:lnTo>
                  <a:pt x="336" y="22"/>
                </a:lnTo>
                <a:lnTo>
                  <a:pt x="344" y="22"/>
                </a:lnTo>
                <a:lnTo>
                  <a:pt x="352" y="23"/>
                </a:lnTo>
                <a:lnTo>
                  <a:pt x="360" y="24"/>
                </a:lnTo>
                <a:lnTo>
                  <a:pt x="367" y="26"/>
                </a:lnTo>
                <a:lnTo>
                  <a:pt x="375" y="27"/>
                </a:lnTo>
                <a:lnTo>
                  <a:pt x="382" y="27"/>
                </a:lnTo>
                <a:lnTo>
                  <a:pt x="390" y="28"/>
                </a:lnTo>
                <a:lnTo>
                  <a:pt x="410" y="28"/>
                </a:lnTo>
                <a:lnTo>
                  <a:pt x="461" y="28"/>
                </a:lnTo>
                <a:lnTo>
                  <a:pt x="466" y="28"/>
                </a:lnTo>
                <a:lnTo>
                  <a:pt x="471" y="27"/>
                </a:lnTo>
                <a:lnTo>
                  <a:pt x="475" y="25"/>
                </a:lnTo>
                <a:lnTo>
                  <a:pt x="479" y="25"/>
                </a:lnTo>
                <a:lnTo>
                  <a:pt x="483" y="24"/>
                </a:lnTo>
                <a:lnTo>
                  <a:pt x="493" y="23"/>
                </a:lnTo>
                <a:lnTo>
                  <a:pt x="505" y="23"/>
                </a:lnTo>
                <a:lnTo>
                  <a:pt x="508" y="22"/>
                </a:lnTo>
                <a:lnTo>
                  <a:pt x="511" y="21"/>
                </a:lnTo>
                <a:lnTo>
                  <a:pt x="518" y="17"/>
                </a:lnTo>
              </a:path>
            </a:pathLst>
          </a:custGeom>
          <a:noFill/>
          <a:ln w="38100" cap="flat">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12650" name="SMARTPenAnnotation64"/>
          <p:cNvSpPr>
            <a:spLocks/>
          </p:cNvSpPr>
          <p:nvPr/>
        </p:nvSpPr>
        <p:spPr bwMode="auto">
          <a:xfrm>
            <a:off x="347663" y="1428750"/>
            <a:ext cx="377825" cy="11113"/>
          </a:xfrm>
          <a:custGeom>
            <a:avLst/>
            <a:gdLst>
              <a:gd name="T0" fmla="*/ 0 w 238"/>
              <a:gd name="T1" fmla="*/ 0 h 7"/>
              <a:gd name="T2" fmla="*/ 2147483647 w 238"/>
              <a:gd name="T3" fmla="*/ 0 h 7"/>
              <a:gd name="T4" fmla="*/ 2147483647 w 238"/>
              <a:gd name="T5" fmla="*/ 2147483647 h 7"/>
              <a:gd name="T6" fmla="*/ 2147483647 w 238"/>
              <a:gd name="T7" fmla="*/ 2147483647 h 7"/>
              <a:gd name="T8" fmla="*/ 2147483647 w 238"/>
              <a:gd name="T9" fmla="*/ 2147483647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8" h="7">
                <a:moveTo>
                  <a:pt x="0" y="0"/>
                </a:moveTo>
                <a:lnTo>
                  <a:pt x="131" y="0"/>
                </a:lnTo>
                <a:lnTo>
                  <a:pt x="155" y="1"/>
                </a:lnTo>
                <a:lnTo>
                  <a:pt x="177" y="2"/>
                </a:lnTo>
                <a:lnTo>
                  <a:pt x="237" y="6"/>
                </a:lnTo>
              </a:path>
            </a:pathLst>
          </a:custGeom>
          <a:noFill/>
          <a:ln w="38100" cap="flat">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12651" name="SMARTPenAnnotation65"/>
          <p:cNvSpPr>
            <a:spLocks/>
          </p:cNvSpPr>
          <p:nvPr/>
        </p:nvSpPr>
        <p:spPr bwMode="auto">
          <a:xfrm>
            <a:off x="1071563" y="1401763"/>
            <a:ext cx="963612" cy="46037"/>
          </a:xfrm>
          <a:custGeom>
            <a:avLst/>
            <a:gdLst>
              <a:gd name="T0" fmla="*/ 0 w 607"/>
              <a:gd name="T1" fmla="*/ 2147483647 h 29"/>
              <a:gd name="T2" fmla="*/ 2147483647 w 607"/>
              <a:gd name="T3" fmla="*/ 2147483647 h 29"/>
              <a:gd name="T4" fmla="*/ 2147483647 w 607"/>
              <a:gd name="T5" fmla="*/ 2147483647 h 29"/>
              <a:gd name="T6" fmla="*/ 2147483647 w 607"/>
              <a:gd name="T7" fmla="*/ 2147483647 h 29"/>
              <a:gd name="T8" fmla="*/ 2147483647 w 607"/>
              <a:gd name="T9" fmla="*/ 0 h 29"/>
              <a:gd name="T10" fmla="*/ 2147483647 w 607"/>
              <a:gd name="T11" fmla="*/ 0 h 29"/>
              <a:gd name="T12" fmla="*/ 2147483647 w 607"/>
              <a:gd name="T13" fmla="*/ 0 h 29"/>
              <a:gd name="T14" fmla="*/ 2147483647 w 607"/>
              <a:gd name="T15" fmla="*/ 2147483647 h 29"/>
              <a:gd name="T16" fmla="*/ 2147483647 w 607"/>
              <a:gd name="T17" fmla="*/ 2147483647 h 29"/>
              <a:gd name="T18" fmla="*/ 2147483647 w 607"/>
              <a:gd name="T19" fmla="*/ 2147483647 h 29"/>
              <a:gd name="T20" fmla="*/ 2147483647 w 607"/>
              <a:gd name="T21" fmla="*/ 2147483647 h 29"/>
              <a:gd name="T22" fmla="*/ 2147483647 w 607"/>
              <a:gd name="T23" fmla="*/ 2147483647 h 29"/>
              <a:gd name="T24" fmla="*/ 2147483647 w 607"/>
              <a:gd name="T25" fmla="*/ 2147483647 h 29"/>
              <a:gd name="T26" fmla="*/ 2147483647 w 607"/>
              <a:gd name="T27" fmla="*/ 2147483647 h 29"/>
              <a:gd name="T28" fmla="*/ 2147483647 w 607"/>
              <a:gd name="T29" fmla="*/ 2147483647 h 29"/>
              <a:gd name="T30" fmla="*/ 2147483647 w 607"/>
              <a:gd name="T31" fmla="*/ 2147483647 h 29"/>
              <a:gd name="T32" fmla="*/ 2147483647 w 607"/>
              <a:gd name="T33" fmla="*/ 2147483647 h 29"/>
              <a:gd name="T34" fmla="*/ 2147483647 w 607"/>
              <a:gd name="T35" fmla="*/ 2147483647 h 29"/>
              <a:gd name="T36" fmla="*/ 2147483647 w 607"/>
              <a:gd name="T37" fmla="*/ 2147483647 h 29"/>
              <a:gd name="T38" fmla="*/ 2147483647 w 607"/>
              <a:gd name="T39" fmla="*/ 2147483647 h 29"/>
              <a:gd name="T40" fmla="*/ 2147483647 w 607"/>
              <a:gd name="T41" fmla="*/ 2147483647 h 29"/>
              <a:gd name="T42" fmla="*/ 2147483647 w 607"/>
              <a:gd name="T43" fmla="*/ 2147483647 h 29"/>
              <a:gd name="T44" fmla="*/ 2147483647 w 607"/>
              <a:gd name="T45" fmla="*/ 2147483647 h 29"/>
              <a:gd name="T46" fmla="*/ 2147483647 w 607"/>
              <a:gd name="T47" fmla="*/ 2147483647 h 29"/>
              <a:gd name="T48" fmla="*/ 2147483647 w 607"/>
              <a:gd name="T49" fmla="*/ 2147483647 h 29"/>
              <a:gd name="T50" fmla="*/ 2147483647 w 607"/>
              <a:gd name="T51" fmla="*/ 2147483647 h 29"/>
              <a:gd name="T52" fmla="*/ 2147483647 w 607"/>
              <a:gd name="T53" fmla="*/ 2147483647 h 29"/>
              <a:gd name="T54" fmla="*/ 2147483647 w 607"/>
              <a:gd name="T55" fmla="*/ 2147483647 h 29"/>
              <a:gd name="T56" fmla="*/ 2147483647 w 607"/>
              <a:gd name="T57" fmla="*/ 2147483647 h 29"/>
              <a:gd name="T58" fmla="*/ 2147483647 w 607"/>
              <a:gd name="T59" fmla="*/ 2147483647 h 29"/>
              <a:gd name="T60" fmla="*/ 2147483647 w 607"/>
              <a:gd name="T61" fmla="*/ 2147483647 h 29"/>
              <a:gd name="T62" fmla="*/ 2147483647 w 607"/>
              <a:gd name="T63" fmla="*/ 2147483647 h 29"/>
              <a:gd name="T64" fmla="*/ 2147483647 w 607"/>
              <a:gd name="T65" fmla="*/ 2147483647 h 29"/>
              <a:gd name="T66" fmla="*/ 2147483647 w 607"/>
              <a:gd name="T67" fmla="*/ 2147483647 h 29"/>
              <a:gd name="T68" fmla="*/ 2147483647 w 607"/>
              <a:gd name="T69" fmla="*/ 2147483647 h 29"/>
              <a:gd name="T70" fmla="*/ 2147483647 w 607"/>
              <a:gd name="T71" fmla="*/ 2147483647 h 29"/>
              <a:gd name="T72" fmla="*/ 2147483647 w 607"/>
              <a:gd name="T73" fmla="*/ 2147483647 h 29"/>
              <a:gd name="T74" fmla="*/ 2147483647 w 607"/>
              <a:gd name="T75" fmla="*/ 2147483647 h 29"/>
              <a:gd name="T76" fmla="*/ 2147483647 w 607"/>
              <a:gd name="T77" fmla="*/ 2147483647 h 29"/>
              <a:gd name="T78" fmla="*/ 2147483647 w 607"/>
              <a:gd name="T79" fmla="*/ 2147483647 h 2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07" h="29">
                <a:moveTo>
                  <a:pt x="0" y="6"/>
                </a:moveTo>
                <a:lnTo>
                  <a:pt x="6" y="3"/>
                </a:lnTo>
                <a:lnTo>
                  <a:pt x="8" y="2"/>
                </a:lnTo>
                <a:lnTo>
                  <a:pt x="11" y="1"/>
                </a:lnTo>
                <a:lnTo>
                  <a:pt x="17" y="0"/>
                </a:lnTo>
                <a:lnTo>
                  <a:pt x="34" y="0"/>
                </a:lnTo>
                <a:lnTo>
                  <a:pt x="90" y="0"/>
                </a:lnTo>
                <a:lnTo>
                  <a:pt x="101" y="1"/>
                </a:lnTo>
                <a:lnTo>
                  <a:pt x="140" y="4"/>
                </a:lnTo>
                <a:lnTo>
                  <a:pt x="158" y="5"/>
                </a:lnTo>
                <a:lnTo>
                  <a:pt x="174" y="5"/>
                </a:lnTo>
                <a:lnTo>
                  <a:pt x="181" y="6"/>
                </a:lnTo>
                <a:lnTo>
                  <a:pt x="193" y="6"/>
                </a:lnTo>
                <a:lnTo>
                  <a:pt x="225" y="9"/>
                </a:lnTo>
                <a:lnTo>
                  <a:pt x="238" y="10"/>
                </a:lnTo>
                <a:lnTo>
                  <a:pt x="249" y="12"/>
                </a:lnTo>
                <a:lnTo>
                  <a:pt x="258" y="14"/>
                </a:lnTo>
                <a:lnTo>
                  <a:pt x="266" y="15"/>
                </a:lnTo>
                <a:lnTo>
                  <a:pt x="274" y="15"/>
                </a:lnTo>
                <a:lnTo>
                  <a:pt x="293" y="16"/>
                </a:lnTo>
                <a:lnTo>
                  <a:pt x="344" y="17"/>
                </a:lnTo>
                <a:lnTo>
                  <a:pt x="352" y="18"/>
                </a:lnTo>
                <a:lnTo>
                  <a:pt x="360" y="19"/>
                </a:lnTo>
                <a:lnTo>
                  <a:pt x="367" y="20"/>
                </a:lnTo>
                <a:lnTo>
                  <a:pt x="375" y="21"/>
                </a:lnTo>
                <a:lnTo>
                  <a:pt x="382" y="21"/>
                </a:lnTo>
                <a:lnTo>
                  <a:pt x="397" y="22"/>
                </a:lnTo>
                <a:lnTo>
                  <a:pt x="419" y="22"/>
                </a:lnTo>
                <a:lnTo>
                  <a:pt x="483" y="23"/>
                </a:lnTo>
                <a:lnTo>
                  <a:pt x="500" y="22"/>
                </a:lnTo>
                <a:lnTo>
                  <a:pt x="517" y="21"/>
                </a:lnTo>
                <a:lnTo>
                  <a:pt x="532" y="20"/>
                </a:lnTo>
                <a:lnTo>
                  <a:pt x="546" y="19"/>
                </a:lnTo>
                <a:lnTo>
                  <a:pt x="559" y="20"/>
                </a:lnTo>
                <a:lnTo>
                  <a:pt x="587" y="22"/>
                </a:lnTo>
                <a:lnTo>
                  <a:pt x="605" y="23"/>
                </a:lnTo>
                <a:lnTo>
                  <a:pt x="606" y="23"/>
                </a:lnTo>
                <a:lnTo>
                  <a:pt x="605" y="23"/>
                </a:lnTo>
                <a:lnTo>
                  <a:pt x="596" y="28"/>
                </a:lnTo>
              </a:path>
            </a:pathLst>
          </a:custGeom>
          <a:noFill/>
          <a:ln w="38100" cap="flat">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12652" name="SMARTPenAnnotation66"/>
          <p:cNvSpPr>
            <a:spLocks/>
          </p:cNvSpPr>
          <p:nvPr/>
        </p:nvSpPr>
        <p:spPr bwMode="auto">
          <a:xfrm>
            <a:off x="357188" y="1714500"/>
            <a:ext cx="957262" cy="38100"/>
          </a:xfrm>
          <a:custGeom>
            <a:avLst/>
            <a:gdLst>
              <a:gd name="T0" fmla="*/ 0 w 603"/>
              <a:gd name="T1" fmla="*/ 2147483647 h 24"/>
              <a:gd name="T2" fmla="*/ 0 w 603"/>
              <a:gd name="T3" fmla="*/ 2147483647 h 24"/>
              <a:gd name="T4" fmla="*/ 2147483647 w 603"/>
              <a:gd name="T5" fmla="*/ 2147483647 h 24"/>
              <a:gd name="T6" fmla="*/ 2147483647 w 603"/>
              <a:gd name="T7" fmla="*/ 2147483647 h 24"/>
              <a:gd name="T8" fmla="*/ 2147483647 w 603"/>
              <a:gd name="T9" fmla="*/ 2147483647 h 24"/>
              <a:gd name="T10" fmla="*/ 2147483647 w 603"/>
              <a:gd name="T11" fmla="*/ 2147483647 h 24"/>
              <a:gd name="T12" fmla="*/ 2147483647 w 603"/>
              <a:gd name="T13" fmla="*/ 2147483647 h 24"/>
              <a:gd name="T14" fmla="*/ 2147483647 w 603"/>
              <a:gd name="T15" fmla="*/ 2147483647 h 24"/>
              <a:gd name="T16" fmla="*/ 2147483647 w 603"/>
              <a:gd name="T17" fmla="*/ 2147483647 h 24"/>
              <a:gd name="T18" fmla="*/ 2147483647 w 603"/>
              <a:gd name="T19" fmla="*/ 2147483647 h 24"/>
              <a:gd name="T20" fmla="*/ 2147483647 w 603"/>
              <a:gd name="T21" fmla="*/ 2147483647 h 24"/>
              <a:gd name="T22" fmla="*/ 2147483647 w 603"/>
              <a:gd name="T23" fmla="*/ 2147483647 h 24"/>
              <a:gd name="T24" fmla="*/ 2147483647 w 603"/>
              <a:gd name="T25" fmla="*/ 2147483647 h 24"/>
              <a:gd name="T26" fmla="*/ 2147483647 w 603"/>
              <a:gd name="T27" fmla="*/ 2147483647 h 24"/>
              <a:gd name="T28" fmla="*/ 2147483647 w 603"/>
              <a:gd name="T29" fmla="*/ 2147483647 h 24"/>
              <a:gd name="T30" fmla="*/ 2147483647 w 603"/>
              <a:gd name="T31" fmla="*/ 2147483647 h 24"/>
              <a:gd name="T32" fmla="*/ 2147483647 w 603"/>
              <a:gd name="T33" fmla="*/ 2147483647 h 24"/>
              <a:gd name="T34" fmla="*/ 2147483647 w 603"/>
              <a:gd name="T35" fmla="*/ 2147483647 h 24"/>
              <a:gd name="T36" fmla="*/ 2147483647 w 603"/>
              <a:gd name="T37" fmla="*/ 2147483647 h 24"/>
              <a:gd name="T38" fmla="*/ 2147483647 w 603"/>
              <a:gd name="T39" fmla="*/ 0 h 24"/>
              <a:gd name="T40" fmla="*/ 2147483647 w 603"/>
              <a:gd name="T41" fmla="*/ 0 h 24"/>
              <a:gd name="T42" fmla="*/ 2147483647 w 603"/>
              <a:gd name="T43" fmla="*/ 0 h 24"/>
              <a:gd name="T44" fmla="*/ 2147483647 w 603"/>
              <a:gd name="T45" fmla="*/ 2147483647 h 24"/>
              <a:gd name="T46" fmla="*/ 2147483647 w 603"/>
              <a:gd name="T47" fmla="*/ 2147483647 h 24"/>
              <a:gd name="T48" fmla="*/ 2147483647 w 603"/>
              <a:gd name="T49" fmla="*/ 2147483647 h 24"/>
              <a:gd name="T50" fmla="*/ 2147483647 w 603"/>
              <a:gd name="T51" fmla="*/ 2147483647 h 24"/>
              <a:gd name="T52" fmla="*/ 2147483647 w 603"/>
              <a:gd name="T53" fmla="*/ 2147483647 h 24"/>
              <a:gd name="T54" fmla="*/ 2147483647 w 603"/>
              <a:gd name="T55" fmla="*/ 2147483647 h 24"/>
              <a:gd name="T56" fmla="*/ 2147483647 w 603"/>
              <a:gd name="T57" fmla="*/ 2147483647 h 24"/>
              <a:gd name="T58" fmla="*/ 2147483647 w 603"/>
              <a:gd name="T59" fmla="*/ 2147483647 h 24"/>
              <a:gd name="T60" fmla="*/ 2147483647 w 603"/>
              <a:gd name="T61" fmla="*/ 2147483647 h 24"/>
              <a:gd name="T62" fmla="*/ 2147483647 w 603"/>
              <a:gd name="T63" fmla="*/ 2147483647 h 24"/>
              <a:gd name="T64" fmla="*/ 2147483647 w 603"/>
              <a:gd name="T65" fmla="*/ 2147483647 h 24"/>
              <a:gd name="T66" fmla="*/ 2147483647 w 603"/>
              <a:gd name="T67" fmla="*/ 2147483647 h 24"/>
              <a:gd name="T68" fmla="*/ 2147483647 w 603"/>
              <a:gd name="T69" fmla="*/ 2147483647 h 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03" h="24">
                <a:moveTo>
                  <a:pt x="0" y="23"/>
                </a:moveTo>
                <a:lnTo>
                  <a:pt x="0" y="20"/>
                </a:lnTo>
                <a:lnTo>
                  <a:pt x="1" y="18"/>
                </a:lnTo>
                <a:lnTo>
                  <a:pt x="2" y="16"/>
                </a:lnTo>
                <a:lnTo>
                  <a:pt x="5" y="12"/>
                </a:lnTo>
                <a:lnTo>
                  <a:pt x="6" y="12"/>
                </a:lnTo>
                <a:lnTo>
                  <a:pt x="12" y="11"/>
                </a:lnTo>
                <a:lnTo>
                  <a:pt x="22" y="11"/>
                </a:lnTo>
                <a:lnTo>
                  <a:pt x="26" y="11"/>
                </a:lnTo>
                <a:lnTo>
                  <a:pt x="30" y="10"/>
                </a:lnTo>
                <a:lnTo>
                  <a:pt x="35" y="8"/>
                </a:lnTo>
                <a:lnTo>
                  <a:pt x="40" y="7"/>
                </a:lnTo>
                <a:lnTo>
                  <a:pt x="44" y="7"/>
                </a:lnTo>
                <a:lnTo>
                  <a:pt x="48" y="6"/>
                </a:lnTo>
                <a:lnTo>
                  <a:pt x="54" y="6"/>
                </a:lnTo>
                <a:lnTo>
                  <a:pt x="69" y="3"/>
                </a:lnTo>
                <a:lnTo>
                  <a:pt x="76" y="2"/>
                </a:lnTo>
                <a:lnTo>
                  <a:pt x="82" y="1"/>
                </a:lnTo>
                <a:lnTo>
                  <a:pt x="89" y="1"/>
                </a:lnTo>
                <a:lnTo>
                  <a:pt x="102" y="0"/>
                </a:lnTo>
                <a:lnTo>
                  <a:pt x="128" y="0"/>
                </a:lnTo>
                <a:lnTo>
                  <a:pt x="344" y="0"/>
                </a:lnTo>
                <a:lnTo>
                  <a:pt x="398" y="2"/>
                </a:lnTo>
                <a:lnTo>
                  <a:pt x="480" y="5"/>
                </a:lnTo>
                <a:lnTo>
                  <a:pt x="518" y="5"/>
                </a:lnTo>
                <a:lnTo>
                  <a:pt x="532" y="6"/>
                </a:lnTo>
                <a:lnTo>
                  <a:pt x="539" y="6"/>
                </a:lnTo>
                <a:lnTo>
                  <a:pt x="545" y="7"/>
                </a:lnTo>
                <a:lnTo>
                  <a:pt x="551" y="9"/>
                </a:lnTo>
                <a:lnTo>
                  <a:pt x="558" y="9"/>
                </a:lnTo>
                <a:lnTo>
                  <a:pt x="566" y="10"/>
                </a:lnTo>
                <a:lnTo>
                  <a:pt x="574" y="10"/>
                </a:lnTo>
                <a:lnTo>
                  <a:pt x="581" y="11"/>
                </a:lnTo>
                <a:lnTo>
                  <a:pt x="587" y="13"/>
                </a:lnTo>
                <a:lnTo>
                  <a:pt x="602" y="17"/>
                </a:lnTo>
              </a:path>
            </a:pathLst>
          </a:custGeom>
          <a:noFill/>
          <a:ln w="38100" cap="flat">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12653" name="SMARTPenAnnotation67"/>
          <p:cNvSpPr>
            <a:spLocks/>
          </p:cNvSpPr>
          <p:nvPr/>
        </p:nvSpPr>
        <p:spPr bwMode="auto">
          <a:xfrm>
            <a:off x="303213" y="1938338"/>
            <a:ext cx="3163887" cy="73025"/>
          </a:xfrm>
          <a:custGeom>
            <a:avLst/>
            <a:gdLst>
              <a:gd name="T0" fmla="*/ 2147483647 w 1993"/>
              <a:gd name="T1" fmla="*/ 2147483647 h 46"/>
              <a:gd name="T2" fmla="*/ 2147483647 w 1993"/>
              <a:gd name="T3" fmla="*/ 2147483647 h 46"/>
              <a:gd name="T4" fmla="*/ 2147483647 w 1993"/>
              <a:gd name="T5" fmla="*/ 2147483647 h 46"/>
              <a:gd name="T6" fmla="*/ 2147483647 w 1993"/>
              <a:gd name="T7" fmla="*/ 2147483647 h 46"/>
              <a:gd name="T8" fmla="*/ 2147483647 w 1993"/>
              <a:gd name="T9" fmla="*/ 0 h 46"/>
              <a:gd name="T10" fmla="*/ 2147483647 w 1993"/>
              <a:gd name="T11" fmla="*/ 0 h 46"/>
              <a:gd name="T12" fmla="*/ 2147483647 w 1993"/>
              <a:gd name="T13" fmla="*/ 2147483647 h 46"/>
              <a:gd name="T14" fmla="*/ 2147483647 w 1993"/>
              <a:gd name="T15" fmla="*/ 2147483647 h 46"/>
              <a:gd name="T16" fmla="*/ 2147483647 w 1993"/>
              <a:gd name="T17" fmla="*/ 2147483647 h 46"/>
              <a:gd name="T18" fmla="*/ 2147483647 w 1993"/>
              <a:gd name="T19" fmla="*/ 2147483647 h 46"/>
              <a:gd name="T20" fmla="*/ 2147483647 w 1993"/>
              <a:gd name="T21" fmla="*/ 2147483647 h 46"/>
              <a:gd name="T22" fmla="*/ 2147483647 w 1993"/>
              <a:gd name="T23" fmla="*/ 2147483647 h 46"/>
              <a:gd name="T24" fmla="*/ 2147483647 w 1993"/>
              <a:gd name="T25" fmla="*/ 2147483647 h 46"/>
              <a:gd name="T26" fmla="*/ 2147483647 w 1993"/>
              <a:gd name="T27" fmla="*/ 2147483647 h 46"/>
              <a:gd name="T28" fmla="*/ 2147483647 w 1993"/>
              <a:gd name="T29" fmla="*/ 2147483647 h 46"/>
              <a:gd name="T30" fmla="*/ 2147483647 w 1993"/>
              <a:gd name="T31" fmla="*/ 2147483647 h 46"/>
              <a:gd name="T32" fmla="*/ 2147483647 w 1993"/>
              <a:gd name="T33" fmla="*/ 2147483647 h 46"/>
              <a:gd name="T34" fmla="*/ 2147483647 w 1993"/>
              <a:gd name="T35" fmla="*/ 2147483647 h 46"/>
              <a:gd name="T36" fmla="*/ 2147483647 w 1993"/>
              <a:gd name="T37" fmla="*/ 2147483647 h 46"/>
              <a:gd name="T38" fmla="*/ 2147483647 w 1993"/>
              <a:gd name="T39" fmla="*/ 2147483647 h 46"/>
              <a:gd name="T40" fmla="*/ 2147483647 w 1993"/>
              <a:gd name="T41" fmla="*/ 2147483647 h 46"/>
              <a:gd name="T42" fmla="*/ 2147483647 w 1993"/>
              <a:gd name="T43" fmla="*/ 2147483647 h 46"/>
              <a:gd name="T44" fmla="*/ 2147483647 w 1993"/>
              <a:gd name="T45" fmla="*/ 2147483647 h 46"/>
              <a:gd name="T46" fmla="*/ 2147483647 w 1993"/>
              <a:gd name="T47" fmla="*/ 2147483647 h 46"/>
              <a:gd name="T48" fmla="*/ 2147483647 w 1993"/>
              <a:gd name="T49" fmla="*/ 2147483647 h 46"/>
              <a:gd name="T50" fmla="*/ 2147483647 w 1993"/>
              <a:gd name="T51" fmla="*/ 2147483647 h 46"/>
              <a:gd name="T52" fmla="*/ 2147483647 w 1993"/>
              <a:gd name="T53" fmla="*/ 2147483647 h 46"/>
              <a:gd name="T54" fmla="*/ 2147483647 w 1993"/>
              <a:gd name="T55" fmla="*/ 2147483647 h 46"/>
              <a:gd name="T56" fmla="*/ 2147483647 w 1993"/>
              <a:gd name="T57" fmla="*/ 2147483647 h 46"/>
              <a:gd name="T58" fmla="*/ 2147483647 w 1993"/>
              <a:gd name="T59" fmla="*/ 2147483647 h 46"/>
              <a:gd name="T60" fmla="*/ 2147483647 w 1993"/>
              <a:gd name="T61" fmla="*/ 2147483647 h 46"/>
              <a:gd name="T62" fmla="*/ 2147483647 w 1993"/>
              <a:gd name="T63" fmla="*/ 2147483647 h 46"/>
              <a:gd name="T64" fmla="*/ 2147483647 w 1993"/>
              <a:gd name="T65" fmla="*/ 2147483647 h 46"/>
              <a:gd name="T66" fmla="*/ 2147483647 w 1993"/>
              <a:gd name="T67" fmla="*/ 2147483647 h 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993" h="46">
                <a:moveTo>
                  <a:pt x="0" y="11"/>
                </a:moveTo>
                <a:lnTo>
                  <a:pt x="10" y="11"/>
                </a:lnTo>
                <a:lnTo>
                  <a:pt x="13" y="10"/>
                </a:lnTo>
                <a:lnTo>
                  <a:pt x="20" y="8"/>
                </a:lnTo>
                <a:lnTo>
                  <a:pt x="24" y="7"/>
                </a:lnTo>
                <a:lnTo>
                  <a:pt x="32" y="6"/>
                </a:lnTo>
                <a:lnTo>
                  <a:pt x="44" y="5"/>
                </a:lnTo>
                <a:lnTo>
                  <a:pt x="61" y="2"/>
                </a:lnTo>
                <a:lnTo>
                  <a:pt x="70" y="1"/>
                </a:lnTo>
                <a:lnTo>
                  <a:pt x="97" y="0"/>
                </a:lnTo>
                <a:lnTo>
                  <a:pt x="158" y="0"/>
                </a:lnTo>
                <a:lnTo>
                  <a:pt x="217" y="0"/>
                </a:lnTo>
                <a:lnTo>
                  <a:pt x="224" y="0"/>
                </a:lnTo>
                <a:lnTo>
                  <a:pt x="231" y="1"/>
                </a:lnTo>
                <a:lnTo>
                  <a:pt x="239" y="3"/>
                </a:lnTo>
                <a:lnTo>
                  <a:pt x="245" y="3"/>
                </a:lnTo>
                <a:lnTo>
                  <a:pt x="267" y="5"/>
                </a:lnTo>
                <a:lnTo>
                  <a:pt x="341" y="5"/>
                </a:lnTo>
                <a:lnTo>
                  <a:pt x="393" y="5"/>
                </a:lnTo>
                <a:lnTo>
                  <a:pt x="455" y="2"/>
                </a:lnTo>
                <a:lnTo>
                  <a:pt x="502" y="2"/>
                </a:lnTo>
                <a:lnTo>
                  <a:pt x="560" y="2"/>
                </a:lnTo>
                <a:lnTo>
                  <a:pt x="582" y="1"/>
                </a:lnTo>
                <a:lnTo>
                  <a:pt x="612" y="2"/>
                </a:lnTo>
                <a:lnTo>
                  <a:pt x="622" y="3"/>
                </a:lnTo>
                <a:lnTo>
                  <a:pt x="641" y="4"/>
                </a:lnTo>
                <a:lnTo>
                  <a:pt x="819" y="10"/>
                </a:lnTo>
                <a:lnTo>
                  <a:pt x="880" y="11"/>
                </a:lnTo>
                <a:lnTo>
                  <a:pt x="958" y="11"/>
                </a:lnTo>
                <a:lnTo>
                  <a:pt x="985" y="10"/>
                </a:lnTo>
                <a:lnTo>
                  <a:pt x="1010" y="9"/>
                </a:lnTo>
                <a:lnTo>
                  <a:pt x="1033" y="8"/>
                </a:lnTo>
                <a:lnTo>
                  <a:pt x="1076" y="8"/>
                </a:lnTo>
                <a:lnTo>
                  <a:pt x="1096" y="9"/>
                </a:lnTo>
                <a:lnTo>
                  <a:pt x="1152" y="10"/>
                </a:lnTo>
                <a:lnTo>
                  <a:pt x="1209" y="11"/>
                </a:lnTo>
                <a:lnTo>
                  <a:pt x="1229" y="12"/>
                </a:lnTo>
                <a:lnTo>
                  <a:pt x="1245" y="14"/>
                </a:lnTo>
                <a:lnTo>
                  <a:pt x="1261" y="15"/>
                </a:lnTo>
                <a:lnTo>
                  <a:pt x="1309" y="16"/>
                </a:lnTo>
                <a:lnTo>
                  <a:pt x="1428" y="16"/>
                </a:lnTo>
                <a:lnTo>
                  <a:pt x="1458" y="17"/>
                </a:lnTo>
                <a:lnTo>
                  <a:pt x="1466" y="18"/>
                </a:lnTo>
                <a:lnTo>
                  <a:pt x="1474" y="19"/>
                </a:lnTo>
                <a:lnTo>
                  <a:pt x="1489" y="20"/>
                </a:lnTo>
                <a:lnTo>
                  <a:pt x="1531" y="21"/>
                </a:lnTo>
                <a:lnTo>
                  <a:pt x="1592" y="22"/>
                </a:lnTo>
                <a:lnTo>
                  <a:pt x="1608" y="23"/>
                </a:lnTo>
                <a:lnTo>
                  <a:pt x="1622" y="24"/>
                </a:lnTo>
                <a:lnTo>
                  <a:pt x="1635" y="25"/>
                </a:lnTo>
                <a:lnTo>
                  <a:pt x="1654" y="26"/>
                </a:lnTo>
                <a:lnTo>
                  <a:pt x="1703" y="27"/>
                </a:lnTo>
                <a:lnTo>
                  <a:pt x="1724" y="28"/>
                </a:lnTo>
                <a:lnTo>
                  <a:pt x="1740" y="29"/>
                </a:lnTo>
                <a:lnTo>
                  <a:pt x="1755" y="30"/>
                </a:lnTo>
                <a:lnTo>
                  <a:pt x="1769" y="31"/>
                </a:lnTo>
                <a:lnTo>
                  <a:pt x="1811" y="33"/>
                </a:lnTo>
                <a:lnTo>
                  <a:pt x="1837" y="34"/>
                </a:lnTo>
                <a:lnTo>
                  <a:pt x="1844" y="35"/>
                </a:lnTo>
                <a:lnTo>
                  <a:pt x="1852" y="36"/>
                </a:lnTo>
                <a:lnTo>
                  <a:pt x="1862" y="37"/>
                </a:lnTo>
                <a:lnTo>
                  <a:pt x="1884" y="38"/>
                </a:lnTo>
                <a:lnTo>
                  <a:pt x="1894" y="39"/>
                </a:lnTo>
                <a:lnTo>
                  <a:pt x="1902" y="40"/>
                </a:lnTo>
                <a:lnTo>
                  <a:pt x="1909" y="42"/>
                </a:lnTo>
                <a:lnTo>
                  <a:pt x="1915" y="43"/>
                </a:lnTo>
                <a:lnTo>
                  <a:pt x="1932" y="44"/>
                </a:lnTo>
                <a:lnTo>
                  <a:pt x="1992" y="45"/>
                </a:lnTo>
              </a:path>
            </a:pathLst>
          </a:custGeom>
          <a:noFill/>
          <a:ln w="38100" cap="flat">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12654" name="SMARTPenAnnotation68"/>
          <p:cNvSpPr>
            <a:spLocks/>
          </p:cNvSpPr>
          <p:nvPr/>
        </p:nvSpPr>
        <p:spPr bwMode="auto">
          <a:xfrm>
            <a:off x="347663" y="2259013"/>
            <a:ext cx="1011237" cy="73025"/>
          </a:xfrm>
          <a:custGeom>
            <a:avLst/>
            <a:gdLst>
              <a:gd name="T0" fmla="*/ 0 w 637"/>
              <a:gd name="T1" fmla="*/ 2147483647 h 46"/>
              <a:gd name="T2" fmla="*/ 2147483647 w 637"/>
              <a:gd name="T3" fmla="*/ 2147483647 h 46"/>
              <a:gd name="T4" fmla="*/ 2147483647 w 637"/>
              <a:gd name="T5" fmla="*/ 2147483647 h 46"/>
              <a:gd name="T6" fmla="*/ 2147483647 w 637"/>
              <a:gd name="T7" fmla="*/ 2147483647 h 46"/>
              <a:gd name="T8" fmla="*/ 2147483647 w 637"/>
              <a:gd name="T9" fmla="*/ 2147483647 h 46"/>
              <a:gd name="T10" fmla="*/ 2147483647 w 637"/>
              <a:gd name="T11" fmla="*/ 2147483647 h 46"/>
              <a:gd name="T12" fmla="*/ 2147483647 w 637"/>
              <a:gd name="T13" fmla="*/ 2147483647 h 46"/>
              <a:gd name="T14" fmla="*/ 2147483647 w 637"/>
              <a:gd name="T15" fmla="*/ 2147483647 h 46"/>
              <a:gd name="T16" fmla="*/ 2147483647 w 637"/>
              <a:gd name="T17" fmla="*/ 2147483647 h 46"/>
              <a:gd name="T18" fmla="*/ 2147483647 w 637"/>
              <a:gd name="T19" fmla="*/ 2147483647 h 46"/>
              <a:gd name="T20" fmla="*/ 2147483647 w 637"/>
              <a:gd name="T21" fmla="*/ 0 h 46"/>
              <a:gd name="T22" fmla="*/ 2147483647 w 637"/>
              <a:gd name="T23" fmla="*/ 0 h 46"/>
              <a:gd name="T24" fmla="*/ 2147483647 w 637"/>
              <a:gd name="T25" fmla="*/ 2147483647 h 46"/>
              <a:gd name="T26" fmla="*/ 2147483647 w 637"/>
              <a:gd name="T27" fmla="*/ 2147483647 h 46"/>
              <a:gd name="T28" fmla="*/ 2147483647 w 637"/>
              <a:gd name="T29" fmla="*/ 2147483647 h 46"/>
              <a:gd name="T30" fmla="*/ 2147483647 w 637"/>
              <a:gd name="T31" fmla="*/ 2147483647 h 46"/>
              <a:gd name="T32" fmla="*/ 2147483647 w 637"/>
              <a:gd name="T33" fmla="*/ 2147483647 h 46"/>
              <a:gd name="T34" fmla="*/ 2147483647 w 637"/>
              <a:gd name="T35" fmla="*/ 2147483647 h 46"/>
              <a:gd name="T36" fmla="*/ 2147483647 w 637"/>
              <a:gd name="T37" fmla="*/ 2147483647 h 46"/>
              <a:gd name="T38" fmla="*/ 2147483647 w 637"/>
              <a:gd name="T39" fmla="*/ 2147483647 h 46"/>
              <a:gd name="T40" fmla="*/ 2147483647 w 637"/>
              <a:gd name="T41" fmla="*/ 2147483647 h 46"/>
              <a:gd name="T42" fmla="*/ 2147483647 w 637"/>
              <a:gd name="T43" fmla="*/ 2147483647 h 46"/>
              <a:gd name="T44" fmla="*/ 2147483647 w 637"/>
              <a:gd name="T45" fmla="*/ 2147483647 h 46"/>
              <a:gd name="T46" fmla="*/ 2147483647 w 637"/>
              <a:gd name="T47" fmla="*/ 2147483647 h 46"/>
              <a:gd name="T48" fmla="*/ 2147483647 w 637"/>
              <a:gd name="T49" fmla="*/ 2147483647 h 46"/>
              <a:gd name="T50" fmla="*/ 2147483647 w 637"/>
              <a:gd name="T51" fmla="*/ 2147483647 h 46"/>
              <a:gd name="T52" fmla="*/ 2147483647 w 637"/>
              <a:gd name="T53" fmla="*/ 2147483647 h 46"/>
              <a:gd name="T54" fmla="*/ 2147483647 w 637"/>
              <a:gd name="T55" fmla="*/ 2147483647 h 46"/>
              <a:gd name="T56" fmla="*/ 2147483647 w 637"/>
              <a:gd name="T57" fmla="*/ 2147483647 h 46"/>
              <a:gd name="T58" fmla="*/ 2147483647 w 637"/>
              <a:gd name="T59" fmla="*/ 2147483647 h 46"/>
              <a:gd name="T60" fmla="*/ 2147483647 w 637"/>
              <a:gd name="T61" fmla="*/ 2147483647 h 46"/>
              <a:gd name="T62" fmla="*/ 2147483647 w 637"/>
              <a:gd name="T63" fmla="*/ 2147483647 h 46"/>
              <a:gd name="T64" fmla="*/ 2147483647 w 637"/>
              <a:gd name="T65" fmla="*/ 2147483647 h 46"/>
              <a:gd name="T66" fmla="*/ 2147483647 w 637"/>
              <a:gd name="T67" fmla="*/ 2147483647 h 46"/>
              <a:gd name="T68" fmla="*/ 2147483647 w 637"/>
              <a:gd name="T69" fmla="*/ 2147483647 h 46"/>
              <a:gd name="T70" fmla="*/ 2147483647 w 637"/>
              <a:gd name="T71" fmla="*/ 2147483647 h 46"/>
              <a:gd name="T72" fmla="*/ 2147483647 w 637"/>
              <a:gd name="T73" fmla="*/ 2147483647 h 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37" h="46">
                <a:moveTo>
                  <a:pt x="0" y="17"/>
                </a:moveTo>
                <a:lnTo>
                  <a:pt x="6" y="14"/>
                </a:lnTo>
                <a:lnTo>
                  <a:pt x="9" y="13"/>
                </a:lnTo>
                <a:lnTo>
                  <a:pt x="13" y="12"/>
                </a:lnTo>
                <a:lnTo>
                  <a:pt x="27" y="11"/>
                </a:lnTo>
                <a:lnTo>
                  <a:pt x="32" y="10"/>
                </a:lnTo>
                <a:lnTo>
                  <a:pt x="62" y="4"/>
                </a:lnTo>
                <a:lnTo>
                  <a:pt x="70" y="2"/>
                </a:lnTo>
                <a:lnTo>
                  <a:pt x="83" y="1"/>
                </a:lnTo>
                <a:lnTo>
                  <a:pt x="94" y="1"/>
                </a:lnTo>
                <a:lnTo>
                  <a:pt x="172" y="0"/>
                </a:lnTo>
                <a:lnTo>
                  <a:pt x="199" y="0"/>
                </a:lnTo>
                <a:lnTo>
                  <a:pt x="259" y="2"/>
                </a:lnTo>
                <a:lnTo>
                  <a:pt x="335" y="5"/>
                </a:lnTo>
                <a:lnTo>
                  <a:pt x="351" y="5"/>
                </a:lnTo>
                <a:lnTo>
                  <a:pt x="364" y="6"/>
                </a:lnTo>
                <a:lnTo>
                  <a:pt x="375" y="7"/>
                </a:lnTo>
                <a:lnTo>
                  <a:pt x="385" y="9"/>
                </a:lnTo>
                <a:lnTo>
                  <a:pt x="420" y="12"/>
                </a:lnTo>
                <a:lnTo>
                  <a:pt x="458" y="15"/>
                </a:lnTo>
                <a:lnTo>
                  <a:pt x="483" y="16"/>
                </a:lnTo>
                <a:lnTo>
                  <a:pt x="494" y="17"/>
                </a:lnTo>
                <a:lnTo>
                  <a:pt x="503" y="18"/>
                </a:lnTo>
                <a:lnTo>
                  <a:pt x="512" y="20"/>
                </a:lnTo>
                <a:lnTo>
                  <a:pt x="520" y="21"/>
                </a:lnTo>
                <a:lnTo>
                  <a:pt x="536" y="22"/>
                </a:lnTo>
                <a:lnTo>
                  <a:pt x="545" y="23"/>
                </a:lnTo>
                <a:lnTo>
                  <a:pt x="555" y="24"/>
                </a:lnTo>
                <a:lnTo>
                  <a:pt x="565" y="25"/>
                </a:lnTo>
                <a:lnTo>
                  <a:pt x="573" y="26"/>
                </a:lnTo>
                <a:lnTo>
                  <a:pt x="585" y="27"/>
                </a:lnTo>
                <a:lnTo>
                  <a:pt x="592" y="28"/>
                </a:lnTo>
                <a:lnTo>
                  <a:pt x="598" y="30"/>
                </a:lnTo>
                <a:lnTo>
                  <a:pt x="605" y="31"/>
                </a:lnTo>
                <a:lnTo>
                  <a:pt x="612" y="33"/>
                </a:lnTo>
                <a:lnTo>
                  <a:pt x="618" y="36"/>
                </a:lnTo>
                <a:lnTo>
                  <a:pt x="636" y="45"/>
                </a:lnTo>
              </a:path>
            </a:pathLst>
          </a:custGeom>
          <a:noFill/>
          <a:ln w="38100" cap="flat">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12655" name="SMARTPenAnnotation69"/>
          <p:cNvSpPr>
            <a:spLocks/>
          </p:cNvSpPr>
          <p:nvPr/>
        </p:nvSpPr>
        <p:spPr bwMode="auto">
          <a:xfrm>
            <a:off x="536575" y="3054350"/>
            <a:ext cx="3152775" cy="63500"/>
          </a:xfrm>
          <a:custGeom>
            <a:avLst/>
            <a:gdLst>
              <a:gd name="T0" fmla="*/ 2147483647 w 1986"/>
              <a:gd name="T1" fmla="*/ 2147483647 h 40"/>
              <a:gd name="T2" fmla="*/ 2147483647 w 1986"/>
              <a:gd name="T3" fmla="*/ 2147483647 h 40"/>
              <a:gd name="T4" fmla="*/ 2147483647 w 1986"/>
              <a:gd name="T5" fmla="*/ 2147483647 h 40"/>
              <a:gd name="T6" fmla="*/ 2147483647 w 1986"/>
              <a:gd name="T7" fmla="*/ 2147483647 h 40"/>
              <a:gd name="T8" fmla="*/ 2147483647 w 1986"/>
              <a:gd name="T9" fmla="*/ 2147483647 h 40"/>
              <a:gd name="T10" fmla="*/ 2147483647 w 1986"/>
              <a:gd name="T11" fmla="*/ 2147483647 h 40"/>
              <a:gd name="T12" fmla="*/ 2147483647 w 1986"/>
              <a:gd name="T13" fmla="*/ 2147483647 h 40"/>
              <a:gd name="T14" fmla="*/ 2147483647 w 1986"/>
              <a:gd name="T15" fmla="*/ 2147483647 h 40"/>
              <a:gd name="T16" fmla="*/ 2147483647 w 1986"/>
              <a:gd name="T17" fmla="*/ 2147483647 h 40"/>
              <a:gd name="T18" fmla="*/ 2147483647 w 1986"/>
              <a:gd name="T19" fmla="*/ 2147483647 h 40"/>
              <a:gd name="T20" fmla="*/ 2147483647 w 1986"/>
              <a:gd name="T21" fmla="*/ 2147483647 h 40"/>
              <a:gd name="T22" fmla="*/ 2147483647 w 1986"/>
              <a:gd name="T23" fmla="*/ 2147483647 h 40"/>
              <a:gd name="T24" fmla="*/ 2147483647 w 1986"/>
              <a:gd name="T25" fmla="*/ 2147483647 h 40"/>
              <a:gd name="T26" fmla="*/ 2147483647 w 1986"/>
              <a:gd name="T27" fmla="*/ 2147483647 h 40"/>
              <a:gd name="T28" fmla="*/ 2147483647 w 1986"/>
              <a:gd name="T29" fmla="*/ 2147483647 h 40"/>
              <a:gd name="T30" fmla="*/ 2147483647 w 1986"/>
              <a:gd name="T31" fmla="*/ 2147483647 h 40"/>
              <a:gd name="T32" fmla="*/ 2147483647 w 1986"/>
              <a:gd name="T33" fmla="*/ 2147483647 h 40"/>
              <a:gd name="T34" fmla="*/ 2147483647 w 1986"/>
              <a:gd name="T35" fmla="*/ 2147483647 h 40"/>
              <a:gd name="T36" fmla="*/ 2147483647 w 1986"/>
              <a:gd name="T37" fmla="*/ 2147483647 h 40"/>
              <a:gd name="T38" fmla="*/ 2147483647 w 1986"/>
              <a:gd name="T39" fmla="*/ 0 h 40"/>
              <a:gd name="T40" fmla="*/ 2147483647 w 1986"/>
              <a:gd name="T41" fmla="*/ 0 h 40"/>
              <a:gd name="T42" fmla="*/ 2147483647 w 1986"/>
              <a:gd name="T43" fmla="*/ 2147483647 h 40"/>
              <a:gd name="T44" fmla="*/ 2147483647 w 1986"/>
              <a:gd name="T45" fmla="*/ 2147483647 h 40"/>
              <a:gd name="T46" fmla="*/ 2147483647 w 1986"/>
              <a:gd name="T47" fmla="*/ 2147483647 h 40"/>
              <a:gd name="T48" fmla="*/ 2147483647 w 1986"/>
              <a:gd name="T49" fmla="*/ 2147483647 h 40"/>
              <a:gd name="T50" fmla="*/ 2147483647 w 1986"/>
              <a:gd name="T51" fmla="*/ 2147483647 h 40"/>
              <a:gd name="T52" fmla="*/ 2147483647 w 1986"/>
              <a:gd name="T53" fmla="*/ 2147483647 h 40"/>
              <a:gd name="T54" fmla="*/ 2147483647 w 1986"/>
              <a:gd name="T55" fmla="*/ 2147483647 h 40"/>
              <a:gd name="T56" fmla="*/ 2147483647 w 1986"/>
              <a:gd name="T57" fmla="*/ 2147483647 h 40"/>
              <a:gd name="T58" fmla="*/ 2147483647 w 1986"/>
              <a:gd name="T59" fmla="*/ 2147483647 h 40"/>
              <a:gd name="T60" fmla="*/ 2147483647 w 1986"/>
              <a:gd name="T61" fmla="*/ 2147483647 h 40"/>
              <a:gd name="T62" fmla="*/ 2147483647 w 1986"/>
              <a:gd name="T63" fmla="*/ 2147483647 h 40"/>
              <a:gd name="T64" fmla="*/ 2147483647 w 1986"/>
              <a:gd name="T65" fmla="*/ 2147483647 h 40"/>
              <a:gd name="T66" fmla="*/ 2147483647 w 1986"/>
              <a:gd name="T67" fmla="*/ 2147483647 h 40"/>
              <a:gd name="T68" fmla="*/ 2147483647 w 1986"/>
              <a:gd name="T69" fmla="*/ 2147483647 h 40"/>
              <a:gd name="T70" fmla="*/ 2147483647 w 1986"/>
              <a:gd name="T71" fmla="*/ 2147483647 h 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986" h="40">
                <a:moveTo>
                  <a:pt x="0" y="17"/>
                </a:moveTo>
                <a:lnTo>
                  <a:pt x="17" y="17"/>
                </a:lnTo>
                <a:lnTo>
                  <a:pt x="51" y="20"/>
                </a:lnTo>
                <a:lnTo>
                  <a:pt x="68" y="21"/>
                </a:lnTo>
                <a:lnTo>
                  <a:pt x="127" y="22"/>
                </a:lnTo>
                <a:lnTo>
                  <a:pt x="140" y="23"/>
                </a:lnTo>
                <a:lnTo>
                  <a:pt x="164" y="25"/>
                </a:lnTo>
                <a:lnTo>
                  <a:pt x="213" y="24"/>
                </a:lnTo>
                <a:lnTo>
                  <a:pt x="250" y="23"/>
                </a:lnTo>
                <a:lnTo>
                  <a:pt x="285" y="22"/>
                </a:lnTo>
                <a:lnTo>
                  <a:pt x="298" y="21"/>
                </a:lnTo>
                <a:lnTo>
                  <a:pt x="309" y="19"/>
                </a:lnTo>
                <a:lnTo>
                  <a:pt x="319" y="18"/>
                </a:lnTo>
                <a:lnTo>
                  <a:pt x="337" y="17"/>
                </a:lnTo>
                <a:lnTo>
                  <a:pt x="361" y="17"/>
                </a:lnTo>
                <a:lnTo>
                  <a:pt x="369" y="16"/>
                </a:lnTo>
                <a:lnTo>
                  <a:pt x="378" y="15"/>
                </a:lnTo>
                <a:lnTo>
                  <a:pt x="387" y="14"/>
                </a:lnTo>
                <a:lnTo>
                  <a:pt x="395" y="13"/>
                </a:lnTo>
                <a:lnTo>
                  <a:pt x="411" y="12"/>
                </a:lnTo>
                <a:lnTo>
                  <a:pt x="470" y="8"/>
                </a:lnTo>
                <a:lnTo>
                  <a:pt x="518" y="9"/>
                </a:lnTo>
                <a:lnTo>
                  <a:pt x="623" y="15"/>
                </a:lnTo>
                <a:lnTo>
                  <a:pt x="669" y="16"/>
                </a:lnTo>
                <a:lnTo>
                  <a:pt x="730" y="17"/>
                </a:lnTo>
                <a:lnTo>
                  <a:pt x="834" y="17"/>
                </a:lnTo>
                <a:lnTo>
                  <a:pt x="851" y="16"/>
                </a:lnTo>
                <a:lnTo>
                  <a:pt x="865" y="15"/>
                </a:lnTo>
                <a:lnTo>
                  <a:pt x="876" y="14"/>
                </a:lnTo>
                <a:lnTo>
                  <a:pt x="887" y="13"/>
                </a:lnTo>
                <a:lnTo>
                  <a:pt x="905" y="12"/>
                </a:lnTo>
                <a:lnTo>
                  <a:pt x="962" y="11"/>
                </a:lnTo>
                <a:lnTo>
                  <a:pt x="1042" y="11"/>
                </a:lnTo>
                <a:lnTo>
                  <a:pt x="1050" y="10"/>
                </a:lnTo>
                <a:lnTo>
                  <a:pt x="1058" y="9"/>
                </a:lnTo>
                <a:lnTo>
                  <a:pt x="1067" y="8"/>
                </a:lnTo>
                <a:lnTo>
                  <a:pt x="1076" y="7"/>
                </a:lnTo>
                <a:lnTo>
                  <a:pt x="1157" y="2"/>
                </a:lnTo>
                <a:lnTo>
                  <a:pt x="1181" y="1"/>
                </a:lnTo>
                <a:lnTo>
                  <a:pt x="1265" y="0"/>
                </a:lnTo>
                <a:lnTo>
                  <a:pt x="1521" y="0"/>
                </a:lnTo>
                <a:lnTo>
                  <a:pt x="1539" y="0"/>
                </a:lnTo>
                <a:lnTo>
                  <a:pt x="1556" y="1"/>
                </a:lnTo>
                <a:lnTo>
                  <a:pt x="1571" y="3"/>
                </a:lnTo>
                <a:lnTo>
                  <a:pt x="1584" y="4"/>
                </a:lnTo>
                <a:lnTo>
                  <a:pt x="1605" y="5"/>
                </a:lnTo>
                <a:lnTo>
                  <a:pt x="1614" y="5"/>
                </a:lnTo>
                <a:lnTo>
                  <a:pt x="1621" y="7"/>
                </a:lnTo>
                <a:lnTo>
                  <a:pt x="1628" y="8"/>
                </a:lnTo>
                <a:lnTo>
                  <a:pt x="1648" y="10"/>
                </a:lnTo>
                <a:lnTo>
                  <a:pt x="1735" y="14"/>
                </a:lnTo>
                <a:lnTo>
                  <a:pt x="1769" y="16"/>
                </a:lnTo>
                <a:lnTo>
                  <a:pt x="1781" y="17"/>
                </a:lnTo>
                <a:lnTo>
                  <a:pt x="1791" y="18"/>
                </a:lnTo>
                <a:lnTo>
                  <a:pt x="1799" y="19"/>
                </a:lnTo>
                <a:lnTo>
                  <a:pt x="1807" y="20"/>
                </a:lnTo>
                <a:lnTo>
                  <a:pt x="1820" y="21"/>
                </a:lnTo>
                <a:lnTo>
                  <a:pt x="1841" y="22"/>
                </a:lnTo>
                <a:lnTo>
                  <a:pt x="1850" y="23"/>
                </a:lnTo>
                <a:lnTo>
                  <a:pt x="1859" y="24"/>
                </a:lnTo>
                <a:lnTo>
                  <a:pt x="1869" y="25"/>
                </a:lnTo>
                <a:lnTo>
                  <a:pt x="1878" y="26"/>
                </a:lnTo>
                <a:lnTo>
                  <a:pt x="1893" y="27"/>
                </a:lnTo>
                <a:lnTo>
                  <a:pt x="1911" y="28"/>
                </a:lnTo>
                <a:lnTo>
                  <a:pt x="1916" y="28"/>
                </a:lnTo>
                <a:lnTo>
                  <a:pt x="1921" y="29"/>
                </a:lnTo>
                <a:lnTo>
                  <a:pt x="1926" y="31"/>
                </a:lnTo>
                <a:lnTo>
                  <a:pt x="1930" y="32"/>
                </a:lnTo>
                <a:lnTo>
                  <a:pt x="1941" y="33"/>
                </a:lnTo>
                <a:lnTo>
                  <a:pt x="1968" y="33"/>
                </a:lnTo>
                <a:lnTo>
                  <a:pt x="1971" y="34"/>
                </a:lnTo>
                <a:lnTo>
                  <a:pt x="1975" y="35"/>
                </a:lnTo>
                <a:lnTo>
                  <a:pt x="1985" y="39"/>
                </a:lnTo>
              </a:path>
            </a:pathLst>
          </a:custGeom>
          <a:noFill/>
          <a:ln w="38100" cap="flat">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12656" name="SMARTPenAnnotation70"/>
          <p:cNvSpPr>
            <a:spLocks/>
          </p:cNvSpPr>
          <p:nvPr/>
        </p:nvSpPr>
        <p:spPr bwMode="auto">
          <a:xfrm>
            <a:off x="339725" y="3313113"/>
            <a:ext cx="2814638" cy="90487"/>
          </a:xfrm>
          <a:custGeom>
            <a:avLst/>
            <a:gdLst>
              <a:gd name="T0" fmla="*/ 2147483647 w 1773"/>
              <a:gd name="T1" fmla="*/ 2147483647 h 57"/>
              <a:gd name="T2" fmla="*/ 2147483647 w 1773"/>
              <a:gd name="T3" fmla="*/ 2147483647 h 57"/>
              <a:gd name="T4" fmla="*/ 2147483647 w 1773"/>
              <a:gd name="T5" fmla="*/ 2147483647 h 57"/>
              <a:gd name="T6" fmla="*/ 2147483647 w 1773"/>
              <a:gd name="T7" fmla="*/ 2147483647 h 57"/>
              <a:gd name="T8" fmla="*/ 2147483647 w 1773"/>
              <a:gd name="T9" fmla="*/ 2147483647 h 57"/>
              <a:gd name="T10" fmla="*/ 2147483647 w 1773"/>
              <a:gd name="T11" fmla="*/ 2147483647 h 57"/>
              <a:gd name="T12" fmla="*/ 2147483647 w 1773"/>
              <a:gd name="T13" fmla="*/ 2147483647 h 57"/>
              <a:gd name="T14" fmla="*/ 2147483647 w 1773"/>
              <a:gd name="T15" fmla="*/ 2147483647 h 57"/>
              <a:gd name="T16" fmla="*/ 2147483647 w 1773"/>
              <a:gd name="T17" fmla="*/ 2147483647 h 57"/>
              <a:gd name="T18" fmla="*/ 2147483647 w 1773"/>
              <a:gd name="T19" fmla="*/ 2147483647 h 57"/>
              <a:gd name="T20" fmla="*/ 2147483647 w 1773"/>
              <a:gd name="T21" fmla="*/ 2147483647 h 57"/>
              <a:gd name="T22" fmla="*/ 2147483647 w 1773"/>
              <a:gd name="T23" fmla="*/ 0 h 57"/>
              <a:gd name="T24" fmla="*/ 2147483647 w 1773"/>
              <a:gd name="T25" fmla="*/ 2147483647 h 57"/>
              <a:gd name="T26" fmla="*/ 2147483647 w 1773"/>
              <a:gd name="T27" fmla="*/ 2147483647 h 57"/>
              <a:gd name="T28" fmla="*/ 2147483647 w 1773"/>
              <a:gd name="T29" fmla="*/ 2147483647 h 57"/>
              <a:gd name="T30" fmla="*/ 2147483647 w 1773"/>
              <a:gd name="T31" fmla="*/ 2147483647 h 57"/>
              <a:gd name="T32" fmla="*/ 2147483647 w 1773"/>
              <a:gd name="T33" fmla="*/ 2147483647 h 57"/>
              <a:gd name="T34" fmla="*/ 2147483647 w 1773"/>
              <a:gd name="T35" fmla="*/ 2147483647 h 57"/>
              <a:gd name="T36" fmla="*/ 2147483647 w 1773"/>
              <a:gd name="T37" fmla="*/ 2147483647 h 57"/>
              <a:gd name="T38" fmla="*/ 2147483647 w 1773"/>
              <a:gd name="T39" fmla="*/ 2147483647 h 57"/>
              <a:gd name="T40" fmla="*/ 2147483647 w 1773"/>
              <a:gd name="T41" fmla="*/ 2147483647 h 57"/>
              <a:gd name="T42" fmla="*/ 2147483647 w 1773"/>
              <a:gd name="T43" fmla="*/ 2147483647 h 57"/>
              <a:gd name="T44" fmla="*/ 2147483647 w 1773"/>
              <a:gd name="T45" fmla="*/ 2147483647 h 57"/>
              <a:gd name="T46" fmla="*/ 2147483647 w 1773"/>
              <a:gd name="T47" fmla="*/ 2147483647 h 57"/>
              <a:gd name="T48" fmla="*/ 2147483647 w 1773"/>
              <a:gd name="T49" fmla="*/ 2147483647 h 57"/>
              <a:gd name="T50" fmla="*/ 2147483647 w 1773"/>
              <a:gd name="T51" fmla="*/ 2147483647 h 57"/>
              <a:gd name="T52" fmla="*/ 2147483647 w 1773"/>
              <a:gd name="T53" fmla="*/ 2147483647 h 57"/>
              <a:gd name="T54" fmla="*/ 2147483647 w 1773"/>
              <a:gd name="T55" fmla="*/ 2147483647 h 57"/>
              <a:gd name="T56" fmla="*/ 2147483647 w 1773"/>
              <a:gd name="T57" fmla="*/ 2147483647 h 57"/>
              <a:gd name="T58" fmla="*/ 2147483647 w 1773"/>
              <a:gd name="T59" fmla="*/ 2147483647 h 57"/>
              <a:gd name="T60" fmla="*/ 2147483647 w 1773"/>
              <a:gd name="T61" fmla="*/ 2147483647 h 57"/>
              <a:gd name="T62" fmla="*/ 2147483647 w 1773"/>
              <a:gd name="T63" fmla="*/ 2147483647 h 5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773" h="57">
                <a:moveTo>
                  <a:pt x="0" y="28"/>
                </a:moveTo>
                <a:lnTo>
                  <a:pt x="8" y="28"/>
                </a:lnTo>
                <a:lnTo>
                  <a:pt x="13" y="26"/>
                </a:lnTo>
                <a:lnTo>
                  <a:pt x="20" y="23"/>
                </a:lnTo>
                <a:lnTo>
                  <a:pt x="25" y="23"/>
                </a:lnTo>
                <a:lnTo>
                  <a:pt x="30" y="22"/>
                </a:lnTo>
                <a:lnTo>
                  <a:pt x="32" y="22"/>
                </a:lnTo>
                <a:lnTo>
                  <a:pt x="34" y="21"/>
                </a:lnTo>
                <a:lnTo>
                  <a:pt x="35" y="19"/>
                </a:lnTo>
                <a:lnTo>
                  <a:pt x="39" y="18"/>
                </a:lnTo>
                <a:lnTo>
                  <a:pt x="47" y="17"/>
                </a:lnTo>
                <a:lnTo>
                  <a:pt x="49" y="16"/>
                </a:lnTo>
                <a:lnTo>
                  <a:pt x="50" y="15"/>
                </a:lnTo>
                <a:lnTo>
                  <a:pt x="52" y="14"/>
                </a:lnTo>
                <a:lnTo>
                  <a:pt x="55" y="12"/>
                </a:lnTo>
                <a:lnTo>
                  <a:pt x="58" y="11"/>
                </a:lnTo>
                <a:lnTo>
                  <a:pt x="61" y="9"/>
                </a:lnTo>
                <a:lnTo>
                  <a:pt x="64" y="8"/>
                </a:lnTo>
                <a:lnTo>
                  <a:pt x="70" y="6"/>
                </a:lnTo>
                <a:lnTo>
                  <a:pt x="83" y="5"/>
                </a:lnTo>
                <a:lnTo>
                  <a:pt x="87" y="4"/>
                </a:lnTo>
                <a:lnTo>
                  <a:pt x="92" y="3"/>
                </a:lnTo>
                <a:lnTo>
                  <a:pt x="100" y="1"/>
                </a:lnTo>
                <a:lnTo>
                  <a:pt x="153" y="0"/>
                </a:lnTo>
                <a:lnTo>
                  <a:pt x="161" y="0"/>
                </a:lnTo>
                <a:lnTo>
                  <a:pt x="168" y="2"/>
                </a:lnTo>
                <a:lnTo>
                  <a:pt x="172" y="3"/>
                </a:lnTo>
                <a:lnTo>
                  <a:pt x="178" y="4"/>
                </a:lnTo>
                <a:lnTo>
                  <a:pt x="197" y="5"/>
                </a:lnTo>
                <a:lnTo>
                  <a:pt x="272" y="6"/>
                </a:lnTo>
                <a:lnTo>
                  <a:pt x="277" y="7"/>
                </a:lnTo>
                <a:lnTo>
                  <a:pt x="280" y="8"/>
                </a:lnTo>
                <a:lnTo>
                  <a:pt x="285" y="10"/>
                </a:lnTo>
                <a:lnTo>
                  <a:pt x="294" y="11"/>
                </a:lnTo>
                <a:lnTo>
                  <a:pt x="347" y="11"/>
                </a:lnTo>
                <a:lnTo>
                  <a:pt x="878" y="11"/>
                </a:lnTo>
                <a:lnTo>
                  <a:pt x="914" y="13"/>
                </a:lnTo>
                <a:lnTo>
                  <a:pt x="953" y="15"/>
                </a:lnTo>
                <a:lnTo>
                  <a:pt x="1003" y="16"/>
                </a:lnTo>
                <a:lnTo>
                  <a:pt x="1031" y="17"/>
                </a:lnTo>
                <a:lnTo>
                  <a:pt x="1076" y="20"/>
                </a:lnTo>
                <a:lnTo>
                  <a:pt x="1099" y="22"/>
                </a:lnTo>
                <a:lnTo>
                  <a:pt x="1120" y="25"/>
                </a:lnTo>
                <a:lnTo>
                  <a:pt x="1140" y="28"/>
                </a:lnTo>
                <a:lnTo>
                  <a:pt x="1158" y="30"/>
                </a:lnTo>
                <a:lnTo>
                  <a:pt x="1173" y="31"/>
                </a:lnTo>
                <a:lnTo>
                  <a:pt x="1199" y="32"/>
                </a:lnTo>
                <a:lnTo>
                  <a:pt x="1232" y="34"/>
                </a:lnTo>
                <a:lnTo>
                  <a:pt x="1243" y="35"/>
                </a:lnTo>
                <a:lnTo>
                  <a:pt x="1254" y="36"/>
                </a:lnTo>
                <a:lnTo>
                  <a:pt x="1275" y="38"/>
                </a:lnTo>
                <a:lnTo>
                  <a:pt x="1316" y="39"/>
                </a:lnTo>
                <a:lnTo>
                  <a:pt x="1571" y="39"/>
                </a:lnTo>
                <a:lnTo>
                  <a:pt x="1591" y="38"/>
                </a:lnTo>
                <a:lnTo>
                  <a:pt x="1601" y="36"/>
                </a:lnTo>
                <a:lnTo>
                  <a:pt x="1618" y="35"/>
                </a:lnTo>
                <a:lnTo>
                  <a:pt x="1672" y="34"/>
                </a:lnTo>
                <a:lnTo>
                  <a:pt x="1696" y="35"/>
                </a:lnTo>
                <a:lnTo>
                  <a:pt x="1727" y="38"/>
                </a:lnTo>
                <a:lnTo>
                  <a:pt x="1737" y="39"/>
                </a:lnTo>
                <a:lnTo>
                  <a:pt x="1742" y="41"/>
                </a:lnTo>
                <a:lnTo>
                  <a:pt x="1746" y="42"/>
                </a:lnTo>
                <a:lnTo>
                  <a:pt x="1751" y="44"/>
                </a:lnTo>
                <a:lnTo>
                  <a:pt x="1756" y="47"/>
                </a:lnTo>
                <a:lnTo>
                  <a:pt x="1772" y="56"/>
                </a:lnTo>
              </a:path>
            </a:pathLst>
          </a:custGeom>
          <a:noFill/>
          <a:ln w="38100" cap="flat">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12657" name="SMARTPenAnnotation71"/>
          <p:cNvSpPr>
            <a:spLocks/>
          </p:cNvSpPr>
          <p:nvPr/>
        </p:nvSpPr>
        <p:spPr bwMode="auto">
          <a:xfrm>
            <a:off x="598488" y="3652838"/>
            <a:ext cx="992187" cy="46037"/>
          </a:xfrm>
          <a:custGeom>
            <a:avLst/>
            <a:gdLst>
              <a:gd name="T0" fmla="*/ 0 w 625"/>
              <a:gd name="T1" fmla="*/ 0 h 29"/>
              <a:gd name="T2" fmla="*/ 2147483647 w 625"/>
              <a:gd name="T3" fmla="*/ 2147483647 h 29"/>
              <a:gd name="T4" fmla="*/ 2147483647 w 625"/>
              <a:gd name="T5" fmla="*/ 2147483647 h 29"/>
              <a:gd name="T6" fmla="*/ 2147483647 w 625"/>
              <a:gd name="T7" fmla="*/ 2147483647 h 29"/>
              <a:gd name="T8" fmla="*/ 2147483647 w 625"/>
              <a:gd name="T9" fmla="*/ 2147483647 h 29"/>
              <a:gd name="T10" fmla="*/ 2147483647 w 625"/>
              <a:gd name="T11" fmla="*/ 2147483647 h 29"/>
              <a:gd name="T12" fmla="*/ 2147483647 w 625"/>
              <a:gd name="T13" fmla="*/ 2147483647 h 29"/>
              <a:gd name="T14" fmla="*/ 2147483647 w 625"/>
              <a:gd name="T15" fmla="*/ 2147483647 h 29"/>
              <a:gd name="T16" fmla="*/ 2147483647 w 625"/>
              <a:gd name="T17" fmla="*/ 2147483647 h 29"/>
              <a:gd name="T18" fmla="*/ 2147483647 w 625"/>
              <a:gd name="T19" fmla="*/ 2147483647 h 29"/>
              <a:gd name="T20" fmla="*/ 2147483647 w 625"/>
              <a:gd name="T21" fmla="*/ 2147483647 h 29"/>
              <a:gd name="T22" fmla="*/ 2147483647 w 625"/>
              <a:gd name="T23" fmla="*/ 2147483647 h 29"/>
              <a:gd name="T24" fmla="*/ 2147483647 w 625"/>
              <a:gd name="T25" fmla="*/ 2147483647 h 29"/>
              <a:gd name="T26" fmla="*/ 2147483647 w 625"/>
              <a:gd name="T27" fmla="*/ 2147483647 h 29"/>
              <a:gd name="T28" fmla="*/ 2147483647 w 625"/>
              <a:gd name="T29" fmla="*/ 2147483647 h 29"/>
              <a:gd name="T30" fmla="*/ 2147483647 w 625"/>
              <a:gd name="T31" fmla="*/ 2147483647 h 29"/>
              <a:gd name="T32" fmla="*/ 2147483647 w 625"/>
              <a:gd name="T33" fmla="*/ 2147483647 h 29"/>
              <a:gd name="T34" fmla="*/ 2147483647 w 625"/>
              <a:gd name="T35" fmla="*/ 2147483647 h 29"/>
              <a:gd name="T36" fmla="*/ 2147483647 w 625"/>
              <a:gd name="T37" fmla="*/ 2147483647 h 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25" h="29">
                <a:moveTo>
                  <a:pt x="0" y="0"/>
                </a:moveTo>
                <a:lnTo>
                  <a:pt x="12" y="3"/>
                </a:lnTo>
                <a:lnTo>
                  <a:pt x="16" y="4"/>
                </a:lnTo>
                <a:lnTo>
                  <a:pt x="19" y="6"/>
                </a:lnTo>
                <a:lnTo>
                  <a:pt x="22" y="7"/>
                </a:lnTo>
                <a:lnTo>
                  <a:pt x="25" y="9"/>
                </a:lnTo>
                <a:lnTo>
                  <a:pt x="29" y="9"/>
                </a:lnTo>
                <a:lnTo>
                  <a:pt x="36" y="10"/>
                </a:lnTo>
                <a:lnTo>
                  <a:pt x="43" y="11"/>
                </a:lnTo>
                <a:lnTo>
                  <a:pt x="47" y="11"/>
                </a:lnTo>
                <a:lnTo>
                  <a:pt x="52" y="12"/>
                </a:lnTo>
                <a:lnTo>
                  <a:pt x="57" y="14"/>
                </a:lnTo>
                <a:lnTo>
                  <a:pt x="67" y="15"/>
                </a:lnTo>
                <a:lnTo>
                  <a:pt x="94" y="19"/>
                </a:lnTo>
                <a:lnTo>
                  <a:pt x="107" y="20"/>
                </a:lnTo>
                <a:lnTo>
                  <a:pt x="117" y="21"/>
                </a:lnTo>
                <a:lnTo>
                  <a:pt x="228" y="26"/>
                </a:lnTo>
                <a:lnTo>
                  <a:pt x="266" y="27"/>
                </a:lnTo>
                <a:lnTo>
                  <a:pt x="624" y="28"/>
                </a:lnTo>
              </a:path>
            </a:pathLst>
          </a:custGeom>
          <a:noFill/>
          <a:ln w="38100" cap="flat">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12658" name="SMARTPenAnnotation72"/>
          <p:cNvSpPr>
            <a:spLocks/>
          </p:cNvSpPr>
          <p:nvPr/>
        </p:nvSpPr>
        <p:spPr bwMode="auto">
          <a:xfrm>
            <a:off x="1482725" y="571500"/>
            <a:ext cx="2009775" cy="107950"/>
          </a:xfrm>
          <a:custGeom>
            <a:avLst/>
            <a:gdLst>
              <a:gd name="T0" fmla="*/ 2147483647 w 1266"/>
              <a:gd name="T1" fmla="*/ 0 h 68"/>
              <a:gd name="T2" fmla="*/ 2147483647 w 1266"/>
              <a:gd name="T3" fmla="*/ 2147483647 h 68"/>
              <a:gd name="T4" fmla="*/ 2147483647 w 1266"/>
              <a:gd name="T5" fmla="*/ 2147483647 h 68"/>
              <a:gd name="T6" fmla="*/ 2147483647 w 1266"/>
              <a:gd name="T7" fmla="*/ 2147483647 h 68"/>
              <a:gd name="T8" fmla="*/ 2147483647 w 1266"/>
              <a:gd name="T9" fmla="*/ 2147483647 h 68"/>
              <a:gd name="T10" fmla="*/ 2147483647 w 1266"/>
              <a:gd name="T11" fmla="*/ 2147483647 h 68"/>
              <a:gd name="T12" fmla="*/ 2147483647 w 1266"/>
              <a:gd name="T13" fmla="*/ 2147483647 h 68"/>
              <a:gd name="T14" fmla="*/ 2147483647 w 1266"/>
              <a:gd name="T15" fmla="*/ 2147483647 h 68"/>
              <a:gd name="T16" fmla="*/ 2147483647 w 1266"/>
              <a:gd name="T17" fmla="*/ 2147483647 h 68"/>
              <a:gd name="T18" fmla="*/ 2147483647 w 1266"/>
              <a:gd name="T19" fmla="*/ 2147483647 h 68"/>
              <a:gd name="T20" fmla="*/ 2147483647 w 1266"/>
              <a:gd name="T21" fmla="*/ 2147483647 h 68"/>
              <a:gd name="T22" fmla="*/ 2147483647 w 1266"/>
              <a:gd name="T23" fmla="*/ 2147483647 h 68"/>
              <a:gd name="T24" fmla="*/ 2147483647 w 1266"/>
              <a:gd name="T25" fmla="*/ 2147483647 h 68"/>
              <a:gd name="T26" fmla="*/ 2147483647 w 1266"/>
              <a:gd name="T27" fmla="*/ 2147483647 h 68"/>
              <a:gd name="T28" fmla="*/ 2147483647 w 1266"/>
              <a:gd name="T29" fmla="*/ 2147483647 h 68"/>
              <a:gd name="T30" fmla="*/ 2147483647 w 1266"/>
              <a:gd name="T31" fmla="*/ 2147483647 h 68"/>
              <a:gd name="T32" fmla="*/ 2147483647 w 1266"/>
              <a:gd name="T33" fmla="*/ 2147483647 h 68"/>
              <a:gd name="T34" fmla="*/ 2147483647 w 1266"/>
              <a:gd name="T35" fmla="*/ 2147483647 h 68"/>
              <a:gd name="T36" fmla="*/ 2147483647 w 1266"/>
              <a:gd name="T37" fmla="*/ 2147483647 h 68"/>
              <a:gd name="T38" fmla="*/ 2147483647 w 1266"/>
              <a:gd name="T39" fmla="*/ 2147483647 h 68"/>
              <a:gd name="T40" fmla="*/ 2147483647 w 1266"/>
              <a:gd name="T41" fmla="*/ 2147483647 h 68"/>
              <a:gd name="T42" fmla="*/ 2147483647 w 1266"/>
              <a:gd name="T43" fmla="*/ 2147483647 h 68"/>
              <a:gd name="T44" fmla="*/ 2147483647 w 1266"/>
              <a:gd name="T45" fmla="*/ 2147483647 h 68"/>
              <a:gd name="T46" fmla="*/ 2147483647 w 1266"/>
              <a:gd name="T47" fmla="*/ 2147483647 h 68"/>
              <a:gd name="T48" fmla="*/ 2147483647 w 1266"/>
              <a:gd name="T49" fmla="*/ 2147483647 h 68"/>
              <a:gd name="T50" fmla="*/ 2147483647 w 1266"/>
              <a:gd name="T51" fmla="*/ 2147483647 h 68"/>
              <a:gd name="T52" fmla="*/ 2147483647 w 1266"/>
              <a:gd name="T53" fmla="*/ 2147483647 h 68"/>
              <a:gd name="T54" fmla="*/ 2147483647 w 1266"/>
              <a:gd name="T55" fmla="*/ 2147483647 h 68"/>
              <a:gd name="T56" fmla="*/ 2147483647 w 1266"/>
              <a:gd name="T57" fmla="*/ 2147483647 h 68"/>
              <a:gd name="T58" fmla="*/ 2147483647 w 1266"/>
              <a:gd name="T59" fmla="*/ 2147483647 h 68"/>
              <a:gd name="T60" fmla="*/ 2147483647 w 1266"/>
              <a:gd name="T61" fmla="*/ 2147483647 h 68"/>
              <a:gd name="T62" fmla="*/ 2147483647 w 1266"/>
              <a:gd name="T63" fmla="*/ 2147483647 h 68"/>
              <a:gd name="T64" fmla="*/ 2147483647 w 1266"/>
              <a:gd name="T65" fmla="*/ 2147483647 h 68"/>
              <a:gd name="T66" fmla="*/ 2147483647 w 1266"/>
              <a:gd name="T67" fmla="*/ 2147483647 h 68"/>
              <a:gd name="T68" fmla="*/ 2147483647 w 1266"/>
              <a:gd name="T69" fmla="*/ 2147483647 h 68"/>
              <a:gd name="T70" fmla="*/ 2147483647 w 1266"/>
              <a:gd name="T71" fmla="*/ 2147483647 h 68"/>
              <a:gd name="T72" fmla="*/ 2147483647 w 1266"/>
              <a:gd name="T73" fmla="*/ 2147483647 h 68"/>
              <a:gd name="T74" fmla="*/ 2147483647 w 1266"/>
              <a:gd name="T75" fmla="*/ 2147483647 h 68"/>
              <a:gd name="T76" fmla="*/ 2147483647 w 1266"/>
              <a:gd name="T77" fmla="*/ 2147483647 h 68"/>
              <a:gd name="T78" fmla="*/ 2147483647 w 1266"/>
              <a:gd name="T79" fmla="*/ 2147483647 h 6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266" h="68">
                <a:moveTo>
                  <a:pt x="0" y="0"/>
                </a:moveTo>
                <a:lnTo>
                  <a:pt x="9" y="0"/>
                </a:lnTo>
                <a:lnTo>
                  <a:pt x="12" y="2"/>
                </a:lnTo>
                <a:lnTo>
                  <a:pt x="14" y="3"/>
                </a:lnTo>
                <a:lnTo>
                  <a:pt x="16" y="4"/>
                </a:lnTo>
                <a:lnTo>
                  <a:pt x="27" y="5"/>
                </a:lnTo>
                <a:lnTo>
                  <a:pt x="29" y="5"/>
                </a:lnTo>
                <a:lnTo>
                  <a:pt x="37" y="7"/>
                </a:lnTo>
                <a:lnTo>
                  <a:pt x="41" y="9"/>
                </a:lnTo>
                <a:lnTo>
                  <a:pt x="54" y="10"/>
                </a:lnTo>
                <a:lnTo>
                  <a:pt x="70" y="12"/>
                </a:lnTo>
                <a:lnTo>
                  <a:pt x="76" y="13"/>
                </a:lnTo>
                <a:lnTo>
                  <a:pt x="83" y="14"/>
                </a:lnTo>
                <a:lnTo>
                  <a:pt x="98" y="16"/>
                </a:lnTo>
                <a:lnTo>
                  <a:pt x="102" y="17"/>
                </a:lnTo>
                <a:lnTo>
                  <a:pt x="106" y="18"/>
                </a:lnTo>
                <a:lnTo>
                  <a:pt x="110" y="20"/>
                </a:lnTo>
                <a:lnTo>
                  <a:pt x="130" y="22"/>
                </a:lnTo>
                <a:lnTo>
                  <a:pt x="138" y="23"/>
                </a:lnTo>
                <a:lnTo>
                  <a:pt x="144" y="24"/>
                </a:lnTo>
                <a:lnTo>
                  <a:pt x="150" y="25"/>
                </a:lnTo>
                <a:lnTo>
                  <a:pt x="168" y="27"/>
                </a:lnTo>
                <a:lnTo>
                  <a:pt x="204" y="29"/>
                </a:lnTo>
                <a:lnTo>
                  <a:pt x="209" y="30"/>
                </a:lnTo>
                <a:lnTo>
                  <a:pt x="214" y="31"/>
                </a:lnTo>
                <a:lnTo>
                  <a:pt x="243" y="34"/>
                </a:lnTo>
                <a:lnTo>
                  <a:pt x="249" y="35"/>
                </a:lnTo>
                <a:lnTo>
                  <a:pt x="254" y="37"/>
                </a:lnTo>
                <a:lnTo>
                  <a:pt x="275" y="39"/>
                </a:lnTo>
                <a:lnTo>
                  <a:pt x="279" y="41"/>
                </a:lnTo>
                <a:lnTo>
                  <a:pt x="284" y="42"/>
                </a:lnTo>
                <a:lnTo>
                  <a:pt x="303" y="45"/>
                </a:lnTo>
                <a:lnTo>
                  <a:pt x="308" y="46"/>
                </a:lnTo>
                <a:lnTo>
                  <a:pt x="312" y="48"/>
                </a:lnTo>
                <a:lnTo>
                  <a:pt x="333" y="50"/>
                </a:lnTo>
                <a:lnTo>
                  <a:pt x="341" y="51"/>
                </a:lnTo>
                <a:lnTo>
                  <a:pt x="350" y="52"/>
                </a:lnTo>
                <a:lnTo>
                  <a:pt x="359" y="53"/>
                </a:lnTo>
                <a:lnTo>
                  <a:pt x="377" y="55"/>
                </a:lnTo>
                <a:lnTo>
                  <a:pt x="383" y="56"/>
                </a:lnTo>
                <a:lnTo>
                  <a:pt x="388" y="58"/>
                </a:lnTo>
                <a:lnTo>
                  <a:pt x="394" y="59"/>
                </a:lnTo>
                <a:lnTo>
                  <a:pt x="416" y="61"/>
                </a:lnTo>
                <a:lnTo>
                  <a:pt x="448" y="62"/>
                </a:lnTo>
                <a:lnTo>
                  <a:pt x="487" y="62"/>
                </a:lnTo>
                <a:lnTo>
                  <a:pt x="515" y="65"/>
                </a:lnTo>
                <a:lnTo>
                  <a:pt x="544" y="66"/>
                </a:lnTo>
                <a:lnTo>
                  <a:pt x="586" y="67"/>
                </a:lnTo>
                <a:lnTo>
                  <a:pt x="690" y="67"/>
                </a:lnTo>
                <a:lnTo>
                  <a:pt x="702" y="66"/>
                </a:lnTo>
                <a:lnTo>
                  <a:pt x="708" y="65"/>
                </a:lnTo>
                <a:lnTo>
                  <a:pt x="722" y="63"/>
                </a:lnTo>
                <a:lnTo>
                  <a:pt x="760" y="62"/>
                </a:lnTo>
                <a:lnTo>
                  <a:pt x="796" y="60"/>
                </a:lnTo>
                <a:lnTo>
                  <a:pt x="804" y="59"/>
                </a:lnTo>
                <a:lnTo>
                  <a:pt x="825" y="57"/>
                </a:lnTo>
                <a:lnTo>
                  <a:pt x="864" y="56"/>
                </a:lnTo>
                <a:lnTo>
                  <a:pt x="896" y="56"/>
                </a:lnTo>
                <a:lnTo>
                  <a:pt x="904" y="55"/>
                </a:lnTo>
                <a:lnTo>
                  <a:pt x="910" y="53"/>
                </a:lnTo>
                <a:lnTo>
                  <a:pt x="928" y="51"/>
                </a:lnTo>
                <a:lnTo>
                  <a:pt x="948" y="50"/>
                </a:lnTo>
                <a:lnTo>
                  <a:pt x="955" y="49"/>
                </a:lnTo>
                <a:lnTo>
                  <a:pt x="963" y="48"/>
                </a:lnTo>
                <a:lnTo>
                  <a:pt x="983" y="46"/>
                </a:lnTo>
                <a:lnTo>
                  <a:pt x="1022" y="45"/>
                </a:lnTo>
                <a:lnTo>
                  <a:pt x="1042" y="43"/>
                </a:lnTo>
                <a:lnTo>
                  <a:pt x="1049" y="42"/>
                </a:lnTo>
                <a:lnTo>
                  <a:pt x="1068" y="40"/>
                </a:lnTo>
                <a:lnTo>
                  <a:pt x="1088" y="38"/>
                </a:lnTo>
                <a:lnTo>
                  <a:pt x="1100" y="37"/>
                </a:lnTo>
                <a:lnTo>
                  <a:pt x="1123" y="35"/>
                </a:lnTo>
                <a:lnTo>
                  <a:pt x="1129" y="34"/>
                </a:lnTo>
                <a:lnTo>
                  <a:pt x="1135" y="32"/>
                </a:lnTo>
                <a:lnTo>
                  <a:pt x="1141" y="31"/>
                </a:lnTo>
                <a:lnTo>
                  <a:pt x="1155" y="29"/>
                </a:lnTo>
                <a:lnTo>
                  <a:pt x="1185" y="28"/>
                </a:lnTo>
                <a:lnTo>
                  <a:pt x="1210" y="24"/>
                </a:lnTo>
                <a:lnTo>
                  <a:pt x="1244" y="23"/>
                </a:lnTo>
                <a:lnTo>
                  <a:pt x="1257" y="23"/>
                </a:lnTo>
                <a:lnTo>
                  <a:pt x="1265" y="28"/>
                </a:lnTo>
              </a:path>
            </a:pathLst>
          </a:custGeom>
          <a:noFill/>
          <a:ln w="38100" cap="flat">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12659" name="SMARTPenAnnotation73"/>
          <p:cNvSpPr>
            <a:spLocks/>
          </p:cNvSpPr>
          <p:nvPr/>
        </p:nvSpPr>
        <p:spPr bwMode="auto">
          <a:xfrm>
            <a:off x="384175" y="849313"/>
            <a:ext cx="3198813" cy="80962"/>
          </a:xfrm>
          <a:custGeom>
            <a:avLst/>
            <a:gdLst>
              <a:gd name="T0" fmla="*/ 0 w 2015"/>
              <a:gd name="T1" fmla="*/ 2147483647 h 51"/>
              <a:gd name="T2" fmla="*/ 2147483647 w 2015"/>
              <a:gd name="T3" fmla="*/ 2147483647 h 51"/>
              <a:gd name="T4" fmla="*/ 2147483647 w 2015"/>
              <a:gd name="T5" fmla="*/ 2147483647 h 51"/>
              <a:gd name="T6" fmla="*/ 2147483647 w 2015"/>
              <a:gd name="T7" fmla="*/ 2147483647 h 51"/>
              <a:gd name="T8" fmla="*/ 2147483647 w 2015"/>
              <a:gd name="T9" fmla="*/ 2147483647 h 51"/>
              <a:gd name="T10" fmla="*/ 2147483647 w 2015"/>
              <a:gd name="T11" fmla="*/ 2147483647 h 51"/>
              <a:gd name="T12" fmla="*/ 2147483647 w 2015"/>
              <a:gd name="T13" fmla="*/ 2147483647 h 51"/>
              <a:gd name="T14" fmla="*/ 2147483647 w 2015"/>
              <a:gd name="T15" fmla="*/ 2147483647 h 51"/>
              <a:gd name="T16" fmla="*/ 2147483647 w 2015"/>
              <a:gd name="T17" fmla="*/ 2147483647 h 51"/>
              <a:gd name="T18" fmla="*/ 2147483647 w 2015"/>
              <a:gd name="T19" fmla="*/ 2147483647 h 51"/>
              <a:gd name="T20" fmla="*/ 2147483647 w 2015"/>
              <a:gd name="T21" fmla="*/ 0 h 51"/>
              <a:gd name="T22" fmla="*/ 2147483647 w 2015"/>
              <a:gd name="T23" fmla="*/ 2147483647 h 51"/>
              <a:gd name="T24" fmla="*/ 2147483647 w 2015"/>
              <a:gd name="T25" fmla="*/ 2147483647 h 51"/>
              <a:gd name="T26" fmla="*/ 2147483647 w 2015"/>
              <a:gd name="T27" fmla="*/ 2147483647 h 51"/>
              <a:gd name="T28" fmla="*/ 2147483647 w 2015"/>
              <a:gd name="T29" fmla="*/ 2147483647 h 51"/>
              <a:gd name="T30" fmla="*/ 2147483647 w 2015"/>
              <a:gd name="T31" fmla="*/ 2147483647 h 51"/>
              <a:gd name="T32" fmla="*/ 2147483647 w 2015"/>
              <a:gd name="T33" fmla="*/ 2147483647 h 51"/>
              <a:gd name="T34" fmla="*/ 2147483647 w 2015"/>
              <a:gd name="T35" fmla="*/ 2147483647 h 51"/>
              <a:gd name="T36" fmla="*/ 2147483647 w 2015"/>
              <a:gd name="T37" fmla="*/ 2147483647 h 51"/>
              <a:gd name="T38" fmla="*/ 2147483647 w 2015"/>
              <a:gd name="T39" fmla="*/ 2147483647 h 51"/>
              <a:gd name="T40" fmla="*/ 2147483647 w 2015"/>
              <a:gd name="T41" fmla="*/ 2147483647 h 51"/>
              <a:gd name="T42" fmla="*/ 2147483647 w 2015"/>
              <a:gd name="T43" fmla="*/ 2147483647 h 51"/>
              <a:gd name="T44" fmla="*/ 2147483647 w 2015"/>
              <a:gd name="T45" fmla="*/ 2147483647 h 51"/>
              <a:gd name="T46" fmla="*/ 2147483647 w 2015"/>
              <a:gd name="T47" fmla="*/ 2147483647 h 51"/>
              <a:gd name="T48" fmla="*/ 2147483647 w 2015"/>
              <a:gd name="T49" fmla="*/ 2147483647 h 51"/>
              <a:gd name="T50" fmla="*/ 2147483647 w 2015"/>
              <a:gd name="T51" fmla="*/ 2147483647 h 51"/>
              <a:gd name="T52" fmla="*/ 2147483647 w 2015"/>
              <a:gd name="T53" fmla="*/ 2147483647 h 51"/>
              <a:gd name="T54" fmla="*/ 2147483647 w 2015"/>
              <a:gd name="T55" fmla="*/ 2147483647 h 51"/>
              <a:gd name="T56" fmla="*/ 2147483647 w 2015"/>
              <a:gd name="T57" fmla="*/ 2147483647 h 51"/>
              <a:gd name="T58" fmla="*/ 2147483647 w 2015"/>
              <a:gd name="T59" fmla="*/ 2147483647 h 51"/>
              <a:gd name="T60" fmla="*/ 2147483647 w 2015"/>
              <a:gd name="T61" fmla="*/ 2147483647 h 51"/>
              <a:gd name="T62" fmla="*/ 2147483647 w 2015"/>
              <a:gd name="T63" fmla="*/ 2147483647 h 51"/>
              <a:gd name="T64" fmla="*/ 2147483647 w 2015"/>
              <a:gd name="T65" fmla="*/ 2147483647 h 51"/>
              <a:gd name="T66" fmla="*/ 2147483647 w 2015"/>
              <a:gd name="T67" fmla="*/ 2147483647 h 51"/>
              <a:gd name="T68" fmla="*/ 2147483647 w 2015"/>
              <a:gd name="T69" fmla="*/ 2147483647 h 51"/>
              <a:gd name="T70" fmla="*/ 2147483647 w 2015"/>
              <a:gd name="T71" fmla="*/ 2147483647 h 51"/>
              <a:gd name="T72" fmla="*/ 2147483647 w 2015"/>
              <a:gd name="T73" fmla="*/ 2147483647 h 5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015" h="51">
                <a:moveTo>
                  <a:pt x="0" y="33"/>
                </a:moveTo>
                <a:lnTo>
                  <a:pt x="0" y="23"/>
                </a:lnTo>
                <a:lnTo>
                  <a:pt x="1" y="23"/>
                </a:lnTo>
                <a:lnTo>
                  <a:pt x="2" y="23"/>
                </a:lnTo>
                <a:lnTo>
                  <a:pt x="10" y="21"/>
                </a:lnTo>
                <a:lnTo>
                  <a:pt x="13" y="20"/>
                </a:lnTo>
                <a:lnTo>
                  <a:pt x="16" y="19"/>
                </a:lnTo>
                <a:lnTo>
                  <a:pt x="21" y="17"/>
                </a:lnTo>
                <a:lnTo>
                  <a:pt x="27" y="16"/>
                </a:lnTo>
                <a:lnTo>
                  <a:pt x="39" y="13"/>
                </a:lnTo>
                <a:lnTo>
                  <a:pt x="44" y="13"/>
                </a:lnTo>
                <a:lnTo>
                  <a:pt x="53" y="11"/>
                </a:lnTo>
                <a:lnTo>
                  <a:pt x="57" y="11"/>
                </a:lnTo>
                <a:lnTo>
                  <a:pt x="61" y="9"/>
                </a:lnTo>
                <a:lnTo>
                  <a:pt x="65" y="8"/>
                </a:lnTo>
                <a:lnTo>
                  <a:pt x="70" y="7"/>
                </a:lnTo>
                <a:lnTo>
                  <a:pt x="89" y="5"/>
                </a:lnTo>
                <a:lnTo>
                  <a:pt x="99" y="5"/>
                </a:lnTo>
                <a:lnTo>
                  <a:pt x="117" y="2"/>
                </a:lnTo>
                <a:lnTo>
                  <a:pt x="137" y="1"/>
                </a:lnTo>
                <a:lnTo>
                  <a:pt x="192" y="0"/>
                </a:lnTo>
                <a:lnTo>
                  <a:pt x="239" y="0"/>
                </a:lnTo>
                <a:lnTo>
                  <a:pt x="307" y="4"/>
                </a:lnTo>
                <a:lnTo>
                  <a:pt x="326" y="5"/>
                </a:lnTo>
                <a:lnTo>
                  <a:pt x="333" y="6"/>
                </a:lnTo>
                <a:lnTo>
                  <a:pt x="340" y="8"/>
                </a:lnTo>
                <a:lnTo>
                  <a:pt x="347" y="9"/>
                </a:lnTo>
                <a:lnTo>
                  <a:pt x="375" y="10"/>
                </a:lnTo>
                <a:lnTo>
                  <a:pt x="408" y="11"/>
                </a:lnTo>
                <a:lnTo>
                  <a:pt x="431" y="14"/>
                </a:lnTo>
                <a:lnTo>
                  <a:pt x="469" y="18"/>
                </a:lnTo>
                <a:lnTo>
                  <a:pt x="480" y="20"/>
                </a:lnTo>
                <a:lnTo>
                  <a:pt x="499" y="21"/>
                </a:lnTo>
                <a:lnTo>
                  <a:pt x="548" y="22"/>
                </a:lnTo>
                <a:lnTo>
                  <a:pt x="559" y="23"/>
                </a:lnTo>
                <a:lnTo>
                  <a:pt x="569" y="25"/>
                </a:lnTo>
                <a:lnTo>
                  <a:pt x="588" y="26"/>
                </a:lnTo>
                <a:lnTo>
                  <a:pt x="609" y="28"/>
                </a:lnTo>
                <a:lnTo>
                  <a:pt x="644" y="30"/>
                </a:lnTo>
                <a:lnTo>
                  <a:pt x="662" y="31"/>
                </a:lnTo>
                <a:lnTo>
                  <a:pt x="697" y="32"/>
                </a:lnTo>
                <a:lnTo>
                  <a:pt x="711" y="33"/>
                </a:lnTo>
                <a:lnTo>
                  <a:pt x="722" y="34"/>
                </a:lnTo>
                <a:lnTo>
                  <a:pt x="733" y="36"/>
                </a:lnTo>
                <a:lnTo>
                  <a:pt x="742" y="37"/>
                </a:lnTo>
                <a:lnTo>
                  <a:pt x="777" y="38"/>
                </a:lnTo>
                <a:lnTo>
                  <a:pt x="837" y="39"/>
                </a:lnTo>
                <a:lnTo>
                  <a:pt x="846" y="39"/>
                </a:lnTo>
                <a:lnTo>
                  <a:pt x="855" y="40"/>
                </a:lnTo>
                <a:lnTo>
                  <a:pt x="864" y="42"/>
                </a:lnTo>
                <a:lnTo>
                  <a:pt x="881" y="43"/>
                </a:lnTo>
                <a:lnTo>
                  <a:pt x="943" y="44"/>
                </a:lnTo>
                <a:lnTo>
                  <a:pt x="1093" y="44"/>
                </a:lnTo>
                <a:lnTo>
                  <a:pt x="1107" y="45"/>
                </a:lnTo>
                <a:lnTo>
                  <a:pt x="1119" y="46"/>
                </a:lnTo>
                <a:lnTo>
                  <a:pt x="1130" y="47"/>
                </a:lnTo>
                <a:lnTo>
                  <a:pt x="1151" y="49"/>
                </a:lnTo>
                <a:lnTo>
                  <a:pt x="1206" y="50"/>
                </a:lnTo>
                <a:lnTo>
                  <a:pt x="1460" y="50"/>
                </a:lnTo>
                <a:lnTo>
                  <a:pt x="1505" y="48"/>
                </a:lnTo>
                <a:lnTo>
                  <a:pt x="1574" y="46"/>
                </a:lnTo>
                <a:lnTo>
                  <a:pt x="1603" y="44"/>
                </a:lnTo>
                <a:lnTo>
                  <a:pt x="1615" y="43"/>
                </a:lnTo>
                <a:lnTo>
                  <a:pt x="1626" y="42"/>
                </a:lnTo>
                <a:lnTo>
                  <a:pt x="1639" y="41"/>
                </a:lnTo>
                <a:lnTo>
                  <a:pt x="1696" y="39"/>
                </a:lnTo>
                <a:lnTo>
                  <a:pt x="1759" y="39"/>
                </a:lnTo>
                <a:lnTo>
                  <a:pt x="1770" y="38"/>
                </a:lnTo>
                <a:lnTo>
                  <a:pt x="1783" y="37"/>
                </a:lnTo>
                <a:lnTo>
                  <a:pt x="1796" y="36"/>
                </a:lnTo>
                <a:lnTo>
                  <a:pt x="1842" y="34"/>
                </a:lnTo>
                <a:lnTo>
                  <a:pt x="1972" y="33"/>
                </a:lnTo>
                <a:lnTo>
                  <a:pt x="1984" y="34"/>
                </a:lnTo>
                <a:lnTo>
                  <a:pt x="1993" y="35"/>
                </a:lnTo>
                <a:lnTo>
                  <a:pt x="2014" y="39"/>
                </a:lnTo>
              </a:path>
            </a:pathLst>
          </a:custGeom>
          <a:noFill/>
          <a:ln w="38100" cap="flat">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12660" name="SMARTPenAnnotation74"/>
          <p:cNvSpPr>
            <a:spLocks/>
          </p:cNvSpPr>
          <p:nvPr/>
        </p:nvSpPr>
        <p:spPr bwMode="auto">
          <a:xfrm>
            <a:off x="342900" y="1133475"/>
            <a:ext cx="974725" cy="38100"/>
          </a:xfrm>
          <a:custGeom>
            <a:avLst/>
            <a:gdLst>
              <a:gd name="T0" fmla="*/ 2147483647 w 614"/>
              <a:gd name="T1" fmla="*/ 2147483647 h 24"/>
              <a:gd name="T2" fmla="*/ 0 w 614"/>
              <a:gd name="T3" fmla="*/ 2147483647 h 24"/>
              <a:gd name="T4" fmla="*/ 0 w 614"/>
              <a:gd name="T5" fmla="*/ 2147483647 h 24"/>
              <a:gd name="T6" fmla="*/ 2147483647 w 614"/>
              <a:gd name="T7" fmla="*/ 2147483647 h 24"/>
              <a:gd name="T8" fmla="*/ 2147483647 w 614"/>
              <a:gd name="T9" fmla="*/ 2147483647 h 24"/>
              <a:gd name="T10" fmla="*/ 2147483647 w 614"/>
              <a:gd name="T11" fmla="*/ 2147483647 h 24"/>
              <a:gd name="T12" fmla="*/ 2147483647 w 614"/>
              <a:gd name="T13" fmla="*/ 2147483647 h 24"/>
              <a:gd name="T14" fmla="*/ 2147483647 w 614"/>
              <a:gd name="T15" fmla="*/ 2147483647 h 24"/>
              <a:gd name="T16" fmla="*/ 2147483647 w 614"/>
              <a:gd name="T17" fmla="*/ 2147483647 h 24"/>
              <a:gd name="T18" fmla="*/ 2147483647 w 614"/>
              <a:gd name="T19" fmla="*/ 2147483647 h 24"/>
              <a:gd name="T20" fmla="*/ 2147483647 w 614"/>
              <a:gd name="T21" fmla="*/ 2147483647 h 24"/>
              <a:gd name="T22" fmla="*/ 2147483647 w 614"/>
              <a:gd name="T23" fmla="*/ 2147483647 h 24"/>
              <a:gd name="T24" fmla="*/ 2147483647 w 614"/>
              <a:gd name="T25" fmla="*/ 2147483647 h 24"/>
              <a:gd name="T26" fmla="*/ 2147483647 w 614"/>
              <a:gd name="T27" fmla="*/ 2147483647 h 24"/>
              <a:gd name="T28" fmla="*/ 2147483647 w 614"/>
              <a:gd name="T29" fmla="*/ 2147483647 h 24"/>
              <a:gd name="T30" fmla="*/ 2147483647 w 614"/>
              <a:gd name="T31" fmla="*/ 2147483647 h 24"/>
              <a:gd name="T32" fmla="*/ 2147483647 w 614"/>
              <a:gd name="T33" fmla="*/ 2147483647 h 24"/>
              <a:gd name="T34" fmla="*/ 2147483647 w 614"/>
              <a:gd name="T35" fmla="*/ 2147483647 h 24"/>
              <a:gd name="T36" fmla="*/ 2147483647 w 614"/>
              <a:gd name="T37" fmla="*/ 2147483647 h 24"/>
              <a:gd name="T38" fmla="*/ 2147483647 w 614"/>
              <a:gd name="T39" fmla="*/ 2147483647 h 24"/>
              <a:gd name="T40" fmla="*/ 2147483647 w 614"/>
              <a:gd name="T41" fmla="*/ 2147483647 h 24"/>
              <a:gd name="T42" fmla="*/ 2147483647 w 614"/>
              <a:gd name="T43" fmla="*/ 2147483647 h 24"/>
              <a:gd name="T44" fmla="*/ 2147483647 w 614"/>
              <a:gd name="T45" fmla="*/ 2147483647 h 24"/>
              <a:gd name="T46" fmla="*/ 2147483647 w 614"/>
              <a:gd name="T47" fmla="*/ 2147483647 h 24"/>
              <a:gd name="T48" fmla="*/ 2147483647 w 614"/>
              <a:gd name="T49" fmla="*/ 2147483647 h 24"/>
              <a:gd name="T50" fmla="*/ 2147483647 w 614"/>
              <a:gd name="T51" fmla="*/ 2147483647 h 24"/>
              <a:gd name="T52" fmla="*/ 2147483647 w 614"/>
              <a:gd name="T53" fmla="*/ 2147483647 h 24"/>
              <a:gd name="T54" fmla="*/ 2147483647 w 614"/>
              <a:gd name="T55" fmla="*/ 2147483647 h 24"/>
              <a:gd name="T56" fmla="*/ 2147483647 w 614"/>
              <a:gd name="T57" fmla="*/ 2147483647 h 24"/>
              <a:gd name="T58" fmla="*/ 2147483647 w 614"/>
              <a:gd name="T59" fmla="*/ 2147483647 h 24"/>
              <a:gd name="T60" fmla="*/ 2147483647 w 614"/>
              <a:gd name="T61" fmla="*/ 2147483647 h 24"/>
              <a:gd name="T62" fmla="*/ 2147483647 w 614"/>
              <a:gd name="T63" fmla="*/ 2147483647 h 24"/>
              <a:gd name="T64" fmla="*/ 2147483647 w 614"/>
              <a:gd name="T65" fmla="*/ 2147483647 h 24"/>
              <a:gd name="T66" fmla="*/ 2147483647 w 614"/>
              <a:gd name="T67" fmla="*/ 2147483647 h 24"/>
              <a:gd name="T68" fmla="*/ 2147483647 w 614"/>
              <a:gd name="T69" fmla="*/ 0 h 24"/>
              <a:gd name="T70" fmla="*/ 2147483647 w 614"/>
              <a:gd name="T71" fmla="*/ 2147483647 h 24"/>
              <a:gd name="T72" fmla="*/ 2147483647 w 614"/>
              <a:gd name="T73" fmla="*/ 2147483647 h 24"/>
              <a:gd name="T74" fmla="*/ 2147483647 w 614"/>
              <a:gd name="T75" fmla="*/ 2147483647 h 24"/>
              <a:gd name="T76" fmla="*/ 2147483647 w 614"/>
              <a:gd name="T77" fmla="*/ 2147483647 h 24"/>
              <a:gd name="T78" fmla="*/ 2147483647 w 614"/>
              <a:gd name="T79" fmla="*/ 2147483647 h 24"/>
              <a:gd name="T80" fmla="*/ 2147483647 w 614"/>
              <a:gd name="T81" fmla="*/ 2147483647 h 24"/>
              <a:gd name="T82" fmla="*/ 2147483647 w 614"/>
              <a:gd name="T83" fmla="*/ 2147483647 h 24"/>
              <a:gd name="T84" fmla="*/ 2147483647 w 614"/>
              <a:gd name="T85" fmla="*/ 2147483647 h 24"/>
              <a:gd name="T86" fmla="*/ 2147483647 w 614"/>
              <a:gd name="T87" fmla="*/ 2147483647 h 24"/>
              <a:gd name="T88" fmla="*/ 2147483647 w 614"/>
              <a:gd name="T89" fmla="*/ 2147483647 h 24"/>
              <a:gd name="T90" fmla="*/ 2147483647 w 614"/>
              <a:gd name="T91" fmla="*/ 2147483647 h 24"/>
              <a:gd name="T92" fmla="*/ 2147483647 w 614"/>
              <a:gd name="T93" fmla="*/ 2147483647 h 24"/>
              <a:gd name="T94" fmla="*/ 2147483647 w 614"/>
              <a:gd name="T95" fmla="*/ 2147483647 h 24"/>
              <a:gd name="T96" fmla="*/ 2147483647 w 614"/>
              <a:gd name="T97" fmla="*/ 2147483647 h 24"/>
              <a:gd name="T98" fmla="*/ 2147483647 w 614"/>
              <a:gd name="T99" fmla="*/ 0 h 24"/>
              <a:gd name="T100" fmla="*/ 2147483647 w 614"/>
              <a:gd name="T101" fmla="*/ 0 h 24"/>
              <a:gd name="T102" fmla="*/ 2147483647 w 614"/>
              <a:gd name="T103" fmla="*/ 0 h 24"/>
              <a:gd name="T104" fmla="*/ 2147483647 w 614"/>
              <a:gd name="T105" fmla="*/ 2147483647 h 24"/>
              <a:gd name="T106" fmla="*/ 2147483647 w 614"/>
              <a:gd name="T107" fmla="*/ 2147483647 h 24"/>
              <a:gd name="T108" fmla="*/ 2147483647 w 614"/>
              <a:gd name="T109" fmla="*/ 2147483647 h 2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614" h="24">
                <a:moveTo>
                  <a:pt x="3" y="12"/>
                </a:moveTo>
                <a:lnTo>
                  <a:pt x="0" y="15"/>
                </a:lnTo>
                <a:lnTo>
                  <a:pt x="1" y="16"/>
                </a:lnTo>
                <a:lnTo>
                  <a:pt x="2" y="16"/>
                </a:lnTo>
                <a:lnTo>
                  <a:pt x="6" y="17"/>
                </a:lnTo>
                <a:lnTo>
                  <a:pt x="8" y="18"/>
                </a:lnTo>
                <a:lnTo>
                  <a:pt x="11" y="19"/>
                </a:lnTo>
                <a:lnTo>
                  <a:pt x="14" y="20"/>
                </a:lnTo>
                <a:lnTo>
                  <a:pt x="17" y="21"/>
                </a:lnTo>
                <a:lnTo>
                  <a:pt x="21" y="22"/>
                </a:lnTo>
                <a:lnTo>
                  <a:pt x="27" y="22"/>
                </a:lnTo>
                <a:lnTo>
                  <a:pt x="45" y="23"/>
                </a:lnTo>
                <a:lnTo>
                  <a:pt x="59" y="23"/>
                </a:lnTo>
                <a:lnTo>
                  <a:pt x="62" y="22"/>
                </a:lnTo>
                <a:lnTo>
                  <a:pt x="66" y="21"/>
                </a:lnTo>
                <a:lnTo>
                  <a:pt x="69" y="20"/>
                </a:lnTo>
                <a:lnTo>
                  <a:pt x="81" y="18"/>
                </a:lnTo>
                <a:lnTo>
                  <a:pt x="119" y="15"/>
                </a:lnTo>
                <a:lnTo>
                  <a:pt x="147" y="13"/>
                </a:lnTo>
                <a:lnTo>
                  <a:pt x="157" y="13"/>
                </a:lnTo>
                <a:lnTo>
                  <a:pt x="166" y="12"/>
                </a:lnTo>
                <a:lnTo>
                  <a:pt x="174" y="10"/>
                </a:lnTo>
                <a:lnTo>
                  <a:pt x="181" y="9"/>
                </a:lnTo>
                <a:lnTo>
                  <a:pt x="187" y="8"/>
                </a:lnTo>
                <a:lnTo>
                  <a:pt x="193" y="7"/>
                </a:lnTo>
                <a:lnTo>
                  <a:pt x="199" y="7"/>
                </a:lnTo>
                <a:lnTo>
                  <a:pt x="206" y="6"/>
                </a:lnTo>
                <a:lnTo>
                  <a:pt x="213" y="5"/>
                </a:lnTo>
                <a:lnTo>
                  <a:pt x="220" y="3"/>
                </a:lnTo>
                <a:lnTo>
                  <a:pt x="226" y="2"/>
                </a:lnTo>
                <a:lnTo>
                  <a:pt x="233" y="2"/>
                </a:lnTo>
                <a:lnTo>
                  <a:pt x="239" y="1"/>
                </a:lnTo>
                <a:lnTo>
                  <a:pt x="262" y="1"/>
                </a:lnTo>
                <a:lnTo>
                  <a:pt x="431" y="0"/>
                </a:lnTo>
                <a:lnTo>
                  <a:pt x="443" y="1"/>
                </a:lnTo>
                <a:lnTo>
                  <a:pt x="453" y="2"/>
                </a:lnTo>
                <a:lnTo>
                  <a:pt x="463" y="3"/>
                </a:lnTo>
                <a:lnTo>
                  <a:pt x="471" y="4"/>
                </a:lnTo>
                <a:lnTo>
                  <a:pt x="478" y="5"/>
                </a:lnTo>
                <a:lnTo>
                  <a:pt x="491" y="5"/>
                </a:lnTo>
                <a:lnTo>
                  <a:pt x="509" y="6"/>
                </a:lnTo>
                <a:lnTo>
                  <a:pt x="567" y="6"/>
                </a:lnTo>
                <a:lnTo>
                  <a:pt x="571" y="5"/>
                </a:lnTo>
                <a:lnTo>
                  <a:pt x="576" y="4"/>
                </a:lnTo>
                <a:lnTo>
                  <a:pt x="580" y="3"/>
                </a:lnTo>
                <a:lnTo>
                  <a:pt x="583" y="2"/>
                </a:lnTo>
                <a:lnTo>
                  <a:pt x="586" y="2"/>
                </a:lnTo>
                <a:lnTo>
                  <a:pt x="592" y="1"/>
                </a:lnTo>
                <a:lnTo>
                  <a:pt x="610" y="0"/>
                </a:lnTo>
                <a:lnTo>
                  <a:pt x="613" y="0"/>
                </a:lnTo>
                <a:lnTo>
                  <a:pt x="612" y="0"/>
                </a:lnTo>
                <a:lnTo>
                  <a:pt x="612" y="1"/>
                </a:lnTo>
                <a:lnTo>
                  <a:pt x="612" y="2"/>
                </a:lnTo>
                <a:lnTo>
                  <a:pt x="611" y="6"/>
                </a:lnTo>
              </a:path>
            </a:pathLst>
          </a:custGeom>
          <a:noFill/>
          <a:ln w="38100" cap="flat">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12661" name="SMARTPenAnnotation75"/>
          <p:cNvSpPr>
            <a:spLocks/>
          </p:cNvSpPr>
          <p:nvPr/>
        </p:nvSpPr>
        <p:spPr bwMode="auto">
          <a:xfrm>
            <a:off x="2347913" y="1187450"/>
            <a:ext cx="966787" cy="28575"/>
          </a:xfrm>
          <a:custGeom>
            <a:avLst/>
            <a:gdLst>
              <a:gd name="T0" fmla="*/ 0 w 609"/>
              <a:gd name="T1" fmla="*/ 2147483647 h 18"/>
              <a:gd name="T2" fmla="*/ 2147483647 w 609"/>
              <a:gd name="T3" fmla="*/ 2147483647 h 18"/>
              <a:gd name="T4" fmla="*/ 2147483647 w 609"/>
              <a:gd name="T5" fmla="*/ 2147483647 h 18"/>
              <a:gd name="T6" fmla="*/ 2147483647 w 609"/>
              <a:gd name="T7" fmla="*/ 2147483647 h 18"/>
              <a:gd name="T8" fmla="*/ 2147483647 w 609"/>
              <a:gd name="T9" fmla="*/ 2147483647 h 18"/>
              <a:gd name="T10" fmla="*/ 2147483647 w 609"/>
              <a:gd name="T11" fmla="*/ 0 h 18"/>
              <a:gd name="T12" fmla="*/ 2147483647 w 609"/>
              <a:gd name="T13" fmla="*/ 0 h 18"/>
              <a:gd name="T14" fmla="*/ 2147483647 w 609"/>
              <a:gd name="T15" fmla="*/ 0 h 18"/>
              <a:gd name="T16" fmla="*/ 2147483647 w 609"/>
              <a:gd name="T17" fmla="*/ 2147483647 h 18"/>
              <a:gd name="T18" fmla="*/ 2147483647 w 609"/>
              <a:gd name="T19" fmla="*/ 2147483647 h 18"/>
              <a:gd name="T20" fmla="*/ 2147483647 w 609"/>
              <a:gd name="T21" fmla="*/ 2147483647 h 18"/>
              <a:gd name="T22" fmla="*/ 2147483647 w 609"/>
              <a:gd name="T23" fmla="*/ 2147483647 h 18"/>
              <a:gd name="T24" fmla="*/ 2147483647 w 609"/>
              <a:gd name="T25" fmla="*/ 2147483647 h 18"/>
              <a:gd name="T26" fmla="*/ 2147483647 w 609"/>
              <a:gd name="T27" fmla="*/ 2147483647 h 18"/>
              <a:gd name="T28" fmla="*/ 2147483647 w 609"/>
              <a:gd name="T29" fmla="*/ 2147483647 h 18"/>
              <a:gd name="T30" fmla="*/ 2147483647 w 609"/>
              <a:gd name="T31" fmla="*/ 2147483647 h 18"/>
              <a:gd name="T32" fmla="*/ 2147483647 w 609"/>
              <a:gd name="T33" fmla="*/ 2147483647 h 18"/>
              <a:gd name="T34" fmla="*/ 2147483647 w 609"/>
              <a:gd name="T35" fmla="*/ 2147483647 h 18"/>
              <a:gd name="T36" fmla="*/ 2147483647 w 609"/>
              <a:gd name="T37" fmla="*/ 2147483647 h 18"/>
              <a:gd name="T38" fmla="*/ 2147483647 w 609"/>
              <a:gd name="T39" fmla="*/ 2147483647 h 18"/>
              <a:gd name="T40" fmla="*/ 2147483647 w 609"/>
              <a:gd name="T41" fmla="*/ 2147483647 h 18"/>
              <a:gd name="T42" fmla="*/ 2147483647 w 609"/>
              <a:gd name="T43" fmla="*/ 2147483647 h 18"/>
              <a:gd name="T44" fmla="*/ 2147483647 w 609"/>
              <a:gd name="T45" fmla="*/ 2147483647 h 18"/>
              <a:gd name="T46" fmla="*/ 2147483647 w 609"/>
              <a:gd name="T47" fmla="*/ 2147483647 h 18"/>
              <a:gd name="T48" fmla="*/ 2147483647 w 609"/>
              <a:gd name="T49" fmla="*/ 2147483647 h 18"/>
              <a:gd name="T50" fmla="*/ 2147483647 w 609"/>
              <a:gd name="T51" fmla="*/ 2147483647 h 18"/>
              <a:gd name="T52" fmla="*/ 2147483647 w 609"/>
              <a:gd name="T53" fmla="*/ 2147483647 h 18"/>
              <a:gd name="T54" fmla="*/ 2147483647 w 609"/>
              <a:gd name="T55" fmla="*/ 2147483647 h 18"/>
              <a:gd name="T56" fmla="*/ 2147483647 w 609"/>
              <a:gd name="T57" fmla="*/ 2147483647 h 18"/>
              <a:gd name="T58" fmla="*/ 2147483647 w 609"/>
              <a:gd name="T59" fmla="*/ 2147483647 h 18"/>
              <a:gd name="T60" fmla="*/ 2147483647 w 609"/>
              <a:gd name="T61" fmla="*/ 2147483647 h 18"/>
              <a:gd name="T62" fmla="*/ 2147483647 w 609"/>
              <a:gd name="T63" fmla="*/ 2147483647 h 18"/>
              <a:gd name="T64" fmla="*/ 2147483647 w 609"/>
              <a:gd name="T65" fmla="*/ 2147483647 h 18"/>
              <a:gd name="T66" fmla="*/ 2147483647 w 609"/>
              <a:gd name="T67" fmla="*/ 2147483647 h 18"/>
              <a:gd name="T68" fmla="*/ 2147483647 w 609"/>
              <a:gd name="T69" fmla="*/ 2147483647 h 18"/>
              <a:gd name="T70" fmla="*/ 2147483647 w 609"/>
              <a:gd name="T71" fmla="*/ 2147483647 h 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18">
                <a:moveTo>
                  <a:pt x="0" y="6"/>
                </a:moveTo>
                <a:lnTo>
                  <a:pt x="9" y="3"/>
                </a:lnTo>
                <a:lnTo>
                  <a:pt x="13" y="2"/>
                </a:lnTo>
                <a:lnTo>
                  <a:pt x="15" y="1"/>
                </a:lnTo>
                <a:lnTo>
                  <a:pt x="18" y="1"/>
                </a:lnTo>
                <a:lnTo>
                  <a:pt x="24" y="0"/>
                </a:lnTo>
                <a:lnTo>
                  <a:pt x="38" y="0"/>
                </a:lnTo>
                <a:lnTo>
                  <a:pt x="126" y="0"/>
                </a:lnTo>
                <a:lnTo>
                  <a:pt x="131" y="1"/>
                </a:lnTo>
                <a:lnTo>
                  <a:pt x="136" y="2"/>
                </a:lnTo>
                <a:lnTo>
                  <a:pt x="142" y="3"/>
                </a:lnTo>
                <a:lnTo>
                  <a:pt x="153" y="3"/>
                </a:lnTo>
                <a:lnTo>
                  <a:pt x="158" y="2"/>
                </a:lnTo>
                <a:lnTo>
                  <a:pt x="164" y="2"/>
                </a:lnTo>
                <a:lnTo>
                  <a:pt x="169" y="3"/>
                </a:lnTo>
                <a:lnTo>
                  <a:pt x="175" y="4"/>
                </a:lnTo>
                <a:lnTo>
                  <a:pt x="181" y="4"/>
                </a:lnTo>
                <a:lnTo>
                  <a:pt x="188" y="5"/>
                </a:lnTo>
                <a:lnTo>
                  <a:pt x="204" y="5"/>
                </a:lnTo>
                <a:lnTo>
                  <a:pt x="316" y="6"/>
                </a:lnTo>
                <a:lnTo>
                  <a:pt x="329" y="6"/>
                </a:lnTo>
                <a:lnTo>
                  <a:pt x="341" y="7"/>
                </a:lnTo>
                <a:lnTo>
                  <a:pt x="351" y="9"/>
                </a:lnTo>
                <a:lnTo>
                  <a:pt x="360" y="10"/>
                </a:lnTo>
                <a:lnTo>
                  <a:pt x="369" y="10"/>
                </a:lnTo>
                <a:lnTo>
                  <a:pt x="385" y="11"/>
                </a:lnTo>
                <a:lnTo>
                  <a:pt x="405" y="11"/>
                </a:lnTo>
                <a:lnTo>
                  <a:pt x="419" y="11"/>
                </a:lnTo>
                <a:lnTo>
                  <a:pt x="426" y="12"/>
                </a:lnTo>
                <a:lnTo>
                  <a:pt x="432" y="13"/>
                </a:lnTo>
                <a:lnTo>
                  <a:pt x="438" y="14"/>
                </a:lnTo>
                <a:lnTo>
                  <a:pt x="445" y="15"/>
                </a:lnTo>
                <a:lnTo>
                  <a:pt x="452" y="16"/>
                </a:lnTo>
                <a:lnTo>
                  <a:pt x="459" y="16"/>
                </a:lnTo>
                <a:lnTo>
                  <a:pt x="477" y="17"/>
                </a:lnTo>
                <a:lnTo>
                  <a:pt x="608" y="17"/>
                </a:lnTo>
              </a:path>
            </a:pathLst>
          </a:custGeom>
          <a:noFill/>
          <a:ln w="38100" cap="flat">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12662" name="SMARTPenAnnotation76"/>
          <p:cNvSpPr>
            <a:spLocks/>
          </p:cNvSpPr>
          <p:nvPr/>
        </p:nvSpPr>
        <p:spPr bwMode="auto">
          <a:xfrm>
            <a:off x="1000125" y="1411288"/>
            <a:ext cx="974725" cy="55562"/>
          </a:xfrm>
          <a:custGeom>
            <a:avLst/>
            <a:gdLst>
              <a:gd name="T0" fmla="*/ 0 w 614"/>
              <a:gd name="T1" fmla="*/ 2147483647 h 35"/>
              <a:gd name="T2" fmla="*/ 2147483647 w 614"/>
              <a:gd name="T3" fmla="*/ 2147483647 h 35"/>
              <a:gd name="T4" fmla="*/ 2147483647 w 614"/>
              <a:gd name="T5" fmla="*/ 2147483647 h 35"/>
              <a:gd name="T6" fmla="*/ 2147483647 w 614"/>
              <a:gd name="T7" fmla="*/ 2147483647 h 35"/>
              <a:gd name="T8" fmla="*/ 2147483647 w 614"/>
              <a:gd name="T9" fmla="*/ 0 h 35"/>
              <a:gd name="T10" fmla="*/ 2147483647 w 614"/>
              <a:gd name="T11" fmla="*/ 0 h 35"/>
              <a:gd name="T12" fmla="*/ 2147483647 w 614"/>
              <a:gd name="T13" fmla="*/ 0 h 35"/>
              <a:gd name="T14" fmla="*/ 2147483647 w 614"/>
              <a:gd name="T15" fmla="*/ 2147483647 h 35"/>
              <a:gd name="T16" fmla="*/ 2147483647 w 614"/>
              <a:gd name="T17" fmla="*/ 2147483647 h 35"/>
              <a:gd name="T18" fmla="*/ 2147483647 w 614"/>
              <a:gd name="T19" fmla="*/ 2147483647 h 35"/>
              <a:gd name="T20" fmla="*/ 2147483647 w 614"/>
              <a:gd name="T21" fmla="*/ 2147483647 h 35"/>
              <a:gd name="T22" fmla="*/ 2147483647 w 614"/>
              <a:gd name="T23" fmla="*/ 2147483647 h 35"/>
              <a:gd name="T24" fmla="*/ 2147483647 w 614"/>
              <a:gd name="T25" fmla="*/ 2147483647 h 35"/>
              <a:gd name="T26" fmla="*/ 2147483647 w 614"/>
              <a:gd name="T27" fmla="*/ 2147483647 h 35"/>
              <a:gd name="T28" fmla="*/ 2147483647 w 614"/>
              <a:gd name="T29" fmla="*/ 2147483647 h 35"/>
              <a:gd name="T30" fmla="*/ 2147483647 w 614"/>
              <a:gd name="T31" fmla="*/ 2147483647 h 35"/>
              <a:gd name="T32" fmla="*/ 2147483647 w 614"/>
              <a:gd name="T33" fmla="*/ 2147483647 h 35"/>
              <a:gd name="T34" fmla="*/ 2147483647 w 614"/>
              <a:gd name="T35" fmla="*/ 2147483647 h 35"/>
              <a:gd name="T36" fmla="*/ 2147483647 w 614"/>
              <a:gd name="T37" fmla="*/ 2147483647 h 35"/>
              <a:gd name="T38" fmla="*/ 2147483647 w 614"/>
              <a:gd name="T39" fmla="*/ 2147483647 h 35"/>
              <a:gd name="T40" fmla="*/ 2147483647 w 614"/>
              <a:gd name="T41" fmla="*/ 2147483647 h 35"/>
              <a:gd name="T42" fmla="*/ 2147483647 w 614"/>
              <a:gd name="T43" fmla="*/ 2147483647 h 35"/>
              <a:gd name="T44" fmla="*/ 2147483647 w 614"/>
              <a:gd name="T45" fmla="*/ 2147483647 h 35"/>
              <a:gd name="T46" fmla="*/ 2147483647 w 614"/>
              <a:gd name="T47" fmla="*/ 2147483647 h 35"/>
              <a:gd name="T48" fmla="*/ 2147483647 w 614"/>
              <a:gd name="T49" fmla="*/ 2147483647 h 35"/>
              <a:gd name="T50" fmla="*/ 2147483647 w 614"/>
              <a:gd name="T51" fmla="*/ 2147483647 h 35"/>
              <a:gd name="T52" fmla="*/ 2147483647 w 614"/>
              <a:gd name="T53" fmla="*/ 2147483647 h 35"/>
              <a:gd name="T54" fmla="*/ 2147483647 w 614"/>
              <a:gd name="T55" fmla="*/ 2147483647 h 35"/>
              <a:gd name="T56" fmla="*/ 2147483647 w 614"/>
              <a:gd name="T57" fmla="*/ 2147483647 h 35"/>
              <a:gd name="T58" fmla="*/ 2147483647 w 614"/>
              <a:gd name="T59" fmla="*/ 2147483647 h 35"/>
              <a:gd name="T60" fmla="*/ 2147483647 w 614"/>
              <a:gd name="T61" fmla="*/ 2147483647 h 35"/>
              <a:gd name="T62" fmla="*/ 2147483647 w 614"/>
              <a:gd name="T63" fmla="*/ 2147483647 h 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14" h="35">
                <a:moveTo>
                  <a:pt x="0" y="5"/>
                </a:moveTo>
                <a:lnTo>
                  <a:pt x="6" y="2"/>
                </a:lnTo>
                <a:lnTo>
                  <a:pt x="9" y="2"/>
                </a:lnTo>
                <a:lnTo>
                  <a:pt x="16" y="1"/>
                </a:lnTo>
                <a:lnTo>
                  <a:pt x="33" y="0"/>
                </a:lnTo>
                <a:lnTo>
                  <a:pt x="53" y="0"/>
                </a:lnTo>
                <a:lnTo>
                  <a:pt x="60" y="0"/>
                </a:lnTo>
                <a:lnTo>
                  <a:pt x="68" y="1"/>
                </a:lnTo>
                <a:lnTo>
                  <a:pt x="77" y="3"/>
                </a:lnTo>
                <a:lnTo>
                  <a:pt x="85" y="4"/>
                </a:lnTo>
                <a:lnTo>
                  <a:pt x="99" y="5"/>
                </a:lnTo>
                <a:lnTo>
                  <a:pt x="117" y="5"/>
                </a:lnTo>
                <a:lnTo>
                  <a:pt x="123" y="6"/>
                </a:lnTo>
                <a:lnTo>
                  <a:pt x="129" y="7"/>
                </a:lnTo>
                <a:lnTo>
                  <a:pt x="135" y="8"/>
                </a:lnTo>
                <a:lnTo>
                  <a:pt x="141" y="9"/>
                </a:lnTo>
                <a:lnTo>
                  <a:pt x="155" y="10"/>
                </a:lnTo>
                <a:lnTo>
                  <a:pt x="174" y="11"/>
                </a:lnTo>
                <a:lnTo>
                  <a:pt x="183" y="11"/>
                </a:lnTo>
                <a:lnTo>
                  <a:pt x="206" y="14"/>
                </a:lnTo>
                <a:lnTo>
                  <a:pt x="217" y="15"/>
                </a:lnTo>
                <a:lnTo>
                  <a:pt x="226" y="17"/>
                </a:lnTo>
                <a:lnTo>
                  <a:pt x="235" y="19"/>
                </a:lnTo>
                <a:lnTo>
                  <a:pt x="247" y="20"/>
                </a:lnTo>
                <a:lnTo>
                  <a:pt x="260" y="21"/>
                </a:lnTo>
                <a:lnTo>
                  <a:pt x="298" y="22"/>
                </a:lnTo>
                <a:lnTo>
                  <a:pt x="307" y="22"/>
                </a:lnTo>
                <a:lnTo>
                  <a:pt x="341" y="24"/>
                </a:lnTo>
                <a:lnTo>
                  <a:pt x="468" y="31"/>
                </a:lnTo>
                <a:lnTo>
                  <a:pt x="508" y="33"/>
                </a:lnTo>
                <a:lnTo>
                  <a:pt x="532" y="33"/>
                </a:lnTo>
                <a:lnTo>
                  <a:pt x="613" y="34"/>
                </a:lnTo>
              </a:path>
            </a:pathLst>
          </a:custGeom>
          <a:noFill/>
          <a:ln w="38100" cap="flat">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12663" name="SMARTPenAnnotation77"/>
          <p:cNvSpPr>
            <a:spLocks/>
          </p:cNvSpPr>
          <p:nvPr/>
        </p:nvSpPr>
        <p:spPr bwMode="auto">
          <a:xfrm>
            <a:off x="330200" y="1406525"/>
            <a:ext cx="447675" cy="14288"/>
          </a:xfrm>
          <a:custGeom>
            <a:avLst/>
            <a:gdLst>
              <a:gd name="T0" fmla="*/ 0 w 282"/>
              <a:gd name="T1" fmla="*/ 2147483647 h 9"/>
              <a:gd name="T2" fmla="*/ 2147483647 w 282"/>
              <a:gd name="T3" fmla="*/ 2147483647 h 9"/>
              <a:gd name="T4" fmla="*/ 2147483647 w 282"/>
              <a:gd name="T5" fmla="*/ 2147483647 h 9"/>
              <a:gd name="T6" fmla="*/ 2147483647 w 282"/>
              <a:gd name="T7" fmla="*/ 2147483647 h 9"/>
              <a:gd name="T8" fmla="*/ 2147483647 w 282"/>
              <a:gd name="T9" fmla="*/ 2147483647 h 9"/>
              <a:gd name="T10" fmla="*/ 2147483647 w 282"/>
              <a:gd name="T11" fmla="*/ 2147483647 h 9"/>
              <a:gd name="T12" fmla="*/ 2147483647 w 282"/>
              <a:gd name="T13" fmla="*/ 2147483647 h 9"/>
              <a:gd name="T14" fmla="*/ 2147483647 w 282"/>
              <a:gd name="T15" fmla="*/ 2147483647 h 9"/>
              <a:gd name="T16" fmla="*/ 2147483647 w 282"/>
              <a:gd name="T17" fmla="*/ 2147483647 h 9"/>
              <a:gd name="T18" fmla="*/ 2147483647 w 282"/>
              <a:gd name="T19" fmla="*/ 2147483647 h 9"/>
              <a:gd name="T20" fmla="*/ 2147483647 w 282"/>
              <a:gd name="T21" fmla="*/ 2147483647 h 9"/>
              <a:gd name="T22" fmla="*/ 2147483647 w 282"/>
              <a:gd name="T23" fmla="*/ 2147483647 h 9"/>
              <a:gd name="T24" fmla="*/ 2147483647 w 282"/>
              <a:gd name="T25" fmla="*/ 0 h 9"/>
              <a:gd name="T26" fmla="*/ 2147483647 w 282"/>
              <a:gd name="T27" fmla="*/ 0 h 9"/>
              <a:gd name="T28" fmla="*/ 2147483647 w 282"/>
              <a:gd name="T29" fmla="*/ 0 h 9"/>
              <a:gd name="T30" fmla="*/ 2147483647 w 282"/>
              <a:gd name="T31" fmla="*/ 2147483647 h 9"/>
              <a:gd name="T32" fmla="*/ 2147483647 w 282"/>
              <a:gd name="T33" fmla="*/ 2147483647 h 9"/>
              <a:gd name="T34" fmla="*/ 2147483647 w 282"/>
              <a:gd name="T35" fmla="*/ 2147483647 h 9"/>
              <a:gd name="T36" fmla="*/ 2147483647 w 282"/>
              <a:gd name="T37" fmla="*/ 2147483647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82" h="9">
                <a:moveTo>
                  <a:pt x="0" y="8"/>
                </a:moveTo>
                <a:lnTo>
                  <a:pt x="79" y="8"/>
                </a:lnTo>
                <a:lnTo>
                  <a:pt x="87" y="8"/>
                </a:lnTo>
                <a:lnTo>
                  <a:pt x="93" y="7"/>
                </a:lnTo>
                <a:lnTo>
                  <a:pt x="100" y="5"/>
                </a:lnTo>
                <a:lnTo>
                  <a:pt x="106" y="5"/>
                </a:lnTo>
                <a:lnTo>
                  <a:pt x="112" y="4"/>
                </a:lnTo>
                <a:lnTo>
                  <a:pt x="118" y="4"/>
                </a:lnTo>
                <a:lnTo>
                  <a:pt x="144" y="3"/>
                </a:lnTo>
                <a:lnTo>
                  <a:pt x="162" y="3"/>
                </a:lnTo>
                <a:lnTo>
                  <a:pt x="177" y="2"/>
                </a:lnTo>
                <a:lnTo>
                  <a:pt x="191" y="1"/>
                </a:lnTo>
                <a:lnTo>
                  <a:pt x="205" y="0"/>
                </a:lnTo>
                <a:lnTo>
                  <a:pt x="215" y="0"/>
                </a:lnTo>
                <a:lnTo>
                  <a:pt x="222" y="0"/>
                </a:lnTo>
                <a:lnTo>
                  <a:pt x="229" y="1"/>
                </a:lnTo>
                <a:lnTo>
                  <a:pt x="238" y="2"/>
                </a:lnTo>
                <a:lnTo>
                  <a:pt x="248" y="2"/>
                </a:lnTo>
                <a:lnTo>
                  <a:pt x="281" y="3"/>
                </a:lnTo>
              </a:path>
            </a:pathLst>
          </a:custGeom>
          <a:noFill/>
          <a:ln w="38100" cap="flat">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12664" name="SMARTPenAnnotation78"/>
          <p:cNvSpPr>
            <a:spLocks/>
          </p:cNvSpPr>
          <p:nvPr/>
        </p:nvSpPr>
        <p:spPr bwMode="auto">
          <a:xfrm>
            <a:off x="322263" y="1679575"/>
            <a:ext cx="1073150" cy="19050"/>
          </a:xfrm>
          <a:custGeom>
            <a:avLst/>
            <a:gdLst>
              <a:gd name="T0" fmla="*/ 0 w 676"/>
              <a:gd name="T1" fmla="*/ 2147483647 h 12"/>
              <a:gd name="T2" fmla="*/ 2147483647 w 676"/>
              <a:gd name="T3" fmla="*/ 2147483647 h 12"/>
              <a:gd name="T4" fmla="*/ 2147483647 w 676"/>
              <a:gd name="T5" fmla="*/ 2147483647 h 12"/>
              <a:gd name="T6" fmla="*/ 2147483647 w 676"/>
              <a:gd name="T7" fmla="*/ 2147483647 h 12"/>
              <a:gd name="T8" fmla="*/ 2147483647 w 676"/>
              <a:gd name="T9" fmla="*/ 2147483647 h 12"/>
              <a:gd name="T10" fmla="*/ 2147483647 w 676"/>
              <a:gd name="T11" fmla="*/ 2147483647 h 12"/>
              <a:gd name="T12" fmla="*/ 2147483647 w 676"/>
              <a:gd name="T13" fmla="*/ 2147483647 h 12"/>
              <a:gd name="T14" fmla="*/ 2147483647 w 676"/>
              <a:gd name="T15" fmla="*/ 2147483647 h 12"/>
              <a:gd name="T16" fmla="*/ 2147483647 w 676"/>
              <a:gd name="T17" fmla="*/ 2147483647 h 12"/>
              <a:gd name="T18" fmla="*/ 2147483647 w 676"/>
              <a:gd name="T19" fmla="*/ 2147483647 h 12"/>
              <a:gd name="T20" fmla="*/ 2147483647 w 676"/>
              <a:gd name="T21" fmla="*/ 2147483647 h 12"/>
              <a:gd name="T22" fmla="*/ 2147483647 w 676"/>
              <a:gd name="T23" fmla="*/ 2147483647 h 12"/>
              <a:gd name="T24" fmla="*/ 2147483647 w 676"/>
              <a:gd name="T25" fmla="*/ 2147483647 h 12"/>
              <a:gd name="T26" fmla="*/ 2147483647 w 676"/>
              <a:gd name="T27" fmla="*/ 2147483647 h 12"/>
              <a:gd name="T28" fmla="*/ 2147483647 w 676"/>
              <a:gd name="T29" fmla="*/ 2147483647 h 12"/>
              <a:gd name="T30" fmla="*/ 2147483647 w 676"/>
              <a:gd name="T31" fmla="*/ 2147483647 h 12"/>
              <a:gd name="T32" fmla="*/ 2147483647 w 676"/>
              <a:gd name="T33" fmla="*/ 2147483647 h 12"/>
              <a:gd name="T34" fmla="*/ 2147483647 w 676"/>
              <a:gd name="T35" fmla="*/ 2147483647 h 12"/>
              <a:gd name="T36" fmla="*/ 2147483647 w 676"/>
              <a:gd name="T37" fmla="*/ 2147483647 h 12"/>
              <a:gd name="T38" fmla="*/ 2147483647 w 676"/>
              <a:gd name="T39" fmla="*/ 2147483647 h 12"/>
              <a:gd name="T40" fmla="*/ 2147483647 w 676"/>
              <a:gd name="T41" fmla="*/ 2147483647 h 12"/>
              <a:gd name="T42" fmla="*/ 2147483647 w 676"/>
              <a:gd name="T43" fmla="*/ 0 h 12"/>
              <a:gd name="T44" fmla="*/ 2147483647 w 676"/>
              <a:gd name="T45" fmla="*/ 0 h 12"/>
              <a:gd name="T46" fmla="*/ 2147483647 w 676"/>
              <a:gd name="T47" fmla="*/ 0 h 12"/>
              <a:gd name="T48" fmla="*/ 2147483647 w 676"/>
              <a:gd name="T49" fmla="*/ 0 h 12"/>
              <a:gd name="T50" fmla="*/ 2147483647 w 676"/>
              <a:gd name="T51" fmla="*/ 2147483647 h 12"/>
              <a:gd name="T52" fmla="*/ 2147483647 w 676"/>
              <a:gd name="T53" fmla="*/ 2147483647 h 12"/>
              <a:gd name="T54" fmla="*/ 2147483647 w 676"/>
              <a:gd name="T55" fmla="*/ 2147483647 h 12"/>
              <a:gd name="T56" fmla="*/ 2147483647 w 676"/>
              <a:gd name="T57" fmla="*/ 2147483647 h 12"/>
              <a:gd name="T58" fmla="*/ 2147483647 w 676"/>
              <a:gd name="T59" fmla="*/ 2147483647 h 12"/>
              <a:gd name="T60" fmla="*/ 2147483647 w 676"/>
              <a:gd name="T61" fmla="*/ 2147483647 h 12"/>
              <a:gd name="T62" fmla="*/ 2147483647 w 676"/>
              <a:gd name="T63" fmla="*/ 2147483647 h 12"/>
              <a:gd name="T64" fmla="*/ 2147483647 w 676"/>
              <a:gd name="T65" fmla="*/ 2147483647 h 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76" h="12">
                <a:moveTo>
                  <a:pt x="0" y="11"/>
                </a:moveTo>
                <a:lnTo>
                  <a:pt x="8" y="8"/>
                </a:lnTo>
                <a:lnTo>
                  <a:pt x="12" y="7"/>
                </a:lnTo>
                <a:lnTo>
                  <a:pt x="15" y="6"/>
                </a:lnTo>
                <a:lnTo>
                  <a:pt x="17" y="6"/>
                </a:lnTo>
                <a:lnTo>
                  <a:pt x="20" y="6"/>
                </a:lnTo>
                <a:lnTo>
                  <a:pt x="26" y="5"/>
                </a:lnTo>
                <a:lnTo>
                  <a:pt x="45" y="5"/>
                </a:lnTo>
                <a:lnTo>
                  <a:pt x="304" y="5"/>
                </a:lnTo>
                <a:lnTo>
                  <a:pt x="315" y="5"/>
                </a:lnTo>
                <a:lnTo>
                  <a:pt x="326" y="3"/>
                </a:lnTo>
                <a:lnTo>
                  <a:pt x="335" y="2"/>
                </a:lnTo>
                <a:lnTo>
                  <a:pt x="344" y="1"/>
                </a:lnTo>
                <a:lnTo>
                  <a:pt x="354" y="1"/>
                </a:lnTo>
                <a:lnTo>
                  <a:pt x="373" y="1"/>
                </a:lnTo>
                <a:lnTo>
                  <a:pt x="382" y="2"/>
                </a:lnTo>
                <a:lnTo>
                  <a:pt x="391" y="3"/>
                </a:lnTo>
                <a:lnTo>
                  <a:pt x="400" y="4"/>
                </a:lnTo>
                <a:lnTo>
                  <a:pt x="408" y="4"/>
                </a:lnTo>
                <a:lnTo>
                  <a:pt x="417" y="4"/>
                </a:lnTo>
                <a:lnTo>
                  <a:pt x="462" y="3"/>
                </a:lnTo>
                <a:lnTo>
                  <a:pt x="547" y="0"/>
                </a:lnTo>
                <a:lnTo>
                  <a:pt x="585" y="0"/>
                </a:lnTo>
                <a:lnTo>
                  <a:pt x="632" y="0"/>
                </a:lnTo>
                <a:lnTo>
                  <a:pt x="636" y="0"/>
                </a:lnTo>
                <a:lnTo>
                  <a:pt x="640" y="1"/>
                </a:lnTo>
                <a:lnTo>
                  <a:pt x="644" y="2"/>
                </a:lnTo>
                <a:lnTo>
                  <a:pt x="648" y="3"/>
                </a:lnTo>
                <a:lnTo>
                  <a:pt x="652" y="4"/>
                </a:lnTo>
                <a:lnTo>
                  <a:pt x="656" y="4"/>
                </a:lnTo>
                <a:lnTo>
                  <a:pt x="659" y="5"/>
                </a:lnTo>
                <a:lnTo>
                  <a:pt x="663" y="5"/>
                </a:lnTo>
                <a:lnTo>
                  <a:pt x="675" y="11"/>
                </a:lnTo>
              </a:path>
            </a:pathLst>
          </a:custGeom>
          <a:noFill/>
          <a:ln w="38100" cap="flat">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12665" name="SMARTPenAnnotation79"/>
          <p:cNvSpPr>
            <a:spLocks/>
          </p:cNvSpPr>
          <p:nvPr/>
        </p:nvSpPr>
        <p:spPr bwMode="auto">
          <a:xfrm>
            <a:off x="312738" y="1955800"/>
            <a:ext cx="3421062" cy="36513"/>
          </a:xfrm>
          <a:custGeom>
            <a:avLst/>
            <a:gdLst>
              <a:gd name="T0" fmla="*/ 0 w 2155"/>
              <a:gd name="T1" fmla="*/ 2147483647 h 23"/>
              <a:gd name="T2" fmla="*/ 2147483647 w 2155"/>
              <a:gd name="T3" fmla="*/ 2147483647 h 23"/>
              <a:gd name="T4" fmla="*/ 2147483647 w 2155"/>
              <a:gd name="T5" fmla="*/ 2147483647 h 23"/>
              <a:gd name="T6" fmla="*/ 2147483647 w 2155"/>
              <a:gd name="T7" fmla="*/ 2147483647 h 23"/>
              <a:gd name="T8" fmla="*/ 2147483647 w 2155"/>
              <a:gd name="T9" fmla="*/ 2147483647 h 23"/>
              <a:gd name="T10" fmla="*/ 2147483647 w 2155"/>
              <a:gd name="T11" fmla="*/ 2147483647 h 23"/>
              <a:gd name="T12" fmla="*/ 2147483647 w 2155"/>
              <a:gd name="T13" fmla="*/ 0 h 23"/>
              <a:gd name="T14" fmla="*/ 2147483647 w 2155"/>
              <a:gd name="T15" fmla="*/ 0 h 23"/>
              <a:gd name="T16" fmla="*/ 2147483647 w 2155"/>
              <a:gd name="T17" fmla="*/ 0 h 23"/>
              <a:gd name="T18" fmla="*/ 2147483647 w 2155"/>
              <a:gd name="T19" fmla="*/ 2147483647 h 23"/>
              <a:gd name="T20" fmla="*/ 2147483647 w 2155"/>
              <a:gd name="T21" fmla="*/ 2147483647 h 23"/>
              <a:gd name="T22" fmla="*/ 2147483647 w 2155"/>
              <a:gd name="T23" fmla="*/ 2147483647 h 23"/>
              <a:gd name="T24" fmla="*/ 2147483647 w 2155"/>
              <a:gd name="T25" fmla="*/ 2147483647 h 23"/>
              <a:gd name="T26" fmla="*/ 2147483647 w 2155"/>
              <a:gd name="T27" fmla="*/ 2147483647 h 23"/>
              <a:gd name="T28" fmla="*/ 2147483647 w 2155"/>
              <a:gd name="T29" fmla="*/ 2147483647 h 23"/>
              <a:gd name="T30" fmla="*/ 2147483647 w 2155"/>
              <a:gd name="T31" fmla="*/ 2147483647 h 23"/>
              <a:gd name="T32" fmla="*/ 2147483647 w 2155"/>
              <a:gd name="T33" fmla="*/ 2147483647 h 23"/>
              <a:gd name="T34" fmla="*/ 2147483647 w 2155"/>
              <a:gd name="T35" fmla="*/ 2147483647 h 23"/>
              <a:gd name="T36" fmla="*/ 2147483647 w 2155"/>
              <a:gd name="T37" fmla="*/ 2147483647 h 23"/>
              <a:gd name="T38" fmla="*/ 2147483647 w 2155"/>
              <a:gd name="T39" fmla="*/ 2147483647 h 23"/>
              <a:gd name="T40" fmla="*/ 2147483647 w 2155"/>
              <a:gd name="T41" fmla="*/ 2147483647 h 23"/>
              <a:gd name="T42" fmla="*/ 2147483647 w 2155"/>
              <a:gd name="T43" fmla="*/ 2147483647 h 23"/>
              <a:gd name="T44" fmla="*/ 2147483647 w 2155"/>
              <a:gd name="T45" fmla="*/ 2147483647 h 23"/>
              <a:gd name="T46" fmla="*/ 2147483647 w 2155"/>
              <a:gd name="T47" fmla="*/ 2147483647 h 23"/>
              <a:gd name="T48" fmla="*/ 2147483647 w 2155"/>
              <a:gd name="T49" fmla="*/ 2147483647 h 23"/>
              <a:gd name="T50" fmla="*/ 2147483647 w 2155"/>
              <a:gd name="T51" fmla="*/ 2147483647 h 23"/>
              <a:gd name="T52" fmla="*/ 2147483647 w 2155"/>
              <a:gd name="T53" fmla="*/ 2147483647 h 23"/>
              <a:gd name="T54" fmla="*/ 2147483647 w 2155"/>
              <a:gd name="T55" fmla="*/ 2147483647 h 23"/>
              <a:gd name="T56" fmla="*/ 2147483647 w 2155"/>
              <a:gd name="T57" fmla="*/ 2147483647 h 23"/>
              <a:gd name="T58" fmla="*/ 2147483647 w 2155"/>
              <a:gd name="T59" fmla="*/ 2147483647 h 23"/>
              <a:gd name="T60" fmla="*/ 2147483647 w 2155"/>
              <a:gd name="T61" fmla="*/ 2147483647 h 23"/>
              <a:gd name="T62" fmla="*/ 2147483647 w 2155"/>
              <a:gd name="T63" fmla="*/ 2147483647 h 23"/>
              <a:gd name="T64" fmla="*/ 2147483647 w 2155"/>
              <a:gd name="T65" fmla="*/ 2147483647 h 23"/>
              <a:gd name="T66" fmla="*/ 2147483647 w 2155"/>
              <a:gd name="T67" fmla="*/ 2147483647 h 23"/>
              <a:gd name="T68" fmla="*/ 2147483647 w 2155"/>
              <a:gd name="T69" fmla="*/ 2147483647 h 23"/>
              <a:gd name="T70" fmla="*/ 2147483647 w 2155"/>
              <a:gd name="T71" fmla="*/ 2147483647 h 23"/>
              <a:gd name="T72" fmla="*/ 2147483647 w 2155"/>
              <a:gd name="T73" fmla="*/ 0 h 23"/>
              <a:gd name="T74" fmla="*/ 2147483647 w 2155"/>
              <a:gd name="T75" fmla="*/ 0 h 23"/>
              <a:gd name="T76" fmla="*/ 2147483647 w 2155"/>
              <a:gd name="T77" fmla="*/ 2147483647 h 23"/>
              <a:gd name="T78" fmla="*/ 2147483647 w 2155"/>
              <a:gd name="T79" fmla="*/ 2147483647 h 23"/>
              <a:gd name="T80" fmla="*/ 2147483647 w 2155"/>
              <a:gd name="T81" fmla="*/ 2147483647 h 23"/>
              <a:gd name="T82" fmla="*/ 2147483647 w 2155"/>
              <a:gd name="T83" fmla="*/ 2147483647 h 23"/>
              <a:gd name="T84" fmla="*/ 2147483647 w 2155"/>
              <a:gd name="T85" fmla="*/ 2147483647 h 23"/>
              <a:gd name="T86" fmla="*/ 2147483647 w 2155"/>
              <a:gd name="T87" fmla="*/ 2147483647 h 23"/>
              <a:gd name="T88" fmla="*/ 2147483647 w 2155"/>
              <a:gd name="T89" fmla="*/ 2147483647 h 23"/>
              <a:gd name="T90" fmla="*/ 2147483647 w 2155"/>
              <a:gd name="T91" fmla="*/ 2147483647 h 23"/>
              <a:gd name="T92" fmla="*/ 2147483647 w 2155"/>
              <a:gd name="T93" fmla="*/ 2147483647 h 23"/>
              <a:gd name="T94" fmla="*/ 2147483647 w 2155"/>
              <a:gd name="T95" fmla="*/ 2147483647 h 23"/>
              <a:gd name="T96" fmla="*/ 2147483647 w 2155"/>
              <a:gd name="T97" fmla="*/ 2147483647 h 23"/>
              <a:gd name="T98" fmla="*/ 2147483647 w 2155"/>
              <a:gd name="T99" fmla="*/ 2147483647 h 23"/>
              <a:gd name="T100" fmla="*/ 2147483647 w 2155"/>
              <a:gd name="T101" fmla="*/ 2147483647 h 23"/>
              <a:gd name="T102" fmla="*/ 2147483647 w 2155"/>
              <a:gd name="T103" fmla="*/ 2147483647 h 23"/>
              <a:gd name="T104" fmla="*/ 2147483647 w 2155"/>
              <a:gd name="T105" fmla="*/ 2147483647 h 23"/>
              <a:gd name="T106" fmla="*/ 2147483647 w 2155"/>
              <a:gd name="T107" fmla="*/ 2147483647 h 23"/>
              <a:gd name="T108" fmla="*/ 2147483647 w 2155"/>
              <a:gd name="T109" fmla="*/ 2147483647 h 2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55" h="23">
                <a:moveTo>
                  <a:pt x="0" y="11"/>
                </a:moveTo>
                <a:lnTo>
                  <a:pt x="10" y="6"/>
                </a:lnTo>
                <a:lnTo>
                  <a:pt x="21" y="6"/>
                </a:lnTo>
                <a:lnTo>
                  <a:pt x="66" y="6"/>
                </a:lnTo>
                <a:lnTo>
                  <a:pt x="84" y="5"/>
                </a:lnTo>
                <a:lnTo>
                  <a:pt x="152" y="1"/>
                </a:lnTo>
                <a:lnTo>
                  <a:pt x="174" y="0"/>
                </a:lnTo>
                <a:lnTo>
                  <a:pt x="231" y="0"/>
                </a:lnTo>
                <a:lnTo>
                  <a:pt x="460" y="0"/>
                </a:lnTo>
                <a:lnTo>
                  <a:pt x="471" y="1"/>
                </a:lnTo>
                <a:lnTo>
                  <a:pt x="481" y="2"/>
                </a:lnTo>
                <a:lnTo>
                  <a:pt x="492" y="3"/>
                </a:lnTo>
                <a:lnTo>
                  <a:pt x="502" y="4"/>
                </a:lnTo>
                <a:lnTo>
                  <a:pt x="513" y="4"/>
                </a:lnTo>
                <a:lnTo>
                  <a:pt x="535" y="5"/>
                </a:lnTo>
                <a:lnTo>
                  <a:pt x="557" y="5"/>
                </a:lnTo>
                <a:lnTo>
                  <a:pt x="571" y="6"/>
                </a:lnTo>
                <a:lnTo>
                  <a:pt x="605" y="8"/>
                </a:lnTo>
                <a:lnTo>
                  <a:pt x="620" y="10"/>
                </a:lnTo>
                <a:lnTo>
                  <a:pt x="634" y="12"/>
                </a:lnTo>
                <a:lnTo>
                  <a:pt x="645" y="13"/>
                </a:lnTo>
                <a:lnTo>
                  <a:pt x="657" y="14"/>
                </a:lnTo>
                <a:lnTo>
                  <a:pt x="669" y="15"/>
                </a:lnTo>
                <a:lnTo>
                  <a:pt x="691" y="16"/>
                </a:lnTo>
                <a:lnTo>
                  <a:pt x="750" y="17"/>
                </a:lnTo>
                <a:lnTo>
                  <a:pt x="937" y="17"/>
                </a:lnTo>
                <a:lnTo>
                  <a:pt x="954" y="16"/>
                </a:lnTo>
                <a:lnTo>
                  <a:pt x="969" y="15"/>
                </a:lnTo>
                <a:lnTo>
                  <a:pt x="981" y="14"/>
                </a:lnTo>
                <a:lnTo>
                  <a:pt x="1032" y="11"/>
                </a:lnTo>
                <a:lnTo>
                  <a:pt x="1110" y="7"/>
                </a:lnTo>
                <a:lnTo>
                  <a:pt x="1141" y="6"/>
                </a:lnTo>
                <a:lnTo>
                  <a:pt x="1200" y="6"/>
                </a:lnTo>
                <a:lnTo>
                  <a:pt x="1213" y="5"/>
                </a:lnTo>
                <a:lnTo>
                  <a:pt x="1259" y="2"/>
                </a:lnTo>
                <a:lnTo>
                  <a:pt x="1285" y="1"/>
                </a:lnTo>
                <a:lnTo>
                  <a:pt x="1353" y="0"/>
                </a:lnTo>
                <a:lnTo>
                  <a:pt x="1492" y="0"/>
                </a:lnTo>
                <a:lnTo>
                  <a:pt x="1538" y="2"/>
                </a:lnTo>
                <a:lnTo>
                  <a:pt x="1602" y="4"/>
                </a:lnTo>
                <a:lnTo>
                  <a:pt x="1639" y="5"/>
                </a:lnTo>
                <a:lnTo>
                  <a:pt x="1854" y="5"/>
                </a:lnTo>
                <a:lnTo>
                  <a:pt x="1926" y="8"/>
                </a:lnTo>
                <a:lnTo>
                  <a:pt x="1974" y="12"/>
                </a:lnTo>
                <a:lnTo>
                  <a:pt x="2010" y="14"/>
                </a:lnTo>
                <a:lnTo>
                  <a:pt x="2033" y="16"/>
                </a:lnTo>
                <a:lnTo>
                  <a:pt x="2052" y="16"/>
                </a:lnTo>
                <a:lnTo>
                  <a:pt x="2062" y="16"/>
                </a:lnTo>
                <a:lnTo>
                  <a:pt x="2070" y="17"/>
                </a:lnTo>
                <a:lnTo>
                  <a:pt x="2076" y="18"/>
                </a:lnTo>
                <a:lnTo>
                  <a:pt x="2081" y="20"/>
                </a:lnTo>
                <a:lnTo>
                  <a:pt x="2087" y="21"/>
                </a:lnTo>
                <a:lnTo>
                  <a:pt x="2093" y="21"/>
                </a:lnTo>
                <a:lnTo>
                  <a:pt x="2103" y="22"/>
                </a:lnTo>
                <a:lnTo>
                  <a:pt x="2154" y="22"/>
                </a:lnTo>
              </a:path>
            </a:pathLst>
          </a:custGeom>
          <a:noFill/>
          <a:ln w="38100" cap="flat">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12666" name="SMARTPenAnnotation80"/>
          <p:cNvSpPr>
            <a:spLocks/>
          </p:cNvSpPr>
          <p:nvPr/>
        </p:nvSpPr>
        <p:spPr bwMode="auto">
          <a:xfrm>
            <a:off x="357188" y="2268538"/>
            <a:ext cx="1063625" cy="9525"/>
          </a:xfrm>
          <a:custGeom>
            <a:avLst/>
            <a:gdLst>
              <a:gd name="T0" fmla="*/ 0 w 670"/>
              <a:gd name="T1" fmla="*/ 2147483647 h 6"/>
              <a:gd name="T2" fmla="*/ 2147483647 w 670"/>
              <a:gd name="T3" fmla="*/ 2147483647 h 6"/>
              <a:gd name="T4" fmla="*/ 2147483647 w 670"/>
              <a:gd name="T5" fmla="*/ 2147483647 h 6"/>
              <a:gd name="T6" fmla="*/ 2147483647 w 670"/>
              <a:gd name="T7" fmla="*/ 2147483647 h 6"/>
              <a:gd name="T8" fmla="*/ 2147483647 w 670"/>
              <a:gd name="T9" fmla="*/ 2147483647 h 6"/>
              <a:gd name="T10" fmla="*/ 2147483647 w 670"/>
              <a:gd name="T11" fmla="*/ 0 h 6"/>
              <a:gd name="T12" fmla="*/ 2147483647 w 670"/>
              <a:gd name="T13" fmla="*/ 0 h 6"/>
              <a:gd name="T14" fmla="*/ 2147483647 w 670"/>
              <a:gd name="T15" fmla="*/ 0 h 6"/>
              <a:gd name="T16" fmla="*/ 2147483647 w 670"/>
              <a:gd name="T17" fmla="*/ 2147483647 h 6"/>
              <a:gd name="T18" fmla="*/ 2147483647 w 670"/>
              <a:gd name="T19" fmla="*/ 2147483647 h 6"/>
              <a:gd name="T20" fmla="*/ 2147483647 w 670"/>
              <a:gd name="T21" fmla="*/ 2147483647 h 6"/>
              <a:gd name="T22" fmla="*/ 2147483647 w 670"/>
              <a:gd name="T23" fmla="*/ 2147483647 h 6"/>
              <a:gd name="T24" fmla="*/ 2147483647 w 670"/>
              <a:gd name="T25" fmla="*/ 2147483647 h 6"/>
              <a:gd name="T26" fmla="*/ 2147483647 w 670"/>
              <a:gd name="T27" fmla="*/ 2147483647 h 6"/>
              <a:gd name="T28" fmla="*/ 2147483647 w 670"/>
              <a:gd name="T29" fmla="*/ 2147483647 h 6"/>
              <a:gd name="T30" fmla="*/ 2147483647 w 670"/>
              <a:gd name="T31" fmla="*/ 2147483647 h 6"/>
              <a:gd name="T32" fmla="*/ 2147483647 w 670"/>
              <a:gd name="T33" fmla="*/ 2147483647 h 6"/>
              <a:gd name="T34" fmla="*/ 2147483647 w 670"/>
              <a:gd name="T35" fmla="*/ 0 h 6"/>
              <a:gd name="T36" fmla="*/ 2147483647 w 670"/>
              <a:gd name="T37" fmla="*/ 0 h 6"/>
              <a:gd name="T38" fmla="*/ 2147483647 w 670"/>
              <a:gd name="T39" fmla="*/ 0 h 6"/>
              <a:gd name="T40" fmla="*/ 2147483647 w 670"/>
              <a:gd name="T41" fmla="*/ 0 h 6"/>
              <a:gd name="T42" fmla="*/ 2147483647 w 670"/>
              <a:gd name="T43" fmla="*/ 2147483647 h 6"/>
              <a:gd name="T44" fmla="*/ 2147483647 w 670"/>
              <a:gd name="T45" fmla="*/ 2147483647 h 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70" h="6">
                <a:moveTo>
                  <a:pt x="0" y="5"/>
                </a:moveTo>
                <a:lnTo>
                  <a:pt x="6" y="2"/>
                </a:lnTo>
                <a:lnTo>
                  <a:pt x="9" y="2"/>
                </a:lnTo>
                <a:lnTo>
                  <a:pt x="12" y="1"/>
                </a:lnTo>
                <a:lnTo>
                  <a:pt x="16" y="1"/>
                </a:lnTo>
                <a:lnTo>
                  <a:pt x="43" y="0"/>
                </a:lnTo>
                <a:lnTo>
                  <a:pt x="387" y="0"/>
                </a:lnTo>
                <a:lnTo>
                  <a:pt x="402" y="0"/>
                </a:lnTo>
                <a:lnTo>
                  <a:pt x="415" y="1"/>
                </a:lnTo>
                <a:lnTo>
                  <a:pt x="426" y="3"/>
                </a:lnTo>
                <a:lnTo>
                  <a:pt x="437" y="4"/>
                </a:lnTo>
                <a:lnTo>
                  <a:pt x="448" y="4"/>
                </a:lnTo>
                <a:lnTo>
                  <a:pt x="458" y="5"/>
                </a:lnTo>
                <a:lnTo>
                  <a:pt x="471" y="4"/>
                </a:lnTo>
                <a:lnTo>
                  <a:pt x="486" y="3"/>
                </a:lnTo>
                <a:lnTo>
                  <a:pt x="502" y="2"/>
                </a:lnTo>
                <a:lnTo>
                  <a:pt x="516" y="1"/>
                </a:lnTo>
                <a:lnTo>
                  <a:pt x="540" y="0"/>
                </a:lnTo>
                <a:lnTo>
                  <a:pt x="568" y="0"/>
                </a:lnTo>
                <a:lnTo>
                  <a:pt x="622" y="0"/>
                </a:lnTo>
                <a:lnTo>
                  <a:pt x="633" y="0"/>
                </a:lnTo>
                <a:lnTo>
                  <a:pt x="642" y="1"/>
                </a:lnTo>
                <a:lnTo>
                  <a:pt x="669" y="5"/>
                </a:lnTo>
              </a:path>
            </a:pathLst>
          </a:custGeom>
          <a:noFill/>
          <a:ln w="38100" cap="flat">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12667" name="SMARTPenAnnotation81"/>
          <p:cNvSpPr>
            <a:spLocks/>
          </p:cNvSpPr>
          <p:nvPr/>
        </p:nvSpPr>
        <p:spPr bwMode="auto">
          <a:xfrm>
            <a:off x="428625" y="3017838"/>
            <a:ext cx="3341688" cy="82550"/>
          </a:xfrm>
          <a:custGeom>
            <a:avLst/>
            <a:gdLst>
              <a:gd name="T0" fmla="*/ 0 w 2105"/>
              <a:gd name="T1" fmla="*/ 2147483647 h 52"/>
              <a:gd name="T2" fmla="*/ 2147483647 w 2105"/>
              <a:gd name="T3" fmla="*/ 2147483647 h 52"/>
              <a:gd name="T4" fmla="*/ 2147483647 w 2105"/>
              <a:gd name="T5" fmla="*/ 2147483647 h 52"/>
              <a:gd name="T6" fmla="*/ 2147483647 w 2105"/>
              <a:gd name="T7" fmla="*/ 2147483647 h 52"/>
              <a:gd name="T8" fmla="*/ 2147483647 w 2105"/>
              <a:gd name="T9" fmla="*/ 2147483647 h 52"/>
              <a:gd name="T10" fmla="*/ 2147483647 w 2105"/>
              <a:gd name="T11" fmla="*/ 2147483647 h 52"/>
              <a:gd name="T12" fmla="*/ 2147483647 w 2105"/>
              <a:gd name="T13" fmla="*/ 2147483647 h 52"/>
              <a:gd name="T14" fmla="*/ 2147483647 w 2105"/>
              <a:gd name="T15" fmla="*/ 2147483647 h 52"/>
              <a:gd name="T16" fmla="*/ 2147483647 w 2105"/>
              <a:gd name="T17" fmla="*/ 2147483647 h 52"/>
              <a:gd name="T18" fmla="*/ 2147483647 w 2105"/>
              <a:gd name="T19" fmla="*/ 2147483647 h 52"/>
              <a:gd name="T20" fmla="*/ 2147483647 w 2105"/>
              <a:gd name="T21" fmla="*/ 2147483647 h 52"/>
              <a:gd name="T22" fmla="*/ 2147483647 w 2105"/>
              <a:gd name="T23" fmla="*/ 2147483647 h 52"/>
              <a:gd name="T24" fmla="*/ 2147483647 w 2105"/>
              <a:gd name="T25" fmla="*/ 2147483647 h 52"/>
              <a:gd name="T26" fmla="*/ 2147483647 w 2105"/>
              <a:gd name="T27" fmla="*/ 2147483647 h 52"/>
              <a:gd name="T28" fmla="*/ 2147483647 w 2105"/>
              <a:gd name="T29" fmla="*/ 2147483647 h 52"/>
              <a:gd name="T30" fmla="*/ 2147483647 w 2105"/>
              <a:gd name="T31" fmla="*/ 2147483647 h 52"/>
              <a:gd name="T32" fmla="*/ 2147483647 w 2105"/>
              <a:gd name="T33" fmla="*/ 2147483647 h 52"/>
              <a:gd name="T34" fmla="*/ 2147483647 w 2105"/>
              <a:gd name="T35" fmla="*/ 2147483647 h 52"/>
              <a:gd name="T36" fmla="*/ 2147483647 w 2105"/>
              <a:gd name="T37" fmla="*/ 2147483647 h 52"/>
              <a:gd name="T38" fmla="*/ 2147483647 w 2105"/>
              <a:gd name="T39" fmla="*/ 2147483647 h 52"/>
              <a:gd name="T40" fmla="*/ 2147483647 w 2105"/>
              <a:gd name="T41" fmla="*/ 2147483647 h 52"/>
              <a:gd name="T42" fmla="*/ 2147483647 w 2105"/>
              <a:gd name="T43" fmla="*/ 2147483647 h 52"/>
              <a:gd name="T44" fmla="*/ 2147483647 w 2105"/>
              <a:gd name="T45" fmla="*/ 2147483647 h 52"/>
              <a:gd name="T46" fmla="*/ 2147483647 w 2105"/>
              <a:gd name="T47" fmla="*/ 2147483647 h 52"/>
              <a:gd name="T48" fmla="*/ 2147483647 w 2105"/>
              <a:gd name="T49" fmla="*/ 2147483647 h 52"/>
              <a:gd name="T50" fmla="*/ 2147483647 w 2105"/>
              <a:gd name="T51" fmla="*/ 2147483647 h 52"/>
              <a:gd name="T52" fmla="*/ 2147483647 w 2105"/>
              <a:gd name="T53" fmla="*/ 2147483647 h 52"/>
              <a:gd name="T54" fmla="*/ 2147483647 w 2105"/>
              <a:gd name="T55" fmla="*/ 2147483647 h 52"/>
              <a:gd name="T56" fmla="*/ 2147483647 w 2105"/>
              <a:gd name="T57" fmla="*/ 2147483647 h 52"/>
              <a:gd name="T58" fmla="*/ 2147483647 w 2105"/>
              <a:gd name="T59" fmla="*/ 2147483647 h 52"/>
              <a:gd name="T60" fmla="*/ 2147483647 w 2105"/>
              <a:gd name="T61" fmla="*/ 2147483647 h 52"/>
              <a:gd name="T62" fmla="*/ 2147483647 w 2105"/>
              <a:gd name="T63" fmla="*/ 2147483647 h 52"/>
              <a:gd name="T64" fmla="*/ 2147483647 w 2105"/>
              <a:gd name="T65" fmla="*/ 2147483647 h 52"/>
              <a:gd name="T66" fmla="*/ 2147483647 w 2105"/>
              <a:gd name="T67" fmla="*/ 2147483647 h 52"/>
              <a:gd name="T68" fmla="*/ 2147483647 w 2105"/>
              <a:gd name="T69" fmla="*/ 2147483647 h 52"/>
              <a:gd name="T70" fmla="*/ 2147483647 w 2105"/>
              <a:gd name="T71" fmla="*/ 2147483647 h 52"/>
              <a:gd name="T72" fmla="*/ 2147483647 w 2105"/>
              <a:gd name="T73" fmla="*/ 2147483647 h 52"/>
              <a:gd name="T74" fmla="*/ 2147483647 w 2105"/>
              <a:gd name="T75" fmla="*/ 2147483647 h 52"/>
              <a:gd name="T76" fmla="*/ 2147483647 w 2105"/>
              <a:gd name="T77" fmla="*/ 2147483647 h 52"/>
              <a:gd name="T78" fmla="*/ 2147483647 w 2105"/>
              <a:gd name="T79" fmla="*/ 2147483647 h 52"/>
              <a:gd name="T80" fmla="*/ 2147483647 w 2105"/>
              <a:gd name="T81" fmla="*/ 2147483647 h 52"/>
              <a:gd name="T82" fmla="*/ 2147483647 w 2105"/>
              <a:gd name="T83" fmla="*/ 2147483647 h 52"/>
              <a:gd name="T84" fmla="*/ 2147483647 w 2105"/>
              <a:gd name="T85" fmla="*/ 0 h 52"/>
              <a:gd name="T86" fmla="*/ 2147483647 w 2105"/>
              <a:gd name="T87" fmla="*/ 2147483647 h 52"/>
              <a:gd name="T88" fmla="*/ 2147483647 w 2105"/>
              <a:gd name="T89" fmla="*/ 2147483647 h 52"/>
              <a:gd name="T90" fmla="*/ 2147483647 w 2105"/>
              <a:gd name="T91" fmla="*/ 2147483647 h 52"/>
              <a:gd name="T92" fmla="*/ 2147483647 w 2105"/>
              <a:gd name="T93" fmla="*/ 2147483647 h 52"/>
              <a:gd name="T94" fmla="*/ 2147483647 w 2105"/>
              <a:gd name="T95" fmla="*/ 2147483647 h 52"/>
              <a:gd name="T96" fmla="*/ 2147483647 w 2105"/>
              <a:gd name="T97" fmla="*/ 2147483647 h 52"/>
              <a:gd name="T98" fmla="*/ 2147483647 w 2105"/>
              <a:gd name="T99" fmla="*/ 2147483647 h 52"/>
              <a:gd name="T100" fmla="*/ 2147483647 w 2105"/>
              <a:gd name="T101" fmla="*/ 2147483647 h 52"/>
              <a:gd name="T102" fmla="*/ 2147483647 w 2105"/>
              <a:gd name="T103" fmla="*/ 2147483647 h 52"/>
              <a:gd name="T104" fmla="*/ 2147483647 w 2105"/>
              <a:gd name="T105" fmla="*/ 2147483647 h 52"/>
              <a:gd name="T106" fmla="*/ 2147483647 w 2105"/>
              <a:gd name="T107" fmla="*/ 2147483647 h 52"/>
              <a:gd name="T108" fmla="*/ 2147483647 w 2105"/>
              <a:gd name="T109" fmla="*/ 2147483647 h 52"/>
              <a:gd name="T110" fmla="*/ 2147483647 w 2105"/>
              <a:gd name="T111" fmla="*/ 2147483647 h 52"/>
              <a:gd name="T112" fmla="*/ 2147483647 w 2105"/>
              <a:gd name="T113" fmla="*/ 2147483647 h 52"/>
              <a:gd name="T114" fmla="*/ 2147483647 w 2105"/>
              <a:gd name="T115" fmla="*/ 2147483647 h 52"/>
              <a:gd name="T116" fmla="*/ 2147483647 w 2105"/>
              <a:gd name="T117" fmla="*/ 0 h 52"/>
              <a:gd name="T118" fmla="*/ 2147483647 w 2105"/>
              <a:gd name="T119" fmla="*/ 0 h 5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05" h="52">
                <a:moveTo>
                  <a:pt x="0" y="23"/>
                </a:moveTo>
                <a:lnTo>
                  <a:pt x="13" y="36"/>
                </a:lnTo>
                <a:lnTo>
                  <a:pt x="15" y="37"/>
                </a:lnTo>
                <a:lnTo>
                  <a:pt x="19" y="39"/>
                </a:lnTo>
                <a:lnTo>
                  <a:pt x="30" y="42"/>
                </a:lnTo>
                <a:lnTo>
                  <a:pt x="36" y="44"/>
                </a:lnTo>
                <a:lnTo>
                  <a:pt x="49" y="47"/>
                </a:lnTo>
                <a:lnTo>
                  <a:pt x="54" y="49"/>
                </a:lnTo>
                <a:lnTo>
                  <a:pt x="64" y="50"/>
                </a:lnTo>
                <a:lnTo>
                  <a:pt x="119" y="51"/>
                </a:lnTo>
                <a:lnTo>
                  <a:pt x="227" y="51"/>
                </a:lnTo>
                <a:lnTo>
                  <a:pt x="371" y="42"/>
                </a:lnTo>
                <a:lnTo>
                  <a:pt x="393" y="41"/>
                </a:lnTo>
                <a:lnTo>
                  <a:pt x="412" y="40"/>
                </a:lnTo>
                <a:lnTo>
                  <a:pt x="427" y="39"/>
                </a:lnTo>
                <a:lnTo>
                  <a:pt x="440" y="37"/>
                </a:lnTo>
                <a:lnTo>
                  <a:pt x="478" y="34"/>
                </a:lnTo>
                <a:lnTo>
                  <a:pt x="518" y="31"/>
                </a:lnTo>
                <a:lnTo>
                  <a:pt x="544" y="29"/>
                </a:lnTo>
                <a:lnTo>
                  <a:pt x="591" y="28"/>
                </a:lnTo>
                <a:lnTo>
                  <a:pt x="652" y="25"/>
                </a:lnTo>
                <a:lnTo>
                  <a:pt x="716" y="23"/>
                </a:lnTo>
                <a:lnTo>
                  <a:pt x="833" y="23"/>
                </a:lnTo>
                <a:lnTo>
                  <a:pt x="842" y="22"/>
                </a:lnTo>
                <a:lnTo>
                  <a:pt x="851" y="21"/>
                </a:lnTo>
                <a:lnTo>
                  <a:pt x="860" y="20"/>
                </a:lnTo>
                <a:lnTo>
                  <a:pt x="876" y="18"/>
                </a:lnTo>
                <a:lnTo>
                  <a:pt x="893" y="17"/>
                </a:lnTo>
                <a:lnTo>
                  <a:pt x="901" y="16"/>
                </a:lnTo>
                <a:lnTo>
                  <a:pt x="910" y="14"/>
                </a:lnTo>
                <a:lnTo>
                  <a:pt x="919" y="13"/>
                </a:lnTo>
                <a:lnTo>
                  <a:pt x="955" y="12"/>
                </a:lnTo>
                <a:lnTo>
                  <a:pt x="1017" y="11"/>
                </a:lnTo>
                <a:lnTo>
                  <a:pt x="1029" y="10"/>
                </a:lnTo>
                <a:lnTo>
                  <a:pt x="1041" y="9"/>
                </a:lnTo>
                <a:lnTo>
                  <a:pt x="1075" y="7"/>
                </a:lnTo>
                <a:lnTo>
                  <a:pt x="1139" y="6"/>
                </a:lnTo>
                <a:lnTo>
                  <a:pt x="1199" y="6"/>
                </a:lnTo>
                <a:lnTo>
                  <a:pt x="1217" y="5"/>
                </a:lnTo>
                <a:lnTo>
                  <a:pt x="1232" y="4"/>
                </a:lnTo>
                <a:lnTo>
                  <a:pt x="1245" y="3"/>
                </a:lnTo>
                <a:lnTo>
                  <a:pt x="1266" y="1"/>
                </a:lnTo>
                <a:lnTo>
                  <a:pt x="1327" y="0"/>
                </a:lnTo>
                <a:lnTo>
                  <a:pt x="1364" y="2"/>
                </a:lnTo>
                <a:lnTo>
                  <a:pt x="1396" y="4"/>
                </a:lnTo>
                <a:lnTo>
                  <a:pt x="1458" y="6"/>
                </a:lnTo>
                <a:lnTo>
                  <a:pt x="1630" y="6"/>
                </a:lnTo>
                <a:lnTo>
                  <a:pt x="1638" y="7"/>
                </a:lnTo>
                <a:lnTo>
                  <a:pt x="1647" y="8"/>
                </a:lnTo>
                <a:lnTo>
                  <a:pt x="1655" y="9"/>
                </a:lnTo>
                <a:lnTo>
                  <a:pt x="1670" y="10"/>
                </a:lnTo>
                <a:lnTo>
                  <a:pt x="1731" y="11"/>
                </a:lnTo>
                <a:lnTo>
                  <a:pt x="1776" y="11"/>
                </a:lnTo>
                <a:lnTo>
                  <a:pt x="1783" y="10"/>
                </a:lnTo>
                <a:lnTo>
                  <a:pt x="1791" y="9"/>
                </a:lnTo>
                <a:lnTo>
                  <a:pt x="1812" y="7"/>
                </a:lnTo>
                <a:lnTo>
                  <a:pt x="1906" y="3"/>
                </a:lnTo>
                <a:lnTo>
                  <a:pt x="1955" y="1"/>
                </a:lnTo>
                <a:lnTo>
                  <a:pt x="2019" y="0"/>
                </a:lnTo>
                <a:lnTo>
                  <a:pt x="2104" y="0"/>
                </a:lnTo>
              </a:path>
            </a:pathLst>
          </a:custGeom>
          <a:noFill/>
          <a:ln w="38100" cap="flat">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12668" name="SMARTPenAnnotation82"/>
          <p:cNvSpPr>
            <a:spLocks/>
          </p:cNvSpPr>
          <p:nvPr/>
        </p:nvSpPr>
        <p:spPr bwMode="auto">
          <a:xfrm>
            <a:off x="401638" y="3367088"/>
            <a:ext cx="2886075" cy="63500"/>
          </a:xfrm>
          <a:custGeom>
            <a:avLst/>
            <a:gdLst>
              <a:gd name="T0" fmla="*/ 2147483647 w 1818"/>
              <a:gd name="T1" fmla="*/ 0 h 40"/>
              <a:gd name="T2" fmla="*/ 2147483647 w 1818"/>
              <a:gd name="T3" fmla="*/ 2147483647 h 40"/>
              <a:gd name="T4" fmla="*/ 2147483647 w 1818"/>
              <a:gd name="T5" fmla="*/ 2147483647 h 40"/>
              <a:gd name="T6" fmla="*/ 2147483647 w 1818"/>
              <a:gd name="T7" fmla="*/ 2147483647 h 40"/>
              <a:gd name="T8" fmla="*/ 2147483647 w 1818"/>
              <a:gd name="T9" fmla="*/ 2147483647 h 40"/>
              <a:gd name="T10" fmla="*/ 2147483647 w 1818"/>
              <a:gd name="T11" fmla="*/ 2147483647 h 40"/>
              <a:gd name="T12" fmla="*/ 2147483647 w 1818"/>
              <a:gd name="T13" fmla="*/ 2147483647 h 40"/>
              <a:gd name="T14" fmla="*/ 2147483647 w 1818"/>
              <a:gd name="T15" fmla="*/ 2147483647 h 40"/>
              <a:gd name="T16" fmla="*/ 2147483647 w 1818"/>
              <a:gd name="T17" fmla="*/ 2147483647 h 40"/>
              <a:gd name="T18" fmla="*/ 2147483647 w 1818"/>
              <a:gd name="T19" fmla="*/ 2147483647 h 40"/>
              <a:gd name="T20" fmla="*/ 2147483647 w 1818"/>
              <a:gd name="T21" fmla="*/ 2147483647 h 40"/>
              <a:gd name="T22" fmla="*/ 2147483647 w 1818"/>
              <a:gd name="T23" fmla="*/ 2147483647 h 40"/>
              <a:gd name="T24" fmla="*/ 2147483647 w 1818"/>
              <a:gd name="T25" fmla="*/ 2147483647 h 40"/>
              <a:gd name="T26" fmla="*/ 2147483647 w 1818"/>
              <a:gd name="T27" fmla="*/ 2147483647 h 40"/>
              <a:gd name="T28" fmla="*/ 2147483647 w 1818"/>
              <a:gd name="T29" fmla="*/ 2147483647 h 40"/>
              <a:gd name="T30" fmla="*/ 2147483647 w 1818"/>
              <a:gd name="T31" fmla="*/ 2147483647 h 40"/>
              <a:gd name="T32" fmla="*/ 2147483647 w 1818"/>
              <a:gd name="T33" fmla="*/ 2147483647 h 40"/>
              <a:gd name="T34" fmla="*/ 2147483647 w 1818"/>
              <a:gd name="T35" fmla="*/ 2147483647 h 40"/>
              <a:gd name="T36" fmla="*/ 2147483647 w 1818"/>
              <a:gd name="T37" fmla="*/ 2147483647 h 40"/>
              <a:gd name="T38" fmla="*/ 2147483647 w 1818"/>
              <a:gd name="T39" fmla="*/ 2147483647 h 40"/>
              <a:gd name="T40" fmla="*/ 2147483647 w 1818"/>
              <a:gd name="T41" fmla="*/ 2147483647 h 40"/>
              <a:gd name="T42" fmla="*/ 2147483647 w 1818"/>
              <a:gd name="T43" fmla="*/ 2147483647 h 40"/>
              <a:gd name="T44" fmla="*/ 2147483647 w 1818"/>
              <a:gd name="T45" fmla="*/ 2147483647 h 40"/>
              <a:gd name="T46" fmla="*/ 2147483647 w 1818"/>
              <a:gd name="T47" fmla="*/ 2147483647 h 40"/>
              <a:gd name="T48" fmla="*/ 2147483647 w 1818"/>
              <a:gd name="T49" fmla="*/ 2147483647 h 40"/>
              <a:gd name="T50" fmla="*/ 2147483647 w 1818"/>
              <a:gd name="T51" fmla="*/ 2147483647 h 40"/>
              <a:gd name="T52" fmla="*/ 2147483647 w 1818"/>
              <a:gd name="T53" fmla="*/ 2147483647 h 40"/>
              <a:gd name="T54" fmla="*/ 2147483647 w 1818"/>
              <a:gd name="T55" fmla="*/ 2147483647 h 40"/>
              <a:gd name="T56" fmla="*/ 2147483647 w 1818"/>
              <a:gd name="T57" fmla="*/ 2147483647 h 40"/>
              <a:gd name="T58" fmla="*/ 2147483647 w 1818"/>
              <a:gd name="T59" fmla="*/ 2147483647 h 40"/>
              <a:gd name="T60" fmla="*/ 2147483647 w 1818"/>
              <a:gd name="T61" fmla="*/ 2147483647 h 40"/>
              <a:gd name="T62" fmla="*/ 2147483647 w 1818"/>
              <a:gd name="T63" fmla="*/ 2147483647 h 40"/>
              <a:gd name="T64" fmla="*/ 2147483647 w 1818"/>
              <a:gd name="T65" fmla="*/ 2147483647 h 40"/>
              <a:gd name="T66" fmla="*/ 2147483647 w 1818"/>
              <a:gd name="T67" fmla="*/ 2147483647 h 40"/>
              <a:gd name="T68" fmla="*/ 2147483647 w 1818"/>
              <a:gd name="T69" fmla="*/ 2147483647 h 40"/>
              <a:gd name="T70" fmla="*/ 2147483647 w 1818"/>
              <a:gd name="T71" fmla="*/ 2147483647 h 40"/>
              <a:gd name="T72" fmla="*/ 2147483647 w 1818"/>
              <a:gd name="T73" fmla="*/ 2147483647 h 40"/>
              <a:gd name="T74" fmla="*/ 2147483647 w 1818"/>
              <a:gd name="T75" fmla="*/ 2147483647 h 40"/>
              <a:gd name="T76" fmla="*/ 2147483647 w 1818"/>
              <a:gd name="T77" fmla="*/ 2147483647 h 4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818" h="40">
                <a:moveTo>
                  <a:pt x="0" y="0"/>
                </a:moveTo>
                <a:lnTo>
                  <a:pt x="34" y="0"/>
                </a:lnTo>
                <a:lnTo>
                  <a:pt x="37" y="0"/>
                </a:lnTo>
                <a:lnTo>
                  <a:pt x="40" y="1"/>
                </a:lnTo>
                <a:lnTo>
                  <a:pt x="44" y="3"/>
                </a:lnTo>
                <a:lnTo>
                  <a:pt x="51" y="3"/>
                </a:lnTo>
                <a:lnTo>
                  <a:pt x="70" y="4"/>
                </a:lnTo>
                <a:lnTo>
                  <a:pt x="93" y="5"/>
                </a:lnTo>
                <a:lnTo>
                  <a:pt x="100" y="6"/>
                </a:lnTo>
                <a:lnTo>
                  <a:pt x="106" y="7"/>
                </a:lnTo>
                <a:lnTo>
                  <a:pt x="112" y="8"/>
                </a:lnTo>
                <a:lnTo>
                  <a:pt x="117" y="9"/>
                </a:lnTo>
                <a:lnTo>
                  <a:pt x="126" y="10"/>
                </a:lnTo>
                <a:lnTo>
                  <a:pt x="144" y="11"/>
                </a:lnTo>
                <a:lnTo>
                  <a:pt x="151" y="11"/>
                </a:lnTo>
                <a:lnTo>
                  <a:pt x="157" y="12"/>
                </a:lnTo>
                <a:lnTo>
                  <a:pt x="163" y="14"/>
                </a:lnTo>
                <a:lnTo>
                  <a:pt x="175" y="15"/>
                </a:lnTo>
                <a:lnTo>
                  <a:pt x="210" y="16"/>
                </a:lnTo>
                <a:lnTo>
                  <a:pt x="248" y="16"/>
                </a:lnTo>
                <a:lnTo>
                  <a:pt x="261" y="17"/>
                </a:lnTo>
                <a:lnTo>
                  <a:pt x="274" y="18"/>
                </a:lnTo>
                <a:lnTo>
                  <a:pt x="288" y="19"/>
                </a:lnTo>
                <a:lnTo>
                  <a:pt x="300" y="20"/>
                </a:lnTo>
                <a:lnTo>
                  <a:pt x="322" y="21"/>
                </a:lnTo>
                <a:lnTo>
                  <a:pt x="373" y="22"/>
                </a:lnTo>
                <a:lnTo>
                  <a:pt x="547" y="22"/>
                </a:lnTo>
                <a:lnTo>
                  <a:pt x="897" y="33"/>
                </a:lnTo>
                <a:lnTo>
                  <a:pt x="1104" y="33"/>
                </a:lnTo>
                <a:lnTo>
                  <a:pt x="1107" y="34"/>
                </a:lnTo>
                <a:lnTo>
                  <a:pt x="1110" y="35"/>
                </a:lnTo>
                <a:lnTo>
                  <a:pt x="1113" y="36"/>
                </a:lnTo>
                <a:lnTo>
                  <a:pt x="1116" y="37"/>
                </a:lnTo>
                <a:lnTo>
                  <a:pt x="1121" y="38"/>
                </a:lnTo>
                <a:lnTo>
                  <a:pt x="1127" y="39"/>
                </a:lnTo>
                <a:lnTo>
                  <a:pt x="1127" y="38"/>
                </a:lnTo>
                <a:lnTo>
                  <a:pt x="1127" y="37"/>
                </a:lnTo>
                <a:lnTo>
                  <a:pt x="1125" y="34"/>
                </a:lnTo>
                <a:lnTo>
                  <a:pt x="1126" y="33"/>
                </a:lnTo>
                <a:lnTo>
                  <a:pt x="1127" y="32"/>
                </a:lnTo>
                <a:lnTo>
                  <a:pt x="1130" y="29"/>
                </a:lnTo>
                <a:lnTo>
                  <a:pt x="1131" y="28"/>
                </a:lnTo>
                <a:lnTo>
                  <a:pt x="1141" y="27"/>
                </a:lnTo>
                <a:lnTo>
                  <a:pt x="1144" y="26"/>
                </a:lnTo>
                <a:lnTo>
                  <a:pt x="1147" y="25"/>
                </a:lnTo>
                <a:lnTo>
                  <a:pt x="1150" y="24"/>
                </a:lnTo>
                <a:lnTo>
                  <a:pt x="1154" y="23"/>
                </a:lnTo>
                <a:lnTo>
                  <a:pt x="1164" y="22"/>
                </a:lnTo>
                <a:lnTo>
                  <a:pt x="1169" y="22"/>
                </a:lnTo>
                <a:lnTo>
                  <a:pt x="1176" y="21"/>
                </a:lnTo>
                <a:lnTo>
                  <a:pt x="1183" y="19"/>
                </a:lnTo>
                <a:lnTo>
                  <a:pt x="1191" y="18"/>
                </a:lnTo>
                <a:lnTo>
                  <a:pt x="1206" y="14"/>
                </a:lnTo>
                <a:lnTo>
                  <a:pt x="1224" y="11"/>
                </a:lnTo>
                <a:lnTo>
                  <a:pt x="1234" y="9"/>
                </a:lnTo>
                <a:lnTo>
                  <a:pt x="1242" y="8"/>
                </a:lnTo>
                <a:lnTo>
                  <a:pt x="1249" y="7"/>
                </a:lnTo>
                <a:lnTo>
                  <a:pt x="1266" y="6"/>
                </a:lnTo>
                <a:lnTo>
                  <a:pt x="1314" y="5"/>
                </a:lnTo>
                <a:lnTo>
                  <a:pt x="1389" y="5"/>
                </a:lnTo>
                <a:lnTo>
                  <a:pt x="1413" y="7"/>
                </a:lnTo>
                <a:lnTo>
                  <a:pt x="1443" y="10"/>
                </a:lnTo>
                <a:lnTo>
                  <a:pt x="1500" y="17"/>
                </a:lnTo>
                <a:lnTo>
                  <a:pt x="1531" y="20"/>
                </a:lnTo>
                <a:lnTo>
                  <a:pt x="1543" y="21"/>
                </a:lnTo>
                <a:lnTo>
                  <a:pt x="1562" y="21"/>
                </a:lnTo>
                <a:lnTo>
                  <a:pt x="1589" y="23"/>
                </a:lnTo>
                <a:lnTo>
                  <a:pt x="1605" y="25"/>
                </a:lnTo>
                <a:lnTo>
                  <a:pt x="1618" y="26"/>
                </a:lnTo>
                <a:lnTo>
                  <a:pt x="1639" y="27"/>
                </a:lnTo>
                <a:lnTo>
                  <a:pt x="1678" y="28"/>
                </a:lnTo>
                <a:lnTo>
                  <a:pt x="1766" y="28"/>
                </a:lnTo>
                <a:lnTo>
                  <a:pt x="1776" y="28"/>
                </a:lnTo>
                <a:lnTo>
                  <a:pt x="1784" y="29"/>
                </a:lnTo>
                <a:lnTo>
                  <a:pt x="1791" y="31"/>
                </a:lnTo>
                <a:lnTo>
                  <a:pt x="1797" y="32"/>
                </a:lnTo>
                <a:lnTo>
                  <a:pt x="1803" y="34"/>
                </a:lnTo>
                <a:lnTo>
                  <a:pt x="1817" y="39"/>
                </a:lnTo>
              </a:path>
            </a:pathLst>
          </a:custGeom>
          <a:noFill/>
          <a:ln w="38100" cap="flat">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12669" name="SMARTPenAnnotation83"/>
          <p:cNvSpPr>
            <a:spLocks/>
          </p:cNvSpPr>
          <p:nvPr/>
        </p:nvSpPr>
        <p:spPr bwMode="auto">
          <a:xfrm>
            <a:off x="295275" y="3751263"/>
            <a:ext cx="1277938" cy="260350"/>
          </a:xfrm>
          <a:custGeom>
            <a:avLst/>
            <a:gdLst>
              <a:gd name="T0" fmla="*/ 0 w 805"/>
              <a:gd name="T1" fmla="*/ 2147483647 h 164"/>
              <a:gd name="T2" fmla="*/ 2147483647 w 805"/>
              <a:gd name="T3" fmla="*/ 2147483647 h 164"/>
              <a:gd name="T4" fmla="*/ 2147483647 w 805"/>
              <a:gd name="T5" fmla="*/ 0 h 164"/>
              <a:gd name="T6" fmla="*/ 2147483647 w 805"/>
              <a:gd name="T7" fmla="*/ 2147483647 h 164"/>
              <a:gd name="T8" fmla="*/ 2147483647 w 805"/>
              <a:gd name="T9" fmla="*/ 2147483647 h 164"/>
              <a:gd name="T10" fmla="*/ 2147483647 w 805"/>
              <a:gd name="T11" fmla="*/ 2147483647 h 164"/>
              <a:gd name="T12" fmla="*/ 2147483647 w 805"/>
              <a:gd name="T13" fmla="*/ 2147483647 h 164"/>
              <a:gd name="T14" fmla="*/ 2147483647 w 805"/>
              <a:gd name="T15" fmla="*/ 2147483647 h 164"/>
              <a:gd name="T16" fmla="*/ 2147483647 w 805"/>
              <a:gd name="T17" fmla="*/ 2147483647 h 164"/>
              <a:gd name="T18" fmla="*/ 2147483647 w 805"/>
              <a:gd name="T19" fmla="*/ 2147483647 h 164"/>
              <a:gd name="T20" fmla="*/ 2147483647 w 805"/>
              <a:gd name="T21" fmla="*/ 2147483647 h 164"/>
              <a:gd name="T22" fmla="*/ 2147483647 w 805"/>
              <a:gd name="T23" fmla="*/ 2147483647 h 164"/>
              <a:gd name="T24" fmla="*/ 2147483647 w 805"/>
              <a:gd name="T25" fmla="*/ 2147483647 h 164"/>
              <a:gd name="T26" fmla="*/ 2147483647 w 805"/>
              <a:gd name="T27" fmla="*/ 2147483647 h 164"/>
              <a:gd name="T28" fmla="*/ 2147483647 w 805"/>
              <a:gd name="T29" fmla="*/ 2147483647 h 164"/>
              <a:gd name="T30" fmla="*/ 2147483647 w 805"/>
              <a:gd name="T31" fmla="*/ 2147483647 h 164"/>
              <a:gd name="T32" fmla="*/ 2147483647 w 805"/>
              <a:gd name="T33" fmla="*/ 2147483647 h 164"/>
              <a:gd name="T34" fmla="*/ 2147483647 w 805"/>
              <a:gd name="T35" fmla="*/ 2147483647 h 164"/>
              <a:gd name="T36" fmla="*/ 2147483647 w 805"/>
              <a:gd name="T37" fmla="*/ 2147483647 h 164"/>
              <a:gd name="T38" fmla="*/ 2147483647 w 805"/>
              <a:gd name="T39" fmla="*/ 2147483647 h 164"/>
              <a:gd name="T40" fmla="*/ 2147483647 w 805"/>
              <a:gd name="T41" fmla="*/ 2147483647 h 164"/>
              <a:gd name="T42" fmla="*/ 2147483647 w 805"/>
              <a:gd name="T43" fmla="*/ 2147483647 h 164"/>
              <a:gd name="T44" fmla="*/ 2147483647 w 805"/>
              <a:gd name="T45" fmla="*/ 2147483647 h 164"/>
              <a:gd name="T46" fmla="*/ 2147483647 w 805"/>
              <a:gd name="T47" fmla="*/ 2147483647 h 164"/>
              <a:gd name="T48" fmla="*/ 2147483647 w 805"/>
              <a:gd name="T49" fmla="*/ 2147483647 h 164"/>
              <a:gd name="T50" fmla="*/ 2147483647 w 805"/>
              <a:gd name="T51" fmla="*/ 2147483647 h 164"/>
              <a:gd name="T52" fmla="*/ 2147483647 w 805"/>
              <a:gd name="T53" fmla="*/ 2147483647 h 164"/>
              <a:gd name="T54" fmla="*/ 2147483647 w 805"/>
              <a:gd name="T55" fmla="*/ 2147483647 h 164"/>
              <a:gd name="T56" fmla="*/ 2147483647 w 805"/>
              <a:gd name="T57" fmla="*/ 2147483647 h 164"/>
              <a:gd name="T58" fmla="*/ 2147483647 w 805"/>
              <a:gd name="T59" fmla="*/ 2147483647 h 164"/>
              <a:gd name="T60" fmla="*/ 2147483647 w 805"/>
              <a:gd name="T61" fmla="*/ 2147483647 h 164"/>
              <a:gd name="T62" fmla="*/ 2147483647 w 805"/>
              <a:gd name="T63" fmla="*/ 2147483647 h 164"/>
              <a:gd name="T64" fmla="*/ 2147483647 w 805"/>
              <a:gd name="T65" fmla="*/ 2147483647 h 164"/>
              <a:gd name="T66" fmla="*/ 2147483647 w 805"/>
              <a:gd name="T67" fmla="*/ 2147483647 h 164"/>
              <a:gd name="T68" fmla="*/ 2147483647 w 805"/>
              <a:gd name="T69" fmla="*/ 2147483647 h 164"/>
              <a:gd name="T70" fmla="*/ 2147483647 w 805"/>
              <a:gd name="T71" fmla="*/ 2147483647 h 164"/>
              <a:gd name="T72" fmla="*/ 2147483647 w 805"/>
              <a:gd name="T73" fmla="*/ 2147483647 h 164"/>
              <a:gd name="T74" fmla="*/ 2147483647 w 805"/>
              <a:gd name="T75" fmla="*/ 2147483647 h 164"/>
              <a:gd name="T76" fmla="*/ 2147483647 w 805"/>
              <a:gd name="T77" fmla="*/ 2147483647 h 164"/>
              <a:gd name="T78" fmla="*/ 2147483647 w 805"/>
              <a:gd name="T79" fmla="*/ 2147483647 h 164"/>
              <a:gd name="T80" fmla="*/ 2147483647 w 805"/>
              <a:gd name="T81" fmla="*/ 2147483647 h 16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805" h="164">
                <a:moveTo>
                  <a:pt x="0" y="5"/>
                </a:moveTo>
                <a:lnTo>
                  <a:pt x="15" y="1"/>
                </a:lnTo>
                <a:lnTo>
                  <a:pt x="37" y="0"/>
                </a:lnTo>
                <a:lnTo>
                  <a:pt x="56" y="1"/>
                </a:lnTo>
                <a:lnTo>
                  <a:pt x="82" y="4"/>
                </a:lnTo>
                <a:lnTo>
                  <a:pt x="108" y="7"/>
                </a:lnTo>
                <a:lnTo>
                  <a:pt x="130" y="11"/>
                </a:lnTo>
                <a:lnTo>
                  <a:pt x="167" y="18"/>
                </a:lnTo>
                <a:lnTo>
                  <a:pt x="175" y="21"/>
                </a:lnTo>
                <a:lnTo>
                  <a:pt x="184" y="24"/>
                </a:lnTo>
                <a:lnTo>
                  <a:pt x="192" y="27"/>
                </a:lnTo>
                <a:lnTo>
                  <a:pt x="200" y="30"/>
                </a:lnTo>
                <a:lnTo>
                  <a:pt x="218" y="34"/>
                </a:lnTo>
                <a:lnTo>
                  <a:pt x="238" y="39"/>
                </a:lnTo>
                <a:lnTo>
                  <a:pt x="259" y="43"/>
                </a:lnTo>
                <a:lnTo>
                  <a:pt x="269" y="46"/>
                </a:lnTo>
                <a:lnTo>
                  <a:pt x="278" y="49"/>
                </a:lnTo>
                <a:lnTo>
                  <a:pt x="307" y="58"/>
                </a:lnTo>
                <a:lnTo>
                  <a:pt x="325" y="63"/>
                </a:lnTo>
                <a:lnTo>
                  <a:pt x="340" y="67"/>
                </a:lnTo>
                <a:lnTo>
                  <a:pt x="354" y="70"/>
                </a:lnTo>
                <a:lnTo>
                  <a:pt x="367" y="73"/>
                </a:lnTo>
                <a:lnTo>
                  <a:pt x="379" y="76"/>
                </a:lnTo>
                <a:lnTo>
                  <a:pt x="390" y="79"/>
                </a:lnTo>
                <a:lnTo>
                  <a:pt x="401" y="83"/>
                </a:lnTo>
                <a:lnTo>
                  <a:pt x="411" y="86"/>
                </a:lnTo>
                <a:lnTo>
                  <a:pt x="433" y="90"/>
                </a:lnTo>
                <a:lnTo>
                  <a:pt x="444" y="93"/>
                </a:lnTo>
                <a:lnTo>
                  <a:pt x="455" y="96"/>
                </a:lnTo>
                <a:lnTo>
                  <a:pt x="467" y="100"/>
                </a:lnTo>
                <a:lnTo>
                  <a:pt x="481" y="103"/>
                </a:lnTo>
                <a:lnTo>
                  <a:pt x="530" y="113"/>
                </a:lnTo>
                <a:lnTo>
                  <a:pt x="644" y="136"/>
                </a:lnTo>
                <a:lnTo>
                  <a:pt x="663" y="138"/>
                </a:lnTo>
                <a:lnTo>
                  <a:pt x="681" y="140"/>
                </a:lnTo>
                <a:lnTo>
                  <a:pt x="706" y="144"/>
                </a:lnTo>
                <a:lnTo>
                  <a:pt x="728" y="146"/>
                </a:lnTo>
                <a:lnTo>
                  <a:pt x="753" y="150"/>
                </a:lnTo>
                <a:lnTo>
                  <a:pt x="766" y="152"/>
                </a:lnTo>
                <a:lnTo>
                  <a:pt x="775" y="154"/>
                </a:lnTo>
                <a:lnTo>
                  <a:pt x="804" y="163"/>
                </a:lnTo>
              </a:path>
            </a:pathLst>
          </a:custGeom>
          <a:noFill/>
          <a:ln w="38100" cap="flat">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Tree>
    <p:extLst>
      <p:ext uri="{BB962C8B-B14F-4D97-AF65-F5344CB8AC3E}">
        <p14:creationId xmlns:p14="http://schemas.microsoft.com/office/powerpoint/2010/main" val="12350056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pPr eaLnBrk="1" hangingPunct="1"/>
            <a:endParaRPr lang="en-US" altLang="en-US" smtClean="0"/>
          </a:p>
        </p:txBody>
      </p:sp>
      <p:sp>
        <p:nvSpPr>
          <p:cNvPr id="131075" name="Rectangle 3"/>
          <p:cNvSpPr>
            <a:spLocks noGrp="1" noChangeArrowheads="1"/>
          </p:cNvSpPr>
          <p:nvPr>
            <p:ph type="body" idx="1"/>
          </p:nvPr>
        </p:nvSpPr>
        <p:spPr/>
        <p:txBody>
          <a:bodyPr/>
          <a:lstStyle/>
          <a:p>
            <a:pPr eaLnBrk="1" hangingPunct="1"/>
            <a:endParaRPr lang="en-US" altLang="en-US" smtClean="0"/>
          </a:p>
        </p:txBody>
      </p:sp>
      <p:pic>
        <p:nvPicPr>
          <p:cNvPr id="131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77" name="Text Box 5"/>
          <p:cNvSpPr txBox="1">
            <a:spLocks noChangeArrowheads="1"/>
          </p:cNvSpPr>
          <p:nvPr/>
        </p:nvSpPr>
        <p:spPr bwMode="auto">
          <a:xfrm>
            <a:off x="228600" y="304800"/>
            <a:ext cx="3200400" cy="421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1800">
                <a:solidFill>
                  <a:srgbClr val="FFFFFF"/>
                </a:solidFill>
                <a:cs typeface="Arial" charset="0"/>
              </a:rPr>
              <a:t>The murderers pounce down upon Banquo and begin stabbing him viciously.  In the confusion, Fleance escapes as his father yells at him to run and save himself.  When the ambush is over, Banquo is dead, his throat slashed and at least twenty stab wounds to the head, any one of which would kill him.  When the murderers realize Fleance escaped, they realize that they must go tell Macbeth this bad news.</a:t>
            </a:r>
          </a:p>
        </p:txBody>
      </p:sp>
      <p:sp>
        <p:nvSpPr>
          <p:cNvPr id="131078" name="SMARTPenAnnotation35"/>
          <p:cNvSpPr>
            <a:spLocks/>
          </p:cNvSpPr>
          <p:nvPr/>
        </p:nvSpPr>
        <p:spPr bwMode="auto">
          <a:xfrm>
            <a:off x="369888" y="642938"/>
            <a:ext cx="2811462" cy="90487"/>
          </a:xfrm>
          <a:custGeom>
            <a:avLst/>
            <a:gdLst>
              <a:gd name="T0" fmla="*/ 2147483647 w 1771"/>
              <a:gd name="T1" fmla="*/ 2147483647 h 57"/>
              <a:gd name="T2" fmla="*/ 0 w 1771"/>
              <a:gd name="T3" fmla="*/ 2147483647 h 57"/>
              <a:gd name="T4" fmla="*/ 0 w 1771"/>
              <a:gd name="T5" fmla="*/ 2147483647 h 57"/>
              <a:gd name="T6" fmla="*/ 0 w 1771"/>
              <a:gd name="T7" fmla="*/ 2147483647 h 57"/>
              <a:gd name="T8" fmla="*/ 2147483647 w 1771"/>
              <a:gd name="T9" fmla="*/ 0 h 57"/>
              <a:gd name="T10" fmla="*/ 2147483647 w 1771"/>
              <a:gd name="T11" fmla="*/ 0 h 57"/>
              <a:gd name="T12" fmla="*/ 2147483647 w 1771"/>
              <a:gd name="T13" fmla="*/ 2147483647 h 57"/>
              <a:gd name="T14" fmla="*/ 2147483647 w 1771"/>
              <a:gd name="T15" fmla="*/ 2147483647 h 57"/>
              <a:gd name="T16" fmla="*/ 2147483647 w 1771"/>
              <a:gd name="T17" fmla="*/ 2147483647 h 57"/>
              <a:gd name="T18" fmla="*/ 2147483647 w 1771"/>
              <a:gd name="T19" fmla="*/ 2147483647 h 57"/>
              <a:gd name="T20" fmla="*/ 2147483647 w 1771"/>
              <a:gd name="T21" fmla="*/ 2147483647 h 57"/>
              <a:gd name="T22" fmla="*/ 2147483647 w 1771"/>
              <a:gd name="T23" fmla="*/ 2147483647 h 57"/>
              <a:gd name="T24" fmla="*/ 2147483647 w 1771"/>
              <a:gd name="T25" fmla="*/ 2147483647 h 57"/>
              <a:gd name="T26" fmla="*/ 2147483647 w 1771"/>
              <a:gd name="T27" fmla="*/ 2147483647 h 57"/>
              <a:gd name="T28" fmla="*/ 2147483647 w 1771"/>
              <a:gd name="T29" fmla="*/ 2147483647 h 57"/>
              <a:gd name="T30" fmla="*/ 2147483647 w 1771"/>
              <a:gd name="T31" fmla="*/ 2147483647 h 57"/>
              <a:gd name="T32" fmla="*/ 2147483647 w 1771"/>
              <a:gd name="T33" fmla="*/ 2147483647 h 57"/>
              <a:gd name="T34" fmla="*/ 2147483647 w 1771"/>
              <a:gd name="T35" fmla="*/ 2147483647 h 57"/>
              <a:gd name="T36" fmla="*/ 2147483647 w 1771"/>
              <a:gd name="T37" fmla="*/ 2147483647 h 57"/>
              <a:gd name="T38" fmla="*/ 2147483647 w 1771"/>
              <a:gd name="T39" fmla="*/ 2147483647 h 57"/>
              <a:gd name="T40" fmla="*/ 2147483647 w 1771"/>
              <a:gd name="T41" fmla="*/ 2147483647 h 57"/>
              <a:gd name="T42" fmla="*/ 2147483647 w 1771"/>
              <a:gd name="T43" fmla="*/ 2147483647 h 57"/>
              <a:gd name="T44" fmla="*/ 2147483647 w 1771"/>
              <a:gd name="T45" fmla="*/ 2147483647 h 57"/>
              <a:gd name="T46" fmla="*/ 2147483647 w 1771"/>
              <a:gd name="T47" fmla="*/ 2147483647 h 57"/>
              <a:gd name="T48" fmla="*/ 2147483647 w 1771"/>
              <a:gd name="T49" fmla="*/ 2147483647 h 57"/>
              <a:gd name="T50" fmla="*/ 2147483647 w 1771"/>
              <a:gd name="T51" fmla="*/ 2147483647 h 57"/>
              <a:gd name="T52" fmla="*/ 2147483647 w 1771"/>
              <a:gd name="T53" fmla="*/ 2147483647 h 57"/>
              <a:gd name="T54" fmla="*/ 2147483647 w 1771"/>
              <a:gd name="T55" fmla="*/ 2147483647 h 57"/>
              <a:gd name="T56" fmla="*/ 2147483647 w 1771"/>
              <a:gd name="T57" fmla="*/ 2147483647 h 57"/>
              <a:gd name="T58" fmla="*/ 2147483647 w 1771"/>
              <a:gd name="T59" fmla="*/ 2147483647 h 57"/>
              <a:gd name="T60" fmla="*/ 2147483647 w 1771"/>
              <a:gd name="T61" fmla="*/ 2147483647 h 57"/>
              <a:gd name="T62" fmla="*/ 2147483647 w 1771"/>
              <a:gd name="T63" fmla="*/ 2147483647 h 57"/>
              <a:gd name="T64" fmla="*/ 2147483647 w 1771"/>
              <a:gd name="T65" fmla="*/ 2147483647 h 57"/>
              <a:gd name="T66" fmla="*/ 2147483647 w 1771"/>
              <a:gd name="T67" fmla="*/ 2147483647 h 57"/>
              <a:gd name="T68" fmla="*/ 2147483647 w 1771"/>
              <a:gd name="T69" fmla="*/ 2147483647 h 57"/>
              <a:gd name="T70" fmla="*/ 2147483647 w 1771"/>
              <a:gd name="T71" fmla="*/ 2147483647 h 57"/>
              <a:gd name="T72" fmla="*/ 2147483647 w 1771"/>
              <a:gd name="T73" fmla="*/ 2147483647 h 57"/>
              <a:gd name="T74" fmla="*/ 2147483647 w 1771"/>
              <a:gd name="T75" fmla="*/ 2147483647 h 57"/>
              <a:gd name="T76" fmla="*/ 2147483647 w 1771"/>
              <a:gd name="T77" fmla="*/ 2147483647 h 57"/>
              <a:gd name="T78" fmla="*/ 2147483647 w 1771"/>
              <a:gd name="T79" fmla="*/ 2147483647 h 5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771" h="57">
                <a:moveTo>
                  <a:pt x="3" y="6"/>
                </a:moveTo>
                <a:lnTo>
                  <a:pt x="0" y="3"/>
                </a:lnTo>
                <a:lnTo>
                  <a:pt x="0" y="2"/>
                </a:lnTo>
                <a:lnTo>
                  <a:pt x="0" y="1"/>
                </a:lnTo>
                <a:lnTo>
                  <a:pt x="3" y="0"/>
                </a:lnTo>
                <a:lnTo>
                  <a:pt x="28" y="0"/>
                </a:lnTo>
                <a:lnTo>
                  <a:pt x="41" y="2"/>
                </a:lnTo>
                <a:lnTo>
                  <a:pt x="58" y="4"/>
                </a:lnTo>
                <a:lnTo>
                  <a:pt x="104" y="5"/>
                </a:lnTo>
                <a:lnTo>
                  <a:pt x="265" y="6"/>
                </a:lnTo>
                <a:lnTo>
                  <a:pt x="273" y="7"/>
                </a:lnTo>
                <a:lnTo>
                  <a:pt x="277" y="9"/>
                </a:lnTo>
                <a:lnTo>
                  <a:pt x="286" y="10"/>
                </a:lnTo>
                <a:lnTo>
                  <a:pt x="338" y="11"/>
                </a:lnTo>
                <a:lnTo>
                  <a:pt x="407" y="14"/>
                </a:lnTo>
                <a:lnTo>
                  <a:pt x="477" y="19"/>
                </a:lnTo>
                <a:lnTo>
                  <a:pt x="564" y="25"/>
                </a:lnTo>
                <a:lnTo>
                  <a:pt x="593" y="27"/>
                </a:lnTo>
                <a:lnTo>
                  <a:pt x="643" y="28"/>
                </a:lnTo>
                <a:lnTo>
                  <a:pt x="684" y="30"/>
                </a:lnTo>
                <a:lnTo>
                  <a:pt x="701" y="31"/>
                </a:lnTo>
                <a:lnTo>
                  <a:pt x="731" y="33"/>
                </a:lnTo>
                <a:lnTo>
                  <a:pt x="786" y="34"/>
                </a:lnTo>
                <a:lnTo>
                  <a:pt x="975" y="34"/>
                </a:lnTo>
                <a:lnTo>
                  <a:pt x="989" y="35"/>
                </a:lnTo>
                <a:lnTo>
                  <a:pt x="996" y="37"/>
                </a:lnTo>
                <a:lnTo>
                  <a:pt x="1010" y="38"/>
                </a:lnTo>
                <a:lnTo>
                  <a:pt x="1060" y="39"/>
                </a:lnTo>
                <a:lnTo>
                  <a:pt x="1152" y="39"/>
                </a:lnTo>
                <a:lnTo>
                  <a:pt x="1167" y="41"/>
                </a:lnTo>
                <a:lnTo>
                  <a:pt x="1175" y="42"/>
                </a:lnTo>
                <a:lnTo>
                  <a:pt x="1217" y="44"/>
                </a:lnTo>
                <a:lnTo>
                  <a:pt x="1267" y="45"/>
                </a:lnTo>
                <a:lnTo>
                  <a:pt x="1284" y="46"/>
                </a:lnTo>
                <a:lnTo>
                  <a:pt x="1298" y="48"/>
                </a:lnTo>
                <a:lnTo>
                  <a:pt x="1321" y="49"/>
                </a:lnTo>
                <a:lnTo>
                  <a:pt x="1373" y="51"/>
                </a:lnTo>
                <a:lnTo>
                  <a:pt x="1729" y="51"/>
                </a:lnTo>
                <a:lnTo>
                  <a:pt x="1748" y="52"/>
                </a:lnTo>
                <a:lnTo>
                  <a:pt x="1770" y="56"/>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31079" name="SMARTPenAnnotation36"/>
          <p:cNvSpPr>
            <a:spLocks/>
          </p:cNvSpPr>
          <p:nvPr/>
        </p:nvSpPr>
        <p:spPr bwMode="auto">
          <a:xfrm>
            <a:off x="374650" y="914400"/>
            <a:ext cx="2422525" cy="69850"/>
          </a:xfrm>
          <a:custGeom>
            <a:avLst/>
            <a:gdLst>
              <a:gd name="T0" fmla="*/ 0 w 1526"/>
              <a:gd name="T1" fmla="*/ 2147483647 h 44"/>
              <a:gd name="T2" fmla="*/ 2147483647 w 1526"/>
              <a:gd name="T3" fmla="*/ 2147483647 h 44"/>
              <a:gd name="T4" fmla="*/ 2147483647 w 1526"/>
              <a:gd name="T5" fmla="*/ 2147483647 h 44"/>
              <a:gd name="T6" fmla="*/ 2147483647 w 1526"/>
              <a:gd name="T7" fmla="*/ 2147483647 h 44"/>
              <a:gd name="T8" fmla="*/ 2147483647 w 1526"/>
              <a:gd name="T9" fmla="*/ 2147483647 h 44"/>
              <a:gd name="T10" fmla="*/ 2147483647 w 1526"/>
              <a:gd name="T11" fmla="*/ 0 h 44"/>
              <a:gd name="T12" fmla="*/ 2147483647 w 1526"/>
              <a:gd name="T13" fmla="*/ 0 h 44"/>
              <a:gd name="T14" fmla="*/ 2147483647 w 1526"/>
              <a:gd name="T15" fmla="*/ 2147483647 h 44"/>
              <a:gd name="T16" fmla="*/ 2147483647 w 1526"/>
              <a:gd name="T17" fmla="*/ 2147483647 h 44"/>
              <a:gd name="T18" fmla="*/ 2147483647 w 1526"/>
              <a:gd name="T19" fmla="*/ 2147483647 h 44"/>
              <a:gd name="T20" fmla="*/ 2147483647 w 1526"/>
              <a:gd name="T21" fmla="*/ 2147483647 h 44"/>
              <a:gd name="T22" fmla="*/ 2147483647 w 1526"/>
              <a:gd name="T23" fmla="*/ 2147483647 h 44"/>
              <a:gd name="T24" fmla="*/ 2147483647 w 1526"/>
              <a:gd name="T25" fmla="*/ 2147483647 h 44"/>
              <a:gd name="T26" fmla="*/ 2147483647 w 1526"/>
              <a:gd name="T27" fmla="*/ 2147483647 h 44"/>
              <a:gd name="T28" fmla="*/ 2147483647 w 1526"/>
              <a:gd name="T29" fmla="*/ 2147483647 h 44"/>
              <a:gd name="T30" fmla="*/ 2147483647 w 1526"/>
              <a:gd name="T31" fmla="*/ 2147483647 h 44"/>
              <a:gd name="T32" fmla="*/ 2147483647 w 1526"/>
              <a:gd name="T33" fmla="*/ 2147483647 h 44"/>
              <a:gd name="T34" fmla="*/ 2147483647 w 1526"/>
              <a:gd name="T35" fmla="*/ 2147483647 h 44"/>
              <a:gd name="T36" fmla="*/ 2147483647 w 1526"/>
              <a:gd name="T37" fmla="*/ 2147483647 h 44"/>
              <a:gd name="T38" fmla="*/ 2147483647 w 1526"/>
              <a:gd name="T39" fmla="*/ 2147483647 h 44"/>
              <a:gd name="T40" fmla="*/ 2147483647 w 1526"/>
              <a:gd name="T41" fmla="*/ 2147483647 h 44"/>
              <a:gd name="T42" fmla="*/ 2147483647 w 1526"/>
              <a:gd name="T43" fmla="*/ 2147483647 h 44"/>
              <a:gd name="T44" fmla="*/ 2147483647 w 1526"/>
              <a:gd name="T45" fmla="*/ 2147483647 h 44"/>
              <a:gd name="T46" fmla="*/ 2147483647 w 1526"/>
              <a:gd name="T47" fmla="*/ 2147483647 h 44"/>
              <a:gd name="T48" fmla="*/ 2147483647 w 1526"/>
              <a:gd name="T49" fmla="*/ 2147483647 h 44"/>
              <a:gd name="T50" fmla="*/ 2147483647 w 1526"/>
              <a:gd name="T51" fmla="*/ 2147483647 h 44"/>
              <a:gd name="T52" fmla="*/ 2147483647 w 1526"/>
              <a:gd name="T53" fmla="*/ 2147483647 h 44"/>
              <a:gd name="T54" fmla="*/ 2147483647 w 1526"/>
              <a:gd name="T55" fmla="*/ 2147483647 h 44"/>
              <a:gd name="T56" fmla="*/ 2147483647 w 1526"/>
              <a:gd name="T57" fmla="*/ 2147483647 h 44"/>
              <a:gd name="T58" fmla="*/ 2147483647 w 1526"/>
              <a:gd name="T59" fmla="*/ 2147483647 h 44"/>
              <a:gd name="T60" fmla="*/ 2147483647 w 1526"/>
              <a:gd name="T61" fmla="*/ 2147483647 h 44"/>
              <a:gd name="T62" fmla="*/ 2147483647 w 1526"/>
              <a:gd name="T63" fmla="*/ 2147483647 h 44"/>
              <a:gd name="T64" fmla="*/ 2147483647 w 1526"/>
              <a:gd name="T65" fmla="*/ 2147483647 h 44"/>
              <a:gd name="T66" fmla="*/ 2147483647 w 1526"/>
              <a:gd name="T67" fmla="*/ 2147483647 h 44"/>
              <a:gd name="T68" fmla="*/ 2147483647 w 1526"/>
              <a:gd name="T69" fmla="*/ 2147483647 h 44"/>
              <a:gd name="T70" fmla="*/ 2147483647 w 1526"/>
              <a:gd name="T71" fmla="*/ 2147483647 h 44"/>
              <a:gd name="T72" fmla="*/ 2147483647 w 1526"/>
              <a:gd name="T73" fmla="*/ 2147483647 h 44"/>
              <a:gd name="T74" fmla="*/ 2147483647 w 1526"/>
              <a:gd name="T75" fmla="*/ 2147483647 h 44"/>
              <a:gd name="T76" fmla="*/ 2147483647 w 1526"/>
              <a:gd name="T77" fmla="*/ 2147483647 h 44"/>
              <a:gd name="T78" fmla="*/ 2147483647 w 1526"/>
              <a:gd name="T79" fmla="*/ 2147483647 h 44"/>
              <a:gd name="T80" fmla="*/ 2147483647 w 1526"/>
              <a:gd name="T81" fmla="*/ 2147483647 h 44"/>
              <a:gd name="T82" fmla="*/ 2147483647 w 1526"/>
              <a:gd name="T83" fmla="*/ 2147483647 h 44"/>
              <a:gd name="T84" fmla="*/ 2147483647 w 1526"/>
              <a:gd name="T85" fmla="*/ 2147483647 h 44"/>
              <a:gd name="T86" fmla="*/ 2147483647 w 1526"/>
              <a:gd name="T87" fmla="*/ 2147483647 h 44"/>
              <a:gd name="T88" fmla="*/ 2147483647 w 1526"/>
              <a:gd name="T89" fmla="*/ 2147483647 h 44"/>
              <a:gd name="T90" fmla="*/ 2147483647 w 1526"/>
              <a:gd name="T91" fmla="*/ 2147483647 h 44"/>
              <a:gd name="T92" fmla="*/ 2147483647 w 1526"/>
              <a:gd name="T93" fmla="*/ 2147483647 h 44"/>
              <a:gd name="T94" fmla="*/ 2147483647 w 1526"/>
              <a:gd name="T95" fmla="*/ 2147483647 h 44"/>
              <a:gd name="T96" fmla="*/ 2147483647 w 1526"/>
              <a:gd name="T97" fmla="*/ 2147483647 h 4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526" h="44">
                <a:moveTo>
                  <a:pt x="0" y="9"/>
                </a:moveTo>
                <a:lnTo>
                  <a:pt x="3" y="6"/>
                </a:lnTo>
                <a:lnTo>
                  <a:pt x="5" y="5"/>
                </a:lnTo>
                <a:lnTo>
                  <a:pt x="14" y="4"/>
                </a:lnTo>
                <a:lnTo>
                  <a:pt x="50" y="3"/>
                </a:lnTo>
                <a:lnTo>
                  <a:pt x="78" y="0"/>
                </a:lnTo>
                <a:lnTo>
                  <a:pt x="121" y="0"/>
                </a:lnTo>
                <a:lnTo>
                  <a:pt x="172" y="2"/>
                </a:lnTo>
                <a:lnTo>
                  <a:pt x="218" y="3"/>
                </a:lnTo>
                <a:lnTo>
                  <a:pt x="251" y="4"/>
                </a:lnTo>
                <a:lnTo>
                  <a:pt x="288" y="7"/>
                </a:lnTo>
                <a:lnTo>
                  <a:pt x="318" y="8"/>
                </a:lnTo>
                <a:lnTo>
                  <a:pt x="390" y="9"/>
                </a:lnTo>
                <a:lnTo>
                  <a:pt x="398" y="10"/>
                </a:lnTo>
                <a:lnTo>
                  <a:pt x="405" y="11"/>
                </a:lnTo>
                <a:lnTo>
                  <a:pt x="413" y="12"/>
                </a:lnTo>
                <a:lnTo>
                  <a:pt x="420" y="13"/>
                </a:lnTo>
                <a:lnTo>
                  <a:pt x="439" y="14"/>
                </a:lnTo>
                <a:lnTo>
                  <a:pt x="484" y="15"/>
                </a:lnTo>
                <a:lnTo>
                  <a:pt x="524" y="15"/>
                </a:lnTo>
                <a:lnTo>
                  <a:pt x="613" y="19"/>
                </a:lnTo>
                <a:lnTo>
                  <a:pt x="653" y="20"/>
                </a:lnTo>
                <a:lnTo>
                  <a:pt x="707" y="20"/>
                </a:lnTo>
                <a:lnTo>
                  <a:pt x="714" y="21"/>
                </a:lnTo>
                <a:lnTo>
                  <a:pt x="721" y="22"/>
                </a:lnTo>
                <a:lnTo>
                  <a:pt x="728" y="23"/>
                </a:lnTo>
                <a:lnTo>
                  <a:pt x="736" y="24"/>
                </a:lnTo>
                <a:lnTo>
                  <a:pt x="758" y="25"/>
                </a:lnTo>
                <a:lnTo>
                  <a:pt x="803" y="26"/>
                </a:lnTo>
                <a:lnTo>
                  <a:pt x="892" y="26"/>
                </a:lnTo>
                <a:lnTo>
                  <a:pt x="938" y="28"/>
                </a:lnTo>
                <a:lnTo>
                  <a:pt x="1005" y="30"/>
                </a:lnTo>
                <a:lnTo>
                  <a:pt x="1053" y="31"/>
                </a:lnTo>
                <a:lnTo>
                  <a:pt x="1201" y="31"/>
                </a:lnTo>
                <a:lnTo>
                  <a:pt x="1208" y="32"/>
                </a:lnTo>
                <a:lnTo>
                  <a:pt x="1215" y="33"/>
                </a:lnTo>
                <a:lnTo>
                  <a:pt x="1223" y="34"/>
                </a:lnTo>
                <a:lnTo>
                  <a:pt x="1234" y="35"/>
                </a:lnTo>
                <a:lnTo>
                  <a:pt x="1276" y="37"/>
                </a:lnTo>
                <a:lnTo>
                  <a:pt x="1334" y="37"/>
                </a:lnTo>
                <a:lnTo>
                  <a:pt x="1372" y="38"/>
                </a:lnTo>
                <a:lnTo>
                  <a:pt x="1428" y="42"/>
                </a:lnTo>
                <a:lnTo>
                  <a:pt x="1444" y="42"/>
                </a:lnTo>
                <a:lnTo>
                  <a:pt x="1453" y="41"/>
                </a:lnTo>
                <a:lnTo>
                  <a:pt x="1462" y="40"/>
                </a:lnTo>
                <a:lnTo>
                  <a:pt x="1475" y="38"/>
                </a:lnTo>
                <a:lnTo>
                  <a:pt x="1486" y="38"/>
                </a:lnTo>
                <a:lnTo>
                  <a:pt x="1493" y="39"/>
                </a:lnTo>
                <a:lnTo>
                  <a:pt x="1525" y="43"/>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31080" name="SMARTPenAnnotation37"/>
          <p:cNvSpPr>
            <a:spLocks/>
          </p:cNvSpPr>
          <p:nvPr/>
        </p:nvSpPr>
        <p:spPr bwMode="auto">
          <a:xfrm>
            <a:off x="374650" y="1152525"/>
            <a:ext cx="2208213" cy="134938"/>
          </a:xfrm>
          <a:custGeom>
            <a:avLst/>
            <a:gdLst>
              <a:gd name="T0" fmla="*/ 0 w 1391"/>
              <a:gd name="T1" fmla="*/ 0 h 85"/>
              <a:gd name="T2" fmla="*/ 2147483647 w 1391"/>
              <a:gd name="T3" fmla="*/ 2147483647 h 85"/>
              <a:gd name="T4" fmla="*/ 2147483647 w 1391"/>
              <a:gd name="T5" fmla="*/ 2147483647 h 85"/>
              <a:gd name="T6" fmla="*/ 2147483647 w 1391"/>
              <a:gd name="T7" fmla="*/ 2147483647 h 85"/>
              <a:gd name="T8" fmla="*/ 2147483647 w 1391"/>
              <a:gd name="T9" fmla="*/ 2147483647 h 85"/>
              <a:gd name="T10" fmla="*/ 2147483647 w 1391"/>
              <a:gd name="T11" fmla="*/ 2147483647 h 85"/>
              <a:gd name="T12" fmla="*/ 2147483647 w 1391"/>
              <a:gd name="T13" fmla="*/ 2147483647 h 85"/>
              <a:gd name="T14" fmla="*/ 2147483647 w 1391"/>
              <a:gd name="T15" fmla="*/ 2147483647 h 85"/>
              <a:gd name="T16" fmla="*/ 2147483647 w 1391"/>
              <a:gd name="T17" fmla="*/ 2147483647 h 85"/>
              <a:gd name="T18" fmla="*/ 2147483647 w 1391"/>
              <a:gd name="T19" fmla="*/ 2147483647 h 85"/>
              <a:gd name="T20" fmla="*/ 2147483647 w 1391"/>
              <a:gd name="T21" fmla="*/ 2147483647 h 85"/>
              <a:gd name="T22" fmla="*/ 2147483647 w 1391"/>
              <a:gd name="T23" fmla="*/ 2147483647 h 85"/>
              <a:gd name="T24" fmla="*/ 2147483647 w 1391"/>
              <a:gd name="T25" fmla="*/ 2147483647 h 85"/>
              <a:gd name="T26" fmla="*/ 2147483647 w 1391"/>
              <a:gd name="T27" fmla="*/ 2147483647 h 85"/>
              <a:gd name="T28" fmla="*/ 2147483647 w 1391"/>
              <a:gd name="T29" fmla="*/ 2147483647 h 85"/>
              <a:gd name="T30" fmla="*/ 2147483647 w 1391"/>
              <a:gd name="T31" fmla="*/ 2147483647 h 85"/>
              <a:gd name="T32" fmla="*/ 2147483647 w 1391"/>
              <a:gd name="T33" fmla="*/ 2147483647 h 85"/>
              <a:gd name="T34" fmla="*/ 2147483647 w 1391"/>
              <a:gd name="T35" fmla="*/ 2147483647 h 85"/>
              <a:gd name="T36" fmla="*/ 2147483647 w 1391"/>
              <a:gd name="T37" fmla="*/ 2147483647 h 85"/>
              <a:gd name="T38" fmla="*/ 2147483647 w 1391"/>
              <a:gd name="T39" fmla="*/ 2147483647 h 85"/>
              <a:gd name="T40" fmla="*/ 2147483647 w 1391"/>
              <a:gd name="T41" fmla="*/ 2147483647 h 85"/>
              <a:gd name="T42" fmla="*/ 2147483647 w 1391"/>
              <a:gd name="T43" fmla="*/ 2147483647 h 85"/>
              <a:gd name="T44" fmla="*/ 2147483647 w 1391"/>
              <a:gd name="T45" fmla="*/ 2147483647 h 85"/>
              <a:gd name="T46" fmla="*/ 2147483647 w 1391"/>
              <a:gd name="T47" fmla="*/ 2147483647 h 85"/>
              <a:gd name="T48" fmla="*/ 2147483647 w 1391"/>
              <a:gd name="T49" fmla="*/ 2147483647 h 85"/>
              <a:gd name="T50" fmla="*/ 2147483647 w 1391"/>
              <a:gd name="T51" fmla="*/ 2147483647 h 85"/>
              <a:gd name="T52" fmla="*/ 2147483647 w 1391"/>
              <a:gd name="T53" fmla="*/ 2147483647 h 85"/>
              <a:gd name="T54" fmla="*/ 2147483647 w 1391"/>
              <a:gd name="T55" fmla="*/ 2147483647 h 85"/>
              <a:gd name="T56" fmla="*/ 2147483647 w 1391"/>
              <a:gd name="T57" fmla="*/ 2147483647 h 85"/>
              <a:gd name="T58" fmla="*/ 2147483647 w 1391"/>
              <a:gd name="T59" fmla="*/ 2147483647 h 85"/>
              <a:gd name="T60" fmla="*/ 2147483647 w 1391"/>
              <a:gd name="T61" fmla="*/ 2147483647 h 85"/>
              <a:gd name="T62" fmla="*/ 2147483647 w 1391"/>
              <a:gd name="T63" fmla="*/ 2147483647 h 85"/>
              <a:gd name="T64" fmla="*/ 2147483647 w 1391"/>
              <a:gd name="T65" fmla="*/ 2147483647 h 85"/>
              <a:gd name="T66" fmla="*/ 2147483647 w 1391"/>
              <a:gd name="T67" fmla="*/ 2147483647 h 85"/>
              <a:gd name="T68" fmla="*/ 2147483647 w 1391"/>
              <a:gd name="T69" fmla="*/ 2147483647 h 85"/>
              <a:gd name="T70" fmla="*/ 2147483647 w 1391"/>
              <a:gd name="T71" fmla="*/ 2147483647 h 85"/>
              <a:gd name="T72" fmla="*/ 2147483647 w 1391"/>
              <a:gd name="T73" fmla="*/ 2147483647 h 85"/>
              <a:gd name="T74" fmla="*/ 2147483647 w 1391"/>
              <a:gd name="T75" fmla="*/ 2147483647 h 85"/>
              <a:gd name="T76" fmla="*/ 2147483647 w 1391"/>
              <a:gd name="T77" fmla="*/ 2147483647 h 85"/>
              <a:gd name="T78" fmla="*/ 2147483647 w 1391"/>
              <a:gd name="T79" fmla="*/ 2147483647 h 85"/>
              <a:gd name="T80" fmla="*/ 2147483647 w 1391"/>
              <a:gd name="T81" fmla="*/ 2147483647 h 8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91" h="85">
                <a:moveTo>
                  <a:pt x="0" y="0"/>
                </a:moveTo>
                <a:lnTo>
                  <a:pt x="5" y="4"/>
                </a:lnTo>
                <a:lnTo>
                  <a:pt x="12" y="5"/>
                </a:lnTo>
                <a:lnTo>
                  <a:pt x="42" y="6"/>
                </a:lnTo>
                <a:lnTo>
                  <a:pt x="60" y="9"/>
                </a:lnTo>
                <a:lnTo>
                  <a:pt x="91" y="11"/>
                </a:lnTo>
                <a:lnTo>
                  <a:pt x="133" y="15"/>
                </a:lnTo>
                <a:lnTo>
                  <a:pt x="175" y="16"/>
                </a:lnTo>
                <a:lnTo>
                  <a:pt x="192" y="17"/>
                </a:lnTo>
                <a:lnTo>
                  <a:pt x="203" y="19"/>
                </a:lnTo>
                <a:lnTo>
                  <a:pt x="226" y="24"/>
                </a:lnTo>
                <a:lnTo>
                  <a:pt x="252" y="28"/>
                </a:lnTo>
                <a:lnTo>
                  <a:pt x="258" y="29"/>
                </a:lnTo>
                <a:lnTo>
                  <a:pt x="270" y="31"/>
                </a:lnTo>
                <a:lnTo>
                  <a:pt x="305" y="34"/>
                </a:lnTo>
                <a:lnTo>
                  <a:pt x="367" y="44"/>
                </a:lnTo>
                <a:lnTo>
                  <a:pt x="382" y="46"/>
                </a:lnTo>
                <a:lnTo>
                  <a:pt x="403" y="48"/>
                </a:lnTo>
                <a:lnTo>
                  <a:pt x="482" y="53"/>
                </a:lnTo>
                <a:lnTo>
                  <a:pt x="536" y="55"/>
                </a:lnTo>
                <a:lnTo>
                  <a:pt x="567" y="56"/>
                </a:lnTo>
                <a:lnTo>
                  <a:pt x="649" y="56"/>
                </a:lnTo>
                <a:lnTo>
                  <a:pt x="665" y="54"/>
                </a:lnTo>
                <a:lnTo>
                  <a:pt x="680" y="52"/>
                </a:lnTo>
                <a:lnTo>
                  <a:pt x="710" y="51"/>
                </a:lnTo>
                <a:lnTo>
                  <a:pt x="807" y="55"/>
                </a:lnTo>
                <a:lnTo>
                  <a:pt x="861" y="56"/>
                </a:lnTo>
                <a:lnTo>
                  <a:pt x="943" y="56"/>
                </a:lnTo>
                <a:lnTo>
                  <a:pt x="962" y="58"/>
                </a:lnTo>
                <a:lnTo>
                  <a:pt x="983" y="60"/>
                </a:lnTo>
                <a:lnTo>
                  <a:pt x="1006" y="62"/>
                </a:lnTo>
                <a:lnTo>
                  <a:pt x="1013" y="63"/>
                </a:lnTo>
                <a:lnTo>
                  <a:pt x="1020" y="64"/>
                </a:lnTo>
                <a:lnTo>
                  <a:pt x="1031" y="66"/>
                </a:lnTo>
                <a:lnTo>
                  <a:pt x="1058" y="69"/>
                </a:lnTo>
                <a:lnTo>
                  <a:pt x="1086" y="72"/>
                </a:lnTo>
                <a:lnTo>
                  <a:pt x="1119" y="74"/>
                </a:lnTo>
                <a:lnTo>
                  <a:pt x="1131" y="77"/>
                </a:lnTo>
                <a:lnTo>
                  <a:pt x="1184" y="82"/>
                </a:lnTo>
                <a:lnTo>
                  <a:pt x="1219" y="84"/>
                </a:lnTo>
                <a:lnTo>
                  <a:pt x="1390" y="84"/>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31081" name="SMARTPenAnnotation38"/>
          <p:cNvSpPr>
            <a:spLocks/>
          </p:cNvSpPr>
          <p:nvPr/>
        </p:nvSpPr>
        <p:spPr bwMode="auto">
          <a:xfrm>
            <a:off x="1401763" y="1474788"/>
            <a:ext cx="1778000" cy="44450"/>
          </a:xfrm>
          <a:custGeom>
            <a:avLst/>
            <a:gdLst>
              <a:gd name="T0" fmla="*/ 0 w 1120"/>
              <a:gd name="T1" fmla="*/ 2147483647 h 28"/>
              <a:gd name="T2" fmla="*/ 2147483647 w 1120"/>
              <a:gd name="T3" fmla="*/ 0 h 28"/>
              <a:gd name="T4" fmla="*/ 2147483647 w 1120"/>
              <a:gd name="T5" fmla="*/ 0 h 28"/>
              <a:gd name="T6" fmla="*/ 2147483647 w 1120"/>
              <a:gd name="T7" fmla="*/ 2147483647 h 28"/>
              <a:gd name="T8" fmla="*/ 2147483647 w 1120"/>
              <a:gd name="T9" fmla="*/ 2147483647 h 28"/>
              <a:gd name="T10" fmla="*/ 2147483647 w 1120"/>
              <a:gd name="T11" fmla="*/ 2147483647 h 28"/>
              <a:gd name="T12" fmla="*/ 2147483647 w 1120"/>
              <a:gd name="T13" fmla="*/ 2147483647 h 28"/>
              <a:gd name="T14" fmla="*/ 2147483647 w 1120"/>
              <a:gd name="T15" fmla="*/ 2147483647 h 28"/>
              <a:gd name="T16" fmla="*/ 2147483647 w 1120"/>
              <a:gd name="T17" fmla="*/ 2147483647 h 28"/>
              <a:gd name="T18" fmla="*/ 2147483647 w 1120"/>
              <a:gd name="T19" fmla="*/ 2147483647 h 28"/>
              <a:gd name="T20" fmla="*/ 2147483647 w 1120"/>
              <a:gd name="T21" fmla="*/ 2147483647 h 28"/>
              <a:gd name="T22" fmla="*/ 2147483647 w 1120"/>
              <a:gd name="T23" fmla="*/ 2147483647 h 28"/>
              <a:gd name="T24" fmla="*/ 2147483647 w 1120"/>
              <a:gd name="T25" fmla="*/ 2147483647 h 28"/>
              <a:gd name="T26" fmla="*/ 2147483647 w 1120"/>
              <a:gd name="T27" fmla="*/ 2147483647 h 28"/>
              <a:gd name="T28" fmla="*/ 2147483647 w 1120"/>
              <a:gd name="T29" fmla="*/ 2147483647 h 28"/>
              <a:gd name="T30" fmla="*/ 2147483647 w 1120"/>
              <a:gd name="T31" fmla="*/ 2147483647 h 28"/>
              <a:gd name="T32" fmla="*/ 2147483647 w 1120"/>
              <a:gd name="T33" fmla="*/ 2147483647 h 28"/>
              <a:gd name="T34" fmla="*/ 2147483647 w 1120"/>
              <a:gd name="T35" fmla="*/ 2147483647 h 28"/>
              <a:gd name="T36" fmla="*/ 2147483647 w 1120"/>
              <a:gd name="T37" fmla="*/ 2147483647 h 28"/>
              <a:gd name="T38" fmla="*/ 2147483647 w 1120"/>
              <a:gd name="T39" fmla="*/ 2147483647 h 28"/>
              <a:gd name="T40" fmla="*/ 2147483647 w 1120"/>
              <a:gd name="T41" fmla="*/ 2147483647 h 28"/>
              <a:gd name="T42" fmla="*/ 2147483647 w 1120"/>
              <a:gd name="T43" fmla="*/ 2147483647 h 28"/>
              <a:gd name="T44" fmla="*/ 2147483647 w 1120"/>
              <a:gd name="T45" fmla="*/ 2147483647 h 28"/>
              <a:gd name="T46" fmla="*/ 2147483647 w 1120"/>
              <a:gd name="T47" fmla="*/ 2147483647 h 28"/>
              <a:gd name="T48" fmla="*/ 2147483647 w 1120"/>
              <a:gd name="T49" fmla="*/ 2147483647 h 28"/>
              <a:gd name="T50" fmla="*/ 2147483647 w 1120"/>
              <a:gd name="T51" fmla="*/ 2147483647 h 28"/>
              <a:gd name="T52" fmla="*/ 2147483647 w 1120"/>
              <a:gd name="T53" fmla="*/ 2147483647 h 28"/>
              <a:gd name="T54" fmla="*/ 2147483647 w 1120"/>
              <a:gd name="T55" fmla="*/ 2147483647 h 28"/>
              <a:gd name="T56" fmla="*/ 2147483647 w 1120"/>
              <a:gd name="T57" fmla="*/ 2147483647 h 28"/>
              <a:gd name="T58" fmla="*/ 2147483647 w 1120"/>
              <a:gd name="T59" fmla="*/ 2147483647 h 28"/>
              <a:gd name="T60" fmla="*/ 2147483647 w 1120"/>
              <a:gd name="T61" fmla="*/ 2147483647 h 28"/>
              <a:gd name="T62" fmla="*/ 2147483647 w 1120"/>
              <a:gd name="T63" fmla="*/ 2147483647 h 28"/>
              <a:gd name="T64" fmla="*/ 2147483647 w 1120"/>
              <a:gd name="T65" fmla="*/ 2147483647 h 28"/>
              <a:gd name="T66" fmla="*/ 2147483647 w 1120"/>
              <a:gd name="T67" fmla="*/ 2147483647 h 2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120" h="28">
                <a:moveTo>
                  <a:pt x="0" y="5"/>
                </a:moveTo>
                <a:lnTo>
                  <a:pt x="0" y="2"/>
                </a:lnTo>
                <a:lnTo>
                  <a:pt x="1" y="1"/>
                </a:lnTo>
                <a:lnTo>
                  <a:pt x="2" y="0"/>
                </a:lnTo>
                <a:lnTo>
                  <a:pt x="3" y="0"/>
                </a:lnTo>
                <a:lnTo>
                  <a:pt x="5" y="0"/>
                </a:lnTo>
                <a:lnTo>
                  <a:pt x="6" y="1"/>
                </a:lnTo>
                <a:lnTo>
                  <a:pt x="8" y="2"/>
                </a:lnTo>
                <a:lnTo>
                  <a:pt x="10" y="3"/>
                </a:lnTo>
                <a:lnTo>
                  <a:pt x="13" y="4"/>
                </a:lnTo>
                <a:lnTo>
                  <a:pt x="16" y="4"/>
                </a:lnTo>
                <a:lnTo>
                  <a:pt x="20" y="5"/>
                </a:lnTo>
                <a:lnTo>
                  <a:pt x="25" y="6"/>
                </a:lnTo>
                <a:lnTo>
                  <a:pt x="30" y="8"/>
                </a:lnTo>
                <a:lnTo>
                  <a:pt x="34" y="8"/>
                </a:lnTo>
                <a:lnTo>
                  <a:pt x="37" y="9"/>
                </a:lnTo>
                <a:lnTo>
                  <a:pt x="42" y="10"/>
                </a:lnTo>
                <a:lnTo>
                  <a:pt x="46" y="10"/>
                </a:lnTo>
                <a:lnTo>
                  <a:pt x="50" y="11"/>
                </a:lnTo>
                <a:lnTo>
                  <a:pt x="56" y="12"/>
                </a:lnTo>
                <a:lnTo>
                  <a:pt x="61" y="13"/>
                </a:lnTo>
                <a:lnTo>
                  <a:pt x="70" y="15"/>
                </a:lnTo>
                <a:lnTo>
                  <a:pt x="94" y="18"/>
                </a:lnTo>
                <a:lnTo>
                  <a:pt x="104" y="19"/>
                </a:lnTo>
                <a:lnTo>
                  <a:pt x="112" y="20"/>
                </a:lnTo>
                <a:lnTo>
                  <a:pt x="131" y="21"/>
                </a:lnTo>
                <a:lnTo>
                  <a:pt x="194" y="22"/>
                </a:lnTo>
                <a:lnTo>
                  <a:pt x="290" y="22"/>
                </a:lnTo>
                <a:lnTo>
                  <a:pt x="294" y="22"/>
                </a:lnTo>
                <a:lnTo>
                  <a:pt x="298" y="23"/>
                </a:lnTo>
                <a:lnTo>
                  <a:pt x="302" y="25"/>
                </a:lnTo>
                <a:lnTo>
                  <a:pt x="306" y="25"/>
                </a:lnTo>
                <a:lnTo>
                  <a:pt x="309" y="26"/>
                </a:lnTo>
                <a:lnTo>
                  <a:pt x="321" y="27"/>
                </a:lnTo>
                <a:lnTo>
                  <a:pt x="348" y="27"/>
                </a:lnTo>
                <a:lnTo>
                  <a:pt x="429" y="27"/>
                </a:lnTo>
                <a:lnTo>
                  <a:pt x="437" y="27"/>
                </a:lnTo>
                <a:lnTo>
                  <a:pt x="444" y="26"/>
                </a:lnTo>
                <a:lnTo>
                  <a:pt x="450" y="24"/>
                </a:lnTo>
                <a:lnTo>
                  <a:pt x="464" y="23"/>
                </a:lnTo>
                <a:lnTo>
                  <a:pt x="506" y="19"/>
                </a:lnTo>
                <a:lnTo>
                  <a:pt x="536" y="18"/>
                </a:lnTo>
                <a:lnTo>
                  <a:pt x="556" y="17"/>
                </a:lnTo>
                <a:lnTo>
                  <a:pt x="590" y="16"/>
                </a:lnTo>
                <a:lnTo>
                  <a:pt x="697" y="16"/>
                </a:lnTo>
                <a:lnTo>
                  <a:pt x="703" y="15"/>
                </a:lnTo>
                <a:lnTo>
                  <a:pt x="708" y="14"/>
                </a:lnTo>
                <a:lnTo>
                  <a:pt x="714" y="13"/>
                </a:lnTo>
                <a:lnTo>
                  <a:pt x="721" y="12"/>
                </a:lnTo>
                <a:lnTo>
                  <a:pt x="727" y="12"/>
                </a:lnTo>
                <a:lnTo>
                  <a:pt x="747" y="12"/>
                </a:lnTo>
                <a:lnTo>
                  <a:pt x="809" y="15"/>
                </a:lnTo>
                <a:lnTo>
                  <a:pt x="836" y="16"/>
                </a:lnTo>
                <a:lnTo>
                  <a:pt x="942" y="16"/>
                </a:lnTo>
                <a:lnTo>
                  <a:pt x="949" y="17"/>
                </a:lnTo>
                <a:lnTo>
                  <a:pt x="957" y="18"/>
                </a:lnTo>
                <a:lnTo>
                  <a:pt x="964" y="19"/>
                </a:lnTo>
                <a:lnTo>
                  <a:pt x="975" y="20"/>
                </a:lnTo>
                <a:lnTo>
                  <a:pt x="987" y="20"/>
                </a:lnTo>
                <a:lnTo>
                  <a:pt x="1001" y="21"/>
                </a:lnTo>
                <a:lnTo>
                  <a:pt x="1013" y="22"/>
                </a:lnTo>
                <a:lnTo>
                  <a:pt x="1022" y="23"/>
                </a:lnTo>
                <a:lnTo>
                  <a:pt x="1030" y="24"/>
                </a:lnTo>
                <a:lnTo>
                  <a:pt x="1042" y="25"/>
                </a:lnTo>
                <a:lnTo>
                  <a:pt x="1056" y="26"/>
                </a:lnTo>
                <a:lnTo>
                  <a:pt x="1109" y="27"/>
                </a:lnTo>
                <a:lnTo>
                  <a:pt x="1119" y="27"/>
                </a:lnTo>
                <a:lnTo>
                  <a:pt x="1114" y="27"/>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31082" name="SMARTPenAnnotation39"/>
          <p:cNvSpPr>
            <a:spLocks/>
          </p:cNvSpPr>
          <p:nvPr/>
        </p:nvSpPr>
        <p:spPr bwMode="auto">
          <a:xfrm>
            <a:off x="2312988" y="2276475"/>
            <a:ext cx="939800" cy="28575"/>
          </a:xfrm>
          <a:custGeom>
            <a:avLst/>
            <a:gdLst>
              <a:gd name="T0" fmla="*/ 0 w 592"/>
              <a:gd name="T1" fmla="*/ 2147483647 h 18"/>
              <a:gd name="T2" fmla="*/ 2147483647 w 592"/>
              <a:gd name="T3" fmla="*/ 2147483647 h 18"/>
              <a:gd name="T4" fmla="*/ 2147483647 w 592"/>
              <a:gd name="T5" fmla="*/ 2147483647 h 18"/>
              <a:gd name="T6" fmla="*/ 2147483647 w 592"/>
              <a:gd name="T7" fmla="*/ 2147483647 h 18"/>
              <a:gd name="T8" fmla="*/ 2147483647 w 592"/>
              <a:gd name="T9" fmla="*/ 2147483647 h 18"/>
              <a:gd name="T10" fmla="*/ 2147483647 w 592"/>
              <a:gd name="T11" fmla="*/ 2147483647 h 18"/>
              <a:gd name="T12" fmla="*/ 2147483647 w 592"/>
              <a:gd name="T13" fmla="*/ 2147483647 h 18"/>
              <a:gd name="T14" fmla="*/ 2147483647 w 592"/>
              <a:gd name="T15" fmla="*/ 2147483647 h 18"/>
              <a:gd name="T16" fmla="*/ 2147483647 w 592"/>
              <a:gd name="T17" fmla="*/ 2147483647 h 18"/>
              <a:gd name="T18" fmla="*/ 2147483647 w 592"/>
              <a:gd name="T19" fmla="*/ 2147483647 h 18"/>
              <a:gd name="T20" fmla="*/ 2147483647 w 592"/>
              <a:gd name="T21" fmla="*/ 2147483647 h 18"/>
              <a:gd name="T22" fmla="*/ 2147483647 w 592"/>
              <a:gd name="T23" fmla="*/ 2147483647 h 18"/>
              <a:gd name="T24" fmla="*/ 2147483647 w 592"/>
              <a:gd name="T25" fmla="*/ 0 h 18"/>
              <a:gd name="T26" fmla="*/ 2147483647 w 592"/>
              <a:gd name="T27" fmla="*/ 2147483647 h 18"/>
              <a:gd name="T28" fmla="*/ 2147483647 w 592"/>
              <a:gd name="T29" fmla="*/ 2147483647 h 18"/>
              <a:gd name="T30" fmla="*/ 2147483647 w 592"/>
              <a:gd name="T31" fmla="*/ 2147483647 h 18"/>
              <a:gd name="T32" fmla="*/ 2147483647 w 592"/>
              <a:gd name="T33" fmla="*/ 2147483647 h 18"/>
              <a:gd name="T34" fmla="*/ 2147483647 w 592"/>
              <a:gd name="T35" fmla="*/ 2147483647 h 18"/>
              <a:gd name="T36" fmla="*/ 2147483647 w 592"/>
              <a:gd name="T37" fmla="*/ 2147483647 h 18"/>
              <a:gd name="T38" fmla="*/ 2147483647 w 592"/>
              <a:gd name="T39" fmla="*/ 2147483647 h 18"/>
              <a:gd name="T40" fmla="*/ 2147483647 w 592"/>
              <a:gd name="T41" fmla="*/ 2147483647 h 18"/>
              <a:gd name="T42" fmla="*/ 2147483647 w 592"/>
              <a:gd name="T43" fmla="*/ 2147483647 h 1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92" h="18">
                <a:moveTo>
                  <a:pt x="0" y="12"/>
                </a:moveTo>
                <a:lnTo>
                  <a:pt x="31" y="8"/>
                </a:lnTo>
                <a:lnTo>
                  <a:pt x="37" y="7"/>
                </a:lnTo>
                <a:lnTo>
                  <a:pt x="42" y="7"/>
                </a:lnTo>
                <a:lnTo>
                  <a:pt x="50" y="6"/>
                </a:lnTo>
                <a:lnTo>
                  <a:pt x="54" y="6"/>
                </a:lnTo>
                <a:lnTo>
                  <a:pt x="61" y="6"/>
                </a:lnTo>
                <a:lnTo>
                  <a:pt x="80" y="3"/>
                </a:lnTo>
                <a:lnTo>
                  <a:pt x="89" y="2"/>
                </a:lnTo>
                <a:lnTo>
                  <a:pt x="97" y="2"/>
                </a:lnTo>
                <a:lnTo>
                  <a:pt x="104" y="1"/>
                </a:lnTo>
                <a:lnTo>
                  <a:pt x="120" y="1"/>
                </a:lnTo>
                <a:lnTo>
                  <a:pt x="348" y="0"/>
                </a:lnTo>
                <a:lnTo>
                  <a:pt x="475" y="5"/>
                </a:lnTo>
                <a:lnTo>
                  <a:pt x="508" y="6"/>
                </a:lnTo>
                <a:lnTo>
                  <a:pt x="560" y="6"/>
                </a:lnTo>
                <a:lnTo>
                  <a:pt x="563" y="7"/>
                </a:lnTo>
                <a:lnTo>
                  <a:pt x="566" y="8"/>
                </a:lnTo>
                <a:lnTo>
                  <a:pt x="569" y="9"/>
                </a:lnTo>
                <a:lnTo>
                  <a:pt x="572" y="10"/>
                </a:lnTo>
                <a:lnTo>
                  <a:pt x="576" y="12"/>
                </a:lnTo>
                <a:lnTo>
                  <a:pt x="591" y="17"/>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31083" name="SMARTPenAnnotation40"/>
          <p:cNvSpPr>
            <a:spLocks/>
          </p:cNvSpPr>
          <p:nvPr/>
        </p:nvSpPr>
        <p:spPr bwMode="auto">
          <a:xfrm>
            <a:off x="312738" y="2536825"/>
            <a:ext cx="760412" cy="19050"/>
          </a:xfrm>
          <a:custGeom>
            <a:avLst/>
            <a:gdLst>
              <a:gd name="T0" fmla="*/ 0 w 479"/>
              <a:gd name="T1" fmla="*/ 2147483647 h 12"/>
              <a:gd name="T2" fmla="*/ 2147483647 w 479"/>
              <a:gd name="T3" fmla="*/ 2147483647 h 12"/>
              <a:gd name="T4" fmla="*/ 2147483647 w 479"/>
              <a:gd name="T5" fmla="*/ 2147483647 h 12"/>
              <a:gd name="T6" fmla="*/ 2147483647 w 479"/>
              <a:gd name="T7" fmla="*/ 2147483647 h 12"/>
              <a:gd name="T8" fmla="*/ 2147483647 w 479"/>
              <a:gd name="T9" fmla="*/ 2147483647 h 12"/>
              <a:gd name="T10" fmla="*/ 2147483647 w 479"/>
              <a:gd name="T11" fmla="*/ 2147483647 h 12"/>
              <a:gd name="T12" fmla="*/ 2147483647 w 479"/>
              <a:gd name="T13" fmla="*/ 2147483647 h 12"/>
              <a:gd name="T14" fmla="*/ 2147483647 w 479"/>
              <a:gd name="T15" fmla="*/ 2147483647 h 12"/>
              <a:gd name="T16" fmla="*/ 2147483647 w 479"/>
              <a:gd name="T17" fmla="*/ 2147483647 h 12"/>
              <a:gd name="T18" fmla="*/ 2147483647 w 479"/>
              <a:gd name="T19" fmla="*/ 2147483647 h 12"/>
              <a:gd name="T20" fmla="*/ 2147483647 w 479"/>
              <a:gd name="T21" fmla="*/ 2147483647 h 12"/>
              <a:gd name="T22" fmla="*/ 2147483647 w 479"/>
              <a:gd name="T23" fmla="*/ 2147483647 h 12"/>
              <a:gd name="T24" fmla="*/ 2147483647 w 479"/>
              <a:gd name="T25" fmla="*/ 2147483647 h 12"/>
              <a:gd name="T26" fmla="*/ 2147483647 w 479"/>
              <a:gd name="T27" fmla="*/ 2147483647 h 12"/>
              <a:gd name="T28" fmla="*/ 2147483647 w 479"/>
              <a:gd name="T29" fmla="*/ 2147483647 h 12"/>
              <a:gd name="T30" fmla="*/ 2147483647 w 479"/>
              <a:gd name="T31" fmla="*/ 2147483647 h 12"/>
              <a:gd name="T32" fmla="*/ 2147483647 w 479"/>
              <a:gd name="T33" fmla="*/ 2147483647 h 12"/>
              <a:gd name="T34" fmla="*/ 2147483647 w 479"/>
              <a:gd name="T35" fmla="*/ 2147483647 h 12"/>
              <a:gd name="T36" fmla="*/ 2147483647 w 479"/>
              <a:gd name="T37" fmla="*/ 2147483647 h 12"/>
              <a:gd name="T38" fmla="*/ 2147483647 w 479"/>
              <a:gd name="T39" fmla="*/ 2147483647 h 12"/>
              <a:gd name="T40" fmla="*/ 2147483647 w 479"/>
              <a:gd name="T41" fmla="*/ 2147483647 h 12"/>
              <a:gd name="T42" fmla="*/ 2147483647 w 479"/>
              <a:gd name="T43" fmla="*/ 2147483647 h 12"/>
              <a:gd name="T44" fmla="*/ 2147483647 w 479"/>
              <a:gd name="T45" fmla="*/ 0 h 12"/>
              <a:gd name="T46" fmla="*/ 2147483647 w 479"/>
              <a:gd name="T47" fmla="*/ 0 h 12"/>
              <a:gd name="T48" fmla="*/ 2147483647 w 479"/>
              <a:gd name="T49" fmla="*/ 0 h 12"/>
              <a:gd name="T50" fmla="*/ 2147483647 w 479"/>
              <a:gd name="T51" fmla="*/ 0 h 12"/>
              <a:gd name="T52" fmla="*/ 2147483647 w 479"/>
              <a:gd name="T53" fmla="*/ 0 h 12"/>
              <a:gd name="T54" fmla="*/ 2147483647 w 479"/>
              <a:gd name="T55" fmla="*/ 2147483647 h 12"/>
              <a:gd name="T56" fmla="*/ 2147483647 w 479"/>
              <a:gd name="T57" fmla="*/ 2147483647 h 12"/>
              <a:gd name="T58" fmla="*/ 2147483647 w 479"/>
              <a:gd name="T59" fmla="*/ 2147483647 h 12"/>
              <a:gd name="T60" fmla="*/ 2147483647 w 479"/>
              <a:gd name="T61" fmla="*/ 2147483647 h 12"/>
              <a:gd name="T62" fmla="*/ 2147483647 w 479"/>
              <a:gd name="T63" fmla="*/ 2147483647 h 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79" h="12">
                <a:moveTo>
                  <a:pt x="0" y="5"/>
                </a:moveTo>
                <a:lnTo>
                  <a:pt x="6" y="8"/>
                </a:lnTo>
                <a:lnTo>
                  <a:pt x="8" y="9"/>
                </a:lnTo>
                <a:lnTo>
                  <a:pt x="10" y="10"/>
                </a:lnTo>
                <a:lnTo>
                  <a:pt x="13" y="10"/>
                </a:lnTo>
                <a:lnTo>
                  <a:pt x="15" y="10"/>
                </a:lnTo>
                <a:lnTo>
                  <a:pt x="18" y="11"/>
                </a:lnTo>
                <a:lnTo>
                  <a:pt x="30" y="11"/>
                </a:lnTo>
                <a:lnTo>
                  <a:pt x="36" y="10"/>
                </a:lnTo>
                <a:lnTo>
                  <a:pt x="42" y="9"/>
                </a:lnTo>
                <a:lnTo>
                  <a:pt x="49" y="8"/>
                </a:lnTo>
                <a:lnTo>
                  <a:pt x="54" y="7"/>
                </a:lnTo>
                <a:lnTo>
                  <a:pt x="59" y="6"/>
                </a:lnTo>
                <a:lnTo>
                  <a:pt x="64" y="6"/>
                </a:lnTo>
                <a:lnTo>
                  <a:pt x="68" y="6"/>
                </a:lnTo>
                <a:lnTo>
                  <a:pt x="76" y="5"/>
                </a:lnTo>
                <a:lnTo>
                  <a:pt x="91" y="5"/>
                </a:lnTo>
                <a:lnTo>
                  <a:pt x="97" y="5"/>
                </a:lnTo>
                <a:lnTo>
                  <a:pt x="103" y="3"/>
                </a:lnTo>
                <a:lnTo>
                  <a:pt x="110" y="2"/>
                </a:lnTo>
                <a:lnTo>
                  <a:pt x="116" y="1"/>
                </a:lnTo>
                <a:lnTo>
                  <a:pt x="123" y="1"/>
                </a:lnTo>
                <a:lnTo>
                  <a:pt x="129" y="0"/>
                </a:lnTo>
                <a:lnTo>
                  <a:pt x="136" y="0"/>
                </a:lnTo>
                <a:lnTo>
                  <a:pt x="168" y="0"/>
                </a:lnTo>
                <a:lnTo>
                  <a:pt x="308" y="0"/>
                </a:lnTo>
                <a:lnTo>
                  <a:pt x="318" y="0"/>
                </a:lnTo>
                <a:lnTo>
                  <a:pt x="344" y="2"/>
                </a:lnTo>
                <a:lnTo>
                  <a:pt x="357" y="3"/>
                </a:lnTo>
                <a:lnTo>
                  <a:pt x="369" y="4"/>
                </a:lnTo>
                <a:lnTo>
                  <a:pt x="404" y="5"/>
                </a:lnTo>
                <a:lnTo>
                  <a:pt x="478" y="5"/>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31084" name="SMARTPenAnnotation41"/>
          <p:cNvSpPr>
            <a:spLocks/>
          </p:cNvSpPr>
          <p:nvPr/>
        </p:nvSpPr>
        <p:spPr bwMode="auto">
          <a:xfrm>
            <a:off x="1562100" y="2768600"/>
            <a:ext cx="1154113" cy="46038"/>
          </a:xfrm>
          <a:custGeom>
            <a:avLst/>
            <a:gdLst>
              <a:gd name="T0" fmla="*/ 0 w 727"/>
              <a:gd name="T1" fmla="*/ 2147483647 h 29"/>
              <a:gd name="T2" fmla="*/ 2147483647 w 727"/>
              <a:gd name="T3" fmla="*/ 2147483647 h 29"/>
              <a:gd name="T4" fmla="*/ 2147483647 w 727"/>
              <a:gd name="T5" fmla="*/ 2147483647 h 29"/>
              <a:gd name="T6" fmla="*/ 2147483647 w 727"/>
              <a:gd name="T7" fmla="*/ 2147483647 h 29"/>
              <a:gd name="T8" fmla="*/ 2147483647 w 727"/>
              <a:gd name="T9" fmla="*/ 2147483647 h 29"/>
              <a:gd name="T10" fmla="*/ 2147483647 w 727"/>
              <a:gd name="T11" fmla="*/ 2147483647 h 29"/>
              <a:gd name="T12" fmla="*/ 2147483647 w 727"/>
              <a:gd name="T13" fmla="*/ 2147483647 h 29"/>
              <a:gd name="T14" fmla="*/ 2147483647 w 727"/>
              <a:gd name="T15" fmla="*/ 2147483647 h 29"/>
              <a:gd name="T16" fmla="*/ 2147483647 w 727"/>
              <a:gd name="T17" fmla="*/ 2147483647 h 29"/>
              <a:gd name="T18" fmla="*/ 2147483647 w 727"/>
              <a:gd name="T19" fmla="*/ 2147483647 h 29"/>
              <a:gd name="T20" fmla="*/ 2147483647 w 727"/>
              <a:gd name="T21" fmla="*/ 2147483647 h 29"/>
              <a:gd name="T22" fmla="*/ 2147483647 w 727"/>
              <a:gd name="T23" fmla="*/ 2147483647 h 29"/>
              <a:gd name="T24" fmla="*/ 2147483647 w 727"/>
              <a:gd name="T25" fmla="*/ 2147483647 h 29"/>
              <a:gd name="T26" fmla="*/ 2147483647 w 727"/>
              <a:gd name="T27" fmla="*/ 2147483647 h 29"/>
              <a:gd name="T28" fmla="*/ 2147483647 w 727"/>
              <a:gd name="T29" fmla="*/ 2147483647 h 29"/>
              <a:gd name="T30" fmla="*/ 2147483647 w 727"/>
              <a:gd name="T31" fmla="*/ 2147483647 h 29"/>
              <a:gd name="T32" fmla="*/ 2147483647 w 727"/>
              <a:gd name="T33" fmla="*/ 2147483647 h 29"/>
              <a:gd name="T34" fmla="*/ 2147483647 w 727"/>
              <a:gd name="T35" fmla="*/ 2147483647 h 29"/>
              <a:gd name="T36" fmla="*/ 2147483647 w 727"/>
              <a:gd name="T37" fmla="*/ 2147483647 h 29"/>
              <a:gd name="T38" fmla="*/ 2147483647 w 727"/>
              <a:gd name="T39" fmla="*/ 2147483647 h 29"/>
              <a:gd name="T40" fmla="*/ 2147483647 w 727"/>
              <a:gd name="T41" fmla="*/ 2147483647 h 29"/>
              <a:gd name="T42" fmla="*/ 2147483647 w 727"/>
              <a:gd name="T43" fmla="*/ 2147483647 h 29"/>
              <a:gd name="T44" fmla="*/ 2147483647 w 727"/>
              <a:gd name="T45" fmla="*/ 2147483647 h 29"/>
              <a:gd name="T46" fmla="*/ 2147483647 w 727"/>
              <a:gd name="T47" fmla="*/ 2147483647 h 29"/>
              <a:gd name="T48" fmla="*/ 2147483647 w 727"/>
              <a:gd name="T49" fmla="*/ 2147483647 h 29"/>
              <a:gd name="T50" fmla="*/ 2147483647 w 727"/>
              <a:gd name="T51" fmla="*/ 2147483647 h 29"/>
              <a:gd name="T52" fmla="*/ 2147483647 w 727"/>
              <a:gd name="T53" fmla="*/ 2147483647 h 29"/>
              <a:gd name="T54" fmla="*/ 2147483647 w 727"/>
              <a:gd name="T55" fmla="*/ 2147483647 h 29"/>
              <a:gd name="T56" fmla="*/ 2147483647 w 727"/>
              <a:gd name="T57" fmla="*/ 2147483647 h 29"/>
              <a:gd name="T58" fmla="*/ 2147483647 w 727"/>
              <a:gd name="T59" fmla="*/ 2147483647 h 29"/>
              <a:gd name="T60" fmla="*/ 2147483647 w 727"/>
              <a:gd name="T61" fmla="*/ 2147483647 h 29"/>
              <a:gd name="T62" fmla="*/ 2147483647 w 727"/>
              <a:gd name="T63" fmla="*/ 2147483647 h 29"/>
              <a:gd name="T64" fmla="*/ 2147483647 w 727"/>
              <a:gd name="T65" fmla="*/ 2147483647 h 29"/>
              <a:gd name="T66" fmla="*/ 2147483647 w 727"/>
              <a:gd name="T67" fmla="*/ 2147483647 h 29"/>
              <a:gd name="T68" fmla="*/ 2147483647 w 727"/>
              <a:gd name="T69" fmla="*/ 2147483647 h 29"/>
              <a:gd name="T70" fmla="*/ 2147483647 w 727"/>
              <a:gd name="T71" fmla="*/ 2147483647 h 29"/>
              <a:gd name="T72" fmla="*/ 2147483647 w 727"/>
              <a:gd name="T73" fmla="*/ 2147483647 h 29"/>
              <a:gd name="T74" fmla="*/ 2147483647 w 727"/>
              <a:gd name="T75" fmla="*/ 2147483647 h 29"/>
              <a:gd name="T76" fmla="*/ 2147483647 w 727"/>
              <a:gd name="T77" fmla="*/ 2147483647 h 29"/>
              <a:gd name="T78" fmla="*/ 2147483647 w 727"/>
              <a:gd name="T79" fmla="*/ 2147483647 h 29"/>
              <a:gd name="T80" fmla="*/ 2147483647 w 727"/>
              <a:gd name="T81" fmla="*/ 2147483647 h 29"/>
              <a:gd name="T82" fmla="*/ 2147483647 w 727"/>
              <a:gd name="T83" fmla="*/ 2147483647 h 29"/>
              <a:gd name="T84" fmla="*/ 2147483647 w 727"/>
              <a:gd name="T85" fmla="*/ 2147483647 h 29"/>
              <a:gd name="T86" fmla="*/ 2147483647 w 727"/>
              <a:gd name="T87" fmla="*/ 2147483647 h 29"/>
              <a:gd name="T88" fmla="*/ 2147483647 w 727"/>
              <a:gd name="T89" fmla="*/ 2147483647 h 29"/>
              <a:gd name="T90" fmla="*/ 2147483647 w 727"/>
              <a:gd name="T91" fmla="*/ 2147483647 h 29"/>
              <a:gd name="T92" fmla="*/ 2147483647 w 727"/>
              <a:gd name="T93" fmla="*/ 2147483647 h 29"/>
              <a:gd name="T94" fmla="*/ 2147483647 w 727"/>
              <a:gd name="T95" fmla="*/ 0 h 29"/>
              <a:gd name="T96" fmla="*/ 2147483647 w 727"/>
              <a:gd name="T97" fmla="*/ 2147483647 h 29"/>
              <a:gd name="T98" fmla="*/ 2147483647 w 727"/>
              <a:gd name="T99" fmla="*/ 2147483647 h 29"/>
              <a:gd name="T100" fmla="*/ 2147483647 w 727"/>
              <a:gd name="T101" fmla="*/ 2147483647 h 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27" h="29">
                <a:moveTo>
                  <a:pt x="0" y="22"/>
                </a:moveTo>
                <a:lnTo>
                  <a:pt x="3" y="25"/>
                </a:lnTo>
                <a:lnTo>
                  <a:pt x="5" y="26"/>
                </a:lnTo>
                <a:lnTo>
                  <a:pt x="6" y="27"/>
                </a:lnTo>
                <a:lnTo>
                  <a:pt x="12" y="28"/>
                </a:lnTo>
                <a:lnTo>
                  <a:pt x="34" y="28"/>
                </a:lnTo>
                <a:lnTo>
                  <a:pt x="158" y="28"/>
                </a:lnTo>
                <a:lnTo>
                  <a:pt x="166" y="27"/>
                </a:lnTo>
                <a:lnTo>
                  <a:pt x="172" y="26"/>
                </a:lnTo>
                <a:lnTo>
                  <a:pt x="179" y="25"/>
                </a:lnTo>
                <a:lnTo>
                  <a:pt x="186" y="24"/>
                </a:lnTo>
                <a:lnTo>
                  <a:pt x="194" y="23"/>
                </a:lnTo>
                <a:lnTo>
                  <a:pt x="210" y="23"/>
                </a:lnTo>
                <a:lnTo>
                  <a:pt x="224" y="22"/>
                </a:lnTo>
                <a:lnTo>
                  <a:pt x="230" y="22"/>
                </a:lnTo>
                <a:lnTo>
                  <a:pt x="236" y="21"/>
                </a:lnTo>
                <a:lnTo>
                  <a:pt x="242" y="19"/>
                </a:lnTo>
                <a:lnTo>
                  <a:pt x="258" y="16"/>
                </a:lnTo>
                <a:lnTo>
                  <a:pt x="268" y="14"/>
                </a:lnTo>
                <a:lnTo>
                  <a:pt x="276" y="13"/>
                </a:lnTo>
                <a:lnTo>
                  <a:pt x="284" y="13"/>
                </a:lnTo>
                <a:lnTo>
                  <a:pt x="297" y="12"/>
                </a:lnTo>
                <a:lnTo>
                  <a:pt x="309" y="11"/>
                </a:lnTo>
                <a:lnTo>
                  <a:pt x="316" y="11"/>
                </a:lnTo>
                <a:lnTo>
                  <a:pt x="322" y="9"/>
                </a:lnTo>
                <a:lnTo>
                  <a:pt x="329" y="8"/>
                </a:lnTo>
                <a:lnTo>
                  <a:pt x="336" y="7"/>
                </a:lnTo>
                <a:lnTo>
                  <a:pt x="342" y="7"/>
                </a:lnTo>
                <a:lnTo>
                  <a:pt x="357" y="6"/>
                </a:lnTo>
                <a:lnTo>
                  <a:pt x="391" y="6"/>
                </a:lnTo>
                <a:lnTo>
                  <a:pt x="477" y="5"/>
                </a:lnTo>
                <a:lnTo>
                  <a:pt x="487" y="6"/>
                </a:lnTo>
                <a:lnTo>
                  <a:pt x="513" y="8"/>
                </a:lnTo>
                <a:lnTo>
                  <a:pt x="528" y="9"/>
                </a:lnTo>
                <a:lnTo>
                  <a:pt x="559" y="10"/>
                </a:lnTo>
                <a:lnTo>
                  <a:pt x="590" y="11"/>
                </a:lnTo>
                <a:lnTo>
                  <a:pt x="598" y="10"/>
                </a:lnTo>
                <a:lnTo>
                  <a:pt x="603" y="9"/>
                </a:lnTo>
                <a:lnTo>
                  <a:pt x="609" y="8"/>
                </a:lnTo>
                <a:lnTo>
                  <a:pt x="614" y="7"/>
                </a:lnTo>
                <a:lnTo>
                  <a:pt x="619" y="7"/>
                </a:lnTo>
                <a:lnTo>
                  <a:pt x="634" y="6"/>
                </a:lnTo>
                <a:lnTo>
                  <a:pt x="645" y="5"/>
                </a:lnTo>
                <a:lnTo>
                  <a:pt x="652" y="4"/>
                </a:lnTo>
                <a:lnTo>
                  <a:pt x="660" y="2"/>
                </a:lnTo>
                <a:lnTo>
                  <a:pt x="668" y="2"/>
                </a:lnTo>
                <a:lnTo>
                  <a:pt x="677" y="1"/>
                </a:lnTo>
                <a:lnTo>
                  <a:pt x="699" y="0"/>
                </a:lnTo>
                <a:lnTo>
                  <a:pt x="709" y="1"/>
                </a:lnTo>
                <a:lnTo>
                  <a:pt x="713" y="2"/>
                </a:lnTo>
                <a:lnTo>
                  <a:pt x="726" y="5"/>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31085" name="SMARTPenAnnotation42"/>
          <p:cNvSpPr>
            <a:spLocks/>
          </p:cNvSpPr>
          <p:nvPr/>
        </p:nvSpPr>
        <p:spPr bwMode="auto">
          <a:xfrm>
            <a:off x="419100" y="3054350"/>
            <a:ext cx="1976438" cy="36513"/>
          </a:xfrm>
          <a:custGeom>
            <a:avLst/>
            <a:gdLst>
              <a:gd name="T0" fmla="*/ 0 w 1245"/>
              <a:gd name="T1" fmla="*/ 2147483647 h 23"/>
              <a:gd name="T2" fmla="*/ 2147483647 w 1245"/>
              <a:gd name="T3" fmla="*/ 2147483647 h 23"/>
              <a:gd name="T4" fmla="*/ 2147483647 w 1245"/>
              <a:gd name="T5" fmla="*/ 2147483647 h 23"/>
              <a:gd name="T6" fmla="*/ 2147483647 w 1245"/>
              <a:gd name="T7" fmla="*/ 2147483647 h 23"/>
              <a:gd name="T8" fmla="*/ 2147483647 w 1245"/>
              <a:gd name="T9" fmla="*/ 2147483647 h 23"/>
              <a:gd name="T10" fmla="*/ 2147483647 w 1245"/>
              <a:gd name="T11" fmla="*/ 2147483647 h 23"/>
              <a:gd name="T12" fmla="*/ 2147483647 w 1245"/>
              <a:gd name="T13" fmla="*/ 2147483647 h 23"/>
              <a:gd name="T14" fmla="*/ 2147483647 w 1245"/>
              <a:gd name="T15" fmla="*/ 2147483647 h 23"/>
              <a:gd name="T16" fmla="*/ 2147483647 w 1245"/>
              <a:gd name="T17" fmla="*/ 2147483647 h 23"/>
              <a:gd name="T18" fmla="*/ 2147483647 w 1245"/>
              <a:gd name="T19" fmla="*/ 0 h 23"/>
              <a:gd name="T20" fmla="*/ 2147483647 w 1245"/>
              <a:gd name="T21" fmla="*/ 0 h 23"/>
              <a:gd name="T22" fmla="*/ 2147483647 w 1245"/>
              <a:gd name="T23" fmla="*/ 0 h 23"/>
              <a:gd name="T24" fmla="*/ 2147483647 w 1245"/>
              <a:gd name="T25" fmla="*/ 2147483647 h 23"/>
              <a:gd name="T26" fmla="*/ 2147483647 w 1245"/>
              <a:gd name="T27" fmla="*/ 2147483647 h 23"/>
              <a:gd name="T28" fmla="*/ 2147483647 w 1245"/>
              <a:gd name="T29" fmla="*/ 2147483647 h 23"/>
              <a:gd name="T30" fmla="*/ 2147483647 w 1245"/>
              <a:gd name="T31" fmla="*/ 2147483647 h 23"/>
              <a:gd name="T32" fmla="*/ 2147483647 w 1245"/>
              <a:gd name="T33" fmla="*/ 2147483647 h 23"/>
              <a:gd name="T34" fmla="*/ 2147483647 w 1245"/>
              <a:gd name="T35" fmla="*/ 2147483647 h 23"/>
              <a:gd name="T36" fmla="*/ 2147483647 w 1245"/>
              <a:gd name="T37" fmla="*/ 2147483647 h 23"/>
              <a:gd name="T38" fmla="*/ 2147483647 w 1245"/>
              <a:gd name="T39" fmla="*/ 2147483647 h 23"/>
              <a:gd name="T40" fmla="*/ 2147483647 w 1245"/>
              <a:gd name="T41" fmla="*/ 2147483647 h 23"/>
              <a:gd name="T42" fmla="*/ 2147483647 w 1245"/>
              <a:gd name="T43" fmla="*/ 2147483647 h 23"/>
              <a:gd name="T44" fmla="*/ 2147483647 w 1245"/>
              <a:gd name="T45" fmla="*/ 2147483647 h 23"/>
              <a:gd name="T46" fmla="*/ 2147483647 w 1245"/>
              <a:gd name="T47" fmla="*/ 2147483647 h 23"/>
              <a:gd name="T48" fmla="*/ 2147483647 w 1245"/>
              <a:gd name="T49" fmla="*/ 2147483647 h 23"/>
              <a:gd name="T50" fmla="*/ 2147483647 w 1245"/>
              <a:gd name="T51" fmla="*/ 2147483647 h 23"/>
              <a:gd name="T52" fmla="*/ 2147483647 w 1245"/>
              <a:gd name="T53" fmla="*/ 2147483647 h 23"/>
              <a:gd name="T54" fmla="*/ 2147483647 w 1245"/>
              <a:gd name="T55" fmla="*/ 2147483647 h 23"/>
              <a:gd name="T56" fmla="*/ 2147483647 w 1245"/>
              <a:gd name="T57" fmla="*/ 2147483647 h 23"/>
              <a:gd name="T58" fmla="*/ 2147483647 w 1245"/>
              <a:gd name="T59" fmla="*/ 2147483647 h 23"/>
              <a:gd name="T60" fmla="*/ 2147483647 w 1245"/>
              <a:gd name="T61" fmla="*/ 2147483647 h 23"/>
              <a:gd name="T62" fmla="*/ 2147483647 w 1245"/>
              <a:gd name="T63" fmla="*/ 2147483647 h 23"/>
              <a:gd name="T64" fmla="*/ 2147483647 w 1245"/>
              <a:gd name="T65" fmla="*/ 2147483647 h 23"/>
              <a:gd name="T66" fmla="*/ 2147483647 w 1245"/>
              <a:gd name="T67" fmla="*/ 2147483647 h 23"/>
              <a:gd name="T68" fmla="*/ 2147483647 w 1245"/>
              <a:gd name="T69" fmla="*/ 2147483647 h 23"/>
              <a:gd name="T70" fmla="*/ 2147483647 w 1245"/>
              <a:gd name="T71" fmla="*/ 2147483647 h 23"/>
              <a:gd name="T72" fmla="*/ 2147483647 w 1245"/>
              <a:gd name="T73" fmla="*/ 2147483647 h 23"/>
              <a:gd name="T74" fmla="*/ 2147483647 w 1245"/>
              <a:gd name="T75" fmla="*/ 2147483647 h 23"/>
              <a:gd name="T76" fmla="*/ 2147483647 w 1245"/>
              <a:gd name="T77" fmla="*/ 2147483647 h 23"/>
              <a:gd name="T78" fmla="*/ 2147483647 w 1245"/>
              <a:gd name="T79" fmla="*/ 2147483647 h 23"/>
              <a:gd name="T80" fmla="*/ 2147483647 w 1245"/>
              <a:gd name="T81" fmla="*/ 2147483647 h 23"/>
              <a:gd name="T82" fmla="*/ 2147483647 w 1245"/>
              <a:gd name="T83" fmla="*/ 2147483647 h 23"/>
              <a:gd name="T84" fmla="*/ 2147483647 w 1245"/>
              <a:gd name="T85" fmla="*/ 2147483647 h 23"/>
              <a:gd name="T86" fmla="*/ 2147483647 w 1245"/>
              <a:gd name="T87" fmla="*/ 2147483647 h 23"/>
              <a:gd name="T88" fmla="*/ 2147483647 w 1245"/>
              <a:gd name="T89" fmla="*/ 2147483647 h 23"/>
              <a:gd name="T90" fmla="*/ 2147483647 w 1245"/>
              <a:gd name="T91" fmla="*/ 2147483647 h 23"/>
              <a:gd name="T92" fmla="*/ 2147483647 w 1245"/>
              <a:gd name="T93" fmla="*/ 2147483647 h 23"/>
              <a:gd name="T94" fmla="*/ 2147483647 w 1245"/>
              <a:gd name="T95" fmla="*/ 2147483647 h 23"/>
              <a:gd name="T96" fmla="*/ 2147483647 w 1245"/>
              <a:gd name="T97" fmla="*/ 2147483647 h 23"/>
              <a:gd name="T98" fmla="*/ 2147483647 w 1245"/>
              <a:gd name="T99" fmla="*/ 2147483647 h 23"/>
              <a:gd name="T100" fmla="*/ 2147483647 w 1245"/>
              <a:gd name="T101" fmla="*/ 2147483647 h 23"/>
              <a:gd name="T102" fmla="*/ 2147483647 w 1245"/>
              <a:gd name="T103" fmla="*/ 2147483647 h 2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245" h="23">
                <a:moveTo>
                  <a:pt x="0" y="22"/>
                </a:moveTo>
                <a:lnTo>
                  <a:pt x="9" y="22"/>
                </a:lnTo>
                <a:lnTo>
                  <a:pt x="17" y="21"/>
                </a:lnTo>
                <a:lnTo>
                  <a:pt x="27" y="19"/>
                </a:lnTo>
                <a:lnTo>
                  <a:pt x="39" y="16"/>
                </a:lnTo>
                <a:lnTo>
                  <a:pt x="51" y="14"/>
                </a:lnTo>
                <a:lnTo>
                  <a:pt x="112" y="4"/>
                </a:lnTo>
                <a:lnTo>
                  <a:pt x="125" y="2"/>
                </a:lnTo>
                <a:lnTo>
                  <a:pt x="140" y="1"/>
                </a:lnTo>
                <a:lnTo>
                  <a:pt x="177" y="0"/>
                </a:lnTo>
                <a:lnTo>
                  <a:pt x="210" y="0"/>
                </a:lnTo>
                <a:lnTo>
                  <a:pt x="248" y="0"/>
                </a:lnTo>
                <a:lnTo>
                  <a:pt x="257" y="1"/>
                </a:lnTo>
                <a:lnTo>
                  <a:pt x="265" y="3"/>
                </a:lnTo>
                <a:lnTo>
                  <a:pt x="279" y="4"/>
                </a:lnTo>
                <a:lnTo>
                  <a:pt x="319" y="5"/>
                </a:lnTo>
                <a:lnTo>
                  <a:pt x="360" y="5"/>
                </a:lnTo>
                <a:lnTo>
                  <a:pt x="375" y="6"/>
                </a:lnTo>
                <a:lnTo>
                  <a:pt x="428" y="9"/>
                </a:lnTo>
                <a:lnTo>
                  <a:pt x="454" y="10"/>
                </a:lnTo>
                <a:lnTo>
                  <a:pt x="483" y="11"/>
                </a:lnTo>
                <a:lnTo>
                  <a:pt x="826" y="11"/>
                </a:lnTo>
                <a:lnTo>
                  <a:pt x="842" y="12"/>
                </a:lnTo>
                <a:lnTo>
                  <a:pt x="857" y="13"/>
                </a:lnTo>
                <a:lnTo>
                  <a:pt x="871" y="14"/>
                </a:lnTo>
                <a:lnTo>
                  <a:pt x="894" y="14"/>
                </a:lnTo>
                <a:lnTo>
                  <a:pt x="904" y="13"/>
                </a:lnTo>
                <a:lnTo>
                  <a:pt x="919" y="13"/>
                </a:lnTo>
                <a:lnTo>
                  <a:pt x="926" y="15"/>
                </a:lnTo>
                <a:lnTo>
                  <a:pt x="933" y="15"/>
                </a:lnTo>
                <a:lnTo>
                  <a:pt x="939" y="16"/>
                </a:lnTo>
                <a:lnTo>
                  <a:pt x="951" y="16"/>
                </a:lnTo>
                <a:lnTo>
                  <a:pt x="958" y="15"/>
                </a:lnTo>
                <a:lnTo>
                  <a:pt x="965" y="13"/>
                </a:lnTo>
                <a:lnTo>
                  <a:pt x="972" y="13"/>
                </a:lnTo>
                <a:lnTo>
                  <a:pt x="978" y="12"/>
                </a:lnTo>
                <a:lnTo>
                  <a:pt x="992" y="11"/>
                </a:lnTo>
                <a:lnTo>
                  <a:pt x="1033" y="11"/>
                </a:lnTo>
                <a:lnTo>
                  <a:pt x="1087" y="11"/>
                </a:lnTo>
                <a:lnTo>
                  <a:pt x="1097" y="10"/>
                </a:lnTo>
                <a:lnTo>
                  <a:pt x="1105" y="9"/>
                </a:lnTo>
                <a:lnTo>
                  <a:pt x="1112" y="8"/>
                </a:lnTo>
                <a:lnTo>
                  <a:pt x="1121" y="7"/>
                </a:lnTo>
                <a:lnTo>
                  <a:pt x="1133" y="7"/>
                </a:lnTo>
                <a:lnTo>
                  <a:pt x="1158" y="6"/>
                </a:lnTo>
                <a:lnTo>
                  <a:pt x="1220" y="5"/>
                </a:lnTo>
                <a:lnTo>
                  <a:pt x="1224" y="6"/>
                </a:lnTo>
                <a:lnTo>
                  <a:pt x="1227" y="7"/>
                </a:lnTo>
                <a:lnTo>
                  <a:pt x="1231" y="8"/>
                </a:lnTo>
                <a:lnTo>
                  <a:pt x="1234" y="10"/>
                </a:lnTo>
                <a:lnTo>
                  <a:pt x="1236" y="11"/>
                </a:lnTo>
                <a:lnTo>
                  <a:pt x="1244" y="17"/>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31086" name="SMARTPenAnnotation43"/>
          <p:cNvSpPr>
            <a:spLocks/>
          </p:cNvSpPr>
          <p:nvPr/>
        </p:nvSpPr>
        <p:spPr bwMode="auto">
          <a:xfrm>
            <a:off x="1419225" y="3571875"/>
            <a:ext cx="1636713" cy="82550"/>
          </a:xfrm>
          <a:custGeom>
            <a:avLst/>
            <a:gdLst>
              <a:gd name="T0" fmla="*/ 0 w 1031"/>
              <a:gd name="T1" fmla="*/ 0 h 52"/>
              <a:gd name="T2" fmla="*/ 2147483647 w 1031"/>
              <a:gd name="T3" fmla="*/ 2147483647 h 52"/>
              <a:gd name="T4" fmla="*/ 2147483647 w 1031"/>
              <a:gd name="T5" fmla="*/ 2147483647 h 52"/>
              <a:gd name="T6" fmla="*/ 2147483647 w 1031"/>
              <a:gd name="T7" fmla="*/ 2147483647 h 52"/>
              <a:gd name="T8" fmla="*/ 2147483647 w 1031"/>
              <a:gd name="T9" fmla="*/ 2147483647 h 52"/>
              <a:gd name="T10" fmla="*/ 2147483647 w 1031"/>
              <a:gd name="T11" fmla="*/ 2147483647 h 52"/>
              <a:gd name="T12" fmla="*/ 2147483647 w 1031"/>
              <a:gd name="T13" fmla="*/ 2147483647 h 52"/>
              <a:gd name="T14" fmla="*/ 2147483647 w 1031"/>
              <a:gd name="T15" fmla="*/ 2147483647 h 52"/>
              <a:gd name="T16" fmla="*/ 2147483647 w 1031"/>
              <a:gd name="T17" fmla="*/ 2147483647 h 52"/>
              <a:gd name="T18" fmla="*/ 2147483647 w 1031"/>
              <a:gd name="T19" fmla="*/ 2147483647 h 52"/>
              <a:gd name="T20" fmla="*/ 2147483647 w 1031"/>
              <a:gd name="T21" fmla="*/ 2147483647 h 52"/>
              <a:gd name="T22" fmla="*/ 2147483647 w 1031"/>
              <a:gd name="T23" fmla="*/ 2147483647 h 52"/>
              <a:gd name="T24" fmla="*/ 2147483647 w 1031"/>
              <a:gd name="T25" fmla="*/ 2147483647 h 52"/>
              <a:gd name="T26" fmla="*/ 2147483647 w 1031"/>
              <a:gd name="T27" fmla="*/ 2147483647 h 52"/>
              <a:gd name="T28" fmla="*/ 2147483647 w 1031"/>
              <a:gd name="T29" fmla="*/ 2147483647 h 52"/>
              <a:gd name="T30" fmla="*/ 2147483647 w 1031"/>
              <a:gd name="T31" fmla="*/ 2147483647 h 52"/>
              <a:gd name="T32" fmla="*/ 2147483647 w 1031"/>
              <a:gd name="T33" fmla="*/ 2147483647 h 52"/>
              <a:gd name="T34" fmla="*/ 2147483647 w 1031"/>
              <a:gd name="T35" fmla="*/ 2147483647 h 52"/>
              <a:gd name="T36" fmla="*/ 2147483647 w 1031"/>
              <a:gd name="T37" fmla="*/ 2147483647 h 52"/>
              <a:gd name="T38" fmla="*/ 2147483647 w 1031"/>
              <a:gd name="T39" fmla="*/ 2147483647 h 52"/>
              <a:gd name="T40" fmla="*/ 2147483647 w 1031"/>
              <a:gd name="T41" fmla="*/ 2147483647 h 52"/>
              <a:gd name="T42" fmla="*/ 2147483647 w 1031"/>
              <a:gd name="T43" fmla="*/ 2147483647 h 52"/>
              <a:gd name="T44" fmla="*/ 2147483647 w 1031"/>
              <a:gd name="T45" fmla="*/ 2147483647 h 52"/>
              <a:gd name="T46" fmla="*/ 2147483647 w 1031"/>
              <a:gd name="T47" fmla="*/ 2147483647 h 52"/>
              <a:gd name="T48" fmla="*/ 2147483647 w 1031"/>
              <a:gd name="T49" fmla="*/ 2147483647 h 52"/>
              <a:gd name="T50" fmla="*/ 2147483647 w 1031"/>
              <a:gd name="T51" fmla="*/ 2147483647 h 52"/>
              <a:gd name="T52" fmla="*/ 2147483647 w 1031"/>
              <a:gd name="T53" fmla="*/ 2147483647 h 52"/>
              <a:gd name="T54" fmla="*/ 2147483647 w 1031"/>
              <a:gd name="T55" fmla="*/ 2147483647 h 52"/>
              <a:gd name="T56" fmla="*/ 2147483647 w 1031"/>
              <a:gd name="T57" fmla="*/ 2147483647 h 52"/>
              <a:gd name="T58" fmla="*/ 2147483647 w 1031"/>
              <a:gd name="T59" fmla="*/ 2147483647 h 52"/>
              <a:gd name="T60" fmla="*/ 2147483647 w 1031"/>
              <a:gd name="T61" fmla="*/ 2147483647 h 52"/>
              <a:gd name="T62" fmla="*/ 2147483647 w 1031"/>
              <a:gd name="T63" fmla="*/ 2147483647 h 52"/>
              <a:gd name="T64" fmla="*/ 2147483647 w 1031"/>
              <a:gd name="T65" fmla="*/ 2147483647 h 52"/>
              <a:gd name="T66" fmla="*/ 2147483647 w 1031"/>
              <a:gd name="T67" fmla="*/ 2147483647 h 52"/>
              <a:gd name="T68" fmla="*/ 2147483647 w 1031"/>
              <a:gd name="T69" fmla="*/ 2147483647 h 52"/>
              <a:gd name="T70" fmla="*/ 2147483647 w 1031"/>
              <a:gd name="T71" fmla="*/ 2147483647 h 52"/>
              <a:gd name="T72" fmla="*/ 2147483647 w 1031"/>
              <a:gd name="T73" fmla="*/ 2147483647 h 52"/>
              <a:gd name="T74" fmla="*/ 2147483647 w 1031"/>
              <a:gd name="T75" fmla="*/ 2147483647 h 52"/>
              <a:gd name="T76" fmla="*/ 2147483647 w 1031"/>
              <a:gd name="T77" fmla="*/ 2147483647 h 52"/>
              <a:gd name="T78" fmla="*/ 2147483647 w 1031"/>
              <a:gd name="T79" fmla="*/ 2147483647 h 52"/>
              <a:gd name="T80" fmla="*/ 2147483647 w 1031"/>
              <a:gd name="T81" fmla="*/ 2147483647 h 52"/>
              <a:gd name="T82" fmla="*/ 2147483647 w 1031"/>
              <a:gd name="T83" fmla="*/ 2147483647 h 52"/>
              <a:gd name="T84" fmla="*/ 2147483647 w 1031"/>
              <a:gd name="T85" fmla="*/ 2147483647 h 52"/>
              <a:gd name="T86" fmla="*/ 2147483647 w 1031"/>
              <a:gd name="T87" fmla="*/ 2147483647 h 52"/>
              <a:gd name="T88" fmla="*/ 2147483647 w 1031"/>
              <a:gd name="T89" fmla="*/ 2147483647 h 52"/>
              <a:gd name="T90" fmla="*/ 2147483647 w 1031"/>
              <a:gd name="T91" fmla="*/ 2147483647 h 52"/>
              <a:gd name="T92" fmla="*/ 2147483647 w 1031"/>
              <a:gd name="T93" fmla="*/ 2147483647 h 52"/>
              <a:gd name="T94" fmla="*/ 2147483647 w 1031"/>
              <a:gd name="T95" fmla="*/ 2147483647 h 52"/>
              <a:gd name="T96" fmla="*/ 2147483647 w 1031"/>
              <a:gd name="T97" fmla="*/ 2147483647 h 52"/>
              <a:gd name="T98" fmla="*/ 2147483647 w 1031"/>
              <a:gd name="T99" fmla="*/ 2147483647 h 52"/>
              <a:gd name="T100" fmla="*/ 2147483647 w 1031"/>
              <a:gd name="T101" fmla="*/ 2147483647 h 52"/>
              <a:gd name="T102" fmla="*/ 2147483647 w 1031"/>
              <a:gd name="T103" fmla="*/ 2147483647 h 52"/>
              <a:gd name="T104" fmla="*/ 2147483647 w 1031"/>
              <a:gd name="T105" fmla="*/ 2147483647 h 52"/>
              <a:gd name="T106" fmla="*/ 2147483647 w 1031"/>
              <a:gd name="T107" fmla="*/ 2147483647 h 52"/>
              <a:gd name="T108" fmla="*/ 2147483647 w 1031"/>
              <a:gd name="T109" fmla="*/ 2147483647 h 52"/>
              <a:gd name="T110" fmla="*/ 2147483647 w 1031"/>
              <a:gd name="T111" fmla="*/ 2147483647 h 52"/>
              <a:gd name="T112" fmla="*/ 2147483647 w 1031"/>
              <a:gd name="T113" fmla="*/ 2147483647 h 52"/>
              <a:gd name="T114" fmla="*/ 2147483647 w 1031"/>
              <a:gd name="T115" fmla="*/ 2147483647 h 52"/>
              <a:gd name="T116" fmla="*/ 2147483647 w 1031"/>
              <a:gd name="T117" fmla="*/ 2147483647 h 52"/>
              <a:gd name="T118" fmla="*/ 2147483647 w 1031"/>
              <a:gd name="T119" fmla="*/ 2147483647 h 52"/>
              <a:gd name="T120" fmla="*/ 2147483647 w 1031"/>
              <a:gd name="T121" fmla="*/ 2147483647 h 52"/>
              <a:gd name="T122" fmla="*/ 2147483647 w 1031"/>
              <a:gd name="T123" fmla="*/ 2147483647 h 52"/>
              <a:gd name="T124" fmla="*/ 2147483647 w 1031"/>
              <a:gd name="T125" fmla="*/ 2147483647 h 5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31" h="52">
                <a:moveTo>
                  <a:pt x="0" y="0"/>
                </a:moveTo>
                <a:lnTo>
                  <a:pt x="3" y="3"/>
                </a:lnTo>
                <a:lnTo>
                  <a:pt x="6" y="4"/>
                </a:lnTo>
                <a:lnTo>
                  <a:pt x="10" y="6"/>
                </a:lnTo>
                <a:lnTo>
                  <a:pt x="14" y="8"/>
                </a:lnTo>
                <a:lnTo>
                  <a:pt x="18" y="10"/>
                </a:lnTo>
                <a:lnTo>
                  <a:pt x="26" y="13"/>
                </a:lnTo>
                <a:lnTo>
                  <a:pt x="30" y="14"/>
                </a:lnTo>
                <a:lnTo>
                  <a:pt x="35" y="16"/>
                </a:lnTo>
                <a:lnTo>
                  <a:pt x="45" y="17"/>
                </a:lnTo>
                <a:lnTo>
                  <a:pt x="49" y="18"/>
                </a:lnTo>
                <a:lnTo>
                  <a:pt x="53" y="20"/>
                </a:lnTo>
                <a:lnTo>
                  <a:pt x="57" y="21"/>
                </a:lnTo>
                <a:lnTo>
                  <a:pt x="62" y="23"/>
                </a:lnTo>
                <a:lnTo>
                  <a:pt x="66" y="25"/>
                </a:lnTo>
                <a:lnTo>
                  <a:pt x="69" y="26"/>
                </a:lnTo>
                <a:lnTo>
                  <a:pt x="77" y="27"/>
                </a:lnTo>
                <a:lnTo>
                  <a:pt x="88" y="29"/>
                </a:lnTo>
                <a:lnTo>
                  <a:pt x="92" y="30"/>
                </a:lnTo>
                <a:lnTo>
                  <a:pt x="95" y="31"/>
                </a:lnTo>
                <a:lnTo>
                  <a:pt x="104" y="34"/>
                </a:lnTo>
                <a:lnTo>
                  <a:pt x="109" y="36"/>
                </a:lnTo>
                <a:lnTo>
                  <a:pt x="113" y="38"/>
                </a:lnTo>
                <a:lnTo>
                  <a:pt x="117" y="40"/>
                </a:lnTo>
                <a:lnTo>
                  <a:pt x="122" y="41"/>
                </a:lnTo>
                <a:lnTo>
                  <a:pt x="128" y="43"/>
                </a:lnTo>
                <a:lnTo>
                  <a:pt x="145" y="44"/>
                </a:lnTo>
                <a:lnTo>
                  <a:pt x="174" y="45"/>
                </a:lnTo>
                <a:lnTo>
                  <a:pt x="181" y="47"/>
                </a:lnTo>
                <a:lnTo>
                  <a:pt x="188" y="48"/>
                </a:lnTo>
                <a:lnTo>
                  <a:pt x="201" y="48"/>
                </a:lnTo>
                <a:lnTo>
                  <a:pt x="208" y="47"/>
                </a:lnTo>
                <a:lnTo>
                  <a:pt x="219" y="47"/>
                </a:lnTo>
                <a:lnTo>
                  <a:pt x="225" y="49"/>
                </a:lnTo>
                <a:lnTo>
                  <a:pt x="239" y="50"/>
                </a:lnTo>
                <a:lnTo>
                  <a:pt x="271" y="51"/>
                </a:lnTo>
                <a:lnTo>
                  <a:pt x="317" y="51"/>
                </a:lnTo>
                <a:lnTo>
                  <a:pt x="332" y="50"/>
                </a:lnTo>
                <a:lnTo>
                  <a:pt x="389" y="46"/>
                </a:lnTo>
                <a:lnTo>
                  <a:pt x="420" y="45"/>
                </a:lnTo>
                <a:lnTo>
                  <a:pt x="478" y="45"/>
                </a:lnTo>
                <a:lnTo>
                  <a:pt x="485" y="44"/>
                </a:lnTo>
                <a:lnTo>
                  <a:pt x="491" y="43"/>
                </a:lnTo>
                <a:lnTo>
                  <a:pt x="498" y="42"/>
                </a:lnTo>
                <a:lnTo>
                  <a:pt x="511" y="41"/>
                </a:lnTo>
                <a:lnTo>
                  <a:pt x="543" y="40"/>
                </a:lnTo>
                <a:lnTo>
                  <a:pt x="573" y="39"/>
                </a:lnTo>
                <a:lnTo>
                  <a:pt x="582" y="38"/>
                </a:lnTo>
                <a:lnTo>
                  <a:pt x="591" y="36"/>
                </a:lnTo>
                <a:lnTo>
                  <a:pt x="609" y="35"/>
                </a:lnTo>
                <a:lnTo>
                  <a:pt x="684" y="30"/>
                </a:lnTo>
                <a:lnTo>
                  <a:pt x="712" y="29"/>
                </a:lnTo>
                <a:lnTo>
                  <a:pt x="743" y="29"/>
                </a:lnTo>
                <a:lnTo>
                  <a:pt x="837" y="28"/>
                </a:lnTo>
                <a:lnTo>
                  <a:pt x="843" y="29"/>
                </a:lnTo>
                <a:lnTo>
                  <a:pt x="849" y="30"/>
                </a:lnTo>
                <a:lnTo>
                  <a:pt x="855" y="31"/>
                </a:lnTo>
                <a:lnTo>
                  <a:pt x="866" y="33"/>
                </a:lnTo>
                <a:lnTo>
                  <a:pt x="896" y="34"/>
                </a:lnTo>
                <a:lnTo>
                  <a:pt x="1013" y="34"/>
                </a:lnTo>
                <a:lnTo>
                  <a:pt x="1017" y="34"/>
                </a:lnTo>
                <a:lnTo>
                  <a:pt x="1021" y="35"/>
                </a:lnTo>
                <a:lnTo>
                  <a:pt x="1030" y="39"/>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31087" name="SMARTPenAnnotation44"/>
          <p:cNvSpPr>
            <a:spLocks/>
          </p:cNvSpPr>
          <p:nvPr/>
        </p:nvSpPr>
        <p:spPr bwMode="auto">
          <a:xfrm>
            <a:off x="374650" y="3875088"/>
            <a:ext cx="1644650" cy="52387"/>
          </a:xfrm>
          <a:custGeom>
            <a:avLst/>
            <a:gdLst>
              <a:gd name="T0" fmla="*/ 0 w 1036"/>
              <a:gd name="T1" fmla="*/ 2147483647 h 33"/>
              <a:gd name="T2" fmla="*/ 2147483647 w 1036"/>
              <a:gd name="T3" fmla="*/ 2147483647 h 33"/>
              <a:gd name="T4" fmla="*/ 2147483647 w 1036"/>
              <a:gd name="T5" fmla="*/ 2147483647 h 33"/>
              <a:gd name="T6" fmla="*/ 2147483647 w 1036"/>
              <a:gd name="T7" fmla="*/ 2147483647 h 33"/>
              <a:gd name="T8" fmla="*/ 2147483647 w 1036"/>
              <a:gd name="T9" fmla="*/ 2147483647 h 33"/>
              <a:gd name="T10" fmla="*/ 2147483647 w 1036"/>
              <a:gd name="T11" fmla="*/ 2147483647 h 33"/>
              <a:gd name="T12" fmla="*/ 2147483647 w 1036"/>
              <a:gd name="T13" fmla="*/ 2147483647 h 33"/>
              <a:gd name="T14" fmla="*/ 2147483647 w 1036"/>
              <a:gd name="T15" fmla="*/ 2147483647 h 33"/>
              <a:gd name="T16" fmla="*/ 2147483647 w 1036"/>
              <a:gd name="T17" fmla="*/ 2147483647 h 33"/>
              <a:gd name="T18" fmla="*/ 2147483647 w 1036"/>
              <a:gd name="T19" fmla="*/ 2147483647 h 33"/>
              <a:gd name="T20" fmla="*/ 2147483647 w 1036"/>
              <a:gd name="T21" fmla="*/ 2147483647 h 33"/>
              <a:gd name="T22" fmla="*/ 2147483647 w 1036"/>
              <a:gd name="T23" fmla="*/ 2147483647 h 33"/>
              <a:gd name="T24" fmla="*/ 2147483647 w 1036"/>
              <a:gd name="T25" fmla="*/ 2147483647 h 33"/>
              <a:gd name="T26" fmla="*/ 2147483647 w 1036"/>
              <a:gd name="T27" fmla="*/ 2147483647 h 33"/>
              <a:gd name="T28" fmla="*/ 2147483647 w 1036"/>
              <a:gd name="T29" fmla="*/ 2147483647 h 33"/>
              <a:gd name="T30" fmla="*/ 2147483647 w 1036"/>
              <a:gd name="T31" fmla="*/ 2147483647 h 33"/>
              <a:gd name="T32" fmla="*/ 2147483647 w 1036"/>
              <a:gd name="T33" fmla="*/ 2147483647 h 33"/>
              <a:gd name="T34" fmla="*/ 2147483647 w 1036"/>
              <a:gd name="T35" fmla="*/ 2147483647 h 33"/>
              <a:gd name="T36" fmla="*/ 2147483647 w 1036"/>
              <a:gd name="T37" fmla="*/ 2147483647 h 33"/>
              <a:gd name="T38" fmla="*/ 2147483647 w 1036"/>
              <a:gd name="T39" fmla="*/ 2147483647 h 33"/>
              <a:gd name="T40" fmla="*/ 2147483647 w 1036"/>
              <a:gd name="T41" fmla="*/ 2147483647 h 33"/>
              <a:gd name="T42" fmla="*/ 2147483647 w 1036"/>
              <a:gd name="T43" fmla="*/ 2147483647 h 33"/>
              <a:gd name="T44" fmla="*/ 2147483647 w 1036"/>
              <a:gd name="T45" fmla="*/ 2147483647 h 33"/>
              <a:gd name="T46" fmla="*/ 2147483647 w 1036"/>
              <a:gd name="T47" fmla="*/ 2147483647 h 33"/>
              <a:gd name="T48" fmla="*/ 2147483647 w 1036"/>
              <a:gd name="T49" fmla="*/ 2147483647 h 33"/>
              <a:gd name="T50" fmla="*/ 2147483647 w 1036"/>
              <a:gd name="T51" fmla="*/ 2147483647 h 33"/>
              <a:gd name="T52" fmla="*/ 2147483647 w 1036"/>
              <a:gd name="T53" fmla="*/ 2147483647 h 33"/>
              <a:gd name="T54" fmla="*/ 2147483647 w 1036"/>
              <a:gd name="T55" fmla="*/ 2147483647 h 33"/>
              <a:gd name="T56" fmla="*/ 2147483647 w 1036"/>
              <a:gd name="T57" fmla="*/ 2147483647 h 33"/>
              <a:gd name="T58" fmla="*/ 2147483647 w 1036"/>
              <a:gd name="T59" fmla="*/ 2147483647 h 33"/>
              <a:gd name="T60" fmla="*/ 2147483647 w 1036"/>
              <a:gd name="T61" fmla="*/ 2147483647 h 33"/>
              <a:gd name="T62" fmla="*/ 2147483647 w 1036"/>
              <a:gd name="T63" fmla="*/ 2147483647 h 33"/>
              <a:gd name="T64" fmla="*/ 2147483647 w 1036"/>
              <a:gd name="T65" fmla="*/ 2147483647 h 33"/>
              <a:gd name="T66" fmla="*/ 2147483647 w 1036"/>
              <a:gd name="T67" fmla="*/ 0 h 33"/>
              <a:gd name="T68" fmla="*/ 2147483647 w 1036"/>
              <a:gd name="T69" fmla="*/ 2147483647 h 33"/>
              <a:gd name="T70" fmla="*/ 2147483647 w 1036"/>
              <a:gd name="T71" fmla="*/ 2147483647 h 33"/>
              <a:gd name="T72" fmla="*/ 2147483647 w 1036"/>
              <a:gd name="T73" fmla="*/ 2147483647 h 33"/>
              <a:gd name="T74" fmla="*/ 2147483647 w 1036"/>
              <a:gd name="T75" fmla="*/ 2147483647 h 33"/>
              <a:gd name="T76" fmla="*/ 2147483647 w 1036"/>
              <a:gd name="T77" fmla="*/ 2147483647 h 33"/>
              <a:gd name="T78" fmla="*/ 2147483647 w 1036"/>
              <a:gd name="T79" fmla="*/ 2147483647 h 33"/>
              <a:gd name="T80" fmla="*/ 2147483647 w 1036"/>
              <a:gd name="T81" fmla="*/ 2147483647 h 33"/>
              <a:gd name="T82" fmla="*/ 2147483647 w 1036"/>
              <a:gd name="T83" fmla="*/ 2147483647 h 33"/>
              <a:gd name="T84" fmla="*/ 2147483647 w 1036"/>
              <a:gd name="T85" fmla="*/ 2147483647 h 33"/>
              <a:gd name="T86" fmla="*/ 2147483647 w 1036"/>
              <a:gd name="T87" fmla="*/ 2147483647 h 33"/>
              <a:gd name="T88" fmla="*/ 2147483647 w 1036"/>
              <a:gd name="T89" fmla="*/ 2147483647 h 33"/>
              <a:gd name="T90" fmla="*/ 2147483647 w 1036"/>
              <a:gd name="T91" fmla="*/ 2147483647 h 33"/>
              <a:gd name="T92" fmla="*/ 2147483647 w 1036"/>
              <a:gd name="T93" fmla="*/ 2147483647 h 33"/>
              <a:gd name="T94" fmla="*/ 2147483647 w 1036"/>
              <a:gd name="T95" fmla="*/ 2147483647 h 33"/>
              <a:gd name="T96" fmla="*/ 2147483647 w 1036"/>
              <a:gd name="T97" fmla="*/ 2147483647 h 33"/>
              <a:gd name="T98" fmla="*/ 2147483647 w 1036"/>
              <a:gd name="T99" fmla="*/ 2147483647 h 33"/>
              <a:gd name="T100" fmla="*/ 2147483647 w 1036"/>
              <a:gd name="T101" fmla="*/ 2147483647 h 33"/>
              <a:gd name="T102" fmla="*/ 2147483647 w 1036"/>
              <a:gd name="T103" fmla="*/ 2147483647 h 3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036" h="33">
                <a:moveTo>
                  <a:pt x="0" y="28"/>
                </a:moveTo>
                <a:lnTo>
                  <a:pt x="6" y="31"/>
                </a:lnTo>
                <a:lnTo>
                  <a:pt x="8" y="32"/>
                </a:lnTo>
                <a:lnTo>
                  <a:pt x="9" y="31"/>
                </a:lnTo>
                <a:lnTo>
                  <a:pt x="10" y="30"/>
                </a:lnTo>
                <a:lnTo>
                  <a:pt x="12" y="30"/>
                </a:lnTo>
                <a:lnTo>
                  <a:pt x="19" y="29"/>
                </a:lnTo>
                <a:lnTo>
                  <a:pt x="21" y="29"/>
                </a:lnTo>
                <a:lnTo>
                  <a:pt x="23" y="28"/>
                </a:lnTo>
                <a:lnTo>
                  <a:pt x="25" y="27"/>
                </a:lnTo>
                <a:lnTo>
                  <a:pt x="28" y="25"/>
                </a:lnTo>
                <a:lnTo>
                  <a:pt x="33" y="24"/>
                </a:lnTo>
                <a:lnTo>
                  <a:pt x="38" y="22"/>
                </a:lnTo>
                <a:lnTo>
                  <a:pt x="44" y="21"/>
                </a:lnTo>
                <a:lnTo>
                  <a:pt x="50" y="19"/>
                </a:lnTo>
                <a:lnTo>
                  <a:pt x="54" y="19"/>
                </a:lnTo>
                <a:lnTo>
                  <a:pt x="59" y="18"/>
                </a:lnTo>
                <a:lnTo>
                  <a:pt x="63" y="17"/>
                </a:lnTo>
                <a:lnTo>
                  <a:pt x="67" y="16"/>
                </a:lnTo>
                <a:lnTo>
                  <a:pt x="71" y="14"/>
                </a:lnTo>
                <a:lnTo>
                  <a:pt x="75" y="13"/>
                </a:lnTo>
                <a:lnTo>
                  <a:pt x="79" y="13"/>
                </a:lnTo>
                <a:lnTo>
                  <a:pt x="83" y="12"/>
                </a:lnTo>
                <a:lnTo>
                  <a:pt x="87" y="11"/>
                </a:lnTo>
                <a:lnTo>
                  <a:pt x="92" y="10"/>
                </a:lnTo>
                <a:lnTo>
                  <a:pt x="97" y="9"/>
                </a:lnTo>
                <a:lnTo>
                  <a:pt x="102" y="8"/>
                </a:lnTo>
                <a:lnTo>
                  <a:pt x="108" y="7"/>
                </a:lnTo>
                <a:lnTo>
                  <a:pt x="124" y="6"/>
                </a:lnTo>
                <a:lnTo>
                  <a:pt x="138" y="5"/>
                </a:lnTo>
                <a:lnTo>
                  <a:pt x="161" y="3"/>
                </a:lnTo>
                <a:lnTo>
                  <a:pt x="182" y="2"/>
                </a:lnTo>
                <a:lnTo>
                  <a:pt x="263" y="1"/>
                </a:lnTo>
                <a:lnTo>
                  <a:pt x="371" y="0"/>
                </a:lnTo>
                <a:lnTo>
                  <a:pt x="379" y="1"/>
                </a:lnTo>
                <a:lnTo>
                  <a:pt x="386" y="2"/>
                </a:lnTo>
                <a:lnTo>
                  <a:pt x="392" y="3"/>
                </a:lnTo>
                <a:lnTo>
                  <a:pt x="399" y="4"/>
                </a:lnTo>
                <a:lnTo>
                  <a:pt x="413" y="5"/>
                </a:lnTo>
                <a:lnTo>
                  <a:pt x="443" y="6"/>
                </a:lnTo>
                <a:lnTo>
                  <a:pt x="976" y="6"/>
                </a:lnTo>
                <a:lnTo>
                  <a:pt x="984" y="7"/>
                </a:lnTo>
                <a:lnTo>
                  <a:pt x="990" y="8"/>
                </a:lnTo>
                <a:lnTo>
                  <a:pt x="996" y="9"/>
                </a:lnTo>
                <a:lnTo>
                  <a:pt x="1002" y="10"/>
                </a:lnTo>
                <a:lnTo>
                  <a:pt x="1013" y="11"/>
                </a:lnTo>
                <a:lnTo>
                  <a:pt x="1017" y="12"/>
                </a:lnTo>
                <a:lnTo>
                  <a:pt x="1021" y="13"/>
                </a:lnTo>
                <a:lnTo>
                  <a:pt x="1024" y="14"/>
                </a:lnTo>
                <a:lnTo>
                  <a:pt x="1026" y="15"/>
                </a:lnTo>
                <a:lnTo>
                  <a:pt x="1029" y="16"/>
                </a:lnTo>
                <a:lnTo>
                  <a:pt x="1035" y="17"/>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31088" name="SMARTPenAnnotation45"/>
          <p:cNvSpPr>
            <a:spLocks/>
          </p:cNvSpPr>
          <p:nvPr/>
        </p:nvSpPr>
        <p:spPr bwMode="auto">
          <a:xfrm>
            <a:off x="1473200" y="4152900"/>
            <a:ext cx="528638" cy="36513"/>
          </a:xfrm>
          <a:custGeom>
            <a:avLst/>
            <a:gdLst>
              <a:gd name="T0" fmla="*/ 0 w 333"/>
              <a:gd name="T1" fmla="*/ 2147483647 h 23"/>
              <a:gd name="T2" fmla="*/ 2147483647 w 333"/>
              <a:gd name="T3" fmla="*/ 2147483647 h 23"/>
              <a:gd name="T4" fmla="*/ 2147483647 w 333"/>
              <a:gd name="T5" fmla="*/ 2147483647 h 23"/>
              <a:gd name="T6" fmla="*/ 2147483647 w 333"/>
              <a:gd name="T7" fmla="*/ 2147483647 h 23"/>
              <a:gd name="T8" fmla="*/ 2147483647 w 333"/>
              <a:gd name="T9" fmla="*/ 2147483647 h 23"/>
              <a:gd name="T10" fmla="*/ 2147483647 w 333"/>
              <a:gd name="T11" fmla="*/ 2147483647 h 23"/>
              <a:gd name="T12" fmla="*/ 2147483647 w 333"/>
              <a:gd name="T13" fmla="*/ 2147483647 h 23"/>
              <a:gd name="T14" fmla="*/ 2147483647 w 333"/>
              <a:gd name="T15" fmla="*/ 2147483647 h 23"/>
              <a:gd name="T16" fmla="*/ 2147483647 w 333"/>
              <a:gd name="T17" fmla="*/ 2147483647 h 23"/>
              <a:gd name="T18" fmla="*/ 2147483647 w 333"/>
              <a:gd name="T19" fmla="*/ 2147483647 h 23"/>
              <a:gd name="T20" fmla="*/ 2147483647 w 333"/>
              <a:gd name="T21" fmla="*/ 2147483647 h 23"/>
              <a:gd name="T22" fmla="*/ 2147483647 w 333"/>
              <a:gd name="T23" fmla="*/ 2147483647 h 23"/>
              <a:gd name="T24" fmla="*/ 2147483647 w 333"/>
              <a:gd name="T25" fmla="*/ 2147483647 h 23"/>
              <a:gd name="T26" fmla="*/ 2147483647 w 333"/>
              <a:gd name="T27" fmla="*/ 2147483647 h 23"/>
              <a:gd name="T28" fmla="*/ 2147483647 w 333"/>
              <a:gd name="T29" fmla="*/ 2147483647 h 23"/>
              <a:gd name="T30" fmla="*/ 2147483647 w 333"/>
              <a:gd name="T31" fmla="*/ 2147483647 h 23"/>
              <a:gd name="T32" fmla="*/ 2147483647 w 333"/>
              <a:gd name="T33" fmla="*/ 2147483647 h 23"/>
              <a:gd name="T34" fmla="*/ 2147483647 w 333"/>
              <a:gd name="T35" fmla="*/ 2147483647 h 23"/>
              <a:gd name="T36" fmla="*/ 2147483647 w 333"/>
              <a:gd name="T37" fmla="*/ 2147483647 h 23"/>
              <a:gd name="T38" fmla="*/ 2147483647 w 333"/>
              <a:gd name="T39" fmla="*/ 2147483647 h 23"/>
              <a:gd name="T40" fmla="*/ 2147483647 w 333"/>
              <a:gd name="T41" fmla="*/ 2147483647 h 23"/>
              <a:gd name="T42" fmla="*/ 2147483647 w 333"/>
              <a:gd name="T43" fmla="*/ 2147483647 h 23"/>
              <a:gd name="T44" fmla="*/ 2147483647 w 333"/>
              <a:gd name="T45" fmla="*/ 2147483647 h 23"/>
              <a:gd name="T46" fmla="*/ 2147483647 w 333"/>
              <a:gd name="T47" fmla="*/ 2147483647 h 23"/>
              <a:gd name="T48" fmla="*/ 2147483647 w 333"/>
              <a:gd name="T49" fmla="*/ 2147483647 h 23"/>
              <a:gd name="T50" fmla="*/ 2147483647 w 333"/>
              <a:gd name="T51" fmla="*/ 2147483647 h 23"/>
              <a:gd name="T52" fmla="*/ 2147483647 w 333"/>
              <a:gd name="T53" fmla="*/ 2147483647 h 23"/>
              <a:gd name="T54" fmla="*/ 2147483647 w 333"/>
              <a:gd name="T55" fmla="*/ 2147483647 h 23"/>
              <a:gd name="T56" fmla="*/ 2147483647 w 333"/>
              <a:gd name="T57" fmla="*/ 2147483647 h 23"/>
              <a:gd name="T58" fmla="*/ 2147483647 w 333"/>
              <a:gd name="T59" fmla="*/ 2147483647 h 23"/>
              <a:gd name="T60" fmla="*/ 2147483647 w 333"/>
              <a:gd name="T61" fmla="*/ 2147483647 h 23"/>
              <a:gd name="T62" fmla="*/ 2147483647 w 333"/>
              <a:gd name="T63" fmla="*/ 2147483647 h 23"/>
              <a:gd name="T64" fmla="*/ 2147483647 w 333"/>
              <a:gd name="T65" fmla="*/ 2147483647 h 23"/>
              <a:gd name="T66" fmla="*/ 2147483647 w 333"/>
              <a:gd name="T67" fmla="*/ 2147483647 h 23"/>
              <a:gd name="T68" fmla="*/ 2147483647 w 333"/>
              <a:gd name="T69" fmla="*/ 2147483647 h 23"/>
              <a:gd name="T70" fmla="*/ 2147483647 w 333"/>
              <a:gd name="T71" fmla="*/ 0 h 23"/>
              <a:gd name="T72" fmla="*/ 2147483647 w 333"/>
              <a:gd name="T73" fmla="*/ 0 h 23"/>
              <a:gd name="T74" fmla="*/ 2147483647 w 333"/>
              <a:gd name="T75" fmla="*/ 0 h 23"/>
              <a:gd name="T76" fmla="*/ 2147483647 w 333"/>
              <a:gd name="T77" fmla="*/ 2147483647 h 23"/>
              <a:gd name="T78" fmla="*/ 2147483647 w 333"/>
              <a:gd name="T79" fmla="*/ 2147483647 h 2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33" h="23">
                <a:moveTo>
                  <a:pt x="0" y="22"/>
                </a:moveTo>
                <a:lnTo>
                  <a:pt x="6" y="19"/>
                </a:lnTo>
                <a:lnTo>
                  <a:pt x="8" y="18"/>
                </a:lnTo>
                <a:lnTo>
                  <a:pt x="11" y="18"/>
                </a:lnTo>
                <a:lnTo>
                  <a:pt x="16" y="17"/>
                </a:lnTo>
                <a:lnTo>
                  <a:pt x="20" y="17"/>
                </a:lnTo>
                <a:lnTo>
                  <a:pt x="23" y="16"/>
                </a:lnTo>
                <a:lnTo>
                  <a:pt x="34" y="14"/>
                </a:lnTo>
                <a:lnTo>
                  <a:pt x="42" y="13"/>
                </a:lnTo>
                <a:lnTo>
                  <a:pt x="52" y="14"/>
                </a:lnTo>
                <a:lnTo>
                  <a:pt x="63" y="15"/>
                </a:lnTo>
                <a:lnTo>
                  <a:pt x="74" y="15"/>
                </a:lnTo>
                <a:lnTo>
                  <a:pt x="96" y="16"/>
                </a:lnTo>
                <a:lnTo>
                  <a:pt x="118" y="16"/>
                </a:lnTo>
                <a:lnTo>
                  <a:pt x="125" y="17"/>
                </a:lnTo>
                <a:lnTo>
                  <a:pt x="133" y="18"/>
                </a:lnTo>
                <a:lnTo>
                  <a:pt x="141" y="19"/>
                </a:lnTo>
                <a:lnTo>
                  <a:pt x="148" y="20"/>
                </a:lnTo>
                <a:lnTo>
                  <a:pt x="154" y="21"/>
                </a:lnTo>
                <a:lnTo>
                  <a:pt x="159" y="21"/>
                </a:lnTo>
                <a:lnTo>
                  <a:pt x="164" y="22"/>
                </a:lnTo>
                <a:lnTo>
                  <a:pt x="175" y="22"/>
                </a:lnTo>
                <a:lnTo>
                  <a:pt x="182" y="21"/>
                </a:lnTo>
                <a:lnTo>
                  <a:pt x="189" y="20"/>
                </a:lnTo>
                <a:lnTo>
                  <a:pt x="210" y="17"/>
                </a:lnTo>
                <a:lnTo>
                  <a:pt x="242" y="11"/>
                </a:lnTo>
                <a:lnTo>
                  <a:pt x="254" y="9"/>
                </a:lnTo>
                <a:lnTo>
                  <a:pt x="264" y="8"/>
                </a:lnTo>
                <a:lnTo>
                  <a:pt x="272" y="7"/>
                </a:lnTo>
                <a:lnTo>
                  <a:pt x="278" y="6"/>
                </a:lnTo>
                <a:lnTo>
                  <a:pt x="284" y="4"/>
                </a:lnTo>
                <a:lnTo>
                  <a:pt x="288" y="3"/>
                </a:lnTo>
                <a:lnTo>
                  <a:pt x="294" y="2"/>
                </a:lnTo>
                <a:lnTo>
                  <a:pt x="299" y="1"/>
                </a:lnTo>
                <a:lnTo>
                  <a:pt x="304" y="1"/>
                </a:lnTo>
                <a:lnTo>
                  <a:pt x="310" y="0"/>
                </a:lnTo>
                <a:lnTo>
                  <a:pt x="321" y="0"/>
                </a:lnTo>
                <a:lnTo>
                  <a:pt x="325" y="0"/>
                </a:lnTo>
                <a:lnTo>
                  <a:pt x="327" y="1"/>
                </a:lnTo>
                <a:lnTo>
                  <a:pt x="332" y="5"/>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31089" name="SMARTPenAnnotation46"/>
          <p:cNvSpPr>
            <a:spLocks/>
          </p:cNvSpPr>
          <p:nvPr/>
        </p:nvSpPr>
        <p:spPr bwMode="auto">
          <a:xfrm>
            <a:off x="2419350" y="4143375"/>
            <a:ext cx="814388" cy="63500"/>
          </a:xfrm>
          <a:custGeom>
            <a:avLst/>
            <a:gdLst>
              <a:gd name="T0" fmla="*/ 0 w 513"/>
              <a:gd name="T1" fmla="*/ 2147483647 h 40"/>
              <a:gd name="T2" fmla="*/ 2147483647 w 513"/>
              <a:gd name="T3" fmla="*/ 2147483647 h 40"/>
              <a:gd name="T4" fmla="*/ 2147483647 w 513"/>
              <a:gd name="T5" fmla="*/ 2147483647 h 40"/>
              <a:gd name="T6" fmla="*/ 2147483647 w 513"/>
              <a:gd name="T7" fmla="*/ 2147483647 h 40"/>
              <a:gd name="T8" fmla="*/ 2147483647 w 513"/>
              <a:gd name="T9" fmla="*/ 2147483647 h 40"/>
              <a:gd name="T10" fmla="*/ 2147483647 w 513"/>
              <a:gd name="T11" fmla="*/ 2147483647 h 40"/>
              <a:gd name="T12" fmla="*/ 2147483647 w 513"/>
              <a:gd name="T13" fmla="*/ 2147483647 h 40"/>
              <a:gd name="T14" fmla="*/ 2147483647 w 513"/>
              <a:gd name="T15" fmla="*/ 2147483647 h 40"/>
              <a:gd name="T16" fmla="*/ 2147483647 w 513"/>
              <a:gd name="T17" fmla="*/ 2147483647 h 40"/>
              <a:gd name="T18" fmla="*/ 2147483647 w 513"/>
              <a:gd name="T19" fmla="*/ 2147483647 h 40"/>
              <a:gd name="T20" fmla="*/ 2147483647 w 513"/>
              <a:gd name="T21" fmla="*/ 2147483647 h 40"/>
              <a:gd name="T22" fmla="*/ 2147483647 w 513"/>
              <a:gd name="T23" fmla="*/ 2147483647 h 40"/>
              <a:gd name="T24" fmla="*/ 2147483647 w 513"/>
              <a:gd name="T25" fmla="*/ 2147483647 h 40"/>
              <a:gd name="T26" fmla="*/ 2147483647 w 513"/>
              <a:gd name="T27" fmla="*/ 2147483647 h 40"/>
              <a:gd name="T28" fmla="*/ 2147483647 w 513"/>
              <a:gd name="T29" fmla="*/ 2147483647 h 40"/>
              <a:gd name="T30" fmla="*/ 2147483647 w 513"/>
              <a:gd name="T31" fmla="*/ 2147483647 h 40"/>
              <a:gd name="T32" fmla="*/ 2147483647 w 513"/>
              <a:gd name="T33" fmla="*/ 2147483647 h 40"/>
              <a:gd name="T34" fmla="*/ 2147483647 w 513"/>
              <a:gd name="T35" fmla="*/ 2147483647 h 40"/>
              <a:gd name="T36" fmla="*/ 2147483647 w 513"/>
              <a:gd name="T37" fmla="*/ 2147483647 h 40"/>
              <a:gd name="T38" fmla="*/ 2147483647 w 513"/>
              <a:gd name="T39" fmla="*/ 2147483647 h 40"/>
              <a:gd name="T40" fmla="*/ 2147483647 w 513"/>
              <a:gd name="T41" fmla="*/ 2147483647 h 40"/>
              <a:gd name="T42" fmla="*/ 2147483647 w 513"/>
              <a:gd name="T43" fmla="*/ 2147483647 h 40"/>
              <a:gd name="T44" fmla="*/ 2147483647 w 513"/>
              <a:gd name="T45" fmla="*/ 2147483647 h 40"/>
              <a:gd name="T46" fmla="*/ 2147483647 w 513"/>
              <a:gd name="T47" fmla="*/ 2147483647 h 40"/>
              <a:gd name="T48" fmla="*/ 2147483647 w 513"/>
              <a:gd name="T49" fmla="*/ 2147483647 h 40"/>
              <a:gd name="T50" fmla="*/ 2147483647 w 513"/>
              <a:gd name="T51" fmla="*/ 0 h 40"/>
              <a:gd name="T52" fmla="*/ 2147483647 w 513"/>
              <a:gd name="T53" fmla="*/ 0 h 40"/>
              <a:gd name="T54" fmla="*/ 2147483647 w 513"/>
              <a:gd name="T55" fmla="*/ 2147483647 h 40"/>
              <a:gd name="T56" fmla="*/ 2147483647 w 513"/>
              <a:gd name="T57" fmla="*/ 2147483647 h 40"/>
              <a:gd name="T58" fmla="*/ 2147483647 w 513"/>
              <a:gd name="T59" fmla="*/ 2147483647 h 40"/>
              <a:gd name="T60" fmla="*/ 2147483647 w 513"/>
              <a:gd name="T61" fmla="*/ 2147483647 h 40"/>
              <a:gd name="T62" fmla="*/ 2147483647 w 513"/>
              <a:gd name="T63" fmla="*/ 2147483647 h 40"/>
              <a:gd name="T64" fmla="*/ 2147483647 w 513"/>
              <a:gd name="T65" fmla="*/ 2147483647 h 40"/>
              <a:gd name="T66" fmla="*/ 2147483647 w 513"/>
              <a:gd name="T67" fmla="*/ 2147483647 h 40"/>
              <a:gd name="T68" fmla="*/ 2147483647 w 513"/>
              <a:gd name="T69" fmla="*/ 2147483647 h 40"/>
              <a:gd name="T70" fmla="*/ 2147483647 w 513"/>
              <a:gd name="T71" fmla="*/ 2147483647 h 40"/>
              <a:gd name="T72" fmla="*/ 2147483647 w 513"/>
              <a:gd name="T73" fmla="*/ 2147483647 h 40"/>
              <a:gd name="T74" fmla="*/ 2147483647 w 513"/>
              <a:gd name="T75" fmla="*/ 2147483647 h 40"/>
              <a:gd name="T76" fmla="*/ 2147483647 w 513"/>
              <a:gd name="T77" fmla="*/ 2147483647 h 40"/>
              <a:gd name="T78" fmla="*/ 2147483647 w 513"/>
              <a:gd name="T79" fmla="*/ 2147483647 h 40"/>
              <a:gd name="T80" fmla="*/ 2147483647 w 513"/>
              <a:gd name="T81" fmla="*/ 2147483647 h 40"/>
              <a:gd name="T82" fmla="*/ 2147483647 w 513"/>
              <a:gd name="T83" fmla="*/ 2147483647 h 40"/>
              <a:gd name="T84" fmla="*/ 2147483647 w 513"/>
              <a:gd name="T85" fmla="*/ 2147483647 h 40"/>
              <a:gd name="T86" fmla="*/ 2147483647 w 513"/>
              <a:gd name="T87" fmla="*/ 2147483647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13" h="40">
                <a:moveTo>
                  <a:pt x="0" y="17"/>
                </a:moveTo>
                <a:lnTo>
                  <a:pt x="3" y="17"/>
                </a:lnTo>
                <a:lnTo>
                  <a:pt x="5" y="18"/>
                </a:lnTo>
                <a:lnTo>
                  <a:pt x="6" y="19"/>
                </a:lnTo>
                <a:lnTo>
                  <a:pt x="8" y="20"/>
                </a:lnTo>
                <a:lnTo>
                  <a:pt x="10" y="21"/>
                </a:lnTo>
                <a:lnTo>
                  <a:pt x="14" y="22"/>
                </a:lnTo>
                <a:lnTo>
                  <a:pt x="18" y="21"/>
                </a:lnTo>
                <a:lnTo>
                  <a:pt x="24" y="20"/>
                </a:lnTo>
                <a:lnTo>
                  <a:pt x="31" y="19"/>
                </a:lnTo>
                <a:lnTo>
                  <a:pt x="37" y="18"/>
                </a:lnTo>
                <a:lnTo>
                  <a:pt x="52" y="17"/>
                </a:lnTo>
                <a:lnTo>
                  <a:pt x="63" y="17"/>
                </a:lnTo>
                <a:lnTo>
                  <a:pt x="74" y="16"/>
                </a:lnTo>
                <a:lnTo>
                  <a:pt x="120" y="9"/>
                </a:lnTo>
                <a:lnTo>
                  <a:pt x="131" y="8"/>
                </a:lnTo>
                <a:lnTo>
                  <a:pt x="140" y="7"/>
                </a:lnTo>
                <a:lnTo>
                  <a:pt x="153" y="7"/>
                </a:lnTo>
                <a:lnTo>
                  <a:pt x="223" y="6"/>
                </a:lnTo>
                <a:lnTo>
                  <a:pt x="300" y="6"/>
                </a:lnTo>
                <a:lnTo>
                  <a:pt x="308" y="5"/>
                </a:lnTo>
                <a:lnTo>
                  <a:pt x="315" y="4"/>
                </a:lnTo>
                <a:lnTo>
                  <a:pt x="323" y="3"/>
                </a:lnTo>
                <a:lnTo>
                  <a:pt x="330" y="2"/>
                </a:lnTo>
                <a:lnTo>
                  <a:pt x="345" y="1"/>
                </a:lnTo>
                <a:lnTo>
                  <a:pt x="360" y="0"/>
                </a:lnTo>
                <a:lnTo>
                  <a:pt x="368" y="0"/>
                </a:lnTo>
                <a:lnTo>
                  <a:pt x="380" y="1"/>
                </a:lnTo>
                <a:lnTo>
                  <a:pt x="411" y="3"/>
                </a:lnTo>
                <a:lnTo>
                  <a:pt x="426" y="5"/>
                </a:lnTo>
                <a:lnTo>
                  <a:pt x="438" y="6"/>
                </a:lnTo>
                <a:lnTo>
                  <a:pt x="450" y="8"/>
                </a:lnTo>
                <a:lnTo>
                  <a:pt x="460" y="10"/>
                </a:lnTo>
                <a:lnTo>
                  <a:pt x="469" y="11"/>
                </a:lnTo>
                <a:lnTo>
                  <a:pt x="478" y="13"/>
                </a:lnTo>
                <a:lnTo>
                  <a:pt x="484" y="15"/>
                </a:lnTo>
                <a:lnTo>
                  <a:pt x="489" y="17"/>
                </a:lnTo>
                <a:lnTo>
                  <a:pt x="493" y="19"/>
                </a:lnTo>
                <a:lnTo>
                  <a:pt x="496" y="20"/>
                </a:lnTo>
                <a:lnTo>
                  <a:pt x="499" y="21"/>
                </a:lnTo>
                <a:lnTo>
                  <a:pt x="502" y="21"/>
                </a:lnTo>
                <a:lnTo>
                  <a:pt x="504" y="24"/>
                </a:lnTo>
                <a:lnTo>
                  <a:pt x="506" y="27"/>
                </a:lnTo>
                <a:lnTo>
                  <a:pt x="512" y="39"/>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31090" name="SMARTPenAnnotation47"/>
          <p:cNvSpPr>
            <a:spLocks/>
          </p:cNvSpPr>
          <p:nvPr/>
        </p:nvSpPr>
        <p:spPr bwMode="auto">
          <a:xfrm>
            <a:off x="322263" y="4483100"/>
            <a:ext cx="2251075" cy="80963"/>
          </a:xfrm>
          <a:custGeom>
            <a:avLst/>
            <a:gdLst>
              <a:gd name="T0" fmla="*/ 0 w 1418"/>
              <a:gd name="T1" fmla="*/ 2147483647 h 51"/>
              <a:gd name="T2" fmla="*/ 2147483647 w 1418"/>
              <a:gd name="T3" fmla="*/ 2147483647 h 51"/>
              <a:gd name="T4" fmla="*/ 2147483647 w 1418"/>
              <a:gd name="T5" fmla="*/ 2147483647 h 51"/>
              <a:gd name="T6" fmla="*/ 2147483647 w 1418"/>
              <a:gd name="T7" fmla="*/ 2147483647 h 51"/>
              <a:gd name="T8" fmla="*/ 2147483647 w 1418"/>
              <a:gd name="T9" fmla="*/ 2147483647 h 51"/>
              <a:gd name="T10" fmla="*/ 2147483647 w 1418"/>
              <a:gd name="T11" fmla="*/ 2147483647 h 51"/>
              <a:gd name="T12" fmla="*/ 2147483647 w 1418"/>
              <a:gd name="T13" fmla="*/ 2147483647 h 51"/>
              <a:gd name="T14" fmla="*/ 2147483647 w 1418"/>
              <a:gd name="T15" fmla="*/ 2147483647 h 51"/>
              <a:gd name="T16" fmla="*/ 2147483647 w 1418"/>
              <a:gd name="T17" fmla="*/ 2147483647 h 51"/>
              <a:gd name="T18" fmla="*/ 2147483647 w 1418"/>
              <a:gd name="T19" fmla="*/ 2147483647 h 51"/>
              <a:gd name="T20" fmla="*/ 2147483647 w 1418"/>
              <a:gd name="T21" fmla="*/ 2147483647 h 51"/>
              <a:gd name="T22" fmla="*/ 2147483647 w 1418"/>
              <a:gd name="T23" fmla="*/ 2147483647 h 51"/>
              <a:gd name="T24" fmla="*/ 2147483647 w 1418"/>
              <a:gd name="T25" fmla="*/ 2147483647 h 51"/>
              <a:gd name="T26" fmla="*/ 2147483647 w 1418"/>
              <a:gd name="T27" fmla="*/ 2147483647 h 51"/>
              <a:gd name="T28" fmla="*/ 2147483647 w 1418"/>
              <a:gd name="T29" fmla="*/ 2147483647 h 51"/>
              <a:gd name="T30" fmla="*/ 2147483647 w 1418"/>
              <a:gd name="T31" fmla="*/ 2147483647 h 51"/>
              <a:gd name="T32" fmla="*/ 2147483647 w 1418"/>
              <a:gd name="T33" fmla="*/ 2147483647 h 51"/>
              <a:gd name="T34" fmla="*/ 2147483647 w 1418"/>
              <a:gd name="T35" fmla="*/ 2147483647 h 51"/>
              <a:gd name="T36" fmla="*/ 2147483647 w 1418"/>
              <a:gd name="T37" fmla="*/ 2147483647 h 51"/>
              <a:gd name="T38" fmla="*/ 2147483647 w 1418"/>
              <a:gd name="T39" fmla="*/ 2147483647 h 51"/>
              <a:gd name="T40" fmla="*/ 2147483647 w 1418"/>
              <a:gd name="T41" fmla="*/ 2147483647 h 51"/>
              <a:gd name="T42" fmla="*/ 2147483647 w 1418"/>
              <a:gd name="T43" fmla="*/ 2147483647 h 51"/>
              <a:gd name="T44" fmla="*/ 2147483647 w 1418"/>
              <a:gd name="T45" fmla="*/ 2147483647 h 51"/>
              <a:gd name="T46" fmla="*/ 2147483647 w 1418"/>
              <a:gd name="T47" fmla="*/ 2147483647 h 51"/>
              <a:gd name="T48" fmla="*/ 2147483647 w 1418"/>
              <a:gd name="T49" fmla="*/ 2147483647 h 51"/>
              <a:gd name="T50" fmla="*/ 2147483647 w 1418"/>
              <a:gd name="T51" fmla="*/ 2147483647 h 51"/>
              <a:gd name="T52" fmla="*/ 2147483647 w 1418"/>
              <a:gd name="T53" fmla="*/ 2147483647 h 51"/>
              <a:gd name="T54" fmla="*/ 2147483647 w 1418"/>
              <a:gd name="T55" fmla="*/ 2147483647 h 51"/>
              <a:gd name="T56" fmla="*/ 2147483647 w 1418"/>
              <a:gd name="T57" fmla="*/ 2147483647 h 51"/>
              <a:gd name="T58" fmla="*/ 2147483647 w 1418"/>
              <a:gd name="T59" fmla="*/ 2147483647 h 51"/>
              <a:gd name="T60" fmla="*/ 2147483647 w 1418"/>
              <a:gd name="T61" fmla="*/ 2147483647 h 51"/>
              <a:gd name="T62" fmla="*/ 2147483647 w 1418"/>
              <a:gd name="T63" fmla="*/ 2147483647 h 51"/>
              <a:gd name="T64" fmla="*/ 2147483647 w 1418"/>
              <a:gd name="T65" fmla="*/ 2147483647 h 51"/>
              <a:gd name="T66" fmla="*/ 2147483647 w 1418"/>
              <a:gd name="T67" fmla="*/ 2147483647 h 51"/>
              <a:gd name="T68" fmla="*/ 2147483647 w 1418"/>
              <a:gd name="T69" fmla="*/ 0 h 51"/>
              <a:gd name="T70" fmla="*/ 2147483647 w 1418"/>
              <a:gd name="T71" fmla="*/ 0 h 51"/>
              <a:gd name="T72" fmla="*/ 2147483647 w 1418"/>
              <a:gd name="T73" fmla="*/ 2147483647 h 51"/>
              <a:gd name="T74" fmla="*/ 2147483647 w 1418"/>
              <a:gd name="T75" fmla="*/ 2147483647 h 51"/>
              <a:gd name="T76" fmla="*/ 2147483647 w 1418"/>
              <a:gd name="T77" fmla="*/ 2147483647 h 51"/>
              <a:gd name="T78" fmla="*/ 2147483647 w 1418"/>
              <a:gd name="T79" fmla="*/ 2147483647 h 51"/>
              <a:gd name="T80" fmla="*/ 2147483647 w 1418"/>
              <a:gd name="T81" fmla="*/ 2147483647 h 51"/>
              <a:gd name="T82" fmla="*/ 2147483647 w 1418"/>
              <a:gd name="T83" fmla="*/ 2147483647 h 51"/>
              <a:gd name="T84" fmla="*/ 2147483647 w 1418"/>
              <a:gd name="T85" fmla="*/ 2147483647 h 51"/>
              <a:gd name="T86" fmla="*/ 2147483647 w 1418"/>
              <a:gd name="T87" fmla="*/ 2147483647 h 51"/>
              <a:gd name="T88" fmla="*/ 2147483647 w 1418"/>
              <a:gd name="T89" fmla="*/ 2147483647 h 51"/>
              <a:gd name="T90" fmla="*/ 2147483647 w 1418"/>
              <a:gd name="T91" fmla="*/ 2147483647 h 51"/>
              <a:gd name="T92" fmla="*/ 2147483647 w 1418"/>
              <a:gd name="T93" fmla="*/ 2147483647 h 51"/>
              <a:gd name="T94" fmla="*/ 2147483647 w 1418"/>
              <a:gd name="T95" fmla="*/ 2147483647 h 51"/>
              <a:gd name="T96" fmla="*/ 2147483647 w 1418"/>
              <a:gd name="T97" fmla="*/ 0 h 5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418" h="51">
                <a:moveTo>
                  <a:pt x="0" y="50"/>
                </a:moveTo>
                <a:lnTo>
                  <a:pt x="5" y="47"/>
                </a:lnTo>
                <a:lnTo>
                  <a:pt x="12" y="46"/>
                </a:lnTo>
                <a:lnTo>
                  <a:pt x="23" y="45"/>
                </a:lnTo>
                <a:lnTo>
                  <a:pt x="25" y="44"/>
                </a:lnTo>
                <a:lnTo>
                  <a:pt x="27" y="43"/>
                </a:lnTo>
                <a:lnTo>
                  <a:pt x="29" y="42"/>
                </a:lnTo>
                <a:lnTo>
                  <a:pt x="33" y="40"/>
                </a:lnTo>
                <a:lnTo>
                  <a:pt x="38" y="39"/>
                </a:lnTo>
                <a:lnTo>
                  <a:pt x="44" y="37"/>
                </a:lnTo>
                <a:lnTo>
                  <a:pt x="49" y="36"/>
                </a:lnTo>
                <a:lnTo>
                  <a:pt x="58" y="35"/>
                </a:lnTo>
                <a:lnTo>
                  <a:pt x="62" y="34"/>
                </a:lnTo>
                <a:lnTo>
                  <a:pt x="66" y="32"/>
                </a:lnTo>
                <a:lnTo>
                  <a:pt x="70" y="31"/>
                </a:lnTo>
                <a:lnTo>
                  <a:pt x="77" y="30"/>
                </a:lnTo>
                <a:lnTo>
                  <a:pt x="109" y="28"/>
                </a:lnTo>
                <a:lnTo>
                  <a:pt x="122" y="27"/>
                </a:lnTo>
                <a:lnTo>
                  <a:pt x="128" y="26"/>
                </a:lnTo>
                <a:lnTo>
                  <a:pt x="134" y="25"/>
                </a:lnTo>
                <a:lnTo>
                  <a:pt x="147" y="23"/>
                </a:lnTo>
                <a:lnTo>
                  <a:pt x="185" y="22"/>
                </a:lnTo>
                <a:lnTo>
                  <a:pt x="240" y="22"/>
                </a:lnTo>
                <a:lnTo>
                  <a:pt x="249" y="22"/>
                </a:lnTo>
                <a:lnTo>
                  <a:pt x="257" y="21"/>
                </a:lnTo>
                <a:lnTo>
                  <a:pt x="265" y="19"/>
                </a:lnTo>
                <a:lnTo>
                  <a:pt x="290" y="18"/>
                </a:lnTo>
                <a:lnTo>
                  <a:pt x="332" y="17"/>
                </a:lnTo>
                <a:lnTo>
                  <a:pt x="364" y="16"/>
                </a:lnTo>
                <a:lnTo>
                  <a:pt x="453" y="12"/>
                </a:lnTo>
                <a:lnTo>
                  <a:pt x="527" y="8"/>
                </a:lnTo>
                <a:lnTo>
                  <a:pt x="581" y="5"/>
                </a:lnTo>
                <a:lnTo>
                  <a:pt x="640" y="2"/>
                </a:lnTo>
                <a:lnTo>
                  <a:pt x="672" y="1"/>
                </a:lnTo>
                <a:lnTo>
                  <a:pt x="723" y="0"/>
                </a:lnTo>
                <a:lnTo>
                  <a:pt x="817" y="0"/>
                </a:lnTo>
                <a:lnTo>
                  <a:pt x="877" y="1"/>
                </a:lnTo>
                <a:lnTo>
                  <a:pt x="971" y="6"/>
                </a:lnTo>
                <a:lnTo>
                  <a:pt x="1002" y="8"/>
                </a:lnTo>
                <a:lnTo>
                  <a:pt x="1085" y="9"/>
                </a:lnTo>
                <a:lnTo>
                  <a:pt x="1134" y="10"/>
                </a:lnTo>
                <a:lnTo>
                  <a:pt x="1172" y="11"/>
                </a:lnTo>
                <a:lnTo>
                  <a:pt x="1201" y="12"/>
                </a:lnTo>
                <a:lnTo>
                  <a:pt x="1246" y="15"/>
                </a:lnTo>
                <a:lnTo>
                  <a:pt x="1289" y="15"/>
                </a:lnTo>
                <a:lnTo>
                  <a:pt x="1306" y="15"/>
                </a:lnTo>
                <a:lnTo>
                  <a:pt x="1338" y="13"/>
                </a:lnTo>
                <a:lnTo>
                  <a:pt x="1373" y="11"/>
                </a:lnTo>
                <a:lnTo>
                  <a:pt x="1417" y="0"/>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Tree>
    <p:extLst>
      <p:ext uri="{BB962C8B-B14F-4D97-AF65-F5344CB8AC3E}">
        <p14:creationId xmlns:p14="http://schemas.microsoft.com/office/powerpoint/2010/main" val="23610206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457200" y="274638"/>
            <a:ext cx="3505200" cy="1143000"/>
          </a:xfrm>
        </p:spPr>
        <p:txBody>
          <a:bodyPr/>
          <a:lstStyle/>
          <a:p>
            <a:pPr eaLnBrk="1" hangingPunct="1"/>
            <a:r>
              <a:rPr lang="en-US" altLang="en-US" smtClean="0">
                <a:solidFill>
                  <a:srgbClr val="FF5050"/>
                </a:solidFill>
              </a:rPr>
              <a:t>Act Three</a:t>
            </a:r>
          </a:p>
        </p:txBody>
      </p:sp>
      <p:sp>
        <p:nvSpPr>
          <p:cNvPr id="132099" name="Rectangle 3"/>
          <p:cNvSpPr>
            <a:spLocks noGrp="1" noChangeArrowheads="1"/>
          </p:cNvSpPr>
          <p:nvPr>
            <p:ph type="body" idx="1"/>
          </p:nvPr>
        </p:nvSpPr>
        <p:spPr>
          <a:xfrm>
            <a:off x="457200" y="1600200"/>
            <a:ext cx="3276600" cy="4525963"/>
          </a:xfrm>
        </p:spPr>
        <p:txBody>
          <a:bodyPr/>
          <a:lstStyle/>
          <a:p>
            <a:pPr algn="ctr" eaLnBrk="1" hangingPunct="1">
              <a:buFontTx/>
              <a:buNone/>
            </a:pPr>
            <a:r>
              <a:rPr lang="en-US" altLang="en-US" smtClean="0">
                <a:solidFill>
                  <a:srgbClr val="FF5050"/>
                </a:solidFill>
              </a:rPr>
              <a:t>Scene Four</a:t>
            </a:r>
          </a:p>
        </p:txBody>
      </p:sp>
      <p:pic>
        <p:nvPicPr>
          <p:cNvPr id="132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4788" y="0"/>
            <a:ext cx="51292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20648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body" idx="1"/>
          </p:nvPr>
        </p:nvSpPr>
        <p:spPr>
          <a:xfrm>
            <a:off x="152400" y="152400"/>
            <a:ext cx="4114800" cy="6553200"/>
          </a:xfrm>
        </p:spPr>
        <p:txBody>
          <a:bodyPr/>
          <a:lstStyle/>
          <a:p>
            <a:pPr eaLnBrk="1" hangingPunct="1"/>
            <a:r>
              <a:rPr lang="en-US" altLang="en-US" sz="2800" smtClean="0"/>
              <a:t>As Macbeth’s guests arrive at Forres for the banquet that night, he welcomes them and has them sit at the table as he mingles.  Before he can offer the toast, he sees the first murderer at the door and goes to talk to him.  The murderer has blood on  his face, but it’s Banquo’s blood.</a:t>
            </a:r>
          </a:p>
        </p:txBody>
      </p:sp>
      <p:sp>
        <p:nvSpPr>
          <p:cNvPr id="133123" name="AutoShape 3" descr="macbeth"/>
          <p:cNvSpPr>
            <a:spLocks noChangeAspect="1" noChangeArrowheads="1"/>
          </p:cNvSpPr>
          <p:nvPr/>
        </p:nvSpPr>
        <p:spPr bwMode="auto">
          <a:xfrm>
            <a:off x="2247900" y="85725"/>
            <a:ext cx="4648200" cy="668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a:solidFill>
                <a:srgbClr val="000000"/>
              </a:solidFill>
              <a:cs typeface="Arial" charset="0"/>
            </a:endParaRPr>
          </a:p>
        </p:txBody>
      </p:sp>
      <p:pic>
        <p:nvPicPr>
          <p:cNvPr id="133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8325" y="0"/>
            <a:ext cx="47656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25" name="SMARTPenAnnotation26"/>
          <p:cNvSpPr>
            <a:spLocks/>
          </p:cNvSpPr>
          <p:nvPr/>
        </p:nvSpPr>
        <p:spPr bwMode="auto">
          <a:xfrm>
            <a:off x="776288" y="598488"/>
            <a:ext cx="2905125" cy="98425"/>
          </a:xfrm>
          <a:custGeom>
            <a:avLst/>
            <a:gdLst>
              <a:gd name="T0" fmla="*/ 0 w 1830"/>
              <a:gd name="T1" fmla="*/ 0 h 62"/>
              <a:gd name="T2" fmla="*/ 2147483647 w 1830"/>
              <a:gd name="T3" fmla="*/ 0 h 62"/>
              <a:gd name="T4" fmla="*/ 2147483647 w 1830"/>
              <a:gd name="T5" fmla="*/ 2147483647 h 62"/>
              <a:gd name="T6" fmla="*/ 2147483647 w 1830"/>
              <a:gd name="T7" fmla="*/ 2147483647 h 62"/>
              <a:gd name="T8" fmla="*/ 2147483647 w 1830"/>
              <a:gd name="T9" fmla="*/ 2147483647 h 62"/>
              <a:gd name="T10" fmla="*/ 2147483647 w 1830"/>
              <a:gd name="T11" fmla="*/ 2147483647 h 62"/>
              <a:gd name="T12" fmla="*/ 2147483647 w 1830"/>
              <a:gd name="T13" fmla="*/ 2147483647 h 62"/>
              <a:gd name="T14" fmla="*/ 2147483647 w 1830"/>
              <a:gd name="T15" fmla="*/ 2147483647 h 62"/>
              <a:gd name="T16" fmla="*/ 2147483647 w 1830"/>
              <a:gd name="T17" fmla="*/ 2147483647 h 62"/>
              <a:gd name="T18" fmla="*/ 2147483647 w 1830"/>
              <a:gd name="T19" fmla="*/ 2147483647 h 62"/>
              <a:gd name="T20" fmla="*/ 2147483647 w 1830"/>
              <a:gd name="T21" fmla="*/ 2147483647 h 62"/>
              <a:gd name="T22" fmla="*/ 2147483647 w 1830"/>
              <a:gd name="T23" fmla="*/ 2147483647 h 62"/>
              <a:gd name="T24" fmla="*/ 2147483647 w 1830"/>
              <a:gd name="T25" fmla="*/ 2147483647 h 62"/>
              <a:gd name="T26" fmla="*/ 2147483647 w 1830"/>
              <a:gd name="T27" fmla="*/ 2147483647 h 62"/>
              <a:gd name="T28" fmla="*/ 2147483647 w 1830"/>
              <a:gd name="T29" fmla="*/ 2147483647 h 62"/>
              <a:gd name="T30" fmla="*/ 2147483647 w 1830"/>
              <a:gd name="T31" fmla="*/ 2147483647 h 62"/>
              <a:gd name="T32" fmla="*/ 2147483647 w 1830"/>
              <a:gd name="T33" fmla="*/ 2147483647 h 62"/>
              <a:gd name="T34" fmla="*/ 2147483647 w 1830"/>
              <a:gd name="T35" fmla="*/ 2147483647 h 62"/>
              <a:gd name="T36" fmla="*/ 2147483647 w 1830"/>
              <a:gd name="T37" fmla="*/ 2147483647 h 62"/>
              <a:gd name="T38" fmla="*/ 2147483647 w 1830"/>
              <a:gd name="T39" fmla="*/ 2147483647 h 62"/>
              <a:gd name="T40" fmla="*/ 2147483647 w 1830"/>
              <a:gd name="T41" fmla="*/ 2147483647 h 62"/>
              <a:gd name="T42" fmla="*/ 2147483647 w 1830"/>
              <a:gd name="T43" fmla="*/ 2147483647 h 62"/>
              <a:gd name="T44" fmla="*/ 2147483647 w 1830"/>
              <a:gd name="T45" fmla="*/ 2147483647 h 62"/>
              <a:gd name="T46" fmla="*/ 2147483647 w 1830"/>
              <a:gd name="T47" fmla="*/ 2147483647 h 62"/>
              <a:gd name="T48" fmla="*/ 2147483647 w 1830"/>
              <a:gd name="T49" fmla="*/ 2147483647 h 62"/>
              <a:gd name="T50" fmla="*/ 2147483647 w 1830"/>
              <a:gd name="T51" fmla="*/ 2147483647 h 62"/>
              <a:gd name="T52" fmla="*/ 2147483647 w 1830"/>
              <a:gd name="T53" fmla="*/ 2147483647 h 62"/>
              <a:gd name="T54" fmla="*/ 2147483647 w 1830"/>
              <a:gd name="T55" fmla="*/ 2147483647 h 62"/>
              <a:gd name="T56" fmla="*/ 2147483647 w 1830"/>
              <a:gd name="T57" fmla="*/ 2147483647 h 62"/>
              <a:gd name="T58" fmla="*/ 2147483647 w 1830"/>
              <a:gd name="T59" fmla="*/ 2147483647 h 62"/>
              <a:gd name="T60" fmla="*/ 2147483647 w 1830"/>
              <a:gd name="T61" fmla="*/ 2147483647 h 62"/>
              <a:gd name="T62" fmla="*/ 2147483647 w 1830"/>
              <a:gd name="T63" fmla="*/ 2147483647 h 62"/>
              <a:gd name="T64" fmla="*/ 2147483647 w 1830"/>
              <a:gd name="T65" fmla="*/ 2147483647 h 62"/>
              <a:gd name="T66" fmla="*/ 2147483647 w 1830"/>
              <a:gd name="T67" fmla="*/ 2147483647 h 62"/>
              <a:gd name="T68" fmla="*/ 2147483647 w 1830"/>
              <a:gd name="T69" fmla="*/ 2147483647 h 62"/>
              <a:gd name="T70" fmla="*/ 2147483647 w 1830"/>
              <a:gd name="T71" fmla="*/ 2147483647 h 62"/>
              <a:gd name="T72" fmla="*/ 2147483647 w 1830"/>
              <a:gd name="T73" fmla="*/ 2147483647 h 62"/>
              <a:gd name="T74" fmla="*/ 2147483647 w 1830"/>
              <a:gd name="T75" fmla="*/ 2147483647 h 62"/>
              <a:gd name="T76" fmla="*/ 2147483647 w 1830"/>
              <a:gd name="T77" fmla="*/ 2147483647 h 62"/>
              <a:gd name="T78" fmla="*/ 2147483647 w 1830"/>
              <a:gd name="T79" fmla="*/ 2147483647 h 62"/>
              <a:gd name="T80" fmla="*/ 2147483647 w 1830"/>
              <a:gd name="T81" fmla="*/ 2147483647 h 62"/>
              <a:gd name="T82" fmla="*/ 2147483647 w 1830"/>
              <a:gd name="T83" fmla="*/ 2147483647 h 62"/>
              <a:gd name="T84" fmla="*/ 2147483647 w 1830"/>
              <a:gd name="T85" fmla="*/ 2147483647 h 62"/>
              <a:gd name="T86" fmla="*/ 2147483647 w 1830"/>
              <a:gd name="T87" fmla="*/ 2147483647 h 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830" h="62">
                <a:moveTo>
                  <a:pt x="0" y="0"/>
                </a:moveTo>
                <a:lnTo>
                  <a:pt x="214" y="0"/>
                </a:lnTo>
                <a:lnTo>
                  <a:pt x="237" y="2"/>
                </a:lnTo>
                <a:lnTo>
                  <a:pt x="250" y="3"/>
                </a:lnTo>
                <a:lnTo>
                  <a:pt x="280" y="5"/>
                </a:lnTo>
                <a:lnTo>
                  <a:pt x="318" y="6"/>
                </a:lnTo>
                <a:lnTo>
                  <a:pt x="355" y="8"/>
                </a:lnTo>
                <a:lnTo>
                  <a:pt x="392" y="12"/>
                </a:lnTo>
                <a:lnTo>
                  <a:pt x="409" y="13"/>
                </a:lnTo>
                <a:lnTo>
                  <a:pt x="424" y="15"/>
                </a:lnTo>
                <a:lnTo>
                  <a:pt x="437" y="17"/>
                </a:lnTo>
                <a:lnTo>
                  <a:pt x="449" y="19"/>
                </a:lnTo>
                <a:lnTo>
                  <a:pt x="460" y="20"/>
                </a:lnTo>
                <a:lnTo>
                  <a:pt x="478" y="21"/>
                </a:lnTo>
                <a:lnTo>
                  <a:pt x="513" y="25"/>
                </a:lnTo>
                <a:lnTo>
                  <a:pt x="535" y="28"/>
                </a:lnTo>
                <a:lnTo>
                  <a:pt x="603" y="34"/>
                </a:lnTo>
                <a:lnTo>
                  <a:pt x="675" y="40"/>
                </a:lnTo>
                <a:lnTo>
                  <a:pt x="863" y="52"/>
                </a:lnTo>
                <a:lnTo>
                  <a:pt x="909" y="54"/>
                </a:lnTo>
                <a:lnTo>
                  <a:pt x="957" y="56"/>
                </a:lnTo>
                <a:lnTo>
                  <a:pt x="1010" y="57"/>
                </a:lnTo>
                <a:lnTo>
                  <a:pt x="1022" y="58"/>
                </a:lnTo>
                <a:lnTo>
                  <a:pt x="1034" y="59"/>
                </a:lnTo>
                <a:lnTo>
                  <a:pt x="1085" y="61"/>
                </a:lnTo>
                <a:lnTo>
                  <a:pt x="1098" y="60"/>
                </a:lnTo>
                <a:lnTo>
                  <a:pt x="1111" y="59"/>
                </a:lnTo>
                <a:lnTo>
                  <a:pt x="1147" y="57"/>
                </a:lnTo>
                <a:lnTo>
                  <a:pt x="1197" y="56"/>
                </a:lnTo>
                <a:lnTo>
                  <a:pt x="1262" y="56"/>
                </a:lnTo>
                <a:lnTo>
                  <a:pt x="1426" y="51"/>
                </a:lnTo>
                <a:lnTo>
                  <a:pt x="1470" y="50"/>
                </a:lnTo>
                <a:lnTo>
                  <a:pt x="1484" y="49"/>
                </a:lnTo>
                <a:lnTo>
                  <a:pt x="1621" y="37"/>
                </a:lnTo>
                <a:lnTo>
                  <a:pt x="1684" y="32"/>
                </a:lnTo>
                <a:lnTo>
                  <a:pt x="1704" y="31"/>
                </a:lnTo>
                <a:lnTo>
                  <a:pt x="1720" y="29"/>
                </a:lnTo>
                <a:lnTo>
                  <a:pt x="1733" y="27"/>
                </a:lnTo>
                <a:lnTo>
                  <a:pt x="1744" y="26"/>
                </a:lnTo>
                <a:lnTo>
                  <a:pt x="1767" y="24"/>
                </a:lnTo>
                <a:lnTo>
                  <a:pt x="1823" y="22"/>
                </a:lnTo>
                <a:lnTo>
                  <a:pt x="1825" y="24"/>
                </a:lnTo>
                <a:lnTo>
                  <a:pt x="1826" y="26"/>
                </a:lnTo>
                <a:lnTo>
                  <a:pt x="1829" y="34"/>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33126" name="SMARTPenAnnotation27"/>
          <p:cNvSpPr>
            <a:spLocks/>
          </p:cNvSpPr>
          <p:nvPr/>
        </p:nvSpPr>
        <p:spPr bwMode="auto">
          <a:xfrm>
            <a:off x="660400" y="1044575"/>
            <a:ext cx="977900" cy="82550"/>
          </a:xfrm>
          <a:custGeom>
            <a:avLst/>
            <a:gdLst>
              <a:gd name="T0" fmla="*/ 0 w 616"/>
              <a:gd name="T1" fmla="*/ 0 h 52"/>
              <a:gd name="T2" fmla="*/ 0 w 616"/>
              <a:gd name="T3" fmla="*/ 2147483647 h 52"/>
              <a:gd name="T4" fmla="*/ 2147483647 w 616"/>
              <a:gd name="T5" fmla="*/ 2147483647 h 52"/>
              <a:gd name="T6" fmla="*/ 2147483647 w 616"/>
              <a:gd name="T7" fmla="*/ 2147483647 h 52"/>
              <a:gd name="T8" fmla="*/ 2147483647 w 616"/>
              <a:gd name="T9" fmla="*/ 2147483647 h 52"/>
              <a:gd name="T10" fmla="*/ 2147483647 w 616"/>
              <a:gd name="T11" fmla="*/ 2147483647 h 52"/>
              <a:gd name="T12" fmla="*/ 2147483647 w 616"/>
              <a:gd name="T13" fmla="*/ 2147483647 h 52"/>
              <a:gd name="T14" fmla="*/ 2147483647 w 616"/>
              <a:gd name="T15" fmla="*/ 2147483647 h 52"/>
              <a:gd name="T16" fmla="*/ 2147483647 w 616"/>
              <a:gd name="T17" fmla="*/ 2147483647 h 52"/>
              <a:gd name="T18" fmla="*/ 2147483647 w 616"/>
              <a:gd name="T19" fmla="*/ 2147483647 h 52"/>
              <a:gd name="T20" fmla="*/ 2147483647 w 616"/>
              <a:gd name="T21" fmla="*/ 2147483647 h 52"/>
              <a:gd name="T22" fmla="*/ 2147483647 w 616"/>
              <a:gd name="T23" fmla="*/ 2147483647 h 52"/>
              <a:gd name="T24" fmla="*/ 2147483647 w 616"/>
              <a:gd name="T25" fmla="*/ 2147483647 h 52"/>
              <a:gd name="T26" fmla="*/ 2147483647 w 616"/>
              <a:gd name="T27" fmla="*/ 2147483647 h 52"/>
              <a:gd name="T28" fmla="*/ 2147483647 w 616"/>
              <a:gd name="T29" fmla="*/ 2147483647 h 52"/>
              <a:gd name="T30" fmla="*/ 2147483647 w 616"/>
              <a:gd name="T31" fmla="*/ 2147483647 h 52"/>
              <a:gd name="T32" fmla="*/ 2147483647 w 616"/>
              <a:gd name="T33" fmla="*/ 2147483647 h 52"/>
              <a:gd name="T34" fmla="*/ 2147483647 w 616"/>
              <a:gd name="T35" fmla="*/ 2147483647 h 52"/>
              <a:gd name="T36" fmla="*/ 2147483647 w 616"/>
              <a:gd name="T37" fmla="*/ 2147483647 h 52"/>
              <a:gd name="T38" fmla="*/ 2147483647 w 616"/>
              <a:gd name="T39" fmla="*/ 2147483647 h 52"/>
              <a:gd name="T40" fmla="*/ 2147483647 w 616"/>
              <a:gd name="T41" fmla="*/ 2147483647 h 52"/>
              <a:gd name="T42" fmla="*/ 2147483647 w 616"/>
              <a:gd name="T43" fmla="*/ 2147483647 h 52"/>
              <a:gd name="T44" fmla="*/ 2147483647 w 616"/>
              <a:gd name="T45" fmla="*/ 2147483647 h 52"/>
              <a:gd name="T46" fmla="*/ 2147483647 w 616"/>
              <a:gd name="T47" fmla="*/ 2147483647 h 52"/>
              <a:gd name="T48" fmla="*/ 2147483647 w 616"/>
              <a:gd name="T49" fmla="*/ 2147483647 h 52"/>
              <a:gd name="T50" fmla="*/ 2147483647 w 616"/>
              <a:gd name="T51" fmla="*/ 2147483647 h 52"/>
              <a:gd name="T52" fmla="*/ 2147483647 w 616"/>
              <a:gd name="T53" fmla="*/ 2147483647 h 52"/>
              <a:gd name="T54" fmla="*/ 2147483647 w 616"/>
              <a:gd name="T55" fmla="*/ 2147483647 h 52"/>
              <a:gd name="T56" fmla="*/ 2147483647 w 616"/>
              <a:gd name="T57" fmla="*/ 2147483647 h 52"/>
              <a:gd name="T58" fmla="*/ 2147483647 w 616"/>
              <a:gd name="T59" fmla="*/ 2147483647 h 52"/>
              <a:gd name="T60" fmla="*/ 2147483647 w 616"/>
              <a:gd name="T61" fmla="*/ 2147483647 h 52"/>
              <a:gd name="T62" fmla="*/ 2147483647 w 616"/>
              <a:gd name="T63" fmla="*/ 2147483647 h 5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16" h="52">
                <a:moveTo>
                  <a:pt x="0" y="0"/>
                </a:moveTo>
                <a:lnTo>
                  <a:pt x="0" y="3"/>
                </a:lnTo>
                <a:lnTo>
                  <a:pt x="1" y="4"/>
                </a:lnTo>
                <a:lnTo>
                  <a:pt x="2" y="5"/>
                </a:lnTo>
                <a:lnTo>
                  <a:pt x="3" y="5"/>
                </a:lnTo>
                <a:lnTo>
                  <a:pt x="5" y="6"/>
                </a:lnTo>
                <a:lnTo>
                  <a:pt x="6" y="7"/>
                </a:lnTo>
                <a:lnTo>
                  <a:pt x="10" y="11"/>
                </a:lnTo>
                <a:lnTo>
                  <a:pt x="13" y="11"/>
                </a:lnTo>
                <a:lnTo>
                  <a:pt x="26" y="12"/>
                </a:lnTo>
                <a:lnTo>
                  <a:pt x="29" y="13"/>
                </a:lnTo>
                <a:lnTo>
                  <a:pt x="33" y="14"/>
                </a:lnTo>
                <a:lnTo>
                  <a:pt x="40" y="16"/>
                </a:lnTo>
                <a:lnTo>
                  <a:pt x="56" y="17"/>
                </a:lnTo>
                <a:lnTo>
                  <a:pt x="139" y="23"/>
                </a:lnTo>
                <a:lnTo>
                  <a:pt x="161" y="25"/>
                </a:lnTo>
                <a:lnTo>
                  <a:pt x="178" y="26"/>
                </a:lnTo>
                <a:lnTo>
                  <a:pt x="306" y="31"/>
                </a:lnTo>
                <a:lnTo>
                  <a:pt x="378" y="33"/>
                </a:lnTo>
                <a:lnTo>
                  <a:pt x="448" y="34"/>
                </a:lnTo>
                <a:lnTo>
                  <a:pt x="572" y="34"/>
                </a:lnTo>
                <a:lnTo>
                  <a:pt x="581" y="34"/>
                </a:lnTo>
                <a:lnTo>
                  <a:pt x="589" y="36"/>
                </a:lnTo>
                <a:lnTo>
                  <a:pt x="595" y="37"/>
                </a:lnTo>
                <a:lnTo>
                  <a:pt x="604" y="38"/>
                </a:lnTo>
                <a:lnTo>
                  <a:pt x="607" y="39"/>
                </a:lnTo>
                <a:lnTo>
                  <a:pt x="610" y="40"/>
                </a:lnTo>
                <a:lnTo>
                  <a:pt x="612" y="41"/>
                </a:lnTo>
                <a:lnTo>
                  <a:pt x="614" y="42"/>
                </a:lnTo>
                <a:lnTo>
                  <a:pt x="615" y="44"/>
                </a:lnTo>
                <a:lnTo>
                  <a:pt x="615" y="46"/>
                </a:lnTo>
                <a:lnTo>
                  <a:pt x="613" y="51"/>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33127" name="SMARTPenAnnotation28"/>
          <p:cNvSpPr>
            <a:spLocks/>
          </p:cNvSpPr>
          <p:nvPr/>
        </p:nvSpPr>
        <p:spPr bwMode="auto">
          <a:xfrm>
            <a:off x="3473450" y="1500188"/>
            <a:ext cx="661988" cy="109537"/>
          </a:xfrm>
          <a:custGeom>
            <a:avLst/>
            <a:gdLst>
              <a:gd name="T0" fmla="*/ 0 w 417"/>
              <a:gd name="T1" fmla="*/ 0 h 69"/>
              <a:gd name="T2" fmla="*/ 2147483647 w 417"/>
              <a:gd name="T3" fmla="*/ 0 h 69"/>
              <a:gd name="T4" fmla="*/ 2147483647 w 417"/>
              <a:gd name="T5" fmla="*/ 2147483647 h 69"/>
              <a:gd name="T6" fmla="*/ 2147483647 w 417"/>
              <a:gd name="T7" fmla="*/ 2147483647 h 69"/>
              <a:gd name="T8" fmla="*/ 2147483647 w 417"/>
              <a:gd name="T9" fmla="*/ 2147483647 h 69"/>
              <a:gd name="T10" fmla="*/ 2147483647 w 417"/>
              <a:gd name="T11" fmla="*/ 2147483647 h 69"/>
              <a:gd name="T12" fmla="*/ 2147483647 w 417"/>
              <a:gd name="T13" fmla="*/ 2147483647 h 69"/>
              <a:gd name="T14" fmla="*/ 2147483647 w 417"/>
              <a:gd name="T15" fmla="*/ 2147483647 h 69"/>
              <a:gd name="T16" fmla="*/ 2147483647 w 417"/>
              <a:gd name="T17" fmla="*/ 2147483647 h 69"/>
              <a:gd name="T18" fmla="*/ 2147483647 w 417"/>
              <a:gd name="T19" fmla="*/ 2147483647 h 69"/>
              <a:gd name="T20" fmla="*/ 2147483647 w 417"/>
              <a:gd name="T21" fmla="*/ 2147483647 h 69"/>
              <a:gd name="T22" fmla="*/ 2147483647 w 417"/>
              <a:gd name="T23" fmla="*/ 2147483647 h 69"/>
              <a:gd name="T24" fmla="*/ 2147483647 w 417"/>
              <a:gd name="T25" fmla="*/ 2147483647 h 69"/>
              <a:gd name="T26" fmla="*/ 2147483647 w 417"/>
              <a:gd name="T27" fmla="*/ 2147483647 h 69"/>
              <a:gd name="T28" fmla="*/ 2147483647 w 417"/>
              <a:gd name="T29" fmla="*/ 2147483647 h 69"/>
              <a:gd name="T30" fmla="*/ 2147483647 w 417"/>
              <a:gd name="T31" fmla="*/ 2147483647 h 69"/>
              <a:gd name="T32" fmla="*/ 2147483647 w 417"/>
              <a:gd name="T33" fmla="*/ 2147483647 h 69"/>
              <a:gd name="T34" fmla="*/ 2147483647 w 417"/>
              <a:gd name="T35" fmla="*/ 2147483647 h 69"/>
              <a:gd name="T36" fmla="*/ 2147483647 w 417"/>
              <a:gd name="T37" fmla="*/ 2147483647 h 69"/>
              <a:gd name="T38" fmla="*/ 2147483647 w 417"/>
              <a:gd name="T39" fmla="*/ 2147483647 h 69"/>
              <a:gd name="T40" fmla="*/ 2147483647 w 417"/>
              <a:gd name="T41" fmla="*/ 2147483647 h 69"/>
              <a:gd name="T42" fmla="*/ 2147483647 w 417"/>
              <a:gd name="T43" fmla="*/ 2147483647 h 69"/>
              <a:gd name="T44" fmla="*/ 2147483647 w 417"/>
              <a:gd name="T45" fmla="*/ 2147483647 h 69"/>
              <a:gd name="T46" fmla="*/ 2147483647 w 417"/>
              <a:gd name="T47" fmla="*/ 2147483647 h 69"/>
              <a:gd name="T48" fmla="*/ 2147483647 w 417"/>
              <a:gd name="T49" fmla="*/ 2147483647 h 6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17" h="69">
                <a:moveTo>
                  <a:pt x="0" y="0"/>
                </a:moveTo>
                <a:lnTo>
                  <a:pt x="6" y="0"/>
                </a:lnTo>
                <a:lnTo>
                  <a:pt x="8" y="1"/>
                </a:lnTo>
                <a:lnTo>
                  <a:pt x="11" y="2"/>
                </a:lnTo>
                <a:lnTo>
                  <a:pt x="13" y="3"/>
                </a:lnTo>
                <a:lnTo>
                  <a:pt x="18" y="4"/>
                </a:lnTo>
                <a:lnTo>
                  <a:pt x="27" y="6"/>
                </a:lnTo>
                <a:lnTo>
                  <a:pt x="41" y="8"/>
                </a:lnTo>
                <a:lnTo>
                  <a:pt x="48" y="9"/>
                </a:lnTo>
                <a:lnTo>
                  <a:pt x="61" y="10"/>
                </a:lnTo>
                <a:lnTo>
                  <a:pt x="67" y="11"/>
                </a:lnTo>
                <a:lnTo>
                  <a:pt x="82" y="11"/>
                </a:lnTo>
                <a:lnTo>
                  <a:pt x="111" y="13"/>
                </a:lnTo>
                <a:lnTo>
                  <a:pt x="149" y="16"/>
                </a:lnTo>
                <a:lnTo>
                  <a:pt x="206" y="21"/>
                </a:lnTo>
                <a:lnTo>
                  <a:pt x="241" y="24"/>
                </a:lnTo>
                <a:lnTo>
                  <a:pt x="256" y="26"/>
                </a:lnTo>
                <a:lnTo>
                  <a:pt x="269" y="28"/>
                </a:lnTo>
                <a:lnTo>
                  <a:pt x="280" y="30"/>
                </a:lnTo>
                <a:lnTo>
                  <a:pt x="293" y="33"/>
                </a:lnTo>
                <a:lnTo>
                  <a:pt x="305" y="35"/>
                </a:lnTo>
                <a:lnTo>
                  <a:pt x="392" y="57"/>
                </a:lnTo>
                <a:lnTo>
                  <a:pt x="399" y="59"/>
                </a:lnTo>
                <a:lnTo>
                  <a:pt x="404" y="61"/>
                </a:lnTo>
                <a:lnTo>
                  <a:pt x="416" y="68"/>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33128" name="SMARTPenAnnotation29"/>
          <p:cNvSpPr>
            <a:spLocks/>
          </p:cNvSpPr>
          <p:nvPr/>
        </p:nvSpPr>
        <p:spPr bwMode="auto">
          <a:xfrm>
            <a:off x="704850" y="1912938"/>
            <a:ext cx="2319338" cy="61912"/>
          </a:xfrm>
          <a:custGeom>
            <a:avLst/>
            <a:gdLst>
              <a:gd name="T0" fmla="*/ 0 w 1461"/>
              <a:gd name="T1" fmla="*/ 2147483647 h 39"/>
              <a:gd name="T2" fmla="*/ 2147483647 w 1461"/>
              <a:gd name="T3" fmla="*/ 2147483647 h 39"/>
              <a:gd name="T4" fmla="*/ 2147483647 w 1461"/>
              <a:gd name="T5" fmla="*/ 2147483647 h 39"/>
              <a:gd name="T6" fmla="*/ 2147483647 w 1461"/>
              <a:gd name="T7" fmla="*/ 2147483647 h 39"/>
              <a:gd name="T8" fmla="*/ 2147483647 w 1461"/>
              <a:gd name="T9" fmla="*/ 2147483647 h 39"/>
              <a:gd name="T10" fmla="*/ 2147483647 w 1461"/>
              <a:gd name="T11" fmla="*/ 2147483647 h 39"/>
              <a:gd name="T12" fmla="*/ 2147483647 w 1461"/>
              <a:gd name="T13" fmla="*/ 2147483647 h 39"/>
              <a:gd name="T14" fmla="*/ 2147483647 w 1461"/>
              <a:gd name="T15" fmla="*/ 2147483647 h 39"/>
              <a:gd name="T16" fmla="*/ 2147483647 w 1461"/>
              <a:gd name="T17" fmla="*/ 2147483647 h 39"/>
              <a:gd name="T18" fmla="*/ 2147483647 w 1461"/>
              <a:gd name="T19" fmla="*/ 2147483647 h 39"/>
              <a:gd name="T20" fmla="*/ 2147483647 w 1461"/>
              <a:gd name="T21" fmla="*/ 2147483647 h 39"/>
              <a:gd name="T22" fmla="*/ 2147483647 w 1461"/>
              <a:gd name="T23" fmla="*/ 2147483647 h 39"/>
              <a:gd name="T24" fmla="*/ 2147483647 w 1461"/>
              <a:gd name="T25" fmla="*/ 2147483647 h 39"/>
              <a:gd name="T26" fmla="*/ 2147483647 w 1461"/>
              <a:gd name="T27" fmla="*/ 2147483647 h 39"/>
              <a:gd name="T28" fmla="*/ 2147483647 w 1461"/>
              <a:gd name="T29" fmla="*/ 2147483647 h 39"/>
              <a:gd name="T30" fmla="*/ 2147483647 w 1461"/>
              <a:gd name="T31" fmla="*/ 2147483647 h 39"/>
              <a:gd name="T32" fmla="*/ 2147483647 w 1461"/>
              <a:gd name="T33" fmla="*/ 2147483647 h 39"/>
              <a:gd name="T34" fmla="*/ 2147483647 w 1461"/>
              <a:gd name="T35" fmla="*/ 2147483647 h 39"/>
              <a:gd name="T36" fmla="*/ 2147483647 w 1461"/>
              <a:gd name="T37" fmla="*/ 2147483647 h 39"/>
              <a:gd name="T38" fmla="*/ 2147483647 w 1461"/>
              <a:gd name="T39" fmla="*/ 2147483647 h 39"/>
              <a:gd name="T40" fmla="*/ 2147483647 w 1461"/>
              <a:gd name="T41" fmla="*/ 2147483647 h 39"/>
              <a:gd name="T42" fmla="*/ 2147483647 w 1461"/>
              <a:gd name="T43" fmla="*/ 2147483647 h 39"/>
              <a:gd name="T44" fmla="*/ 2147483647 w 1461"/>
              <a:gd name="T45" fmla="*/ 2147483647 h 39"/>
              <a:gd name="T46" fmla="*/ 2147483647 w 1461"/>
              <a:gd name="T47" fmla="*/ 2147483647 h 39"/>
              <a:gd name="T48" fmla="*/ 2147483647 w 1461"/>
              <a:gd name="T49" fmla="*/ 2147483647 h 39"/>
              <a:gd name="T50" fmla="*/ 2147483647 w 1461"/>
              <a:gd name="T51" fmla="*/ 2147483647 h 39"/>
              <a:gd name="T52" fmla="*/ 2147483647 w 1461"/>
              <a:gd name="T53" fmla="*/ 2147483647 h 39"/>
              <a:gd name="T54" fmla="*/ 2147483647 w 1461"/>
              <a:gd name="T55" fmla="*/ 2147483647 h 39"/>
              <a:gd name="T56" fmla="*/ 2147483647 w 1461"/>
              <a:gd name="T57" fmla="*/ 2147483647 h 39"/>
              <a:gd name="T58" fmla="*/ 2147483647 w 1461"/>
              <a:gd name="T59" fmla="*/ 2147483647 h 39"/>
              <a:gd name="T60" fmla="*/ 2147483647 w 1461"/>
              <a:gd name="T61" fmla="*/ 2147483647 h 39"/>
              <a:gd name="T62" fmla="*/ 2147483647 w 1461"/>
              <a:gd name="T63" fmla="*/ 0 h 39"/>
              <a:gd name="T64" fmla="*/ 2147483647 w 1461"/>
              <a:gd name="T65" fmla="*/ 2147483647 h 39"/>
              <a:gd name="T66" fmla="*/ 2147483647 w 1461"/>
              <a:gd name="T67" fmla="*/ 2147483647 h 39"/>
              <a:gd name="T68" fmla="*/ 2147483647 w 1461"/>
              <a:gd name="T69" fmla="*/ 2147483647 h 39"/>
              <a:gd name="T70" fmla="*/ 2147483647 w 1461"/>
              <a:gd name="T71" fmla="*/ 2147483647 h 39"/>
              <a:gd name="T72" fmla="*/ 2147483647 w 1461"/>
              <a:gd name="T73" fmla="*/ 2147483647 h 39"/>
              <a:gd name="T74" fmla="*/ 2147483647 w 1461"/>
              <a:gd name="T75" fmla="*/ 2147483647 h 39"/>
              <a:gd name="T76" fmla="*/ 2147483647 w 1461"/>
              <a:gd name="T77" fmla="*/ 2147483647 h 39"/>
              <a:gd name="T78" fmla="*/ 2147483647 w 1461"/>
              <a:gd name="T79" fmla="*/ 2147483647 h 39"/>
              <a:gd name="T80" fmla="*/ 2147483647 w 1461"/>
              <a:gd name="T81" fmla="*/ 2147483647 h 39"/>
              <a:gd name="T82" fmla="*/ 2147483647 w 1461"/>
              <a:gd name="T83" fmla="*/ 2147483647 h 39"/>
              <a:gd name="T84" fmla="*/ 2147483647 w 1461"/>
              <a:gd name="T85" fmla="*/ 2147483647 h 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61" h="39">
                <a:moveTo>
                  <a:pt x="0" y="27"/>
                </a:moveTo>
                <a:lnTo>
                  <a:pt x="9" y="30"/>
                </a:lnTo>
                <a:lnTo>
                  <a:pt x="14" y="31"/>
                </a:lnTo>
                <a:lnTo>
                  <a:pt x="24" y="32"/>
                </a:lnTo>
                <a:lnTo>
                  <a:pt x="155" y="36"/>
                </a:lnTo>
                <a:lnTo>
                  <a:pt x="189" y="37"/>
                </a:lnTo>
                <a:lnTo>
                  <a:pt x="358" y="38"/>
                </a:lnTo>
                <a:lnTo>
                  <a:pt x="402" y="36"/>
                </a:lnTo>
                <a:lnTo>
                  <a:pt x="451" y="34"/>
                </a:lnTo>
                <a:lnTo>
                  <a:pt x="486" y="33"/>
                </a:lnTo>
                <a:lnTo>
                  <a:pt x="525" y="31"/>
                </a:lnTo>
                <a:lnTo>
                  <a:pt x="566" y="29"/>
                </a:lnTo>
                <a:lnTo>
                  <a:pt x="596" y="28"/>
                </a:lnTo>
                <a:lnTo>
                  <a:pt x="650" y="27"/>
                </a:lnTo>
                <a:lnTo>
                  <a:pt x="691" y="26"/>
                </a:lnTo>
                <a:lnTo>
                  <a:pt x="733" y="24"/>
                </a:lnTo>
                <a:lnTo>
                  <a:pt x="825" y="22"/>
                </a:lnTo>
                <a:lnTo>
                  <a:pt x="1048" y="21"/>
                </a:lnTo>
                <a:lnTo>
                  <a:pt x="1110" y="18"/>
                </a:lnTo>
                <a:lnTo>
                  <a:pt x="1178" y="14"/>
                </a:lnTo>
                <a:lnTo>
                  <a:pt x="1221" y="12"/>
                </a:lnTo>
                <a:lnTo>
                  <a:pt x="1238" y="10"/>
                </a:lnTo>
                <a:lnTo>
                  <a:pt x="1253" y="9"/>
                </a:lnTo>
                <a:lnTo>
                  <a:pt x="1267" y="7"/>
                </a:lnTo>
                <a:lnTo>
                  <a:pt x="1279" y="6"/>
                </a:lnTo>
                <a:lnTo>
                  <a:pt x="1301" y="5"/>
                </a:lnTo>
                <a:lnTo>
                  <a:pt x="1346" y="5"/>
                </a:lnTo>
                <a:lnTo>
                  <a:pt x="1359" y="4"/>
                </a:lnTo>
                <a:lnTo>
                  <a:pt x="1369" y="3"/>
                </a:lnTo>
                <a:lnTo>
                  <a:pt x="1378" y="1"/>
                </a:lnTo>
                <a:lnTo>
                  <a:pt x="1386" y="1"/>
                </a:lnTo>
                <a:lnTo>
                  <a:pt x="1411" y="0"/>
                </a:lnTo>
                <a:lnTo>
                  <a:pt x="1421" y="1"/>
                </a:lnTo>
                <a:lnTo>
                  <a:pt x="1431" y="2"/>
                </a:lnTo>
                <a:lnTo>
                  <a:pt x="1439" y="3"/>
                </a:lnTo>
                <a:lnTo>
                  <a:pt x="1446" y="5"/>
                </a:lnTo>
                <a:lnTo>
                  <a:pt x="1452" y="7"/>
                </a:lnTo>
                <a:lnTo>
                  <a:pt x="1455" y="8"/>
                </a:lnTo>
                <a:lnTo>
                  <a:pt x="1458" y="10"/>
                </a:lnTo>
                <a:lnTo>
                  <a:pt x="1460" y="12"/>
                </a:lnTo>
                <a:lnTo>
                  <a:pt x="1460" y="14"/>
                </a:lnTo>
                <a:lnTo>
                  <a:pt x="1460" y="16"/>
                </a:lnTo>
                <a:lnTo>
                  <a:pt x="1457" y="21"/>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33129" name="SMARTPenAnnotation30"/>
          <p:cNvSpPr>
            <a:spLocks/>
          </p:cNvSpPr>
          <p:nvPr/>
        </p:nvSpPr>
        <p:spPr bwMode="auto">
          <a:xfrm>
            <a:off x="2652713" y="3562350"/>
            <a:ext cx="1249362" cy="65088"/>
          </a:xfrm>
          <a:custGeom>
            <a:avLst/>
            <a:gdLst>
              <a:gd name="T0" fmla="*/ 0 w 787"/>
              <a:gd name="T1" fmla="*/ 2147483647 h 41"/>
              <a:gd name="T2" fmla="*/ 2147483647 w 787"/>
              <a:gd name="T3" fmla="*/ 2147483647 h 41"/>
              <a:gd name="T4" fmla="*/ 2147483647 w 787"/>
              <a:gd name="T5" fmla="*/ 2147483647 h 41"/>
              <a:gd name="T6" fmla="*/ 2147483647 w 787"/>
              <a:gd name="T7" fmla="*/ 2147483647 h 41"/>
              <a:gd name="T8" fmla="*/ 2147483647 w 787"/>
              <a:gd name="T9" fmla="*/ 2147483647 h 41"/>
              <a:gd name="T10" fmla="*/ 2147483647 w 787"/>
              <a:gd name="T11" fmla="*/ 2147483647 h 41"/>
              <a:gd name="T12" fmla="*/ 2147483647 w 787"/>
              <a:gd name="T13" fmla="*/ 2147483647 h 41"/>
              <a:gd name="T14" fmla="*/ 2147483647 w 787"/>
              <a:gd name="T15" fmla="*/ 2147483647 h 41"/>
              <a:gd name="T16" fmla="*/ 2147483647 w 787"/>
              <a:gd name="T17" fmla="*/ 0 h 41"/>
              <a:gd name="T18" fmla="*/ 2147483647 w 787"/>
              <a:gd name="T19" fmla="*/ 2147483647 h 41"/>
              <a:gd name="T20" fmla="*/ 2147483647 w 787"/>
              <a:gd name="T21" fmla="*/ 2147483647 h 41"/>
              <a:gd name="T22" fmla="*/ 2147483647 w 787"/>
              <a:gd name="T23" fmla="*/ 2147483647 h 41"/>
              <a:gd name="T24" fmla="*/ 2147483647 w 787"/>
              <a:gd name="T25" fmla="*/ 2147483647 h 41"/>
              <a:gd name="T26" fmla="*/ 2147483647 w 787"/>
              <a:gd name="T27" fmla="*/ 2147483647 h 41"/>
              <a:gd name="T28" fmla="*/ 2147483647 w 787"/>
              <a:gd name="T29" fmla="*/ 2147483647 h 41"/>
              <a:gd name="T30" fmla="*/ 2147483647 w 787"/>
              <a:gd name="T31" fmla="*/ 2147483647 h 41"/>
              <a:gd name="T32" fmla="*/ 2147483647 w 787"/>
              <a:gd name="T33" fmla="*/ 2147483647 h 41"/>
              <a:gd name="T34" fmla="*/ 2147483647 w 787"/>
              <a:gd name="T35" fmla="*/ 2147483647 h 41"/>
              <a:gd name="T36" fmla="*/ 2147483647 w 787"/>
              <a:gd name="T37" fmla="*/ 2147483647 h 41"/>
              <a:gd name="T38" fmla="*/ 2147483647 w 787"/>
              <a:gd name="T39" fmla="*/ 2147483647 h 41"/>
              <a:gd name="T40" fmla="*/ 2147483647 w 787"/>
              <a:gd name="T41" fmla="*/ 2147483647 h 41"/>
              <a:gd name="T42" fmla="*/ 2147483647 w 787"/>
              <a:gd name="T43" fmla="*/ 2147483647 h 41"/>
              <a:gd name="T44" fmla="*/ 2147483647 w 787"/>
              <a:gd name="T45" fmla="*/ 2147483647 h 41"/>
              <a:gd name="T46" fmla="*/ 2147483647 w 787"/>
              <a:gd name="T47" fmla="*/ 2147483647 h 41"/>
              <a:gd name="T48" fmla="*/ 2147483647 w 787"/>
              <a:gd name="T49" fmla="*/ 2147483647 h 41"/>
              <a:gd name="T50" fmla="*/ 2147483647 w 787"/>
              <a:gd name="T51" fmla="*/ 2147483647 h 41"/>
              <a:gd name="T52" fmla="*/ 2147483647 w 787"/>
              <a:gd name="T53" fmla="*/ 2147483647 h 41"/>
              <a:gd name="T54" fmla="*/ 2147483647 w 787"/>
              <a:gd name="T55" fmla="*/ 2147483647 h 41"/>
              <a:gd name="T56" fmla="*/ 2147483647 w 787"/>
              <a:gd name="T57" fmla="*/ 2147483647 h 41"/>
              <a:gd name="T58" fmla="*/ 2147483647 w 787"/>
              <a:gd name="T59" fmla="*/ 2147483647 h 41"/>
              <a:gd name="T60" fmla="*/ 2147483647 w 787"/>
              <a:gd name="T61" fmla="*/ 2147483647 h 41"/>
              <a:gd name="T62" fmla="*/ 2147483647 w 787"/>
              <a:gd name="T63" fmla="*/ 2147483647 h 41"/>
              <a:gd name="T64" fmla="*/ 2147483647 w 787"/>
              <a:gd name="T65" fmla="*/ 2147483647 h 41"/>
              <a:gd name="T66" fmla="*/ 2147483647 w 787"/>
              <a:gd name="T67" fmla="*/ 2147483647 h 41"/>
              <a:gd name="T68" fmla="*/ 2147483647 w 787"/>
              <a:gd name="T69" fmla="*/ 2147483647 h 41"/>
              <a:gd name="T70" fmla="*/ 2147483647 w 787"/>
              <a:gd name="T71" fmla="*/ 2147483647 h 41"/>
              <a:gd name="T72" fmla="*/ 2147483647 w 787"/>
              <a:gd name="T73" fmla="*/ 2147483647 h 41"/>
              <a:gd name="T74" fmla="*/ 2147483647 w 787"/>
              <a:gd name="T75" fmla="*/ 2147483647 h 41"/>
              <a:gd name="T76" fmla="*/ 2147483647 w 787"/>
              <a:gd name="T77" fmla="*/ 2147483647 h 41"/>
              <a:gd name="T78" fmla="*/ 2147483647 w 787"/>
              <a:gd name="T79" fmla="*/ 2147483647 h 41"/>
              <a:gd name="T80" fmla="*/ 2147483647 w 787"/>
              <a:gd name="T81" fmla="*/ 2147483647 h 41"/>
              <a:gd name="T82" fmla="*/ 2147483647 w 787"/>
              <a:gd name="T83" fmla="*/ 2147483647 h 41"/>
              <a:gd name="T84" fmla="*/ 2147483647 w 787"/>
              <a:gd name="T85" fmla="*/ 2147483647 h 41"/>
              <a:gd name="T86" fmla="*/ 2147483647 w 787"/>
              <a:gd name="T87" fmla="*/ 2147483647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87" h="41">
                <a:moveTo>
                  <a:pt x="0" y="6"/>
                </a:moveTo>
                <a:lnTo>
                  <a:pt x="6" y="6"/>
                </a:lnTo>
                <a:lnTo>
                  <a:pt x="9" y="5"/>
                </a:lnTo>
                <a:lnTo>
                  <a:pt x="12" y="4"/>
                </a:lnTo>
                <a:lnTo>
                  <a:pt x="15" y="3"/>
                </a:lnTo>
                <a:lnTo>
                  <a:pt x="19" y="2"/>
                </a:lnTo>
                <a:lnTo>
                  <a:pt x="26" y="1"/>
                </a:lnTo>
                <a:lnTo>
                  <a:pt x="48" y="1"/>
                </a:lnTo>
                <a:lnTo>
                  <a:pt x="146" y="0"/>
                </a:lnTo>
                <a:lnTo>
                  <a:pt x="156" y="1"/>
                </a:lnTo>
                <a:lnTo>
                  <a:pt x="165" y="2"/>
                </a:lnTo>
                <a:lnTo>
                  <a:pt x="176" y="3"/>
                </a:lnTo>
                <a:lnTo>
                  <a:pt x="185" y="4"/>
                </a:lnTo>
                <a:lnTo>
                  <a:pt x="202" y="5"/>
                </a:lnTo>
                <a:lnTo>
                  <a:pt x="304" y="10"/>
                </a:lnTo>
                <a:lnTo>
                  <a:pt x="317" y="11"/>
                </a:lnTo>
                <a:lnTo>
                  <a:pt x="328" y="12"/>
                </a:lnTo>
                <a:lnTo>
                  <a:pt x="338" y="13"/>
                </a:lnTo>
                <a:lnTo>
                  <a:pt x="347" y="14"/>
                </a:lnTo>
                <a:lnTo>
                  <a:pt x="356" y="15"/>
                </a:lnTo>
                <a:lnTo>
                  <a:pt x="372" y="16"/>
                </a:lnTo>
                <a:lnTo>
                  <a:pt x="395" y="17"/>
                </a:lnTo>
                <a:lnTo>
                  <a:pt x="425" y="19"/>
                </a:lnTo>
                <a:lnTo>
                  <a:pt x="445" y="20"/>
                </a:lnTo>
                <a:lnTo>
                  <a:pt x="479" y="23"/>
                </a:lnTo>
                <a:lnTo>
                  <a:pt x="496" y="25"/>
                </a:lnTo>
                <a:lnTo>
                  <a:pt x="509" y="26"/>
                </a:lnTo>
                <a:lnTo>
                  <a:pt x="521" y="27"/>
                </a:lnTo>
                <a:lnTo>
                  <a:pt x="544" y="28"/>
                </a:lnTo>
                <a:lnTo>
                  <a:pt x="644" y="28"/>
                </a:lnTo>
                <a:lnTo>
                  <a:pt x="664" y="28"/>
                </a:lnTo>
                <a:lnTo>
                  <a:pt x="680" y="27"/>
                </a:lnTo>
                <a:lnTo>
                  <a:pt x="707" y="25"/>
                </a:lnTo>
                <a:lnTo>
                  <a:pt x="725" y="24"/>
                </a:lnTo>
                <a:lnTo>
                  <a:pt x="750" y="24"/>
                </a:lnTo>
                <a:lnTo>
                  <a:pt x="757" y="25"/>
                </a:lnTo>
                <a:lnTo>
                  <a:pt x="777" y="28"/>
                </a:lnTo>
                <a:lnTo>
                  <a:pt x="783" y="28"/>
                </a:lnTo>
                <a:lnTo>
                  <a:pt x="784" y="30"/>
                </a:lnTo>
                <a:lnTo>
                  <a:pt x="785" y="32"/>
                </a:lnTo>
                <a:lnTo>
                  <a:pt x="786" y="34"/>
                </a:lnTo>
                <a:lnTo>
                  <a:pt x="786" y="36"/>
                </a:lnTo>
                <a:lnTo>
                  <a:pt x="785" y="37"/>
                </a:lnTo>
                <a:lnTo>
                  <a:pt x="782" y="40"/>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33130" name="SMARTPenAnnotation31"/>
          <p:cNvSpPr>
            <a:spLocks/>
          </p:cNvSpPr>
          <p:nvPr/>
        </p:nvSpPr>
        <p:spPr bwMode="auto">
          <a:xfrm>
            <a:off x="2143125" y="3562350"/>
            <a:ext cx="698500" cy="28575"/>
          </a:xfrm>
          <a:custGeom>
            <a:avLst/>
            <a:gdLst>
              <a:gd name="T0" fmla="*/ 0 w 440"/>
              <a:gd name="T1" fmla="*/ 0 h 18"/>
              <a:gd name="T2" fmla="*/ 2147483647 w 440"/>
              <a:gd name="T3" fmla="*/ 0 h 18"/>
              <a:gd name="T4" fmla="*/ 2147483647 w 440"/>
              <a:gd name="T5" fmla="*/ 2147483647 h 18"/>
              <a:gd name="T6" fmla="*/ 2147483647 w 440"/>
              <a:gd name="T7" fmla="*/ 2147483647 h 18"/>
              <a:gd name="T8" fmla="*/ 2147483647 w 440"/>
              <a:gd name="T9" fmla="*/ 2147483647 h 18"/>
              <a:gd name="T10" fmla="*/ 2147483647 w 440"/>
              <a:gd name="T11" fmla="*/ 2147483647 h 18"/>
              <a:gd name="T12" fmla="*/ 2147483647 w 440"/>
              <a:gd name="T13" fmla="*/ 2147483647 h 18"/>
              <a:gd name="T14" fmla="*/ 2147483647 w 440"/>
              <a:gd name="T15" fmla="*/ 2147483647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0" h="18">
                <a:moveTo>
                  <a:pt x="0" y="0"/>
                </a:moveTo>
                <a:lnTo>
                  <a:pt x="433" y="0"/>
                </a:lnTo>
                <a:lnTo>
                  <a:pt x="435" y="1"/>
                </a:lnTo>
                <a:lnTo>
                  <a:pt x="436" y="2"/>
                </a:lnTo>
                <a:lnTo>
                  <a:pt x="437" y="3"/>
                </a:lnTo>
                <a:lnTo>
                  <a:pt x="438" y="5"/>
                </a:lnTo>
                <a:lnTo>
                  <a:pt x="438" y="8"/>
                </a:lnTo>
                <a:lnTo>
                  <a:pt x="439" y="17"/>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33131" name="SMARTPenAnnotation32"/>
          <p:cNvSpPr>
            <a:spLocks/>
          </p:cNvSpPr>
          <p:nvPr/>
        </p:nvSpPr>
        <p:spPr bwMode="auto">
          <a:xfrm>
            <a:off x="776288" y="3990975"/>
            <a:ext cx="1803400" cy="77788"/>
          </a:xfrm>
          <a:custGeom>
            <a:avLst/>
            <a:gdLst>
              <a:gd name="T0" fmla="*/ 0 w 1136"/>
              <a:gd name="T1" fmla="*/ 2147483647 h 49"/>
              <a:gd name="T2" fmla="*/ 2147483647 w 1136"/>
              <a:gd name="T3" fmla="*/ 2147483647 h 49"/>
              <a:gd name="T4" fmla="*/ 2147483647 w 1136"/>
              <a:gd name="T5" fmla="*/ 2147483647 h 49"/>
              <a:gd name="T6" fmla="*/ 2147483647 w 1136"/>
              <a:gd name="T7" fmla="*/ 2147483647 h 49"/>
              <a:gd name="T8" fmla="*/ 2147483647 w 1136"/>
              <a:gd name="T9" fmla="*/ 2147483647 h 49"/>
              <a:gd name="T10" fmla="*/ 2147483647 w 1136"/>
              <a:gd name="T11" fmla="*/ 2147483647 h 49"/>
              <a:gd name="T12" fmla="*/ 2147483647 w 1136"/>
              <a:gd name="T13" fmla="*/ 2147483647 h 49"/>
              <a:gd name="T14" fmla="*/ 2147483647 w 1136"/>
              <a:gd name="T15" fmla="*/ 2147483647 h 49"/>
              <a:gd name="T16" fmla="*/ 2147483647 w 1136"/>
              <a:gd name="T17" fmla="*/ 2147483647 h 49"/>
              <a:gd name="T18" fmla="*/ 2147483647 w 1136"/>
              <a:gd name="T19" fmla="*/ 2147483647 h 49"/>
              <a:gd name="T20" fmla="*/ 2147483647 w 1136"/>
              <a:gd name="T21" fmla="*/ 2147483647 h 49"/>
              <a:gd name="T22" fmla="*/ 2147483647 w 1136"/>
              <a:gd name="T23" fmla="*/ 2147483647 h 49"/>
              <a:gd name="T24" fmla="*/ 2147483647 w 1136"/>
              <a:gd name="T25" fmla="*/ 2147483647 h 49"/>
              <a:gd name="T26" fmla="*/ 2147483647 w 1136"/>
              <a:gd name="T27" fmla="*/ 2147483647 h 49"/>
              <a:gd name="T28" fmla="*/ 2147483647 w 1136"/>
              <a:gd name="T29" fmla="*/ 2147483647 h 49"/>
              <a:gd name="T30" fmla="*/ 2147483647 w 1136"/>
              <a:gd name="T31" fmla="*/ 2147483647 h 49"/>
              <a:gd name="T32" fmla="*/ 2147483647 w 1136"/>
              <a:gd name="T33" fmla="*/ 2147483647 h 49"/>
              <a:gd name="T34" fmla="*/ 2147483647 w 1136"/>
              <a:gd name="T35" fmla="*/ 2147483647 h 49"/>
              <a:gd name="T36" fmla="*/ 2147483647 w 1136"/>
              <a:gd name="T37" fmla="*/ 2147483647 h 49"/>
              <a:gd name="T38" fmla="*/ 2147483647 w 1136"/>
              <a:gd name="T39" fmla="*/ 2147483647 h 49"/>
              <a:gd name="T40" fmla="*/ 2147483647 w 1136"/>
              <a:gd name="T41" fmla="*/ 2147483647 h 49"/>
              <a:gd name="T42" fmla="*/ 2147483647 w 1136"/>
              <a:gd name="T43" fmla="*/ 2147483647 h 49"/>
              <a:gd name="T44" fmla="*/ 2147483647 w 1136"/>
              <a:gd name="T45" fmla="*/ 2147483647 h 49"/>
              <a:gd name="T46" fmla="*/ 2147483647 w 1136"/>
              <a:gd name="T47" fmla="*/ 2147483647 h 49"/>
              <a:gd name="T48" fmla="*/ 2147483647 w 1136"/>
              <a:gd name="T49" fmla="*/ 2147483647 h 49"/>
              <a:gd name="T50" fmla="*/ 2147483647 w 1136"/>
              <a:gd name="T51" fmla="*/ 2147483647 h 49"/>
              <a:gd name="T52" fmla="*/ 2147483647 w 1136"/>
              <a:gd name="T53" fmla="*/ 2147483647 h 49"/>
              <a:gd name="T54" fmla="*/ 2147483647 w 1136"/>
              <a:gd name="T55" fmla="*/ 2147483647 h 49"/>
              <a:gd name="T56" fmla="*/ 2147483647 w 1136"/>
              <a:gd name="T57" fmla="*/ 2147483647 h 49"/>
              <a:gd name="T58" fmla="*/ 2147483647 w 1136"/>
              <a:gd name="T59" fmla="*/ 2147483647 h 49"/>
              <a:gd name="T60" fmla="*/ 2147483647 w 1136"/>
              <a:gd name="T61" fmla="*/ 2147483647 h 49"/>
              <a:gd name="T62" fmla="*/ 2147483647 w 1136"/>
              <a:gd name="T63" fmla="*/ 2147483647 h 49"/>
              <a:gd name="T64" fmla="*/ 2147483647 w 1136"/>
              <a:gd name="T65" fmla="*/ 2147483647 h 49"/>
              <a:gd name="T66" fmla="*/ 2147483647 w 1136"/>
              <a:gd name="T67" fmla="*/ 0 h 49"/>
              <a:gd name="T68" fmla="*/ 2147483647 w 1136"/>
              <a:gd name="T69" fmla="*/ 0 h 49"/>
              <a:gd name="T70" fmla="*/ 2147483647 w 1136"/>
              <a:gd name="T71" fmla="*/ 2147483647 h 49"/>
              <a:gd name="T72" fmla="*/ 2147483647 w 1136"/>
              <a:gd name="T73" fmla="*/ 2147483647 h 49"/>
              <a:gd name="T74" fmla="*/ 2147483647 w 1136"/>
              <a:gd name="T75" fmla="*/ 2147483647 h 49"/>
              <a:gd name="T76" fmla="*/ 2147483647 w 1136"/>
              <a:gd name="T77" fmla="*/ 2147483647 h 49"/>
              <a:gd name="T78" fmla="*/ 2147483647 w 1136"/>
              <a:gd name="T79" fmla="*/ 2147483647 h 49"/>
              <a:gd name="T80" fmla="*/ 2147483647 w 1136"/>
              <a:gd name="T81" fmla="*/ 2147483647 h 49"/>
              <a:gd name="T82" fmla="*/ 2147483647 w 1136"/>
              <a:gd name="T83" fmla="*/ 2147483647 h 49"/>
              <a:gd name="T84" fmla="*/ 2147483647 w 1136"/>
              <a:gd name="T85" fmla="*/ 2147483647 h 49"/>
              <a:gd name="T86" fmla="*/ 2147483647 w 1136"/>
              <a:gd name="T87" fmla="*/ 2147483647 h 49"/>
              <a:gd name="T88" fmla="*/ 2147483647 w 1136"/>
              <a:gd name="T89" fmla="*/ 2147483647 h 49"/>
              <a:gd name="T90" fmla="*/ 2147483647 w 1136"/>
              <a:gd name="T91" fmla="*/ 2147483647 h 49"/>
              <a:gd name="T92" fmla="*/ 2147483647 w 1136"/>
              <a:gd name="T93" fmla="*/ 2147483647 h 49"/>
              <a:gd name="T94" fmla="*/ 2147483647 w 1136"/>
              <a:gd name="T95" fmla="*/ 2147483647 h 49"/>
              <a:gd name="T96" fmla="*/ 2147483647 w 1136"/>
              <a:gd name="T97" fmla="*/ 2147483647 h 4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136" h="49">
                <a:moveTo>
                  <a:pt x="0" y="29"/>
                </a:moveTo>
                <a:lnTo>
                  <a:pt x="9" y="31"/>
                </a:lnTo>
                <a:lnTo>
                  <a:pt x="15" y="33"/>
                </a:lnTo>
                <a:lnTo>
                  <a:pt x="33" y="34"/>
                </a:lnTo>
                <a:lnTo>
                  <a:pt x="38" y="35"/>
                </a:lnTo>
                <a:lnTo>
                  <a:pt x="44" y="36"/>
                </a:lnTo>
                <a:lnTo>
                  <a:pt x="50" y="37"/>
                </a:lnTo>
                <a:lnTo>
                  <a:pt x="62" y="39"/>
                </a:lnTo>
                <a:lnTo>
                  <a:pt x="206" y="48"/>
                </a:lnTo>
                <a:lnTo>
                  <a:pt x="229" y="48"/>
                </a:lnTo>
                <a:lnTo>
                  <a:pt x="250" y="48"/>
                </a:lnTo>
                <a:lnTo>
                  <a:pt x="286" y="46"/>
                </a:lnTo>
                <a:lnTo>
                  <a:pt x="324" y="46"/>
                </a:lnTo>
                <a:lnTo>
                  <a:pt x="357" y="45"/>
                </a:lnTo>
                <a:lnTo>
                  <a:pt x="414" y="42"/>
                </a:lnTo>
                <a:lnTo>
                  <a:pt x="698" y="30"/>
                </a:lnTo>
                <a:lnTo>
                  <a:pt x="715" y="29"/>
                </a:lnTo>
                <a:lnTo>
                  <a:pt x="763" y="25"/>
                </a:lnTo>
                <a:lnTo>
                  <a:pt x="797" y="23"/>
                </a:lnTo>
                <a:lnTo>
                  <a:pt x="828" y="22"/>
                </a:lnTo>
                <a:lnTo>
                  <a:pt x="858" y="20"/>
                </a:lnTo>
                <a:lnTo>
                  <a:pt x="871" y="18"/>
                </a:lnTo>
                <a:lnTo>
                  <a:pt x="882" y="17"/>
                </a:lnTo>
                <a:lnTo>
                  <a:pt x="892" y="15"/>
                </a:lnTo>
                <a:lnTo>
                  <a:pt x="918" y="11"/>
                </a:lnTo>
                <a:lnTo>
                  <a:pt x="933" y="10"/>
                </a:lnTo>
                <a:lnTo>
                  <a:pt x="945" y="8"/>
                </a:lnTo>
                <a:lnTo>
                  <a:pt x="965" y="7"/>
                </a:lnTo>
                <a:lnTo>
                  <a:pt x="974" y="6"/>
                </a:lnTo>
                <a:lnTo>
                  <a:pt x="983" y="5"/>
                </a:lnTo>
                <a:lnTo>
                  <a:pt x="991" y="3"/>
                </a:lnTo>
                <a:lnTo>
                  <a:pt x="998" y="2"/>
                </a:lnTo>
                <a:lnTo>
                  <a:pt x="1018" y="1"/>
                </a:lnTo>
                <a:lnTo>
                  <a:pt x="1051" y="0"/>
                </a:lnTo>
                <a:lnTo>
                  <a:pt x="1113" y="0"/>
                </a:lnTo>
                <a:lnTo>
                  <a:pt x="1116" y="1"/>
                </a:lnTo>
                <a:lnTo>
                  <a:pt x="1118" y="2"/>
                </a:lnTo>
                <a:lnTo>
                  <a:pt x="1121" y="3"/>
                </a:lnTo>
                <a:lnTo>
                  <a:pt x="1123" y="5"/>
                </a:lnTo>
                <a:lnTo>
                  <a:pt x="1125" y="6"/>
                </a:lnTo>
                <a:lnTo>
                  <a:pt x="1127" y="8"/>
                </a:lnTo>
                <a:lnTo>
                  <a:pt x="1129" y="9"/>
                </a:lnTo>
                <a:lnTo>
                  <a:pt x="1133" y="11"/>
                </a:lnTo>
                <a:lnTo>
                  <a:pt x="1134" y="12"/>
                </a:lnTo>
                <a:lnTo>
                  <a:pt x="1135" y="13"/>
                </a:lnTo>
                <a:lnTo>
                  <a:pt x="1135" y="14"/>
                </a:lnTo>
                <a:lnTo>
                  <a:pt x="1135" y="18"/>
                </a:lnTo>
                <a:lnTo>
                  <a:pt x="1134" y="23"/>
                </a:lnTo>
                <a:lnTo>
                  <a:pt x="1131" y="40"/>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33132" name="SMARTPenAnnotation33"/>
          <p:cNvSpPr>
            <a:spLocks/>
          </p:cNvSpPr>
          <p:nvPr/>
        </p:nvSpPr>
        <p:spPr bwMode="auto">
          <a:xfrm>
            <a:off x="2133600" y="4375150"/>
            <a:ext cx="1654175" cy="109538"/>
          </a:xfrm>
          <a:custGeom>
            <a:avLst/>
            <a:gdLst>
              <a:gd name="T0" fmla="*/ 0 w 1042"/>
              <a:gd name="T1" fmla="*/ 2147483647 h 69"/>
              <a:gd name="T2" fmla="*/ 2147483647 w 1042"/>
              <a:gd name="T3" fmla="*/ 2147483647 h 69"/>
              <a:gd name="T4" fmla="*/ 2147483647 w 1042"/>
              <a:gd name="T5" fmla="*/ 2147483647 h 69"/>
              <a:gd name="T6" fmla="*/ 2147483647 w 1042"/>
              <a:gd name="T7" fmla="*/ 2147483647 h 69"/>
              <a:gd name="T8" fmla="*/ 2147483647 w 1042"/>
              <a:gd name="T9" fmla="*/ 2147483647 h 69"/>
              <a:gd name="T10" fmla="*/ 2147483647 w 1042"/>
              <a:gd name="T11" fmla="*/ 2147483647 h 69"/>
              <a:gd name="T12" fmla="*/ 2147483647 w 1042"/>
              <a:gd name="T13" fmla="*/ 2147483647 h 69"/>
              <a:gd name="T14" fmla="*/ 2147483647 w 1042"/>
              <a:gd name="T15" fmla="*/ 0 h 69"/>
              <a:gd name="T16" fmla="*/ 2147483647 w 1042"/>
              <a:gd name="T17" fmla="*/ 2147483647 h 69"/>
              <a:gd name="T18" fmla="*/ 2147483647 w 1042"/>
              <a:gd name="T19" fmla="*/ 2147483647 h 69"/>
              <a:gd name="T20" fmla="*/ 2147483647 w 1042"/>
              <a:gd name="T21" fmla="*/ 2147483647 h 69"/>
              <a:gd name="T22" fmla="*/ 2147483647 w 1042"/>
              <a:gd name="T23" fmla="*/ 2147483647 h 69"/>
              <a:gd name="T24" fmla="*/ 2147483647 w 1042"/>
              <a:gd name="T25" fmla="*/ 2147483647 h 69"/>
              <a:gd name="T26" fmla="*/ 2147483647 w 1042"/>
              <a:gd name="T27" fmla="*/ 2147483647 h 69"/>
              <a:gd name="T28" fmla="*/ 2147483647 w 1042"/>
              <a:gd name="T29" fmla="*/ 2147483647 h 69"/>
              <a:gd name="T30" fmla="*/ 2147483647 w 1042"/>
              <a:gd name="T31" fmla="*/ 2147483647 h 69"/>
              <a:gd name="T32" fmla="*/ 2147483647 w 1042"/>
              <a:gd name="T33" fmla="*/ 2147483647 h 69"/>
              <a:gd name="T34" fmla="*/ 2147483647 w 1042"/>
              <a:gd name="T35" fmla="*/ 2147483647 h 69"/>
              <a:gd name="T36" fmla="*/ 2147483647 w 1042"/>
              <a:gd name="T37" fmla="*/ 2147483647 h 69"/>
              <a:gd name="T38" fmla="*/ 2147483647 w 1042"/>
              <a:gd name="T39" fmla="*/ 2147483647 h 69"/>
              <a:gd name="T40" fmla="*/ 2147483647 w 1042"/>
              <a:gd name="T41" fmla="*/ 2147483647 h 69"/>
              <a:gd name="T42" fmla="*/ 2147483647 w 1042"/>
              <a:gd name="T43" fmla="*/ 2147483647 h 69"/>
              <a:gd name="T44" fmla="*/ 2147483647 w 1042"/>
              <a:gd name="T45" fmla="*/ 2147483647 h 69"/>
              <a:gd name="T46" fmla="*/ 2147483647 w 1042"/>
              <a:gd name="T47" fmla="*/ 2147483647 h 69"/>
              <a:gd name="T48" fmla="*/ 2147483647 w 1042"/>
              <a:gd name="T49" fmla="*/ 2147483647 h 69"/>
              <a:gd name="T50" fmla="*/ 2147483647 w 1042"/>
              <a:gd name="T51" fmla="*/ 2147483647 h 69"/>
              <a:gd name="T52" fmla="*/ 2147483647 w 1042"/>
              <a:gd name="T53" fmla="*/ 2147483647 h 69"/>
              <a:gd name="T54" fmla="*/ 2147483647 w 1042"/>
              <a:gd name="T55" fmla="*/ 2147483647 h 69"/>
              <a:gd name="T56" fmla="*/ 2147483647 w 1042"/>
              <a:gd name="T57" fmla="*/ 2147483647 h 69"/>
              <a:gd name="T58" fmla="*/ 2147483647 w 1042"/>
              <a:gd name="T59" fmla="*/ 2147483647 h 69"/>
              <a:gd name="T60" fmla="*/ 2147483647 w 1042"/>
              <a:gd name="T61" fmla="*/ 2147483647 h 69"/>
              <a:gd name="T62" fmla="*/ 2147483647 w 1042"/>
              <a:gd name="T63" fmla="*/ 2147483647 h 69"/>
              <a:gd name="T64" fmla="*/ 2147483647 w 1042"/>
              <a:gd name="T65" fmla="*/ 2147483647 h 69"/>
              <a:gd name="T66" fmla="*/ 2147483647 w 1042"/>
              <a:gd name="T67" fmla="*/ 2147483647 h 69"/>
              <a:gd name="T68" fmla="*/ 2147483647 w 1042"/>
              <a:gd name="T69" fmla="*/ 2147483647 h 69"/>
              <a:gd name="T70" fmla="*/ 2147483647 w 1042"/>
              <a:gd name="T71" fmla="*/ 2147483647 h 69"/>
              <a:gd name="T72" fmla="*/ 2147483647 w 1042"/>
              <a:gd name="T73" fmla="*/ 2147483647 h 69"/>
              <a:gd name="T74" fmla="*/ 2147483647 w 1042"/>
              <a:gd name="T75" fmla="*/ 2147483647 h 69"/>
              <a:gd name="T76" fmla="*/ 2147483647 w 1042"/>
              <a:gd name="T77" fmla="*/ 2147483647 h 69"/>
              <a:gd name="T78" fmla="*/ 2147483647 w 1042"/>
              <a:gd name="T79" fmla="*/ 2147483647 h 69"/>
              <a:gd name="T80" fmla="*/ 2147483647 w 1042"/>
              <a:gd name="T81" fmla="*/ 2147483647 h 69"/>
              <a:gd name="T82" fmla="*/ 2147483647 w 1042"/>
              <a:gd name="T83" fmla="*/ 2147483647 h 69"/>
              <a:gd name="T84" fmla="*/ 2147483647 w 1042"/>
              <a:gd name="T85" fmla="*/ 2147483647 h 69"/>
              <a:gd name="T86" fmla="*/ 2147483647 w 1042"/>
              <a:gd name="T87" fmla="*/ 2147483647 h 69"/>
              <a:gd name="T88" fmla="*/ 2147483647 w 1042"/>
              <a:gd name="T89" fmla="*/ 2147483647 h 69"/>
              <a:gd name="T90" fmla="*/ 2147483647 w 1042"/>
              <a:gd name="T91" fmla="*/ 2147483647 h 69"/>
              <a:gd name="T92" fmla="*/ 2147483647 w 1042"/>
              <a:gd name="T93" fmla="*/ 2147483647 h 69"/>
              <a:gd name="T94" fmla="*/ 2147483647 w 1042"/>
              <a:gd name="T95" fmla="*/ 2147483647 h 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042" h="69">
                <a:moveTo>
                  <a:pt x="0" y="12"/>
                </a:moveTo>
                <a:lnTo>
                  <a:pt x="12" y="9"/>
                </a:lnTo>
                <a:lnTo>
                  <a:pt x="16" y="7"/>
                </a:lnTo>
                <a:lnTo>
                  <a:pt x="20" y="5"/>
                </a:lnTo>
                <a:lnTo>
                  <a:pt x="23" y="4"/>
                </a:lnTo>
                <a:lnTo>
                  <a:pt x="33" y="2"/>
                </a:lnTo>
                <a:lnTo>
                  <a:pt x="59" y="1"/>
                </a:lnTo>
                <a:lnTo>
                  <a:pt x="176" y="0"/>
                </a:lnTo>
                <a:lnTo>
                  <a:pt x="201" y="2"/>
                </a:lnTo>
                <a:lnTo>
                  <a:pt x="211" y="3"/>
                </a:lnTo>
                <a:lnTo>
                  <a:pt x="240" y="5"/>
                </a:lnTo>
                <a:lnTo>
                  <a:pt x="267" y="7"/>
                </a:lnTo>
                <a:lnTo>
                  <a:pt x="283" y="9"/>
                </a:lnTo>
                <a:lnTo>
                  <a:pt x="309" y="10"/>
                </a:lnTo>
                <a:lnTo>
                  <a:pt x="332" y="11"/>
                </a:lnTo>
                <a:lnTo>
                  <a:pt x="472" y="14"/>
                </a:lnTo>
                <a:lnTo>
                  <a:pt x="507" y="16"/>
                </a:lnTo>
                <a:lnTo>
                  <a:pt x="534" y="18"/>
                </a:lnTo>
                <a:lnTo>
                  <a:pt x="555" y="19"/>
                </a:lnTo>
                <a:lnTo>
                  <a:pt x="573" y="20"/>
                </a:lnTo>
                <a:lnTo>
                  <a:pt x="605" y="22"/>
                </a:lnTo>
                <a:lnTo>
                  <a:pt x="619" y="23"/>
                </a:lnTo>
                <a:lnTo>
                  <a:pt x="631" y="24"/>
                </a:lnTo>
                <a:lnTo>
                  <a:pt x="642" y="25"/>
                </a:lnTo>
                <a:lnTo>
                  <a:pt x="664" y="27"/>
                </a:lnTo>
                <a:lnTo>
                  <a:pt x="690" y="28"/>
                </a:lnTo>
                <a:lnTo>
                  <a:pt x="724" y="31"/>
                </a:lnTo>
                <a:lnTo>
                  <a:pt x="740" y="33"/>
                </a:lnTo>
                <a:lnTo>
                  <a:pt x="767" y="36"/>
                </a:lnTo>
                <a:lnTo>
                  <a:pt x="790" y="38"/>
                </a:lnTo>
                <a:lnTo>
                  <a:pt x="811" y="40"/>
                </a:lnTo>
                <a:lnTo>
                  <a:pt x="821" y="41"/>
                </a:lnTo>
                <a:lnTo>
                  <a:pt x="830" y="42"/>
                </a:lnTo>
                <a:lnTo>
                  <a:pt x="858" y="44"/>
                </a:lnTo>
                <a:lnTo>
                  <a:pt x="874" y="44"/>
                </a:lnTo>
                <a:lnTo>
                  <a:pt x="896" y="46"/>
                </a:lnTo>
                <a:lnTo>
                  <a:pt x="953" y="51"/>
                </a:lnTo>
                <a:lnTo>
                  <a:pt x="974" y="53"/>
                </a:lnTo>
                <a:lnTo>
                  <a:pt x="990" y="56"/>
                </a:lnTo>
                <a:lnTo>
                  <a:pt x="1001" y="58"/>
                </a:lnTo>
                <a:lnTo>
                  <a:pt x="1010" y="59"/>
                </a:lnTo>
                <a:lnTo>
                  <a:pt x="1023" y="61"/>
                </a:lnTo>
                <a:lnTo>
                  <a:pt x="1029" y="62"/>
                </a:lnTo>
                <a:lnTo>
                  <a:pt x="1033" y="63"/>
                </a:lnTo>
                <a:lnTo>
                  <a:pt x="1038" y="65"/>
                </a:lnTo>
                <a:lnTo>
                  <a:pt x="1040" y="66"/>
                </a:lnTo>
                <a:lnTo>
                  <a:pt x="1041" y="66"/>
                </a:lnTo>
                <a:lnTo>
                  <a:pt x="1041" y="68"/>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33133" name="SMARTPenAnnotation34"/>
          <p:cNvSpPr>
            <a:spLocks/>
          </p:cNvSpPr>
          <p:nvPr/>
        </p:nvSpPr>
        <p:spPr bwMode="auto">
          <a:xfrm>
            <a:off x="768350" y="4875213"/>
            <a:ext cx="1019175" cy="38100"/>
          </a:xfrm>
          <a:custGeom>
            <a:avLst/>
            <a:gdLst>
              <a:gd name="T0" fmla="*/ 0 w 642"/>
              <a:gd name="T1" fmla="*/ 2147483647 h 24"/>
              <a:gd name="T2" fmla="*/ 2147483647 w 642"/>
              <a:gd name="T3" fmla="*/ 2147483647 h 24"/>
              <a:gd name="T4" fmla="*/ 2147483647 w 642"/>
              <a:gd name="T5" fmla="*/ 2147483647 h 24"/>
              <a:gd name="T6" fmla="*/ 2147483647 w 642"/>
              <a:gd name="T7" fmla="*/ 2147483647 h 24"/>
              <a:gd name="T8" fmla="*/ 2147483647 w 642"/>
              <a:gd name="T9" fmla="*/ 2147483647 h 24"/>
              <a:gd name="T10" fmla="*/ 2147483647 w 642"/>
              <a:gd name="T11" fmla="*/ 2147483647 h 24"/>
              <a:gd name="T12" fmla="*/ 2147483647 w 642"/>
              <a:gd name="T13" fmla="*/ 2147483647 h 24"/>
              <a:gd name="T14" fmla="*/ 2147483647 w 642"/>
              <a:gd name="T15" fmla="*/ 2147483647 h 24"/>
              <a:gd name="T16" fmla="*/ 2147483647 w 642"/>
              <a:gd name="T17" fmla="*/ 2147483647 h 24"/>
              <a:gd name="T18" fmla="*/ 2147483647 w 642"/>
              <a:gd name="T19" fmla="*/ 2147483647 h 24"/>
              <a:gd name="T20" fmla="*/ 2147483647 w 642"/>
              <a:gd name="T21" fmla="*/ 2147483647 h 24"/>
              <a:gd name="T22" fmla="*/ 2147483647 w 642"/>
              <a:gd name="T23" fmla="*/ 2147483647 h 24"/>
              <a:gd name="T24" fmla="*/ 2147483647 w 642"/>
              <a:gd name="T25" fmla="*/ 2147483647 h 24"/>
              <a:gd name="T26" fmla="*/ 2147483647 w 642"/>
              <a:gd name="T27" fmla="*/ 2147483647 h 24"/>
              <a:gd name="T28" fmla="*/ 2147483647 w 642"/>
              <a:gd name="T29" fmla="*/ 2147483647 h 24"/>
              <a:gd name="T30" fmla="*/ 2147483647 w 642"/>
              <a:gd name="T31" fmla="*/ 2147483647 h 24"/>
              <a:gd name="T32" fmla="*/ 2147483647 w 642"/>
              <a:gd name="T33" fmla="*/ 2147483647 h 24"/>
              <a:gd name="T34" fmla="*/ 2147483647 w 642"/>
              <a:gd name="T35" fmla="*/ 2147483647 h 24"/>
              <a:gd name="T36" fmla="*/ 2147483647 w 642"/>
              <a:gd name="T37" fmla="*/ 2147483647 h 24"/>
              <a:gd name="T38" fmla="*/ 2147483647 w 642"/>
              <a:gd name="T39" fmla="*/ 2147483647 h 24"/>
              <a:gd name="T40" fmla="*/ 2147483647 w 642"/>
              <a:gd name="T41" fmla="*/ 2147483647 h 24"/>
              <a:gd name="T42" fmla="*/ 2147483647 w 642"/>
              <a:gd name="T43" fmla="*/ 0 h 24"/>
              <a:gd name="T44" fmla="*/ 2147483647 w 642"/>
              <a:gd name="T45" fmla="*/ 2147483647 h 24"/>
              <a:gd name="T46" fmla="*/ 2147483647 w 642"/>
              <a:gd name="T47" fmla="*/ 2147483647 h 24"/>
              <a:gd name="T48" fmla="*/ 2147483647 w 642"/>
              <a:gd name="T49" fmla="*/ 2147483647 h 24"/>
              <a:gd name="T50" fmla="*/ 2147483647 w 642"/>
              <a:gd name="T51" fmla="*/ 2147483647 h 24"/>
              <a:gd name="T52" fmla="*/ 2147483647 w 642"/>
              <a:gd name="T53" fmla="*/ 2147483647 h 24"/>
              <a:gd name="T54" fmla="*/ 2147483647 w 642"/>
              <a:gd name="T55" fmla="*/ 2147483647 h 24"/>
              <a:gd name="T56" fmla="*/ 2147483647 w 642"/>
              <a:gd name="T57" fmla="*/ 2147483647 h 24"/>
              <a:gd name="T58" fmla="*/ 2147483647 w 642"/>
              <a:gd name="T59" fmla="*/ 2147483647 h 24"/>
              <a:gd name="T60" fmla="*/ 2147483647 w 642"/>
              <a:gd name="T61" fmla="*/ 2147483647 h 24"/>
              <a:gd name="T62" fmla="*/ 2147483647 w 642"/>
              <a:gd name="T63" fmla="*/ 2147483647 h 24"/>
              <a:gd name="T64" fmla="*/ 2147483647 w 642"/>
              <a:gd name="T65" fmla="*/ 2147483647 h 24"/>
              <a:gd name="T66" fmla="*/ 2147483647 w 642"/>
              <a:gd name="T67" fmla="*/ 2147483647 h 24"/>
              <a:gd name="T68" fmla="*/ 2147483647 w 642"/>
              <a:gd name="T69" fmla="*/ 2147483647 h 24"/>
              <a:gd name="T70" fmla="*/ 2147483647 w 642"/>
              <a:gd name="T71" fmla="*/ 2147483647 h 24"/>
              <a:gd name="T72" fmla="*/ 2147483647 w 642"/>
              <a:gd name="T73" fmla="*/ 2147483647 h 24"/>
              <a:gd name="T74" fmla="*/ 2147483647 w 642"/>
              <a:gd name="T75" fmla="*/ 2147483647 h 24"/>
              <a:gd name="T76" fmla="*/ 2147483647 w 642"/>
              <a:gd name="T77" fmla="*/ 2147483647 h 24"/>
              <a:gd name="T78" fmla="*/ 2147483647 w 642"/>
              <a:gd name="T79" fmla="*/ 2147483647 h 24"/>
              <a:gd name="T80" fmla="*/ 2147483647 w 642"/>
              <a:gd name="T81" fmla="*/ 2147483647 h 2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42" h="24">
                <a:moveTo>
                  <a:pt x="0" y="12"/>
                </a:moveTo>
                <a:lnTo>
                  <a:pt x="6" y="14"/>
                </a:lnTo>
                <a:lnTo>
                  <a:pt x="9" y="15"/>
                </a:lnTo>
                <a:lnTo>
                  <a:pt x="12" y="16"/>
                </a:lnTo>
                <a:lnTo>
                  <a:pt x="20" y="17"/>
                </a:lnTo>
                <a:lnTo>
                  <a:pt x="39" y="17"/>
                </a:lnTo>
                <a:lnTo>
                  <a:pt x="95" y="17"/>
                </a:lnTo>
                <a:lnTo>
                  <a:pt x="106" y="16"/>
                </a:lnTo>
                <a:lnTo>
                  <a:pt x="149" y="13"/>
                </a:lnTo>
                <a:lnTo>
                  <a:pt x="171" y="12"/>
                </a:lnTo>
                <a:lnTo>
                  <a:pt x="189" y="12"/>
                </a:lnTo>
                <a:lnTo>
                  <a:pt x="197" y="12"/>
                </a:lnTo>
                <a:lnTo>
                  <a:pt x="206" y="11"/>
                </a:lnTo>
                <a:lnTo>
                  <a:pt x="214" y="10"/>
                </a:lnTo>
                <a:lnTo>
                  <a:pt x="224" y="9"/>
                </a:lnTo>
                <a:lnTo>
                  <a:pt x="232" y="8"/>
                </a:lnTo>
                <a:lnTo>
                  <a:pt x="240" y="7"/>
                </a:lnTo>
                <a:lnTo>
                  <a:pt x="282" y="5"/>
                </a:lnTo>
                <a:lnTo>
                  <a:pt x="322" y="2"/>
                </a:lnTo>
                <a:lnTo>
                  <a:pt x="350" y="1"/>
                </a:lnTo>
                <a:lnTo>
                  <a:pt x="384" y="1"/>
                </a:lnTo>
                <a:lnTo>
                  <a:pt x="425" y="0"/>
                </a:lnTo>
                <a:lnTo>
                  <a:pt x="441" y="1"/>
                </a:lnTo>
                <a:lnTo>
                  <a:pt x="457" y="2"/>
                </a:lnTo>
                <a:lnTo>
                  <a:pt x="473" y="3"/>
                </a:lnTo>
                <a:lnTo>
                  <a:pt x="487" y="4"/>
                </a:lnTo>
                <a:lnTo>
                  <a:pt x="508" y="5"/>
                </a:lnTo>
                <a:lnTo>
                  <a:pt x="518" y="6"/>
                </a:lnTo>
                <a:lnTo>
                  <a:pt x="526" y="7"/>
                </a:lnTo>
                <a:lnTo>
                  <a:pt x="534" y="9"/>
                </a:lnTo>
                <a:lnTo>
                  <a:pt x="542" y="10"/>
                </a:lnTo>
                <a:lnTo>
                  <a:pt x="549" y="10"/>
                </a:lnTo>
                <a:lnTo>
                  <a:pt x="555" y="11"/>
                </a:lnTo>
                <a:lnTo>
                  <a:pt x="573" y="11"/>
                </a:lnTo>
                <a:lnTo>
                  <a:pt x="587" y="11"/>
                </a:lnTo>
                <a:lnTo>
                  <a:pt x="591" y="12"/>
                </a:lnTo>
                <a:lnTo>
                  <a:pt x="595" y="13"/>
                </a:lnTo>
                <a:lnTo>
                  <a:pt x="599" y="14"/>
                </a:lnTo>
                <a:lnTo>
                  <a:pt x="603" y="15"/>
                </a:lnTo>
                <a:lnTo>
                  <a:pt x="607" y="16"/>
                </a:lnTo>
                <a:lnTo>
                  <a:pt x="641" y="23"/>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Tree>
    <p:extLst>
      <p:ext uri="{BB962C8B-B14F-4D97-AF65-F5344CB8AC3E}">
        <p14:creationId xmlns:p14="http://schemas.microsoft.com/office/powerpoint/2010/main" val="36174627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pPr eaLnBrk="1" hangingPunct="1"/>
            <a:endParaRPr lang="en-US" altLang="en-US" smtClean="0"/>
          </a:p>
        </p:txBody>
      </p:sp>
      <p:sp>
        <p:nvSpPr>
          <p:cNvPr id="134147" name="Rectangle 3"/>
          <p:cNvSpPr>
            <a:spLocks noGrp="1" noChangeArrowheads="1"/>
          </p:cNvSpPr>
          <p:nvPr>
            <p:ph type="body" idx="1"/>
          </p:nvPr>
        </p:nvSpPr>
        <p:spPr/>
        <p:txBody>
          <a:bodyPr/>
          <a:lstStyle/>
          <a:p>
            <a:pPr eaLnBrk="1" hangingPunct="1"/>
            <a:endParaRPr lang="en-US" altLang="en-US" smtClean="0"/>
          </a:p>
        </p:txBody>
      </p:sp>
      <p:pic>
        <p:nvPicPr>
          <p:cNvPr id="134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9916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49" name="Text Box 5"/>
          <p:cNvSpPr txBox="1">
            <a:spLocks noChangeArrowheads="1"/>
          </p:cNvSpPr>
          <p:nvPr/>
        </p:nvSpPr>
        <p:spPr bwMode="auto">
          <a:xfrm>
            <a:off x="228600" y="228600"/>
            <a:ext cx="62484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1800">
                <a:solidFill>
                  <a:srgbClr val="FFFFFF"/>
                </a:solidFill>
                <a:cs typeface="Arial" charset="0"/>
              </a:rPr>
              <a:t>The murderer tells Macbeth that Banquo is dead, but Fleance escaped.  Macbeth is displeased, but he accepts the situation.  He sends the murderer away, promising to talk to him tomorrow.</a:t>
            </a:r>
          </a:p>
        </p:txBody>
      </p:sp>
      <p:sp>
        <p:nvSpPr>
          <p:cNvPr id="134150" name="SMARTPenAnnotation19"/>
          <p:cNvSpPr>
            <a:spLocks/>
          </p:cNvSpPr>
          <p:nvPr/>
        </p:nvSpPr>
        <p:spPr bwMode="auto">
          <a:xfrm>
            <a:off x="374650" y="527050"/>
            <a:ext cx="4824413" cy="100013"/>
          </a:xfrm>
          <a:custGeom>
            <a:avLst/>
            <a:gdLst>
              <a:gd name="T0" fmla="*/ 2147483647 w 3039"/>
              <a:gd name="T1" fmla="*/ 2147483647 h 63"/>
              <a:gd name="T2" fmla="*/ 2147483647 w 3039"/>
              <a:gd name="T3" fmla="*/ 2147483647 h 63"/>
              <a:gd name="T4" fmla="*/ 2147483647 w 3039"/>
              <a:gd name="T5" fmla="*/ 2147483647 h 63"/>
              <a:gd name="T6" fmla="*/ 2147483647 w 3039"/>
              <a:gd name="T7" fmla="*/ 2147483647 h 63"/>
              <a:gd name="T8" fmla="*/ 2147483647 w 3039"/>
              <a:gd name="T9" fmla="*/ 2147483647 h 63"/>
              <a:gd name="T10" fmla="*/ 2147483647 w 3039"/>
              <a:gd name="T11" fmla="*/ 2147483647 h 63"/>
              <a:gd name="T12" fmla="*/ 2147483647 w 3039"/>
              <a:gd name="T13" fmla="*/ 2147483647 h 63"/>
              <a:gd name="T14" fmla="*/ 2147483647 w 3039"/>
              <a:gd name="T15" fmla="*/ 2147483647 h 63"/>
              <a:gd name="T16" fmla="*/ 2147483647 w 3039"/>
              <a:gd name="T17" fmla="*/ 2147483647 h 63"/>
              <a:gd name="T18" fmla="*/ 2147483647 w 3039"/>
              <a:gd name="T19" fmla="*/ 2147483647 h 63"/>
              <a:gd name="T20" fmla="*/ 2147483647 w 3039"/>
              <a:gd name="T21" fmla="*/ 2147483647 h 63"/>
              <a:gd name="T22" fmla="*/ 2147483647 w 3039"/>
              <a:gd name="T23" fmla="*/ 2147483647 h 63"/>
              <a:gd name="T24" fmla="*/ 2147483647 w 3039"/>
              <a:gd name="T25" fmla="*/ 2147483647 h 63"/>
              <a:gd name="T26" fmla="*/ 2147483647 w 3039"/>
              <a:gd name="T27" fmla="*/ 2147483647 h 63"/>
              <a:gd name="T28" fmla="*/ 2147483647 w 3039"/>
              <a:gd name="T29" fmla="*/ 2147483647 h 63"/>
              <a:gd name="T30" fmla="*/ 2147483647 w 3039"/>
              <a:gd name="T31" fmla="*/ 2147483647 h 63"/>
              <a:gd name="T32" fmla="*/ 2147483647 w 3039"/>
              <a:gd name="T33" fmla="*/ 2147483647 h 63"/>
              <a:gd name="T34" fmla="*/ 2147483647 w 3039"/>
              <a:gd name="T35" fmla="*/ 2147483647 h 63"/>
              <a:gd name="T36" fmla="*/ 2147483647 w 3039"/>
              <a:gd name="T37" fmla="*/ 2147483647 h 63"/>
              <a:gd name="T38" fmla="*/ 2147483647 w 3039"/>
              <a:gd name="T39" fmla="*/ 2147483647 h 63"/>
              <a:gd name="T40" fmla="*/ 2147483647 w 3039"/>
              <a:gd name="T41" fmla="*/ 2147483647 h 63"/>
              <a:gd name="T42" fmla="*/ 2147483647 w 3039"/>
              <a:gd name="T43" fmla="*/ 2147483647 h 63"/>
              <a:gd name="T44" fmla="*/ 2147483647 w 3039"/>
              <a:gd name="T45" fmla="*/ 2147483647 h 63"/>
              <a:gd name="T46" fmla="*/ 2147483647 w 3039"/>
              <a:gd name="T47" fmla="*/ 2147483647 h 63"/>
              <a:gd name="T48" fmla="*/ 2147483647 w 3039"/>
              <a:gd name="T49" fmla="*/ 2147483647 h 63"/>
              <a:gd name="T50" fmla="*/ 2147483647 w 3039"/>
              <a:gd name="T51" fmla="*/ 2147483647 h 63"/>
              <a:gd name="T52" fmla="*/ 2147483647 w 3039"/>
              <a:gd name="T53" fmla="*/ 2147483647 h 63"/>
              <a:gd name="T54" fmla="*/ 2147483647 w 3039"/>
              <a:gd name="T55" fmla="*/ 2147483647 h 63"/>
              <a:gd name="T56" fmla="*/ 2147483647 w 3039"/>
              <a:gd name="T57" fmla="*/ 2147483647 h 63"/>
              <a:gd name="T58" fmla="*/ 2147483647 w 3039"/>
              <a:gd name="T59" fmla="*/ 2147483647 h 63"/>
              <a:gd name="T60" fmla="*/ 2147483647 w 3039"/>
              <a:gd name="T61" fmla="*/ 2147483647 h 63"/>
              <a:gd name="T62" fmla="*/ 2147483647 w 3039"/>
              <a:gd name="T63" fmla="*/ 2147483647 h 63"/>
              <a:gd name="T64" fmla="*/ 2147483647 w 3039"/>
              <a:gd name="T65" fmla="*/ 2147483647 h 63"/>
              <a:gd name="T66" fmla="*/ 2147483647 w 3039"/>
              <a:gd name="T67" fmla="*/ 2147483647 h 63"/>
              <a:gd name="T68" fmla="*/ 2147483647 w 3039"/>
              <a:gd name="T69" fmla="*/ 2147483647 h 63"/>
              <a:gd name="T70" fmla="*/ 2147483647 w 3039"/>
              <a:gd name="T71" fmla="*/ 2147483647 h 63"/>
              <a:gd name="T72" fmla="*/ 2147483647 w 3039"/>
              <a:gd name="T73" fmla="*/ 2147483647 h 63"/>
              <a:gd name="T74" fmla="*/ 2147483647 w 3039"/>
              <a:gd name="T75" fmla="*/ 2147483647 h 63"/>
              <a:gd name="T76" fmla="*/ 2147483647 w 3039"/>
              <a:gd name="T77" fmla="*/ 2147483647 h 63"/>
              <a:gd name="T78" fmla="*/ 2147483647 w 3039"/>
              <a:gd name="T79" fmla="*/ 2147483647 h 63"/>
              <a:gd name="T80" fmla="*/ 2147483647 w 3039"/>
              <a:gd name="T81" fmla="*/ 2147483647 h 63"/>
              <a:gd name="T82" fmla="*/ 2147483647 w 3039"/>
              <a:gd name="T83" fmla="*/ 2147483647 h 6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039" h="63">
                <a:moveTo>
                  <a:pt x="0" y="0"/>
                </a:moveTo>
                <a:lnTo>
                  <a:pt x="3" y="3"/>
                </a:lnTo>
                <a:lnTo>
                  <a:pt x="5" y="4"/>
                </a:lnTo>
                <a:lnTo>
                  <a:pt x="8" y="5"/>
                </a:lnTo>
                <a:lnTo>
                  <a:pt x="17" y="6"/>
                </a:lnTo>
                <a:lnTo>
                  <a:pt x="21" y="7"/>
                </a:lnTo>
                <a:lnTo>
                  <a:pt x="25" y="8"/>
                </a:lnTo>
                <a:lnTo>
                  <a:pt x="34" y="10"/>
                </a:lnTo>
                <a:lnTo>
                  <a:pt x="61" y="13"/>
                </a:lnTo>
                <a:lnTo>
                  <a:pt x="114" y="19"/>
                </a:lnTo>
                <a:lnTo>
                  <a:pt x="140" y="21"/>
                </a:lnTo>
                <a:lnTo>
                  <a:pt x="217" y="22"/>
                </a:lnTo>
                <a:lnTo>
                  <a:pt x="424" y="22"/>
                </a:lnTo>
                <a:lnTo>
                  <a:pt x="437" y="24"/>
                </a:lnTo>
                <a:lnTo>
                  <a:pt x="443" y="25"/>
                </a:lnTo>
                <a:lnTo>
                  <a:pt x="473" y="27"/>
                </a:lnTo>
                <a:lnTo>
                  <a:pt x="516" y="28"/>
                </a:lnTo>
                <a:lnTo>
                  <a:pt x="557" y="31"/>
                </a:lnTo>
                <a:lnTo>
                  <a:pt x="575" y="32"/>
                </a:lnTo>
                <a:lnTo>
                  <a:pt x="589" y="34"/>
                </a:lnTo>
                <a:lnTo>
                  <a:pt x="601" y="36"/>
                </a:lnTo>
                <a:lnTo>
                  <a:pt x="627" y="38"/>
                </a:lnTo>
                <a:lnTo>
                  <a:pt x="719" y="39"/>
                </a:lnTo>
                <a:lnTo>
                  <a:pt x="826" y="39"/>
                </a:lnTo>
                <a:lnTo>
                  <a:pt x="864" y="41"/>
                </a:lnTo>
                <a:lnTo>
                  <a:pt x="909" y="43"/>
                </a:lnTo>
                <a:lnTo>
                  <a:pt x="952" y="45"/>
                </a:lnTo>
                <a:lnTo>
                  <a:pt x="962" y="46"/>
                </a:lnTo>
                <a:lnTo>
                  <a:pt x="971" y="48"/>
                </a:lnTo>
                <a:lnTo>
                  <a:pt x="990" y="49"/>
                </a:lnTo>
                <a:lnTo>
                  <a:pt x="1082" y="50"/>
                </a:lnTo>
                <a:lnTo>
                  <a:pt x="1175" y="51"/>
                </a:lnTo>
                <a:lnTo>
                  <a:pt x="1314" y="55"/>
                </a:lnTo>
                <a:lnTo>
                  <a:pt x="1391" y="57"/>
                </a:lnTo>
                <a:lnTo>
                  <a:pt x="1401" y="58"/>
                </a:lnTo>
                <a:lnTo>
                  <a:pt x="1410" y="59"/>
                </a:lnTo>
                <a:lnTo>
                  <a:pt x="1435" y="61"/>
                </a:lnTo>
                <a:lnTo>
                  <a:pt x="1524" y="62"/>
                </a:lnTo>
                <a:lnTo>
                  <a:pt x="1613" y="62"/>
                </a:lnTo>
                <a:lnTo>
                  <a:pt x="1689" y="59"/>
                </a:lnTo>
                <a:lnTo>
                  <a:pt x="1712" y="57"/>
                </a:lnTo>
                <a:lnTo>
                  <a:pt x="1729" y="56"/>
                </a:lnTo>
                <a:lnTo>
                  <a:pt x="1744" y="54"/>
                </a:lnTo>
                <a:lnTo>
                  <a:pt x="1768" y="52"/>
                </a:lnTo>
                <a:lnTo>
                  <a:pt x="1862" y="47"/>
                </a:lnTo>
                <a:lnTo>
                  <a:pt x="1913" y="46"/>
                </a:lnTo>
                <a:lnTo>
                  <a:pt x="1953" y="44"/>
                </a:lnTo>
                <a:lnTo>
                  <a:pt x="1963" y="43"/>
                </a:lnTo>
                <a:lnTo>
                  <a:pt x="1973" y="42"/>
                </a:lnTo>
                <a:lnTo>
                  <a:pt x="2028" y="40"/>
                </a:lnTo>
                <a:lnTo>
                  <a:pt x="2084" y="39"/>
                </a:lnTo>
                <a:lnTo>
                  <a:pt x="2139" y="35"/>
                </a:lnTo>
                <a:lnTo>
                  <a:pt x="2227" y="34"/>
                </a:lnTo>
                <a:lnTo>
                  <a:pt x="2350" y="34"/>
                </a:lnTo>
                <a:lnTo>
                  <a:pt x="2364" y="35"/>
                </a:lnTo>
                <a:lnTo>
                  <a:pt x="2371" y="37"/>
                </a:lnTo>
                <a:lnTo>
                  <a:pt x="2390" y="38"/>
                </a:lnTo>
                <a:lnTo>
                  <a:pt x="2481" y="39"/>
                </a:lnTo>
                <a:lnTo>
                  <a:pt x="2639" y="39"/>
                </a:lnTo>
                <a:lnTo>
                  <a:pt x="2648" y="38"/>
                </a:lnTo>
                <a:lnTo>
                  <a:pt x="2652" y="36"/>
                </a:lnTo>
                <a:lnTo>
                  <a:pt x="2679" y="34"/>
                </a:lnTo>
                <a:lnTo>
                  <a:pt x="2709" y="33"/>
                </a:lnTo>
                <a:lnTo>
                  <a:pt x="2714" y="32"/>
                </a:lnTo>
                <a:lnTo>
                  <a:pt x="2719" y="31"/>
                </a:lnTo>
                <a:lnTo>
                  <a:pt x="2732" y="29"/>
                </a:lnTo>
                <a:lnTo>
                  <a:pt x="2825" y="28"/>
                </a:lnTo>
                <a:lnTo>
                  <a:pt x="2945" y="28"/>
                </a:lnTo>
                <a:lnTo>
                  <a:pt x="2956" y="30"/>
                </a:lnTo>
                <a:lnTo>
                  <a:pt x="2961" y="31"/>
                </a:lnTo>
                <a:lnTo>
                  <a:pt x="2973" y="33"/>
                </a:lnTo>
                <a:lnTo>
                  <a:pt x="2990" y="34"/>
                </a:lnTo>
                <a:lnTo>
                  <a:pt x="2996" y="35"/>
                </a:lnTo>
                <a:lnTo>
                  <a:pt x="3002" y="37"/>
                </a:lnTo>
                <a:lnTo>
                  <a:pt x="3007" y="37"/>
                </a:lnTo>
                <a:lnTo>
                  <a:pt x="3011" y="36"/>
                </a:lnTo>
                <a:lnTo>
                  <a:pt x="3014" y="35"/>
                </a:lnTo>
                <a:lnTo>
                  <a:pt x="3017" y="35"/>
                </a:lnTo>
                <a:lnTo>
                  <a:pt x="3020" y="36"/>
                </a:lnTo>
                <a:lnTo>
                  <a:pt x="3024" y="38"/>
                </a:lnTo>
                <a:lnTo>
                  <a:pt x="3030" y="39"/>
                </a:lnTo>
                <a:lnTo>
                  <a:pt x="3034" y="39"/>
                </a:lnTo>
                <a:lnTo>
                  <a:pt x="3035" y="40"/>
                </a:lnTo>
                <a:lnTo>
                  <a:pt x="3036" y="41"/>
                </a:lnTo>
                <a:lnTo>
                  <a:pt x="3038" y="45"/>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34151" name="SMARTPenAnnotation20"/>
          <p:cNvSpPr>
            <a:spLocks/>
          </p:cNvSpPr>
          <p:nvPr/>
        </p:nvSpPr>
        <p:spPr bwMode="auto">
          <a:xfrm>
            <a:off x="5187950" y="527050"/>
            <a:ext cx="688975" cy="9525"/>
          </a:xfrm>
          <a:custGeom>
            <a:avLst/>
            <a:gdLst>
              <a:gd name="T0" fmla="*/ 0 w 434"/>
              <a:gd name="T1" fmla="*/ 0 h 6"/>
              <a:gd name="T2" fmla="*/ 2147483647 w 434"/>
              <a:gd name="T3" fmla="*/ 2147483647 h 6"/>
              <a:gd name="T4" fmla="*/ 2147483647 w 434"/>
              <a:gd name="T5" fmla="*/ 2147483647 h 6"/>
              <a:gd name="T6" fmla="*/ 2147483647 w 434"/>
              <a:gd name="T7" fmla="*/ 2147483647 h 6"/>
              <a:gd name="T8" fmla="*/ 2147483647 w 434"/>
              <a:gd name="T9" fmla="*/ 2147483647 h 6"/>
              <a:gd name="T10" fmla="*/ 2147483647 w 434"/>
              <a:gd name="T11" fmla="*/ 2147483647 h 6"/>
              <a:gd name="T12" fmla="*/ 2147483647 w 434"/>
              <a:gd name="T13" fmla="*/ 2147483647 h 6"/>
              <a:gd name="T14" fmla="*/ 2147483647 w 434"/>
              <a:gd name="T15" fmla="*/ 2147483647 h 6"/>
              <a:gd name="T16" fmla="*/ 2147483647 w 434"/>
              <a:gd name="T17" fmla="*/ 2147483647 h 6"/>
              <a:gd name="T18" fmla="*/ 2147483647 w 434"/>
              <a:gd name="T19" fmla="*/ 2147483647 h 6"/>
              <a:gd name="T20" fmla="*/ 2147483647 w 434"/>
              <a:gd name="T21" fmla="*/ 2147483647 h 6"/>
              <a:gd name="T22" fmla="*/ 2147483647 w 434"/>
              <a:gd name="T23" fmla="*/ 2147483647 h 6"/>
              <a:gd name="T24" fmla="*/ 2147483647 w 434"/>
              <a:gd name="T25" fmla="*/ 0 h 6"/>
              <a:gd name="T26" fmla="*/ 2147483647 w 434"/>
              <a:gd name="T27" fmla="*/ 0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34" h="6">
                <a:moveTo>
                  <a:pt x="0" y="0"/>
                </a:moveTo>
                <a:lnTo>
                  <a:pt x="3" y="3"/>
                </a:lnTo>
                <a:lnTo>
                  <a:pt x="5" y="4"/>
                </a:lnTo>
                <a:lnTo>
                  <a:pt x="6" y="4"/>
                </a:lnTo>
                <a:lnTo>
                  <a:pt x="8" y="5"/>
                </a:lnTo>
                <a:lnTo>
                  <a:pt x="11" y="5"/>
                </a:lnTo>
                <a:lnTo>
                  <a:pt x="15" y="5"/>
                </a:lnTo>
                <a:lnTo>
                  <a:pt x="28" y="5"/>
                </a:lnTo>
                <a:lnTo>
                  <a:pt x="137" y="5"/>
                </a:lnTo>
                <a:lnTo>
                  <a:pt x="169" y="4"/>
                </a:lnTo>
                <a:lnTo>
                  <a:pt x="206" y="2"/>
                </a:lnTo>
                <a:lnTo>
                  <a:pt x="230" y="1"/>
                </a:lnTo>
                <a:lnTo>
                  <a:pt x="273" y="0"/>
                </a:lnTo>
                <a:lnTo>
                  <a:pt x="433" y="0"/>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34152" name="SMARTPenAnnotation21"/>
          <p:cNvSpPr>
            <a:spLocks/>
          </p:cNvSpPr>
          <p:nvPr/>
        </p:nvSpPr>
        <p:spPr bwMode="auto">
          <a:xfrm>
            <a:off x="366713" y="803275"/>
            <a:ext cx="1751012" cy="38100"/>
          </a:xfrm>
          <a:custGeom>
            <a:avLst/>
            <a:gdLst>
              <a:gd name="T0" fmla="*/ 0 w 1103"/>
              <a:gd name="T1" fmla="*/ 2147483647 h 24"/>
              <a:gd name="T2" fmla="*/ 2147483647 w 1103"/>
              <a:gd name="T3" fmla="*/ 2147483647 h 24"/>
              <a:gd name="T4" fmla="*/ 2147483647 w 1103"/>
              <a:gd name="T5" fmla="*/ 2147483647 h 24"/>
              <a:gd name="T6" fmla="*/ 2147483647 w 1103"/>
              <a:gd name="T7" fmla="*/ 2147483647 h 24"/>
              <a:gd name="T8" fmla="*/ 2147483647 w 1103"/>
              <a:gd name="T9" fmla="*/ 2147483647 h 24"/>
              <a:gd name="T10" fmla="*/ 2147483647 w 1103"/>
              <a:gd name="T11" fmla="*/ 2147483647 h 24"/>
              <a:gd name="T12" fmla="*/ 2147483647 w 1103"/>
              <a:gd name="T13" fmla="*/ 2147483647 h 24"/>
              <a:gd name="T14" fmla="*/ 2147483647 w 1103"/>
              <a:gd name="T15" fmla="*/ 2147483647 h 24"/>
              <a:gd name="T16" fmla="*/ 2147483647 w 1103"/>
              <a:gd name="T17" fmla="*/ 2147483647 h 24"/>
              <a:gd name="T18" fmla="*/ 2147483647 w 1103"/>
              <a:gd name="T19" fmla="*/ 2147483647 h 24"/>
              <a:gd name="T20" fmla="*/ 2147483647 w 1103"/>
              <a:gd name="T21" fmla="*/ 2147483647 h 24"/>
              <a:gd name="T22" fmla="*/ 2147483647 w 1103"/>
              <a:gd name="T23" fmla="*/ 2147483647 h 24"/>
              <a:gd name="T24" fmla="*/ 2147483647 w 1103"/>
              <a:gd name="T25" fmla="*/ 2147483647 h 24"/>
              <a:gd name="T26" fmla="*/ 2147483647 w 1103"/>
              <a:gd name="T27" fmla="*/ 2147483647 h 24"/>
              <a:gd name="T28" fmla="*/ 2147483647 w 1103"/>
              <a:gd name="T29" fmla="*/ 2147483647 h 24"/>
              <a:gd name="T30" fmla="*/ 2147483647 w 1103"/>
              <a:gd name="T31" fmla="*/ 2147483647 h 24"/>
              <a:gd name="T32" fmla="*/ 2147483647 w 1103"/>
              <a:gd name="T33" fmla="*/ 2147483647 h 24"/>
              <a:gd name="T34" fmla="*/ 2147483647 w 1103"/>
              <a:gd name="T35" fmla="*/ 2147483647 h 24"/>
              <a:gd name="T36" fmla="*/ 2147483647 w 1103"/>
              <a:gd name="T37" fmla="*/ 2147483647 h 24"/>
              <a:gd name="T38" fmla="*/ 2147483647 w 1103"/>
              <a:gd name="T39" fmla="*/ 2147483647 h 24"/>
              <a:gd name="T40" fmla="*/ 2147483647 w 1103"/>
              <a:gd name="T41" fmla="*/ 2147483647 h 24"/>
              <a:gd name="T42" fmla="*/ 2147483647 w 1103"/>
              <a:gd name="T43" fmla="*/ 0 h 24"/>
              <a:gd name="T44" fmla="*/ 2147483647 w 1103"/>
              <a:gd name="T45" fmla="*/ 2147483647 h 24"/>
              <a:gd name="T46" fmla="*/ 2147483647 w 1103"/>
              <a:gd name="T47" fmla="*/ 2147483647 h 24"/>
              <a:gd name="T48" fmla="*/ 2147483647 w 1103"/>
              <a:gd name="T49" fmla="*/ 2147483647 h 24"/>
              <a:gd name="T50" fmla="*/ 2147483647 w 1103"/>
              <a:gd name="T51" fmla="*/ 2147483647 h 24"/>
              <a:gd name="T52" fmla="*/ 2147483647 w 1103"/>
              <a:gd name="T53" fmla="*/ 2147483647 h 24"/>
              <a:gd name="T54" fmla="*/ 2147483647 w 1103"/>
              <a:gd name="T55" fmla="*/ 2147483647 h 24"/>
              <a:gd name="T56" fmla="*/ 2147483647 w 1103"/>
              <a:gd name="T57" fmla="*/ 2147483647 h 24"/>
              <a:gd name="T58" fmla="*/ 2147483647 w 1103"/>
              <a:gd name="T59" fmla="*/ 2147483647 h 24"/>
              <a:gd name="T60" fmla="*/ 2147483647 w 1103"/>
              <a:gd name="T61" fmla="*/ 2147483647 h 24"/>
              <a:gd name="T62" fmla="*/ 2147483647 w 1103"/>
              <a:gd name="T63" fmla="*/ 2147483647 h 24"/>
              <a:gd name="T64" fmla="*/ 2147483647 w 1103"/>
              <a:gd name="T65" fmla="*/ 2147483647 h 24"/>
              <a:gd name="T66" fmla="*/ 2147483647 w 1103"/>
              <a:gd name="T67" fmla="*/ 2147483647 h 24"/>
              <a:gd name="T68" fmla="*/ 2147483647 w 1103"/>
              <a:gd name="T69" fmla="*/ 2147483647 h 24"/>
              <a:gd name="T70" fmla="*/ 2147483647 w 1103"/>
              <a:gd name="T71" fmla="*/ 2147483647 h 24"/>
              <a:gd name="T72" fmla="*/ 2147483647 w 1103"/>
              <a:gd name="T73" fmla="*/ 2147483647 h 24"/>
              <a:gd name="T74" fmla="*/ 2147483647 w 1103"/>
              <a:gd name="T75" fmla="*/ 2147483647 h 24"/>
              <a:gd name="T76" fmla="*/ 2147483647 w 1103"/>
              <a:gd name="T77" fmla="*/ 2147483647 h 24"/>
              <a:gd name="T78" fmla="*/ 2147483647 w 1103"/>
              <a:gd name="T79" fmla="*/ 2147483647 h 24"/>
              <a:gd name="T80" fmla="*/ 2147483647 w 1103"/>
              <a:gd name="T81" fmla="*/ 2147483647 h 24"/>
              <a:gd name="T82" fmla="*/ 2147483647 w 1103"/>
              <a:gd name="T83" fmla="*/ 2147483647 h 24"/>
              <a:gd name="T84" fmla="*/ 2147483647 w 1103"/>
              <a:gd name="T85" fmla="*/ 2147483647 h 24"/>
              <a:gd name="T86" fmla="*/ 2147483647 w 1103"/>
              <a:gd name="T87" fmla="*/ 2147483647 h 24"/>
              <a:gd name="T88" fmla="*/ 2147483647 w 1103"/>
              <a:gd name="T89" fmla="*/ 2147483647 h 2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103" h="24">
                <a:moveTo>
                  <a:pt x="0" y="17"/>
                </a:moveTo>
                <a:lnTo>
                  <a:pt x="101" y="17"/>
                </a:lnTo>
                <a:lnTo>
                  <a:pt x="106" y="17"/>
                </a:lnTo>
                <a:lnTo>
                  <a:pt x="111" y="15"/>
                </a:lnTo>
                <a:lnTo>
                  <a:pt x="115" y="14"/>
                </a:lnTo>
                <a:lnTo>
                  <a:pt x="120" y="13"/>
                </a:lnTo>
                <a:lnTo>
                  <a:pt x="125" y="13"/>
                </a:lnTo>
                <a:lnTo>
                  <a:pt x="138" y="12"/>
                </a:lnTo>
                <a:lnTo>
                  <a:pt x="158" y="12"/>
                </a:lnTo>
                <a:lnTo>
                  <a:pt x="167" y="11"/>
                </a:lnTo>
                <a:lnTo>
                  <a:pt x="175" y="10"/>
                </a:lnTo>
                <a:lnTo>
                  <a:pt x="182" y="9"/>
                </a:lnTo>
                <a:lnTo>
                  <a:pt x="196" y="8"/>
                </a:lnTo>
                <a:lnTo>
                  <a:pt x="237" y="7"/>
                </a:lnTo>
                <a:lnTo>
                  <a:pt x="254" y="6"/>
                </a:lnTo>
                <a:lnTo>
                  <a:pt x="268" y="5"/>
                </a:lnTo>
                <a:lnTo>
                  <a:pt x="280" y="3"/>
                </a:lnTo>
                <a:lnTo>
                  <a:pt x="290" y="2"/>
                </a:lnTo>
                <a:lnTo>
                  <a:pt x="300" y="2"/>
                </a:lnTo>
                <a:lnTo>
                  <a:pt x="308" y="1"/>
                </a:lnTo>
                <a:lnTo>
                  <a:pt x="360" y="1"/>
                </a:lnTo>
                <a:lnTo>
                  <a:pt x="830" y="0"/>
                </a:lnTo>
                <a:lnTo>
                  <a:pt x="845" y="1"/>
                </a:lnTo>
                <a:lnTo>
                  <a:pt x="860" y="2"/>
                </a:lnTo>
                <a:lnTo>
                  <a:pt x="875" y="3"/>
                </a:lnTo>
                <a:lnTo>
                  <a:pt x="888" y="4"/>
                </a:lnTo>
                <a:lnTo>
                  <a:pt x="908" y="5"/>
                </a:lnTo>
                <a:lnTo>
                  <a:pt x="931" y="6"/>
                </a:lnTo>
                <a:lnTo>
                  <a:pt x="993" y="6"/>
                </a:lnTo>
                <a:lnTo>
                  <a:pt x="1001" y="6"/>
                </a:lnTo>
                <a:lnTo>
                  <a:pt x="1009" y="8"/>
                </a:lnTo>
                <a:lnTo>
                  <a:pt x="1018" y="9"/>
                </a:lnTo>
                <a:lnTo>
                  <a:pt x="1028" y="10"/>
                </a:lnTo>
                <a:lnTo>
                  <a:pt x="1039" y="10"/>
                </a:lnTo>
                <a:lnTo>
                  <a:pt x="1050" y="11"/>
                </a:lnTo>
                <a:lnTo>
                  <a:pt x="1060" y="12"/>
                </a:lnTo>
                <a:lnTo>
                  <a:pt x="1067" y="13"/>
                </a:lnTo>
                <a:lnTo>
                  <a:pt x="1073" y="14"/>
                </a:lnTo>
                <a:lnTo>
                  <a:pt x="1078" y="15"/>
                </a:lnTo>
                <a:lnTo>
                  <a:pt x="1081" y="16"/>
                </a:lnTo>
                <a:lnTo>
                  <a:pt x="1085" y="16"/>
                </a:lnTo>
                <a:lnTo>
                  <a:pt x="1092" y="17"/>
                </a:lnTo>
                <a:lnTo>
                  <a:pt x="1094" y="18"/>
                </a:lnTo>
                <a:lnTo>
                  <a:pt x="1096" y="19"/>
                </a:lnTo>
                <a:lnTo>
                  <a:pt x="1102" y="23"/>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34153" name="SMARTPenAnnotation22"/>
          <p:cNvSpPr>
            <a:spLocks/>
          </p:cNvSpPr>
          <p:nvPr/>
        </p:nvSpPr>
        <p:spPr bwMode="auto">
          <a:xfrm>
            <a:off x="2276475" y="758825"/>
            <a:ext cx="3600450" cy="134938"/>
          </a:xfrm>
          <a:custGeom>
            <a:avLst/>
            <a:gdLst>
              <a:gd name="T0" fmla="*/ 0 w 2268"/>
              <a:gd name="T1" fmla="*/ 2147483647 h 85"/>
              <a:gd name="T2" fmla="*/ 2147483647 w 2268"/>
              <a:gd name="T3" fmla="*/ 2147483647 h 85"/>
              <a:gd name="T4" fmla="*/ 2147483647 w 2268"/>
              <a:gd name="T5" fmla="*/ 2147483647 h 85"/>
              <a:gd name="T6" fmla="*/ 2147483647 w 2268"/>
              <a:gd name="T7" fmla="*/ 2147483647 h 85"/>
              <a:gd name="T8" fmla="*/ 2147483647 w 2268"/>
              <a:gd name="T9" fmla="*/ 2147483647 h 85"/>
              <a:gd name="T10" fmla="*/ 2147483647 w 2268"/>
              <a:gd name="T11" fmla="*/ 2147483647 h 85"/>
              <a:gd name="T12" fmla="*/ 2147483647 w 2268"/>
              <a:gd name="T13" fmla="*/ 2147483647 h 85"/>
              <a:gd name="T14" fmla="*/ 2147483647 w 2268"/>
              <a:gd name="T15" fmla="*/ 2147483647 h 85"/>
              <a:gd name="T16" fmla="*/ 2147483647 w 2268"/>
              <a:gd name="T17" fmla="*/ 2147483647 h 85"/>
              <a:gd name="T18" fmla="*/ 2147483647 w 2268"/>
              <a:gd name="T19" fmla="*/ 2147483647 h 85"/>
              <a:gd name="T20" fmla="*/ 2147483647 w 2268"/>
              <a:gd name="T21" fmla="*/ 2147483647 h 85"/>
              <a:gd name="T22" fmla="*/ 2147483647 w 2268"/>
              <a:gd name="T23" fmla="*/ 2147483647 h 85"/>
              <a:gd name="T24" fmla="*/ 2147483647 w 2268"/>
              <a:gd name="T25" fmla="*/ 2147483647 h 85"/>
              <a:gd name="T26" fmla="*/ 2147483647 w 2268"/>
              <a:gd name="T27" fmla="*/ 2147483647 h 85"/>
              <a:gd name="T28" fmla="*/ 2147483647 w 2268"/>
              <a:gd name="T29" fmla="*/ 2147483647 h 85"/>
              <a:gd name="T30" fmla="*/ 2147483647 w 2268"/>
              <a:gd name="T31" fmla="*/ 2147483647 h 85"/>
              <a:gd name="T32" fmla="*/ 2147483647 w 2268"/>
              <a:gd name="T33" fmla="*/ 2147483647 h 85"/>
              <a:gd name="T34" fmla="*/ 2147483647 w 2268"/>
              <a:gd name="T35" fmla="*/ 2147483647 h 85"/>
              <a:gd name="T36" fmla="*/ 2147483647 w 2268"/>
              <a:gd name="T37" fmla="*/ 2147483647 h 85"/>
              <a:gd name="T38" fmla="*/ 2147483647 w 2268"/>
              <a:gd name="T39" fmla="*/ 2147483647 h 85"/>
              <a:gd name="T40" fmla="*/ 2147483647 w 2268"/>
              <a:gd name="T41" fmla="*/ 2147483647 h 85"/>
              <a:gd name="T42" fmla="*/ 2147483647 w 2268"/>
              <a:gd name="T43" fmla="*/ 2147483647 h 85"/>
              <a:gd name="T44" fmla="*/ 2147483647 w 2268"/>
              <a:gd name="T45" fmla="*/ 2147483647 h 85"/>
              <a:gd name="T46" fmla="*/ 2147483647 w 2268"/>
              <a:gd name="T47" fmla="*/ 2147483647 h 85"/>
              <a:gd name="T48" fmla="*/ 2147483647 w 2268"/>
              <a:gd name="T49" fmla="*/ 2147483647 h 85"/>
              <a:gd name="T50" fmla="*/ 2147483647 w 2268"/>
              <a:gd name="T51" fmla="*/ 2147483647 h 85"/>
              <a:gd name="T52" fmla="*/ 2147483647 w 2268"/>
              <a:gd name="T53" fmla="*/ 2147483647 h 85"/>
              <a:gd name="T54" fmla="*/ 2147483647 w 2268"/>
              <a:gd name="T55" fmla="*/ 2147483647 h 85"/>
              <a:gd name="T56" fmla="*/ 2147483647 w 2268"/>
              <a:gd name="T57" fmla="*/ 2147483647 h 85"/>
              <a:gd name="T58" fmla="*/ 2147483647 w 2268"/>
              <a:gd name="T59" fmla="*/ 2147483647 h 85"/>
              <a:gd name="T60" fmla="*/ 2147483647 w 2268"/>
              <a:gd name="T61" fmla="*/ 2147483647 h 85"/>
              <a:gd name="T62" fmla="*/ 2147483647 w 2268"/>
              <a:gd name="T63" fmla="*/ 2147483647 h 85"/>
              <a:gd name="T64" fmla="*/ 2147483647 w 2268"/>
              <a:gd name="T65" fmla="*/ 2147483647 h 85"/>
              <a:gd name="T66" fmla="*/ 2147483647 w 2268"/>
              <a:gd name="T67" fmla="*/ 2147483647 h 85"/>
              <a:gd name="T68" fmla="*/ 2147483647 w 2268"/>
              <a:gd name="T69" fmla="*/ 2147483647 h 85"/>
              <a:gd name="T70" fmla="*/ 2147483647 w 2268"/>
              <a:gd name="T71" fmla="*/ 2147483647 h 85"/>
              <a:gd name="T72" fmla="*/ 2147483647 w 2268"/>
              <a:gd name="T73" fmla="*/ 2147483647 h 85"/>
              <a:gd name="T74" fmla="*/ 2147483647 w 2268"/>
              <a:gd name="T75" fmla="*/ 2147483647 h 85"/>
              <a:gd name="T76" fmla="*/ 2147483647 w 2268"/>
              <a:gd name="T77" fmla="*/ 2147483647 h 85"/>
              <a:gd name="T78" fmla="*/ 2147483647 w 2268"/>
              <a:gd name="T79" fmla="*/ 2147483647 h 85"/>
              <a:gd name="T80" fmla="*/ 2147483647 w 2268"/>
              <a:gd name="T81" fmla="*/ 2147483647 h 85"/>
              <a:gd name="T82" fmla="*/ 2147483647 w 2268"/>
              <a:gd name="T83" fmla="*/ 2147483647 h 85"/>
              <a:gd name="T84" fmla="*/ 2147483647 w 2268"/>
              <a:gd name="T85" fmla="*/ 2147483647 h 85"/>
              <a:gd name="T86" fmla="*/ 2147483647 w 2268"/>
              <a:gd name="T87" fmla="*/ 2147483647 h 85"/>
              <a:gd name="T88" fmla="*/ 2147483647 w 2268"/>
              <a:gd name="T89" fmla="*/ 0 h 85"/>
              <a:gd name="T90" fmla="*/ 2147483647 w 2268"/>
              <a:gd name="T91" fmla="*/ 0 h 85"/>
              <a:gd name="T92" fmla="*/ 2147483647 w 2268"/>
              <a:gd name="T93" fmla="*/ 2147483647 h 85"/>
              <a:gd name="T94" fmla="*/ 2147483647 w 2268"/>
              <a:gd name="T95" fmla="*/ 2147483647 h 85"/>
              <a:gd name="T96" fmla="*/ 2147483647 w 2268"/>
              <a:gd name="T97" fmla="*/ 2147483647 h 85"/>
              <a:gd name="T98" fmla="*/ 2147483647 w 2268"/>
              <a:gd name="T99" fmla="*/ 2147483647 h 85"/>
              <a:gd name="T100" fmla="*/ 2147483647 w 2268"/>
              <a:gd name="T101" fmla="*/ 2147483647 h 85"/>
              <a:gd name="T102" fmla="*/ 2147483647 w 2268"/>
              <a:gd name="T103" fmla="*/ 2147483647 h 8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268" h="85">
                <a:moveTo>
                  <a:pt x="0" y="73"/>
                </a:moveTo>
                <a:lnTo>
                  <a:pt x="3" y="73"/>
                </a:lnTo>
                <a:lnTo>
                  <a:pt x="5" y="74"/>
                </a:lnTo>
                <a:lnTo>
                  <a:pt x="8" y="76"/>
                </a:lnTo>
                <a:lnTo>
                  <a:pt x="10" y="77"/>
                </a:lnTo>
                <a:lnTo>
                  <a:pt x="14" y="78"/>
                </a:lnTo>
                <a:lnTo>
                  <a:pt x="78" y="79"/>
                </a:lnTo>
                <a:lnTo>
                  <a:pt x="258" y="79"/>
                </a:lnTo>
                <a:lnTo>
                  <a:pt x="291" y="81"/>
                </a:lnTo>
                <a:lnTo>
                  <a:pt x="328" y="83"/>
                </a:lnTo>
                <a:lnTo>
                  <a:pt x="398" y="84"/>
                </a:lnTo>
                <a:lnTo>
                  <a:pt x="708" y="84"/>
                </a:lnTo>
                <a:lnTo>
                  <a:pt x="724" y="83"/>
                </a:lnTo>
                <a:lnTo>
                  <a:pt x="753" y="81"/>
                </a:lnTo>
                <a:lnTo>
                  <a:pt x="908" y="78"/>
                </a:lnTo>
                <a:lnTo>
                  <a:pt x="999" y="74"/>
                </a:lnTo>
                <a:lnTo>
                  <a:pt x="1063" y="72"/>
                </a:lnTo>
                <a:lnTo>
                  <a:pt x="1114" y="70"/>
                </a:lnTo>
                <a:lnTo>
                  <a:pt x="1197" y="66"/>
                </a:lnTo>
                <a:lnTo>
                  <a:pt x="1249" y="64"/>
                </a:lnTo>
                <a:lnTo>
                  <a:pt x="1303" y="63"/>
                </a:lnTo>
                <a:lnTo>
                  <a:pt x="1364" y="62"/>
                </a:lnTo>
                <a:lnTo>
                  <a:pt x="1395" y="59"/>
                </a:lnTo>
                <a:lnTo>
                  <a:pt x="1408" y="58"/>
                </a:lnTo>
                <a:lnTo>
                  <a:pt x="1433" y="54"/>
                </a:lnTo>
                <a:lnTo>
                  <a:pt x="1455" y="51"/>
                </a:lnTo>
                <a:lnTo>
                  <a:pt x="1465" y="49"/>
                </a:lnTo>
                <a:lnTo>
                  <a:pt x="1497" y="46"/>
                </a:lnTo>
                <a:lnTo>
                  <a:pt x="1564" y="45"/>
                </a:lnTo>
                <a:lnTo>
                  <a:pt x="1587" y="44"/>
                </a:lnTo>
                <a:lnTo>
                  <a:pt x="1598" y="42"/>
                </a:lnTo>
                <a:lnTo>
                  <a:pt x="1700" y="34"/>
                </a:lnTo>
                <a:lnTo>
                  <a:pt x="1755" y="31"/>
                </a:lnTo>
                <a:lnTo>
                  <a:pt x="1793" y="29"/>
                </a:lnTo>
                <a:lnTo>
                  <a:pt x="1874" y="22"/>
                </a:lnTo>
                <a:lnTo>
                  <a:pt x="1894" y="21"/>
                </a:lnTo>
                <a:lnTo>
                  <a:pt x="1912" y="19"/>
                </a:lnTo>
                <a:lnTo>
                  <a:pt x="1941" y="15"/>
                </a:lnTo>
                <a:lnTo>
                  <a:pt x="1976" y="12"/>
                </a:lnTo>
                <a:lnTo>
                  <a:pt x="2025" y="10"/>
                </a:lnTo>
                <a:lnTo>
                  <a:pt x="2035" y="8"/>
                </a:lnTo>
                <a:lnTo>
                  <a:pt x="2050" y="7"/>
                </a:lnTo>
                <a:lnTo>
                  <a:pt x="2093" y="4"/>
                </a:lnTo>
                <a:lnTo>
                  <a:pt x="2139" y="1"/>
                </a:lnTo>
                <a:lnTo>
                  <a:pt x="2209" y="0"/>
                </a:lnTo>
                <a:lnTo>
                  <a:pt x="2259" y="0"/>
                </a:lnTo>
                <a:lnTo>
                  <a:pt x="2262" y="1"/>
                </a:lnTo>
                <a:lnTo>
                  <a:pt x="2263" y="2"/>
                </a:lnTo>
                <a:lnTo>
                  <a:pt x="2265" y="3"/>
                </a:lnTo>
                <a:lnTo>
                  <a:pt x="2266" y="5"/>
                </a:lnTo>
                <a:lnTo>
                  <a:pt x="2266" y="6"/>
                </a:lnTo>
                <a:lnTo>
                  <a:pt x="2267" y="11"/>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34154" name="SMARTPenAnnotation23"/>
          <p:cNvSpPr>
            <a:spLocks/>
          </p:cNvSpPr>
          <p:nvPr/>
        </p:nvSpPr>
        <p:spPr bwMode="auto">
          <a:xfrm>
            <a:off x="455613" y="1125538"/>
            <a:ext cx="1135062" cy="46037"/>
          </a:xfrm>
          <a:custGeom>
            <a:avLst/>
            <a:gdLst>
              <a:gd name="T0" fmla="*/ 0 w 715"/>
              <a:gd name="T1" fmla="*/ 2147483647 h 29"/>
              <a:gd name="T2" fmla="*/ 2147483647 w 715"/>
              <a:gd name="T3" fmla="*/ 2147483647 h 29"/>
              <a:gd name="T4" fmla="*/ 2147483647 w 715"/>
              <a:gd name="T5" fmla="*/ 2147483647 h 29"/>
              <a:gd name="T6" fmla="*/ 2147483647 w 715"/>
              <a:gd name="T7" fmla="*/ 2147483647 h 29"/>
              <a:gd name="T8" fmla="*/ 2147483647 w 715"/>
              <a:gd name="T9" fmla="*/ 2147483647 h 29"/>
              <a:gd name="T10" fmla="*/ 2147483647 w 715"/>
              <a:gd name="T11" fmla="*/ 2147483647 h 29"/>
              <a:gd name="T12" fmla="*/ 2147483647 w 715"/>
              <a:gd name="T13" fmla="*/ 2147483647 h 29"/>
              <a:gd name="T14" fmla="*/ 2147483647 w 715"/>
              <a:gd name="T15" fmla="*/ 2147483647 h 29"/>
              <a:gd name="T16" fmla="*/ 2147483647 w 715"/>
              <a:gd name="T17" fmla="*/ 2147483647 h 29"/>
              <a:gd name="T18" fmla="*/ 2147483647 w 715"/>
              <a:gd name="T19" fmla="*/ 2147483647 h 29"/>
              <a:gd name="T20" fmla="*/ 2147483647 w 715"/>
              <a:gd name="T21" fmla="*/ 2147483647 h 29"/>
              <a:gd name="T22" fmla="*/ 2147483647 w 715"/>
              <a:gd name="T23" fmla="*/ 2147483647 h 29"/>
              <a:gd name="T24" fmla="*/ 2147483647 w 715"/>
              <a:gd name="T25" fmla="*/ 2147483647 h 29"/>
              <a:gd name="T26" fmla="*/ 2147483647 w 715"/>
              <a:gd name="T27" fmla="*/ 2147483647 h 29"/>
              <a:gd name="T28" fmla="*/ 2147483647 w 715"/>
              <a:gd name="T29" fmla="*/ 2147483647 h 29"/>
              <a:gd name="T30" fmla="*/ 2147483647 w 715"/>
              <a:gd name="T31" fmla="*/ 2147483647 h 29"/>
              <a:gd name="T32" fmla="*/ 2147483647 w 715"/>
              <a:gd name="T33" fmla="*/ 2147483647 h 29"/>
              <a:gd name="T34" fmla="*/ 2147483647 w 715"/>
              <a:gd name="T35" fmla="*/ 0 h 29"/>
              <a:gd name="T36" fmla="*/ 2147483647 w 715"/>
              <a:gd name="T37" fmla="*/ 0 h 29"/>
              <a:gd name="T38" fmla="*/ 2147483647 w 715"/>
              <a:gd name="T39" fmla="*/ 0 h 29"/>
              <a:gd name="T40" fmla="*/ 2147483647 w 715"/>
              <a:gd name="T41" fmla="*/ 0 h 29"/>
              <a:gd name="T42" fmla="*/ 2147483647 w 715"/>
              <a:gd name="T43" fmla="*/ 2147483647 h 29"/>
              <a:gd name="T44" fmla="*/ 2147483647 w 715"/>
              <a:gd name="T45" fmla="*/ 2147483647 h 29"/>
              <a:gd name="T46" fmla="*/ 2147483647 w 715"/>
              <a:gd name="T47" fmla="*/ 2147483647 h 29"/>
              <a:gd name="T48" fmla="*/ 2147483647 w 715"/>
              <a:gd name="T49" fmla="*/ 2147483647 h 29"/>
              <a:gd name="T50" fmla="*/ 2147483647 w 715"/>
              <a:gd name="T51" fmla="*/ 2147483647 h 29"/>
              <a:gd name="T52" fmla="*/ 2147483647 w 715"/>
              <a:gd name="T53" fmla="*/ 2147483647 h 29"/>
              <a:gd name="T54" fmla="*/ 2147483647 w 715"/>
              <a:gd name="T55" fmla="*/ 2147483647 h 29"/>
              <a:gd name="T56" fmla="*/ 2147483647 w 715"/>
              <a:gd name="T57" fmla="*/ 2147483647 h 29"/>
              <a:gd name="T58" fmla="*/ 2147483647 w 715"/>
              <a:gd name="T59" fmla="*/ 2147483647 h 29"/>
              <a:gd name="T60" fmla="*/ 2147483647 w 715"/>
              <a:gd name="T61" fmla="*/ 2147483647 h 29"/>
              <a:gd name="T62" fmla="*/ 2147483647 w 715"/>
              <a:gd name="T63" fmla="*/ 2147483647 h 29"/>
              <a:gd name="T64" fmla="*/ 2147483647 w 715"/>
              <a:gd name="T65" fmla="*/ 2147483647 h 29"/>
              <a:gd name="T66" fmla="*/ 2147483647 w 715"/>
              <a:gd name="T67" fmla="*/ 2147483647 h 29"/>
              <a:gd name="T68" fmla="*/ 2147483647 w 715"/>
              <a:gd name="T69" fmla="*/ 2147483647 h 29"/>
              <a:gd name="T70" fmla="*/ 2147483647 w 715"/>
              <a:gd name="T71" fmla="*/ 2147483647 h 29"/>
              <a:gd name="T72" fmla="*/ 2147483647 w 715"/>
              <a:gd name="T73" fmla="*/ 2147483647 h 29"/>
              <a:gd name="T74" fmla="*/ 2147483647 w 715"/>
              <a:gd name="T75" fmla="*/ 2147483647 h 29"/>
              <a:gd name="T76" fmla="*/ 2147483647 w 715"/>
              <a:gd name="T77" fmla="*/ 2147483647 h 29"/>
              <a:gd name="T78" fmla="*/ 2147483647 w 715"/>
              <a:gd name="T79" fmla="*/ 2147483647 h 29"/>
              <a:gd name="T80" fmla="*/ 2147483647 w 715"/>
              <a:gd name="T81" fmla="*/ 2147483647 h 29"/>
              <a:gd name="T82" fmla="*/ 2147483647 w 715"/>
              <a:gd name="T83" fmla="*/ 2147483647 h 29"/>
              <a:gd name="T84" fmla="*/ 2147483647 w 715"/>
              <a:gd name="T85" fmla="*/ 2147483647 h 29"/>
              <a:gd name="T86" fmla="*/ 2147483647 w 715"/>
              <a:gd name="T87" fmla="*/ 2147483647 h 29"/>
              <a:gd name="T88" fmla="*/ 2147483647 w 715"/>
              <a:gd name="T89" fmla="*/ 2147483647 h 29"/>
              <a:gd name="T90" fmla="*/ 2147483647 w 715"/>
              <a:gd name="T91" fmla="*/ 2147483647 h 29"/>
              <a:gd name="T92" fmla="*/ 2147483647 w 715"/>
              <a:gd name="T93" fmla="*/ 2147483647 h 29"/>
              <a:gd name="T94" fmla="*/ 2147483647 w 715"/>
              <a:gd name="T95" fmla="*/ 2147483647 h 29"/>
              <a:gd name="T96" fmla="*/ 2147483647 w 715"/>
              <a:gd name="T97" fmla="*/ 2147483647 h 29"/>
              <a:gd name="T98" fmla="*/ 2147483647 w 715"/>
              <a:gd name="T99" fmla="*/ 2147483647 h 29"/>
              <a:gd name="T100" fmla="*/ 2147483647 w 715"/>
              <a:gd name="T101" fmla="*/ 2147483647 h 29"/>
              <a:gd name="T102" fmla="*/ 2147483647 w 715"/>
              <a:gd name="T103" fmla="*/ 2147483647 h 29"/>
              <a:gd name="T104" fmla="*/ 2147483647 w 715"/>
              <a:gd name="T105" fmla="*/ 2147483647 h 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15" h="29">
                <a:moveTo>
                  <a:pt x="0" y="17"/>
                </a:moveTo>
                <a:lnTo>
                  <a:pt x="6" y="14"/>
                </a:lnTo>
                <a:lnTo>
                  <a:pt x="8" y="13"/>
                </a:lnTo>
                <a:lnTo>
                  <a:pt x="10" y="12"/>
                </a:lnTo>
                <a:lnTo>
                  <a:pt x="13" y="12"/>
                </a:lnTo>
                <a:lnTo>
                  <a:pt x="15" y="11"/>
                </a:lnTo>
                <a:lnTo>
                  <a:pt x="18" y="10"/>
                </a:lnTo>
                <a:lnTo>
                  <a:pt x="21" y="8"/>
                </a:lnTo>
                <a:lnTo>
                  <a:pt x="25" y="7"/>
                </a:lnTo>
                <a:lnTo>
                  <a:pt x="28" y="7"/>
                </a:lnTo>
                <a:lnTo>
                  <a:pt x="36" y="6"/>
                </a:lnTo>
                <a:lnTo>
                  <a:pt x="43" y="6"/>
                </a:lnTo>
                <a:lnTo>
                  <a:pt x="47" y="5"/>
                </a:lnTo>
                <a:lnTo>
                  <a:pt x="51" y="4"/>
                </a:lnTo>
                <a:lnTo>
                  <a:pt x="54" y="2"/>
                </a:lnTo>
                <a:lnTo>
                  <a:pt x="59" y="2"/>
                </a:lnTo>
                <a:lnTo>
                  <a:pt x="63" y="1"/>
                </a:lnTo>
                <a:lnTo>
                  <a:pt x="79" y="0"/>
                </a:lnTo>
                <a:lnTo>
                  <a:pt x="99" y="0"/>
                </a:lnTo>
                <a:lnTo>
                  <a:pt x="270" y="0"/>
                </a:lnTo>
                <a:lnTo>
                  <a:pt x="278" y="0"/>
                </a:lnTo>
                <a:lnTo>
                  <a:pt x="286" y="1"/>
                </a:lnTo>
                <a:lnTo>
                  <a:pt x="303" y="4"/>
                </a:lnTo>
                <a:lnTo>
                  <a:pt x="326" y="8"/>
                </a:lnTo>
                <a:lnTo>
                  <a:pt x="336" y="9"/>
                </a:lnTo>
                <a:lnTo>
                  <a:pt x="345" y="9"/>
                </a:lnTo>
                <a:lnTo>
                  <a:pt x="354" y="10"/>
                </a:lnTo>
                <a:lnTo>
                  <a:pt x="362" y="11"/>
                </a:lnTo>
                <a:lnTo>
                  <a:pt x="370" y="12"/>
                </a:lnTo>
                <a:lnTo>
                  <a:pt x="378" y="14"/>
                </a:lnTo>
                <a:lnTo>
                  <a:pt x="386" y="15"/>
                </a:lnTo>
                <a:lnTo>
                  <a:pt x="393" y="15"/>
                </a:lnTo>
                <a:lnTo>
                  <a:pt x="408" y="16"/>
                </a:lnTo>
                <a:lnTo>
                  <a:pt x="421" y="16"/>
                </a:lnTo>
                <a:lnTo>
                  <a:pt x="447" y="18"/>
                </a:lnTo>
                <a:lnTo>
                  <a:pt x="465" y="20"/>
                </a:lnTo>
                <a:lnTo>
                  <a:pt x="479" y="20"/>
                </a:lnTo>
                <a:lnTo>
                  <a:pt x="491" y="19"/>
                </a:lnTo>
                <a:lnTo>
                  <a:pt x="502" y="18"/>
                </a:lnTo>
                <a:lnTo>
                  <a:pt x="511" y="18"/>
                </a:lnTo>
                <a:lnTo>
                  <a:pt x="529" y="17"/>
                </a:lnTo>
                <a:lnTo>
                  <a:pt x="552" y="17"/>
                </a:lnTo>
                <a:lnTo>
                  <a:pt x="598" y="17"/>
                </a:lnTo>
                <a:lnTo>
                  <a:pt x="609" y="16"/>
                </a:lnTo>
                <a:lnTo>
                  <a:pt x="648" y="13"/>
                </a:lnTo>
                <a:lnTo>
                  <a:pt x="659" y="12"/>
                </a:lnTo>
                <a:lnTo>
                  <a:pt x="686" y="11"/>
                </a:lnTo>
                <a:lnTo>
                  <a:pt x="696" y="12"/>
                </a:lnTo>
                <a:lnTo>
                  <a:pt x="701" y="13"/>
                </a:lnTo>
                <a:lnTo>
                  <a:pt x="712" y="16"/>
                </a:lnTo>
                <a:lnTo>
                  <a:pt x="713" y="17"/>
                </a:lnTo>
                <a:lnTo>
                  <a:pt x="713" y="20"/>
                </a:lnTo>
                <a:lnTo>
                  <a:pt x="714" y="28"/>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34155" name="SMARTPenAnnotation24"/>
          <p:cNvSpPr>
            <a:spLocks/>
          </p:cNvSpPr>
          <p:nvPr/>
        </p:nvSpPr>
        <p:spPr bwMode="auto">
          <a:xfrm>
            <a:off x="2179638" y="1187450"/>
            <a:ext cx="3175" cy="1588"/>
          </a:xfrm>
          <a:custGeom>
            <a:avLst/>
            <a:gdLst>
              <a:gd name="T0" fmla="*/ 0 w 2"/>
              <a:gd name="T1" fmla="*/ 0 h 1"/>
              <a:gd name="T2" fmla="*/ 2147483647 w 2"/>
              <a:gd name="T3" fmla="*/ 0 h 1"/>
              <a:gd name="T4" fmla="*/ 0 w 2"/>
              <a:gd name="T5" fmla="*/ 0 h 1"/>
              <a:gd name="T6" fmla="*/ 0 60000 65536"/>
              <a:gd name="T7" fmla="*/ 0 60000 65536"/>
              <a:gd name="T8" fmla="*/ 0 60000 65536"/>
            </a:gdLst>
            <a:ahLst/>
            <a:cxnLst>
              <a:cxn ang="T6">
                <a:pos x="T0" y="T1"/>
              </a:cxn>
              <a:cxn ang="T7">
                <a:pos x="T2" y="T3"/>
              </a:cxn>
              <a:cxn ang="T8">
                <a:pos x="T4" y="T5"/>
              </a:cxn>
            </a:cxnLst>
            <a:rect l="0" t="0" r="r" b="b"/>
            <a:pathLst>
              <a:path w="2" h="1">
                <a:moveTo>
                  <a:pt x="0" y="0"/>
                </a:moveTo>
                <a:lnTo>
                  <a:pt x="1" y="0"/>
                </a:lnTo>
                <a:lnTo>
                  <a:pt x="0" y="0"/>
                </a:lnTo>
                <a:close/>
              </a:path>
            </a:pathLst>
          </a:custGeom>
          <a:noFill/>
          <a:ln w="38100" cap="flat">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34156" name="SMARTPenAnnotation25"/>
          <p:cNvSpPr>
            <a:spLocks/>
          </p:cNvSpPr>
          <p:nvPr/>
        </p:nvSpPr>
        <p:spPr bwMode="auto">
          <a:xfrm>
            <a:off x="2286000" y="1090613"/>
            <a:ext cx="2466975" cy="98425"/>
          </a:xfrm>
          <a:custGeom>
            <a:avLst/>
            <a:gdLst>
              <a:gd name="T0" fmla="*/ 0 w 1554"/>
              <a:gd name="T1" fmla="*/ 2147483647 h 62"/>
              <a:gd name="T2" fmla="*/ 2147483647 w 1554"/>
              <a:gd name="T3" fmla="*/ 2147483647 h 62"/>
              <a:gd name="T4" fmla="*/ 2147483647 w 1554"/>
              <a:gd name="T5" fmla="*/ 2147483647 h 62"/>
              <a:gd name="T6" fmla="*/ 2147483647 w 1554"/>
              <a:gd name="T7" fmla="*/ 2147483647 h 62"/>
              <a:gd name="T8" fmla="*/ 2147483647 w 1554"/>
              <a:gd name="T9" fmla="*/ 2147483647 h 62"/>
              <a:gd name="T10" fmla="*/ 2147483647 w 1554"/>
              <a:gd name="T11" fmla="*/ 2147483647 h 62"/>
              <a:gd name="T12" fmla="*/ 2147483647 w 1554"/>
              <a:gd name="T13" fmla="*/ 2147483647 h 62"/>
              <a:gd name="T14" fmla="*/ 2147483647 w 1554"/>
              <a:gd name="T15" fmla="*/ 2147483647 h 62"/>
              <a:gd name="T16" fmla="*/ 2147483647 w 1554"/>
              <a:gd name="T17" fmla="*/ 2147483647 h 62"/>
              <a:gd name="T18" fmla="*/ 2147483647 w 1554"/>
              <a:gd name="T19" fmla="*/ 2147483647 h 62"/>
              <a:gd name="T20" fmla="*/ 2147483647 w 1554"/>
              <a:gd name="T21" fmla="*/ 2147483647 h 62"/>
              <a:gd name="T22" fmla="*/ 2147483647 w 1554"/>
              <a:gd name="T23" fmla="*/ 2147483647 h 62"/>
              <a:gd name="T24" fmla="*/ 2147483647 w 1554"/>
              <a:gd name="T25" fmla="*/ 2147483647 h 62"/>
              <a:gd name="T26" fmla="*/ 2147483647 w 1554"/>
              <a:gd name="T27" fmla="*/ 2147483647 h 62"/>
              <a:gd name="T28" fmla="*/ 2147483647 w 1554"/>
              <a:gd name="T29" fmla="*/ 2147483647 h 62"/>
              <a:gd name="T30" fmla="*/ 2147483647 w 1554"/>
              <a:gd name="T31" fmla="*/ 2147483647 h 62"/>
              <a:gd name="T32" fmla="*/ 2147483647 w 1554"/>
              <a:gd name="T33" fmla="*/ 0 h 62"/>
              <a:gd name="T34" fmla="*/ 2147483647 w 1554"/>
              <a:gd name="T35" fmla="*/ 0 h 62"/>
              <a:gd name="T36" fmla="*/ 2147483647 w 1554"/>
              <a:gd name="T37" fmla="*/ 2147483647 h 62"/>
              <a:gd name="T38" fmla="*/ 2147483647 w 1554"/>
              <a:gd name="T39" fmla="*/ 2147483647 h 62"/>
              <a:gd name="T40" fmla="*/ 2147483647 w 1554"/>
              <a:gd name="T41" fmla="*/ 2147483647 h 62"/>
              <a:gd name="T42" fmla="*/ 2147483647 w 1554"/>
              <a:gd name="T43" fmla="*/ 2147483647 h 62"/>
              <a:gd name="T44" fmla="*/ 2147483647 w 1554"/>
              <a:gd name="T45" fmla="*/ 2147483647 h 62"/>
              <a:gd name="T46" fmla="*/ 2147483647 w 1554"/>
              <a:gd name="T47" fmla="*/ 2147483647 h 62"/>
              <a:gd name="T48" fmla="*/ 2147483647 w 1554"/>
              <a:gd name="T49" fmla="*/ 2147483647 h 62"/>
              <a:gd name="T50" fmla="*/ 2147483647 w 1554"/>
              <a:gd name="T51" fmla="*/ 2147483647 h 62"/>
              <a:gd name="T52" fmla="*/ 2147483647 w 1554"/>
              <a:gd name="T53" fmla="*/ 2147483647 h 62"/>
              <a:gd name="T54" fmla="*/ 2147483647 w 1554"/>
              <a:gd name="T55" fmla="*/ 2147483647 h 62"/>
              <a:gd name="T56" fmla="*/ 2147483647 w 1554"/>
              <a:gd name="T57" fmla="*/ 2147483647 h 62"/>
              <a:gd name="T58" fmla="*/ 2147483647 w 1554"/>
              <a:gd name="T59" fmla="*/ 2147483647 h 62"/>
              <a:gd name="T60" fmla="*/ 2147483647 w 1554"/>
              <a:gd name="T61" fmla="*/ 2147483647 h 62"/>
              <a:gd name="T62" fmla="*/ 2147483647 w 1554"/>
              <a:gd name="T63" fmla="*/ 2147483647 h 62"/>
              <a:gd name="T64" fmla="*/ 2147483647 w 1554"/>
              <a:gd name="T65" fmla="*/ 2147483647 h 62"/>
              <a:gd name="T66" fmla="*/ 2147483647 w 1554"/>
              <a:gd name="T67" fmla="*/ 2147483647 h 62"/>
              <a:gd name="T68" fmla="*/ 2147483647 w 1554"/>
              <a:gd name="T69" fmla="*/ 2147483647 h 62"/>
              <a:gd name="T70" fmla="*/ 2147483647 w 1554"/>
              <a:gd name="T71" fmla="*/ 2147483647 h 62"/>
              <a:gd name="T72" fmla="*/ 2147483647 w 1554"/>
              <a:gd name="T73" fmla="*/ 2147483647 h 62"/>
              <a:gd name="T74" fmla="*/ 2147483647 w 1554"/>
              <a:gd name="T75" fmla="*/ 2147483647 h 62"/>
              <a:gd name="T76" fmla="*/ 2147483647 w 1554"/>
              <a:gd name="T77" fmla="*/ 2147483647 h 62"/>
              <a:gd name="T78" fmla="*/ 2147483647 w 1554"/>
              <a:gd name="T79" fmla="*/ 2147483647 h 62"/>
              <a:gd name="T80" fmla="*/ 2147483647 w 1554"/>
              <a:gd name="T81" fmla="*/ 2147483647 h 62"/>
              <a:gd name="T82" fmla="*/ 2147483647 w 1554"/>
              <a:gd name="T83" fmla="*/ 2147483647 h 62"/>
              <a:gd name="T84" fmla="*/ 2147483647 w 1554"/>
              <a:gd name="T85" fmla="*/ 2147483647 h 62"/>
              <a:gd name="T86" fmla="*/ 2147483647 w 1554"/>
              <a:gd name="T87" fmla="*/ 2147483647 h 62"/>
              <a:gd name="T88" fmla="*/ 2147483647 w 1554"/>
              <a:gd name="T89" fmla="*/ 2147483647 h 62"/>
              <a:gd name="T90" fmla="*/ 2147483647 w 1554"/>
              <a:gd name="T91" fmla="*/ 2147483647 h 62"/>
              <a:gd name="T92" fmla="*/ 2147483647 w 1554"/>
              <a:gd name="T93" fmla="*/ 2147483647 h 62"/>
              <a:gd name="T94" fmla="*/ 2147483647 w 1554"/>
              <a:gd name="T95" fmla="*/ 2147483647 h 62"/>
              <a:gd name="T96" fmla="*/ 2147483647 w 1554"/>
              <a:gd name="T97" fmla="*/ 2147483647 h 62"/>
              <a:gd name="T98" fmla="*/ 2147483647 w 1554"/>
              <a:gd name="T99" fmla="*/ 2147483647 h 62"/>
              <a:gd name="T100" fmla="*/ 2147483647 w 1554"/>
              <a:gd name="T101" fmla="*/ 2147483647 h 62"/>
              <a:gd name="T102" fmla="*/ 2147483647 w 1554"/>
              <a:gd name="T103" fmla="*/ 2147483647 h 62"/>
              <a:gd name="T104" fmla="*/ 2147483647 w 1554"/>
              <a:gd name="T105" fmla="*/ 2147483647 h 6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554" h="62">
                <a:moveTo>
                  <a:pt x="0" y="50"/>
                </a:moveTo>
                <a:lnTo>
                  <a:pt x="23" y="42"/>
                </a:lnTo>
                <a:lnTo>
                  <a:pt x="76" y="26"/>
                </a:lnTo>
                <a:lnTo>
                  <a:pt x="83" y="25"/>
                </a:lnTo>
                <a:lnTo>
                  <a:pt x="105" y="22"/>
                </a:lnTo>
                <a:lnTo>
                  <a:pt x="113" y="21"/>
                </a:lnTo>
                <a:lnTo>
                  <a:pt x="120" y="19"/>
                </a:lnTo>
                <a:lnTo>
                  <a:pt x="135" y="17"/>
                </a:lnTo>
                <a:lnTo>
                  <a:pt x="150" y="16"/>
                </a:lnTo>
                <a:lnTo>
                  <a:pt x="158" y="15"/>
                </a:lnTo>
                <a:lnTo>
                  <a:pt x="165" y="13"/>
                </a:lnTo>
                <a:lnTo>
                  <a:pt x="180" y="10"/>
                </a:lnTo>
                <a:lnTo>
                  <a:pt x="188" y="8"/>
                </a:lnTo>
                <a:lnTo>
                  <a:pt x="195" y="7"/>
                </a:lnTo>
                <a:lnTo>
                  <a:pt x="227" y="5"/>
                </a:lnTo>
                <a:lnTo>
                  <a:pt x="254" y="4"/>
                </a:lnTo>
                <a:lnTo>
                  <a:pt x="348" y="0"/>
                </a:lnTo>
                <a:lnTo>
                  <a:pt x="387" y="0"/>
                </a:lnTo>
                <a:lnTo>
                  <a:pt x="450" y="2"/>
                </a:lnTo>
                <a:lnTo>
                  <a:pt x="483" y="5"/>
                </a:lnTo>
                <a:lnTo>
                  <a:pt x="588" y="13"/>
                </a:lnTo>
                <a:lnTo>
                  <a:pt x="604" y="14"/>
                </a:lnTo>
                <a:lnTo>
                  <a:pt x="618" y="16"/>
                </a:lnTo>
                <a:lnTo>
                  <a:pt x="632" y="17"/>
                </a:lnTo>
                <a:lnTo>
                  <a:pt x="644" y="19"/>
                </a:lnTo>
                <a:lnTo>
                  <a:pt x="667" y="20"/>
                </a:lnTo>
                <a:lnTo>
                  <a:pt x="709" y="21"/>
                </a:lnTo>
                <a:lnTo>
                  <a:pt x="727" y="23"/>
                </a:lnTo>
                <a:lnTo>
                  <a:pt x="773" y="28"/>
                </a:lnTo>
                <a:lnTo>
                  <a:pt x="792" y="30"/>
                </a:lnTo>
                <a:lnTo>
                  <a:pt x="847" y="38"/>
                </a:lnTo>
                <a:lnTo>
                  <a:pt x="919" y="46"/>
                </a:lnTo>
                <a:lnTo>
                  <a:pt x="958" y="50"/>
                </a:lnTo>
                <a:lnTo>
                  <a:pt x="1036" y="56"/>
                </a:lnTo>
                <a:lnTo>
                  <a:pt x="1097" y="59"/>
                </a:lnTo>
                <a:lnTo>
                  <a:pt x="1175" y="61"/>
                </a:lnTo>
                <a:lnTo>
                  <a:pt x="1407" y="61"/>
                </a:lnTo>
                <a:lnTo>
                  <a:pt x="1415" y="59"/>
                </a:lnTo>
                <a:lnTo>
                  <a:pt x="1422" y="54"/>
                </a:lnTo>
                <a:lnTo>
                  <a:pt x="1430" y="49"/>
                </a:lnTo>
                <a:lnTo>
                  <a:pt x="1438" y="46"/>
                </a:lnTo>
                <a:lnTo>
                  <a:pt x="1445" y="43"/>
                </a:lnTo>
                <a:lnTo>
                  <a:pt x="1453" y="42"/>
                </a:lnTo>
                <a:lnTo>
                  <a:pt x="1466" y="40"/>
                </a:lnTo>
                <a:lnTo>
                  <a:pt x="1513" y="39"/>
                </a:lnTo>
                <a:lnTo>
                  <a:pt x="1526" y="40"/>
                </a:lnTo>
                <a:lnTo>
                  <a:pt x="1538" y="43"/>
                </a:lnTo>
                <a:lnTo>
                  <a:pt x="1540" y="44"/>
                </a:lnTo>
                <a:lnTo>
                  <a:pt x="1543" y="46"/>
                </a:lnTo>
                <a:lnTo>
                  <a:pt x="1546" y="47"/>
                </a:lnTo>
                <a:lnTo>
                  <a:pt x="1548" y="49"/>
                </a:lnTo>
                <a:lnTo>
                  <a:pt x="1550" y="50"/>
                </a:lnTo>
                <a:lnTo>
                  <a:pt x="1553" y="56"/>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Tree>
    <p:extLst>
      <p:ext uri="{BB962C8B-B14F-4D97-AF65-F5344CB8AC3E}">
        <p14:creationId xmlns:p14="http://schemas.microsoft.com/office/powerpoint/2010/main" val="17177012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pPr eaLnBrk="1" hangingPunct="1"/>
            <a:endParaRPr lang="en-US" altLang="en-US" smtClean="0"/>
          </a:p>
        </p:txBody>
      </p:sp>
      <p:sp>
        <p:nvSpPr>
          <p:cNvPr id="135171" name="Rectangle 3"/>
          <p:cNvSpPr>
            <a:spLocks noGrp="1" noChangeArrowheads="1"/>
          </p:cNvSpPr>
          <p:nvPr>
            <p:ph type="body" idx="1"/>
          </p:nvPr>
        </p:nvSpPr>
        <p:spPr/>
        <p:txBody>
          <a:bodyPr/>
          <a:lstStyle/>
          <a:p>
            <a:pPr eaLnBrk="1" hangingPunct="1"/>
            <a:endParaRPr lang="en-US" altLang="en-US" smtClean="0"/>
          </a:p>
        </p:txBody>
      </p:sp>
      <p:pic>
        <p:nvPicPr>
          <p:cNvPr id="135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03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3" name="Text Box 5"/>
          <p:cNvSpPr txBox="1">
            <a:spLocks noChangeArrowheads="1"/>
          </p:cNvSpPr>
          <p:nvPr/>
        </p:nvSpPr>
        <p:spPr bwMode="auto">
          <a:xfrm>
            <a:off x="228600" y="5410200"/>
            <a:ext cx="8686800" cy="915988"/>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1800">
                <a:solidFill>
                  <a:srgbClr val="FFFFFF"/>
                </a:solidFill>
                <a:cs typeface="Arial" charset="0"/>
              </a:rPr>
              <a:t>Lady Macbeth reminds her husband he has not offered his guests a toast, and so he makes a toast to them all, and he mentions that Banquo is missing…he hopes nothing has happened to Banquo.  The thanes invite Macbeth to sit down with them</a:t>
            </a:r>
          </a:p>
        </p:txBody>
      </p:sp>
      <p:sp>
        <p:nvSpPr>
          <p:cNvPr id="135174" name="SMARTPenAnnotation15"/>
          <p:cNvSpPr>
            <a:spLocks/>
          </p:cNvSpPr>
          <p:nvPr/>
        </p:nvSpPr>
        <p:spPr bwMode="auto">
          <a:xfrm>
            <a:off x="312738" y="5656263"/>
            <a:ext cx="7359650" cy="104775"/>
          </a:xfrm>
          <a:custGeom>
            <a:avLst/>
            <a:gdLst>
              <a:gd name="T0" fmla="*/ 2147483647 w 4636"/>
              <a:gd name="T1" fmla="*/ 2147483647 h 66"/>
              <a:gd name="T2" fmla="*/ 2147483647 w 4636"/>
              <a:gd name="T3" fmla="*/ 2147483647 h 66"/>
              <a:gd name="T4" fmla="*/ 2147483647 w 4636"/>
              <a:gd name="T5" fmla="*/ 2147483647 h 66"/>
              <a:gd name="T6" fmla="*/ 2147483647 w 4636"/>
              <a:gd name="T7" fmla="*/ 2147483647 h 66"/>
              <a:gd name="T8" fmla="*/ 2147483647 w 4636"/>
              <a:gd name="T9" fmla="*/ 2147483647 h 66"/>
              <a:gd name="T10" fmla="*/ 2147483647 w 4636"/>
              <a:gd name="T11" fmla="*/ 2147483647 h 66"/>
              <a:gd name="T12" fmla="*/ 2147483647 w 4636"/>
              <a:gd name="T13" fmla="*/ 2147483647 h 66"/>
              <a:gd name="T14" fmla="*/ 2147483647 w 4636"/>
              <a:gd name="T15" fmla="*/ 2147483647 h 66"/>
              <a:gd name="T16" fmla="*/ 2147483647 w 4636"/>
              <a:gd name="T17" fmla="*/ 2147483647 h 66"/>
              <a:gd name="T18" fmla="*/ 2147483647 w 4636"/>
              <a:gd name="T19" fmla="*/ 2147483647 h 66"/>
              <a:gd name="T20" fmla="*/ 2147483647 w 4636"/>
              <a:gd name="T21" fmla="*/ 2147483647 h 66"/>
              <a:gd name="T22" fmla="*/ 2147483647 w 4636"/>
              <a:gd name="T23" fmla="*/ 2147483647 h 66"/>
              <a:gd name="T24" fmla="*/ 2147483647 w 4636"/>
              <a:gd name="T25" fmla="*/ 2147483647 h 66"/>
              <a:gd name="T26" fmla="*/ 2147483647 w 4636"/>
              <a:gd name="T27" fmla="*/ 2147483647 h 66"/>
              <a:gd name="T28" fmla="*/ 2147483647 w 4636"/>
              <a:gd name="T29" fmla="*/ 2147483647 h 66"/>
              <a:gd name="T30" fmla="*/ 2147483647 w 4636"/>
              <a:gd name="T31" fmla="*/ 2147483647 h 66"/>
              <a:gd name="T32" fmla="*/ 2147483647 w 4636"/>
              <a:gd name="T33" fmla="*/ 2147483647 h 66"/>
              <a:gd name="T34" fmla="*/ 2147483647 w 4636"/>
              <a:gd name="T35" fmla="*/ 2147483647 h 66"/>
              <a:gd name="T36" fmla="*/ 2147483647 w 4636"/>
              <a:gd name="T37" fmla="*/ 2147483647 h 66"/>
              <a:gd name="T38" fmla="*/ 2147483647 w 4636"/>
              <a:gd name="T39" fmla="*/ 2147483647 h 66"/>
              <a:gd name="T40" fmla="*/ 2147483647 w 4636"/>
              <a:gd name="T41" fmla="*/ 2147483647 h 66"/>
              <a:gd name="T42" fmla="*/ 2147483647 w 4636"/>
              <a:gd name="T43" fmla="*/ 2147483647 h 66"/>
              <a:gd name="T44" fmla="*/ 2147483647 w 4636"/>
              <a:gd name="T45" fmla="*/ 2147483647 h 66"/>
              <a:gd name="T46" fmla="*/ 2147483647 w 4636"/>
              <a:gd name="T47" fmla="*/ 2147483647 h 66"/>
              <a:gd name="T48" fmla="*/ 2147483647 w 4636"/>
              <a:gd name="T49" fmla="*/ 2147483647 h 66"/>
              <a:gd name="T50" fmla="*/ 2147483647 w 4636"/>
              <a:gd name="T51" fmla="*/ 2147483647 h 66"/>
              <a:gd name="T52" fmla="*/ 2147483647 w 4636"/>
              <a:gd name="T53" fmla="*/ 2147483647 h 66"/>
              <a:gd name="T54" fmla="*/ 2147483647 w 4636"/>
              <a:gd name="T55" fmla="*/ 2147483647 h 66"/>
              <a:gd name="T56" fmla="*/ 2147483647 w 4636"/>
              <a:gd name="T57" fmla="*/ 2147483647 h 66"/>
              <a:gd name="T58" fmla="*/ 2147483647 w 4636"/>
              <a:gd name="T59" fmla="*/ 2147483647 h 66"/>
              <a:gd name="T60" fmla="*/ 2147483647 w 4636"/>
              <a:gd name="T61" fmla="*/ 2147483647 h 66"/>
              <a:gd name="T62" fmla="*/ 2147483647 w 4636"/>
              <a:gd name="T63" fmla="*/ 2147483647 h 66"/>
              <a:gd name="T64" fmla="*/ 2147483647 w 4636"/>
              <a:gd name="T65" fmla="*/ 2147483647 h 66"/>
              <a:gd name="T66" fmla="*/ 2147483647 w 4636"/>
              <a:gd name="T67" fmla="*/ 2147483647 h 66"/>
              <a:gd name="T68" fmla="*/ 2147483647 w 4636"/>
              <a:gd name="T69" fmla="*/ 2147483647 h 66"/>
              <a:gd name="T70" fmla="*/ 2147483647 w 4636"/>
              <a:gd name="T71" fmla="*/ 2147483647 h 66"/>
              <a:gd name="T72" fmla="*/ 2147483647 w 4636"/>
              <a:gd name="T73" fmla="*/ 2147483647 h 66"/>
              <a:gd name="T74" fmla="*/ 2147483647 w 4636"/>
              <a:gd name="T75" fmla="*/ 2147483647 h 66"/>
              <a:gd name="T76" fmla="*/ 2147483647 w 4636"/>
              <a:gd name="T77" fmla="*/ 2147483647 h 66"/>
              <a:gd name="T78" fmla="*/ 2147483647 w 4636"/>
              <a:gd name="T79" fmla="*/ 2147483647 h 66"/>
              <a:gd name="T80" fmla="*/ 2147483647 w 4636"/>
              <a:gd name="T81" fmla="*/ 2147483647 h 66"/>
              <a:gd name="T82" fmla="*/ 2147483647 w 4636"/>
              <a:gd name="T83" fmla="*/ 2147483647 h 66"/>
              <a:gd name="T84" fmla="*/ 2147483647 w 4636"/>
              <a:gd name="T85" fmla="*/ 2147483647 h 66"/>
              <a:gd name="T86" fmla="*/ 2147483647 w 4636"/>
              <a:gd name="T87" fmla="*/ 2147483647 h 66"/>
              <a:gd name="T88" fmla="*/ 2147483647 w 4636"/>
              <a:gd name="T89" fmla="*/ 2147483647 h 6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636" h="66">
                <a:moveTo>
                  <a:pt x="0" y="65"/>
                </a:moveTo>
                <a:lnTo>
                  <a:pt x="49" y="65"/>
                </a:lnTo>
                <a:lnTo>
                  <a:pt x="56" y="63"/>
                </a:lnTo>
                <a:lnTo>
                  <a:pt x="60" y="62"/>
                </a:lnTo>
                <a:lnTo>
                  <a:pt x="71" y="60"/>
                </a:lnTo>
                <a:lnTo>
                  <a:pt x="94" y="62"/>
                </a:lnTo>
                <a:lnTo>
                  <a:pt x="121" y="64"/>
                </a:lnTo>
                <a:lnTo>
                  <a:pt x="159" y="63"/>
                </a:lnTo>
                <a:lnTo>
                  <a:pt x="183" y="61"/>
                </a:lnTo>
                <a:lnTo>
                  <a:pt x="228" y="60"/>
                </a:lnTo>
                <a:lnTo>
                  <a:pt x="251" y="58"/>
                </a:lnTo>
                <a:lnTo>
                  <a:pt x="264" y="57"/>
                </a:lnTo>
                <a:lnTo>
                  <a:pt x="296" y="55"/>
                </a:lnTo>
                <a:lnTo>
                  <a:pt x="304" y="54"/>
                </a:lnTo>
                <a:lnTo>
                  <a:pt x="312" y="53"/>
                </a:lnTo>
                <a:lnTo>
                  <a:pt x="318" y="51"/>
                </a:lnTo>
                <a:lnTo>
                  <a:pt x="337" y="49"/>
                </a:lnTo>
                <a:lnTo>
                  <a:pt x="357" y="49"/>
                </a:lnTo>
                <a:lnTo>
                  <a:pt x="375" y="47"/>
                </a:lnTo>
                <a:lnTo>
                  <a:pt x="458" y="36"/>
                </a:lnTo>
                <a:lnTo>
                  <a:pt x="513" y="31"/>
                </a:lnTo>
                <a:lnTo>
                  <a:pt x="579" y="26"/>
                </a:lnTo>
                <a:lnTo>
                  <a:pt x="661" y="22"/>
                </a:lnTo>
                <a:lnTo>
                  <a:pt x="755" y="20"/>
                </a:lnTo>
                <a:lnTo>
                  <a:pt x="769" y="18"/>
                </a:lnTo>
                <a:lnTo>
                  <a:pt x="775" y="17"/>
                </a:lnTo>
                <a:lnTo>
                  <a:pt x="805" y="15"/>
                </a:lnTo>
                <a:lnTo>
                  <a:pt x="898" y="14"/>
                </a:lnTo>
                <a:lnTo>
                  <a:pt x="909" y="13"/>
                </a:lnTo>
                <a:lnTo>
                  <a:pt x="921" y="12"/>
                </a:lnTo>
                <a:lnTo>
                  <a:pt x="947" y="10"/>
                </a:lnTo>
                <a:lnTo>
                  <a:pt x="1049" y="5"/>
                </a:lnTo>
                <a:lnTo>
                  <a:pt x="1106" y="3"/>
                </a:lnTo>
                <a:lnTo>
                  <a:pt x="1118" y="2"/>
                </a:lnTo>
                <a:lnTo>
                  <a:pt x="1137" y="0"/>
                </a:lnTo>
                <a:lnTo>
                  <a:pt x="1177" y="3"/>
                </a:lnTo>
                <a:lnTo>
                  <a:pt x="1290" y="4"/>
                </a:lnTo>
                <a:lnTo>
                  <a:pt x="1336" y="7"/>
                </a:lnTo>
                <a:lnTo>
                  <a:pt x="1366" y="9"/>
                </a:lnTo>
                <a:lnTo>
                  <a:pt x="1374" y="10"/>
                </a:lnTo>
                <a:lnTo>
                  <a:pt x="1381" y="12"/>
                </a:lnTo>
                <a:lnTo>
                  <a:pt x="1403" y="14"/>
                </a:lnTo>
                <a:lnTo>
                  <a:pt x="1455" y="15"/>
                </a:lnTo>
                <a:lnTo>
                  <a:pt x="1495" y="18"/>
                </a:lnTo>
                <a:lnTo>
                  <a:pt x="1526" y="20"/>
                </a:lnTo>
                <a:lnTo>
                  <a:pt x="1537" y="21"/>
                </a:lnTo>
                <a:lnTo>
                  <a:pt x="1548" y="23"/>
                </a:lnTo>
                <a:lnTo>
                  <a:pt x="1575" y="25"/>
                </a:lnTo>
                <a:lnTo>
                  <a:pt x="1582" y="26"/>
                </a:lnTo>
                <a:lnTo>
                  <a:pt x="1589" y="27"/>
                </a:lnTo>
                <a:lnTo>
                  <a:pt x="1596" y="28"/>
                </a:lnTo>
                <a:lnTo>
                  <a:pt x="1608" y="30"/>
                </a:lnTo>
                <a:lnTo>
                  <a:pt x="1761" y="33"/>
                </a:lnTo>
                <a:lnTo>
                  <a:pt x="1776" y="34"/>
                </a:lnTo>
                <a:lnTo>
                  <a:pt x="1815" y="36"/>
                </a:lnTo>
                <a:lnTo>
                  <a:pt x="1946" y="37"/>
                </a:lnTo>
                <a:lnTo>
                  <a:pt x="2149" y="37"/>
                </a:lnTo>
                <a:lnTo>
                  <a:pt x="2160" y="35"/>
                </a:lnTo>
                <a:lnTo>
                  <a:pt x="2166" y="34"/>
                </a:lnTo>
                <a:lnTo>
                  <a:pt x="2177" y="34"/>
                </a:lnTo>
                <a:lnTo>
                  <a:pt x="2182" y="35"/>
                </a:lnTo>
                <a:lnTo>
                  <a:pt x="2194" y="35"/>
                </a:lnTo>
                <a:lnTo>
                  <a:pt x="2207" y="33"/>
                </a:lnTo>
                <a:lnTo>
                  <a:pt x="2347" y="31"/>
                </a:lnTo>
                <a:lnTo>
                  <a:pt x="2389" y="33"/>
                </a:lnTo>
                <a:lnTo>
                  <a:pt x="2458" y="39"/>
                </a:lnTo>
                <a:lnTo>
                  <a:pt x="2485" y="41"/>
                </a:lnTo>
                <a:lnTo>
                  <a:pt x="2623" y="43"/>
                </a:lnTo>
                <a:lnTo>
                  <a:pt x="2696" y="41"/>
                </a:lnTo>
                <a:lnTo>
                  <a:pt x="2703" y="40"/>
                </a:lnTo>
                <a:lnTo>
                  <a:pt x="2722" y="38"/>
                </a:lnTo>
                <a:lnTo>
                  <a:pt x="2769" y="36"/>
                </a:lnTo>
                <a:lnTo>
                  <a:pt x="2807" y="33"/>
                </a:lnTo>
                <a:lnTo>
                  <a:pt x="2941" y="31"/>
                </a:lnTo>
                <a:lnTo>
                  <a:pt x="3392" y="31"/>
                </a:lnTo>
                <a:lnTo>
                  <a:pt x="3403" y="33"/>
                </a:lnTo>
                <a:lnTo>
                  <a:pt x="3409" y="34"/>
                </a:lnTo>
                <a:lnTo>
                  <a:pt x="3423" y="36"/>
                </a:lnTo>
                <a:lnTo>
                  <a:pt x="3565" y="37"/>
                </a:lnTo>
                <a:lnTo>
                  <a:pt x="3587" y="39"/>
                </a:lnTo>
                <a:lnTo>
                  <a:pt x="3595" y="40"/>
                </a:lnTo>
                <a:lnTo>
                  <a:pt x="3612" y="42"/>
                </a:lnTo>
                <a:lnTo>
                  <a:pt x="3756" y="43"/>
                </a:lnTo>
                <a:lnTo>
                  <a:pt x="3792" y="43"/>
                </a:lnTo>
                <a:lnTo>
                  <a:pt x="3796" y="42"/>
                </a:lnTo>
                <a:lnTo>
                  <a:pt x="3799" y="41"/>
                </a:lnTo>
                <a:lnTo>
                  <a:pt x="3802" y="40"/>
                </a:lnTo>
                <a:lnTo>
                  <a:pt x="3807" y="38"/>
                </a:lnTo>
                <a:lnTo>
                  <a:pt x="3815" y="37"/>
                </a:lnTo>
                <a:lnTo>
                  <a:pt x="3855" y="37"/>
                </a:lnTo>
                <a:lnTo>
                  <a:pt x="3857" y="36"/>
                </a:lnTo>
                <a:lnTo>
                  <a:pt x="3859" y="35"/>
                </a:lnTo>
                <a:lnTo>
                  <a:pt x="3861" y="34"/>
                </a:lnTo>
                <a:lnTo>
                  <a:pt x="3864" y="33"/>
                </a:lnTo>
                <a:lnTo>
                  <a:pt x="3872" y="32"/>
                </a:lnTo>
                <a:lnTo>
                  <a:pt x="3928" y="31"/>
                </a:lnTo>
                <a:lnTo>
                  <a:pt x="3935" y="30"/>
                </a:lnTo>
                <a:lnTo>
                  <a:pt x="3940" y="28"/>
                </a:lnTo>
                <a:lnTo>
                  <a:pt x="3952" y="27"/>
                </a:lnTo>
                <a:lnTo>
                  <a:pt x="3955" y="27"/>
                </a:lnTo>
                <a:lnTo>
                  <a:pt x="3958" y="28"/>
                </a:lnTo>
                <a:lnTo>
                  <a:pt x="3963" y="30"/>
                </a:lnTo>
                <a:lnTo>
                  <a:pt x="3969" y="31"/>
                </a:lnTo>
                <a:lnTo>
                  <a:pt x="4035" y="31"/>
                </a:lnTo>
                <a:lnTo>
                  <a:pt x="4040" y="33"/>
                </a:lnTo>
                <a:lnTo>
                  <a:pt x="4043" y="34"/>
                </a:lnTo>
                <a:lnTo>
                  <a:pt x="4051" y="36"/>
                </a:lnTo>
                <a:lnTo>
                  <a:pt x="4161" y="37"/>
                </a:lnTo>
                <a:lnTo>
                  <a:pt x="4175" y="35"/>
                </a:lnTo>
                <a:lnTo>
                  <a:pt x="4190" y="33"/>
                </a:lnTo>
                <a:lnTo>
                  <a:pt x="4323" y="31"/>
                </a:lnTo>
                <a:lnTo>
                  <a:pt x="4334" y="33"/>
                </a:lnTo>
                <a:lnTo>
                  <a:pt x="4341" y="34"/>
                </a:lnTo>
                <a:lnTo>
                  <a:pt x="4356" y="36"/>
                </a:lnTo>
                <a:lnTo>
                  <a:pt x="4384" y="38"/>
                </a:lnTo>
                <a:lnTo>
                  <a:pt x="4391" y="39"/>
                </a:lnTo>
                <a:lnTo>
                  <a:pt x="4399" y="40"/>
                </a:lnTo>
                <a:lnTo>
                  <a:pt x="4417" y="42"/>
                </a:lnTo>
                <a:lnTo>
                  <a:pt x="4421" y="43"/>
                </a:lnTo>
                <a:lnTo>
                  <a:pt x="4424" y="44"/>
                </a:lnTo>
                <a:lnTo>
                  <a:pt x="4427" y="45"/>
                </a:lnTo>
                <a:lnTo>
                  <a:pt x="4432" y="47"/>
                </a:lnTo>
                <a:lnTo>
                  <a:pt x="4438" y="49"/>
                </a:lnTo>
                <a:lnTo>
                  <a:pt x="4446" y="50"/>
                </a:lnTo>
                <a:lnTo>
                  <a:pt x="4457" y="52"/>
                </a:lnTo>
                <a:lnTo>
                  <a:pt x="4468" y="54"/>
                </a:lnTo>
                <a:lnTo>
                  <a:pt x="4474" y="55"/>
                </a:lnTo>
                <a:lnTo>
                  <a:pt x="4481" y="57"/>
                </a:lnTo>
                <a:lnTo>
                  <a:pt x="4492" y="58"/>
                </a:lnTo>
                <a:lnTo>
                  <a:pt x="4496" y="59"/>
                </a:lnTo>
                <a:lnTo>
                  <a:pt x="4500" y="60"/>
                </a:lnTo>
                <a:lnTo>
                  <a:pt x="4503" y="61"/>
                </a:lnTo>
                <a:lnTo>
                  <a:pt x="4506" y="62"/>
                </a:lnTo>
                <a:lnTo>
                  <a:pt x="4519" y="64"/>
                </a:lnTo>
                <a:lnTo>
                  <a:pt x="4635" y="65"/>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35175" name="SMARTPenAnnotation16"/>
          <p:cNvSpPr>
            <a:spLocks/>
          </p:cNvSpPr>
          <p:nvPr/>
        </p:nvSpPr>
        <p:spPr bwMode="auto">
          <a:xfrm>
            <a:off x="3776663" y="5946775"/>
            <a:ext cx="3573462" cy="100013"/>
          </a:xfrm>
          <a:custGeom>
            <a:avLst/>
            <a:gdLst>
              <a:gd name="T0" fmla="*/ 0 w 2251"/>
              <a:gd name="T1" fmla="*/ 2147483647 h 63"/>
              <a:gd name="T2" fmla="*/ 2147483647 w 2251"/>
              <a:gd name="T3" fmla="*/ 2147483647 h 63"/>
              <a:gd name="T4" fmla="*/ 2147483647 w 2251"/>
              <a:gd name="T5" fmla="*/ 2147483647 h 63"/>
              <a:gd name="T6" fmla="*/ 2147483647 w 2251"/>
              <a:gd name="T7" fmla="*/ 2147483647 h 63"/>
              <a:gd name="T8" fmla="*/ 2147483647 w 2251"/>
              <a:gd name="T9" fmla="*/ 2147483647 h 63"/>
              <a:gd name="T10" fmla="*/ 2147483647 w 2251"/>
              <a:gd name="T11" fmla="*/ 2147483647 h 63"/>
              <a:gd name="T12" fmla="*/ 2147483647 w 2251"/>
              <a:gd name="T13" fmla="*/ 2147483647 h 63"/>
              <a:gd name="T14" fmla="*/ 2147483647 w 2251"/>
              <a:gd name="T15" fmla="*/ 2147483647 h 63"/>
              <a:gd name="T16" fmla="*/ 2147483647 w 2251"/>
              <a:gd name="T17" fmla="*/ 2147483647 h 63"/>
              <a:gd name="T18" fmla="*/ 2147483647 w 2251"/>
              <a:gd name="T19" fmla="*/ 2147483647 h 63"/>
              <a:gd name="T20" fmla="*/ 2147483647 w 2251"/>
              <a:gd name="T21" fmla="*/ 2147483647 h 63"/>
              <a:gd name="T22" fmla="*/ 2147483647 w 2251"/>
              <a:gd name="T23" fmla="*/ 2147483647 h 63"/>
              <a:gd name="T24" fmla="*/ 2147483647 w 2251"/>
              <a:gd name="T25" fmla="*/ 2147483647 h 63"/>
              <a:gd name="T26" fmla="*/ 2147483647 w 2251"/>
              <a:gd name="T27" fmla="*/ 2147483647 h 63"/>
              <a:gd name="T28" fmla="*/ 2147483647 w 2251"/>
              <a:gd name="T29" fmla="*/ 2147483647 h 63"/>
              <a:gd name="T30" fmla="*/ 2147483647 w 2251"/>
              <a:gd name="T31" fmla="*/ 2147483647 h 63"/>
              <a:gd name="T32" fmla="*/ 2147483647 w 2251"/>
              <a:gd name="T33" fmla="*/ 2147483647 h 63"/>
              <a:gd name="T34" fmla="*/ 2147483647 w 2251"/>
              <a:gd name="T35" fmla="*/ 2147483647 h 63"/>
              <a:gd name="T36" fmla="*/ 2147483647 w 2251"/>
              <a:gd name="T37" fmla="*/ 2147483647 h 63"/>
              <a:gd name="T38" fmla="*/ 2147483647 w 2251"/>
              <a:gd name="T39" fmla="*/ 2147483647 h 63"/>
              <a:gd name="T40" fmla="*/ 2147483647 w 2251"/>
              <a:gd name="T41" fmla="*/ 2147483647 h 63"/>
              <a:gd name="T42" fmla="*/ 2147483647 w 2251"/>
              <a:gd name="T43" fmla="*/ 2147483647 h 63"/>
              <a:gd name="T44" fmla="*/ 2147483647 w 2251"/>
              <a:gd name="T45" fmla="*/ 2147483647 h 63"/>
              <a:gd name="T46" fmla="*/ 2147483647 w 2251"/>
              <a:gd name="T47" fmla="*/ 2147483647 h 63"/>
              <a:gd name="T48" fmla="*/ 2147483647 w 2251"/>
              <a:gd name="T49" fmla="*/ 2147483647 h 63"/>
              <a:gd name="T50" fmla="*/ 2147483647 w 2251"/>
              <a:gd name="T51" fmla="*/ 2147483647 h 63"/>
              <a:gd name="T52" fmla="*/ 2147483647 w 2251"/>
              <a:gd name="T53" fmla="*/ 2147483647 h 63"/>
              <a:gd name="T54" fmla="*/ 2147483647 w 2251"/>
              <a:gd name="T55" fmla="*/ 2147483647 h 63"/>
              <a:gd name="T56" fmla="*/ 2147483647 w 2251"/>
              <a:gd name="T57" fmla="*/ 2147483647 h 63"/>
              <a:gd name="T58" fmla="*/ 2147483647 w 2251"/>
              <a:gd name="T59" fmla="*/ 2147483647 h 63"/>
              <a:gd name="T60" fmla="*/ 2147483647 w 2251"/>
              <a:gd name="T61" fmla="*/ 2147483647 h 63"/>
              <a:gd name="T62" fmla="*/ 2147483647 w 2251"/>
              <a:gd name="T63" fmla="*/ 2147483647 h 63"/>
              <a:gd name="T64" fmla="*/ 2147483647 w 2251"/>
              <a:gd name="T65" fmla="*/ 2147483647 h 63"/>
              <a:gd name="T66" fmla="*/ 2147483647 w 2251"/>
              <a:gd name="T67" fmla="*/ 2147483647 h 63"/>
              <a:gd name="T68" fmla="*/ 2147483647 w 2251"/>
              <a:gd name="T69" fmla="*/ 2147483647 h 63"/>
              <a:gd name="T70" fmla="*/ 2147483647 w 2251"/>
              <a:gd name="T71" fmla="*/ 2147483647 h 63"/>
              <a:gd name="T72" fmla="*/ 2147483647 w 2251"/>
              <a:gd name="T73" fmla="*/ 2147483647 h 63"/>
              <a:gd name="T74" fmla="*/ 2147483647 w 2251"/>
              <a:gd name="T75" fmla="*/ 2147483647 h 63"/>
              <a:gd name="T76" fmla="*/ 2147483647 w 2251"/>
              <a:gd name="T77" fmla="*/ 2147483647 h 63"/>
              <a:gd name="T78" fmla="*/ 2147483647 w 2251"/>
              <a:gd name="T79" fmla="*/ 2147483647 h 63"/>
              <a:gd name="T80" fmla="*/ 2147483647 w 2251"/>
              <a:gd name="T81" fmla="*/ 2147483647 h 6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251" h="63">
                <a:moveTo>
                  <a:pt x="0" y="0"/>
                </a:moveTo>
                <a:lnTo>
                  <a:pt x="0" y="3"/>
                </a:lnTo>
                <a:lnTo>
                  <a:pt x="1" y="4"/>
                </a:lnTo>
                <a:lnTo>
                  <a:pt x="2" y="5"/>
                </a:lnTo>
                <a:lnTo>
                  <a:pt x="3" y="5"/>
                </a:lnTo>
                <a:lnTo>
                  <a:pt x="5" y="6"/>
                </a:lnTo>
                <a:lnTo>
                  <a:pt x="6" y="7"/>
                </a:lnTo>
                <a:lnTo>
                  <a:pt x="11" y="11"/>
                </a:lnTo>
                <a:lnTo>
                  <a:pt x="13" y="11"/>
                </a:lnTo>
                <a:lnTo>
                  <a:pt x="14" y="11"/>
                </a:lnTo>
                <a:lnTo>
                  <a:pt x="16" y="12"/>
                </a:lnTo>
                <a:lnTo>
                  <a:pt x="18" y="13"/>
                </a:lnTo>
                <a:lnTo>
                  <a:pt x="19" y="14"/>
                </a:lnTo>
                <a:lnTo>
                  <a:pt x="26" y="16"/>
                </a:lnTo>
                <a:lnTo>
                  <a:pt x="82" y="18"/>
                </a:lnTo>
                <a:lnTo>
                  <a:pt x="91" y="19"/>
                </a:lnTo>
                <a:lnTo>
                  <a:pt x="100" y="20"/>
                </a:lnTo>
                <a:lnTo>
                  <a:pt x="157" y="26"/>
                </a:lnTo>
                <a:lnTo>
                  <a:pt x="227" y="28"/>
                </a:lnTo>
                <a:lnTo>
                  <a:pt x="279" y="29"/>
                </a:lnTo>
                <a:lnTo>
                  <a:pt x="359" y="33"/>
                </a:lnTo>
                <a:lnTo>
                  <a:pt x="416" y="34"/>
                </a:lnTo>
                <a:lnTo>
                  <a:pt x="669" y="34"/>
                </a:lnTo>
                <a:lnTo>
                  <a:pt x="681" y="36"/>
                </a:lnTo>
                <a:lnTo>
                  <a:pt x="687" y="37"/>
                </a:lnTo>
                <a:lnTo>
                  <a:pt x="703" y="39"/>
                </a:lnTo>
                <a:lnTo>
                  <a:pt x="728" y="40"/>
                </a:lnTo>
                <a:lnTo>
                  <a:pt x="737" y="41"/>
                </a:lnTo>
                <a:lnTo>
                  <a:pt x="746" y="43"/>
                </a:lnTo>
                <a:lnTo>
                  <a:pt x="779" y="46"/>
                </a:lnTo>
                <a:lnTo>
                  <a:pt x="813" y="49"/>
                </a:lnTo>
                <a:lnTo>
                  <a:pt x="906" y="55"/>
                </a:lnTo>
                <a:lnTo>
                  <a:pt x="954" y="56"/>
                </a:lnTo>
                <a:lnTo>
                  <a:pt x="967" y="58"/>
                </a:lnTo>
                <a:lnTo>
                  <a:pt x="973" y="59"/>
                </a:lnTo>
                <a:lnTo>
                  <a:pt x="1008" y="61"/>
                </a:lnTo>
                <a:lnTo>
                  <a:pt x="1086" y="62"/>
                </a:lnTo>
                <a:lnTo>
                  <a:pt x="1255" y="62"/>
                </a:lnTo>
                <a:lnTo>
                  <a:pt x="1292" y="60"/>
                </a:lnTo>
                <a:lnTo>
                  <a:pt x="1373" y="56"/>
                </a:lnTo>
                <a:lnTo>
                  <a:pt x="1408" y="54"/>
                </a:lnTo>
                <a:lnTo>
                  <a:pt x="1422" y="52"/>
                </a:lnTo>
                <a:lnTo>
                  <a:pt x="1433" y="50"/>
                </a:lnTo>
                <a:lnTo>
                  <a:pt x="1441" y="49"/>
                </a:lnTo>
                <a:lnTo>
                  <a:pt x="1448" y="48"/>
                </a:lnTo>
                <a:lnTo>
                  <a:pt x="1472" y="46"/>
                </a:lnTo>
                <a:lnTo>
                  <a:pt x="1539" y="45"/>
                </a:lnTo>
                <a:lnTo>
                  <a:pt x="1557" y="45"/>
                </a:lnTo>
                <a:lnTo>
                  <a:pt x="1562" y="44"/>
                </a:lnTo>
                <a:lnTo>
                  <a:pt x="1566" y="42"/>
                </a:lnTo>
                <a:lnTo>
                  <a:pt x="1579" y="40"/>
                </a:lnTo>
                <a:lnTo>
                  <a:pt x="1648" y="40"/>
                </a:lnTo>
                <a:lnTo>
                  <a:pt x="1657" y="40"/>
                </a:lnTo>
                <a:lnTo>
                  <a:pt x="1665" y="38"/>
                </a:lnTo>
                <a:lnTo>
                  <a:pt x="1669" y="37"/>
                </a:lnTo>
                <a:lnTo>
                  <a:pt x="1683" y="35"/>
                </a:lnTo>
                <a:lnTo>
                  <a:pt x="1747" y="34"/>
                </a:lnTo>
                <a:lnTo>
                  <a:pt x="1759" y="33"/>
                </a:lnTo>
                <a:lnTo>
                  <a:pt x="1764" y="32"/>
                </a:lnTo>
                <a:lnTo>
                  <a:pt x="1769" y="31"/>
                </a:lnTo>
                <a:lnTo>
                  <a:pt x="1781" y="29"/>
                </a:lnTo>
                <a:lnTo>
                  <a:pt x="1841" y="28"/>
                </a:lnTo>
                <a:lnTo>
                  <a:pt x="1939" y="28"/>
                </a:lnTo>
                <a:lnTo>
                  <a:pt x="1948" y="30"/>
                </a:lnTo>
                <a:lnTo>
                  <a:pt x="1953" y="31"/>
                </a:lnTo>
                <a:lnTo>
                  <a:pt x="1984" y="33"/>
                </a:lnTo>
                <a:lnTo>
                  <a:pt x="2053" y="34"/>
                </a:lnTo>
                <a:lnTo>
                  <a:pt x="2130" y="34"/>
                </a:lnTo>
                <a:lnTo>
                  <a:pt x="2143" y="32"/>
                </a:lnTo>
                <a:lnTo>
                  <a:pt x="2151" y="31"/>
                </a:lnTo>
                <a:lnTo>
                  <a:pt x="2167" y="29"/>
                </a:lnTo>
                <a:lnTo>
                  <a:pt x="2176" y="30"/>
                </a:lnTo>
                <a:lnTo>
                  <a:pt x="2180" y="32"/>
                </a:lnTo>
                <a:lnTo>
                  <a:pt x="2203" y="34"/>
                </a:lnTo>
                <a:lnTo>
                  <a:pt x="2214" y="34"/>
                </a:lnTo>
                <a:lnTo>
                  <a:pt x="2219" y="36"/>
                </a:lnTo>
                <a:lnTo>
                  <a:pt x="2224" y="37"/>
                </a:lnTo>
                <a:lnTo>
                  <a:pt x="2228" y="38"/>
                </a:lnTo>
                <a:lnTo>
                  <a:pt x="2231" y="40"/>
                </a:lnTo>
                <a:lnTo>
                  <a:pt x="2234" y="42"/>
                </a:lnTo>
                <a:lnTo>
                  <a:pt x="2236" y="44"/>
                </a:lnTo>
                <a:lnTo>
                  <a:pt x="2238" y="45"/>
                </a:lnTo>
                <a:lnTo>
                  <a:pt x="2250" y="57"/>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35176" name="SMARTPenAnnotation17"/>
          <p:cNvSpPr>
            <a:spLocks/>
          </p:cNvSpPr>
          <p:nvPr/>
        </p:nvSpPr>
        <p:spPr bwMode="auto">
          <a:xfrm>
            <a:off x="7448550" y="5946775"/>
            <a:ext cx="1044575" cy="100013"/>
          </a:xfrm>
          <a:custGeom>
            <a:avLst/>
            <a:gdLst>
              <a:gd name="T0" fmla="*/ 2147483647 w 658"/>
              <a:gd name="T1" fmla="*/ 2147483647 h 63"/>
              <a:gd name="T2" fmla="*/ 2147483647 w 658"/>
              <a:gd name="T3" fmla="*/ 2147483647 h 63"/>
              <a:gd name="T4" fmla="*/ 2147483647 w 658"/>
              <a:gd name="T5" fmla="*/ 2147483647 h 63"/>
              <a:gd name="T6" fmla="*/ 2147483647 w 658"/>
              <a:gd name="T7" fmla="*/ 2147483647 h 63"/>
              <a:gd name="T8" fmla="*/ 2147483647 w 658"/>
              <a:gd name="T9" fmla="*/ 2147483647 h 63"/>
              <a:gd name="T10" fmla="*/ 2147483647 w 658"/>
              <a:gd name="T11" fmla="*/ 2147483647 h 63"/>
              <a:gd name="T12" fmla="*/ 0 w 658"/>
              <a:gd name="T13" fmla="*/ 2147483647 h 63"/>
              <a:gd name="T14" fmla="*/ 2147483647 w 658"/>
              <a:gd name="T15" fmla="*/ 2147483647 h 63"/>
              <a:gd name="T16" fmla="*/ 2147483647 w 658"/>
              <a:gd name="T17" fmla="*/ 2147483647 h 63"/>
              <a:gd name="T18" fmla="*/ 2147483647 w 658"/>
              <a:gd name="T19" fmla="*/ 2147483647 h 63"/>
              <a:gd name="T20" fmla="*/ 2147483647 w 658"/>
              <a:gd name="T21" fmla="*/ 2147483647 h 63"/>
              <a:gd name="T22" fmla="*/ 2147483647 w 658"/>
              <a:gd name="T23" fmla="*/ 2147483647 h 63"/>
              <a:gd name="T24" fmla="*/ 2147483647 w 658"/>
              <a:gd name="T25" fmla="*/ 2147483647 h 63"/>
              <a:gd name="T26" fmla="*/ 2147483647 w 658"/>
              <a:gd name="T27" fmla="*/ 2147483647 h 63"/>
              <a:gd name="T28" fmla="*/ 2147483647 w 658"/>
              <a:gd name="T29" fmla="*/ 2147483647 h 63"/>
              <a:gd name="T30" fmla="*/ 2147483647 w 658"/>
              <a:gd name="T31" fmla="*/ 2147483647 h 63"/>
              <a:gd name="T32" fmla="*/ 2147483647 w 658"/>
              <a:gd name="T33" fmla="*/ 2147483647 h 63"/>
              <a:gd name="T34" fmla="*/ 2147483647 w 658"/>
              <a:gd name="T35" fmla="*/ 0 h 63"/>
              <a:gd name="T36" fmla="*/ 2147483647 w 658"/>
              <a:gd name="T37" fmla="*/ 0 h 63"/>
              <a:gd name="T38" fmla="*/ 2147483647 w 658"/>
              <a:gd name="T39" fmla="*/ 2147483647 h 63"/>
              <a:gd name="T40" fmla="*/ 2147483647 w 658"/>
              <a:gd name="T41" fmla="*/ 2147483647 h 63"/>
              <a:gd name="T42" fmla="*/ 2147483647 w 658"/>
              <a:gd name="T43" fmla="*/ 2147483647 h 63"/>
              <a:gd name="T44" fmla="*/ 2147483647 w 658"/>
              <a:gd name="T45" fmla="*/ 2147483647 h 63"/>
              <a:gd name="T46" fmla="*/ 2147483647 w 658"/>
              <a:gd name="T47" fmla="*/ 2147483647 h 63"/>
              <a:gd name="T48" fmla="*/ 2147483647 w 658"/>
              <a:gd name="T49" fmla="*/ 2147483647 h 63"/>
              <a:gd name="T50" fmla="*/ 2147483647 w 658"/>
              <a:gd name="T51" fmla="*/ 2147483647 h 63"/>
              <a:gd name="T52" fmla="*/ 2147483647 w 658"/>
              <a:gd name="T53" fmla="*/ 2147483647 h 63"/>
              <a:gd name="T54" fmla="*/ 2147483647 w 658"/>
              <a:gd name="T55" fmla="*/ 2147483647 h 63"/>
              <a:gd name="T56" fmla="*/ 2147483647 w 658"/>
              <a:gd name="T57" fmla="*/ 2147483647 h 63"/>
              <a:gd name="T58" fmla="*/ 2147483647 w 658"/>
              <a:gd name="T59" fmla="*/ 2147483647 h 63"/>
              <a:gd name="T60" fmla="*/ 2147483647 w 658"/>
              <a:gd name="T61" fmla="*/ 2147483647 h 63"/>
              <a:gd name="T62" fmla="*/ 2147483647 w 658"/>
              <a:gd name="T63" fmla="*/ 2147483647 h 63"/>
              <a:gd name="T64" fmla="*/ 2147483647 w 658"/>
              <a:gd name="T65" fmla="*/ 2147483647 h 63"/>
              <a:gd name="T66" fmla="*/ 2147483647 w 658"/>
              <a:gd name="T67" fmla="*/ 2147483647 h 63"/>
              <a:gd name="T68" fmla="*/ 2147483647 w 658"/>
              <a:gd name="T69" fmla="*/ 2147483647 h 63"/>
              <a:gd name="T70" fmla="*/ 2147483647 w 658"/>
              <a:gd name="T71" fmla="*/ 2147483647 h 63"/>
              <a:gd name="T72" fmla="*/ 2147483647 w 658"/>
              <a:gd name="T73" fmla="*/ 2147483647 h 63"/>
              <a:gd name="T74" fmla="*/ 2147483647 w 658"/>
              <a:gd name="T75" fmla="*/ 2147483647 h 63"/>
              <a:gd name="T76" fmla="*/ 2147483647 w 658"/>
              <a:gd name="T77" fmla="*/ 2147483647 h 63"/>
              <a:gd name="T78" fmla="*/ 2147483647 w 658"/>
              <a:gd name="T79" fmla="*/ 2147483647 h 63"/>
              <a:gd name="T80" fmla="*/ 2147483647 w 658"/>
              <a:gd name="T81" fmla="*/ 2147483647 h 63"/>
              <a:gd name="T82" fmla="*/ 2147483647 w 658"/>
              <a:gd name="T83" fmla="*/ 2147483647 h 63"/>
              <a:gd name="T84" fmla="*/ 2147483647 w 658"/>
              <a:gd name="T85" fmla="*/ 2147483647 h 63"/>
              <a:gd name="T86" fmla="*/ 2147483647 w 658"/>
              <a:gd name="T87" fmla="*/ 2147483647 h 63"/>
              <a:gd name="T88" fmla="*/ 2147483647 w 658"/>
              <a:gd name="T89" fmla="*/ 2147483647 h 63"/>
              <a:gd name="T90" fmla="*/ 2147483647 w 658"/>
              <a:gd name="T91" fmla="*/ 2147483647 h 63"/>
              <a:gd name="T92" fmla="*/ 2147483647 w 658"/>
              <a:gd name="T93" fmla="*/ 2147483647 h 63"/>
              <a:gd name="T94" fmla="*/ 2147483647 w 658"/>
              <a:gd name="T95" fmla="*/ 2147483647 h 63"/>
              <a:gd name="T96" fmla="*/ 2147483647 w 658"/>
              <a:gd name="T97" fmla="*/ 2147483647 h 63"/>
              <a:gd name="T98" fmla="*/ 2147483647 w 658"/>
              <a:gd name="T99" fmla="*/ 2147483647 h 63"/>
              <a:gd name="T100" fmla="*/ 2147483647 w 658"/>
              <a:gd name="T101" fmla="*/ 2147483647 h 63"/>
              <a:gd name="T102" fmla="*/ 2147483647 w 658"/>
              <a:gd name="T103" fmla="*/ 2147483647 h 6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58" h="63">
                <a:moveTo>
                  <a:pt x="22" y="12"/>
                </a:moveTo>
                <a:lnTo>
                  <a:pt x="13" y="12"/>
                </a:lnTo>
                <a:lnTo>
                  <a:pt x="10" y="12"/>
                </a:lnTo>
                <a:lnTo>
                  <a:pt x="8" y="13"/>
                </a:lnTo>
                <a:lnTo>
                  <a:pt x="7" y="14"/>
                </a:lnTo>
                <a:lnTo>
                  <a:pt x="6" y="15"/>
                </a:lnTo>
                <a:lnTo>
                  <a:pt x="0" y="17"/>
                </a:lnTo>
                <a:lnTo>
                  <a:pt x="1" y="17"/>
                </a:lnTo>
                <a:lnTo>
                  <a:pt x="7" y="17"/>
                </a:lnTo>
                <a:lnTo>
                  <a:pt x="31" y="14"/>
                </a:lnTo>
                <a:lnTo>
                  <a:pt x="61" y="9"/>
                </a:lnTo>
                <a:lnTo>
                  <a:pt x="71" y="8"/>
                </a:lnTo>
                <a:lnTo>
                  <a:pt x="88" y="7"/>
                </a:lnTo>
                <a:lnTo>
                  <a:pt x="105" y="6"/>
                </a:lnTo>
                <a:lnTo>
                  <a:pt x="120" y="4"/>
                </a:lnTo>
                <a:lnTo>
                  <a:pt x="127" y="3"/>
                </a:lnTo>
                <a:lnTo>
                  <a:pt x="137" y="1"/>
                </a:lnTo>
                <a:lnTo>
                  <a:pt x="157" y="0"/>
                </a:lnTo>
                <a:lnTo>
                  <a:pt x="194" y="0"/>
                </a:lnTo>
                <a:lnTo>
                  <a:pt x="206" y="2"/>
                </a:lnTo>
                <a:lnTo>
                  <a:pt x="212" y="3"/>
                </a:lnTo>
                <a:lnTo>
                  <a:pt x="230" y="5"/>
                </a:lnTo>
                <a:lnTo>
                  <a:pt x="247" y="6"/>
                </a:lnTo>
                <a:lnTo>
                  <a:pt x="265" y="7"/>
                </a:lnTo>
                <a:lnTo>
                  <a:pt x="289" y="10"/>
                </a:lnTo>
                <a:lnTo>
                  <a:pt x="321" y="14"/>
                </a:lnTo>
                <a:lnTo>
                  <a:pt x="336" y="15"/>
                </a:lnTo>
                <a:lnTo>
                  <a:pt x="351" y="16"/>
                </a:lnTo>
                <a:lnTo>
                  <a:pt x="365" y="16"/>
                </a:lnTo>
                <a:lnTo>
                  <a:pt x="499" y="17"/>
                </a:lnTo>
                <a:lnTo>
                  <a:pt x="525" y="17"/>
                </a:lnTo>
                <a:lnTo>
                  <a:pt x="538" y="18"/>
                </a:lnTo>
                <a:lnTo>
                  <a:pt x="552" y="20"/>
                </a:lnTo>
                <a:lnTo>
                  <a:pt x="567" y="23"/>
                </a:lnTo>
                <a:lnTo>
                  <a:pt x="578" y="25"/>
                </a:lnTo>
                <a:lnTo>
                  <a:pt x="586" y="26"/>
                </a:lnTo>
                <a:lnTo>
                  <a:pt x="599" y="28"/>
                </a:lnTo>
                <a:lnTo>
                  <a:pt x="604" y="29"/>
                </a:lnTo>
                <a:lnTo>
                  <a:pt x="609" y="31"/>
                </a:lnTo>
                <a:lnTo>
                  <a:pt x="616" y="33"/>
                </a:lnTo>
                <a:lnTo>
                  <a:pt x="618" y="33"/>
                </a:lnTo>
                <a:lnTo>
                  <a:pt x="623" y="35"/>
                </a:lnTo>
                <a:lnTo>
                  <a:pt x="628" y="37"/>
                </a:lnTo>
                <a:lnTo>
                  <a:pt x="634" y="40"/>
                </a:lnTo>
                <a:lnTo>
                  <a:pt x="638" y="42"/>
                </a:lnTo>
                <a:lnTo>
                  <a:pt x="641" y="44"/>
                </a:lnTo>
                <a:lnTo>
                  <a:pt x="643" y="47"/>
                </a:lnTo>
                <a:lnTo>
                  <a:pt x="644" y="48"/>
                </a:lnTo>
                <a:lnTo>
                  <a:pt x="648" y="50"/>
                </a:lnTo>
                <a:lnTo>
                  <a:pt x="650" y="51"/>
                </a:lnTo>
                <a:lnTo>
                  <a:pt x="652" y="54"/>
                </a:lnTo>
                <a:lnTo>
                  <a:pt x="657" y="62"/>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35177" name="SMARTPenAnnotation18"/>
          <p:cNvSpPr>
            <a:spLocks/>
          </p:cNvSpPr>
          <p:nvPr/>
        </p:nvSpPr>
        <p:spPr bwMode="auto">
          <a:xfrm>
            <a:off x="174625" y="6303963"/>
            <a:ext cx="3479800" cy="65087"/>
          </a:xfrm>
          <a:custGeom>
            <a:avLst/>
            <a:gdLst>
              <a:gd name="T0" fmla="*/ 2147483647 w 2192"/>
              <a:gd name="T1" fmla="*/ 2147483647 h 41"/>
              <a:gd name="T2" fmla="*/ 0 w 2192"/>
              <a:gd name="T3" fmla="*/ 2147483647 h 41"/>
              <a:gd name="T4" fmla="*/ 0 w 2192"/>
              <a:gd name="T5" fmla="*/ 2147483647 h 41"/>
              <a:gd name="T6" fmla="*/ 2147483647 w 2192"/>
              <a:gd name="T7" fmla="*/ 2147483647 h 41"/>
              <a:gd name="T8" fmla="*/ 2147483647 w 2192"/>
              <a:gd name="T9" fmla="*/ 2147483647 h 41"/>
              <a:gd name="T10" fmla="*/ 2147483647 w 2192"/>
              <a:gd name="T11" fmla="*/ 2147483647 h 41"/>
              <a:gd name="T12" fmla="*/ 2147483647 w 2192"/>
              <a:gd name="T13" fmla="*/ 2147483647 h 41"/>
              <a:gd name="T14" fmla="*/ 2147483647 w 2192"/>
              <a:gd name="T15" fmla="*/ 2147483647 h 41"/>
              <a:gd name="T16" fmla="*/ 2147483647 w 2192"/>
              <a:gd name="T17" fmla="*/ 2147483647 h 41"/>
              <a:gd name="T18" fmla="*/ 2147483647 w 2192"/>
              <a:gd name="T19" fmla="*/ 2147483647 h 41"/>
              <a:gd name="T20" fmla="*/ 2147483647 w 2192"/>
              <a:gd name="T21" fmla="*/ 2147483647 h 41"/>
              <a:gd name="T22" fmla="*/ 2147483647 w 2192"/>
              <a:gd name="T23" fmla="*/ 2147483647 h 41"/>
              <a:gd name="T24" fmla="*/ 2147483647 w 2192"/>
              <a:gd name="T25" fmla="*/ 2147483647 h 41"/>
              <a:gd name="T26" fmla="*/ 2147483647 w 2192"/>
              <a:gd name="T27" fmla="*/ 2147483647 h 41"/>
              <a:gd name="T28" fmla="*/ 2147483647 w 2192"/>
              <a:gd name="T29" fmla="*/ 0 h 41"/>
              <a:gd name="T30" fmla="*/ 2147483647 w 2192"/>
              <a:gd name="T31" fmla="*/ 0 h 41"/>
              <a:gd name="T32" fmla="*/ 2147483647 w 2192"/>
              <a:gd name="T33" fmla="*/ 2147483647 h 41"/>
              <a:gd name="T34" fmla="*/ 2147483647 w 2192"/>
              <a:gd name="T35" fmla="*/ 2147483647 h 41"/>
              <a:gd name="T36" fmla="*/ 2147483647 w 2192"/>
              <a:gd name="T37" fmla="*/ 2147483647 h 41"/>
              <a:gd name="T38" fmla="*/ 2147483647 w 2192"/>
              <a:gd name="T39" fmla="*/ 2147483647 h 41"/>
              <a:gd name="T40" fmla="*/ 2147483647 w 2192"/>
              <a:gd name="T41" fmla="*/ 2147483647 h 41"/>
              <a:gd name="T42" fmla="*/ 2147483647 w 2192"/>
              <a:gd name="T43" fmla="*/ 2147483647 h 41"/>
              <a:gd name="T44" fmla="*/ 2147483647 w 2192"/>
              <a:gd name="T45" fmla="*/ 2147483647 h 41"/>
              <a:gd name="T46" fmla="*/ 2147483647 w 2192"/>
              <a:gd name="T47" fmla="*/ 2147483647 h 41"/>
              <a:gd name="T48" fmla="*/ 2147483647 w 2192"/>
              <a:gd name="T49" fmla="*/ 2147483647 h 41"/>
              <a:gd name="T50" fmla="*/ 2147483647 w 2192"/>
              <a:gd name="T51" fmla="*/ 2147483647 h 41"/>
              <a:gd name="T52" fmla="*/ 2147483647 w 2192"/>
              <a:gd name="T53" fmla="*/ 2147483647 h 41"/>
              <a:gd name="T54" fmla="*/ 2147483647 w 2192"/>
              <a:gd name="T55" fmla="*/ 2147483647 h 41"/>
              <a:gd name="T56" fmla="*/ 2147483647 w 2192"/>
              <a:gd name="T57" fmla="*/ 2147483647 h 41"/>
              <a:gd name="T58" fmla="*/ 2147483647 w 2192"/>
              <a:gd name="T59" fmla="*/ 2147483647 h 41"/>
              <a:gd name="T60" fmla="*/ 2147483647 w 2192"/>
              <a:gd name="T61" fmla="*/ 2147483647 h 41"/>
              <a:gd name="T62" fmla="*/ 2147483647 w 2192"/>
              <a:gd name="T63" fmla="*/ 2147483647 h 41"/>
              <a:gd name="T64" fmla="*/ 2147483647 w 2192"/>
              <a:gd name="T65" fmla="*/ 2147483647 h 41"/>
              <a:gd name="T66" fmla="*/ 2147483647 w 2192"/>
              <a:gd name="T67" fmla="*/ 2147483647 h 41"/>
              <a:gd name="T68" fmla="*/ 2147483647 w 2192"/>
              <a:gd name="T69" fmla="*/ 2147483647 h 41"/>
              <a:gd name="T70" fmla="*/ 2147483647 w 2192"/>
              <a:gd name="T71" fmla="*/ 2147483647 h 41"/>
              <a:gd name="T72" fmla="*/ 2147483647 w 2192"/>
              <a:gd name="T73" fmla="*/ 2147483647 h 41"/>
              <a:gd name="T74" fmla="*/ 2147483647 w 2192"/>
              <a:gd name="T75" fmla="*/ 2147483647 h 41"/>
              <a:gd name="T76" fmla="*/ 2147483647 w 2192"/>
              <a:gd name="T77" fmla="*/ 2147483647 h 41"/>
              <a:gd name="T78" fmla="*/ 2147483647 w 2192"/>
              <a:gd name="T79" fmla="*/ 2147483647 h 41"/>
              <a:gd name="T80" fmla="*/ 2147483647 w 2192"/>
              <a:gd name="T81" fmla="*/ 2147483647 h 41"/>
              <a:gd name="T82" fmla="*/ 2147483647 w 2192"/>
              <a:gd name="T83" fmla="*/ 2147483647 h 41"/>
              <a:gd name="T84" fmla="*/ 2147483647 w 2192"/>
              <a:gd name="T85" fmla="*/ 2147483647 h 41"/>
              <a:gd name="T86" fmla="*/ 2147483647 w 2192"/>
              <a:gd name="T87" fmla="*/ 2147483647 h 41"/>
              <a:gd name="T88" fmla="*/ 2147483647 w 2192"/>
              <a:gd name="T89" fmla="*/ 2147483647 h 41"/>
              <a:gd name="T90" fmla="*/ 2147483647 w 2192"/>
              <a:gd name="T91" fmla="*/ 2147483647 h 41"/>
              <a:gd name="T92" fmla="*/ 2147483647 w 2192"/>
              <a:gd name="T93" fmla="*/ 2147483647 h 4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92" h="41">
                <a:moveTo>
                  <a:pt x="3" y="17"/>
                </a:moveTo>
                <a:lnTo>
                  <a:pt x="0" y="14"/>
                </a:lnTo>
                <a:lnTo>
                  <a:pt x="0" y="13"/>
                </a:lnTo>
                <a:lnTo>
                  <a:pt x="1" y="13"/>
                </a:lnTo>
                <a:lnTo>
                  <a:pt x="12" y="12"/>
                </a:lnTo>
                <a:lnTo>
                  <a:pt x="78" y="12"/>
                </a:lnTo>
                <a:lnTo>
                  <a:pt x="1268" y="12"/>
                </a:lnTo>
                <a:lnTo>
                  <a:pt x="1447" y="6"/>
                </a:lnTo>
                <a:lnTo>
                  <a:pt x="1567" y="6"/>
                </a:lnTo>
                <a:lnTo>
                  <a:pt x="1578" y="5"/>
                </a:lnTo>
                <a:lnTo>
                  <a:pt x="1589" y="4"/>
                </a:lnTo>
                <a:lnTo>
                  <a:pt x="1600" y="3"/>
                </a:lnTo>
                <a:lnTo>
                  <a:pt x="1611" y="2"/>
                </a:lnTo>
                <a:lnTo>
                  <a:pt x="1631" y="1"/>
                </a:lnTo>
                <a:lnTo>
                  <a:pt x="1688" y="0"/>
                </a:lnTo>
                <a:lnTo>
                  <a:pt x="1783" y="0"/>
                </a:lnTo>
                <a:lnTo>
                  <a:pt x="1794" y="1"/>
                </a:lnTo>
                <a:lnTo>
                  <a:pt x="1804" y="2"/>
                </a:lnTo>
                <a:lnTo>
                  <a:pt x="1813" y="3"/>
                </a:lnTo>
                <a:lnTo>
                  <a:pt x="1827" y="4"/>
                </a:lnTo>
                <a:lnTo>
                  <a:pt x="1864" y="5"/>
                </a:lnTo>
                <a:lnTo>
                  <a:pt x="1879" y="6"/>
                </a:lnTo>
                <a:lnTo>
                  <a:pt x="1891" y="7"/>
                </a:lnTo>
                <a:lnTo>
                  <a:pt x="1901" y="9"/>
                </a:lnTo>
                <a:lnTo>
                  <a:pt x="1910" y="10"/>
                </a:lnTo>
                <a:lnTo>
                  <a:pt x="1927" y="11"/>
                </a:lnTo>
                <a:lnTo>
                  <a:pt x="1937" y="12"/>
                </a:lnTo>
                <a:lnTo>
                  <a:pt x="1969" y="15"/>
                </a:lnTo>
                <a:lnTo>
                  <a:pt x="1985" y="16"/>
                </a:lnTo>
                <a:lnTo>
                  <a:pt x="1991" y="17"/>
                </a:lnTo>
                <a:lnTo>
                  <a:pt x="1998" y="18"/>
                </a:lnTo>
                <a:lnTo>
                  <a:pt x="2004" y="20"/>
                </a:lnTo>
                <a:lnTo>
                  <a:pt x="2010" y="21"/>
                </a:lnTo>
                <a:lnTo>
                  <a:pt x="2022" y="22"/>
                </a:lnTo>
                <a:lnTo>
                  <a:pt x="2039" y="22"/>
                </a:lnTo>
                <a:lnTo>
                  <a:pt x="2048" y="23"/>
                </a:lnTo>
                <a:lnTo>
                  <a:pt x="2084" y="27"/>
                </a:lnTo>
                <a:lnTo>
                  <a:pt x="2099" y="28"/>
                </a:lnTo>
                <a:lnTo>
                  <a:pt x="2106" y="28"/>
                </a:lnTo>
                <a:lnTo>
                  <a:pt x="2113" y="30"/>
                </a:lnTo>
                <a:lnTo>
                  <a:pt x="2120" y="31"/>
                </a:lnTo>
                <a:lnTo>
                  <a:pt x="2135" y="34"/>
                </a:lnTo>
                <a:lnTo>
                  <a:pt x="2142" y="36"/>
                </a:lnTo>
                <a:lnTo>
                  <a:pt x="2149" y="37"/>
                </a:lnTo>
                <a:lnTo>
                  <a:pt x="2155" y="38"/>
                </a:lnTo>
                <a:lnTo>
                  <a:pt x="2173" y="39"/>
                </a:lnTo>
                <a:lnTo>
                  <a:pt x="2191" y="40"/>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Tree>
    <p:extLst>
      <p:ext uri="{BB962C8B-B14F-4D97-AF65-F5344CB8AC3E}">
        <p14:creationId xmlns:p14="http://schemas.microsoft.com/office/powerpoint/2010/main" val="10476043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3"/>
          <p:cNvSpPr>
            <a:spLocks noGrp="1" noChangeArrowheads="1"/>
          </p:cNvSpPr>
          <p:nvPr>
            <p:ph type="body" idx="1"/>
          </p:nvPr>
        </p:nvSpPr>
        <p:spPr>
          <a:xfrm>
            <a:off x="152400" y="152400"/>
            <a:ext cx="4038600" cy="6553200"/>
          </a:xfrm>
        </p:spPr>
        <p:txBody>
          <a:bodyPr/>
          <a:lstStyle/>
          <a:p>
            <a:pPr eaLnBrk="1" hangingPunct="1">
              <a:lnSpc>
                <a:spcPct val="80000"/>
              </a:lnSpc>
            </a:pPr>
            <a:r>
              <a:rPr lang="en-US" altLang="en-US" sz="2800" smtClean="0"/>
              <a:t>The bloody ghost of Banquo has entered the room.  No one can see him except Macbeth.  He does not speak.  Macbeth does not notice the ghost at first.  The ghost takes the only empty chair at the table, and as Macbeth scans the table, he sees no available seat, but he does not notice that it is a ghost occupying one of the stools.</a:t>
            </a:r>
          </a:p>
        </p:txBody>
      </p:sp>
      <p:pic>
        <p:nvPicPr>
          <p:cNvPr id="13619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5138" y="0"/>
            <a:ext cx="48688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196" name="SMARTPenAnnotation0"/>
          <p:cNvSpPr>
            <a:spLocks/>
          </p:cNvSpPr>
          <p:nvPr/>
        </p:nvSpPr>
        <p:spPr bwMode="auto">
          <a:xfrm>
            <a:off x="679450" y="517525"/>
            <a:ext cx="3046413" cy="144463"/>
          </a:xfrm>
          <a:custGeom>
            <a:avLst/>
            <a:gdLst>
              <a:gd name="T0" fmla="*/ 0 w 1919"/>
              <a:gd name="T1" fmla="*/ 0 h 91"/>
              <a:gd name="T2" fmla="*/ 2147483647 w 1919"/>
              <a:gd name="T3" fmla="*/ 2147483647 h 91"/>
              <a:gd name="T4" fmla="*/ 2147483647 w 1919"/>
              <a:gd name="T5" fmla="*/ 2147483647 h 91"/>
              <a:gd name="T6" fmla="*/ 2147483647 w 1919"/>
              <a:gd name="T7" fmla="*/ 2147483647 h 91"/>
              <a:gd name="T8" fmla="*/ 2147483647 w 1919"/>
              <a:gd name="T9" fmla="*/ 2147483647 h 91"/>
              <a:gd name="T10" fmla="*/ 2147483647 w 1919"/>
              <a:gd name="T11" fmla="*/ 2147483647 h 91"/>
              <a:gd name="T12" fmla="*/ 2147483647 w 1919"/>
              <a:gd name="T13" fmla="*/ 2147483647 h 91"/>
              <a:gd name="T14" fmla="*/ 2147483647 w 1919"/>
              <a:gd name="T15" fmla="*/ 2147483647 h 91"/>
              <a:gd name="T16" fmla="*/ 2147483647 w 1919"/>
              <a:gd name="T17" fmla="*/ 2147483647 h 91"/>
              <a:gd name="T18" fmla="*/ 2147483647 w 1919"/>
              <a:gd name="T19" fmla="*/ 2147483647 h 91"/>
              <a:gd name="T20" fmla="*/ 2147483647 w 1919"/>
              <a:gd name="T21" fmla="*/ 2147483647 h 91"/>
              <a:gd name="T22" fmla="*/ 2147483647 w 1919"/>
              <a:gd name="T23" fmla="*/ 2147483647 h 91"/>
              <a:gd name="T24" fmla="*/ 2147483647 w 1919"/>
              <a:gd name="T25" fmla="*/ 2147483647 h 91"/>
              <a:gd name="T26" fmla="*/ 2147483647 w 1919"/>
              <a:gd name="T27" fmla="*/ 2147483647 h 91"/>
              <a:gd name="T28" fmla="*/ 2147483647 w 1919"/>
              <a:gd name="T29" fmla="*/ 2147483647 h 91"/>
              <a:gd name="T30" fmla="*/ 2147483647 w 1919"/>
              <a:gd name="T31" fmla="*/ 2147483647 h 91"/>
              <a:gd name="T32" fmla="*/ 2147483647 w 1919"/>
              <a:gd name="T33" fmla="*/ 2147483647 h 91"/>
              <a:gd name="T34" fmla="*/ 2147483647 w 1919"/>
              <a:gd name="T35" fmla="*/ 2147483647 h 91"/>
              <a:gd name="T36" fmla="*/ 2147483647 w 1919"/>
              <a:gd name="T37" fmla="*/ 2147483647 h 91"/>
              <a:gd name="T38" fmla="*/ 2147483647 w 1919"/>
              <a:gd name="T39" fmla="*/ 2147483647 h 91"/>
              <a:gd name="T40" fmla="*/ 2147483647 w 1919"/>
              <a:gd name="T41" fmla="*/ 2147483647 h 91"/>
              <a:gd name="T42" fmla="*/ 2147483647 w 1919"/>
              <a:gd name="T43" fmla="*/ 2147483647 h 91"/>
              <a:gd name="T44" fmla="*/ 2147483647 w 1919"/>
              <a:gd name="T45" fmla="*/ 2147483647 h 91"/>
              <a:gd name="T46" fmla="*/ 2147483647 w 1919"/>
              <a:gd name="T47" fmla="*/ 2147483647 h 91"/>
              <a:gd name="T48" fmla="*/ 2147483647 w 1919"/>
              <a:gd name="T49" fmla="*/ 2147483647 h 91"/>
              <a:gd name="T50" fmla="*/ 2147483647 w 1919"/>
              <a:gd name="T51" fmla="*/ 2147483647 h 91"/>
              <a:gd name="T52" fmla="*/ 2147483647 w 1919"/>
              <a:gd name="T53" fmla="*/ 2147483647 h 91"/>
              <a:gd name="T54" fmla="*/ 2147483647 w 1919"/>
              <a:gd name="T55" fmla="*/ 2147483647 h 91"/>
              <a:gd name="T56" fmla="*/ 2147483647 w 1919"/>
              <a:gd name="T57" fmla="*/ 2147483647 h 91"/>
              <a:gd name="T58" fmla="*/ 2147483647 w 1919"/>
              <a:gd name="T59" fmla="*/ 2147483647 h 91"/>
              <a:gd name="T60" fmla="*/ 2147483647 w 1919"/>
              <a:gd name="T61" fmla="*/ 2147483647 h 91"/>
              <a:gd name="T62" fmla="*/ 2147483647 w 1919"/>
              <a:gd name="T63" fmla="*/ 2147483647 h 91"/>
              <a:gd name="T64" fmla="*/ 2147483647 w 1919"/>
              <a:gd name="T65" fmla="*/ 2147483647 h 91"/>
              <a:gd name="T66" fmla="*/ 2147483647 w 1919"/>
              <a:gd name="T67" fmla="*/ 2147483647 h 91"/>
              <a:gd name="T68" fmla="*/ 2147483647 w 1919"/>
              <a:gd name="T69" fmla="*/ 2147483647 h 91"/>
              <a:gd name="T70" fmla="*/ 2147483647 w 1919"/>
              <a:gd name="T71" fmla="*/ 2147483647 h 91"/>
              <a:gd name="T72" fmla="*/ 2147483647 w 1919"/>
              <a:gd name="T73" fmla="*/ 2147483647 h 91"/>
              <a:gd name="T74" fmla="*/ 2147483647 w 1919"/>
              <a:gd name="T75" fmla="*/ 2147483647 h 91"/>
              <a:gd name="T76" fmla="*/ 2147483647 w 1919"/>
              <a:gd name="T77" fmla="*/ 2147483647 h 91"/>
              <a:gd name="T78" fmla="*/ 2147483647 w 1919"/>
              <a:gd name="T79" fmla="*/ 2147483647 h 91"/>
              <a:gd name="T80" fmla="*/ 2147483647 w 1919"/>
              <a:gd name="T81" fmla="*/ 2147483647 h 91"/>
              <a:gd name="T82" fmla="*/ 2147483647 w 1919"/>
              <a:gd name="T83" fmla="*/ 2147483647 h 91"/>
              <a:gd name="T84" fmla="*/ 2147483647 w 1919"/>
              <a:gd name="T85" fmla="*/ 2147483647 h 91"/>
              <a:gd name="T86" fmla="*/ 2147483647 w 1919"/>
              <a:gd name="T87" fmla="*/ 2147483647 h 91"/>
              <a:gd name="T88" fmla="*/ 2147483647 w 1919"/>
              <a:gd name="T89" fmla="*/ 2147483647 h 91"/>
              <a:gd name="T90" fmla="*/ 2147483647 w 1919"/>
              <a:gd name="T91" fmla="*/ 2147483647 h 91"/>
              <a:gd name="T92" fmla="*/ 2147483647 w 1919"/>
              <a:gd name="T93" fmla="*/ 2147483647 h 91"/>
              <a:gd name="T94" fmla="*/ 2147483647 w 1919"/>
              <a:gd name="T95" fmla="*/ 2147483647 h 91"/>
              <a:gd name="T96" fmla="*/ 2147483647 w 1919"/>
              <a:gd name="T97" fmla="*/ 2147483647 h 91"/>
              <a:gd name="T98" fmla="*/ 2147483647 w 1919"/>
              <a:gd name="T99" fmla="*/ 2147483647 h 91"/>
              <a:gd name="T100" fmla="*/ 2147483647 w 1919"/>
              <a:gd name="T101" fmla="*/ 2147483647 h 9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919" h="91">
                <a:moveTo>
                  <a:pt x="0" y="0"/>
                </a:moveTo>
                <a:lnTo>
                  <a:pt x="46" y="1"/>
                </a:lnTo>
                <a:lnTo>
                  <a:pt x="59" y="3"/>
                </a:lnTo>
                <a:lnTo>
                  <a:pt x="84" y="8"/>
                </a:lnTo>
                <a:lnTo>
                  <a:pt x="107" y="11"/>
                </a:lnTo>
                <a:lnTo>
                  <a:pt x="123" y="12"/>
                </a:lnTo>
                <a:lnTo>
                  <a:pt x="164" y="22"/>
                </a:lnTo>
                <a:lnTo>
                  <a:pt x="175" y="24"/>
                </a:lnTo>
                <a:lnTo>
                  <a:pt x="192" y="27"/>
                </a:lnTo>
                <a:lnTo>
                  <a:pt x="206" y="29"/>
                </a:lnTo>
                <a:lnTo>
                  <a:pt x="212" y="31"/>
                </a:lnTo>
                <a:lnTo>
                  <a:pt x="242" y="39"/>
                </a:lnTo>
                <a:lnTo>
                  <a:pt x="258" y="43"/>
                </a:lnTo>
                <a:lnTo>
                  <a:pt x="302" y="52"/>
                </a:lnTo>
                <a:lnTo>
                  <a:pt x="367" y="65"/>
                </a:lnTo>
                <a:lnTo>
                  <a:pt x="385" y="68"/>
                </a:lnTo>
                <a:lnTo>
                  <a:pt x="399" y="70"/>
                </a:lnTo>
                <a:lnTo>
                  <a:pt x="424" y="72"/>
                </a:lnTo>
                <a:lnTo>
                  <a:pt x="433" y="74"/>
                </a:lnTo>
                <a:lnTo>
                  <a:pt x="452" y="77"/>
                </a:lnTo>
                <a:lnTo>
                  <a:pt x="597" y="87"/>
                </a:lnTo>
                <a:lnTo>
                  <a:pt x="641" y="89"/>
                </a:lnTo>
                <a:lnTo>
                  <a:pt x="702" y="90"/>
                </a:lnTo>
                <a:lnTo>
                  <a:pt x="1000" y="90"/>
                </a:lnTo>
                <a:lnTo>
                  <a:pt x="1021" y="89"/>
                </a:lnTo>
                <a:lnTo>
                  <a:pt x="1052" y="86"/>
                </a:lnTo>
                <a:lnTo>
                  <a:pt x="1103" y="85"/>
                </a:lnTo>
                <a:lnTo>
                  <a:pt x="1151" y="85"/>
                </a:lnTo>
                <a:lnTo>
                  <a:pt x="1188" y="83"/>
                </a:lnTo>
                <a:lnTo>
                  <a:pt x="1234" y="81"/>
                </a:lnTo>
                <a:lnTo>
                  <a:pt x="1292" y="80"/>
                </a:lnTo>
                <a:lnTo>
                  <a:pt x="1349" y="77"/>
                </a:lnTo>
                <a:lnTo>
                  <a:pt x="1381" y="75"/>
                </a:lnTo>
                <a:lnTo>
                  <a:pt x="1419" y="73"/>
                </a:lnTo>
                <a:lnTo>
                  <a:pt x="1465" y="70"/>
                </a:lnTo>
                <a:lnTo>
                  <a:pt x="1500" y="68"/>
                </a:lnTo>
                <a:lnTo>
                  <a:pt x="1521" y="65"/>
                </a:lnTo>
                <a:lnTo>
                  <a:pt x="1575" y="62"/>
                </a:lnTo>
                <a:lnTo>
                  <a:pt x="1618" y="60"/>
                </a:lnTo>
                <a:lnTo>
                  <a:pt x="1643" y="58"/>
                </a:lnTo>
                <a:lnTo>
                  <a:pt x="1677" y="55"/>
                </a:lnTo>
                <a:lnTo>
                  <a:pt x="1704" y="53"/>
                </a:lnTo>
                <a:lnTo>
                  <a:pt x="1735" y="51"/>
                </a:lnTo>
                <a:lnTo>
                  <a:pt x="1761" y="48"/>
                </a:lnTo>
                <a:lnTo>
                  <a:pt x="1811" y="46"/>
                </a:lnTo>
                <a:lnTo>
                  <a:pt x="1861" y="47"/>
                </a:lnTo>
                <a:lnTo>
                  <a:pt x="1878" y="50"/>
                </a:lnTo>
                <a:lnTo>
                  <a:pt x="1883" y="51"/>
                </a:lnTo>
                <a:lnTo>
                  <a:pt x="1887" y="53"/>
                </a:lnTo>
                <a:lnTo>
                  <a:pt x="1892" y="55"/>
                </a:lnTo>
                <a:lnTo>
                  <a:pt x="1918" y="68"/>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36197" name="SMARTPenAnnotation1"/>
          <p:cNvSpPr>
            <a:spLocks/>
          </p:cNvSpPr>
          <p:nvPr/>
        </p:nvSpPr>
        <p:spPr bwMode="auto">
          <a:xfrm>
            <a:off x="696913" y="874713"/>
            <a:ext cx="2921000" cy="100012"/>
          </a:xfrm>
          <a:custGeom>
            <a:avLst/>
            <a:gdLst>
              <a:gd name="T0" fmla="*/ 0 w 1840"/>
              <a:gd name="T1" fmla="*/ 2147483647 h 63"/>
              <a:gd name="T2" fmla="*/ 2147483647 w 1840"/>
              <a:gd name="T3" fmla="*/ 2147483647 h 63"/>
              <a:gd name="T4" fmla="*/ 2147483647 w 1840"/>
              <a:gd name="T5" fmla="*/ 2147483647 h 63"/>
              <a:gd name="T6" fmla="*/ 2147483647 w 1840"/>
              <a:gd name="T7" fmla="*/ 0 h 63"/>
              <a:gd name="T8" fmla="*/ 2147483647 w 1840"/>
              <a:gd name="T9" fmla="*/ 0 h 63"/>
              <a:gd name="T10" fmla="*/ 2147483647 w 1840"/>
              <a:gd name="T11" fmla="*/ 2147483647 h 63"/>
              <a:gd name="T12" fmla="*/ 2147483647 w 1840"/>
              <a:gd name="T13" fmla="*/ 2147483647 h 63"/>
              <a:gd name="T14" fmla="*/ 2147483647 w 1840"/>
              <a:gd name="T15" fmla="*/ 2147483647 h 63"/>
              <a:gd name="T16" fmla="*/ 2147483647 w 1840"/>
              <a:gd name="T17" fmla="*/ 2147483647 h 63"/>
              <a:gd name="T18" fmla="*/ 2147483647 w 1840"/>
              <a:gd name="T19" fmla="*/ 2147483647 h 63"/>
              <a:gd name="T20" fmla="*/ 2147483647 w 1840"/>
              <a:gd name="T21" fmla="*/ 2147483647 h 63"/>
              <a:gd name="T22" fmla="*/ 2147483647 w 1840"/>
              <a:gd name="T23" fmla="*/ 2147483647 h 63"/>
              <a:gd name="T24" fmla="*/ 2147483647 w 1840"/>
              <a:gd name="T25" fmla="*/ 2147483647 h 63"/>
              <a:gd name="T26" fmla="*/ 2147483647 w 1840"/>
              <a:gd name="T27" fmla="*/ 2147483647 h 63"/>
              <a:gd name="T28" fmla="*/ 2147483647 w 1840"/>
              <a:gd name="T29" fmla="*/ 2147483647 h 63"/>
              <a:gd name="T30" fmla="*/ 2147483647 w 1840"/>
              <a:gd name="T31" fmla="*/ 2147483647 h 63"/>
              <a:gd name="T32" fmla="*/ 2147483647 w 1840"/>
              <a:gd name="T33" fmla="*/ 2147483647 h 63"/>
              <a:gd name="T34" fmla="*/ 2147483647 w 1840"/>
              <a:gd name="T35" fmla="*/ 2147483647 h 63"/>
              <a:gd name="T36" fmla="*/ 2147483647 w 1840"/>
              <a:gd name="T37" fmla="*/ 2147483647 h 63"/>
              <a:gd name="T38" fmla="*/ 2147483647 w 1840"/>
              <a:gd name="T39" fmla="*/ 2147483647 h 63"/>
              <a:gd name="T40" fmla="*/ 2147483647 w 1840"/>
              <a:gd name="T41" fmla="*/ 2147483647 h 63"/>
              <a:gd name="T42" fmla="*/ 2147483647 w 1840"/>
              <a:gd name="T43" fmla="*/ 2147483647 h 63"/>
              <a:gd name="T44" fmla="*/ 2147483647 w 1840"/>
              <a:gd name="T45" fmla="*/ 2147483647 h 63"/>
              <a:gd name="T46" fmla="*/ 2147483647 w 1840"/>
              <a:gd name="T47" fmla="*/ 2147483647 h 63"/>
              <a:gd name="T48" fmla="*/ 2147483647 w 1840"/>
              <a:gd name="T49" fmla="*/ 2147483647 h 63"/>
              <a:gd name="T50" fmla="*/ 2147483647 w 1840"/>
              <a:gd name="T51" fmla="*/ 2147483647 h 63"/>
              <a:gd name="T52" fmla="*/ 2147483647 w 1840"/>
              <a:gd name="T53" fmla="*/ 2147483647 h 63"/>
              <a:gd name="T54" fmla="*/ 2147483647 w 1840"/>
              <a:gd name="T55" fmla="*/ 2147483647 h 63"/>
              <a:gd name="T56" fmla="*/ 2147483647 w 1840"/>
              <a:gd name="T57" fmla="*/ 2147483647 h 63"/>
              <a:gd name="T58" fmla="*/ 2147483647 w 1840"/>
              <a:gd name="T59" fmla="*/ 2147483647 h 63"/>
              <a:gd name="T60" fmla="*/ 2147483647 w 1840"/>
              <a:gd name="T61" fmla="*/ 2147483647 h 63"/>
              <a:gd name="T62" fmla="*/ 2147483647 w 1840"/>
              <a:gd name="T63" fmla="*/ 2147483647 h 63"/>
              <a:gd name="T64" fmla="*/ 2147483647 w 1840"/>
              <a:gd name="T65" fmla="*/ 2147483647 h 63"/>
              <a:gd name="T66" fmla="*/ 2147483647 w 1840"/>
              <a:gd name="T67" fmla="*/ 2147483647 h 63"/>
              <a:gd name="T68" fmla="*/ 2147483647 w 1840"/>
              <a:gd name="T69" fmla="*/ 2147483647 h 63"/>
              <a:gd name="T70" fmla="*/ 2147483647 w 1840"/>
              <a:gd name="T71" fmla="*/ 2147483647 h 63"/>
              <a:gd name="T72" fmla="*/ 2147483647 w 1840"/>
              <a:gd name="T73" fmla="*/ 2147483647 h 63"/>
              <a:gd name="T74" fmla="*/ 2147483647 w 1840"/>
              <a:gd name="T75" fmla="*/ 2147483647 h 63"/>
              <a:gd name="T76" fmla="*/ 2147483647 w 1840"/>
              <a:gd name="T77" fmla="*/ 2147483647 h 63"/>
              <a:gd name="T78" fmla="*/ 2147483647 w 1840"/>
              <a:gd name="T79" fmla="*/ 2147483647 h 63"/>
              <a:gd name="T80" fmla="*/ 2147483647 w 1840"/>
              <a:gd name="T81" fmla="*/ 2147483647 h 63"/>
              <a:gd name="T82" fmla="*/ 2147483647 w 1840"/>
              <a:gd name="T83" fmla="*/ 2147483647 h 63"/>
              <a:gd name="T84" fmla="*/ 2147483647 w 1840"/>
              <a:gd name="T85" fmla="*/ 2147483647 h 63"/>
              <a:gd name="T86" fmla="*/ 2147483647 w 1840"/>
              <a:gd name="T87" fmla="*/ 2147483647 h 6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840" h="63">
                <a:moveTo>
                  <a:pt x="0" y="6"/>
                </a:moveTo>
                <a:lnTo>
                  <a:pt x="12" y="3"/>
                </a:lnTo>
                <a:lnTo>
                  <a:pt x="22" y="1"/>
                </a:lnTo>
                <a:lnTo>
                  <a:pt x="77" y="0"/>
                </a:lnTo>
                <a:lnTo>
                  <a:pt x="190" y="0"/>
                </a:lnTo>
                <a:lnTo>
                  <a:pt x="203" y="2"/>
                </a:lnTo>
                <a:lnTo>
                  <a:pt x="211" y="3"/>
                </a:lnTo>
                <a:lnTo>
                  <a:pt x="232" y="5"/>
                </a:lnTo>
                <a:lnTo>
                  <a:pt x="285" y="6"/>
                </a:lnTo>
                <a:lnTo>
                  <a:pt x="334" y="8"/>
                </a:lnTo>
                <a:lnTo>
                  <a:pt x="346" y="9"/>
                </a:lnTo>
                <a:lnTo>
                  <a:pt x="376" y="11"/>
                </a:lnTo>
                <a:lnTo>
                  <a:pt x="409" y="12"/>
                </a:lnTo>
                <a:lnTo>
                  <a:pt x="417" y="13"/>
                </a:lnTo>
                <a:lnTo>
                  <a:pt x="426" y="14"/>
                </a:lnTo>
                <a:lnTo>
                  <a:pt x="479" y="17"/>
                </a:lnTo>
                <a:lnTo>
                  <a:pt x="490" y="18"/>
                </a:lnTo>
                <a:lnTo>
                  <a:pt x="501" y="20"/>
                </a:lnTo>
                <a:lnTo>
                  <a:pt x="530" y="21"/>
                </a:lnTo>
                <a:lnTo>
                  <a:pt x="560" y="23"/>
                </a:lnTo>
                <a:lnTo>
                  <a:pt x="573" y="24"/>
                </a:lnTo>
                <a:lnTo>
                  <a:pt x="584" y="25"/>
                </a:lnTo>
                <a:lnTo>
                  <a:pt x="605" y="27"/>
                </a:lnTo>
                <a:lnTo>
                  <a:pt x="659" y="28"/>
                </a:lnTo>
                <a:lnTo>
                  <a:pt x="746" y="28"/>
                </a:lnTo>
                <a:lnTo>
                  <a:pt x="774" y="30"/>
                </a:lnTo>
                <a:lnTo>
                  <a:pt x="786" y="31"/>
                </a:lnTo>
                <a:lnTo>
                  <a:pt x="818" y="33"/>
                </a:lnTo>
                <a:lnTo>
                  <a:pt x="1093" y="40"/>
                </a:lnTo>
                <a:lnTo>
                  <a:pt x="1191" y="44"/>
                </a:lnTo>
                <a:lnTo>
                  <a:pt x="1243" y="45"/>
                </a:lnTo>
                <a:lnTo>
                  <a:pt x="1689" y="45"/>
                </a:lnTo>
                <a:lnTo>
                  <a:pt x="1702" y="44"/>
                </a:lnTo>
                <a:lnTo>
                  <a:pt x="1709" y="42"/>
                </a:lnTo>
                <a:lnTo>
                  <a:pt x="1729" y="40"/>
                </a:lnTo>
                <a:lnTo>
                  <a:pt x="1783" y="40"/>
                </a:lnTo>
                <a:lnTo>
                  <a:pt x="1814" y="41"/>
                </a:lnTo>
                <a:lnTo>
                  <a:pt x="1820" y="43"/>
                </a:lnTo>
                <a:lnTo>
                  <a:pt x="1825" y="44"/>
                </a:lnTo>
                <a:lnTo>
                  <a:pt x="1828" y="46"/>
                </a:lnTo>
                <a:lnTo>
                  <a:pt x="1830" y="47"/>
                </a:lnTo>
                <a:lnTo>
                  <a:pt x="1832" y="50"/>
                </a:lnTo>
                <a:lnTo>
                  <a:pt x="1833" y="53"/>
                </a:lnTo>
                <a:lnTo>
                  <a:pt x="1839" y="62"/>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36198" name="SMARTPenAnnotation2"/>
          <p:cNvSpPr>
            <a:spLocks/>
          </p:cNvSpPr>
          <p:nvPr/>
        </p:nvSpPr>
        <p:spPr bwMode="auto">
          <a:xfrm>
            <a:off x="2251075" y="1223963"/>
            <a:ext cx="1277938" cy="125412"/>
          </a:xfrm>
          <a:custGeom>
            <a:avLst/>
            <a:gdLst>
              <a:gd name="T0" fmla="*/ 0 w 805"/>
              <a:gd name="T1" fmla="*/ 2147483647 h 79"/>
              <a:gd name="T2" fmla="*/ 2147483647 w 805"/>
              <a:gd name="T3" fmla="*/ 2147483647 h 79"/>
              <a:gd name="T4" fmla="*/ 2147483647 w 805"/>
              <a:gd name="T5" fmla="*/ 2147483647 h 79"/>
              <a:gd name="T6" fmla="*/ 2147483647 w 805"/>
              <a:gd name="T7" fmla="*/ 0 h 79"/>
              <a:gd name="T8" fmla="*/ 2147483647 w 805"/>
              <a:gd name="T9" fmla="*/ 0 h 79"/>
              <a:gd name="T10" fmla="*/ 2147483647 w 805"/>
              <a:gd name="T11" fmla="*/ 0 h 79"/>
              <a:gd name="T12" fmla="*/ 2147483647 w 805"/>
              <a:gd name="T13" fmla="*/ 2147483647 h 79"/>
              <a:gd name="T14" fmla="*/ 2147483647 w 805"/>
              <a:gd name="T15" fmla="*/ 2147483647 h 79"/>
              <a:gd name="T16" fmla="*/ 2147483647 w 805"/>
              <a:gd name="T17" fmla="*/ 2147483647 h 79"/>
              <a:gd name="T18" fmla="*/ 2147483647 w 805"/>
              <a:gd name="T19" fmla="*/ 2147483647 h 79"/>
              <a:gd name="T20" fmla="*/ 2147483647 w 805"/>
              <a:gd name="T21" fmla="*/ 2147483647 h 79"/>
              <a:gd name="T22" fmla="*/ 2147483647 w 805"/>
              <a:gd name="T23" fmla="*/ 2147483647 h 79"/>
              <a:gd name="T24" fmla="*/ 2147483647 w 805"/>
              <a:gd name="T25" fmla="*/ 2147483647 h 79"/>
              <a:gd name="T26" fmla="*/ 2147483647 w 805"/>
              <a:gd name="T27" fmla="*/ 2147483647 h 79"/>
              <a:gd name="T28" fmla="*/ 2147483647 w 805"/>
              <a:gd name="T29" fmla="*/ 2147483647 h 79"/>
              <a:gd name="T30" fmla="*/ 2147483647 w 805"/>
              <a:gd name="T31" fmla="*/ 2147483647 h 79"/>
              <a:gd name="T32" fmla="*/ 2147483647 w 805"/>
              <a:gd name="T33" fmla="*/ 2147483647 h 79"/>
              <a:gd name="T34" fmla="*/ 2147483647 w 805"/>
              <a:gd name="T35" fmla="*/ 2147483647 h 79"/>
              <a:gd name="T36" fmla="*/ 2147483647 w 805"/>
              <a:gd name="T37" fmla="*/ 2147483647 h 79"/>
              <a:gd name="T38" fmla="*/ 2147483647 w 805"/>
              <a:gd name="T39" fmla="*/ 2147483647 h 79"/>
              <a:gd name="T40" fmla="*/ 2147483647 w 805"/>
              <a:gd name="T41" fmla="*/ 2147483647 h 79"/>
              <a:gd name="T42" fmla="*/ 2147483647 w 805"/>
              <a:gd name="T43" fmla="*/ 2147483647 h 79"/>
              <a:gd name="T44" fmla="*/ 2147483647 w 805"/>
              <a:gd name="T45" fmla="*/ 2147483647 h 79"/>
              <a:gd name="T46" fmla="*/ 2147483647 w 805"/>
              <a:gd name="T47" fmla="*/ 2147483647 h 79"/>
              <a:gd name="T48" fmla="*/ 2147483647 w 805"/>
              <a:gd name="T49" fmla="*/ 2147483647 h 79"/>
              <a:gd name="T50" fmla="*/ 2147483647 w 805"/>
              <a:gd name="T51" fmla="*/ 2147483647 h 79"/>
              <a:gd name="T52" fmla="*/ 2147483647 w 805"/>
              <a:gd name="T53" fmla="*/ 2147483647 h 79"/>
              <a:gd name="T54" fmla="*/ 2147483647 w 805"/>
              <a:gd name="T55" fmla="*/ 2147483647 h 79"/>
              <a:gd name="T56" fmla="*/ 2147483647 w 805"/>
              <a:gd name="T57" fmla="*/ 2147483647 h 79"/>
              <a:gd name="T58" fmla="*/ 2147483647 w 805"/>
              <a:gd name="T59" fmla="*/ 2147483647 h 79"/>
              <a:gd name="T60" fmla="*/ 2147483647 w 805"/>
              <a:gd name="T61" fmla="*/ 2147483647 h 79"/>
              <a:gd name="T62" fmla="*/ 2147483647 w 805"/>
              <a:gd name="T63" fmla="*/ 2147483647 h 79"/>
              <a:gd name="T64" fmla="*/ 2147483647 w 805"/>
              <a:gd name="T65" fmla="*/ 2147483647 h 79"/>
              <a:gd name="T66" fmla="*/ 2147483647 w 805"/>
              <a:gd name="T67" fmla="*/ 2147483647 h 79"/>
              <a:gd name="T68" fmla="*/ 2147483647 w 805"/>
              <a:gd name="T69" fmla="*/ 2147483647 h 79"/>
              <a:gd name="T70" fmla="*/ 2147483647 w 805"/>
              <a:gd name="T71" fmla="*/ 2147483647 h 79"/>
              <a:gd name="T72" fmla="*/ 2147483647 w 805"/>
              <a:gd name="T73" fmla="*/ 2147483647 h 79"/>
              <a:gd name="T74" fmla="*/ 2147483647 w 805"/>
              <a:gd name="T75" fmla="*/ 2147483647 h 79"/>
              <a:gd name="T76" fmla="*/ 2147483647 w 805"/>
              <a:gd name="T77" fmla="*/ 2147483647 h 79"/>
              <a:gd name="T78" fmla="*/ 2147483647 w 805"/>
              <a:gd name="T79" fmla="*/ 2147483647 h 79"/>
              <a:gd name="T80" fmla="*/ 2147483647 w 805"/>
              <a:gd name="T81" fmla="*/ 2147483647 h 79"/>
              <a:gd name="T82" fmla="*/ 2147483647 w 805"/>
              <a:gd name="T83" fmla="*/ 2147483647 h 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805" h="79">
                <a:moveTo>
                  <a:pt x="0" y="5"/>
                </a:moveTo>
                <a:lnTo>
                  <a:pt x="5" y="2"/>
                </a:lnTo>
                <a:lnTo>
                  <a:pt x="10" y="1"/>
                </a:lnTo>
                <a:lnTo>
                  <a:pt x="18" y="0"/>
                </a:lnTo>
                <a:lnTo>
                  <a:pt x="40" y="0"/>
                </a:lnTo>
                <a:lnTo>
                  <a:pt x="117" y="0"/>
                </a:lnTo>
                <a:lnTo>
                  <a:pt x="135" y="1"/>
                </a:lnTo>
                <a:lnTo>
                  <a:pt x="155" y="3"/>
                </a:lnTo>
                <a:lnTo>
                  <a:pt x="171" y="4"/>
                </a:lnTo>
                <a:lnTo>
                  <a:pt x="180" y="6"/>
                </a:lnTo>
                <a:lnTo>
                  <a:pt x="190" y="8"/>
                </a:lnTo>
                <a:lnTo>
                  <a:pt x="202" y="11"/>
                </a:lnTo>
                <a:lnTo>
                  <a:pt x="214" y="13"/>
                </a:lnTo>
                <a:lnTo>
                  <a:pt x="228" y="16"/>
                </a:lnTo>
                <a:lnTo>
                  <a:pt x="242" y="18"/>
                </a:lnTo>
                <a:lnTo>
                  <a:pt x="264" y="20"/>
                </a:lnTo>
                <a:lnTo>
                  <a:pt x="282" y="21"/>
                </a:lnTo>
                <a:lnTo>
                  <a:pt x="306" y="23"/>
                </a:lnTo>
                <a:lnTo>
                  <a:pt x="314" y="24"/>
                </a:lnTo>
                <a:lnTo>
                  <a:pt x="322" y="25"/>
                </a:lnTo>
                <a:lnTo>
                  <a:pt x="329" y="27"/>
                </a:lnTo>
                <a:lnTo>
                  <a:pt x="344" y="30"/>
                </a:lnTo>
                <a:lnTo>
                  <a:pt x="367" y="32"/>
                </a:lnTo>
                <a:lnTo>
                  <a:pt x="490" y="49"/>
                </a:lnTo>
                <a:lnTo>
                  <a:pt x="513" y="51"/>
                </a:lnTo>
                <a:lnTo>
                  <a:pt x="531" y="53"/>
                </a:lnTo>
                <a:lnTo>
                  <a:pt x="549" y="54"/>
                </a:lnTo>
                <a:lnTo>
                  <a:pt x="584" y="55"/>
                </a:lnTo>
                <a:lnTo>
                  <a:pt x="623" y="56"/>
                </a:lnTo>
                <a:lnTo>
                  <a:pt x="643" y="57"/>
                </a:lnTo>
                <a:lnTo>
                  <a:pt x="660" y="60"/>
                </a:lnTo>
                <a:lnTo>
                  <a:pt x="676" y="61"/>
                </a:lnTo>
                <a:lnTo>
                  <a:pt x="698" y="61"/>
                </a:lnTo>
                <a:lnTo>
                  <a:pt x="771" y="61"/>
                </a:lnTo>
                <a:lnTo>
                  <a:pt x="778" y="63"/>
                </a:lnTo>
                <a:lnTo>
                  <a:pt x="784" y="65"/>
                </a:lnTo>
                <a:lnTo>
                  <a:pt x="788" y="66"/>
                </a:lnTo>
                <a:lnTo>
                  <a:pt x="792" y="68"/>
                </a:lnTo>
                <a:lnTo>
                  <a:pt x="794" y="70"/>
                </a:lnTo>
                <a:lnTo>
                  <a:pt x="796" y="71"/>
                </a:lnTo>
                <a:lnTo>
                  <a:pt x="798" y="73"/>
                </a:lnTo>
                <a:lnTo>
                  <a:pt x="804" y="78"/>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36199" name="SMARTPenAnnotation3"/>
          <p:cNvSpPr>
            <a:spLocks/>
          </p:cNvSpPr>
          <p:nvPr/>
        </p:nvSpPr>
        <p:spPr bwMode="auto">
          <a:xfrm>
            <a:off x="660400" y="1546225"/>
            <a:ext cx="2930525" cy="88900"/>
          </a:xfrm>
          <a:custGeom>
            <a:avLst/>
            <a:gdLst>
              <a:gd name="T0" fmla="*/ 2147483647 w 1846"/>
              <a:gd name="T1" fmla="*/ 2147483647 h 56"/>
              <a:gd name="T2" fmla="*/ 2147483647 w 1846"/>
              <a:gd name="T3" fmla="*/ 2147483647 h 56"/>
              <a:gd name="T4" fmla="*/ 2147483647 w 1846"/>
              <a:gd name="T5" fmla="*/ 2147483647 h 56"/>
              <a:gd name="T6" fmla="*/ 2147483647 w 1846"/>
              <a:gd name="T7" fmla="*/ 2147483647 h 56"/>
              <a:gd name="T8" fmla="*/ 2147483647 w 1846"/>
              <a:gd name="T9" fmla="*/ 2147483647 h 56"/>
              <a:gd name="T10" fmla="*/ 2147483647 w 1846"/>
              <a:gd name="T11" fmla="*/ 2147483647 h 56"/>
              <a:gd name="T12" fmla="*/ 2147483647 w 1846"/>
              <a:gd name="T13" fmla="*/ 2147483647 h 56"/>
              <a:gd name="T14" fmla="*/ 2147483647 w 1846"/>
              <a:gd name="T15" fmla="*/ 2147483647 h 56"/>
              <a:gd name="T16" fmla="*/ 2147483647 w 1846"/>
              <a:gd name="T17" fmla="*/ 0 h 56"/>
              <a:gd name="T18" fmla="*/ 2147483647 w 1846"/>
              <a:gd name="T19" fmla="*/ 2147483647 h 56"/>
              <a:gd name="T20" fmla="*/ 2147483647 w 1846"/>
              <a:gd name="T21" fmla="*/ 2147483647 h 56"/>
              <a:gd name="T22" fmla="*/ 2147483647 w 1846"/>
              <a:gd name="T23" fmla="*/ 2147483647 h 56"/>
              <a:gd name="T24" fmla="*/ 2147483647 w 1846"/>
              <a:gd name="T25" fmla="*/ 2147483647 h 56"/>
              <a:gd name="T26" fmla="*/ 2147483647 w 1846"/>
              <a:gd name="T27" fmla="*/ 2147483647 h 56"/>
              <a:gd name="T28" fmla="*/ 2147483647 w 1846"/>
              <a:gd name="T29" fmla="*/ 2147483647 h 56"/>
              <a:gd name="T30" fmla="*/ 2147483647 w 1846"/>
              <a:gd name="T31" fmla="*/ 2147483647 h 56"/>
              <a:gd name="T32" fmla="*/ 2147483647 w 1846"/>
              <a:gd name="T33" fmla="*/ 2147483647 h 56"/>
              <a:gd name="T34" fmla="*/ 2147483647 w 1846"/>
              <a:gd name="T35" fmla="*/ 2147483647 h 56"/>
              <a:gd name="T36" fmla="*/ 2147483647 w 1846"/>
              <a:gd name="T37" fmla="*/ 2147483647 h 56"/>
              <a:gd name="T38" fmla="*/ 2147483647 w 1846"/>
              <a:gd name="T39" fmla="*/ 2147483647 h 56"/>
              <a:gd name="T40" fmla="*/ 2147483647 w 1846"/>
              <a:gd name="T41" fmla="*/ 2147483647 h 56"/>
              <a:gd name="T42" fmla="*/ 2147483647 w 1846"/>
              <a:gd name="T43" fmla="*/ 2147483647 h 56"/>
              <a:gd name="T44" fmla="*/ 2147483647 w 1846"/>
              <a:gd name="T45" fmla="*/ 2147483647 h 56"/>
              <a:gd name="T46" fmla="*/ 2147483647 w 1846"/>
              <a:gd name="T47" fmla="*/ 2147483647 h 56"/>
              <a:gd name="T48" fmla="*/ 2147483647 w 1846"/>
              <a:gd name="T49" fmla="*/ 2147483647 h 56"/>
              <a:gd name="T50" fmla="*/ 2147483647 w 1846"/>
              <a:gd name="T51" fmla="*/ 2147483647 h 56"/>
              <a:gd name="T52" fmla="*/ 2147483647 w 1846"/>
              <a:gd name="T53" fmla="*/ 2147483647 h 56"/>
              <a:gd name="T54" fmla="*/ 2147483647 w 1846"/>
              <a:gd name="T55" fmla="*/ 2147483647 h 56"/>
              <a:gd name="T56" fmla="*/ 2147483647 w 1846"/>
              <a:gd name="T57" fmla="*/ 2147483647 h 56"/>
              <a:gd name="T58" fmla="*/ 2147483647 w 1846"/>
              <a:gd name="T59" fmla="*/ 2147483647 h 56"/>
              <a:gd name="T60" fmla="*/ 2147483647 w 1846"/>
              <a:gd name="T61" fmla="*/ 2147483647 h 56"/>
              <a:gd name="T62" fmla="*/ 2147483647 w 1846"/>
              <a:gd name="T63" fmla="*/ 2147483647 h 56"/>
              <a:gd name="T64" fmla="*/ 2147483647 w 1846"/>
              <a:gd name="T65" fmla="*/ 2147483647 h 56"/>
              <a:gd name="T66" fmla="*/ 2147483647 w 1846"/>
              <a:gd name="T67" fmla="*/ 2147483647 h 56"/>
              <a:gd name="T68" fmla="*/ 2147483647 w 1846"/>
              <a:gd name="T69" fmla="*/ 2147483647 h 56"/>
              <a:gd name="T70" fmla="*/ 2147483647 w 1846"/>
              <a:gd name="T71" fmla="*/ 2147483647 h 5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846" h="56">
                <a:moveTo>
                  <a:pt x="0" y="22"/>
                </a:moveTo>
                <a:lnTo>
                  <a:pt x="3" y="22"/>
                </a:lnTo>
                <a:lnTo>
                  <a:pt x="4" y="21"/>
                </a:lnTo>
                <a:lnTo>
                  <a:pt x="5" y="20"/>
                </a:lnTo>
                <a:lnTo>
                  <a:pt x="5" y="19"/>
                </a:lnTo>
                <a:lnTo>
                  <a:pt x="7" y="18"/>
                </a:lnTo>
                <a:lnTo>
                  <a:pt x="12" y="17"/>
                </a:lnTo>
                <a:lnTo>
                  <a:pt x="14" y="16"/>
                </a:lnTo>
                <a:lnTo>
                  <a:pt x="16" y="15"/>
                </a:lnTo>
                <a:lnTo>
                  <a:pt x="18" y="13"/>
                </a:lnTo>
                <a:lnTo>
                  <a:pt x="25" y="12"/>
                </a:lnTo>
                <a:lnTo>
                  <a:pt x="34" y="10"/>
                </a:lnTo>
                <a:lnTo>
                  <a:pt x="45" y="8"/>
                </a:lnTo>
                <a:lnTo>
                  <a:pt x="54" y="7"/>
                </a:lnTo>
                <a:lnTo>
                  <a:pt x="74" y="5"/>
                </a:lnTo>
                <a:lnTo>
                  <a:pt x="102" y="4"/>
                </a:lnTo>
                <a:lnTo>
                  <a:pt x="140" y="1"/>
                </a:lnTo>
                <a:lnTo>
                  <a:pt x="166" y="0"/>
                </a:lnTo>
                <a:lnTo>
                  <a:pt x="172" y="1"/>
                </a:lnTo>
                <a:lnTo>
                  <a:pt x="179" y="2"/>
                </a:lnTo>
                <a:lnTo>
                  <a:pt x="209" y="4"/>
                </a:lnTo>
                <a:lnTo>
                  <a:pt x="257" y="5"/>
                </a:lnTo>
                <a:lnTo>
                  <a:pt x="278" y="6"/>
                </a:lnTo>
                <a:lnTo>
                  <a:pt x="290" y="8"/>
                </a:lnTo>
                <a:lnTo>
                  <a:pt x="309" y="9"/>
                </a:lnTo>
                <a:lnTo>
                  <a:pt x="317" y="10"/>
                </a:lnTo>
                <a:lnTo>
                  <a:pt x="352" y="13"/>
                </a:lnTo>
                <a:lnTo>
                  <a:pt x="375" y="16"/>
                </a:lnTo>
                <a:lnTo>
                  <a:pt x="394" y="18"/>
                </a:lnTo>
                <a:lnTo>
                  <a:pt x="410" y="19"/>
                </a:lnTo>
                <a:lnTo>
                  <a:pt x="445" y="21"/>
                </a:lnTo>
                <a:lnTo>
                  <a:pt x="490" y="22"/>
                </a:lnTo>
                <a:lnTo>
                  <a:pt x="526" y="25"/>
                </a:lnTo>
                <a:lnTo>
                  <a:pt x="545" y="26"/>
                </a:lnTo>
                <a:lnTo>
                  <a:pt x="554" y="27"/>
                </a:lnTo>
                <a:lnTo>
                  <a:pt x="563" y="29"/>
                </a:lnTo>
                <a:lnTo>
                  <a:pt x="572" y="30"/>
                </a:lnTo>
                <a:lnTo>
                  <a:pt x="589" y="32"/>
                </a:lnTo>
                <a:lnTo>
                  <a:pt x="673" y="35"/>
                </a:lnTo>
                <a:lnTo>
                  <a:pt x="708" y="37"/>
                </a:lnTo>
                <a:lnTo>
                  <a:pt x="759" y="38"/>
                </a:lnTo>
                <a:lnTo>
                  <a:pt x="834" y="38"/>
                </a:lnTo>
                <a:lnTo>
                  <a:pt x="851" y="37"/>
                </a:lnTo>
                <a:lnTo>
                  <a:pt x="860" y="36"/>
                </a:lnTo>
                <a:lnTo>
                  <a:pt x="877" y="34"/>
                </a:lnTo>
                <a:lnTo>
                  <a:pt x="927" y="33"/>
                </a:lnTo>
                <a:lnTo>
                  <a:pt x="1141" y="33"/>
                </a:lnTo>
                <a:lnTo>
                  <a:pt x="1159" y="31"/>
                </a:lnTo>
                <a:lnTo>
                  <a:pt x="1169" y="30"/>
                </a:lnTo>
                <a:lnTo>
                  <a:pt x="1186" y="28"/>
                </a:lnTo>
                <a:lnTo>
                  <a:pt x="1232" y="27"/>
                </a:lnTo>
                <a:lnTo>
                  <a:pt x="1395" y="27"/>
                </a:lnTo>
                <a:lnTo>
                  <a:pt x="1417" y="29"/>
                </a:lnTo>
                <a:lnTo>
                  <a:pt x="1427" y="30"/>
                </a:lnTo>
                <a:lnTo>
                  <a:pt x="1446" y="32"/>
                </a:lnTo>
                <a:lnTo>
                  <a:pt x="1525" y="36"/>
                </a:lnTo>
                <a:lnTo>
                  <a:pt x="1566" y="38"/>
                </a:lnTo>
                <a:lnTo>
                  <a:pt x="1621" y="38"/>
                </a:lnTo>
                <a:lnTo>
                  <a:pt x="1675" y="39"/>
                </a:lnTo>
                <a:lnTo>
                  <a:pt x="1681" y="40"/>
                </a:lnTo>
                <a:lnTo>
                  <a:pt x="1687" y="41"/>
                </a:lnTo>
                <a:lnTo>
                  <a:pt x="1699" y="41"/>
                </a:lnTo>
                <a:lnTo>
                  <a:pt x="1711" y="40"/>
                </a:lnTo>
                <a:lnTo>
                  <a:pt x="1747" y="40"/>
                </a:lnTo>
                <a:lnTo>
                  <a:pt x="1772" y="42"/>
                </a:lnTo>
                <a:lnTo>
                  <a:pt x="1828" y="44"/>
                </a:lnTo>
                <a:lnTo>
                  <a:pt x="1830" y="45"/>
                </a:lnTo>
                <a:lnTo>
                  <a:pt x="1831" y="46"/>
                </a:lnTo>
                <a:lnTo>
                  <a:pt x="1832" y="47"/>
                </a:lnTo>
                <a:lnTo>
                  <a:pt x="1834" y="49"/>
                </a:lnTo>
                <a:lnTo>
                  <a:pt x="1837" y="50"/>
                </a:lnTo>
                <a:lnTo>
                  <a:pt x="1845" y="55"/>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36200" name="SMARTPenAnnotation4"/>
          <p:cNvSpPr>
            <a:spLocks/>
          </p:cNvSpPr>
          <p:nvPr/>
        </p:nvSpPr>
        <p:spPr bwMode="auto">
          <a:xfrm>
            <a:off x="561975" y="1911350"/>
            <a:ext cx="1573213" cy="55563"/>
          </a:xfrm>
          <a:custGeom>
            <a:avLst/>
            <a:gdLst>
              <a:gd name="T0" fmla="*/ 0 w 991"/>
              <a:gd name="T1" fmla="*/ 2147483647 h 35"/>
              <a:gd name="T2" fmla="*/ 2147483647 w 991"/>
              <a:gd name="T3" fmla="*/ 2147483647 h 35"/>
              <a:gd name="T4" fmla="*/ 2147483647 w 991"/>
              <a:gd name="T5" fmla="*/ 2147483647 h 35"/>
              <a:gd name="T6" fmla="*/ 2147483647 w 991"/>
              <a:gd name="T7" fmla="*/ 2147483647 h 35"/>
              <a:gd name="T8" fmla="*/ 2147483647 w 991"/>
              <a:gd name="T9" fmla="*/ 2147483647 h 35"/>
              <a:gd name="T10" fmla="*/ 2147483647 w 991"/>
              <a:gd name="T11" fmla="*/ 2147483647 h 35"/>
              <a:gd name="T12" fmla="*/ 2147483647 w 991"/>
              <a:gd name="T13" fmla="*/ 2147483647 h 35"/>
              <a:gd name="T14" fmla="*/ 2147483647 w 991"/>
              <a:gd name="T15" fmla="*/ 2147483647 h 35"/>
              <a:gd name="T16" fmla="*/ 2147483647 w 991"/>
              <a:gd name="T17" fmla="*/ 2147483647 h 35"/>
              <a:gd name="T18" fmla="*/ 2147483647 w 991"/>
              <a:gd name="T19" fmla="*/ 2147483647 h 35"/>
              <a:gd name="T20" fmla="*/ 2147483647 w 991"/>
              <a:gd name="T21" fmla="*/ 2147483647 h 35"/>
              <a:gd name="T22" fmla="*/ 2147483647 w 991"/>
              <a:gd name="T23" fmla="*/ 2147483647 h 35"/>
              <a:gd name="T24" fmla="*/ 2147483647 w 991"/>
              <a:gd name="T25" fmla="*/ 2147483647 h 35"/>
              <a:gd name="T26" fmla="*/ 2147483647 w 991"/>
              <a:gd name="T27" fmla="*/ 2147483647 h 35"/>
              <a:gd name="T28" fmla="*/ 2147483647 w 991"/>
              <a:gd name="T29" fmla="*/ 2147483647 h 35"/>
              <a:gd name="T30" fmla="*/ 2147483647 w 991"/>
              <a:gd name="T31" fmla="*/ 2147483647 h 35"/>
              <a:gd name="T32" fmla="*/ 2147483647 w 991"/>
              <a:gd name="T33" fmla="*/ 2147483647 h 35"/>
              <a:gd name="T34" fmla="*/ 2147483647 w 991"/>
              <a:gd name="T35" fmla="*/ 0 h 35"/>
              <a:gd name="T36" fmla="*/ 2147483647 w 991"/>
              <a:gd name="T37" fmla="*/ 0 h 35"/>
              <a:gd name="T38" fmla="*/ 2147483647 w 991"/>
              <a:gd name="T39" fmla="*/ 2147483647 h 35"/>
              <a:gd name="T40" fmla="*/ 2147483647 w 991"/>
              <a:gd name="T41" fmla="*/ 2147483647 h 35"/>
              <a:gd name="T42" fmla="*/ 2147483647 w 991"/>
              <a:gd name="T43" fmla="*/ 2147483647 h 35"/>
              <a:gd name="T44" fmla="*/ 2147483647 w 991"/>
              <a:gd name="T45" fmla="*/ 2147483647 h 35"/>
              <a:gd name="T46" fmla="*/ 2147483647 w 991"/>
              <a:gd name="T47" fmla="*/ 2147483647 h 35"/>
              <a:gd name="T48" fmla="*/ 2147483647 w 991"/>
              <a:gd name="T49" fmla="*/ 2147483647 h 35"/>
              <a:gd name="T50" fmla="*/ 2147483647 w 991"/>
              <a:gd name="T51" fmla="*/ 2147483647 h 35"/>
              <a:gd name="T52" fmla="*/ 2147483647 w 991"/>
              <a:gd name="T53" fmla="*/ 2147483647 h 35"/>
              <a:gd name="T54" fmla="*/ 2147483647 w 991"/>
              <a:gd name="T55" fmla="*/ 2147483647 h 35"/>
              <a:gd name="T56" fmla="*/ 2147483647 w 991"/>
              <a:gd name="T57" fmla="*/ 2147483647 h 35"/>
              <a:gd name="T58" fmla="*/ 2147483647 w 991"/>
              <a:gd name="T59" fmla="*/ 2147483647 h 35"/>
              <a:gd name="T60" fmla="*/ 2147483647 w 991"/>
              <a:gd name="T61" fmla="*/ 2147483647 h 35"/>
              <a:gd name="T62" fmla="*/ 2147483647 w 991"/>
              <a:gd name="T63" fmla="*/ 2147483647 h 35"/>
              <a:gd name="T64" fmla="*/ 2147483647 w 991"/>
              <a:gd name="T65" fmla="*/ 2147483647 h 35"/>
              <a:gd name="T66" fmla="*/ 2147483647 w 991"/>
              <a:gd name="T67" fmla="*/ 2147483647 h 35"/>
              <a:gd name="T68" fmla="*/ 2147483647 w 991"/>
              <a:gd name="T69" fmla="*/ 2147483647 h 35"/>
              <a:gd name="T70" fmla="*/ 2147483647 w 991"/>
              <a:gd name="T71" fmla="*/ 2147483647 h 35"/>
              <a:gd name="T72" fmla="*/ 2147483647 w 991"/>
              <a:gd name="T73" fmla="*/ 2147483647 h 35"/>
              <a:gd name="T74" fmla="*/ 2147483647 w 991"/>
              <a:gd name="T75" fmla="*/ 2147483647 h 35"/>
              <a:gd name="T76" fmla="*/ 2147483647 w 991"/>
              <a:gd name="T77" fmla="*/ 2147483647 h 35"/>
              <a:gd name="T78" fmla="*/ 2147483647 w 991"/>
              <a:gd name="T79" fmla="*/ 2147483647 h 35"/>
              <a:gd name="T80" fmla="*/ 2147483647 w 991"/>
              <a:gd name="T81" fmla="*/ 2147483647 h 35"/>
              <a:gd name="T82" fmla="*/ 2147483647 w 991"/>
              <a:gd name="T83" fmla="*/ 2147483647 h 35"/>
              <a:gd name="T84" fmla="*/ 2147483647 w 991"/>
              <a:gd name="T85" fmla="*/ 2147483647 h 35"/>
              <a:gd name="T86" fmla="*/ 2147483647 w 991"/>
              <a:gd name="T87" fmla="*/ 2147483647 h 35"/>
              <a:gd name="T88" fmla="*/ 2147483647 w 991"/>
              <a:gd name="T89" fmla="*/ 2147483647 h 35"/>
              <a:gd name="T90" fmla="*/ 2147483647 w 991"/>
              <a:gd name="T91" fmla="*/ 2147483647 h 35"/>
              <a:gd name="T92" fmla="*/ 2147483647 w 991"/>
              <a:gd name="T93" fmla="*/ 2147483647 h 35"/>
              <a:gd name="T94" fmla="*/ 2147483647 w 991"/>
              <a:gd name="T95" fmla="*/ 2147483647 h 35"/>
              <a:gd name="T96" fmla="*/ 2147483647 w 991"/>
              <a:gd name="T97" fmla="*/ 2147483647 h 35"/>
              <a:gd name="T98" fmla="*/ 2147483647 w 991"/>
              <a:gd name="T99" fmla="*/ 2147483647 h 35"/>
              <a:gd name="T100" fmla="*/ 2147483647 w 991"/>
              <a:gd name="T101" fmla="*/ 2147483647 h 35"/>
              <a:gd name="T102" fmla="*/ 2147483647 w 991"/>
              <a:gd name="T103" fmla="*/ 2147483647 h 35"/>
              <a:gd name="T104" fmla="*/ 2147483647 w 991"/>
              <a:gd name="T105" fmla="*/ 2147483647 h 35"/>
              <a:gd name="T106" fmla="*/ 2147483647 w 991"/>
              <a:gd name="T107" fmla="*/ 2147483647 h 3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91" h="35">
                <a:moveTo>
                  <a:pt x="0" y="34"/>
                </a:moveTo>
                <a:lnTo>
                  <a:pt x="18" y="34"/>
                </a:lnTo>
                <a:lnTo>
                  <a:pt x="21" y="33"/>
                </a:lnTo>
                <a:lnTo>
                  <a:pt x="24" y="32"/>
                </a:lnTo>
                <a:lnTo>
                  <a:pt x="27" y="31"/>
                </a:lnTo>
                <a:lnTo>
                  <a:pt x="31" y="30"/>
                </a:lnTo>
                <a:lnTo>
                  <a:pt x="38" y="29"/>
                </a:lnTo>
                <a:lnTo>
                  <a:pt x="60" y="28"/>
                </a:lnTo>
                <a:lnTo>
                  <a:pt x="180" y="28"/>
                </a:lnTo>
                <a:lnTo>
                  <a:pt x="189" y="27"/>
                </a:lnTo>
                <a:lnTo>
                  <a:pt x="212" y="25"/>
                </a:lnTo>
                <a:lnTo>
                  <a:pt x="230" y="22"/>
                </a:lnTo>
                <a:lnTo>
                  <a:pt x="295" y="11"/>
                </a:lnTo>
                <a:lnTo>
                  <a:pt x="331" y="5"/>
                </a:lnTo>
                <a:lnTo>
                  <a:pt x="346" y="3"/>
                </a:lnTo>
                <a:lnTo>
                  <a:pt x="359" y="2"/>
                </a:lnTo>
                <a:lnTo>
                  <a:pt x="371" y="1"/>
                </a:lnTo>
                <a:lnTo>
                  <a:pt x="397" y="0"/>
                </a:lnTo>
                <a:lnTo>
                  <a:pt x="473" y="0"/>
                </a:lnTo>
                <a:lnTo>
                  <a:pt x="528" y="1"/>
                </a:lnTo>
                <a:lnTo>
                  <a:pt x="600" y="4"/>
                </a:lnTo>
                <a:lnTo>
                  <a:pt x="616" y="5"/>
                </a:lnTo>
                <a:lnTo>
                  <a:pt x="630" y="5"/>
                </a:lnTo>
                <a:lnTo>
                  <a:pt x="642" y="7"/>
                </a:lnTo>
                <a:lnTo>
                  <a:pt x="653" y="8"/>
                </a:lnTo>
                <a:lnTo>
                  <a:pt x="663" y="9"/>
                </a:lnTo>
                <a:lnTo>
                  <a:pt x="672" y="10"/>
                </a:lnTo>
                <a:lnTo>
                  <a:pt x="681" y="10"/>
                </a:lnTo>
                <a:lnTo>
                  <a:pt x="690" y="11"/>
                </a:lnTo>
                <a:lnTo>
                  <a:pt x="699" y="12"/>
                </a:lnTo>
                <a:lnTo>
                  <a:pt x="708" y="14"/>
                </a:lnTo>
                <a:lnTo>
                  <a:pt x="716" y="15"/>
                </a:lnTo>
                <a:lnTo>
                  <a:pt x="725" y="15"/>
                </a:lnTo>
                <a:lnTo>
                  <a:pt x="733" y="16"/>
                </a:lnTo>
                <a:lnTo>
                  <a:pt x="741" y="17"/>
                </a:lnTo>
                <a:lnTo>
                  <a:pt x="750" y="18"/>
                </a:lnTo>
                <a:lnTo>
                  <a:pt x="759" y="19"/>
                </a:lnTo>
                <a:lnTo>
                  <a:pt x="767" y="20"/>
                </a:lnTo>
                <a:lnTo>
                  <a:pt x="775" y="21"/>
                </a:lnTo>
                <a:lnTo>
                  <a:pt x="799" y="22"/>
                </a:lnTo>
                <a:lnTo>
                  <a:pt x="814" y="23"/>
                </a:lnTo>
                <a:lnTo>
                  <a:pt x="822" y="24"/>
                </a:lnTo>
                <a:lnTo>
                  <a:pt x="829" y="25"/>
                </a:lnTo>
                <a:lnTo>
                  <a:pt x="837" y="26"/>
                </a:lnTo>
                <a:lnTo>
                  <a:pt x="852" y="27"/>
                </a:lnTo>
                <a:lnTo>
                  <a:pt x="873" y="28"/>
                </a:lnTo>
                <a:lnTo>
                  <a:pt x="900" y="27"/>
                </a:lnTo>
                <a:lnTo>
                  <a:pt x="914" y="26"/>
                </a:lnTo>
                <a:lnTo>
                  <a:pt x="928" y="25"/>
                </a:lnTo>
                <a:lnTo>
                  <a:pt x="941" y="23"/>
                </a:lnTo>
                <a:lnTo>
                  <a:pt x="952" y="22"/>
                </a:lnTo>
                <a:lnTo>
                  <a:pt x="971" y="19"/>
                </a:lnTo>
                <a:lnTo>
                  <a:pt x="977" y="18"/>
                </a:lnTo>
                <a:lnTo>
                  <a:pt x="990" y="17"/>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36201" name="SMARTPenAnnotation5"/>
          <p:cNvSpPr>
            <a:spLocks/>
          </p:cNvSpPr>
          <p:nvPr/>
        </p:nvSpPr>
        <p:spPr bwMode="auto">
          <a:xfrm>
            <a:off x="2803525" y="2901950"/>
            <a:ext cx="663575" cy="28575"/>
          </a:xfrm>
          <a:custGeom>
            <a:avLst/>
            <a:gdLst>
              <a:gd name="T0" fmla="*/ 0 w 418"/>
              <a:gd name="T1" fmla="*/ 2147483647 h 18"/>
              <a:gd name="T2" fmla="*/ 2147483647 w 418"/>
              <a:gd name="T3" fmla="*/ 2147483647 h 18"/>
              <a:gd name="T4" fmla="*/ 2147483647 w 418"/>
              <a:gd name="T5" fmla="*/ 2147483647 h 18"/>
              <a:gd name="T6" fmla="*/ 2147483647 w 418"/>
              <a:gd name="T7" fmla="*/ 2147483647 h 18"/>
              <a:gd name="T8" fmla="*/ 2147483647 w 418"/>
              <a:gd name="T9" fmla="*/ 2147483647 h 18"/>
              <a:gd name="T10" fmla="*/ 2147483647 w 418"/>
              <a:gd name="T11" fmla="*/ 2147483647 h 18"/>
              <a:gd name="T12" fmla="*/ 2147483647 w 418"/>
              <a:gd name="T13" fmla="*/ 2147483647 h 18"/>
              <a:gd name="T14" fmla="*/ 2147483647 w 418"/>
              <a:gd name="T15" fmla="*/ 2147483647 h 18"/>
              <a:gd name="T16" fmla="*/ 2147483647 w 418"/>
              <a:gd name="T17" fmla="*/ 2147483647 h 18"/>
              <a:gd name="T18" fmla="*/ 2147483647 w 418"/>
              <a:gd name="T19" fmla="*/ 2147483647 h 18"/>
              <a:gd name="T20" fmla="*/ 2147483647 w 418"/>
              <a:gd name="T21" fmla="*/ 2147483647 h 18"/>
              <a:gd name="T22" fmla="*/ 2147483647 w 418"/>
              <a:gd name="T23" fmla="*/ 2147483647 h 18"/>
              <a:gd name="T24" fmla="*/ 2147483647 w 418"/>
              <a:gd name="T25" fmla="*/ 2147483647 h 18"/>
              <a:gd name="T26" fmla="*/ 2147483647 w 418"/>
              <a:gd name="T27" fmla="*/ 2147483647 h 18"/>
              <a:gd name="T28" fmla="*/ 2147483647 w 418"/>
              <a:gd name="T29" fmla="*/ 2147483647 h 18"/>
              <a:gd name="T30" fmla="*/ 2147483647 w 418"/>
              <a:gd name="T31" fmla="*/ 2147483647 h 18"/>
              <a:gd name="T32" fmla="*/ 2147483647 w 418"/>
              <a:gd name="T33" fmla="*/ 0 h 18"/>
              <a:gd name="T34" fmla="*/ 2147483647 w 418"/>
              <a:gd name="T35" fmla="*/ 0 h 18"/>
              <a:gd name="T36" fmla="*/ 2147483647 w 418"/>
              <a:gd name="T37" fmla="*/ 2147483647 h 18"/>
              <a:gd name="T38" fmla="*/ 2147483647 w 418"/>
              <a:gd name="T39" fmla="*/ 2147483647 h 18"/>
              <a:gd name="T40" fmla="*/ 2147483647 w 418"/>
              <a:gd name="T41" fmla="*/ 2147483647 h 18"/>
              <a:gd name="T42" fmla="*/ 2147483647 w 418"/>
              <a:gd name="T43" fmla="*/ 2147483647 h 18"/>
              <a:gd name="T44" fmla="*/ 2147483647 w 418"/>
              <a:gd name="T45" fmla="*/ 2147483647 h 18"/>
              <a:gd name="T46" fmla="*/ 2147483647 w 418"/>
              <a:gd name="T47" fmla="*/ 2147483647 h 18"/>
              <a:gd name="T48" fmla="*/ 2147483647 w 418"/>
              <a:gd name="T49" fmla="*/ 2147483647 h 18"/>
              <a:gd name="T50" fmla="*/ 2147483647 w 418"/>
              <a:gd name="T51" fmla="*/ 2147483647 h 18"/>
              <a:gd name="T52" fmla="*/ 2147483647 w 418"/>
              <a:gd name="T53" fmla="*/ 2147483647 h 18"/>
              <a:gd name="T54" fmla="*/ 2147483647 w 418"/>
              <a:gd name="T55" fmla="*/ 2147483647 h 18"/>
              <a:gd name="T56" fmla="*/ 2147483647 w 418"/>
              <a:gd name="T57" fmla="*/ 2147483647 h 18"/>
              <a:gd name="T58" fmla="*/ 2147483647 w 418"/>
              <a:gd name="T59" fmla="*/ 2147483647 h 18"/>
              <a:gd name="T60" fmla="*/ 2147483647 w 418"/>
              <a:gd name="T61" fmla="*/ 2147483647 h 1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18" h="18">
                <a:moveTo>
                  <a:pt x="0" y="6"/>
                </a:moveTo>
                <a:lnTo>
                  <a:pt x="9" y="9"/>
                </a:lnTo>
                <a:lnTo>
                  <a:pt x="12" y="10"/>
                </a:lnTo>
                <a:lnTo>
                  <a:pt x="15" y="10"/>
                </a:lnTo>
                <a:lnTo>
                  <a:pt x="18" y="11"/>
                </a:lnTo>
                <a:lnTo>
                  <a:pt x="24" y="11"/>
                </a:lnTo>
                <a:lnTo>
                  <a:pt x="34" y="11"/>
                </a:lnTo>
                <a:lnTo>
                  <a:pt x="55" y="11"/>
                </a:lnTo>
                <a:lnTo>
                  <a:pt x="64" y="11"/>
                </a:lnTo>
                <a:lnTo>
                  <a:pt x="74" y="10"/>
                </a:lnTo>
                <a:lnTo>
                  <a:pt x="85" y="8"/>
                </a:lnTo>
                <a:lnTo>
                  <a:pt x="94" y="8"/>
                </a:lnTo>
                <a:lnTo>
                  <a:pt x="102" y="7"/>
                </a:lnTo>
                <a:lnTo>
                  <a:pt x="109" y="7"/>
                </a:lnTo>
                <a:lnTo>
                  <a:pt x="185" y="1"/>
                </a:lnTo>
                <a:lnTo>
                  <a:pt x="203" y="1"/>
                </a:lnTo>
                <a:lnTo>
                  <a:pt x="224" y="0"/>
                </a:lnTo>
                <a:lnTo>
                  <a:pt x="236" y="0"/>
                </a:lnTo>
                <a:lnTo>
                  <a:pt x="244" y="1"/>
                </a:lnTo>
                <a:lnTo>
                  <a:pt x="252" y="2"/>
                </a:lnTo>
                <a:lnTo>
                  <a:pt x="262" y="3"/>
                </a:lnTo>
                <a:lnTo>
                  <a:pt x="270" y="4"/>
                </a:lnTo>
                <a:lnTo>
                  <a:pt x="278" y="5"/>
                </a:lnTo>
                <a:lnTo>
                  <a:pt x="285" y="5"/>
                </a:lnTo>
                <a:lnTo>
                  <a:pt x="311" y="5"/>
                </a:lnTo>
                <a:lnTo>
                  <a:pt x="356" y="6"/>
                </a:lnTo>
                <a:lnTo>
                  <a:pt x="364" y="6"/>
                </a:lnTo>
                <a:lnTo>
                  <a:pt x="371" y="7"/>
                </a:lnTo>
                <a:lnTo>
                  <a:pt x="379" y="9"/>
                </a:lnTo>
                <a:lnTo>
                  <a:pt x="386" y="10"/>
                </a:lnTo>
                <a:lnTo>
                  <a:pt x="417" y="17"/>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36202" name="SMARTPenAnnotation6"/>
          <p:cNvSpPr>
            <a:spLocks/>
          </p:cNvSpPr>
          <p:nvPr/>
        </p:nvSpPr>
        <p:spPr bwMode="auto">
          <a:xfrm>
            <a:off x="866775" y="3170238"/>
            <a:ext cx="2724150" cy="90487"/>
          </a:xfrm>
          <a:custGeom>
            <a:avLst/>
            <a:gdLst>
              <a:gd name="T0" fmla="*/ 0 w 1716"/>
              <a:gd name="T1" fmla="*/ 2147483647 h 57"/>
              <a:gd name="T2" fmla="*/ 2147483647 w 1716"/>
              <a:gd name="T3" fmla="*/ 2147483647 h 57"/>
              <a:gd name="T4" fmla="*/ 2147483647 w 1716"/>
              <a:gd name="T5" fmla="*/ 2147483647 h 57"/>
              <a:gd name="T6" fmla="*/ 2147483647 w 1716"/>
              <a:gd name="T7" fmla="*/ 2147483647 h 57"/>
              <a:gd name="T8" fmla="*/ 2147483647 w 1716"/>
              <a:gd name="T9" fmla="*/ 2147483647 h 57"/>
              <a:gd name="T10" fmla="*/ 2147483647 w 1716"/>
              <a:gd name="T11" fmla="*/ 2147483647 h 57"/>
              <a:gd name="T12" fmla="*/ 2147483647 w 1716"/>
              <a:gd name="T13" fmla="*/ 2147483647 h 57"/>
              <a:gd name="T14" fmla="*/ 2147483647 w 1716"/>
              <a:gd name="T15" fmla="*/ 2147483647 h 57"/>
              <a:gd name="T16" fmla="*/ 2147483647 w 1716"/>
              <a:gd name="T17" fmla="*/ 2147483647 h 57"/>
              <a:gd name="T18" fmla="*/ 2147483647 w 1716"/>
              <a:gd name="T19" fmla="*/ 2147483647 h 57"/>
              <a:gd name="T20" fmla="*/ 2147483647 w 1716"/>
              <a:gd name="T21" fmla="*/ 2147483647 h 57"/>
              <a:gd name="T22" fmla="*/ 2147483647 w 1716"/>
              <a:gd name="T23" fmla="*/ 2147483647 h 57"/>
              <a:gd name="T24" fmla="*/ 2147483647 w 1716"/>
              <a:gd name="T25" fmla="*/ 2147483647 h 57"/>
              <a:gd name="T26" fmla="*/ 2147483647 w 1716"/>
              <a:gd name="T27" fmla="*/ 2147483647 h 57"/>
              <a:gd name="T28" fmla="*/ 2147483647 w 1716"/>
              <a:gd name="T29" fmla="*/ 2147483647 h 57"/>
              <a:gd name="T30" fmla="*/ 2147483647 w 1716"/>
              <a:gd name="T31" fmla="*/ 2147483647 h 57"/>
              <a:gd name="T32" fmla="*/ 2147483647 w 1716"/>
              <a:gd name="T33" fmla="*/ 2147483647 h 57"/>
              <a:gd name="T34" fmla="*/ 2147483647 w 1716"/>
              <a:gd name="T35" fmla="*/ 2147483647 h 57"/>
              <a:gd name="T36" fmla="*/ 2147483647 w 1716"/>
              <a:gd name="T37" fmla="*/ 2147483647 h 57"/>
              <a:gd name="T38" fmla="*/ 2147483647 w 1716"/>
              <a:gd name="T39" fmla="*/ 2147483647 h 57"/>
              <a:gd name="T40" fmla="*/ 2147483647 w 1716"/>
              <a:gd name="T41" fmla="*/ 2147483647 h 57"/>
              <a:gd name="T42" fmla="*/ 2147483647 w 1716"/>
              <a:gd name="T43" fmla="*/ 2147483647 h 57"/>
              <a:gd name="T44" fmla="*/ 2147483647 w 1716"/>
              <a:gd name="T45" fmla="*/ 2147483647 h 57"/>
              <a:gd name="T46" fmla="*/ 2147483647 w 1716"/>
              <a:gd name="T47" fmla="*/ 2147483647 h 57"/>
              <a:gd name="T48" fmla="*/ 2147483647 w 1716"/>
              <a:gd name="T49" fmla="*/ 2147483647 h 57"/>
              <a:gd name="T50" fmla="*/ 2147483647 w 1716"/>
              <a:gd name="T51" fmla="*/ 2147483647 h 57"/>
              <a:gd name="T52" fmla="*/ 2147483647 w 1716"/>
              <a:gd name="T53" fmla="*/ 2147483647 h 57"/>
              <a:gd name="T54" fmla="*/ 2147483647 w 1716"/>
              <a:gd name="T55" fmla="*/ 2147483647 h 57"/>
              <a:gd name="T56" fmla="*/ 2147483647 w 1716"/>
              <a:gd name="T57" fmla="*/ 2147483647 h 57"/>
              <a:gd name="T58" fmla="*/ 2147483647 w 1716"/>
              <a:gd name="T59" fmla="*/ 2147483647 h 57"/>
              <a:gd name="T60" fmla="*/ 2147483647 w 1716"/>
              <a:gd name="T61" fmla="*/ 2147483647 h 57"/>
              <a:gd name="T62" fmla="*/ 2147483647 w 1716"/>
              <a:gd name="T63" fmla="*/ 2147483647 h 57"/>
              <a:gd name="T64" fmla="*/ 2147483647 w 1716"/>
              <a:gd name="T65" fmla="*/ 2147483647 h 57"/>
              <a:gd name="T66" fmla="*/ 2147483647 w 1716"/>
              <a:gd name="T67" fmla="*/ 2147483647 h 57"/>
              <a:gd name="T68" fmla="*/ 2147483647 w 1716"/>
              <a:gd name="T69" fmla="*/ 0 h 57"/>
              <a:gd name="T70" fmla="*/ 2147483647 w 1716"/>
              <a:gd name="T71" fmla="*/ 0 h 57"/>
              <a:gd name="T72" fmla="*/ 2147483647 w 1716"/>
              <a:gd name="T73" fmla="*/ 2147483647 h 57"/>
              <a:gd name="T74" fmla="*/ 2147483647 w 1716"/>
              <a:gd name="T75" fmla="*/ 2147483647 h 57"/>
              <a:gd name="T76" fmla="*/ 2147483647 w 1716"/>
              <a:gd name="T77" fmla="*/ 2147483647 h 57"/>
              <a:gd name="T78" fmla="*/ 2147483647 w 1716"/>
              <a:gd name="T79" fmla="*/ 2147483647 h 57"/>
              <a:gd name="T80" fmla="*/ 2147483647 w 1716"/>
              <a:gd name="T81" fmla="*/ 2147483647 h 57"/>
              <a:gd name="T82" fmla="*/ 2147483647 w 1716"/>
              <a:gd name="T83" fmla="*/ 2147483647 h 57"/>
              <a:gd name="T84" fmla="*/ 2147483647 w 1716"/>
              <a:gd name="T85" fmla="*/ 2147483647 h 57"/>
              <a:gd name="T86" fmla="*/ 2147483647 w 1716"/>
              <a:gd name="T87" fmla="*/ 2147483647 h 57"/>
              <a:gd name="T88" fmla="*/ 2147483647 w 1716"/>
              <a:gd name="T89" fmla="*/ 2147483647 h 57"/>
              <a:gd name="T90" fmla="*/ 2147483647 w 1716"/>
              <a:gd name="T91" fmla="*/ 2147483647 h 57"/>
              <a:gd name="T92" fmla="*/ 2147483647 w 1716"/>
              <a:gd name="T93" fmla="*/ 2147483647 h 57"/>
              <a:gd name="T94" fmla="*/ 2147483647 w 1716"/>
              <a:gd name="T95" fmla="*/ 2147483647 h 57"/>
              <a:gd name="T96" fmla="*/ 2147483647 w 1716"/>
              <a:gd name="T97" fmla="*/ 2147483647 h 57"/>
              <a:gd name="T98" fmla="*/ 2147483647 w 1716"/>
              <a:gd name="T99" fmla="*/ 2147483647 h 57"/>
              <a:gd name="T100" fmla="*/ 2147483647 w 1716"/>
              <a:gd name="T101" fmla="*/ 2147483647 h 57"/>
              <a:gd name="T102" fmla="*/ 2147483647 w 1716"/>
              <a:gd name="T103" fmla="*/ 2147483647 h 57"/>
              <a:gd name="T104" fmla="*/ 2147483647 w 1716"/>
              <a:gd name="T105" fmla="*/ 2147483647 h 5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716" h="57">
                <a:moveTo>
                  <a:pt x="0" y="56"/>
                </a:moveTo>
                <a:lnTo>
                  <a:pt x="190" y="56"/>
                </a:lnTo>
                <a:lnTo>
                  <a:pt x="217" y="54"/>
                </a:lnTo>
                <a:lnTo>
                  <a:pt x="249" y="52"/>
                </a:lnTo>
                <a:lnTo>
                  <a:pt x="298" y="51"/>
                </a:lnTo>
                <a:lnTo>
                  <a:pt x="335" y="50"/>
                </a:lnTo>
                <a:lnTo>
                  <a:pt x="387" y="47"/>
                </a:lnTo>
                <a:lnTo>
                  <a:pt x="431" y="45"/>
                </a:lnTo>
                <a:lnTo>
                  <a:pt x="476" y="44"/>
                </a:lnTo>
                <a:lnTo>
                  <a:pt x="484" y="43"/>
                </a:lnTo>
                <a:lnTo>
                  <a:pt x="493" y="42"/>
                </a:lnTo>
                <a:lnTo>
                  <a:pt x="510" y="40"/>
                </a:lnTo>
                <a:lnTo>
                  <a:pt x="518" y="40"/>
                </a:lnTo>
                <a:lnTo>
                  <a:pt x="530" y="39"/>
                </a:lnTo>
                <a:lnTo>
                  <a:pt x="544" y="36"/>
                </a:lnTo>
                <a:lnTo>
                  <a:pt x="559" y="34"/>
                </a:lnTo>
                <a:lnTo>
                  <a:pt x="573" y="32"/>
                </a:lnTo>
                <a:lnTo>
                  <a:pt x="585" y="30"/>
                </a:lnTo>
                <a:lnTo>
                  <a:pt x="615" y="29"/>
                </a:lnTo>
                <a:lnTo>
                  <a:pt x="633" y="28"/>
                </a:lnTo>
                <a:lnTo>
                  <a:pt x="642" y="27"/>
                </a:lnTo>
                <a:lnTo>
                  <a:pt x="651" y="25"/>
                </a:lnTo>
                <a:lnTo>
                  <a:pt x="669" y="24"/>
                </a:lnTo>
                <a:lnTo>
                  <a:pt x="688" y="22"/>
                </a:lnTo>
                <a:lnTo>
                  <a:pt x="697" y="21"/>
                </a:lnTo>
                <a:lnTo>
                  <a:pt x="707" y="20"/>
                </a:lnTo>
                <a:lnTo>
                  <a:pt x="724" y="18"/>
                </a:lnTo>
                <a:lnTo>
                  <a:pt x="755" y="16"/>
                </a:lnTo>
                <a:lnTo>
                  <a:pt x="827" y="11"/>
                </a:lnTo>
                <a:lnTo>
                  <a:pt x="856" y="9"/>
                </a:lnTo>
                <a:lnTo>
                  <a:pt x="879" y="6"/>
                </a:lnTo>
                <a:lnTo>
                  <a:pt x="897" y="4"/>
                </a:lnTo>
                <a:lnTo>
                  <a:pt x="912" y="3"/>
                </a:lnTo>
                <a:lnTo>
                  <a:pt x="937" y="1"/>
                </a:lnTo>
                <a:lnTo>
                  <a:pt x="984" y="0"/>
                </a:lnTo>
                <a:lnTo>
                  <a:pt x="1147" y="0"/>
                </a:lnTo>
                <a:lnTo>
                  <a:pt x="1184" y="2"/>
                </a:lnTo>
                <a:lnTo>
                  <a:pt x="1202" y="3"/>
                </a:lnTo>
                <a:lnTo>
                  <a:pt x="1236" y="4"/>
                </a:lnTo>
                <a:lnTo>
                  <a:pt x="1314" y="7"/>
                </a:lnTo>
                <a:lnTo>
                  <a:pt x="1415" y="10"/>
                </a:lnTo>
                <a:lnTo>
                  <a:pt x="1464" y="11"/>
                </a:lnTo>
                <a:lnTo>
                  <a:pt x="1497" y="13"/>
                </a:lnTo>
                <a:lnTo>
                  <a:pt x="1526" y="15"/>
                </a:lnTo>
                <a:lnTo>
                  <a:pt x="1577" y="17"/>
                </a:lnTo>
                <a:lnTo>
                  <a:pt x="1661" y="17"/>
                </a:lnTo>
                <a:lnTo>
                  <a:pt x="1670" y="15"/>
                </a:lnTo>
                <a:lnTo>
                  <a:pt x="1674" y="14"/>
                </a:lnTo>
                <a:lnTo>
                  <a:pt x="1680" y="12"/>
                </a:lnTo>
                <a:lnTo>
                  <a:pt x="1682" y="12"/>
                </a:lnTo>
                <a:lnTo>
                  <a:pt x="1688" y="13"/>
                </a:lnTo>
                <a:lnTo>
                  <a:pt x="1700" y="17"/>
                </a:lnTo>
                <a:lnTo>
                  <a:pt x="1715" y="22"/>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36203" name="SMARTPenAnnotation7"/>
          <p:cNvSpPr>
            <a:spLocks/>
          </p:cNvSpPr>
          <p:nvPr/>
        </p:nvSpPr>
        <p:spPr bwMode="auto">
          <a:xfrm>
            <a:off x="704850" y="3554413"/>
            <a:ext cx="1663700" cy="36512"/>
          </a:xfrm>
          <a:custGeom>
            <a:avLst/>
            <a:gdLst>
              <a:gd name="T0" fmla="*/ 0 w 1048"/>
              <a:gd name="T1" fmla="*/ 2147483647 h 23"/>
              <a:gd name="T2" fmla="*/ 2147483647 w 1048"/>
              <a:gd name="T3" fmla="*/ 2147483647 h 23"/>
              <a:gd name="T4" fmla="*/ 2147483647 w 1048"/>
              <a:gd name="T5" fmla="*/ 2147483647 h 23"/>
              <a:gd name="T6" fmla="*/ 2147483647 w 1048"/>
              <a:gd name="T7" fmla="*/ 2147483647 h 23"/>
              <a:gd name="T8" fmla="*/ 2147483647 w 1048"/>
              <a:gd name="T9" fmla="*/ 2147483647 h 23"/>
              <a:gd name="T10" fmla="*/ 2147483647 w 1048"/>
              <a:gd name="T11" fmla="*/ 2147483647 h 23"/>
              <a:gd name="T12" fmla="*/ 2147483647 w 1048"/>
              <a:gd name="T13" fmla="*/ 2147483647 h 23"/>
              <a:gd name="T14" fmla="*/ 2147483647 w 1048"/>
              <a:gd name="T15" fmla="*/ 2147483647 h 23"/>
              <a:gd name="T16" fmla="*/ 2147483647 w 1048"/>
              <a:gd name="T17" fmla="*/ 2147483647 h 23"/>
              <a:gd name="T18" fmla="*/ 2147483647 w 1048"/>
              <a:gd name="T19" fmla="*/ 2147483647 h 23"/>
              <a:gd name="T20" fmla="*/ 2147483647 w 1048"/>
              <a:gd name="T21" fmla="*/ 2147483647 h 23"/>
              <a:gd name="T22" fmla="*/ 2147483647 w 1048"/>
              <a:gd name="T23" fmla="*/ 2147483647 h 23"/>
              <a:gd name="T24" fmla="*/ 2147483647 w 1048"/>
              <a:gd name="T25" fmla="*/ 2147483647 h 23"/>
              <a:gd name="T26" fmla="*/ 2147483647 w 1048"/>
              <a:gd name="T27" fmla="*/ 2147483647 h 23"/>
              <a:gd name="T28" fmla="*/ 2147483647 w 1048"/>
              <a:gd name="T29" fmla="*/ 2147483647 h 23"/>
              <a:gd name="T30" fmla="*/ 2147483647 w 1048"/>
              <a:gd name="T31" fmla="*/ 2147483647 h 23"/>
              <a:gd name="T32" fmla="*/ 2147483647 w 1048"/>
              <a:gd name="T33" fmla="*/ 2147483647 h 23"/>
              <a:gd name="T34" fmla="*/ 2147483647 w 1048"/>
              <a:gd name="T35" fmla="*/ 2147483647 h 23"/>
              <a:gd name="T36" fmla="*/ 2147483647 w 1048"/>
              <a:gd name="T37" fmla="*/ 2147483647 h 23"/>
              <a:gd name="T38" fmla="*/ 2147483647 w 1048"/>
              <a:gd name="T39" fmla="*/ 2147483647 h 23"/>
              <a:gd name="T40" fmla="*/ 2147483647 w 1048"/>
              <a:gd name="T41" fmla="*/ 2147483647 h 23"/>
              <a:gd name="T42" fmla="*/ 2147483647 w 1048"/>
              <a:gd name="T43" fmla="*/ 2147483647 h 23"/>
              <a:gd name="T44" fmla="*/ 2147483647 w 1048"/>
              <a:gd name="T45" fmla="*/ 2147483647 h 23"/>
              <a:gd name="T46" fmla="*/ 2147483647 w 1048"/>
              <a:gd name="T47" fmla="*/ 0 h 23"/>
              <a:gd name="T48" fmla="*/ 2147483647 w 1048"/>
              <a:gd name="T49" fmla="*/ 0 h 23"/>
              <a:gd name="T50" fmla="*/ 2147483647 w 1048"/>
              <a:gd name="T51" fmla="*/ 0 h 23"/>
              <a:gd name="T52" fmla="*/ 2147483647 w 1048"/>
              <a:gd name="T53" fmla="*/ 0 h 23"/>
              <a:gd name="T54" fmla="*/ 2147483647 w 1048"/>
              <a:gd name="T55" fmla="*/ 2147483647 h 23"/>
              <a:gd name="T56" fmla="*/ 2147483647 w 1048"/>
              <a:gd name="T57" fmla="*/ 2147483647 h 23"/>
              <a:gd name="T58" fmla="*/ 2147483647 w 1048"/>
              <a:gd name="T59" fmla="*/ 2147483647 h 23"/>
              <a:gd name="T60" fmla="*/ 2147483647 w 1048"/>
              <a:gd name="T61" fmla="*/ 2147483647 h 23"/>
              <a:gd name="T62" fmla="*/ 2147483647 w 1048"/>
              <a:gd name="T63" fmla="*/ 2147483647 h 23"/>
              <a:gd name="T64" fmla="*/ 2147483647 w 1048"/>
              <a:gd name="T65" fmla="*/ 2147483647 h 23"/>
              <a:gd name="T66" fmla="*/ 2147483647 w 1048"/>
              <a:gd name="T67" fmla="*/ 2147483647 h 23"/>
              <a:gd name="T68" fmla="*/ 2147483647 w 1048"/>
              <a:gd name="T69" fmla="*/ 2147483647 h 23"/>
              <a:gd name="T70" fmla="*/ 2147483647 w 1048"/>
              <a:gd name="T71" fmla="*/ 2147483647 h 23"/>
              <a:gd name="T72" fmla="*/ 2147483647 w 1048"/>
              <a:gd name="T73" fmla="*/ 2147483647 h 23"/>
              <a:gd name="T74" fmla="*/ 2147483647 w 1048"/>
              <a:gd name="T75" fmla="*/ 2147483647 h 23"/>
              <a:gd name="T76" fmla="*/ 2147483647 w 1048"/>
              <a:gd name="T77" fmla="*/ 2147483647 h 23"/>
              <a:gd name="T78" fmla="*/ 2147483647 w 1048"/>
              <a:gd name="T79" fmla="*/ 2147483647 h 23"/>
              <a:gd name="T80" fmla="*/ 2147483647 w 1048"/>
              <a:gd name="T81" fmla="*/ 2147483647 h 23"/>
              <a:gd name="T82" fmla="*/ 2147483647 w 1048"/>
              <a:gd name="T83" fmla="*/ 2147483647 h 23"/>
              <a:gd name="T84" fmla="*/ 2147483647 w 1048"/>
              <a:gd name="T85" fmla="*/ 2147483647 h 23"/>
              <a:gd name="T86" fmla="*/ 2147483647 w 1048"/>
              <a:gd name="T87" fmla="*/ 2147483647 h 2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048" h="23">
                <a:moveTo>
                  <a:pt x="0" y="17"/>
                </a:moveTo>
                <a:lnTo>
                  <a:pt x="9" y="17"/>
                </a:lnTo>
                <a:lnTo>
                  <a:pt x="13" y="16"/>
                </a:lnTo>
                <a:lnTo>
                  <a:pt x="17" y="15"/>
                </a:lnTo>
                <a:lnTo>
                  <a:pt x="21" y="14"/>
                </a:lnTo>
                <a:lnTo>
                  <a:pt x="25" y="13"/>
                </a:lnTo>
                <a:lnTo>
                  <a:pt x="28" y="12"/>
                </a:lnTo>
                <a:lnTo>
                  <a:pt x="39" y="12"/>
                </a:lnTo>
                <a:lnTo>
                  <a:pt x="78" y="11"/>
                </a:lnTo>
                <a:lnTo>
                  <a:pt x="110" y="11"/>
                </a:lnTo>
                <a:lnTo>
                  <a:pt x="117" y="10"/>
                </a:lnTo>
                <a:lnTo>
                  <a:pt x="123" y="9"/>
                </a:lnTo>
                <a:lnTo>
                  <a:pt x="129" y="8"/>
                </a:lnTo>
                <a:lnTo>
                  <a:pt x="135" y="7"/>
                </a:lnTo>
                <a:lnTo>
                  <a:pt x="141" y="7"/>
                </a:lnTo>
                <a:lnTo>
                  <a:pt x="152" y="6"/>
                </a:lnTo>
                <a:lnTo>
                  <a:pt x="173" y="6"/>
                </a:lnTo>
                <a:lnTo>
                  <a:pt x="490" y="5"/>
                </a:lnTo>
                <a:lnTo>
                  <a:pt x="500" y="5"/>
                </a:lnTo>
                <a:lnTo>
                  <a:pt x="509" y="4"/>
                </a:lnTo>
                <a:lnTo>
                  <a:pt x="518" y="2"/>
                </a:lnTo>
                <a:lnTo>
                  <a:pt x="526" y="2"/>
                </a:lnTo>
                <a:lnTo>
                  <a:pt x="535" y="1"/>
                </a:lnTo>
                <a:lnTo>
                  <a:pt x="554" y="0"/>
                </a:lnTo>
                <a:lnTo>
                  <a:pt x="591" y="0"/>
                </a:lnTo>
                <a:lnTo>
                  <a:pt x="670" y="0"/>
                </a:lnTo>
                <a:lnTo>
                  <a:pt x="698" y="0"/>
                </a:lnTo>
                <a:lnTo>
                  <a:pt x="796" y="4"/>
                </a:lnTo>
                <a:lnTo>
                  <a:pt x="816" y="5"/>
                </a:lnTo>
                <a:lnTo>
                  <a:pt x="831" y="5"/>
                </a:lnTo>
                <a:lnTo>
                  <a:pt x="844" y="7"/>
                </a:lnTo>
                <a:lnTo>
                  <a:pt x="856" y="8"/>
                </a:lnTo>
                <a:lnTo>
                  <a:pt x="904" y="13"/>
                </a:lnTo>
                <a:lnTo>
                  <a:pt x="918" y="15"/>
                </a:lnTo>
                <a:lnTo>
                  <a:pt x="929" y="17"/>
                </a:lnTo>
                <a:lnTo>
                  <a:pt x="938" y="19"/>
                </a:lnTo>
                <a:lnTo>
                  <a:pt x="949" y="20"/>
                </a:lnTo>
                <a:lnTo>
                  <a:pt x="960" y="21"/>
                </a:lnTo>
                <a:lnTo>
                  <a:pt x="982" y="22"/>
                </a:lnTo>
                <a:lnTo>
                  <a:pt x="1014" y="22"/>
                </a:lnTo>
                <a:lnTo>
                  <a:pt x="1024" y="22"/>
                </a:lnTo>
                <a:lnTo>
                  <a:pt x="1028" y="22"/>
                </a:lnTo>
                <a:lnTo>
                  <a:pt x="1032" y="21"/>
                </a:lnTo>
                <a:lnTo>
                  <a:pt x="1047" y="17"/>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36204" name="SMARTPenAnnotation8"/>
          <p:cNvSpPr>
            <a:spLocks/>
          </p:cNvSpPr>
          <p:nvPr/>
        </p:nvSpPr>
        <p:spPr bwMode="auto">
          <a:xfrm>
            <a:off x="2768600" y="3894138"/>
            <a:ext cx="1162050" cy="26987"/>
          </a:xfrm>
          <a:custGeom>
            <a:avLst/>
            <a:gdLst>
              <a:gd name="T0" fmla="*/ 0 w 732"/>
              <a:gd name="T1" fmla="*/ 0 h 17"/>
              <a:gd name="T2" fmla="*/ 2147483647 w 732"/>
              <a:gd name="T3" fmla="*/ 2147483647 h 17"/>
              <a:gd name="T4" fmla="*/ 2147483647 w 732"/>
              <a:gd name="T5" fmla="*/ 2147483647 h 17"/>
              <a:gd name="T6" fmla="*/ 2147483647 w 732"/>
              <a:gd name="T7" fmla="*/ 2147483647 h 17"/>
              <a:gd name="T8" fmla="*/ 2147483647 w 732"/>
              <a:gd name="T9" fmla="*/ 2147483647 h 17"/>
              <a:gd name="T10" fmla="*/ 2147483647 w 732"/>
              <a:gd name="T11" fmla="*/ 2147483647 h 17"/>
              <a:gd name="T12" fmla="*/ 2147483647 w 732"/>
              <a:gd name="T13" fmla="*/ 2147483647 h 17"/>
              <a:gd name="T14" fmla="*/ 2147483647 w 732"/>
              <a:gd name="T15" fmla="*/ 2147483647 h 17"/>
              <a:gd name="T16" fmla="*/ 2147483647 w 732"/>
              <a:gd name="T17" fmla="*/ 2147483647 h 17"/>
              <a:gd name="T18" fmla="*/ 2147483647 w 732"/>
              <a:gd name="T19" fmla="*/ 2147483647 h 17"/>
              <a:gd name="T20" fmla="*/ 2147483647 w 732"/>
              <a:gd name="T21" fmla="*/ 2147483647 h 17"/>
              <a:gd name="T22" fmla="*/ 2147483647 w 732"/>
              <a:gd name="T23" fmla="*/ 2147483647 h 17"/>
              <a:gd name="T24" fmla="*/ 2147483647 w 732"/>
              <a:gd name="T25" fmla="*/ 2147483647 h 17"/>
              <a:gd name="T26" fmla="*/ 2147483647 w 732"/>
              <a:gd name="T27" fmla="*/ 2147483647 h 17"/>
              <a:gd name="T28" fmla="*/ 2147483647 w 732"/>
              <a:gd name="T29" fmla="*/ 2147483647 h 17"/>
              <a:gd name="T30" fmla="*/ 2147483647 w 732"/>
              <a:gd name="T31" fmla="*/ 2147483647 h 17"/>
              <a:gd name="T32" fmla="*/ 2147483647 w 732"/>
              <a:gd name="T33" fmla="*/ 2147483647 h 17"/>
              <a:gd name="T34" fmla="*/ 2147483647 w 732"/>
              <a:gd name="T35" fmla="*/ 2147483647 h 17"/>
              <a:gd name="T36" fmla="*/ 2147483647 w 732"/>
              <a:gd name="T37" fmla="*/ 2147483647 h 17"/>
              <a:gd name="T38" fmla="*/ 2147483647 w 732"/>
              <a:gd name="T39" fmla="*/ 2147483647 h 17"/>
              <a:gd name="T40" fmla="*/ 2147483647 w 732"/>
              <a:gd name="T41" fmla="*/ 2147483647 h 17"/>
              <a:gd name="T42" fmla="*/ 2147483647 w 732"/>
              <a:gd name="T43" fmla="*/ 2147483647 h 17"/>
              <a:gd name="T44" fmla="*/ 2147483647 w 732"/>
              <a:gd name="T45" fmla="*/ 2147483647 h 17"/>
              <a:gd name="T46" fmla="*/ 2147483647 w 732"/>
              <a:gd name="T47" fmla="*/ 2147483647 h 17"/>
              <a:gd name="T48" fmla="*/ 2147483647 w 732"/>
              <a:gd name="T49" fmla="*/ 2147483647 h 17"/>
              <a:gd name="T50" fmla="*/ 2147483647 w 732"/>
              <a:gd name="T51" fmla="*/ 2147483647 h 17"/>
              <a:gd name="T52" fmla="*/ 2147483647 w 732"/>
              <a:gd name="T53" fmla="*/ 2147483647 h 17"/>
              <a:gd name="T54" fmla="*/ 2147483647 w 732"/>
              <a:gd name="T55" fmla="*/ 2147483647 h 17"/>
              <a:gd name="T56" fmla="*/ 2147483647 w 732"/>
              <a:gd name="T57" fmla="*/ 2147483647 h 17"/>
              <a:gd name="T58" fmla="*/ 2147483647 w 732"/>
              <a:gd name="T59" fmla="*/ 2147483647 h 17"/>
              <a:gd name="T60" fmla="*/ 2147483647 w 732"/>
              <a:gd name="T61" fmla="*/ 2147483647 h 17"/>
              <a:gd name="T62" fmla="*/ 2147483647 w 732"/>
              <a:gd name="T63" fmla="*/ 2147483647 h 17"/>
              <a:gd name="T64" fmla="*/ 2147483647 w 732"/>
              <a:gd name="T65" fmla="*/ 2147483647 h 17"/>
              <a:gd name="T66" fmla="*/ 2147483647 w 732"/>
              <a:gd name="T67" fmla="*/ 2147483647 h 17"/>
              <a:gd name="T68" fmla="*/ 2147483647 w 732"/>
              <a:gd name="T69" fmla="*/ 2147483647 h 17"/>
              <a:gd name="T70" fmla="*/ 2147483647 w 732"/>
              <a:gd name="T71" fmla="*/ 0 h 17"/>
              <a:gd name="T72" fmla="*/ 2147483647 w 732"/>
              <a:gd name="T73" fmla="*/ 0 h 17"/>
              <a:gd name="T74" fmla="*/ 2147483647 w 732"/>
              <a:gd name="T75" fmla="*/ 0 h 17"/>
              <a:gd name="T76" fmla="*/ 2147483647 w 732"/>
              <a:gd name="T77" fmla="*/ 2147483647 h 17"/>
              <a:gd name="T78" fmla="*/ 2147483647 w 732"/>
              <a:gd name="T79" fmla="*/ 2147483647 h 17"/>
              <a:gd name="T80" fmla="*/ 2147483647 w 732"/>
              <a:gd name="T81" fmla="*/ 2147483647 h 17"/>
              <a:gd name="T82" fmla="*/ 2147483647 w 732"/>
              <a:gd name="T83" fmla="*/ 2147483647 h 17"/>
              <a:gd name="T84" fmla="*/ 2147483647 w 732"/>
              <a:gd name="T85" fmla="*/ 2147483647 h 17"/>
              <a:gd name="T86" fmla="*/ 2147483647 w 732"/>
              <a:gd name="T87" fmla="*/ 2147483647 h 17"/>
              <a:gd name="T88" fmla="*/ 2147483647 w 732"/>
              <a:gd name="T89" fmla="*/ 2147483647 h 17"/>
              <a:gd name="T90" fmla="*/ 2147483647 w 732"/>
              <a:gd name="T91" fmla="*/ 2147483647 h 17"/>
              <a:gd name="T92" fmla="*/ 2147483647 w 732"/>
              <a:gd name="T93" fmla="*/ 2147483647 h 17"/>
              <a:gd name="T94" fmla="*/ 2147483647 w 732"/>
              <a:gd name="T95" fmla="*/ 2147483647 h 17"/>
              <a:gd name="T96" fmla="*/ 2147483647 w 732"/>
              <a:gd name="T97" fmla="*/ 2147483647 h 1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32" h="17">
                <a:moveTo>
                  <a:pt x="0" y="0"/>
                </a:moveTo>
                <a:lnTo>
                  <a:pt x="9" y="4"/>
                </a:lnTo>
                <a:lnTo>
                  <a:pt x="14" y="5"/>
                </a:lnTo>
                <a:lnTo>
                  <a:pt x="17" y="5"/>
                </a:lnTo>
                <a:lnTo>
                  <a:pt x="20" y="6"/>
                </a:lnTo>
                <a:lnTo>
                  <a:pt x="25" y="7"/>
                </a:lnTo>
                <a:lnTo>
                  <a:pt x="30" y="8"/>
                </a:lnTo>
                <a:lnTo>
                  <a:pt x="36" y="9"/>
                </a:lnTo>
                <a:lnTo>
                  <a:pt x="45" y="10"/>
                </a:lnTo>
                <a:lnTo>
                  <a:pt x="62" y="10"/>
                </a:lnTo>
                <a:lnTo>
                  <a:pt x="83" y="11"/>
                </a:lnTo>
                <a:lnTo>
                  <a:pt x="143" y="11"/>
                </a:lnTo>
                <a:lnTo>
                  <a:pt x="149" y="11"/>
                </a:lnTo>
                <a:lnTo>
                  <a:pt x="158" y="12"/>
                </a:lnTo>
                <a:lnTo>
                  <a:pt x="167" y="14"/>
                </a:lnTo>
                <a:lnTo>
                  <a:pt x="175" y="15"/>
                </a:lnTo>
                <a:lnTo>
                  <a:pt x="182" y="15"/>
                </a:lnTo>
                <a:lnTo>
                  <a:pt x="189" y="16"/>
                </a:lnTo>
                <a:lnTo>
                  <a:pt x="211" y="16"/>
                </a:lnTo>
                <a:lnTo>
                  <a:pt x="441" y="16"/>
                </a:lnTo>
                <a:lnTo>
                  <a:pt x="450" y="16"/>
                </a:lnTo>
                <a:lnTo>
                  <a:pt x="461" y="15"/>
                </a:lnTo>
                <a:lnTo>
                  <a:pt x="472" y="13"/>
                </a:lnTo>
                <a:lnTo>
                  <a:pt x="482" y="13"/>
                </a:lnTo>
                <a:lnTo>
                  <a:pt x="491" y="12"/>
                </a:lnTo>
                <a:lnTo>
                  <a:pt x="500" y="12"/>
                </a:lnTo>
                <a:lnTo>
                  <a:pt x="510" y="11"/>
                </a:lnTo>
                <a:lnTo>
                  <a:pt x="533" y="8"/>
                </a:lnTo>
                <a:lnTo>
                  <a:pt x="543" y="7"/>
                </a:lnTo>
                <a:lnTo>
                  <a:pt x="553" y="6"/>
                </a:lnTo>
                <a:lnTo>
                  <a:pt x="569" y="6"/>
                </a:lnTo>
                <a:lnTo>
                  <a:pt x="583" y="5"/>
                </a:lnTo>
                <a:lnTo>
                  <a:pt x="592" y="5"/>
                </a:lnTo>
                <a:lnTo>
                  <a:pt x="622" y="1"/>
                </a:lnTo>
                <a:lnTo>
                  <a:pt x="630" y="1"/>
                </a:lnTo>
                <a:lnTo>
                  <a:pt x="638" y="0"/>
                </a:lnTo>
                <a:lnTo>
                  <a:pt x="659" y="0"/>
                </a:lnTo>
                <a:lnTo>
                  <a:pt x="682" y="0"/>
                </a:lnTo>
                <a:lnTo>
                  <a:pt x="689" y="1"/>
                </a:lnTo>
                <a:lnTo>
                  <a:pt x="696" y="3"/>
                </a:lnTo>
                <a:lnTo>
                  <a:pt x="701" y="4"/>
                </a:lnTo>
                <a:lnTo>
                  <a:pt x="706" y="6"/>
                </a:lnTo>
                <a:lnTo>
                  <a:pt x="711" y="7"/>
                </a:lnTo>
                <a:lnTo>
                  <a:pt x="714" y="9"/>
                </a:lnTo>
                <a:lnTo>
                  <a:pt x="717" y="11"/>
                </a:lnTo>
                <a:lnTo>
                  <a:pt x="720" y="13"/>
                </a:lnTo>
                <a:lnTo>
                  <a:pt x="722" y="14"/>
                </a:lnTo>
                <a:lnTo>
                  <a:pt x="725" y="15"/>
                </a:lnTo>
                <a:lnTo>
                  <a:pt x="731" y="16"/>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36205" name="SMARTPenAnnotation9"/>
          <p:cNvSpPr>
            <a:spLocks/>
          </p:cNvSpPr>
          <p:nvPr/>
        </p:nvSpPr>
        <p:spPr bwMode="auto">
          <a:xfrm>
            <a:off x="795338" y="4562475"/>
            <a:ext cx="2339975" cy="47625"/>
          </a:xfrm>
          <a:custGeom>
            <a:avLst/>
            <a:gdLst>
              <a:gd name="T0" fmla="*/ 0 w 1474"/>
              <a:gd name="T1" fmla="*/ 2147483647 h 30"/>
              <a:gd name="T2" fmla="*/ 2147483647 w 1474"/>
              <a:gd name="T3" fmla="*/ 2147483647 h 30"/>
              <a:gd name="T4" fmla="*/ 2147483647 w 1474"/>
              <a:gd name="T5" fmla="*/ 2147483647 h 30"/>
              <a:gd name="T6" fmla="*/ 2147483647 w 1474"/>
              <a:gd name="T7" fmla="*/ 2147483647 h 30"/>
              <a:gd name="T8" fmla="*/ 2147483647 w 1474"/>
              <a:gd name="T9" fmla="*/ 2147483647 h 30"/>
              <a:gd name="T10" fmla="*/ 2147483647 w 1474"/>
              <a:gd name="T11" fmla="*/ 2147483647 h 30"/>
              <a:gd name="T12" fmla="*/ 2147483647 w 1474"/>
              <a:gd name="T13" fmla="*/ 2147483647 h 30"/>
              <a:gd name="T14" fmla="*/ 2147483647 w 1474"/>
              <a:gd name="T15" fmla="*/ 2147483647 h 30"/>
              <a:gd name="T16" fmla="*/ 2147483647 w 1474"/>
              <a:gd name="T17" fmla="*/ 2147483647 h 30"/>
              <a:gd name="T18" fmla="*/ 2147483647 w 1474"/>
              <a:gd name="T19" fmla="*/ 2147483647 h 30"/>
              <a:gd name="T20" fmla="*/ 2147483647 w 1474"/>
              <a:gd name="T21" fmla="*/ 2147483647 h 30"/>
              <a:gd name="T22" fmla="*/ 2147483647 w 1474"/>
              <a:gd name="T23" fmla="*/ 2147483647 h 30"/>
              <a:gd name="T24" fmla="*/ 2147483647 w 1474"/>
              <a:gd name="T25" fmla="*/ 2147483647 h 30"/>
              <a:gd name="T26" fmla="*/ 2147483647 w 1474"/>
              <a:gd name="T27" fmla="*/ 2147483647 h 30"/>
              <a:gd name="T28" fmla="*/ 2147483647 w 1474"/>
              <a:gd name="T29" fmla="*/ 2147483647 h 30"/>
              <a:gd name="T30" fmla="*/ 2147483647 w 1474"/>
              <a:gd name="T31" fmla="*/ 2147483647 h 30"/>
              <a:gd name="T32" fmla="*/ 2147483647 w 1474"/>
              <a:gd name="T33" fmla="*/ 0 h 30"/>
              <a:gd name="T34" fmla="*/ 2147483647 w 1474"/>
              <a:gd name="T35" fmla="*/ 2147483647 h 30"/>
              <a:gd name="T36" fmla="*/ 2147483647 w 1474"/>
              <a:gd name="T37" fmla="*/ 2147483647 h 30"/>
              <a:gd name="T38" fmla="*/ 2147483647 w 1474"/>
              <a:gd name="T39" fmla="*/ 2147483647 h 30"/>
              <a:gd name="T40" fmla="*/ 2147483647 w 1474"/>
              <a:gd name="T41" fmla="*/ 2147483647 h 30"/>
              <a:gd name="T42" fmla="*/ 2147483647 w 1474"/>
              <a:gd name="T43" fmla="*/ 2147483647 h 30"/>
              <a:gd name="T44" fmla="*/ 2147483647 w 1474"/>
              <a:gd name="T45" fmla="*/ 2147483647 h 30"/>
              <a:gd name="T46" fmla="*/ 2147483647 w 1474"/>
              <a:gd name="T47" fmla="*/ 2147483647 h 30"/>
              <a:gd name="T48" fmla="*/ 2147483647 w 1474"/>
              <a:gd name="T49" fmla="*/ 2147483647 h 30"/>
              <a:gd name="T50" fmla="*/ 2147483647 w 1474"/>
              <a:gd name="T51" fmla="*/ 0 h 30"/>
              <a:gd name="T52" fmla="*/ 2147483647 w 1474"/>
              <a:gd name="T53" fmla="*/ 2147483647 h 30"/>
              <a:gd name="T54" fmla="*/ 2147483647 w 1474"/>
              <a:gd name="T55" fmla="*/ 2147483647 h 30"/>
              <a:gd name="T56" fmla="*/ 2147483647 w 1474"/>
              <a:gd name="T57" fmla="*/ 2147483647 h 30"/>
              <a:gd name="T58" fmla="*/ 2147483647 w 1474"/>
              <a:gd name="T59" fmla="*/ 2147483647 h 30"/>
              <a:gd name="T60" fmla="*/ 2147483647 w 1474"/>
              <a:gd name="T61" fmla="*/ 2147483647 h 30"/>
              <a:gd name="T62" fmla="*/ 2147483647 w 1474"/>
              <a:gd name="T63" fmla="*/ 2147483647 h 30"/>
              <a:gd name="T64" fmla="*/ 2147483647 w 1474"/>
              <a:gd name="T65" fmla="*/ 2147483647 h 30"/>
              <a:gd name="T66" fmla="*/ 2147483647 w 1474"/>
              <a:gd name="T67" fmla="*/ 2147483647 h 30"/>
              <a:gd name="T68" fmla="*/ 2147483647 w 1474"/>
              <a:gd name="T69" fmla="*/ 2147483647 h 30"/>
              <a:gd name="T70" fmla="*/ 2147483647 w 1474"/>
              <a:gd name="T71" fmla="*/ 2147483647 h 30"/>
              <a:gd name="T72" fmla="*/ 2147483647 w 1474"/>
              <a:gd name="T73" fmla="*/ 2147483647 h 30"/>
              <a:gd name="T74" fmla="*/ 2147483647 w 1474"/>
              <a:gd name="T75" fmla="*/ 2147483647 h 30"/>
              <a:gd name="T76" fmla="*/ 2147483647 w 1474"/>
              <a:gd name="T77" fmla="*/ 2147483647 h 30"/>
              <a:gd name="T78" fmla="*/ 2147483647 w 1474"/>
              <a:gd name="T79" fmla="*/ 2147483647 h 30"/>
              <a:gd name="T80" fmla="*/ 2147483647 w 1474"/>
              <a:gd name="T81" fmla="*/ 2147483647 h 30"/>
              <a:gd name="T82" fmla="*/ 2147483647 w 1474"/>
              <a:gd name="T83" fmla="*/ 2147483647 h 30"/>
              <a:gd name="T84" fmla="*/ 2147483647 w 1474"/>
              <a:gd name="T85" fmla="*/ 2147483647 h 30"/>
              <a:gd name="T86" fmla="*/ 2147483647 w 1474"/>
              <a:gd name="T87" fmla="*/ 2147483647 h 3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74" h="30">
                <a:moveTo>
                  <a:pt x="0" y="12"/>
                </a:moveTo>
                <a:lnTo>
                  <a:pt x="43" y="12"/>
                </a:lnTo>
                <a:lnTo>
                  <a:pt x="53" y="11"/>
                </a:lnTo>
                <a:lnTo>
                  <a:pt x="63" y="10"/>
                </a:lnTo>
                <a:lnTo>
                  <a:pt x="74" y="9"/>
                </a:lnTo>
                <a:lnTo>
                  <a:pt x="82" y="8"/>
                </a:lnTo>
                <a:lnTo>
                  <a:pt x="89" y="7"/>
                </a:lnTo>
                <a:lnTo>
                  <a:pt x="106" y="6"/>
                </a:lnTo>
                <a:lnTo>
                  <a:pt x="149" y="6"/>
                </a:lnTo>
                <a:lnTo>
                  <a:pt x="318" y="6"/>
                </a:lnTo>
                <a:lnTo>
                  <a:pt x="327" y="5"/>
                </a:lnTo>
                <a:lnTo>
                  <a:pt x="335" y="4"/>
                </a:lnTo>
                <a:lnTo>
                  <a:pt x="344" y="3"/>
                </a:lnTo>
                <a:lnTo>
                  <a:pt x="352" y="2"/>
                </a:lnTo>
                <a:lnTo>
                  <a:pt x="361" y="2"/>
                </a:lnTo>
                <a:lnTo>
                  <a:pt x="395" y="1"/>
                </a:lnTo>
                <a:lnTo>
                  <a:pt x="661" y="0"/>
                </a:lnTo>
                <a:lnTo>
                  <a:pt x="670" y="1"/>
                </a:lnTo>
                <a:lnTo>
                  <a:pt x="680" y="2"/>
                </a:lnTo>
                <a:lnTo>
                  <a:pt x="689" y="3"/>
                </a:lnTo>
                <a:lnTo>
                  <a:pt x="699" y="4"/>
                </a:lnTo>
                <a:lnTo>
                  <a:pt x="708" y="5"/>
                </a:lnTo>
                <a:lnTo>
                  <a:pt x="736" y="5"/>
                </a:lnTo>
                <a:lnTo>
                  <a:pt x="819" y="2"/>
                </a:lnTo>
                <a:lnTo>
                  <a:pt x="939" y="1"/>
                </a:lnTo>
                <a:lnTo>
                  <a:pt x="1221" y="0"/>
                </a:lnTo>
                <a:lnTo>
                  <a:pt x="1229" y="1"/>
                </a:lnTo>
                <a:lnTo>
                  <a:pt x="1236" y="2"/>
                </a:lnTo>
                <a:lnTo>
                  <a:pt x="1244" y="3"/>
                </a:lnTo>
                <a:lnTo>
                  <a:pt x="1252" y="4"/>
                </a:lnTo>
                <a:lnTo>
                  <a:pt x="1259" y="5"/>
                </a:lnTo>
                <a:lnTo>
                  <a:pt x="1267" y="5"/>
                </a:lnTo>
                <a:lnTo>
                  <a:pt x="1310" y="9"/>
                </a:lnTo>
                <a:lnTo>
                  <a:pt x="1361" y="14"/>
                </a:lnTo>
                <a:lnTo>
                  <a:pt x="1374" y="16"/>
                </a:lnTo>
                <a:lnTo>
                  <a:pt x="1385" y="17"/>
                </a:lnTo>
                <a:lnTo>
                  <a:pt x="1394" y="19"/>
                </a:lnTo>
                <a:lnTo>
                  <a:pt x="1401" y="20"/>
                </a:lnTo>
                <a:lnTo>
                  <a:pt x="1407" y="21"/>
                </a:lnTo>
                <a:lnTo>
                  <a:pt x="1412" y="22"/>
                </a:lnTo>
                <a:lnTo>
                  <a:pt x="1426" y="23"/>
                </a:lnTo>
                <a:lnTo>
                  <a:pt x="1432" y="23"/>
                </a:lnTo>
                <a:lnTo>
                  <a:pt x="1439" y="24"/>
                </a:lnTo>
                <a:lnTo>
                  <a:pt x="1473" y="29"/>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36206" name="SMARTPenAnnotation10"/>
          <p:cNvSpPr>
            <a:spLocks/>
          </p:cNvSpPr>
          <p:nvPr/>
        </p:nvSpPr>
        <p:spPr bwMode="auto">
          <a:xfrm>
            <a:off x="679450" y="4921250"/>
            <a:ext cx="733425" cy="63500"/>
          </a:xfrm>
          <a:custGeom>
            <a:avLst/>
            <a:gdLst>
              <a:gd name="T0" fmla="*/ 0 w 462"/>
              <a:gd name="T1" fmla="*/ 2147483647 h 40"/>
              <a:gd name="T2" fmla="*/ 2147483647 w 462"/>
              <a:gd name="T3" fmla="*/ 2147483647 h 40"/>
              <a:gd name="T4" fmla="*/ 2147483647 w 462"/>
              <a:gd name="T5" fmla="*/ 2147483647 h 40"/>
              <a:gd name="T6" fmla="*/ 2147483647 w 462"/>
              <a:gd name="T7" fmla="*/ 2147483647 h 40"/>
              <a:gd name="T8" fmla="*/ 2147483647 w 462"/>
              <a:gd name="T9" fmla="*/ 2147483647 h 40"/>
              <a:gd name="T10" fmla="*/ 2147483647 w 462"/>
              <a:gd name="T11" fmla="*/ 2147483647 h 40"/>
              <a:gd name="T12" fmla="*/ 2147483647 w 462"/>
              <a:gd name="T13" fmla="*/ 2147483647 h 40"/>
              <a:gd name="T14" fmla="*/ 2147483647 w 462"/>
              <a:gd name="T15" fmla="*/ 2147483647 h 40"/>
              <a:gd name="T16" fmla="*/ 2147483647 w 462"/>
              <a:gd name="T17" fmla="*/ 2147483647 h 40"/>
              <a:gd name="T18" fmla="*/ 2147483647 w 462"/>
              <a:gd name="T19" fmla="*/ 2147483647 h 40"/>
              <a:gd name="T20" fmla="*/ 2147483647 w 462"/>
              <a:gd name="T21" fmla="*/ 2147483647 h 40"/>
              <a:gd name="T22" fmla="*/ 2147483647 w 462"/>
              <a:gd name="T23" fmla="*/ 0 h 40"/>
              <a:gd name="T24" fmla="*/ 2147483647 w 462"/>
              <a:gd name="T25" fmla="*/ 2147483647 h 40"/>
              <a:gd name="T26" fmla="*/ 2147483647 w 462"/>
              <a:gd name="T27" fmla="*/ 2147483647 h 40"/>
              <a:gd name="T28" fmla="*/ 2147483647 w 462"/>
              <a:gd name="T29" fmla="*/ 2147483647 h 40"/>
              <a:gd name="T30" fmla="*/ 2147483647 w 462"/>
              <a:gd name="T31" fmla="*/ 2147483647 h 40"/>
              <a:gd name="T32" fmla="*/ 2147483647 w 462"/>
              <a:gd name="T33" fmla="*/ 2147483647 h 40"/>
              <a:gd name="T34" fmla="*/ 2147483647 w 462"/>
              <a:gd name="T35" fmla="*/ 2147483647 h 40"/>
              <a:gd name="T36" fmla="*/ 2147483647 w 462"/>
              <a:gd name="T37" fmla="*/ 2147483647 h 40"/>
              <a:gd name="T38" fmla="*/ 2147483647 w 462"/>
              <a:gd name="T39" fmla="*/ 2147483647 h 40"/>
              <a:gd name="T40" fmla="*/ 2147483647 w 462"/>
              <a:gd name="T41" fmla="*/ 2147483647 h 40"/>
              <a:gd name="T42" fmla="*/ 2147483647 w 462"/>
              <a:gd name="T43" fmla="*/ 2147483647 h 40"/>
              <a:gd name="T44" fmla="*/ 2147483647 w 462"/>
              <a:gd name="T45" fmla="*/ 2147483647 h 40"/>
              <a:gd name="T46" fmla="*/ 2147483647 w 462"/>
              <a:gd name="T47" fmla="*/ 2147483647 h 40"/>
              <a:gd name="T48" fmla="*/ 2147483647 w 462"/>
              <a:gd name="T49" fmla="*/ 2147483647 h 40"/>
              <a:gd name="T50" fmla="*/ 2147483647 w 462"/>
              <a:gd name="T51" fmla="*/ 2147483647 h 40"/>
              <a:gd name="T52" fmla="*/ 2147483647 w 462"/>
              <a:gd name="T53" fmla="*/ 2147483647 h 40"/>
              <a:gd name="T54" fmla="*/ 2147483647 w 462"/>
              <a:gd name="T55" fmla="*/ 2147483647 h 40"/>
              <a:gd name="T56" fmla="*/ 2147483647 w 462"/>
              <a:gd name="T57" fmla="*/ 2147483647 h 40"/>
              <a:gd name="T58" fmla="*/ 2147483647 w 462"/>
              <a:gd name="T59" fmla="*/ 2147483647 h 40"/>
              <a:gd name="T60" fmla="*/ 2147483647 w 462"/>
              <a:gd name="T61" fmla="*/ 2147483647 h 40"/>
              <a:gd name="T62" fmla="*/ 2147483647 w 462"/>
              <a:gd name="T63" fmla="*/ 2147483647 h 40"/>
              <a:gd name="T64" fmla="*/ 2147483647 w 462"/>
              <a:gd name="T65" fmla="*/ 2147483647 h 40"/>
              <a:gd name="T66" fmla="*/ 2147483647 w 462"/>
              <a:gd name="T67" fmla="*/ 2147483647 h 40"/>
              <a:gd name="T68" fmla="*/ 2147483647 w 462"/>
              <a:gd name="T69" fmla="*/ 2147483647 h 40"/>
              <a:gd name="T70" fmla="*/ 2147483647 w 462"/>
              <a:gd name="T71" fmla="*/ 2147483647 h 40"/>
              <a:gd name="T72" fmla="*/ 2147483647 w 462"/>
              <a:gd name="T73" fmla="*/ 2147483647 h 40"/>
              <a:gd name="T74" fmla="*/ 2147483647 w 462"/>
              <a:gd name="T75" fmla="*/ 2147483647 h 40"/>
              <a:gd name="T76" fmla="*/ 2147483647 w 462"/>
              <a:gd name="T77" fmla="*/ 2147483647 h 40"/>
              <a:gd name="T78" fmla="*/ 2147483647 w 462"/>
              <a:gd name="T79" fmla="*/ 2147483647 h 40"/>
              <a:gd name="T80" fmla="*/ 2147483647 w 462"/>
              <a:gd name="T81" fmla="*/ 2147483647 h 40"/>
              <a:gd name="T82" fmla="*/ 2147483647 w 462"/>
              <a:gd name="T83" fmla="*/ 2147483647 h 40"/>
              <a:gd name="T84" fmla="*/ 2147483647 w 462"/>
              <a:gd name="T85" fmla="*/ 2147483647 h 4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62" h="40">
                <a:moveTo>
                  <a:pt x="0" y="22"/>
                </a:moveTo>
                <a:lnTo>
                  <a:pt x="5" y="19"/>
                </a:lnTo>
                <a:lnTo>
                  <a:pt x="8" y="18"/>
                </a:lnTo>
                <a:lnTo>
                  <a:pt x="15" y="16"/>
                </a:lnTo>
                <a:lnTo>
                  <a:pt x="24" y="13"/>
                </a:lnTo>
                <a:lnTo>
                  <a:pt x="30" y="12"/>
                </a:lnTo>
                <a:lnTo>
                  <a:pt x="45" y="8"/>
                </a:lnTo>
                <a:lnTo>
                  <a:pt x="52" y="7"/>
                </a:lnTo>
                <a:lnTo>
                  <a:pt x="58" y="7"/>
                </a:lnTo>
                <a:lnTo>
                  <a:pt x="107" y="1"/>
                </a:lnTo>
                <a:lnTo>
                  <a:pt x="116" y="1"/>
                </a:lnTo>
                <a:lnTo>
                  <a:pt x="124" y="0"/>
                </a:lnTo>
                <a:lnTo>
                  <a:pt x="136" y="1"/>
                </a:lnTo>
                <a:lnTo>
                  <a:pt x="150" y="1"/>
                </a:lnTo>
                <a:lnTo>
                  <a:pt x="165" y="3"/>
                </a:lnTo>
                <a:lnTo>
                  <a:pt x="180" y="3"/>
                </a:lnTo>
                <a:lnTo>
                  <a:pt x="208" y="4"/>
                </a:lnTo>
                <a:lnTo>
                  <a:pt x="222" y="5"/>
                </a:lnTo>
                <a:lnTo>
                  <a:pt x="237" y="6"/>
                </a:lnTo>
                <a:lnTo>
                  <a:pt x="251" y="8"/>
                </a:lnTo>
                <a:lnTo>
                  <a:pt x="263" y="9"/>
                </a:lnTo>
                <a:lnTo>
                  <a:pt x="273" y="9"/>
                </a:lnTo>
                <a:lnTo>
                  <a:pt x="281" y="10"/>
                </a:lnTo>
                <a:lnTo>
                  <a:pt x="289" y="11"/>
                </a:lnTo>
                <a:lnTo>
                  <a:pt x="297" y="12"/>
                </a:lnTo>
                <a:lnTo>
                  <a:pt x="305" y="13"/>
                </a:lnTo>
                <a:lnTo>
                  <a:pt x="312" y="14"/>
                </a:lnTo>
                <a:lnTo>
                  <a:pt x="324" y="15"/>
                </a:lnTo>
                <a:lnTo>
                  <a:pt x="331" y="16"/>
                </a:lnTo>
                <a:lnTo>
                  <a:pt x="336" y="18"/>
                </a:lnTo>
                <a:lnTo>
                  <a:pt x="342" y="19"/>
                </a:lnTo>
                <a:lnTo>
                  <a:pt x="348" y="20"/>
                </a:lnTo>
                <a:lnTo>
                  <a:pt x="359" y="21"/>
                </a:lnTo>
                <a:lnTo>
                  <a:pt x="368" y="23"/>
                </a:lnTo>
                <a:lnTo>
                  <a:pt x="377" y="25"/>
                </a:lnTo>
                <a:lnTo>
                  <a:pt x="388" y="28"/>
                </a:lnTo>
                <a:lnTo>
                  <a:pt x="397" y="29"/>
                </a:lnTo>
                <a:lnTo>
                  <a:pt x="405" y="31"/>
                </a:lnTo>
                <a:lnTo>
                  <a:pt x="418" y="32"/>
                </a:lnTo>
                <a:lnTo>
                  <a:pt x="429" y="33"/>
                </a:lnTo>
                <a:lnTo>
                  <a:pt x="441" y="34"/>
                </a:lnTo>
                <a:lnTo>
                  <a:pt x="446" y="35"/>
                </a:lnTo>
                <a:lnTo>
                  <a:pt x="461" y="39"/>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36207" name="SMARTPenAnnotation11"/>
          <p:cNvSpPr>
            <a:spLocks/>
          </p:cNvSpPr>
          <p:nvPr/>
        </p:nvSpPr>
        <p:spPr bwMode="auto">
          <a:xfrm>
            <a:off x="2098675" y="4902200"/>
            <a:ext cx="1600200" cy="90488"/>
          </a:xfrm>
          <a:custGeom>
            <a:avLst/>
            <a:gdLst>
              <a:gd name="T0" fmla="*/ 0 w 1008"/>
              <a:gd name="T1" fmla="*/ 0 h 57"/>
              <a:gd name="T2" fmla="*/ 2147483647 w 1008"/>
              <a:gd name="T3" fmla="*/ 2147483647 h 57"/>
              <a:gd name="T4" fmla="*/ 2147483647 w 1008"/>
              <a:gd name="T5" fmla="*/ 2147483647 h 57"/>
              <a:gd name="T6" fmla="*/ 2147483647 w 1008"/>
              <a:gd name="T7" fmla="*/ 2147483647 h 57"/>
              <a:gd name="T8" fmla="*/ 2147483647 w 1008"/>
              <a:gd name="T9" fmla="*/ 2147483647 h 57"/>
              <a:gd name="T10" fmla="*/ 2147483647 w 1008"/>
              <a:gd name="T11" fmla="*/ 2147483647 h 57"/>
              <a:gd name="T12" fmla="*/ 2147483647 w 1008"/>
              <a:gd name="T13" fmla="*/ 2147483647 h 57"/>
              <a:gd name="T14" fmla="*/ 2147483647 w 1008"/>
              <a:gd name="T15" fmla="*/ 2147483647 h 57"/>
              <a:gd name="T16" fmla="*/ 2147483647 w 1008"/>
              <a:gd name="T17" fmla="*/ 2147483647 h 57"/>
              <a:gd name="T18" fmla="*/ 2147483647 w 1008"/>
              <a:gd name="T19" fmla="*/ 2147483647 h 57"/>
              <a:gd name="T20" fmla="*/ 2147483647 w 1008"/>
              <a:gd name="T21" fmla="*/ 2147483647 h 57"/>
              <a:gd name="T22" fmla="*/ 2147483647 w 1008"/>
              <a:gd name="T23" fmla="*/ 2147483647 h 57"/>
              <a:gd name="T24" fmla="*/ 2147483647 w 1008"/>
              <a:gd name="T25" fmla="*/ 2147483647 h 57"/>
              <a:gd name="T26" fmla="*/ 2147483647 w 1008"/>
              <a:gd name="T27" fmla="*/ 2147483647 h 57"/>
              <a:gd name="T28" fmla="*/ 2147483647 w 1008"/>
              <a:gd name="T29" fmla="*/ 2147483647 h 57"/>
              <a:gd name="T30" fmla="*/ 2147483647 w 1008"/>
              <a:gd name="T31" fmla="*/ 2147483647 h 57"/>
              <a:gd name="T32" fmla="*/ 2147483647 w 1008"/>
              <a:gd name="T33" fmla="*/ 2147483647 h 57"/>
              <a:gd name="T34" fmla="*/ 2147483647 w 1008"/>
              <a:gd name="T35" fmla="*/ 2147483647 h 57"/>
              <a:gd name="T36" fmla="*/ 2147483647 w 1008"/>
              <a:gd name="T37" fmla="*/ 2147483647 h 57"/>
              <a:gd name="T38" fmla="*/ 2147483647 w 1008"/>
              <a:gd name="T39" fmla="*/ 2147483647 h 57"/>
              <a:gd name="T40" fmla="*/ 2147483647 w 1008"/>
              <a:gd name="T41" fmla="*/ 2147483647 h 57"/>
              <a:gd name="T42" fmla="*/ 2147483647 w 1008"/>
              <a:gd name="T43" fmla="*/ 2147483647 h 57"/>
              <a:gd name="T44" fmla="*/ 2147483647 w 1008"/>
              <a:gd name="T45" fmla="*/ 2147483647 h 57"/>
              <a:gd name="T46" fmla="*/ 2147483647 w 1008"/>
              <a:gd name="T47" fmla="*/ 2147483647 h 57"/>
              <a:gd name="T48" fmla="*/ 2147483647 w 1008"/>
              <a:gd name="T49" fmla="*/ 2147483647 h 57"/>
              <a:gd name="T50" fmla="*/ 2147483647 w 1008"/>
              <a:gd name="T51" fmla="*/ 2147483647 h 57"/>
              <a:gd name="T52" fmla="*/ 2147483647 w 1008"/>
              <a:gd name="T53" fmla="*/ 2147483647 h 57"/>
              <a:gd name="T54" fmla="*/ 2147483647 w 1008"/>
              <a:gd name="T55" fmla="*/ 2147483647 h 57"/>
              <a:gd name="T56" fmla="*/ 2147483647 w 1008"/>
              <a:gd name="T57" fmla="*/ 2147483647 h 57"/>
              <a:gd name="T58" fmla="*/ 2147483647 w 1008"/>
              <a:gd name="T59" fmla="*/ 2147483647 h 57"/>
              <a:gd name="T60" fmla="*/ 2147483647 w 1008"/>
              <a:gd name="T61" fmla="*/ 2147483647 h 57"/>
              <a:gd name="T62" fmla="*/ 2147483647 w 1008"/>
              <a:gd name="T63" fmla="*/ 2147483647 h 57"/>
              <a:gd name="T64" fmla="*/ 2147483647 w 1008"/>
              <a:gd name="T65" fmla="*/ 2147483647 h 57"/>
              <a:gd name="T66" fmla="*/ 2147483647 w 1008"/>
              <a:gd name="T67" fmla="*/ 2147483647 h 57"/>
              <a:gd name="T68" fmla="*/ 2147483647 w 1008"/>
              <a:gd name="T69" fmla="*/ 2147483647 h 57"/>
              <a:gd name="T70" fmla="*/ 2147483647 w 1008"/>
              <a:gd name="T71" fmla="*/ 2147483647 h 57"/>
              <a:gd name="T72" fmla="*/ 2147483647 w 1008"/>
              <a:gd name="T73" fmla="*/ 2147483647 h 57"/>
              <a:gd name="T74" fmla="*/ 2147483647 w 1008"/>
              <a:gd name="T75" fmla="*/ 2147483647 h 5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08" h="57">
                <a:moveTo>
                  <a:pt x="0" y="0"/>
                </a:moveTo>
                <a:lnTo>
                  <a:pt x="3" y="6"/>
                </a:lnTo>
                <a:lnTo>
                  <a:pt x="4" y="8"/>
                </a:lnTo>
                <a:lnTo>
                  <a:pt x="6" y="11"/>
                </a:lnTo>
                <a:lnTo>
                  <a:pt x="8" y="13"/>
                </a:lnTo>
                <a:lnTo>
                  <a:pt x="9" y="14"/>
                </a:lnTo>
                <a:lnTo>
                  <a:pt x="11" y="15"/>
                </a:lnTo>
                <a:lnTo>
                  <a:pt x="13" y="16"/>
                </a:lnTo>
                <a:lnTo>
                  <a:pt x="44" y="17"/>
                </a:lnTo>
                <a:lnTo>
                  <a:pt x="55" y="16"/>
                </a:lnTo>
                <a:lnTo>
                  <a:pt x="60" y="15"/>
                </a:lnTo>
                <a:lnTo>
                  <a:pt x="64" y="14"/>
                </a:lnTo>
                <a:lnTo>
                  <a:pt x="74" y="13"/>
                </a:lnTo>
                <a:lnTo>
                  <a:pt x="102" y="11"/>
                </a:lnTo>
                <a:lnTo>
                  <a:pt x="147" y="11"/>
                </a:lnTo>
                <a:lnTo>
                  <a:pt x="166" y="13"/>
                </a:lnTo>
                <a:lnTo>
                  <a:pt x="176" y="14"/>
                </a:lnTo>
                <a:lnTo>
                  <a:pt x="193" y="16"/>
                </a:lnTo>
                <a:lnTo>
                  <a:pt x="211" y="16"/>
                </a:lnTo>
                <a:lnTo>
                  <a:pt x="619" y="19"/>
                </a:lnTo>
                <a:lnTo>
                  <a:pt x="707" y="21"/>
                </a:lnTo>
                <a:lnTo>
                  <a:pt x="798" y="26"/>
                </a:lnTo>
                <a:lnTo>
                  <a:pt x="844" y="27"/>
                </a:lnTo>
                <a:lnTo>
                  <a:pt x="861" y="28"/>
                </a:lnTo>
                <a:lnTo>
                  <a:pt x="874" y="29"/>
                </a:lnTo>
                <a:lnTo>
                  <a:pt x="884" y="31"/>
                </a:lnTo>
                <a:lnTo>
                  <a:pt x="906" y="33"/>
                </a:lnTo>
                <a:lnTo>
                  <a:pt x="933" y="33"/>
                </a:lnTo>
                <a:lnTo>
                  <a:pt x="944" y="34"/>
                </a:lnTo>
                <a:lnTo>
                  <a:pt x="949" y="35"/>
                </a:lnTo>
                <a:lnTo>
                  <a:pt x="953" y="37"/>
                </a:lnTo>
                <a:lnTo>
                  <a:pt x="965" y="40"/>
                </a:lnTo>
                <a:lnTo>
                  <a:pt x="971" y="42"/>
                </a:lnTo>
                <a:lnTo>
                  <a:pt x="976" y="43"/>
                </a:lnTo>
                <a:lnTo>
                  <a:pt x="983" y="44"/>
                </a:lnTo>
                <a:lnTo>
                  <a:pt x="987" y="46"/>
                </a:lnTo>
                <a:lnTo>
                  <a:pt x="992" y="48"/>
                </a:lnTo>
                <a:lnTo>
                  <a:pt x="1007" y="56"/>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36208" name="SMARTPenAnnotation12"/>
          <p:cNvSpPr>
            <a:spLocks/>
          </p:cNvSpPr>
          <p:nvPr/>
        </p:nvSpPr>
        <p:spPr bwMode="auto">
          <a:xfrm>
            <a:off x="669925" y="5232400"/>
            <a:ext cx="2376488" cy="46038"/>
          </a:xfrm>
          <a:custGeom>
            <a:avLst/>
            <a:gdLst>
              <a:gd name="T0" fmla="*/ 0 w 1497"/>
              <a:gd name="T1" fmla="*/ 2147483647 h 29"/>
              <a:gd name="T2" fmla="*/ 2147483647 w 1497"/>
              <a:gd name="T3" fmla="*/ 2147483647 h 29"/>
              <a:gd name="T4" fmla="*/ 2147483647 w 1497"/>
              <a:gd name="T5" fmla="*/ 2147483647 h 29"/>
              <a:gd name="T6" fmla="*/ 2147483647 w 1497"/>
              <a:gd name="T7" fmla="*/ 2147483647 h 29"/>
              <a:gd name="T8" fmla="*/ 2147483647 w 1497"/>
              <a:gd name="T9" fmla="*/ 2147483647 h 29"/>
              <a:gd name="T10" fmla="*/ 2147483647 w 1497"/>
              <a:gd name="T11" fmla="*/ 2147483647 h 29"/>
              <a:gd name="T12" fmla="*/ 2147483647 w 1497"/>
              <a:gd name="T13" fmla="*/ 2147483647 h 29"/>
              <a:gd name="T14" fmla="*/ 2147483647 w 1497"/>
              <a:gd name="T15" fmla="*/ 2147483647 h 29"/>
              <a:gd name="T16" fmla="*/ 2147483647 w 1497"/>
              <a:gd name="T17" fmla="*/ 2147483647 h 29"/>
              <a:gd name="T18" fmla="*/ 2147483647 w 1497"/>
              <a:gd name="T19" fmla="*/ 2147483647 h 29"/>
              <a:gd name="T20" fmla="*/ 2147483647 w 1497"/>
              <a:gd name="T21" fmla="*/ 2147483647 h 29"/>
              <a:gd name="T22" fmla="*/ 2147483647 w 1497"/>
              <a:gd name="T23" fmla="*/ 2147483647 h 29"/>
              <a:gd name="T24" fmla="*/ 2147483647 w 1497"/>
              <a:gd name="T25" fmla="*/ 2147483647 h 29"/>
              <a:gd name="T26" fmla="*/ 2147483647 w 1497"/>
              <a:gd name="T27" fmla="*/ 2147483647 h 29"/>
              <a:gd name="T28" fmla="*/ 2147483647 w 1497"/>
              <a:gd name="T29" fmla="*/ 2147483647 h 29"/>
              <a:gd name="T30" fmla="*/ 2147483647 w 1497"/>
              <a:gd name="T31" fmla="*/ 2147483647 h 29"/>
              <a:gd name="T32" fmla="*/ 2147483647 w 1497"/>
              <a:gd name="T33" fmla="*/ 2147483647 h 29"/>
              <a:gd name="T34" fmla="*/ 2147483647 w 1497"/>
              <a:gd name="T35" fmla="*/ 2147483647 h 29"/>
              <a:gd name="T36" fmla="*/ 2147483647 w 1497"/>
              <a:gd name="T37" fmla="*/ 2147483647 h 29"/>
              <a:gd name="T38" fmla="*/ 2147483647 w 1497"/>
              <a:gd name="T39" fmla="*/ 2147483647 h 29"/>
              <a:gd name="T40" fmla="*/ 2147483647 w 1497"/>
              <a:gd name="T41" fmla="*/ 2147483647 h 29"/>
              <a:gd name="T42" fmla="*/ 2147483647 w 1497"/>
              <a:gd name="T43" fmla="*/ 2147483647 h 29"/>
              <a:gd name="T44" fmla="*/ 2147483647 w 1497"/>
              <a:gd name="T45" fmla="*/ 2147483647 h 29"/>
              <a:gd name="T46" fmla="*/ 2147483647 w 1497"/>
              <a:gd name="T47" fmla="*/ 2147483647 h 29"/>
              <a:gd name="T48" fmla="*/ 2147483647 w 1497"/>
              <a:gd name="T49" fmla="*/ 2147483647 h 29"/>
              <a:gd name="T50" fmla="*/ 2147483647 w 1497"/>
              <a:gd name="T51" fmla="*/ 2147483647 h 29"/>
              <a:gd name="T52" fmla="*/ 2147483647 w 1497"/>
              <a:gd name="T53" fmla="*/ 2147483647 h 29"/>
              <a:gd name="T54" fmla="*/ 2147483647 w 1497"/>
              <a:gd name="T55" fmla="*/ 2147483647 h 29"/>
              <a:gd name="T56" fmla="*/ 2147483647 w 1497"/>
              <a:gd name="T57" fmla="*/ 2147483647 h 29"/>
              <a:gd name="T58" fmla="*/ 2147483647 w 1497"/>
              <a:gd name="T59" fmla="*/ 2147483647 h 29"/>
              <a:gd name="T60" fmla="*/ 2147483647 w 1497"/>
              <a:gd name="T61" fmla="*/ 2147483647 h 29"/>
              <a:gd name="T62" fmla="*/ 2147483647 w 1497"/>
              <a:gd name="T63" fmla="*/ 2147483647 h 29"/>
              <a:gd name="T64" fmla="*/ 2147483647 w 1497"/>
              <a:gd name="T65" fmla="*/ 2147483647 h 29"/>
              <a:gd name="T66" fmla="*/ 2147483647 w 1497"/>
              <a:gd name="T67" fmla="*/ 2147483647 h 29"/>
              <a:gd name="T68" fmla="*/ 2147483647 w 1497"/>
              <a:gd name="T69" fmla="*/ 2147483647 h 29"/>
              <a:gd name="T70" fmla="*/ 2147483647 w 1497"/>
              <a:gd name="T71" fmla="*/ 2147483647 h 29"/>
              <a:gd name="T72" fmla="*/ 2147483647 w 1497"/>
              <a:gd name="T73" fmla="*/ 2147483647 h 29"/>
              <a:gd name="T74" fmla="*/ 2147483647 w 1497"/>
              <a:gd name="T75" fmla="*/ 2147483647 h 29"/>
              <a:gd name="T76" fmla="*/ 2147483647 w 1497"/>
              <a:gd name="T77" fmla="*/ 2147483647 h 29"/>
              <a:gd name="T78" fmla="*/ 2147483647 w 1497"/>
              <a:gd name="T79" fmla="*/ 0 h 29"/>
              <a:gd name="T80" fmla="*/ 2147483647 w 1497"/>
              <a:gd name="T81" fmla="*/ 2147483647 h 29"/>
              <a:gd name="T82" fmla="*/ 2147483647 w 1497"/>
              <a:gd name="T83" fmla="*/ 2147483647 h 29"/>
              <a:gd name="T84" fmla="*/ 2147483647 w 1497"/>
              <a:gd name="T85" fmla="*/ 2147483647 h 29"/>
              <a:gd name="T86" fmla="*/ 2147483647 w 1497"/>
              <a:gd name="T87" fmla="*/ 2147483647 h 29"/>
              <a:gd name="T88" fmla="*/ 2147483647 w 1497"/>
              <a:gd name="T89" fmla="*/ 2147483647 h 29"/>
              <a:gd name="T90" fmla="*/ 2147483647 w 1497"/>
              <a:gd name="T91" fmla="*/ 2147483647 h 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497" h="29">
                <a:moveTo>
                  <a:pt x="0" y="28"/>
                </a:moveTo>
                <a:lnTo>
                  <a:pt x="8" y="28"/>
                </a:lnTo>
                <a:lnTo>
                  <a:pt x="11" y="28"/>
                </a:lnTo>
                <a:lnTo>
                  <a:pt x="15" y="27"/>
                </a:lnTo>
                <a:lnTo>
                  <a:pt x="19" y="25"/>
                </a:lnTo>
                <a:lnTo>
                  <a:pt x="23" y="24"/>
                </a:lnTo>
                <a:lnTo>
                  <a:pt x="27" y="22"/>
                </a:lnTo>
                <a:lnTo>
                  <a:pt x="31" y="21"/>
                </a:lnTo>
                <a:lnTo>
                  <a:pt x="35" y="19"/>
                </a:lnTo>
                <a:lnTo>
                  <a:pt x="39" y="19"/>
                </a:lnTo>
                <a:lnTo>
                  <a:pt x="43" y="18"/>
                </a:lnTo>
                <a:lnTo>
                  <a:pt x="78" y="14"/>
                </a:lnTo>
                <a:lnTo>
                  <a:pt x="90" y="13"/>
                </a:lnTo>
                <a:lnTo>
                  <a:pt x="99" y="11"/>
                </a:lnTo>
                <a:lnTo>
                  <a:pt x="107" y="9"/>
                </a:lnTo>
                <a:lnTo>
                  <a:pt x="118" y="8"/>
                </a:lnTo>
                <a:lnTo>
                  <a:pt x="131" y="7"/>
                </a:lnTo>
                <a:lnTo>
                  <a:pt x="160" y="7"/>
                </a:lnTo>
                <a:lnTo>
                  <a:pt x="248" y="6"/>
                </a:lnTo>
                <a:lnTo>
                  <a:pt x="258" y="7"/>
                </a:lnTo>
                <a:lnTo>
                  <a:pt x="270" y="8"/>
                </a:lnTo>
                <a:lnTo>
                  <a:pt x="283" y="9"/>
                </a:lnTo>
                <a:lnTo>
                  <a:pt x="294" y="10"/>
                </a:lnTo>
                <a:lnTo>
                  <a:pt x="304" y="10"/>
                </a:lnTo>
                <a:lnTo>
                  <a:pt x="330" y="11"/>
                </a:lnTo>
                <a:lnTo>
                  <a:pt x="484" y="11"/>
                </a:lnTo>
                <a:lnTo>
                  <a:pt x="536" y="10"/>
                </a:lnTo>
                <a:lnTo>
                  <a:pt x="610" y="7"/>
                </a:lnTo>
                <a:lnTo>
                  <a:pt x="654" y="6"/>
                </a:lnTo>
                <a:lnTo>
                  <a:pt x="803" y="6"/>
                </a:lnTo>
                <a:lnTo>
                  <a:pt x="818" y="7"/>
                </a:lnTo>
                <a:lnTo>
                  <a:pt x="831" y="8"/>
                </a:lnTo>
                <a:lnTo>
                  <a:pt x="843" y="9"/>
                </a:lnTo>
                <a:lnTo>
                  <a:pt x="854" y="10"/>
                </a:lnTo>
                <a:lnTo>
                  <a:pt x="864" y="10"/>
                </a:lnTo>
                <a:lnTo>
                  <a:pt x="895" y="11"/>
                </a:lnTo>
                <a:lnTo>
                  <a:pt x="1102" y="11"/>
                </a:lnTo>
                <a:lnTo>
                  <a:pt x="1228" y="4"/>
                </a:lnTo>
                <a:lnTo>
                  <a:pt x="1284" y="2"/>
                </a:lnTo>
                <a:lnTo>
                  <a:pt x="1422" y="0"/>
                </a:lnTo>
                <a:lnTo>
                  <a:pt x="1433" y="1"/>
                </a:lnTo>
                <a:lnTo>
                  <a:pt x="1443" y="2"/>
                </a:lnTo>
                <a:lnTo>
                  <a:pt x="1461" y="4"/>
                </a:lnTo>
                <a:lnTo>
                  <a:pt x="1466" y="5"/>
                </a:lnTo>
                <a:lnTo>
                  <a:pt x="1480" y="6"/>
                </a:lnTo>
                <a:lnTo>
                  <a:pt x="1496" y="6"/>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36209" name="SMARTPenAnnotation13"/>
          <p:cNvSpPr>
            <a:spLocks/>
          </p:cNvSpPr>
          <p:nvPr/>
        </p:nvSpPr>
        <p:spPr bwMode="auto">
          <a:xfrm>
            <a:off x="795338" y="5616575"/>
            <a:ext cx="2805112" cy="117475"/>
          </a:xfrm>
          <a:custGeom>
            <a:avLst/>
            <a:gdLst>
              <a:gd name="T0" fmla="*/ 0 w 1767"/>
              <a:gd name="T1" fmla="*/ 0 h 74"/>
              <a:gd name="T2" fmla="*/ 2147483647 w 1767"/>
              <a:gd name="T3" fmla="*/ 2147483647 h 74"/>
              <a:gd name="T4" fmla="*/ 2147483647 w 1767"/>
              <a:gd name="T5" fmla="*/ 2147483647 h 74"/>
              <a:gd name="T6" fmla="*/ 2147483647 w 1767"/>
              <a:gd name="T7" fmla="*/ 2147483647 h 74"/>
              <a:gd name="T8" fmla="*/ 2147483647 w 1767"/>
              <a:gd name="T9" fmla="*/ 2147483647 h 74"/>
              <a:gd name="T10" fmla="*/ 2147483647 w 1767"/>
              <a:gd name="T11" fmla="*/ 2147483647 h 74"/>
              <a:gd name="T12" fmla="*/ 2147483647 w 1767"/>
              <a:gd name="T13" fmla="*/ 2147483647 h 74"/>
              <a:gd name="T14" fmla="*/ 2147483647 w 1767"/>
              <a:gd name="T15" fmla="*/ 2147483647 h 74"/>
              <a:gd name="T16" fmla="*/ 2147483647 w 1767"/>
              <a:gd name="T17" fmla="*/ 2147483647 h 74"/>
              <a:gd name="T18" fmla="*/ 2147483647 w 1767"/>
              <a:gd name="T19" fmla="*/ 2147483647 h 74"/>
              <a:gd name="T20" fmla="*/ 2147483647 w 1767"/>
              <a:gd name="T21" fmla="*/ 2147483647 h 74"/>
              <a:gd name="T22" fmla="*/ 2147483647 w 1767"/>
              <a:gd name="T23" fmla="*/ 2147483647 h 74"/>
              <a:gd name="T24" fmla="*/ 2147483647 w 1767"/>
              <a:gd name="T25" fmla="*/ 2147483647 h 74"/>
              <a:gd name="T26" fmla="*/ 2147483647 w 1767"/>
              <a:gd name="T27" fmla="*/ 2147483647 h 74"/>
              <a:gd name="T28" fmla="*/ 2147483647 w 1767"/>
              <a:gd name="T29" fmla="*/ 2147483647 h 74"/>
              <a:gd name="T30" fmla="*/ 2147483647 w 1767"/>
              <a:gd name="T31" fmla="*/ 2147483647 h 74"/>
              <a:gd name="T32" fmla="*/ 2147483647 w 1767"/>
              <a:gd name="T33" fmla="*/ 2147483647 h 74"/>
              <a:gd name="T34" fmla="*/ 2147483647 w 1767"/>
              <a:gd name="T35" fmla="*/ 2147483647 h 74"/>
              <a:gd name="T36" fmla="*/ 2147483647 w 1767"/>
              <a:gd name="T37" fmla="*/ 2147483647 h 74"/>
              <a:gd name="T38" fmla="*/ 2147483647 w 1767"/>
              <a:gd name="T39" fmla="*/ 2147483647 h 74"/>
              <a:gd name="T40" fmla="*/ 2147483647 w 1767"/>
              <a:gd name="T41" fmla="*/ 2147483647 h 74"/>
              <a:gd name="T42" fmla="*/ 2147483647 w 1767"/>
              <a:gd name="T43" fmla="*/ 2147483647 h 74"/>
              <a:gd name="T44" fmla="*/ 2147483647 w 1767"/>
              <a:gd name="T45" fmla="*/ 2147483647 h 74"/>
              <a:gd name="T46" fmla="*/ 2147483647 w 1767"/>
              <a:gd name="T47" fmla="*/ 2147483647 h 74"/>
              <a:gd name="T48" fmla="*/ 2147483647 w 1767"/>
              <a:gd name="T49" fmla="*/ 2147483647 h 74"/>
              <a:gd name="T50" fmla="*/ 2147483647 w 1767"/>
              <a:gd name="T51" fmla="*/ 2147483647 h 74"/>
              <a:gd name="T52" fmla="*/ 2147483647 w 1767"/>
              <a:gd name="T53" fmla="*/ 2147483647 h 74"/>
              <a:gd name="T54" fmla="*/ 2147483647 w 1767"/>
              <a:gd name="T55" fmla="*/ 2147483647 h 74"/>
              <a:gd name="T56" fmla="*/ 2147483647 w 1767"/>
              <a:gd name="T57" fmla="*/ 2147483647 h 74"/>
              <a:gd name="T58" fmla="*/ 2147483647 w 1767"/>
              <a:gd name="T59" fmla="*/ 2147483647 h 74"/>
              <a:gd name="T60" fmla="*/ 2147483647 w 1767"/>
              <a:gd name="T61" fmla="*/ 2147483647 h 74"/>
              <a:gd name="T62" fmla="*/ 2147483647 w 1767"/>
              <a:gd name="T63" fmla="*/ 2147483647 h 74"/>
              <a:gd name="T64" fmla="*/ 2147483647 w 1767"/>
              <a:gd name="T65" fmla="*/ 2147483647 h 74"/>
              <a:gd name="T66" fmla="*/ 2147483647 w 1767"/>
              <a:gd name="T67" fmla="*/ 2147483647 h 74"/>
              <a:gd name="T68" fmla="*/ 2147483647 w 1767"/>
              <a:gd name="T69" fmla="*/ 2147483647 h 74"/>
              <a:gd name="T70" fmla="*/ 2147483647 w 1767"/>
              <a:gd name="T71" fmla="*/ 2147483647 h 74"/>
              <a:gd name="T72" fmla="*/ 2147483647 w 1767"/>
              <a:gd name="T73" fmla="*/ 2147483647 h 74"/>
              <a:gd name="T74" fmla="*/ 2147483647 w 1767"/>
              <a:gd name="T75" fmla="*/ 2147483647 h 74"/>
              <a:gd name="T76" fmla="*/ 2147483647 w 1767"/>
              <a:gd name="T77" fmla="*/ 2147483647 h 74"/>
              <a:gd name="T78" fmla="*/ 2147483647 w 1767"/>
              <a:gd name="T79" fmla="*/ 2147483647 h 74"/>
              <a:gd name="T80" fmla="*/ 2147483647 w 1767"/>
              <a:gd name="T81" fmla="*/ 2147483647 h 74"/>
              <a:gd name="T82" fmla="*/ 2147483647 w 1767"/>
              <a:gd name="T83" fmla="*/ 2147483647 h 74"/>
              <a:gd name="T84" fmla="*/ 2147483647 w 1767"/>
              <a:gd name="T85" fmla="*/ 2147483647 h 74"/>
              <a:gd name="T86" fmla="*/ 2147483647 w 1767"/>
              <a:gd name="T87" fmla="*/ 2147483647 h 74"/>
              <a:gd name="T88" fmla="*/ 2147483647 w 1767"/>
              <a:gd name="T89" fmla="*/ 2147483647 h 74"/>
              <a:gd name="T90" fmla="*/ 2147483647 w 1767"/>
              <a:gd name="T91" fmla="*/ 2147483647 h 74"/>
              <a:gd name="T92" fmla="*/ 2147483647 w 1767"/>
              <a:gd name="T93" fmla="*/ 2147483647 h 7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767" h="74">
                <a:moveTo>
                  <a:pt x="0" y="0"/>
                </a:moveTo>
                <a:lnTo>
                  <a:pt x="9" y="3"/>
                </a:lnTo>
                <a:lnTo>
                  <a:pt x="20" y="5"/>
                </a:lnTo>
                <a:lnTo>
                  <a:pt x="40" y="6"/>
                </a:lnTo>
                <a:lnTo>
                  <a:pt x="67" y="9"/>
                </a:lnTo>
                <a:lnTo>
                  <a:pt x="122" y="7"/>
                </a:lnTo>
                <a:lnTo>
                  <a:pt x="167" y="6"/>
                </a:lnTo>
                <a:lnTo>
                  <a:pt x="249" y="6"/>
                </a:lnTo>
                <a:lnTo>
                  <a:pt x="267" y="7"/>
                </a:lnTo>
                <a:lnTo>
                  <a:pt x="287" y="10"/>
                </a:lnTo>
                <a:lnTo>
                  <a:pt x="338" y="11"/>
                </a:lnTo>
                <a:lnTo>
                  <a:pt x="579" y="11"/>
                </a:lnTo>
                <a:lnTo>
                  <a:pt x="600" y="13"/>
                </a:lnTo>
                <a:lnTo>
                  <a:pt x="620" y="15"/>
                </a:lnTo>
                <a:lnTo>
                  <a:pt x="675" y="17"/>
                </a:lnTo>
                <a:lnTo>
                  <a:pt x="762" y="17"/>
                </a:lnTo>
                <a:lnTo>
                  <a:pt x="919" y="22"/>
                </a:lnTo>
                <a:lnTo>
                  <a:pt x="959" y="24"/>
                </a:lnTo>
                <a:lnTo>
                  <a:pt x="999" y="26"/>
                </a:lnTo>
                <a:lnTo>
                  <a:pt x="1042" y="28"/>
                </a:lnTo>
                <a:lnTo>
                  <a:pt x="1123" y="28"/>
                </a:lnTo>
                <a:lnTo>
                  <a:pt x="1244" y="25"/>
                </a:lnTo>
                <a:lnTo>
                  <a:pt x="1279" y="24"/>
                </a:lnTo>
                <a:lnTo>
                  <a:pt x="1307" y="22"/>
                </a:lnTo>
                <a:lnTo>
                  <a:pt x="1346" y="19"/>
                </a:lnTo>
                <a:lnTo>
                  <a:pt x="1390" y="17"/>
                </a:lnTo>
                <a:lnTo>
                  <a:pt x="1428" y="14"/>
                </a:lnTo>
                <a:lnTo>
                  <a:pt x="1475" y="13"/>
                </a:lnTo>
                <a:lnTo>
                  <a:pt x="1521" y="13"/>
                </a:lnTo>
                <a:lnTo>
                  <a:pt x="1576" y="16"/>
                </a:lnTo>
                <a:lnTo>
                  <a:pt x="1621" y="17"/>
                </a:lnTo>
                <a:lnTo>
                  <a:pt x="1628" y="19"/>
                </a:lnTo>
                <a:lnTo>
                  <a:pt x="1642" y="21"/>
                </a:lnTo>
                <a:lnTo>
                  <a:pt x="1663" y="23"/>
                </a:lnTo>
                <a:lnTo>
                  <a:pt x="1669" y="24"/>
                </a:lnTo>
                <a:lnTo>
                  <a:pt x="1675" y="25"/>
                </a:lnTo>
                <a:lnTo>
                  <a:pt x="1681" y="27"/>
                </a:lnTo>
                <a:lnTo>
                  <a:pt x="1692" y="30"/>
                </a:lnTo>
                <a:lnTo>
                  <a:pt x="1698" y="32"/>
                </a:lnTo>
                <a:lnTo>
                  <a:pt x="1702" y="34"/>
                </a:lnTo>
                <a:lnTo>
                  <a:pt x="1707" y="36"/>
                </a:lnTo>
                <a:lnTo>
                  <a:pt x="1715" y="40"/>
                </a:lnTo>
                <a:lnTo>
                  <a:pt x="1726" y="45"/>
                </a:lnTo>
                <a:lnTo>
                  <a:pt x="1741" y="53"/>
                </a:lnTo>
                <a:lnTo>
                  <a:pt x="1746" y="56"/>
                </a:lnTo>
                <a:lnTo>
                  <a:pt x="1751" y="60"/>
                </a:lnTo>
                <a:lnTo>
                  <a:pt x="1766" y="73"/>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36210" name="SMARTPenAnnotation14"/>
          <p:cNvSpPr>
            <a:spLocks/>
          </p:cNvSpPr>
          <p:nvPr/>
        </p:nvSpPr>
        <p:spPr bwMode="auto">
          <a:xfrm>
            <a:off x="652463" y="5978525"/>
            <a:ext cx="1733550" cy="60325"/>
          </a:xfrm>
          <a:custGeom>
            <a:avLst/>
            <a:gdLst>
              <a:gd name="T0" fmla="*/ 0 w 1092"/>
              <a:gd name="T1" fmla="*/ 2147483647 h 38"/>
              <a:gd name="T2" fmla="*/ 2147483647 w 1092"/>
              <a:gd name="T3" fmla="*/ 2147483647 h 38"/>
              <a:gd name="T4" fmla="*/ 2147483647 w 1092"/>
              <a:gd name="T5" fmla="*/ 2147483647 h 38"/>
              <a:gd name="T6" fmla="*/ 2147483647 w 1092"/>
              <a:gd name="T7" fmla="*/ 2147483647 h 38"/>
              <a:gd name="T8" fmla="*/ 2147483647 w 1092"/>
              <a:gd name="T9" fmla="*/ 2147483647 h 38"/>
              <a:gd name="T10" fmla="*/ 2147483647 w 1092"/>
              <a:gd name="T11" fmla="*/ 2147483647 h 38"/>
              <a:gd name="T12" fmla="*/ 2147483647 w 1092"/>
              <a:gd name="T13" fmla="*/ 2147483647 h 38"/>
              <a:gd name="T14" fmla="*/ 2147483647 w 1092"/>
              <a:gd name="T15" fmla="*/ 2147483647 h 38"/>
              <a:gd name="T16" fmla="*/ 2147483647 w 1092"/>
              <a:gd name="T17" fmla="*/ 2147483647 h 38"/>
              <a:gd name="T18" fmla="*/ 2147483647 w 1092"/>
              <a:gd name="T19" fmla="*/ 2147483647 h 38"/>
              <a:gd name="T20" fmla="*/ 2147483647 w 1092"/>
              <a:gd name="T21" fmla="*/ 2147483647 h 38"/>
              <a:gd name="T22" fmla="*/ 2147483647 w 1092"/>
              <a:gd name="T23" fmla="*/ 2147483647 h 38"/>
              <a:gd name="T24" fmla="*/ 2147483647 w 1092"/>
              <a:gd name="T25" fmla="*/ 2147483647 h 38"/>
              <a:gd name="T26" fmla="*/ 2147483647 w 1092"/>
              <a:gd name="T27" fmla="*/ 2147483647 h 38"/>
              <a:gd name="T28" fmla="*/ 2147483647 w 1092"/>
              <a:gd name="T29" fmla="*/ 2147483647 h 38"/>
              <a:gd name="T30" fmla="*/ 2147483647 w 1092"/>
              <a:gd name="T31" fmla="*/ 2147483647 h 38"/>
              <a:gd name="T32" fmla="*/ 2147483647 w 1092"/>
              <a:gd name="T33" fmla="*/ 0 h 38"/>
              <a:gd name="T34" fmla="*/ 2147483647 w 1092"/>
              <a:gd name="T35" fmla="*/ 0 h 38"/>
              <a:gd name="T36" fmla="*/ 2147483647 w 1092"/>
              <a:gd name="T37" fmla="*/ 2147483647 h 38"/>
              <a:gd name="T38" fmla="*/ 2147483647 w 1092"/>
              <a:gd name="T39" fmla="*/ 2147483647 h 38"/>
              <a:gd name="T40" fmla="*/ 2147483647 w 1092"/>
              <a:gd name="T41" fmla="*/ 2147483647 h 38"/>
              <a:gd name="T42" fmla="*/ 2147483647 w 1092"/>
              <a:gd name="T43" fmla="*/ 2147483647 h 38"/>
              <a:gd name="T44" fmla="*/ 2147483647 w 1092"/>
              <a:gd name="T45" fmla="*/ 2147483647 h 38"/>
              <a:gd name="T46" fmla="*/ 2147483647 w 1092"/>
              <a:gd name="T47" fmla="*/ 2147483647 h 38"/>
              <a:gd name="T48" fmla="*/ 2147483647 w 1092"/>
              <a:gd name="T49" fmla="*/ 2147483647 h 38"/>
              <a:gd name="T50" fmla="*/ 2147483647 w 1092"/>
              <a:gd name="T51" fmla="*/ 2147483647 h 38"/>
              <a:gd name="T52" fmla="*/ 2147483647 w 1092"/>
              <a:gd name="T53" fmla="*/ 2147483647 h 38"/>
              <a:gd name="T54" fmla="*/ 2147483647 w 1092"/>
              <a:gd name="T55" fmla="*/ 2147483647 h 38"/>
              <a:gd name="T56" fmla="*/ 2147483647 w 1092"/>
              <a:gd name="T57" fmla="*/ 2147483647 h 38"/>
              <a:gd name="T58" fmla="*/ 2147483647 w 1092"/>
              <a:gd name="T59" fmla="*/ 2147483647 h 38"/>
              <a:gd name="T60" fmla="*/ 2147483647 w 1092"/>
              <a:gd name="T61" fmla="*/ 2147483647 h 38"/>
              <a:gd name="T62" fmla="*/ 2147483647 w 1092"/>
              <a:gd name="T63" fmla="*/ 2147483647 h 38"/>
              <a:gd name="T64" fmla="*/ 2147483647 w 1092"/>
              <a:gd name="T65" fmla="*/ 2147483647 h 38"/>
              <a:gd name="T66" fmla="*/ 2147483647 w 1092"/>
              <a:gd name="T67" fmla="*/ 2147483647 h 38"/>
              <a:gd name="T68" fmla="*/ 2147483647 w 1092"/>
              <a:gd name="T69" fmla="*/ 2147483647 h 38"/>
              <a:gd name="T70" fmla="*/ 2147483647 w 1092"/>
              <a:gd name="T71" fmla="*/ 2147483647 h 38"/>
              <a:gd name="T72" fmla="*/ 2147483647 w 1092"/>
              <a:gd name="T73" fmla="*/ 2147483647 h 3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092" h="38">
                <a:moveTo>
                  <a:pt x="0" y="14"/>
                </a:moveTo>
                <a:lnTo>
                  <a:pt x="6" y="17"/>
                </a:lnTo>
                <a:lnTo>
                  <a:pt x="9" y="18"/>
                </a:lnTo>
                <a:lnTo>
                  <a:pt x="15" y="19"/>
                </a:lnTo>
                <a:lnTo>
                  <a:pt x="18" y="18"/>
                </a:lnTo>
                <a:lnTo>
                  <a:pt x="19" y="18"/>
                </a:lnTo>
                <a:lnTo>
                  <a:pt x="20" y="16"/>
                </a:lnTo>
                <a:lnTo>
                  <a:pt x="21" y="16"/>
                </a:lnTo>
                <a:lnTo>
                  <a:pt x="25" y="15"/>
                </a:lnTo>
                <a:lnTo>
                  <a:pt x="56" y="14"/>
                </a:lnTo>
                <a:lnTo>
                  <a:pt x="73" y="14"/>
                </a:lnTo>
                <a:lnTo>
                  <a:pt x="149" y="11"/>
                </a:lnTo>
                <a:lnTo>
                  <a:pt x="280" y="4"/>
                </a:lnTo>
                <a:lnTo>
                  <a:pt x="295" y="4"/>
                </a:lnTo>
                <a:lnTo>
                  <a:pt x="413" y="2"/>
                </a:lnTo>
                <a:lnTo>
                  <a:pt x="434" y="1"/>
                </a:lnTo>
                <a:lnTo>
                  <a:pt x="453" y="0"/>
                </a:lnTo>
                <a:lnTo>
                  <a:pt x="484" y="0"/>
                </a:lnTo>
                <a:lnTo>
                  <a:pt x="499" y="1"/>
                </a:lnTo>
                <a:lnTo>
                  <a:pt x="525" y="2"/>
                </a:lnTo>
                <a:lnTo>
                  <a:pt x="563" y="3"/>
                </a:lnTo>
                <a:lnTo>
                  <a:pt x="701" y="3"/>
                </a:lnTo>
                <a:lnTo>
                  <a:pt x="719" y="3"/>
                </a:lnTo>
                <a:lnTo>
                  <a:pt x="734" y="4"/>
                </a:lnTo>
                <a:lnTo>
                  <a:pt x="748" y="6"/>
                </a:lnTo>
                <a:lnTo>
                  <a:pt x="761" y="7"/>
                </a:lnTo>
                <a:lnTo>
                  <a:pt x="785" y="8"/>
                </a:lnTo>
                <a:lnTo>
                  <a:pt x="864" y="8"/>
                </a:lnTo>
                <a:lnTo>
                  <a:pt x="957" y="8"/>
                </a:lnTo>
                <a:lnTo>
                  <a:pt x="965" y="9"/>
                </a:lnTo>
                <a:lnTo>
                  <a:pt x="973" y="10"/>
                </a:lnTo>
                <a:lnTo>
                  <a:pt x="980" y="11"/>
                </a:lnTo>
                <a:lnTo>
                  <a:pt x="1004" y="14"/>
                </a:lnTo>
                <a:lnTo>
                  <a:pt x="1018" y="16"/>
                </a:lnTo>
                <a:lnTo>
                  <a:pt x="1032" y="19"/>
                </a:lnTo>
                <a:lnTo>
                  <a:pt x="1047" y="23"/>
                </a:lnTo>
                <a:lnTo>
                  <a:pt x="1091" y="37"/>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Tree>
    <p:extLst>
      <p:ext uri="{BB962C8B-B14F-4D97-AF65-F5344CB8AC3E}">
        <p14:creationId xmlns:p14="http://schemas.microsoft.com/office/powerpoint/2010/main" val="30927664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3"/>
          <p:cNvSpPr>
            <a:spLocks noGrp="1" noChangeArrowheads="1"/>
          </p:cNvSpPr>
          <p:nvPr>
            <p:ph type="body" idx="1"/>
          </p:nvPr>
        </p:nvSpPr>
        <p:spPr>
          <a:xfrm>
            <a:off x="152400" y="152400"/>
            <a:ext cx="3657600" cy="6477000"/>
          </a:xfrm>
        </p:spPr>
        <p:txBody>
          <a:bodyPr/>
          <a:lstStyle/>
          <a:p>
            <a:pPr eaLnBrk="1" hangingPunct="1">
              <a:lnSpc>
                <a:spcPct val="80000"/>
              </a:lnSpc>
            </a:pPr>
            <a:r>
              <a:rPr lang="en-US" altLang="en-US" sz="2800" smtClean="0"/>
              <a:t>Macbeth seems to be solicitous of Banquo’s well-being, although some of the thanes say that Banquo should be ashamed of himself for not being present.</a:t>
            </a:r>
          </a:p>
          <a:p>
            <a:pPr eaLnBrk="1" hangingPunct="1">
              <a:lnSpc>
                <a:spcPct val="80000"/>
              </a:lnSpc>
            </a:pPr>
            <a:r>
              <a:rPr lang="en-US" altLang="en-US" sz="2800" smtClean="0"/>
              <a:t>Again, Macbeth is urged to have a seat, and Lennox points out the empty seat.  For the first time, Macbeth sees the bloody ghost of Banquo.</a:t>
            </a:r>
          </a:p>
        </p:txBody>
      </p:sp>
      <p:pic>
        <p:nvPicPr>
          <p:cNvPr id="13721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6825" y="0"/>
            <a:ext cx="53371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20" name="SMARTPenAnnotation65"/>
          <p:cNvSpPr>
            <a:spLocks/>
          </p:cNvSpPr>
          <p:nvPr/>
        </p:nvSpPr>
        <p:spPr bwMode="auto">
          <a:xfrm>
            <a:off x="1839913" y="1982788"/>
            <a:ext cx="1563687" cy="55562"/>
          </a:xfrm>
          <a:custGeom>
            <a:avLst/>
            <a:gdLst>
              <a:gd name="T0" fmla="*/ 0 w 985"/>
              <a:gd name="T1" fmla="*/ 2147483647 h 35"/>
              <a:gd name="T2" fmla="*/ 2147483647 w 985"/>
              <a:gd name="T3" fmla="*/ 2147483647 h 35"/>
              <a:gd name="T4" fmla="*/ 2147483647 w 985"/>
              <a:gd name="T5" fmla="*/ 2147483647 h 35"/>
              <a:gd name="T6" fmla="*/ 2147483647 w 985"/>
              <a:gd name="T7" fmla="*/ 2147483647 h 35"/>
              <a:gd name="T8" fmla="*/ 2147483647 w 985"/>
              <a:gd name="T9" fmla="*/ 2147483647 h 35"/>
              <a:gd name="T10" fmla="*/ 2147483647 w 985"/>
              <a:gd name="T11" fmla="*/ 2147483647 h 35"/>
              <a:gd name="T12" fmla="*/ 2147483647 w 985"/>
              <a:gd name="T13" fmla="*/ 2147483647 h 35"/>
              <a:gd name="T14" fmla="*/ 2147483647 w 985"/>
              <a:gd name="T15" fmla="*/ 2147483647 h 35"/>
              <a:gd name="T16" fmla="*/ 2147483647 w 985"/>
              <a:gd name="T17" fmla="*/ 2147483647 h 35"/>
              <a:gd name="T18" fmla="*/ 2147483647 w 985"/>
              <a:gd name="T19" fmla="*/ 2147483647 h 35"/>
              <a:gd name="T20" fmla="*/ 2147483647 w 985"/>
              <a:gd name="T21" fmla="*/ 2147483647 h 35"/>
              <a:gd name="T22" fmla="*/ 2147483647 w 985"/>
              <a:gd name="T23" fmla="*/ 2147483647 h 35"/>
              <a:gd name="T24" fmla="*/ 2147483647 w 985"/>
              <a:gd name="T25" fmla="*/ 2147483647 h 35"/>
              <a:gd name="T26" fmla="*/ 2147483647 w 985"/>
              <a:gd name="T27" fmla="*/ 0 h 35"/>
              <a:gd name="T28" fmla="*/ 2147483647 w 985"/>
              <a:gd name="T29" fmla="*/ 0 h 35"/>
              <a:gd name="T30" fmla="*/ 2147483647 w 985"/>
              <a:gd name="T31" fmla="*/ 2147483647 h 35"/>
              <a:gd name="T32" fmla="*/ 2147483647 w 985"/>
              <a:gd name="T33" fmla="*/ 2147483647 h 35"/>
              <a:gd name="T34" fmla="*/ 2147483647 w 985"/>
              <a:gd name="T35" fmla="*/ 2147483647 h 35"/>
              <a:gd name="T36" fmla="*/ 2147483647 w 985"/>
              <a:gd name="T37" fmla="*/ 2147483647 h 35"/>
              <a:gd name="T38" fmla="*/ 2147483647 w 985"/>
              <a:gd name="T39" fmla="*/ 2147483647 h 35"/>
              <a:gd name="T40" fmla="*/ 2147483647 w 985"/>
              <a:gd name="T41" fmla="*/ 2147483647 h 35"/>
              <a:gd name="T42" fmla="*/ 2147483647 w 985"/>
              <a:gd name="T43" fmla="*/ 2147483647 h 35"/>
              <a:gd name="T44" fmla="*/ 2147483647 w 985"/>
              <a:gd name="T45" fmla="*/ 2147483647 h 35"/>
              <a:gd name="T46" fmla="*/ 2147483647 w 985"/>
              <a:gd name="T47" fmla="*/ 2147483647 h 35"/>
              <a:gd name="T48" fmla="*/ 2147483647 w 985"/>
              <a:gd name="T49" fmla="*/ 2147483647 h 35"/>
              <a:gd name="T50" fmla="*/ 2147483647 w 985"/>
              <a:gd name="T51" fmla="*/ 2147483647 h 35"/>
              <a:gd name="T52" fmla="*/ 2147483647 w 985"/>
              <a:gd name="T53" fmla="*/ 2147483647 h 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85" h="35">
                <a:moveTo>
                  <a:pt x="0" y="22"/>
                </a:moveTo>
                <a:lnTo>
                  <a:pt x="22" y="22"/>
                </a:lnTo>
                <a:lnTo>
                  <a:pt x="26" y="21"/>
                </a:lnTo>
                <a:lnTo>
                  <a:pt x="30" y="19"/>
                </a:lnTo>
                <a:lnTo>
                  <a:pt x="38" y="18"/>
                </a:lnTo>
                <a:lnTo>
                  <a:pt x="60" y="17"/>
                </a:lnTo>
                <a:lnTo>
                  <a:pt x="89" y="17"/>
                </a:lnTo>
                <a:lnTo>
                  <a:pt x="135" y="13"/>
                </a:lnTo>
                <a:lnTo>
                  <a:pt x="192" y="8"/>
                </a:lnTo>
                <a:lnTo>
                  <a:pt x="230" y="4"/>
                </a:lnTo>
                <a:lnTo>
                  <a:pt x="245" y="3"/>
                </a:lnTo>
                <a:lnTo>
                  <a:pt x="260" y="2"/>
                </a:lnTo>
                <a:lnTo>
                  <a:pt x="288" y="1"/>
                </a:lnTo>
                <a:lnTo>
                  <a:pt x="325" y="0"/>
                </a:lnTo>
                <a:lnTo>
                  <a:pt x="390" y="0"/>
                </a:lnTo>
                <a:lnTo>
                  <a:pt x="471" y="3"/>
                </a:lnTo>
                <a:lnTo>
                  <a:pt x="736" y="16"/>
                </a:lnTo>
                <a:lnTo>
                  <a:pt x="753" y="17"/>
                </a:lnTo>
                <a:lnTo>
                  <a:pt x="768" y="19"/>
                </a:lnTo>
                <a:lnTo>
                  <a:pt x="857" y="26"/>
                </a:lnTo>
                <a:lnTo>
                  <a:pt x="872" y="28"/>
                </a:lnTo>
                <a:lnTo>
                  <a:pt x="885" y="30"/>
                </a:lnTo>
                <a:lnTo>
                  <a:pt x="896" y="31"/>
                </a:lnTo>
                <a:lnTo>
                  <a:pt x="905" y="32"/>
                </a:lnTo>
                <a:lnTo>
                  <a:pt x="921" y="33"/>
                </a:lnTo>
                <a:lnTo>
                  <a:pt x="951" y="33"/>
                </a:lnTo>
                <a:lnTo>
                  <a:pt x="984" y="34"/>
                </a:lnTo>
              </a:path>
            </a:pathLst>
          </a:custGeom>
          <a:noFill/>
          <a:ln w="38100" cap="flat">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37221" name="SMARTPenAnnotation66"/>
          <p:cNvSpPr>
            <a:spLocks/>
          </p:cNvSpPr>
          <p:nvPr/>
        </p:nvSpPr>
        <p:spPr bwMode="auto">
          <a:xfrm>
            <a:off x="500063" y="2251075"/>
            <a:ext cx="2590800" cy="46038"/>
          </a:xfrm>
          <a:custGeom>
            <a:avLst/>
            <a:gdLst>
              <a:gd name="T0" fmla="*/ 0 w 1632"/>
              <a:gd name="T1" fmla="*/ 2147483647 h 29"/>
              <a:gd name="T2" fmla="*/ 2147483647 w 1632"/>
              <a:gd name="T3" fmla="*/ 2147483647 h 29"/>
              <a:gd name="T4" fmla="*/ 2147483647 w 1632"/>
              <a:gd name="T5" fmla="*/ 2147483647 h 29"/>
              <a:gd name="T6" fmla="*/ 2147483647 w 1632"/>
              <a:gd name="T7" fmla="*/ 2147483647 h 29"/>
              <a:gd name="T8" fmla="*/ 2147483647 w 1632"/>
              <a:gd name="T9" fmla="*/ 2147483647 h 29"/>
              <a:gd name="T10" fmla="*/ 2147483647 w 1632"/>
              <a:gd name="T11" fmla="*/ 2147483647 h 29"/>
              <a:gd name="T12" fmla="*/ 2147483647 w 1632"/>
              <a:gd name="T13" fmla="*/ 2147483647 h 29"/>
              <a:gd name="T14" fmla="*/ 2147483647 w 1632"/>
              <a:gd name="T15" fmla="*/ 2147483647 h 29"/>
              <a:gd name="T16" fmla="*/ 2147483647 w 1632"/>
              <a:gd name="T17" fmla="*/ 2147483647 h 29"/>
              <a:gd name="T18" fmla="*/ 2147483647 w 1632"/>
              <a:gd name="T19" fmla="*/ 2147483647 h 29"/>
              <a:gd name="T20" fmla="*/ 2147483647 w 1632"/>
              <a:gd name="T21" fmla="*/ 2147483647 h 29"/>
              <a:gd name="T22" fmla="*/ 2147483647 w 1632"/>
              <a:gd name="T23" fmla="*/ 2147483647 h 29"/>
              <a:gd name="T24" fmla="*/ 2147483647 w 1632"/>
              <a:gd name="T25" fmla="*/ 2147483647 h 29"/>
              <a:gd name="T26" fmla="*/ 2147483647 w 1632"/>
              <a:gd name="T27" fmla="*/ 2147483647 h 29"/>
              <a:gd name="T28" fmla="*/ 2147483647 w 1632"/>
              <a:gd name="T29" fmla="*/ 2147483647 h 29"/>
              <a:gd name="T30" fmla="*/ 2147483647 w 1632"/>
              <a:gd name="T31" fmla="*/ 2147483647 h 29"/>
              <a:gd name="T32" fmla="*/ 2147483647 w 1632"/>
              <a:gd name="T33" fmla="*/ 2147483647 h 29"/>
              <a:gd name="T34" fmla="*/ 2147483647 w 1632"/>
              <a:gd name="T35" fmla="*/ 2147483647 h 29"/>
              <a:gd name="T36" fmla="*/ 2147483647 w 1632"/>
              <a:gd name="T37" fmla="*/ 2147483647 h 29"/>
              <a:gd name="T38" fmla="*/ 2147483647 w 1632"/>
              <a:gd name="T39" fmla="*/ 2147483647 h 29"/>
              <a:gd name="T40" fmla="*/ 2147483647 w 1632"/>
              <a:gd name="T41" fmla="*/ 2147483647 h 29"/>
              <a:gd name="T42" fmla="*/ 2147483647 w 1632"/>
              <a:gd name="T43" fmla="*/ 2147483647 h 29"/>
              <a:gd name="T44" fmla="*/ 2147483647 w 1632"/>
              <a:gd name="T45" fmla="*/ 2147483647 h 29"/>
              <a:gd name="T46" fmla="*/ 2147483647 w 1632"/>
              <a:gd name="T47" fmla="*/ 2147483647 h 29"/>
              <a:gd name="T48" fmla="*/ 2147483647 w 1632"/>
              <a:gd name="T49" fmla="*/ 2147483647 h 29"/>
              <a:gd name="T50" fmla="*/ 2147483647 w 1632"/>
              <a:gd name="T51" fmla="*/ 2147483647 h 29"/>
              <a:gd name="T52" fmla="*/ 2147483647 w 1632"/>
              <a:gd name="T53" fmla="*/ 2147483647 h 29"/>
              <a:gd name="T54" fmla="*/ 2147483647 w 1632"/>
              <a:gd name="T55" fmla="*/ 2147483647 h 29"/>
              <a:gd name="T56" fmla="*/ 2147483647 w 1632"/>
              <a:gd name="T57" fmla="*/ 2147483647 h 29"/>
              <a:gd name="T58" fmla="*/ 2147483647 w 1632"/>
              <a:gd name="T59" fmla="*/ 2147483647 h 29"/>
              <a:gd name="T60" fmla="*/ 2147483647 w 1632"/>
              <a:gd name="T61" fmla="*/ 0 h 29"/>
              <a:gd name="T62" fmla="*/ 2147483647 w 1632"/>
              <a:gd name="T63" fmla="*/ 0 h 29"/>
              <a:gd name="T64" fmla="*/ 2147483647 w 1632"/>
              <a:gd name="T65" fmla="*/ 0 h 29"/>
              <a:gd name="T66" fmla="*/ 2147483647 w 1632"/>
              <a:gd name="T67" fmla="*/ 2147483647 h 29"/>
              <a:gd name="T68" fmla="*/ 2147483647 w 1632"/>
              <a:gd name="T69" fmla="*/ 2147483647 h 29"/>
              <a:gd name="T70" fmla="*/ 2147483647 w 1632"/>
              <a:gd name="T71" fmla="*/ 2147483647 h 29"/>
              <a:gd name="T72" fmla="*/ 2147483647 w 1632"/>
              <a:gd name="T73" fmla="*/ 2147483647 h 29"/>
              <a:gd name="T74" fmla="*/ 2147483647 w 1632"/>
              <a:gd name="T75" fmla="*/ 2147483647 h 29"/>
              <a:gd name="T76" fmla="*/ 2147483647 w 1632"/>
              <a:gd name="T77" fmla="*/ 2147483647 h 29"/>
              <a:gd name="T78" fmla="*/ 2147483647 w 1632"/>
              <a:gd name="T79" fmla="*/ 2147483647 h 29"/>
              <a:gd name="T80" fmla="*/ 2147483647 w 1632"/>
              <a:gd name="T81" fmla="*/ 2147483647 h 29"/>
              <a:gd name="T82" fmla="*/ 2147483647 w 1632"/>
              <a:gd name="T83" fmla="*/ 2147483647 h 29"/>
              <a:gd name="T84" fmla="*/ 2147483647 w 1632"/>
              <a:gd name="T85" fmla="*/ 2147483647 h 29"/>
              <a:gd name="T86" fmla="*/ 2147483647 w 1632"/>
              <a:gd name="T87" fmla="*/ 2147483647 h 29"/>
              <a:gd name="T88" fmla="*/ 2147483647 w 1632"/>
              <a:gd name="T89" fmla="*/ 2147483647 h 29"/>
              <a:gd name="T90" fmla="*/ 2147483647 w 1632"/>
              <a:gd name="T91" fmla="*/ 2147483647 h 29"/>
              <a:gd name="T92" fmla="*/ 2147483647 w 1632"/>
              <a:gd name="T93" fmla="*/ 2147483647 h 29"/>
              <a:gd name="T94" fmla="*/ 2147483647 w 1632"/>
              <a:gd name="T95" fmla="*/ 2147483647 h 29"/>
              <a:gd name="T96" fmla="*/ 2147483647 w 1632"/>
              <a:gd name="T97" fmla="*/ 2147483647 h 29"/>
              <a:gd name="T98" fmla="*/ 2147483647 w 1632"/>
              <a:gd name="T99" fmla="*/ 2147483647 h 29"/>
              <a:gd name="T100" fmla="*/ 2147483647 w 1632"/>
              <a:gd name="T101" fmla="*/ 2147483647 h 29"/>
              <a:gd name="T102" fmla="*/ 2147483647 w 1632"/>
              <a:gd name="T103" fmla="*/ 2147483647 h 29"/>
              <a:gd name="T104" fmla="*/ 2147483647 w 1632"/>
              <a:gd name="T105" fmla="*/ 2147483647 h 29"/>
              <a:gd name="T106" fmla="*/ 2147483647 w 1632"/>
              <a:gd name="T107" fmla="*/ 2147483647 h 29"/>
              <a:gd name="T108" fmla="*/ 2147483647 w 1632"/>
              <a:gd name="T109" fmla="*/ 2147483647 h 29"/>
              <a:gd name="T110" fmla="*/ 2147483647 w 1632"/>
              <a:gd name="T111" fmla="*/ 2147483647 h 29"/>
              <a:gd name="T112" fmla="*/ 2147483647 w 1632"/>
              <a:gd name="T113" fmla="*/ 2147483647 h 29"/>
              <a:gd name="T114" fmla="*/ 2147483647 w 1632"/>
              <a:gd name="T115" fmla="*/ 2147483647 h 2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632" h="29">
                <a:moveTo>
                  <a:pt x="0" y="28"/>
                </a:moveTo>
                <a:lnTo>
                  <a:pt x="109" y="28"/>
                </a:lnTo>
                <a:lnTo>
                  <a:pt x="116" y="27"/>
                </a:lnTo>
                <a:lnTo>
                  <a:pt x="124" y="26"/>
                </a:lnTo>
                <a:lnTo>
                  <a:pt x="131" y="25"/>
                </a:lnTo>
                <a:lnTo>
                  <a:pt x="148" y="24"/>
                </a:lnTo>
                <a:lnTo>
                  <a:pt x="196" y="23"/>
                </a:lnTo>
                <a:lnTo>
                  <a:pt x="216" y="22"/>
                </a:lnTo>
                <a:lnTo>
                  <a:pt x="233" y="21"/>
                </a:lnTo>
                <a:lnTo>
                  <a:pt x="247" y="19"/>
                </a:lnTo>
                <a:lnTo>
                  <a:pt x="263" y="18"/>
                </a:lnTo>
                <a:lnTo>
                  <a:pt x="297" y="17"/>
                </a:lnTo>
                <a:lnTo>
                  <a:pt x="312" y="16"/>
                </a:lnTo>
                <a:lnTo>
                  <a:pt x="325" y="15"/>
                </a:lnTo>
                <a:lnTo>
                  <a:pt x="336" y="14"/>
                </a:lnTo>
                <a:lnTo>
                  <a:pt x="347" y="13"/>
                </a:lnTo>
                <a:lnTo>
                  <a:pt x="358" y="12"/>
                </a:lnTo>
                <a:lnTo>
                  <a:pt x="378" y="11"/>
                </a:lnTo>
                <a:lnTo>
                  <a:pt x="430" y="11"/>
                </a:lnTo>
                <a:lnTo>
                  <a:pt x="440" y="10"/>
                </a:lnTo>
                <a:lnTo>
                  <a:pt x="450" y="9"/>
                </a:lnTo>
                <a:lnTo>
                  <a:pt x="459" y="8"/>
                </a:lnTo>
                <a:lnTo>
                  <a:pt x="469" y="7"/>
                </a:lnTo>
                <a:lnTo>
                  <a:pt x="480" y="6"/>
                </a:lnTo>
                <a:lnTo>
                  <a:pt x="490" y="6"/>
                </a:lnTo>
                <a:lnTo>
                  <a:pt x="501" y="5"/>
                </a:lnTo>
                <a:lnTo>
                  <a:pt x="512" y="4"/>
                </a:lnTo>
                <a:lnTo>
                  <a:pt x="523" y="2"/>
                </a:lnTo>
                <a:lnTo>
                  <a:pt x="534" y="1"/>
                </a:lnTo>
                <a:lnTo>
                  <a:pt x="544" y="1"/>
                </a:lnTo>
                <a:lnTo>
                  <a:pt x="564" y="0"/>
                </a:lnTo>
                <a:lnTo>
                  <a:pt x="608" y="0"/>
                </a:lnTo>
                <a:lnTo>
                  <a:pt x="703" y="0"/>
                </a:lnTo>
                <a:lnTo>
                  <a:pt x="767" y="1"/>
                </a:lnTo>
                <a:lnTo>
                  <a:pt x="843" y="4"/>
                </a:lnTo>
                <a:lnTo>
                  <a:pt x="899" y="5"/>
                </a:lnTo>
                <a:lnTo>
                  <a:pt x="918" y="6"/>
                </a:lnTo>
                <a:lnTo>
                  <a:pt x="969" y="11"/>
                </a:lnTo>
                <a:lnTo>
                  <a:pt x="998" y="13"/>
                </a:lnTo>
                <a:lnTo>
                  <a:pt x="1086" y="16"/>
                </a:lnTo>
                <a:lnTo>
                  <a:pt x="1154" y="20"/>
                </a:lnTo>
                <a:lnTo>
                  <a:pt x="1185" y="21"/>
                </a:lnTo>
                <a:lnTo>
                  <a:pt x="1235" y="22"/>
                </a:lnTo>
                <a:lnTo>
                  <a:pt x="1266" y="21"/>
                </a:lnTo>
                <a:lnTo>
                  <a:pt x="1276" y="20"/>
                </a:lnTo>
                <a:lnTo>
                  <a:pt x="1286" y="19"/>
                </a:lnTo>
                <a:lnTo>
                  <a:pt x="1302" y="18"/>
                </a:lnTo>
                <a:lnTo>
                  <a:pt x="1369" y="16"/>
                </a:lnTo>
                <a:lnTo>
                  <a:pt x="1389" y="15"/>
                </a:lnTo>
                <a:lnTo>
                  <a:pt x="1408" y="14"/>
                </a:lnTo>
                <a:lnTo>
                  <a:pt x="1528" y="7"/>
                </a:lnTo>
                <a:lnTo>
                  <a:pt x="1560" y="6"/>
                </a:lnTo>
                <a:lnTo>
                  <a:pt x="1570" y="6"/>
                </a:lnTo>
                <a:lnTo>
                  <a:pt x="1579" y="7"/>
                </a:lnTo>
                <a:lnTo>
                  <a:pt x="1587" y="8"/>
                </a:lnTo>
                <a:lnTo>
                  <a:pt x="1595" y="9"/>
                </a:lnTo>
                <a:lnTo>
                  <a:pt x="1610" y="10"/>
                </a:lnTo>
                <a:lnTo>
                  <a:pt x="1631" y="11"/>
                </a:lnTo>
              </a:path>
            </a:pathLst>
          </a:custGeom>
          <a:noFill/>
          <a:ln w="38100" cap="flat">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37222" name="SMARTPenAnnotation67"/>
          <p:cNvSpPr>
            <a:spLocks/>
          </p:cNvSpPr>
          <p:nvPr/>
        </p:nvSpPr>
        <p:spPr bwMode="auto">
          <a:xfrm>
            <a:off x="500063" y="2536825"/>
            <a:ext cx="3090862" cy="98425"/>
          </a:xfrm>
          <a:custGeom>
            <a:avLst/>
            <a:gdLst>
              <a:gd name="T0" fmla="*/ 0 w 1947"/>
              <a:gd name="T1" fmla="*/ 2147483647 h 62"/>
              <a:gd name="T2" fmla="*/ 2147483647 w 1947"/>
              <a:gd name="T3" fmla="*/ 2147483647 h 62"/>
              <a:gd name="T4" fmla="*/ 2147483647 w 1947"/>
              <a:gd name="T5" fmla="*/ 2147483647 h 62"/>
              <a:gd name="T6" fmla="*/ 2147483647 w 1947"/>
              <a:gd name="T7" fmla="*/ 2147483647 h 62"/>
              <a:gd name="T8" fmla="*/ 2147483647 w 1947"/>
              <a:gd name="T9" fmla="*/ 2147483647 h 62"/>
              <a:gd name="T10" fmla="*/ 2147483647 w 1947"/>
              <a:gd name="T11" fmla="*/ 2147483647 h 62"/>
              <a:gd name="T12" fmla="*/ 2147483647 w 1947"/>
              <a:gd name="T13" fmla="*/ 2147483647 h 62"/>
              <a:gd name="T14" fmla="*/ 2147483647 w 1947"/>
              <a:gd name="T15" fmla="*/ 2147483647 h 62"/>
              <a:gd name="T16" fmla="*/ 2147483647 w 1947"/>
              <a:gd name="T17" fmla="*/ 2147483647 h 62"/>
              <a:gd name="T18" fmla="*/ 2147483647 w 1947"/>
              <a:gd name="T19" fmla="*/ 2147483647 h 62"/>
              <a:gd name="T20" fmla="*/ 2147483647 w 1947"/>
              <a:gd name="T21" fmla="*/ 2147483647 h 62"/>
              <a:gd name="T22" fmla="*/ 2147483647 w 1947"/>
              <a:gd name="T23" fmla="*/ 2147483647 h 62"/>
              <a:gd name="T24" fmla="*/ 2147483647 w 1947"/>
              <a:gd name="T25" fmla="*/ 2147483647 h 62"/>
              <a:gd name="T26" fmla="*/ 2147483647 w 1947"/>
              <a:gd name="T27" fmla="*/ 2147483647 h 62"/>
              <a:gd name="T28" fmla="*/ 2147483647 w 1947"/>
              <a:gd name="T29" fmla="*/ 2147483647 h 62"/>
              <a:gd name="T30" fmla="*/ 2147483647 w 1947"/>
              <a:gd name="T31" fmla="*/ 2147483647 h 62"/>
              <a:gd name="T32" fmla="*/ 2147483647 w 1947"/>
              <a:gd name="T33" fmla="*/ 2147483647 h 62"/>
              <a:gd name="T34" fmla="*/ 2147483647 w 1947"/>
              <a:gd name="T35" fmla="*/ 2147483647 h 62"/>
              <a:gd name="T36" fmla="*/ 2147483647 w 1947"/>
              <a:gd name="T37" fmla="*/ 2147483647 h 62"/>
              <a:gd name="T38" fmla="*/ 2147483647 w 1947"/>
              <a:gd name="T39" fmla="*/ 0 h 62"/>
              <a:gd name="T40" fmla="*/ 2147483647 w 1947"/>
              <a:gd name="T41" fmla="*/ 0 h 62"/>
              <a:gd name="T42" fmla="*/ 2147483647 w 1947"/>
              <a:gd name="T43" fmla="*/ 2147483647 h 62"/>
              <a:gd name="T44" fmla="*/ 2147483647 w 1947"/>
              <a:gd name="T45" fmla="*/ 2147483647 h 62"/>
              <a:gd name="T46" fmla="*/ 2147483647 w 1947"/>
              <a:gd name="T47" fmla="*/ 2147483647 h 62"/>
              <a:gd name="T48" fmla="*/ 2147483647 w 1947"/>
              <a:gd name="T49" fmla="*/ 2147483647 h 62"/>
              <a:gd name="T50" fmla="*/ 2147483647 w 1947"/>
              <a:gd name="T51" fmla="*/ 2147483647 h 62"/>
              <a:gd name="T52" fmla="*/ 2147483647 w 1947"/>
              <a:gd name="T53" fmla="*/ 2147483647 h 62"/>
              <a:gd name="T54" fmla="*/ 2147483647 w 1947"/>
              <a:gd name="T55" fmla="*/ 2147483647 h 62"/>
              <a:gd name="T56" fmla="*/ 2147483647 w 1947"/>
              <a:gd name="T57" fmla="*/ 2147483647 h 62"/>
              <a:gd name="T58" fmla="*/ 2147483647 w 1947"/>
              <a:gd name="T59" fmla="*/ 2147483647 h 62"/>
              <a:gd name="T60" fmla="*/ 2147483647 w 1947"/>
              <a:gd name="T61" fmla="*/ 2147483647 h 62"/>
              <a:gd name="T62" fmla="*/ 2147483647 w 1947"/>
              <a:gd name="T63" fmla="*/ 2147483647 h 62"/>
              <a:gd name="T64" fmla="*/ 2147483647 w 1947"/>
              <a:gd name="T65" fmla="*/ 2147483647 h 62"/>
              <a:gd name="T66" fmla="*/ 2147483647 w 1947"/>
              <a:gd name="T67" fmla="*/ 2147483647 h 62"/>
              <a:gd name="T68" fmla="*/ 2147483647 w 1947"/>
              <a:gd name="T69" fmla="*/ 2147483647 h 62"/>
              <a:gd name="T70" fmla="*/ 2147483647 w 1947"/>
              <a:gd name="T71" fmla="*/ 2147483647 h 62"/>
              <a:gd name="T72" fmla="*/ 2147483647 w 1947"/>
              <a:gd name="T73" fmla="*/ 2147483647 h 62"/>
              <a:gd name="T74" fmla="*/ 2147483647 w 1947"/>
              <a:gd name="T75" fmla="*/ 2147483647 h 62"/>
              <a:gd name="T76" fmla="*/ 2147483647 w 1947"/>
              <a:gd name="T77" fmla="*/ 2147483647 h 62"/>
              <a:gd name="T78" fmla="*/ 2147483647 w 1947"/>
              <a:gd name="T79" fmla="*/ 2147483647 h 62"/>
              <a:gd name="T80" fmla="*/ 2147483647 w 1947"/>
              <a:gd name="T81" fmla="*/ 2147483647 h 62"/>
              <a:gd name="T82" fmla="*/ 2147483647 w 1947"/>
              <a:gd name="T83" fmla="*/ 2147483647 h 62"/>
              <a:gd name="T84" fmla="*/ 2147483647 w 1947"/>
              <a:gd name="T85" fmla="*/ 2147483647 h 62"/>
              <a:gd name="T86" fmla="*/ 2147483647 w 1947"/>
              <a:gd name="T87" fmla="*/ 2147483647 h 62"/>
              <a:gd name="T88" fmla="*/ 2147483647 w 1947"/>
              <a:gd name="T89" fmla="*/ 2147483647 h 62"/>
              <a:gd name="T90" fmla="*/ 2147483647 w 1947"/>
              <a:gd name="T91" fmla="*/ 2147483647 h 62"/>
              <a:gd name="T92" fmla="*/ 2147483647 w 1947"/>
              <a:gd name="T93" fmla="*/ 2147483647 h 62"/>
              <a:gd name="T94" fmla="*/ 2147483647 w 1947"/>
              <a:gd name="T95" fmla="*/ 2147483647 h 62"/>
              <a:gd name="T96" fmla="*/ 2147483647 w 1947"/>
              <a:gd name="T97" fmla="*/ 2147483647 h 62"/>
              <a:gd name="T98" fmla="*/ 2147483647 w 1947"/>
              <a:gd name="T99" fmla="*/ 2147483647 h 62"/>
              <a:gd name="T100" fmla="*/ 2147483647 w 1947"/>
              <a:gd name="T101" fmla="*/ 2147483647 h 62"/>
              <a:gd name="T102" fmla="*/ 2147483647 w 1947"/>
              <a:gd name="T103" fmla="*/ 2147483647 h 62"/>
              <a:gd name="T104" fmla="*/ 2147483647 w 1947"/>
              <a:gd name="T105" fmla="*/ 2147483647 h 62"/>
              <a:gd name="T106" fmla="*/ 2147483647 w 1947"/>
              <a:gd name="T107" fmla="*/ 2147483647 h 62"/>
              <a:gd name="T108" fmla="*/ 2147483647 w 1947"/>
              <a:gd name="T109" fmla="*/ 2147483647 h 62"/>
              <a:gd name="T110" fmla="*/ 2147483647 w 1947"/>
              <a:gd name="T111" fmla="*/ 2147483647 h 62"/>
              <a:gd name="T112" fmla="*/ 2147483647 w 1947"/>
              <a:gd name="T113" fmla="*/ 2147483647 h 62"/>
              <a:gd name="T114" fmla="*/ 2147483647 w 1947"/>
              <a:gd name="T115" fmla="*/ 2147483647 h 6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947" h="62">
                <a:moveTo>
                  <a:pt x="0" y="28"/>
                </a:moveTo>
                <a:lnTo>
                  <a:pt x="9" y="25"/>
                </a:lnTo>
                <a:lnTo>
                  <a:pt x="18" y="23"/>
                </a:lnTo>
                <a:lnTo>
                  <a:pt x="78" y="21"/>
                </a:lnTo>
                <a:lnTo>
                  <a:pt x="84" y="20"/>
                </a:lnTo>
                <a:lnTo>
                  <a:pt x="90" y="19"/>
                </a:lnTo>
                <a:lnTo>
                  <a:pt x="110" y="17"/>
                </a:lnTo>
                <a:lnTo>
                  <a:pt x="169" y="16"/>
                </a:lnTo>
                <a:lnTo>
                  <a:pt x="219" y="15"/>
                </a:lnTo>
                <a:lnTo>
                  <a:pt x="229" y="13"/>
                </a:lnTo>
                <a:lnTo>
                  <a:pt x="257" y="12"/>
                </a:lnTo>
                <a:lnTo>
                  <a:pt x="316" y="11"/>
                </a:lnTo>
                <a:lnTo>
                  <a:pt x="525" y="11"/>
                </a:lnTo>
                <a:lnTo>
                  <a:pt x="550" y="9"/>
                </a:lnTo>
                <a:lnTo>
                  <a:pt x="561" y="8"/>
                </a:lnTo>
                <a:lnTo>
                  <a:pt x="608" y="6"/>
                </a:lnTo>
                <a:lnTo>
                  <a:pt x="786" y="5"/>
                </a:lnTo>
                <a:lnTo>
                  <a:pt x="809" y="3"/>
                </a:lnTo>
                <a:lnTo>
                  <a:pt x="821" y="2"/>
                </a:lnTo>
                <a:lnTo>
                  <a:pt x="858" y="0"/>
                </a:lnTo>
                <a:lnTo>
                  <a:pt x="1110" y="0"/>
                </a:lnTo>
                <a:lnTo>
                  <a:pt x="1134" y="1"/>
                </a:lnTo>
                <a:lnTo>
                  <a:pt x="1146" y="2"/>
                </a:lnTo>
                <a:lnTo>
                  <a:pt x="1177" y="3"/>
                </a:lnTo>
                <a:lnTo>
                  <a:pt x="1308" y="5"/>
                </a:lnTo>
                <a:lnTo>
                  <a:pt x="1337" y="6"/>
                </a:lnTo>
                <a:lnTo>
                  <a:pt x="1379" y="9"/>
                </a:lnTo>
                <a:lnTo>
                  <a:pt x="1437" y="10"/>
                </a:lnTo>
                <a:lnTo>
                  <a:pt x="1481" y="12"/>
                </a:lnTo>
                <a:lnTo>
                  <a:pt x="1499" y="14"/>
                </a:lnTo>
                <a:lnTo>
                  <a:pt x="1576" y="18"/>
                </a:lnTo>
                <a:lnTo>
                  <a:pt x="1594" y="19"/>
                </a:lnTo>
                <a:lnTo>
                  <a:pt x="1610" y="21"/>
                </a:lnTo>
                <a:lnTo>
                  <a:pt x="1623" y="22"/>
                </a:lnTo>
                <a:lnTo>
                  <a:pt x="1635" y="24"/>
                </a:lnTo>
                <a:lnTo>
                  <a:pt x="1646" y="25"/>
                </a:lnTo>
                <a:lnTo>
                  <a:pt x="1667" y="27"/>
                </a:lnTo>
                <a:lnTo>
                  <a:pt x="1677" y="28"/>
                </a:lnTo>
                <a:lnTo>
                  <a:pt x="1687" y="29"/>
                </a:lnTo>
                <a:lnTo>
                  <a:pt x="1696" y="30"/>
                </a:lnTo>
                <a:lnTo>
                  <a:pt x="1715" y="32"/>
                </a:lnTo>
                <a:lnTo>
                  <a:pt x="1734" y="33"/>
                </a:lnTo>
                <a:lnTo>
                  <a:pt x="1742" y="35"/>
                </a:lnTo>
                <a:lnTo>
                  <a:pt x="1750" y="36"/>
                </a:lnTo>
                <a:lnTo>
                  <a:pt x="1767" y="38"/>
                </a:lnTo>
                <a:lnTo>
                  <a:pt x="1787" y="39"/>
                </a:lnTo>
                <a:lnTo>
                  <a:pt x="1813" y="42"/>
                </a:lnTo>
                <a:lnTo>
                  <a:pt x="1824" y="43"/>
                </a:lnTo>
                <a:lnTo>
                  <a:pt x="1834" y="45"/>
                </a:lnTo>
                <a:lnTo>
                  <a:pt x="1843" y="47"/>
                </a:lnTo>
                <a:lnTo>
                  <a:pt x="1851" y="48"/>
                </a:lnTo>
                <a:lnTo>
                  <a:pt x="1865" y="49"/>
                </a:lnTo>
                <a:lnTo>
                  <a:pt x="1872" y="50"/>
                </a:lnTo>
                <a:lnTo>
                  <a:pt x="1878" y="51"/>
                </a:lnTo>
                <a:lnTo>
                  <a:pt x="1884" y="53"/>
                </a:lnTo>
                <a:lnTo>
                  <a:pt x="1895" y="54"/>
                </a:lnTo>
                <a:lnTo>
                  <a:pt x="1909" y="56"/>
                </a:lnTo>
                <a:lnTo>
                  <a:pt x="1946" y="61"/>
                </a:lnTo>
              </a:path>
            </a:pathLst>
          </a:custGeom>
          <a:noFill/>
          <a:ln w="38100" cap="flat">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37223" name="SMARTPenAnnotation68"/>
          <p:cNvSpPr>
            <a:spLocks/>
          </p:cNvSpPr>
          <p:nvPr/>
        </p:nvSpPr>
        <p:spPr bwMode="auto">
          <a:xfrm>
            <a:off x="527050" y="2894013"/>
            <a:ext cx="2635250" cy="144462"/>
          </a:xfrm>
          <a:custGeom>
            <a:avLst/>
            <a:gdLst>
              <a:gd name="T0" fmla="*/ 0 w 1660"/>
              <a:gd name="T1" fmla="*/ 2147483647 h 91"/>
              <a:gd name="T2" fmla="*/ 2147483647 w 1660"/>
              <a:gd name="T3" fmla="*/ 2147483647 h 91"/>
              <a:gd name="T4" fmla="*/ 2147483647 w 1660"/>
              <a:gd name="T5" fmla="*/ 2147483647 h 91"/>
              <a:gd name="T6" fmla="*/ 2147483647 w 1660"/>
              <a:gd name="T7" fmla="*/ 2147483647 h 91"/>
              <a:gd name="T8" fmla="*/ 2147483647 w 1660"/>
              <a:gd name="T9" fmla="*/ 2147483647 h 91"/>
              <a:gd name="T10" fmla="*/ 2147483647 w 1660"/>
              <a:gd name="T11" fmla="*/ 2147483647 h 91"/>
              <a:gd name="T12" fmla="*/ 2147483647 w 1660"/>
              <a:gd name="T13" fmla="*/ 2147483647 h 91"/>
              <a:gd name="T14" fmla="*/ 2147483647 w 1660"/>
              <a:gd name="T15" fmla="*/ 2147483647 h 91"/>
              <a:gd name="T16" fmla="*/ 2147483647 w 1660"/>
              <a:gd name="T17" fmla="*/ 2147483647 h 91"/>
              <a:gd name="T18" fmla="*/ 2147483647 w 1660"/>
              <a:gd name="T19" fmla="*/ 2147483647 h 91"/>
              <a:gd name="T20" fmla="*/ 2147483647 w 1660"/>
              <a:gd name="T21" fmla="*/ 2147483647 h 91"/>
              <a:gd name="T22" fmla="*/ 2147483647 w 1660"/>
              <a:gd name="T23" fmla="*/ 2147483647 h 91"/>
              <a:gd name="T24" fmla="*/ 2147483647 w 1660"/>
              <a:gd name="T25" fmla="*/ 0 h 91"/>
              <a:gd name="T26" fmla="*/ 2147483647 w 1660"/>
              <a:gd name="T27" fmla="*/ 0 h 91"/>
              <a:gd name="T28" fmla="*/ 2147483647 w 1660"/>
              <a:gd name="T29" fmla="*/ 2147483647 h 91"/>
              <a:gd name="T30" fmla="*/ 2147483647 w 1660"/>
              <a:gd name="T31" fmla="*/ 2147483647 h 91"/>
              <a:gd name="T32" fmla="*/ 2147483647 w 1660"/>
              <a:gd name="T33" fmla="*/ 2147483647 h 91"/>
              <a:gd name="T34" fmla="*/ 2147483647 w 1660"/>
              <a:gd name="T35" fmla="*/ 2147483647 h 91"/>
              <a:gd name="T36" fmla="*/ 2147483647 w 1660"/>
              <a:gd name="T37" fmla="*/ 2147483647 h 91"/>
              <a:gd name="T38" fmla="*/ 2147483647 w 1660"/>
              <a:gd name="T39" fmla="*/ 2147483647 h 91"/>
              <a:gd name="T40" fmla="*/ 2147483647 w 1660"/>
              <a:gd name="T41" fmla="*/ 2147483647 h 91"/>
              <a:gd name="T42" fmla="*/ 2147483647 w 1660"/>
              <a:gd name="T43" fmla="*/ 2147483647 h 91"/>
              <a:gd name="T44" fmla="*/ 2147483647 w 1660"/>
              <a:gd name="T45" fmla="*/ 2147483647 h 91"/>
              <a:gd name="T46" fmla="*/ 2147483647 w 1660"/>
              <a:gd name="T47" fmla="*/ 2147483647 h 91"/>
              <a:gd name="T48" fmla="*/ 2147483647 w 1660"/>
              <a:gd name="T49" fmla="*/ 2147483647 h 91"/>
              <a:gd name="T50" fmla="*/ 2147483647 w 1660"/>
              <a:gd name="T51" fmla="*/ 2147483647 h 91"/>
              <a:gd name="T52" fmla="*/ 2147483647 w 1660"/>
              <a:gd name="T53" fmla="*/ 2147483647 h 91"/>
              <a:gd name="T54" fmla="*/ 2147483647 w 1660"/>
              <a:gd name="T55" fmla="*/ 2147483647 h 91"/>
              <a:gd name="T56" fmla="*/ 2147483647 w 1660"/>
              <a:gd name="T57" fmla="*/ 2147483647 h 91"/>
              <a:gd name="T58" fmla="*/ 2147483647 w 1660"/>
              <a:gd name="T59" fmla="*/ 2147483647 h 91"/>
              <a:gd name="T60" fmla="*/ 2147483647 w 1660"/>
              <a:gd name="T61" fmla="*/ 2147483647 h 91"/>
              <a:gd name="T62" fmla="*/ 2147483647 w 1660"/>
              <a:gd name="T63" fmla="*/ 2147483647 h 91"/>
              <a:gd name="T64" fmla="*/ 2147483647 w 1660"/>
              <a:gd name="T65" fmla="*/ 2147483647 h 91"/>
              <a:gd name="T66" fmla="*/ 2147483647 w 1660"/>
              <a:gd name="T67" fmla="*/ 2147483647 h 91"/>
              <a:gd name="T68" fmla="*/ 2147483647 w 1660"/>
              <a:gd name="T69" fmla="*/ 2147483647 h 91"/>
              <a:gd name="T70" fmla="*/ 2147483647 w 1660"/>
              <a:gd name="T71" fmla="*/ 2147483647 h 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660" h="91">
                <a:moveTo>
                  <a:pt x="0" y="16"/>
                </a:moveTo>
                <a:lnTo>
                  <a:pt x="6" y="13"/>
                </a:lnTo>
                <a:lnTo>
                  <a:pt x="10" y="12"/>
                </a:lnTo>
                <a:lnTo>
                  <a:pt x="13" y="12"/>
                </a:lnTo>
                <a:lnTo>
                  <a:pt x="51" y="11"/>
                </a:lnTo>
                <a:lnTo>
                  <a:pt x="128" y="11"/>
                </a:lnTo>
                <a:lnTo>
                  <a:pt x="142" y="9"/>
                </a:lnTo>
                <a:lnTo>
                  <a:pt x="163" y="6"/>
                </a:lnTo>
                <a:lnTo>
                  <a:pt x="210" y="5"/>
                </a:lnTo>
                <a:lnTo>
                  <a:pt x="299" y="5"/>
                </a:lnTo>
                <a:lnTo>
                  <a:pt x="333" y="3"/>
                </a:lnTo>
                <a:lnTo>
                  <a:pt x="372" y="1"/>
                </a:lnTo>
                <a:lnTo>
                  <a:pt x="405" y="0"/>
                </a:lnTo>
                <a:lnTo>
                  <a:pt x="599" y="0"/>
                </a:lnTo>
                <a:lnTo>
                  <a:pt x="805" y="5"/>
                </a:lnTo>
                <a:lnTo>
                  <a:pt x="879" y="8"/>
                </a:lnTo>
                <a:lnTo>
                  <a:pt x="963" y="13"/>
                </a:lnTo>
                <a:lnTo>
                  <a:pt x="1106" y="23"/>
                </a:lnTo>
                <a:lnTo>
                  <a:pt x="1129" y="25"/>
                </a:lnTo>
                <a:lnTo>
                  <a:pt x="1165" y="29"/>
                </a:lnTo>
                <a:lnTo>
                  <a:pt x="1193" y="33"/>
                </a:lnTo>
                <a:lnTo>
                  <a:pt x="1254" y="43"/>
                </a:lnTo>
                <a:lnTo>
                  <a:pt x="1276" y="46"/>
                </a:lnTo>
                <a:lnTo>
                  <a:pt x="1319" y="52"/>
                </a:lnTo>
                <a:lnTo>
                  <a:pt x="1368" y="58"/>
                </a:lnTo>
                <a:lnTo>
                  <a:pt x="1402" y="62"/>
                </a:lnTo>
                <a:lnTo>
                  <a:pt x="1428" y="65"/>
                </a:lnTo>
                <a:lnTo>
                  <a:pt x="1450" y="67"/>
                </a:lnTo>
                <a:lnTo>
                  <a:pt x="1461" y="68"/>
                </a:lnTo>
                <a:lnTo>
                  <a:pt x="1480" y="71"/>
                </a:lnTo>
                <a:lnTo>
                  <a:pt x="1512" y="73"/>
                </a:lnTo>
                <a:lnTo>
                  <a:pt x="1552" y="76"/>
                </a:lnTo>
                <a:lnTo>
                  <a:pt x="1581" y="78"/>
                </a:lnTo>
                <a:lnTo>
                  <a:pt x="1595" y="81"/>
                </a:lnTo>
                <a:lnTo>
                  <a:pt x="1629" y="83"/>
                </a:lnTo>
                <a:lnTo>
                  <a:pt x="1659" y="90"/>
                </a:lnTo>
              </a:path>
            </a:pathLst>
          </a:custGeom>
          <a:noFill/>
          <a:ln w="38100" cap="flat">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37224" name="SMARTPenAnnotation69"/>
          <p:cNvSpPr>
            <a:spLocks/>
          </p:cNvSpPr>
          <p:nvPr/>
        </p:nvSpPr>
        <p:spPr bwMode="auto">
          <a:xfrm>
            <a:off x="561975" y="3260725"/>
            <a:ext cx="2225675" cy="71438"/>
          </a:xfrm>
          <a:custGeom>
            <a:avLst/>
            <a:gdLst>
              <a:gd name="T0" fmla="*/ 0 w 1402"/>
              <a:gd name="T1" fmla="*/ 2147483647 h 45"/>
              <a:gd name="T2" fmla="*/ 2147483647 w 1402"/>
              <a:gd name="T3" fmla="*/ 2147483647 h 45"/>
              <a:gd name="T4" fmla="*/ 2147483647 w 1402"/>
              <a:gd name="T5" fmla="*/ 2147483647 h 45"/>
              <a:gd name="T6" fmla="*/ 2147483647 w 1402"/>
              <a:gd name="T7" fmla="*/ 2147483647 h 45"/>
              <a:gd name="T8" fmla="*/ 2147483647 w 1402"/>
              <a:gd name="T9" fmla="*/ 2147483647 h 45"/>
              <a:gd name="T10" fmla="*/ 2147483647 w 1402"/>
              <a:gd name="T11" fmla="*/ 2147483647 h 45"/>
              <a:gd name="T12" fmla="*/ 2147483647 w 1402"/>
              <a:gd name="T13" fmla="*/ 2147483647 h 45"/>
              <a:gd name="T14" fmla="*/ 2147483647 w 1402"/>
              <a:gd name="T15" fmla="*/ 2147483647 h 45"/>
              <a:gd name="T16" fmla="*/ 2147483647 w 1402"/>
              <a:gd name="T17" fmla="*/ 2147483647 h 45"/>
              <a:gd name="T18" fmla="*/ 2147483647 w 1402"/>
              <a:gd name="T19" fmla="*/ 2147483647 h 45"/>
              <a:gd name="T20" fmla="*/ 2147483647 w 1402"/>
              <a:gd name="T21" fmla="*/ 2147483647 h 45"/>
              <a:gd name="T22" fmla="*/ 2147483647 w 1402"/>
              <a:gd name="T23" fmla="*/ 2147483647 h 45"/>
              <a:gd name="T24" fmla="*/ 2147483647 w 1402"/>
              <a:gd name="T25" fmla="*/ 2147483647 h 45"/>
              <a:gd name="T26" fmla="*/ 2147483647 w 1402"/>
              <a:gd name="T27" fmla="*/ 2147483647 h 45"/>
              <a:gd name="T28" fmla="*/ 2147483647 w 1402"/>
              <a:gd name="T29" fmla="*/ 0 h 45"/>
              <a:gd name="T30" fmla="*/ 2147483647 w 1402"/>
              <a:gd name="T31" fmla="*/ 2147483647 h 45"/>
              <a:gd name="T32" fmla="*/ 2147483647 w 1402"/>
              <a:gd name="T33" fmla="*/ 2147483647 h 45"/>
              <a:gd name="T34" fmla="*/ 2147483647 w 1402"/>
              <a:gd name="T35" fmla="*/ 2147483647 h 45"/>
              <a:gd name="T36" fmla="*/ 2147483647 w 1402"/>
              <a:gd name="T37" fmla="*/ 2147483647 h 45"/>
              <a:gd name="T38" fmla="*/ 2147483647 w 1402"/>
              <a:gd name="T39" fmla="*/ 2147483647 h 45"/>
              <a:gd name="T40" fmla="*/ 2147483647 w 1402"/>
              <a:gd name="T41" fmla="*/ 2147483647 h 45"/>
              <a:gd name="T42" fmla="*/ 2147483647 w 1402"/>
              <a:gd name="T43" fmla="*/ 2147483647 h 45"/>
              <a:gd name="T44" fmla="*/ 2147483647 w 1402"/>
              <a:gd name="T45" fmla="*/ 2147483647 h 45"/>
              <a:gd name="T46" fmla="*/ 2147483647 w 1402"/>
              <a:gd name="T47" fmla="*/ 2147483647 h 45"/>
              <a:gd name="T48" fmla="*/ 2147483647 w 1402"/>
              <a:gd name="T49" fmla="*/ 2147483647 h 45"/>
              <a:gd name="T50" fmla="*/ 2147483647 w 1402"/>
              <a:gd name="T51" fmla="*/ 2147483647 h 45"/>
              <a:gd name="T52" fmla="*/ 2147483647 w 1402"/>
              <a:gd name="T53" fmla="*/ 2147483647 h 45"/>
              <a:gd name="T54" fmla="*/ 2147483647 w 1402"/>
              <a:gd name="T55" fmla="*/ 2147483647 h 45"/>
              <a:gd name="T56" fmla="*/ 2147483647 w 1402"/>
              <a:gd name="T57" fmla="*/ 2147483647 h 45"/>
              <a:gd name="T58" fmla="*/ 2147483647 w 1402"/>
              <a:gd name="T59" fmla="*/ 2147483647 h 45"/>
              <a:gd name="T60" fmla="*/ 2147483647 w 1402"/>
              <a:gd name="T61" fmla="*/ 2147483647 h 45"/>
              <a:gd name="T62" fmla="*/ 2147483647 w 1402"/>
              <a:gd name="T63" fmla="*/ 2147483647 h 45"/>
              <a:gd name="T64" fmla="*/ 2147483647 w 1402"/>
              <a:gd name="T65" fmla="*/ 2147483647 h 45"/>
              <a:gd name="T66" fmla="*/ 2147483647 w 1402"/>
              <a:gd name="T67" fmla="*/ 2147483647 h 45"/>
              <a:gd name="T68" fmla="*/ 2147483647 w 1402"/>
              <a:gd name="T69" fmla="*/ 2147483647 h 45"/>
              <a:gd name="T70" fmla="*/ 2147483647 w 1402"/>
              <a:gd name="T71" fmla="*/ 2147483647 h 45"/>
              <a:gd name="T72" fmla="*/ 2147483647 w 1402"/>
              <a:gd name="T73" fmla="*/ 2147483647 h 45"/>
              <a:gd name="T74" fmla="*/ 2147483647 w 1402"/>
              <a:gd name="T75" fmla="*/ 2147483647 h 45"/>
              <a:gd name="T76" fmla="*/ 2147483647 w 1402"/>
              <a:gd name="T77" fmla="*/ 2147483647 h 45"/>
              <a:gd name="T78" fmla="*/ 2147483647 w 1402"/>
              <a:gd name="T79" fmla="*/ 2147483647 h 45"/>
              <a:gd name="T80" fmla="*/ 2147483647 w 1402"/>
              <a:gd name="T81" fmla="*/ 2147483647 h 45"/>
              <a:gd name="T82" fmla="*/ 2147483647 w 1402"/>
              <a:gd name="T83" fmla="*/ 2147483647 h 45"/>
              <a:gd name="T84" fmla="*/ 2147483647 w 1402"/>
              <a:gd name="T85" fmla="*/ 2147483647 h 45"/>
              <a:gd name="T86" fmla="*/ 2147483647 w 1402"/>
              <a:gd name="T87" fmla="*/ 2147483647 h 4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02" h="45">
                <a:moveTo>
                  <a:pt x="0" y="16"/>
                </a:moveTo>
                <a:lnTo>
                  <a:pt x="13" y="16"/>
                </a:lnTo>
                <a:lnTo>
                  <a:pt x="16" y="15"/>
                </a:lnTo>
                <a:lnTo>
                  <a:pt x="19" y="14"/>
                </a:lnTo>
                <a:lnTo>
                  <a:pt x="22" y="13"/>
                </a:lnTo>
                <a:lnTo>
                  <a:pt x="27" y="12"/>
                </a:lnTo>
                <a:lnTo>
                  <a:pt x="41" y="11"/>
                </a:lnTo>
                <a:lnTo>
                  <a:pt x="165" y="6"/>
                </a:lnTo>
                <a:lnTo>
                  <a:pt x="210" y="5"/>
                </a:lnTo>
                <a:lnTo>
                  <a:pt x="288" y="5"/>
                </a:lnTo>
                <a:lnTo>
                  <a:pt x="299" y="4"/>
                </a:lnTo>
                <a:lnTo>
                  <a:pt x="310" y="3"/>
                </a:lnTo>
                <a:lnTo>
                  <a:pt x="321" y="2"/>
                </a:lnTo>
                <a:lnTo>
                  <a:pt x="332" y="1"/>
                </a:lnTo>
                <a:lnTo>
                  <a:pt x="355" y="0"/>
                </a:lnTo>
                <a:lnTo>
                  <a:pt x="414" y="1"/>
                </a:lnTo>
                <a:lnTo>
                  <a:pt x="454" y="2"/>
                </a:lnTo>
                <a:lnTo>
                  <a:pt x="485" y="3"/>
                </a:lnTo>
                <a:lnTo>
                  <a:pt x="511" y="2"/>
                </a:lnTo>
                <a:lnTo>
                  <a:pt x="550" y="1"/>
                </a:lnTo>
                <a:lnTo>
                  <a:pt x="567" y="2"/>
                </a:lnTo>
                <a:lnTo>
                  <a:pt x="582" y="3"/>
                </a:lnTo>
                <a:lnTo>
                  <a:pt x="625" y="4"/>
                </a:lnTo>
                <a:lnTo>
                  <a:pt x="795" y="5"/>
                </a:lnTo>
                <a:lnTo>
                  <a:pt x="808" y="5"/>
                </a:lnTo>
                <a:lnTo>
                  <a:pt x="821" y="6"/>
                </a:lnTo>
                <a:lnTo>
                  <a:pt x="835" y="8"/>
                </a:lnTo>
                <a:lnTo>
                  <a:pt x="848" y="9"/>
                </a:lnTo>
                <a:lnTo>
                  <a:pt x="891" y="10"/>
                </a:lnTo>
                <a:lnTo>
                  <a:pt x="979" y="10"/>
                </a:lnTo>
                <a:lnTo>
                  <a:pt x="997" y="11"/>
                </a:lnTo>
                <a:lnTo>
                  <a:pt x="1038" y="13"/>
                </a:lnTo>
                <a:lnTo>
                  <a:pt x="1118" y="19"/>
                </a:lnTo>
                <a:lnTo>
                  <a:pt x="1163" y="22"/>
                </a:lnTo>
                <a:lnTo>
                  <a:pt x="1198" y="24"/>
                </a:lnTo>
                <a:lnTo>
                  <a:pt x="1263" y="31"/>
                </a:lnTo>
                <a:lnTo>
                  <a:pt x="1285" y="32"/>
                </a:lnTo>
                <a:lnTo>
                  <a:pt x="1294" y="33"/>
                </a:lnTo>
                <a:lnTo>
                  <a:pt x="1303" y="34"/>
                </a:lnTo>
                <a:lnTo>
                  <a:pt x="1311" y="36"/>
                </a:lnTo>
                <a:lnTo>
                  <a:pt x="1321" y="37"/>
                </a:lnTo>
                <a:lnTo>
                  <a:pt x="1341" y="38"/>
                </a:lnTo>
                <a:lnTo>
                  <a:pt x="1361" y="38"/>
                </a:lnTo>
                <a:lnTo>
                  <a:pt x="1401" y="44"/>
                </a:lnTo>
              </a:path>
            </a:pathLst>
          </a:custGeom>
          <a:noFill/>
          <a:ln w="38100" cap="flat">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37225" name="SMARTPenAnnotation70"/>
          <p:cNvSpPr>
            <a:spLocks/>
          </p:cNvSpPr>
          <p:nvPr/>
        </p:nvSpPr>
        <p:spPr bwMode="auto">
          <a:xfrm>
            <a:off x="1731963" y="3652838"/>
            <a:ext cx="1725612" cy="53975"/>
          </a:xfrm>
          <a:custGeom>
            <a:avLst/>
            <a:gdLst>
              <a:gd name="T0" fmla="*/ 0 w 1087"/>
              <a:gd name="T1" fmla="*/ 2147483647 h 34"/>
              <a:gd name="T2" fmla="*/ 2147483647 w 1087"/>
              <a:gd name="T3" fmla="*/ 2147483647 h 34"/>
              <a:gd name="T4" fmla="*/ 2147483647 w 1087"/>
              <a:gd name="T5" fmla="*/ 2147483647 h 34"/>
              <a:gd name="T6" fmla="*/ 2147483647 w 1087"/>
              <a:gd name="T7" fmla="*/ 0 h 34"/>
              <a:gd name="T8" fmla="*/ 2147483647 w 1087"/>
              <a:gd name="T9" fmla="*/ 0 h 34"/>
              <a:gd name="T10" fmla="*/ 2147483647 w 1087"/>
              <a:gd name="T11" fmla="*/ 0 h 34"/>
              <a:gd name="T12" fmla="*/ 2147483647 w 1087"/>
              <a:gd name="T13" fmla="*/ 2147483647 h 34"/>
              <a:gd name="T14" fmla="*/ 2147483647 w 1087"/>
              <a:gd name="T15" fmla="*/ 2147483647 h 34"/>
              <a:gd name="T16" fmla="*/ 2147483647 w 1087"/>
              <a:gd name="T17" fmla="*/ 2147483647 h 34"/>
              <a:gd name="T18" fmla="*/ 2147483647 w 1087"/>
              <a:gd name="T19" fmla="*/ 2147483647 h 34"/>
              <a:gd name="T20" fmla="*/ 2147483647 w 1087"/>
              <a:gd name="T21" fmla="*/ 2147483647 h 34"/>
              <a:gd name="T22" fmla="*/ 2147483647 w 1087"/>
              <a:gd name="T23" fmla="*/ 2147483647 h 34"/>
              <a:gd name="T24" fmla="*/ 2147483647 w 1087"/>
              <a:gd name="T25" fmla="*/ 2147483647 h 34"/>
              <a:gd name="T26" fmla="*/ 2147483647 w 1087"/>
              <a:gd name="T27" fmla="*/ 2147483647 h 34"/>
              <a:gd name="T28" fmla="*/ 2147483647 w 1087"/>
              <a:gd name="T29" fmla="*/ 2147483647 h 34"/>
              <a:gd name="T30" fmla="*/ 2147483647 w 1087"/>
              <a:gd name="T31" fmla="*/ 2147483647 h 34"/>
              <a:gd name="T32" fmla="*/ 2147483647 w 1087"/>
              <a:gd name="T33" fmla="*/ 2147483647 h 34"/>
              <a:gd name="T34" fmla="*/ 2147483647 w 1087"/>
              <a:gd name="T35" fmla="*/ 2147483647 h 34"/>
              <a:gd name="T36" fmla="*/ 2147483647 w 1087"/>
              <a:gd name="T37" fmla="*/ 2147483647 h 34"/>
              <a:gd name="T38" fmla="*/ 2147483647 w 1087"/>
              <a:gd name="T39" fmla="*/ 2147483647 h 34"/>
              <a:gd name="T40" fmla="*/ 2147483647 w 1087"/>
              <a:gd name="T41" fmla="*/ 2147483647 h 34"/>
              <a:gd name="T42" fmla="*/ 2147483647 w 1087"/>
              <a:gd name="T43" fmla="*/ 2147483647 h 34"/>
              <a:gd name="T44" fmla="*/ 2147483647 w 1087"/>
              <a:gd name="T45" fmla="*/ 2147483647 h 34"/>
              <a:gd name="T46" fmla="*/ 2147483647 w 1087"/>
              <a:gd name="T47" fmla="*/ 2147483647 h 34"/>
              <a:gd name="T48" fmla="*/ 2147483647 w 1087"/>
              <a:gd name="T49" fmla="*/ 2147483647 h 34"/>
              <a:gd name="T50" fmla="*/ 2147483647 w 1087"/>
              <a:gd name="T51" fmla="*/ 2147483647 h 34"/>
              <a:gd name="T52" fmla="*/ 2147483647 w 1087"/>
              <a:gd name="T53" fmla="*/ 2147483647 h 34"/>
              <a:gd name="T54" fmla="*/ 2147483647 w 1087"/>
              <a:gd name="T55" fmla="*/ 2147483647 h 34"/>
              <a:gd name="T56" fmla="*/ 2147483647 w 1087"/>
              <a:gd name="T57" fmla="*/ 2147483647 h 34"/>
              <a:gd name="T58" fmla="*/ 2147483647 w 1087"/>
              <a:gd name="T59" fmla="*/ 2147483647 h 34"/>
              <a:gd name="T60" fmla="*/ 2147483647 w 1087"/>
              <a:gd name="T61" fmla="*/ 2147483647 h 34"/>
              <a:gd name="T62" fmla="*/ 2147483647 w 1087"/>
              <a:gd name="T63" fmla="*/ 2147483647 h 34"/>
              <a:gd name="T64" fmla="*/ 2147483647 w 1087"/>
              <a:gd name="T65" fmla="*/ 2147483647 h 34"/>
              <a:gd name="T66" fmla="*/ 2147483647 w 1087"/>
              <a:gd name="T67" fmla="*/ 2147483647 h 34"/>
              <a:gd name="T68" fmla="*/ 2147483647 w 1087"/>
              <a:gd name="T69" fmla="*/ 2147483647 h 34"/>
              <a:gd name="T70" fmla="*/ 2147483647 w 1087"/>
              <a:gd name="T71" fmla="*/ 2147483647 h 34"/>
              <a:gd name="T72" fmla="*/ 2147483647 w 1087"/>
              <a:gd name="T73" fmla="*/ 2147483647 h 34"/>
              <a:gd name="T74" fmla="*/ 2147483647 w 1087"/>
              <a:gd name="T75" fmla="*/ 2147483647 h 34"/>
              <a:gd name="T76" fmla="*/ 2147483647 w 1087"/>
              <a:gd name="T77" fmla="*/ 2147483647 h 34"/>
              <a:gd name="T78" fmla="*/ 2147483647 w 1087"/>
              <a:gd name="T79" fmla="*/ 2147483647 h 34"/>
              <a:gd name="T80" fmla="*/ 2147483647 w 1087"/>
              <a:gd name="T81" fmla="*/ 2147483647 h 34"/>
              <a:gd name="T82" fmla="*/ 2147483647 w 1087"/>
              <a:gd name="T83" fmla="*/ 2147483647 h 34"/>
              <a:gd name="T84" fmla="*/ 2147483647 w 1087"/>
              <a:gd name="T85" fmla="*/ 2147483647 h 34"/>
              <a:gd name="T86" fmla="*/ 2147483647 w 1087"/>
              <a:gd name="T87" fmla="*/ 2147483647 h 34"/>
              <a:gd name="T88" fmla="*/ 2147483647 w 1087"/>
              <a:gd name="T89" fmla="*/ 2147483647 h 34"/>
              <a:gd name="T90" fmla="*/ 2147483647 w 1087"/>
              <a:gd name="T91" fmla="*/ 2147483647 h 34"/>
              <a:gd name="T92" fmla="*/ 2147483647 w 1087"/>
              <a:gd name="T93" fmla="*/ 2147483647 h 34"/>
              <a:gd name="T94" fmla="*/ 2147483647 w 1087"/>
              <a:gd name="T95" fmla="*/ 2147483647 h 34"/>
              <a:gd name="T96" fmla="*/ 2147483647 w 1087"/>
              <a:gd name="T97" fmla="*/ 2147483647 h 34"/>
              <a:gd name="T98" fmla="*/ 2147483647 w 1087"/>
              <a:gd name="T99" fmla="*/ 2147483647 h 34"/>
              <a:gd name="T100" fmla="*/ 2147483647 w 1087"/>
              <a:gd name="T101" fmla="*/ 2147483647 h 34"/>
              <a:gd name="T102" fmla="*/ 2147483647 w 1087"/>
              <a:gd name="T103" fmla="*/ 2147483647 h 3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087" h="34">
                <a:moveTo>
                  <a:pt x="0" y="5"/>
                </a:moveTo>
                <a:lnTo>
                  <a:pt x="9" y="2"/>
                </a:lnTo>
                <a:lnTo>
                  <a:pt x="12" y="1"/>
                </a:lnTo>
                <a:lnTo>
                  <a:pt x="18" y="0"/>
                </a:lnTo>
                <a:lnTo>
                  <a:pt x="27" y="0"/>
                </a:lnTo>
                <a:lnTo>
                  <a:pt x="32" y="0"/>
                </a:lnTo>
                <a:lnTo>
                  <a:pt x="38" y="1"/>
                </a:lnTo>
                <a:lnTo>
                  <a:pt x="44" y="3"/>
                </a:lnTo>
                <a:lnTo>
                  <a:pt x="49" y="4"/>
                </a:lnTo>
                <a:lnTo>
                  <a:pt x="59" y="4"/>
                </a:lnTo>
                <a:lnTo>
                  <a:pt x="71" y="5"/>
                </a:lnTo>
                <a:lnTo>
                  <a:pt x="75" y="6"/>
                </a:lnTo>
                <a:lnTo>
                  <a:pt x="79" y="7"/>
                </a:lnTo>
                <a:lnTo>
                  <a:pt x="83" y="8"/>
                </a:lnTo>
                <a:lnTo>
                  <a:pt x="89" y="9"/>
                </a:lnTo>
                <a:lnTo>
                  <a:pt x="116" y="11"/>
                </a:lnTo>
                <a:lnTo>
                  <a:pt x="140" y="14"/>
                </a:lnTo>
                <a:lnTo>
                  <a:pt x="177" y="19"/>
                </a:lnTo>
                <a:lnTo>
                  <a:pt x="188" y="20"/>
                </a:lnTo>
                <a:lnTo>
                  <a:pt x="198" y="22"/>
                </a:lnTo>
                <a:lnTo>
                  <a:pt x="207" y="24"/>
                </a:lnTo>
                <a:lnTo>
                  <a:pt x="216" y="25"/>
                </a:lnTo>
                <a:lnTo>
                  <a:pt x="224" y="26"/>
                </a:lnTo>
                <a:lnTo>
                  <a:pt x="240" y="27"/>
                </a:lnTo>
                <a:lnTo>
                  <a:pt x="270" y="28"/>
                </a:lnTo>
                <a:lnTo>
                  <a:pt x="285" y="28"/>
                </a:lnTo>
                <a:lnTo>
                  <a:pt x="293" y="29"/>
                </a:lnTo>
                <a:lnTo>
                  <a:pt x="300" y="31"/>
                </a:lnTo>
                <a:lnTo>
                  <a:pt x="308" y="32"/>
                </a:lnTo>
                <a:lnTo>
                  <a:pt x="323" y="33"/>
                </a:lnTo>
                <a:lnTo>
                  <a:pt x="346" y="33"/>
                </a:lnTo>
                <a:lnTo>
                  <a:pt x="567" y="33"/>
                </a:lnTo>
                <a:lnTo>
                  <a:pt x="576" y="33"/>
                </a:lnTo>
                <a:lnTo>
                  <a:pt x="584" y="32"/>
                </a:lnTo>
                <a:lnTo>
                  <a:pt x="592" y="30"/>
                </a:lnTo>
                <a:lnTo>
                  <a:pt x="600" y="30"/>
                </a:lnTo>
                <a:lnTo>
                  <a:pt x="618" y="29"/>
                </a:lnTo>
                <a:lnTo>
                  <a:pt x="828" y="28"/>
                </a:lnTo>
                <a:lnTo>
                  <a:pt x="836" y="28"/>
                </a:lnTo>
                <a:lnTo>
                  <a:pt x="843" y="29"/>
                </a:lnTo>
                <a:lnTo>
                  <a:pt x="851" y="31"/>
                </a:lnTo>
                <a:lnTo>
                  <a:pt x="859" y="32"/>
                </a:lnTo>
                <a:lnTo>
                  <a:pt x="874" y="33"/>
                </a:lnTo>
                <a:lnTo>
                  <a:pt x="903" y="33"/>
                </a:lnTo>
                <a:lnTo>
                  <a:pt x="1014" y="33"/>
                </a:lnTo>
                <a:lnTo>
                  <a:pt x="1019" y="33"/>
                </a:lnTo>
                <a:lnTo>
                  <a:pt x="1024" y="32"/>
                </a:lnTo>
                <a:lnTo>
                  <a:pt x="1030" y="30"/>
                </a:lnTo>
                <a:lnTo>
                  <a:pt x="1034" y="30"/>
                </a:lnTo>
                <a:lnTo>
                  <a:pt x="1041" y="29"/>
                </a:lnTo>
                <a:lnTo>
                  <a:pt x="1074" y="28"/>
                </a:lnTo>
                <a:lnTo>
                  <a:pt x="1086" y="28"/>
                </a:lnTo>
              </a:path>
            </a:pathLst>
          </a:custGeom>
          <a:noFill/>
          <a:ln w="38100" cap="flat">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37226" name="SMARTPenAnnotation71"/>
          <p:cNvSpPr>
            <a:spLocks/>
          </p:cNvSpPr>
          <p:nvPr/>
        </p:nvSpPr>
        <p:spPr bwMode="auto">
          <a:xfrm>
            <a:off x="571500" y="3990975"/>
            <a:ext cx="2760663" cy="109538"/>
          </a:xfrm>
          <a:custGeom>
            <a:avLst/>
            <a:gdLst>
              <a:gd name="T0" fmla="*/ 0 w 1739"/>
              <a:gd name="T1" fmla="*/ 2147483647 h 69"/>
              <a:gd name="T2" fmla="*/ 2147483647 w 1739"/>
              <a:gd name="T3" fmla="*/ 2147483647 h 69"/>
              <a:gd name="T4" fmla="*/ 2147483647 w 1739"/>
              <a:gd name="T5" fmla="*/ 2147483647 h 69"/>
              <a:gd name="T6" fmla="*/ 2147483647 w 1739"/>
              <a:gd name="T7" fmla="*/ 2147483647 h 69"/>
              <a:gd name="T8" fmla="*/ 2147483647 w 1739"/>
              <a:gd name="T9" fmla="*/ 2147483647 h 69"/>
              <a:gd name="T10" fmla="*/ 2147483647 w 1739"/>
              <a:gd name="T11" fmla="*/ 2147483647 h 69"/>
              <a:gd name="T12" fmla="*/ 2147483647 w 1739"/>
              <a:gd name="T13" fmla="*/ 2147483647 h 69"/>
              <a:gd name="T14" fmla="*/ 2147483647 w 1739"/>
              <a:gd name="T15" fmla="*/ 2147483647 h 69"/>
              <a:gd name="T16" fmla="*/ 2147483647 w 1739"/>
              <a:gd name="T17" fmla="*/ 2147483647 h 69"/>
              <a:gd name="T18" fmla="*/ 2147483647 w 1739"/>
              <a:gd name="T19" fmla="*/ 2147483647 h 69"/>
              <a:gd name="T20" fmla="*/ 2147483647 w 1739"/>
              <a:gd name="T21" fmla="*/ 2147483647 h 69"/>
              <a:gd name="T22" fmla="*/ 2147483647 w 1739"/>
              <a:gd name="T23" fmla="*/ 2147483647 h 69"/>
              <a:gd name="T24" fmla="*/ 2147483647 w 1739"/>
              <a:gd name="T25" fmla="*/ 2147483647 h 69"/>
              <a:gd name="T26" fmla="*/ 2147483647 w 1739"/>
              <a:gd name="T27" fmla="*/ 2147483647 h 69"/>
              <a:gd name="T28" fmla="*/ 2147483647 w 1739"/>
              <a:gd name="T29" fmla="*/ 2147483647 h 69"/>
              <a:gd name="T30" fmla="*/ 2147483647 w 1739"/>
              <a:gd name="T31" fmla="*/ 2147483647 h 69"/>
              <a:gd name="T32" fmla="*/ 2147483647 w 1739"/>
              <a:gd name="T33" fmla="*/ 2147483647 h 69"/>
              <a:gd name="T34" fmla="*/ 2147483647 w 1739"/>
              <a:gd name="T35" fmla="*/ 2147483647 h 69"/>
              <a:gd name="T36" fmla="*/ 2147483647 w 1739"/>
              <a:gd name="T37" fmla="*/ 2147483647 h 69"/>
              <a:gd name="T38" fmla="*/ 2147483647 w 1739"/>
              <a:gd name="T39" fmla="*/ 2147483647 h 69"/>
              <a:gd name="T40" fmla="*/ 2147483647 w 1739"/>
              <a:gd name="T41" fmla="*/ 2147483647 h 69"/>
              <a:gd name="T42" fmla="*/ 2147483647 w 1739"/>
              <a:gd name="T43" fmla="*/ 2147483647 h 69"/>
              <a:gd name="T44" fmla="*/ 2147483647 w 1739"/>
              <a:gd name="T45" fmla="*/ 2147483647 h 69"/>
              <a:gd name="T46" fmla="*/ 2147483647 w 1739"/>
              <a:gd name="T47" fmla="*/ 2147483647 h 69"/>
              <a:gd name="T48" fmla="*/ 2147483647 w 1739"/>
              <a:gd name="T49" fmla="*/ 0 h 69"/>
              <a:gd name="T50" fmla="*/ 2147483647 w 1739"/>
              <a:gd name="T51" fmla="*/ 2147483647 h 69"/>
              <a:gd name="T52" fmla="*/ 2147483647 w 1739"/>
              <a:gd name="T53" fmla="*/ 2147483647 h 69"/>
              <a:gd name="T54" fmla="*/ 2147483647 w 1739"/>
              <a:gd name="T55" fmla="*/ 2147483647 h 69"/>
              <a:gd name="T56" fmla="*/ 2147483647 w 1739"/>
              <a:gd name="T57" fmla="*/ 2147483647 h 69"/>
              <a:gd name="T58" fmla="*/ 2147483647 w 1739"/>
              <a:gd name="T59" fmla="*/ 2147483647 h 69"/>
              <a:gd name="T60" fmla="*/ 2147483647 w 1739"/>
              <a:gd name="T61" fmla="*/ 2147483647 h 69"/>
              <a:gd name="T62" fmla="*/ 2147483647 w 1739"/>
              <a:gd name="T63" fmla="*/ 2147483647 h 69"/>
              <a:gd name="T64" fmla="*/ 2147483647 w 1739"/>
              <a:gd name="T65" fmla="*/ 2147483647 h 69"/>
              <a:gd name="T66" fmla="*/ 2147483647 w 1739"/>
              <a:gd name="T67" fmla="*/ 2147483647 h 69"/>
              <a:gd name="T68" fmla="*/ 2147483647 w 1739"/>
              <a:gd name="T69" fmla="*/ 2147483647 h 69"/>
              <a:gd name="T70" fmla="*/ 2147483647 w 1739"/>
              <a:gd name="T71" fmla="*/ 2147483647 h 69"/>
              <a:gd name="T72" fmla="*/ 2147483647 w 1739"/>
              <a:gd name="T73" fmla="*/ 2147483647 h 69"/>
              <a:gd name="T74" fmla="*/ 2147483647 w 1739"/>
              <a:gd name="T75" fmla="*/ 2147483647 h 69"/>
              <a:gd name="T76" fmla="*/ 2147483647 w 1739"/>
              <a:gd name="T77" fmla="*/ 2147483647 h 69"/>
              <a:gd name="T78" fmla="*/ 2147483647 w 1739"/>
              <a:gd name="T79" fmla="*/ 2147483647 h 69"/>
              <a:gd name="T80" fmla="*/ 2147483647 w 1739"/>
              <a:gd name="T81" fmla="*/ 2147483647 h 69"/>
              <a:gd name="T82" fmla="*/ 2147483647 w 1739"/>
              <a:gd name="T83" fmla="*/ 2147483647 h 69"/>
              <a:gd name="T84" fmla="*/ 2147483647 w 1739"/>
              <a:gd name="T85" fmla="*/ 2147483647 h 6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739" h="69">
                <a:moveTo>
                  <a:pt x="0" y="68"/>
                </a:moveTo>
                <a:lnTo>
                  <a:pt x="11" y="67"/>
                </a:lnTo>
                <a:lnTo>
                  <a:pt x="17" y="66"/>
                </a:lnTo>
                <a:lnTo>
                  <a:pt x="25" y="65"/>
                </a:lnTo>
                <a:lnTo>
                  <a:pt x="41" y="63"/>
                </a:lnTo>
                <a:lnTo>
                  <a:pt x="51" y="61"/>
                </a:lnTo>
                <a:lnTo>
                  <a:pt x="57" y="59"/>
                </a:lnTo>
                <a:lnTo>
                  <a:pt x="76" y="57"/>
                </a:lnTo>
                <a:lnTo>
                  <a:pt x="87" y="56"/>
                </a:lnTo>
                <a:lnTo>
                  <a:pt x="116" y="51"/>
                </a:lnTo>
                <a:lnTo>
                  <a:pt x="152" y="44"/>
                </a:lnTo>
                <a:lnTo>
                  <a:pt x="166" y="42"/>
                </a:lnTo>
                <a:lnTo>
                  <a:pt x="230" y="34"/>
                </a:lnTo>
                <a:lnTo>
                  <a:pt x="268" y="29"/>
                </a:lnTo>
                <a:lnTo>
                  <a:pt x="280" y="27"/>
                </a:lnTo>
                <a:lnTo>
                  <a:pt x="305" y="25"/>
                </a:lnTo>
                <a:lnTo>
                  <a:pt x="331" y="23"/>
                </a:lnTo>
                <a:lnTo>
                  <a:pt x="343" y="22"/>
                </a:lnTo>
                <a:lnTo>
                  <a:pt x="356" y="20"/>
                </a:lnTo>
                <a:lnTo>
                  <a:pt x="393" y="18"/>
                </a:lnTo>
                <a:lnTo>
                  <a:pt x="549" y="8"/>
                </a:lnTo>
                <a:lnTo>
                  <a:pt x="590" y="6"/>
                </a:lnTo>
                <a:lnTo>
                  <a:pt x="640" y="2"/>
                </a:lnTo>
                <a:lnTo>
                  <a:pt x="687" y="1"/>
                </a:lnTo>
                <a:lnTo>
                  <a:pt x="941" y="0"/>
                </a:lnTo>
                <a:lnTo>
                  <a:pt x="973" y="1"/>
                </a:lnTo>
                <a:lnTo>
                  <a:pt x="1119" y="6"/>
                </a:lnTo>
                <a:lnTo>
                  <a:pt x="1191" y="10"/>
                </a:lnTo>
                <a:lnTo>
                  <a:pt x="1300" y="17"/>
                </a:lnTo>
                <a:lnTo>
                  <a:pt x="1391" y="23"/>
                </a:lnTo>
                <a:lnTo>
                  <a:pt x="1437" y="26"/>
                </a:lnTo>
                <a:lnTo>
                  <a:pt x="1471" y="27"/>
                </a:lnTo>
                <a:lnTo>
                  <a:pt x="1488" y="29"/>
                </a:lnTo>
                <a:lnTo>
                  <a:pt x="1506" y="31"/>
                </a:lnTo>
                <a:lnTo>
                  <a:pt x="1526" y="34"/>
                </a:lnTo>
                <a:lnTo>
                  <a:pt x="1541" y="36"/>
                </a:lnTo>
                <a:lnTo>
                  <a:pt x="1567" y="38"/>
                </a:lnTo>
                <a:lnTo>
                  <a:pt x="1623" y="42"/>
                </a:lnTo>
                <a:lnTo>
                  <a:pt x="1641" y="44"/>
                </a:lnTo>
                <a:lnTo>
                  <a:pt x="1657" y="46"/>
                </a:lnTo>
                <a:lnTo>
                  <a:pt x="1671" y="47"/>
                </a:lnTo>
                <a:lnTo>
                  <a:pt x="1698" y="49"/>
                </a:lnTo>
                <a:lnTo>
                  <a:pt x="1738" y="51"/>
                </a:lnTo>
              </a:path>
            </a:pathLst>
          </a:custGeom>
          <a:noFill/>
          <a:ln w="38100" cap="flat">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37227" name="SMARTPenAnnotation72"/>
          <p:cNvSpPr>
            <a:spLocks/>
          </p:cNvSpPr>
          <p:nvPr/>
        </p:nvSpPr>
        <p:spPr bwMode="auto">
          <a:xfrm>
            <a:off x="608013" y="4348163"/>
            <a:ext cx="938212" cy="100012"/>
          </a:xfrm>
          <a:custGeom>
            <a:avLst/>
            <a:gdLst>
              <a:gd name="T0" fmla="*/ 0 w 591"/>
              <a:gd name="T1" fmla="*/ 2147483647 h 63"/>
              <a:gd name="T2" fmla="*/ 2147483647 w 591"/>
              <a:gd name="T3" fmla="*/ 2147483647 h 63"/>
              <a:gd name="T4" fmla="*/ 2147483647 w 591"/>
              <a:gd name="T5" fmla="*/ 2147483647 h 63"/>
              <a:gd name="T6" fmla="*/ 2147483647 w 591"/>
              <a:gd name="T7" fmla="*/ 2147483647 h 63"/>
              <a:gd name="T8" fmla="*/ 2147483647 w 591"/>
              <a:gd name="T9" fmla="*/ 2147483647 h 63"/>
              <a:gd name="T10" fmla="*/ 2147483647 w 591"/>
              <a:gd name="T11" fmla="*/ 2147483647 h 63"/>
              <a:gd name="T12" fmla="*/ 2147483647 w 591"/>
              <a:gd name="T13" fmla="*/ 2147483647 h 63"/>
              <a:gd name="T14" fmla="*/ 2147483647 w 591"/>
              <a:gd name="T15" fmla="*/ 2147483647 h 63"/>
              <a:gd name="T16" fmla="*/ 2147483647 w 591"/>
              <a:gd name="T17" fmla="*/ 2147483647 h 63"/>
              <a:gd name="T18" fmla="*/ 2147483647 w 591"/>
              <a:gd name="T19" fmla="*/ 2147483647 h 63"/>
              <a:gd name="T20" fmla="*/ 2147483647 w 591"/>
              <a:gd name="T21" fmla="*/ 2147483647 h 63"/>
              <a:gd name="T22" fmla="*/ 2147483647 w 591"/>
              <a:gd name="T23" fmla="*/ 2147483647 h 63"/>
              <a:gd name="T24" fmla="*/ 2147483647 w 591"/>
              <a:gd name="T25" fmla="*/ 2147483647 h 63"/>
              <a:gd name="T26" fmla="*/ 2147483647 w 591"/>
              <a:gd name="T27" fmla="*/ 2147483647 h 63"/>
              <a:gd name="T28" fmla="*/ 2147483647 w 591"/>
              <a:gd name="T29" fmla="*/ 2147483647 h 63"/>
              <a:gd name="T30" fmla="*/ 2147483647 w 591"/>
              <a:gd name="T31" fmla="*/ 2147483647 h 63"/>
              <a:gd name="T32" fmla="*/ 2147483647 w 591"/>
              <a:gd name="T33" fmla="*/ 2147483647 h 63"/>
              <a:gd name="T34" fmla="*/ 2147483647 w 591"/>
              <a:gd name="T35" fmla="*/ 2147483647 h 63"/>
              <a:gd name="T36" fmla="*/ 2147483647 w 591"/>
              <a:gd name="T37" fmla="*/ 2147483647 h 63"/>
              <a:gd name="T38" fmla="*/ 2147483647 w 591"/>
              <a:gd name="T39" fmla="*/ 2147483647 h 63"/>
              <a:gd name="T40" fmla="*/ 2147483647 w 591"/>
              <a:gd name="T41" fmla="*/ 2147483647 h 63"/>
              <a:gd name="T42" fmla="*/ 2147483647 w 591"/>
              <a:gd name="T43" fmla="*/ 2147483647 h 63"/>
              <a:gd name="T44" fmla="*/ 2147483647 w 591"/>
              <a:gd name="T45" fmla="*/ 2147483647 h 63"/>
              <a:gd name="T46" fmla="*/ 2147483647 w 591"/>
              <a:gd name="T47" fmla="*/ 2147483647 h 63"/>
              <a:gd name="T48" fmla="*/ 2147483647 w 591"/>
              <a:gd name="T49" fmla="*/ 2147483647 h 63"/>
              <a:gd name="T50" fmla="*/ 2147483647 w 591"/>
              <a:gd name="T51" fmla="*/ 2147483647 h 63"/>
              <a:gd name="T52" fmla="*/ 2147483647 w 591"/>
              <a:gd name="T53" fmla="*/ 2147483647 h 63"/>
              <a:gd name="T54" fmla="*/ 2147483647 w 591"/>
              <a:gd name="T55" fmla="*/ 2147483647 h 63"/>
              <a:gd name="T56" fmla="*/ 2147483647 w 591"/>
              <a:gd name="T57" fmla="*/ 2147483647 h 63"/>
              <a:gd name="T58" fmla="*/ 2147483647 w 591"/>
              <a:gd name="T59" fmla="*/ 2147483647 h 63"/>
              <a:gd name="T60" fmla="*/ 2147483647 w 591"/>
              <a:gd name="T61" fmla="*/ 2147483647 h 63"/>
              <a:gd name="T62" fmla="*/ 2147483647 w 591"/>
              <a:gd name="T63" fmla="*/ 2147483647 h 63"/>
              <a:gd name="T64" fmla="*/ 2147483647 w 591"/>
              <a:gd name="T65" fmla="*/ 2147483647 h 63"/>
              <a:gd name="T66" fmla="*/ 2147483647 w 591"/>
              <a:gd name="T67" fmla="*/ 2147483647 h 63"/>
              <a:gd name="T68" fmla="*/ 2147483647 w 591"/>
              <a:gd name="T69" fmla="*/ 2147483647 h 63"/>
              <a:gd name="T70" fmla="*/ 2147483647 w 591"/>
              <a:gd name="T71" fmla="*/ 2147483647 h 63"/>
              <a:gd name="T72" fmla="*/ 2147483647 w 591"/>
              <a:gd name="T73" fmla="*/ 2147483647 h 63"/>
              <a:gd name="T74" fmla="*/ 2147483647 w 591"/>
              <a:gd name="T75" fmla="*/ 2147483647 h 63"/>
              <a:gd name="T76" fmla="*/ 2147483647 w 591"/>
              <a:gd name="T77" fmla="*/ 2147483647 h 63"/>
              <a:gd name="T78" fmla="*/ 2147483647 w 591"/>
              <a:gd name="T79" fmla="*/ 0 h 6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91" h="63">
                <a:moveTo>
                  <a:pt x="0" y="62"/>
                </a:moveTo>
                <a:lnTo>
                  <a:pt x="8" y="59"/>
                </a:lnTo>
                <a:lnTo>
                  <a:pt x="20" y="57"/>
                </a:lnTo>
                <a:lnTo>
                  <a:pt x="23" y="57"/>
                </a:lnTo>
                <a:lnTo>
                  <a:pt x="26" y="55"/>
                </a:lnTo>
                <a:lnTo>
                  <a:pt x="28" y="54"/>
                </a:lnTo>
                <a:lnTo>
                  <a:pt x="32" y="52"/>
                </a:lnTo>
                <a:lnTo>
                  <a:pt x="38" y="51"/>
                </a:lnTo>
                <a:lnTo>
                  <a:pt x="44" y="49"/>
                </a:lnTo>
                <a:lnTo>
                  <a:pt x="50" y="48"/>
                </a:lnTo>
                <a:lnTo>
                  <a:pt x="78" y="44"/>
                </a:lnTo>
                <a:lnTo>
                  <a:pt x="87" y="43"/>
                </a:lnTo>
                <a:lnTo>
                  <a:pt x="96" y="41"/>
                </a:lnTo>
                <a:lnTo>
                  <a:pt x="104" y="39"/>
                </a:lnTo>
                <a:lnTo>
                  <a:pt x="113" y="38"/>
                </a:lnTo>
                <a:lnTo>
                  <a:pt x="123" y="36"/>
                </a:lnTo>
                <a:lnTo>
                  <a:pt x="148" y="32"/>
                </a:lnTo>
                <a:lnTo>
                  <a:pt x="159" y="31"/>
                </a:lnTo>
                <a:lnTo>
                  <a:pt x="169" y="30"/>
                </a:lnTo>
                <a:lnTo>
                  <a:pt x="187" y="29"/>
                </a:lnTo>
                <a:lnTo>
                  <a:pt x="197" y="27"/>
                </a:lnTo>
                <a:lnTo>
                  <a:pt x="206" y="26"/>
                </a:lnTo>
                <a:lnTo>
                  <a:pt x="215" y="25"/>
                </a:lnTo>
                <a:lnTo>
                  <a:pt x="225" y="24"/>
                </a:lnTo>
                <a:lnTo>
                  <a:pt x="234" y="24"/>
                </a:lnTo>
                <a:lnTo>
                  <a:pt x="243" y="23"/>
                </a:lnTo>
                <a:lnTo>
                  <a:pt x="253" y="22"/>
                </a:lnTo>
                <a:lnTo>
                  <a:pt x="262" y="20"/>
                </a:lnTo>
                <a:lnTo>
                  <a:pt x="278" y="19"/>
                </a:lnTo>
                <a:lnTo>
                  <a:pt x="323" y="15"/>
                </a:lnTo>
                <a:lnTo>
                  <a:pt x="349" y="14"/>
                </a:lnTo>
                <a:lnTo>
                  <a:pt x="426" y="12"/>
                </a:lnTo>
                <a:lnTo>
                  <a:pt x="499" y="12"/>
                </a:lnTo>
                <a:lnTo>
                  <a:pt x="510" y="11"/>
                </a:lnTo>
                <a:lnTo>
                  <a:pt x="519" y="10"/>
                </a:lnTo>
                <a:lnTo>
                  <a:pt x="534" y="7"/>
                </a:lnTo>
                <a:lnTo>
                  <a:pt x="553" y="4"/>
                </a:lnTo>
                <a:lnTo>
                  <a:pt x="566" y="2"/>
                </a:lnTo>
                <a:lnTo>
                  <a:pt x="578" y="1"/>
                </a:lnTo>
                <a:lnTo>
                  <a:pt x="590" y="0"/>
                </a:lnTo>
              </a:path>
            </a:pathLst>
          </a:custGeom>
          <a:noFill/>
          <a:ln w="38100" cap="flat">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37228" name="SMARTPenAnnotation73"/>
          <p:cNvSpPr>
            <a:spLocks/>
          </p:cNvSpPr>
          <p:nvPr/>
        </p:nvSpPr>
        <p:spPr bwMode="auto">
          <a:xfrm>
            <a:off x="509588" y="5634038"/>
            <a:ext cx="2768600" cy="109537"/>
          </a:xfrm>
          <a:custGeom>
            <a:avLst/>
            <a:gdLst>
              <a:gd name="T0" fmla="*/ 0 w 1744"/>
              <a:gd name="T1" fmla="*/ 2147483647 h 69"/>
              <a:gd name="T2" fmla="*/ 2147483647 w 1744"/>
              <a:gd name="T3" fmla="*/ 2147483647 h 69"/>
              <a:gd name="T4" fmla="*/ 2147483647 w 1744"/>
              <a:gd name="T5" fmla="*/ 2147483647 h 69"/>
              <a:gd name="T6" fmla="*/ 2147483647 w 1744"/>
              <a:gd name="T7" fmla="*/ 2147483647 h 69"/>
              <a:gd name="T8" fmla="*/ 2147483647 w 1744"/>
              <a:gd name="T9" fmla="*/ 2147483647 h 69"/>
              <a:gd name="T10" fmla="*/ 2147483647 w 1744"/>
              <a:gd name="T11" fmla="*/ 2147483647 h 69"/>
              <a:gd name="T12" fmla="*/ 2147483647 w 1744"/>
              <a:gd name="T13" fmla="*/ 2147483647 h 69"/>
              <a:gd name="T14" fmla="*/ 2147483647 w 1744"/>
              <a:gd name="T15" fmla="*/ 2147483647 h 69"/>
              <a:gd name="T16" fmla="*/ 2147483647 w 1744"/>
              <a:gd name="T17" fmla="*/ 2147483647 h 69"/>
              <a:gd name="T18" fmla="*/ 2147483647 w 1744"/>
              <a:gd name="T19" fmla="*/ 2147483647 h 69"/>
              <a:gd name="T20" fmla="*/ 2147483647 w 1744"/>
              <a:gd name="T21" fmla="*/ 2147483647 h 69"/>
              <a:gd name="T22" fmla="*/ 2147483647 w 1744"/>
              <a:gd name="T23" fmla="*/ 2147483647 h 69"/>
              <a:gd name="T24" fmla="*/ 2147483647 w 1744"/>
              <a:gd name="T25" fmla="*/ 2147483647 h 69"/>
              <a:gd name="T26" fmla="*/ 2147483647 w 1744"/>
              <a:gd name="T27" fmla="*/ 2147483647 h 69"/>
              <a:gd name="T28" fmla="*/ 2147483647 w 1744"/>
              <a:gd name="T29" fmla="*/ 2147483647 h 69"/>
              <a:gd name="T30" fmla="*/ 2147483647 w 1744"/>
              <a:gd name="T31" fmla="*/ 2147483647 h 69"/>
              <a:gd name="T32" fmla="*/ 2147483647 w 1744"/>
              <a:gd name="T33" fmla="*/ 2147483647 h 69"/>
              <a:gd name="T34" fmla="*/ 2147483647 w 1744"/>
              <a:gd name="T35" fmla="*/ 2147483647 h 69"/>
              <a:gd name="T36" fmla="*/ 2147483647 w 1744"/>
              <a:gd name="T37" fmla="*/ 2147483647 h 69"/>
              <a:gd name="T38" fmla="*/ 2147483647 w 1744"/>
              <a:gd name="T39" fmla="*/ 2147483647 h 69"/>
              <a:gd name="T40" fmla="*/ 2147483647 w 1744"/>
              <a:gd name="T41" fmla="*/ 2147483647 h 69"/>
              <a:gd name="T42" fmla="*/ 2147483647 w 1744"/>
              <a:gd name="T43" fmla="*/ 2147483647 h 69"/>
              <a:gd name="T44" fmla="*/ 2147483647 w 1744"/>
              <a:gd name="T45" fmla="*/ 2147483647 h 69"/>
              <a:gd name="T46" fmla="*/ 2147483647 w 1744"/>
              <a:gd name="T47" fmla="*/ 2147483647 h 69"/>
              <a:gd name="T48" fmla="*/ 2147483647 w 1744"/>
              <a:gd name="T49" fmla="*/ 2147483647 h 69"/>
              <a:gd name="T50" fmla="*/ 2147483647 w 1744"/>
              <a:gd name="T51" fmla="*/ 2147483647 h 69"/>
              <a:gd name="T52" fmla="*/ 2147483647 w 1744"/>
              <a:gd name="T53" fmla="*/ 2147483647 h 69"/>
              <a:gd name="T54" fmla="*/ 2147483647 w 1744"/>
              <a:gd name="T55" fmla="*/ 2147483647 h 69"/>
              <a:gd name="T56" fmla="*/ 2147483647 w 1744"/>
              <a:gd name="T57" fmla="*/ 2147483647 h 69"/>
              <a:gd name="T58" fmla="*/ 2147483647 w 1744"/>
              <a:gd name="T59" fmla="*/ 2147483647 h 69"/>
              <a:gd name="T60" fmla="*/ 2147483647 w 1744"/>
              <a:gd name="T61" fmla="*/ 2147483647 h 69"/>
              <a:gd name="T62" fmla="*/ 2147483647 w 1744"/>
              <a:gd name="T63" fmla="*/ 2147483647 h 69"/>
              <a:gd name="T64" fmla="*/ 2147483647 w 1744"/>
              <a:gd name="T65" fmla="*/ 2147483647 h 69"/>
              <a:gd name="T66" fmla="*/ 2147483647 w 1744"/>
              <a:gd name="T67" fmla="*/ 2147483647 h 69"/>
              <a:gd name="T68" fmla="*/ 2147483647 w 1744"/>
              <a:gd name="T69" fmla="*/ 2147483647 h 69"/>
              <a:gd name="T70" fmla="*/ 2147483647 w 1744"/>
              <a:gd name="T71" fmla="*/ 2147483647 h 69"/>
              <a:gd name="T72" fmla="*/ 2147483647 w 1744"/>
              <a:gd name="T73" fmla="*/ 2147483647 h 69"/>
              <a:gd name="T74" fmla="*/ 2147483647 w 1744"/>
              <a:gd name="T75" fmla="*/ 2147483647 h 69"/>
              <a:gd name="T76" fmla="*/ 2147483647 w 1744"/>
              <a:gd name="T77" fmla="*/ 2147483647 h 69"/>
              <a:gd name="T78" fmla="*/ 2147483647 w 1744"/>
              <a:gd name="T79" fmla="*/ 2147483647 h 69"/>
              <a:gd name="T80" fmla="*/ 2147483647 w 1744"/>
              <a:gd name="T81" fmla="*/ 2147483647 h 69"/>
              <a:gd name="T82" fmla="*/ 2147483647 w 1744"/>
              <a:gd name="T83" fmla="*/ 2147483647 h 69"/>
              <a:gd name="T84" fmla="*/ 2147483647 w 1744"/>
              <a:gd name="T85" fmla="*/ 2147483647 h 69"/>
              <a:gd name="T86" fmla="*/ 2147483647 w 1744"/>
              <a:gd name="T87" fmla="*/ 2147483647 h 69"/>
              <a:gd name="T88" fmla="*/ 2147483647 w 1744"/>
              <a:gd name="T89" fmla="*/ 2147483647 h 69"/>
              <a:gd name="T90" fmla="*/ 2147483647 w 1744"/>
              <a:gd name="T91" fmla="*/ 2147483647 h 69"/>
              <a:gd name="T92" fmla="*/ 2147483647 w 1744"/>
              <a:gd name="T93" fmla="*/ 2147483647 h 69"/>
              <a:gd name="T94" fmla="*/ 2147483647 w 1744"/>
              <a:gd name="T95" fmla="*/ 2147483647 h 69"/>
              <a:gd name="T96" fmla="*/ 2147483647 w 1744"/>
              <a:gd name="T97" fmla="*/ 2147483647 h 69"/>
              <a:gd name="T98" fmla="*/ 2147483647 w 1744"/>
              <a:gd name="T99" fmla="*/ 2147483647 h 69"/>
              <a:gd name="T100" fmla="*/ 2147483647 w 1744"/>
              <a:gd name="T101" fmla="*/ 2147483647 h 69"/>
              <a:gd name="T102" fmla="*/ 2147483647 w 1744"/>
              <a:gd name="T103" fmla="*/ 2147483647 h 69"/>
              <a:gd name="T104" fmla="*/ 2147483647 w 1744"/>
              <a:gd name="T105" fmla="*/ 2147483647 h 69"/>
              <a:gd name="T106" fmla="*/ 2147483647 w 1744"/>
              <a:gd name="T107" fmla="*/ 2147483647 h 69"/>
              <a:gd name="T108" fmla="*/ 2147483647 w 1744"/>
              <a:gd name="T109" fmla="*/ 2147483647 h 69"/>
              <a:gd name="T110" fmla="*/ 2147483647 w 1744"/>
              <a:gd name="T111" fmla="*/ 2147483647 h 69"/>
              <a:gd name="T112" fmla="*/ 2147483647 w 1744"/>
              <a:gd name="T113" fmla="*/ 0 h 6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744" h="69">
                <a:moveTo>
                  <a:pt x="0" y="40"/>
                </a:moveTo>
                <a:lnTo>
                  <a:pt x="12" y="37"/>
                </a:lnTo>
                <a:lnTo>
                  <a:pt x="22" y="35"/>
                </a:lnTo>
                <a:lnTo>
                  <a:pt x="74" y="34"/>
                </a:lnTo>
                <a:lnTo>
                  <a:pt x="123" y="35"/>
                </a:lnTo>
                <a:lnTo>
                  <a:pt x="129" y="36"/>
                </a:lnTo>
                <a:lnTo>
                  <a:pt x="134" y="37"/>
                </a:lnTo>
                <a:lnTo>
                  <a:pt x="154" y="39"/>
                </a:lnTo>
                <a:lnTo>
                  <a:pt x="180" y="40"/>
                </a:lnTo>
                <a:lnTo>
                  <a:pt x="187" y="41"/>
                </a:lnTo>
                <a:lnTo>
                  <a:pt x="194" y="43"/>
                </a:lnTo>
                <a:lnTo>
                  <a:pt x="216" y="45"/>
                </a:lnTo>
                <a:lnTo>
                  <a:pt x="225" y="45"/>
                </a:lnTo>
                <a:lnTo>
                  <a:pt x="247" y="48"/>
                </a:lnTo>
                <a:lnTo>
                  <a:pt x="284" y="53"/>
                </a:lnTo>
                <a:lnTo>
                  <a:pt x="303" y="55"/>
                </a:lnTo>
                <a:lnTo>
                  <a:pt x="318" y="57"/>
                </a:lnTo>
                <a:lnTo>
                  <a:pt x="326" y="58"/>
                </a:lnTo>
                <a:lnTo>
                  <a:pt x="333" y="59"/>
                </a:lnTo>
                <a:lnTo>
                  <a:pt x="365" y="61"/>
                </a:lnTo>
                <a:lnTo>
                  <a:pt x="417" y="62"/>
                </a:lnTo>
                <a:lnTo>
                  <a:pt x="811" y="62"/>
                </a:lnTo>
                <a:lnTo>
                  <a:pt x="826" y="64"/>
                </a:lnTo>
                <a:lnTo>
                  <a:pt x="834" y="65"/>
                </a:lnTo>
                <a:lnTo>
                  <a:pt x="856" y="67"/>
                </a:lnTo>
                <a:lnTo>
                  <a:pt x="909" y="68"/>
                </a:lnTo>
                <a:lnTo>
                  <a:pt x="957" y="66"/>
                </a:lnTo>
                <a:lnTo>
                  <a:pt x="996" y="64"/>
                </a:lnTo>
                <a:lnTo>
                  <a:pt x="1029" y="62"/>
                </a:lnTo>
                <a:lnTo>
                  <a:pt x="1038" y="61"/>
                </a:lnTo>
                <a:lnTo>
                  <a:pt x="1046" y="59"/>
                </a:lnTo>
                <a:lnTo>
                  <a:pt x="1074" y="57"/>
                </a:lnTo>
                <a:lnTo>
                  <a:pt x="1081" y="55"/>
                </a:lnTo>
                <a:lnTo>
                  <a:pt x="1088" y="54"/>
                </a:lnTo>
                <a:lnTo>
                  <a:pt x="1103" y="52"/>
                </a:lnTo>
                <a:lnTo>
                  <a:pt x="1217" y="43"/>
                </a:lnTo>
                <a:lnTo>
                  <a:pt x="1249" y="41"/>
                </a:lnTo>
                <a:lnTo>
                  <a:pt x="1299" y="40"/>
                </a:lnTo>
                <a:lnTo>
                  <a:pt x="1340" y="40"/>
                </a:lnTo>
                <a:lnTo>
                  <a:pt x="1379" y="38"/>
                </a:lnTo>
                <a:lnTo>
                  <a:pt x="1411" y="36"/>
                </a:lnTo>
                <a:lnTo>
                  <a:pt x="1527" y="30"/>
                </a:lnTo>
                <a:lnTo>
                  <a:pt x="1546" y="28"/>
                </a:lnTo>
                <a:lnTo>
                  <a:pt x="1554" y="27"/>
                </a:lnTo>
                <a:lnTo>
                  <a:pt x="1561" y="26"/>
                </a:lnTo>
                <a:lnTo>
                  <a:pt x="1585" y="23"/>
                </a:lnTo>
                <a:lnTo>
                  <a:pt x="1591" y="22"/>
                </a:lnTo>
                <a:lnTo>
                  <a:pt x="1597" y="20"/>
                </a:lnTo>
                <a:lnTo>
                  <a:pt x="1607" y="19"/>
                </a:lnTo>
                <a:lnTo>
                  <a:pt x="1647" y="13"/>
                </a:lnTo>
                <a:lnTo>
                  <a:pt x="1658" y="12"/>
                </a:lnTo>
                <a:lnTo>
                  <a:pt x="1668" y="10"/>
                </a:lnTo>
                <a:lnTo>
                  <a:pt x="1675" y="8"/>
                </a:lnTo>
                <a:lnTo>
                  <a:pt x="1682" y="6"/>
                </a:lnTo>
                <a:lnTo>
                  <a:pt x="1687" y="4"/>
                </a:lnTo>
                <a:lnTo>
                  <a:pt x="1697" y="2"/>
                </a:lnTo>
                <a:lnTo>
                  <a:pt x="1743" y="0"/>
                </a:lnTo>
              </a:path>
            </a:pathLst>
          </a:custGeom>
          <a:noFill/>
          <a:ln w="38100" cap="flat">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37229" name="SMARTPenAnnotation74"/>
          <p:cNvSpPr>
            <a:spLocks/>
          </p:cNvSpPr>
          <p:nvPr/>
        </p:nvSpPr>
        <p:spPr bwMode="auto">
          <a:xfrm>
            <a:off x="393700" y="6000750"/>
            <a:ext cx="2625725" cy="55563"/>
          </a:xfrm>
          <a:custGeom>
            <a:avLst/>
            <a:gdLst>
              <a:gd name="T0" fmla="*/ 2147483647 w 1654"/>
              <a:gd name="T1" fmla="*/ 2147483647 h 35"/>
              <a:gd name="T2" fmla="*/ 2147483647 w 1654"/>
              <a:gd name="T3" fmla="*/ 2147483647 h 35"/>
              <a:gd name="T4" fmla="*/ 2147483647 w 1654"/>
              <a:gd name="T5" fmla="*/ 2147483647 h 35"/>
              <a:gd name="T6" fmla="*/ 2147483647 w 1654"/>
              <a:gd name="T7" fmla="*/ 2147483647 h 35"/>
              <a:gd name="T8" fmla="*/ 2147483647 w 1654"/>
              <a:gd name="T9" fmla="*/ 2147483647 h 35"/>
              <a:gd name="T10" fmla="*/ 2147483647 w 1654"/>
              <a:gd name="T11" fmla="*/ 2147483647 h 35"/>
              <a:gd name="T12" fmla="*/ 2147483647 w 1654"/>
              <a:gd name="T13" fmla="*/ 2147483647 h 35"/>
              <a:gd name="T14" fmla="*/ 2147483647 w 1654"/>
              <a:gd name="T15" fmla="*/ 2147483647 h 35"/>
              <a:gd name="T16" fmla="*/ 2147483647 w 1654"/>
              <a:gd name="T17" fmla="*/ 2147483647 h 35"/>
              <a:gd name="T18" fmla="*/ 2147483647 w 1654"/>
              <a:gd name="T19" fmla="*/ 2147483647 h 35"/>
              <a:gd name="T20" fmla="*/ 2147483647 w 1654"/>
              <a:gd name="T21" fmla="*/ 2147483647 h 35"/>
              <a:gd name="T22" fmla="*/ 2147483647 w 1654"/>
              <a:gd name="T23" fmla="*/ 2147483647 h 35"/>
              <a:gd name="T24" fmla="*/ 2147483647 w 1654"/>
              <a:gd name="T25" fmla="*/ 2147483647 h 35"/>
              <a:gd name="T26" fmla="*/ 2147483647 w 1654"/>
              <a:gd name="T27" fmla="*/ 2147483647 h 35"/>
              <a:gd name="T28" fmla="*/ 2147483647 w 1654"/>
              <a:gd name="T29" fmla="*/ 2147483647 h 35"/>
              <a:gd name="T30" fmla="*/ 2147483647 w 1654"/>
              <a:gd name="T31" fmla="*/ 2147483647 h 35"/>
              <a:gd name="T32" fmla="*/ 2147483647 w 1654"/>
              <a:gd name="T33" fmla="*/ 2147483647 h 35"/>
              <a:gd name="T34" fmla="*/ 2147483647 w 1654"/>
              <a:gd name="T35" fmla="*/ 2147483647 h 35"/>
              <a:gd name="T36" fmla="*/ 2147483647 w 1654"/>
              <a:gd name="T37" fmla="*/ 2147483647 h 35"/>
              <a:gd name="T38" fmla="*/ 2147483647 w 1654"/>
              <a:gd name="T39" fmla="*/ 2147483647 h 35"/>
              <a:gd name="T40" fmla="*/ 2147483647 w 1654"/>
              <a:gd name="T41" fmla="*/ 2147483647 h 35"/>
              <a:gd name="T42" fmla="*/ 2147483647 w 1654"/>
              <a:gd name="T43" fmla="*/ 2147483647 h 35"/>
              <a:gd name="T44" fmla="*/ 2147483647 w 1654"/>
              <a:gd name="T45" fmla="*/ 2147483647 h 35"/>
              <a:gd name="T46" fmla="*/ 2147483647 w 1654"/>
              <a:gd name="T47" fmla="*/ 2147483647 h 35"/>
              <a:gd name="T48" fmla="*/ 2147483647 w 1654"/>
              <a:gd name="T49" fmla="*/ 2147483647 h 35"/>
              <a:gd name="T50" fmla="*/ 2147483647 w 1654"/>
              <a:gd name="T51" fmla="*/ 2147483647 h 35"/>
              <a:gd name="T52" fmla="*/ 2147483647 w 1654"/>
              <a:gd name="T53" fmla="*/ 2147483647 h 35"/>
              <a:gd name="T54" fmla="*/ 2147483647 w 1654"/>
              <a:gd name="T55" fmla="*/ 2147483647 h 35"/>
              <a:gd name="T56" fmla="*/ 2147483647 w 1654"/>
              <a:gd name="T57" fmla="*/ 0 h 35"/>
              <a:gd name="T58" fmla="*/ 2147483647 w 1654"/>
              <a:gd name="T59" fmla="*/ 2147483647 h 35"/>
              <a:gd name="T60" fmla="*/ 2147483647 w 1654"/>
              <a:gd name="T61" fmla="*/ 2147483647 h 35"/>
              <a:gd name="T62" fmla="*/ 2147483647 w 1654"/>
              <a:gd name="T63" fmla="*/ 2147483647 h 35"/>
              <a:gd name="T64" fmla="*/ 2147483647 w 1654"/>
              <a:gd name="T65" fmla="*/ 2147483647 h 35"/>
              <a:gd name="T66" fmla="*/ 2147483647 w 1654"/>
              <a:gd name="T67" fmla="*/ 2147483647 h 35"/>
              <a:gd name="T68" fmla="*/ 2147483647 w 1654"/>
              <a:gd name="T69" fmla="*/ 2147483647 h 35"/>
              <a:gd name="T70" fmla="*/ 2147483647 w 1654"/>
              <a:gd name="T71" fmla="*/ 2147483647 h 35"/>
              <a:gd name="T72" fmla="*/ 2147483647 w 1654"/>
              <a:gd name="T73" fmla="*/ 2147483647 h 3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654" h="35">
                <a:moveTo>
                  <a:pt x="0" y="28"/>
                </a:moveTo>
                <a:lnTo>
                  <a:pt x="18" y="28"/>
                </a:lnTo>
                <a:lnTo>
                  <a:pt x="21" y="29"/>
                </a:lnTo>
                <a:lnTo>
                  <a:pt x="24" y="30"/>
                </a:lnTo>
                <a:lnTo>
                  <a:pt x="27" y="31"/>
                </a:lnTo>
                <a:lnTo>
                  <a:pt x="30" y="32"/>
                </a:lnTo>
                <a:lnTo>
                  <a:pt x="34" y="33"/>
                </a:lnTo>
                <a:lnTo>
                  <a:pt x="81" y="34"/>
                </a:lnTo>
                <a:lnTo>
                  <a:pt x="168" y="34"/>
                </a:lnTo>
                <a:lnTo>
                  <a:pt x="178" y="33"/>
                </a:lnTo>
                <a:lnTo>
                  <a:pt x="283" y="25"/>
                </a:lnTo>
                <a:lnTo>
                  <a:pt x="308" y="24"/>
                </a:lnTo>
                <a:lnTo>
                  <a:pt x="319" y="23"/>
                </a:lnTo>
                <a:lnTo>
                  <a:pt x="329" y="21"/>
                </a:lnTo>
                <a:lnTo>
                  <a:pt x="339" y="20"/>
                </a:lnTo>
                <a:lnTo>
                  <a:pt x="349" y="19"/>
                </a:lnTo>
                <a:lnTo>
                  <a:pt x="357" y="18"/>
                </a:lnTo>
                <a:lnTo>
                  <a:pt x="365" y="18"/>
                </a:lnTo>
                <a:lnTo>
                  <a:pt x="374" y="17"/>
                </a:lnTo>
                <a:lnTo>
                  <a:pt x="383" y="16"/>
                </a:lnTo>
                <a:lnTo>
                  <a:pt x="392" y="14"/>
                </a:lnTo>
                <a:lnTo>
                  <a:pt x="417" y="11"/>
                </a:lnTo>
                <a:lnTo>
                  <a:pt x="432" y="9"/>
                </a:lnTo>
                <a:lnTo>
                  <a:pt x="444" y="8"/>
                </a:lnTo>
                <a:lnTo>
                  <a:pt x="456" y="7"/>
                </a:lnTo>
                <a:lnTo>
                  <a:pt x="467" y="7"/>
                </a:lnTo>
                <a:lnTo>
                  <a:pt x="496" y="4"/>
                </a:lnTo>
                <a:lnTo>
                  <a:pt x="512" y="3"/>
                </a:lnTo>
                <a:lnTo>
                  <a:pt x="533" y="2"/>
                </a:lnTo>
                <a:lnTo>
                  <a:pt x="600" y="1"/>
                </a:lnTo>
                <a:lnTo>
                  <a:pt x="648" y="1"/>
                </a:lnTo>
                <a:lnTo>
                  <a:pt x="729" y="4"/>
                </a:lnTo>
                <a:lnTo>
                  <a:pt x="743" y="5"/>
                </a:lnTo>
                <a:lnTo>
                  <a:pt x="758" y="6"/>
                </a:lnTo>
                <a:lnTo>
                  <a:pt x="806" y="9"/>
                </a:lnTo>
                <a:lnTo>
                  <a:pt x="828" y="10"/>
                </a:lnTo>
                <a:lnTo>
                  <a:pt x="873" y="11"/>
                </a:lnTo>
                <a:lnTo>
                  <a:pt x="886" y="12"/>
                </a:lnTo>
                <a:lnTo>
                  <a:pt x="897" y="13"/>
                </a:lnTo>
                <a:lnTo>
                  <a:pt x="907" y="14"/>
                </a:lnTo>
                <a:lnTo>
                  <a:pt x="917" y="15"/>
                </a:lnTo>
                <a:lnTo>
                  <a:pt x="942" y="16"/>
                </a:lnTo>
                <a:lnTo>
                  <a:pt x="951" y="15"/>
                </a:lnTo>
                <a:lnTo>
                  <a:pt x="960" y="14"/>
                </a:lnTo>
                <a:lnTo>
                  <a:pt x="974" y="13"/>
                </a:lnTo>
                <a:lnTo>
                  <a:pt x="1012" y="12"/>
                </a:lnTo>
                <a:lnTo>
                  <a:pt x="1030" y="11"/>
                </a:lnTo>
                <a:lnTo>
                  <a:pt x="1047" y="10"/>
                </a:lnTo>
                <a:lnTo>
                  <a:pt x="1064" y="8"/>
                </a:lnTo>
                <a:lnTo>
                  <a:pt x="1078" y="8"/>
                </a:lnTo>
                <a:lnTo>
                  <a:pt x="1102" y="6"/>
                </a:lnTo>
                <a:lnTo>
                  <a:pt x="1112" y="6"/>
                </a:lnTo>
                <a:lnTo>
                  <a:pt x="1121" y="4"/>
                </a:lnTo>
                <a:lnTo>
                  <a:pt x="1130" y="3"/>
                </a:lnTo>
                <a:lnTo>
                  <a:pt x="1140" y="2"/>
                </a:lnTo>
                <a:lnTo>
                  <a:pt x="1153" y="1"/>
                </a:lnTo>
                <a:lnTo>
                  <a:pt x="1196" y="0"/>
                </a:lnTo>
                <a:lnTo>
                  <a:pt x="1345" y="0"/>
                </a:lnTo>
                <a:lnTo>
                  <a:pt x="1363" y="1"/>
                </a:lnTo>
                <a:lnTo>
                  <a:pt x="1409" y="3"/>
                </a:lnTo>
                <a:lnTo>
                  <a:pt x="1432" y="5"/>
                </a:lnTo>
                <a:lnTo>
                  <a:pt x="1454" y="8"/>
                </a:lnTo>
                <a:lnTo>
                  <a:pt x="1475" y="11"/>
                </a:lnTo>
                <a:lnTo>
                  <a:pt x="1491" y="13"/>
                </a:lnTo>
                <a:lnTo>
                  <a:pt x="1504" y="14"/>
                </a:lnTo>
                <a:lnTo>
                  <a:pt x="1514" y="15"/>
                </a:lnTo>
                <a:lnTo>
                  <a:pt x="1531" y="16"/>
                </a:lnTo>
                <a:lnTo>
                  <a:pt x="1538" y="16"/>
                </a:lnTo>
                <a:lnTo>
                  <a:pt x="1545" y="17"/>
                </a:lnTo>
                <a:lnTo>
                  <a:pt x="1551" y="18"/>
                </a:lnTo>
                <a:lnTo>
                  <a:pt x="1557" y="20"/>
                </a:lnTo>
                <a:lnTo>
                  <a:pt x="1562" y="21"/>
                </a:lnTo>
                <a:lnTo>
                  <a:pt x="1571" y="22"/>
                </a:lnTo>
                <a:lnTo>
                  <a:pt x="1618" y="22"/>
                </a:lnTo>
                <a:lnTo>
                  <a:pt x="1653" y="23"/>
                </a:lnTo>
              </a:path>
            </a:pathLst>
          </a:custGeom>
          <a:noFill/>
          <a:ln w="38100" cap="flat">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37230" name="SMARTPenAnnotation75"/>
          <p:cNvSpPr>
            <a:spLocks/>
          </p:cNvSpPr>
          <p:nvPr/>
        </p:nvSpPr>
        <p:spPr bwMode="auto">
          <a:xfrm>
            <a:off x="366713" y="6402388"/>
            <a:ext cx="1474787" cy="160337"/>
          </a:xfrm>
          <a:custGeom>
            <a:avLst/>
            <a:gdLst>
              <a:gd name="T0" fmla="*/ 0 w 929"/>
              <a:gd name="T1" fmla="*/ 2147483647 h 101"/>
              <a:gd name="T2" fmla="*/ 2147483647 w 929"/>
              <a:gd name="T3" fmla="*/ 2147483647 h 101"/>
              <a:gd name="T4" fmla="*/ 2147483647 w 929"/>
              <a:gd name="T5" fmla="*/ 2147483647 h 101"/>
              <a:gd name="T6" fmla="*/ 2147483647 w 929"/>
              <a:gd name="T7" fmla="*/ 2147483647 h 101"/>
              <a:gd name="T8" fmla="*/ 2147483647 w 929"/>
              <a:gd name="T9" fmla="*/ 2147483647 h 101"/>
              <a:gd name="T10" fmla="*/ 2147483647 w 929"/>
              <a:gd name="T11" fmla="*/ 2147483647 h 101"/>
              <a:gd name="T12" fmla="*/ 2147483647 w 929"/>
              <a:gd name="T13" fmla="*/ 2147483647 h 101"/>
              <a:gd name="T14" fmla="*/ 2147483647 w 929"/>
              <a:gd name="T15" fmla="*/ 2147483647 h 101"/>
              <a:gd name="T16" fmla="*/ 2147483647 w 929"/>
              <a:gd name="T17" fmla="*/ 2147483647 h 101"/>
              <a:gd name="T18" fmla="*/ 2147483647 w 929"/>
              <a:gd name="T19" fmla="*/ 2147483647 h 101"/>
              <a:gd name="T20" fmla="*/ 2147483647 w 929"/>
              <a:gd name="T21" fmla="*/ 2147483647 h 101"/>
              <a:gd name="T22" fmla="*/ 2147483647 w 929"/>
              <a:gd name="T23" fmla="*/ 2147483647 h 101"/>
              <a:gd name="T24" fmla="*/ 2147483647 w 929"/>
              <a:gd name="T25" fmla="*/ 2147483647 h 101"/>
              <a:gd name="T26" fmla="*/ 2147483647 w 929"/>
              <a:gd name="T27" fmla="*/ 2147483647 h 101"/>
              <a:gd name="T28" fmla="*/ 2147483647 w 929"/>
              <a:gd name="T29" fmla="*/ 2147483647 h 101"/>
              <a:gd name="T30" fmla="*/ 2147483647 w 929"/>
              <a:gd name="T31" fmla="*/ 2147483647 h 101"/>
              <a:gd name="T32" fmla="*/ 2147483647 w 929"/>
              <a:gd name="T33" fmla="*/ 2147483647 h 101"/>
              <a:gd name="T34" fmla="*/ 2147483647 w 929"/>
              <a:gd name="T35" fmla="*/ 2147483647 h 101"/>
              <a:gd name="T36" fmla="*/ 2147483647 w 929"/>
              <a:gd name="T37" fmla="*/ 2147483647 h 101"/>
              <a:gd name="T38" fmla="*/ 2147483647 w 929"/>
              <a:gd name="T39" fmla="*/ 2147483647 h 101"/>
              <a:gd name="T40" fmla="*/ 2147483647 w 929"/>
              <a:gd name="T41" fmla="*/ 2147483647 h 101"/>
              <a:gd name="T42" fmla="*/ 2147483647 w 929"/>
              <a:gd name="T43" fmla="*/ 2147483647 h 101"/>
              <a:gd name="T44" fmla="*/ 2147483647 w 929"/>
              <a:gd name="T45" fmla="*/ 2147483647 h 101"/>
              <a:gd name="T46" fmla="*/ 2147483647 w 929"/>
              <a:gd name="T47" fmla="*/ 2147483647 h 101"/>
              <a:gd name="T48" fmla="*/ 2147483647 w 929"/>
              <a:gd name="T49" fmla="*/ 2147483647 h 101"/>
              <a:gd name="T50" fmla="*/ 2147483647 w 929"/>
              <a:gd name="T51" fmla="*/ 0 h 101"/>
              <a:gd name="T52" fmla="*/ 2147483647 w 929"/>
              <a:gd name="T53" fmla="*/ 0 h 10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29" h="101">
                <a:moveTo>
                  <a:pt x="0" y="90"/>
                </a:moveTo>
                <a:lnTo>
                  <a:pt x="24" y="90"/>
                </a:lnTo>
                <a:lnTo>
                  <a:pt x="25" y="91"/>
                </a:lnTo>
                <a:lnTo>
                  <a:pt x="26" y="92"/>
                </a:lnTo>
                <a:lnTo>
                  <a:pt x="27" y="93"/>
                </a:lnTo>
                <a:lnTo>
                  <a:pt x="28" y="94"/>
                </a:lnTo>
                <a:lnTo>
                  <a:pt x="33" y="95"/>
                </a:lnTo>
                <a:lnTo>
                  <a:pt x="59" y="97"/>
                </a:lnTo>
                <a:lnTo>
                  <a:pt x="84" y="100"/>
                </a:lnTo>
                <a:lnTo>
                  <a:pt x="95" y="100"/>
                </a:lnTo>
                <a:lnTo>
                  <a:pt x="113" y="97"/>
                </a:lnTo>
                <a:lnTo>
                  <a:pt x="140" y="95"/>
                </a:lnTo>
                <a:lnTo>
                  <a:pt x="154" y="93"/>
                </a:lnTo>
                <a:lnTo>
                  <a:pt x="168" y="90"/>
                </a:lnTo>
                <a:lnTo>
                  <a:pt x="182" y="87"/>
                </a:lnTo>
                <a:lnTo>
                  <a:pt x="284" y="61"/>
                </a:lnTo>
                <a:lnTo>
                  <a:pt x="312" y="55"/>
                </a:lnTo>
                <a:lnTo>
                  <a:pt x="509" y="15"/>
                </a:lnTo>
                <a:lnTo>
                  <a:pt x="530" y="13"/>
                </a:lnTo>
                <a:lnTo>
                  <a:pt x="639" y="7"/>
                </a:lnTo>
                <a:lnTo>
                  <a:pt x="665" y="6"/>
                </a:lnTo>
                <a:lnTo>
                  <a:pt x="717" y="6"/>
                </a:lnTo>
                <a:lnTo>
                  <a:pt x="758" y="6"/>
                </a:lnTo>
                <a:lnTo>
                  <a:pt x="774" y="5"/>
                </a:lnTo>
                <a:lnTo>
                  <a:pt x="837" y="1"/>
                </a:lnTo>
                <a:lnTo>
                  <a:pt x="866" y="0"/>
                </a:lnTo>
                <a:lnTo>
                  <a:pt x="928" y="0"/>
                </a:lnTo>
              </a:path>
            </a:pathLst>
          </a:custGeom>
          <a:noFill/>
          <a:ln w="38100" cap="flat">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Tree>
    <p:extLst>
      <p:ext uri="{BB962C8B-B14F-4D97-AF65-F5344CB8AC3E}">
        <p14:creationId xmlns:p14="http://schemas.microsoft.com/office/powerpoint/2010/main" val="25356507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3"/>
          <p:cNvSpPr>
            <a:spLocks noGrp="1" noChangeArrowheads="1"/>
          </p:cNvSpPr>
          <p:nvPr>
            <p:ph type="body" idx="1"/>
          </p:nvPr>
        </p:nvSpPr>
        <p:spPr>
          <a:xfrm>
            <a:off x="5029200" y="152400"/>
            <a:ext cx="3886200" cy="6553200"/>
          </a:xfrm>
        </p:spPr>
        <p:txBody>
          <a:bodyPr/>
          <a:lstStyle/>
          <a:p>
            <a:pPr eaLnBrk="1" hangingPunct="1"/>
            <a:r>
              <a:rPr lang="en-US" altLang="en-US" sz="2800" smtClean="0"/>
              <a:t>Macbeth is terrified of the ghost.  He yells at it.  He tells it not to shake his bloody head at him…he didn’t do it!  He is innocent of the murder.</a:t>
            </a:r>
          </a:p>
          <a:p>
            <a:pPr eaLnBrk="1" hangingPunct="1"/>
            <a:r>
              <a:rPr lang="en-US" altLang="en-US" sz="2800" smtClean="0"/>
              <a:t>The other thanes stare in disbelief at their king.  Is he crazy?  He’s yelling in terror at an empty seat!</a:t>
            </a:r>
          </a:p>
        </p:txBody>
      </p:sp>
      <p:pic>
        <p:nvPicPr>
          <p:cNvPr id="13824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0339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44" name="SMARTPenAnnotation97"/>
          <p:cNvSpPr>
            <a:spLocks/>
          </p:cNvSpPr>
          <p:nvPr/>
        </p:nvSpPr>
        <p:spPr bwMode="auto">
          <a:xfrm>
            <a:off x="5500688" y="588963"/>
            <a:ext cx="2921000" cy="117475"/>
          </a:xfrm>
          <a:custGeom>
            <a:avLst/>
            <a:gdLst>
              <a:gd name="T0" fmla="*/ 2147483647 w 1840"/>
              <a:gd name="T1" fmla="*/ 2147483647 h 74"/>
              <a:gd name="T2" fmla="*/ 2147483647 w 1840"/>
              <a:gd name="T3" fmla="*/ 2147483647 h 74"/>
              <a:gd name="T4" fmla="*/ 2147483647 w 1840"/>
              <a:gd name="T5" fmla="*/ 2147483647 h 74"/>
              <a:gd name="T6" fmla="*/ 2147483647 w 1840"/>
              <a:gd name="T7" fmla="*/ 0 h 74"/>
              <a:gd name="T8" fmla="*/ 2147483647 w 1840"/>
              <a:gd name="T9" fmla="*/ 2147483647 h 74"/>
              <a:gd name="T10" fmla="*/ 2147483647 w 1840"/>
              <a:gd name="T11" fmla="*/ 2147483647 h 74"/>
              <a:gd name="T12" fmla="*/ 2147483647 w 1840"/>
              <a:gd name="T13" fmla="*/ 2147483647 h 74"/>
              <a:gd name="T14" fmla="*/ 2147483647 w 1840"/>
              <a:gd name="T15" fmla="*/ 2147483647 h 74"/>
              <a:gd name="T16" fmla="*/ 2147483647 w 1840"/>
              <a:gd name="T17" fmla="*/ 2147483647 h 74"/>
              <a:gd name="T18" fmla="*/ 2147483647 w 1840"/>
              <a:gd name="T19" fmla="*/ 2147483647 h 74"/>
              <a:gd name="T20" fmla="*/ 2147483647 w 1840"/>
              <a:gd name="T21" fmla="*/ 2147483647 h 74"/>
              <a:gd name="T22" fmla="*/ 2147483647 w 1840"/>
              <a:gd name="T23" fmla="*/ 2147483647 h 74"/>
              <a:gd name="T24" fmla="*/ 2147483647 w 1840"/>
              <a:gd name="T25" fmla="*/ 2147483647 h 74"/>
              <a:gd name="T26" fmla="*/ 2147483647 w 1840"/>
              <a:gd name="T27" fmla="*/ 2147483647 h 74"/>
              <a:gd name="T28" fmla="*/ 2147483647 w 1840"/>
              <a:gd name="T29" fmla="*/ 2147483647 h 74"/>
              <a:gd name="T30" fmla="*/ 2147483647 w 1840"/>
              <a:gd name="T31" fmla="*/ 2147483647 h 74"/>
              <a:gd name="T32" fmla="*/ 2147483647 w 1840"/>
              <a:gd name="T33" fmla="*/ 2147483647 h 74"/>
              <a:gd name="T34" fmla="*/ 2147483647 w 1840"/>
              <a:gd name="T35" fmla="*/ 2147483647 h 74"/>
              <a:gd name="T36" fmla="*/ 2147483647 w 1840"/>
              <a:gd name="T37" fmla="*/ 2147483647 h 74"/>
              <a:gd name="T38" fmla="*/ 2147483647 w 1840"/>
              <a:gd name="T39" fmla="*/ 2147483647 h 74"/>
              <a:gd name="T40" fmla="*/ 2147483647 w 1840"/>
              <a:gd name="T41" fmla="*/ 2147483647 h 74"/>
              <a:gd name="T42" fmla="*/ 2147483647 w 1840"/>
              <a:gd name="T43" fmla="*/ 2147483647 h 74"/>
              <a:gd name="T44" fmla="*/ 2147483647 w 1840"/>
              <a:gd name="T45" fmla="*/ 2147483647 h 74"/>
              <a:gd name="T46" fmla="*/ 2147483647 w 1840"/>
              <a:gd name="T47" fmla="*/ 2147483647 h 74"/>
              <a:gd name="T48" fmla="*/ 2147483647 w 1840"/>
              <a:gd name="T49" fmla="*/ 2147483647 h 74"/>
              <a:gd name="T50" fmla="*/ 2147483647 w 1840"/>
              <a:gd name="T51" fmla="*/ 2147483647 h 74"/>
              <a:gd name="T52" fmla="*/ 2147483647 w 1840"/>
              <a:gd name="T53" fmla="*/ 2147483647 h 74"/>
              <a:gd name="T54" fmla="*/ 2147483647 w 1840"/>
              <a:gd name="T55" fmla="*/ 2147483647 h 74"/>
              <a:gd name="T56" fmla="*/ 2147483647 w 1840"/>
              <a:gd name="T57" fmla="*/ 2147483647 h 74"/>
              <a:gd name="T58" fmla="*/ 2147483647 w 1840"/>
              <a:gd name="T59" fmla="*/ 2147483647 h 74"/>
              <a:gd name="T60" fmla="*/ 2147483647 w 1840"/>
              <a:gd name="T61" fmla="*/ 2147483647 h 74"/>
              <a:gd name="T62" fmla="*/ 2147483647 w 1840"/>
              <a:gd name="T63" fmla="*/ 2147483647 h 74"/>
              <a:gd name="T64" fmla="*/ 2147483647 w 1840"/>
              <a:gd name="T65" fmla="*/ 2147483647 h 74"/>
              <a:gd name="T66" fmla="*/ 2147483647 w 1840"/>
              <a:gd name="T67" fmla="*/ 2147483647 h 74"/>
              <a:gd name="T68" fmla="*/ 2147483647 w 1840"/>
              <a:gd name="T69" fmla="*/ 2147483647 h 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840" h="74">
                <a:moveTo>
                  <a:pt x="0" y="12"/>
                </a:moveTo>
                <a:lnTo>
                  <a:pt x="6" y="9"/>
                </a:lnTo>
                <a:lnTo>
                  <a:pt x="12" y="7"/>
                </a:lnTo>
                <a:lnTo>
                  <a:pt x="42" y="5"/>
                </a:lnTo>
                <a:lnTo>
                  <a:pt x="45" y="4"/>
                </a:lnTo>
                <a:lnTo>
                  <a:pt x="49" y="3"/>
                </a:lnTo>
                <a:lnTo>
                  <a:pt x="84" y="1"/>
                </a:lnTo>
                <a:lnTo>
                  <a:pt x="139" y="0"/>
                </a:lnTo>
                <a:lnTo>
                  <a:pt x="166" y="2"/>
                </a:lnTo>
                <a:lnTo>
                  <a:pt x="182" y="3"/>
                </a:lnTo>
                <a:lnTo>
                  <a:pt x="194" y="5"/>
                </a:lnTo>
                <a:lnTo>
                  <a:pt x="205" y="6"/>
                </a:lnTo>
                <a:lnTo>
                  <a:pt x="213" y="8"/>
                </a:lnTo>
                <a:lnTo>
                  <a:pt x="228" y="10"/>
                </a:lnTo>
                <a:lnTo>
                  <a:pt x="244" y="12"/>
                </a:lnTo>
                <a:lnTo>
                  <a:pt x="255" y="14"/>
                </a:lnTo>
                <a:lnTo>
                  <a:pt x="268" y="17"/>
                </a:lnTo>
                <a:lnTo>
                  <a:pt x="278" y="19"/>
                </a:lnTo>
                <a:lnTo>
                  <a:pt x="297" y="21"/>
                </a:lnTo>
                <a:lnTo>
                  <a:pt x="305" y="22"/>
                </a:lnTo>
                <a:lnTo>
                  <a:pt x="312" y="24"/>
                </a:lnTo>
                <a:lnTo>
                  <a:pt x="319" y="25"/>
                </a:lnTo>
                <a:lnTo>
                  <a:pt x="329" y="27"/>
                </a:lnTo>
                <a:lnTo>
                  <a:pt x="355" y="30"/>
                </a:lnTo>
                <a:lnTo>
                  <a:pt x="377" y="32"/>
                </a:lnTo>
                <a:lnTo>
                  <a:pt x="396" y="34"/>
                </a:lnTo>
                <a:lnTo>
                  <a:pt x="405" y="35"/>
                </a:lnTo>
                <a:lnTo>
                  <a:pt x="414" y="37"/>
                </a:lnTo>
                <a:lnTo>
                  <a:pt x="454" y="39"/>
                </a:lnTo>
                <a:lnTo>
                  <a:pt x="487" y="41"/>
                </a:lnTo>
                <a:lnTo>
                  <a:pt x="541" y="42"/>
                </a:lnTo>
                <a:lnTo>
                  <a:pt x="598" y="40"/>
                </a:lnTo>
                <a:lnTo>
                  <a:pt x="661" y="40"/>
                </a:lnTo>
                <a:lnTo>
                  <a:pt x="700" y="38"/>
                </a:lnTo>
                <a:lnTo>
                  <a:pt x="743" y="36"/>
                </a:lnTo>
                <a:lnTo>
                  <a:pt x="799" y="34"/>
                </a:lnTo>
                <a:lnTo>
                  <a:pt x="893" y="34"/>
                </a:lnTo>
                <a:lnTo>
                  <a:pt x="911" y="32"/>
                </a:lnTo>
                <a:lnTo>
                  <a:pt x="929" y="30"/>
                </a:lnTo>
                <a:lnTo>
                  <a:pt x="981" y="29"/>
                </a:lnTo>
                <a:lnTo>
                  <a:pt x="1059" y="28"/>
                </a:lnTo>
                <a:lnTo>
                  <a:pt x="1079" y="27"/>
                </a:lnTo>
                <a:lnTo>
                  <a:pt x="1098" y="25"/>
                </a:lnTo>
                <a:lnTo>
                  <a:pt x="1149" y="23"/>
                </a:lnTo>
                <a:lnTo>
                  <a:pt x="1502" y="23"/>
                </a:lnTo>
                <a:lnTo>
                  <a:pt x="1522" y="24"/>
                </a:lnTo>
                <a:lnTo>
                  <a:pt x="1597" y="30"/>
                </a:lnTo>
                <a:lnTo>
                  <a:pt x="1629" y="32"/>
                </a:lnTo>
                <a:lnTo>
                  <a:pt x="1642" y="34"/>
                </a:lnTo>
                <a:lnTo>
                  <a:pt x="1653" y="35"/>
                </a:lnTo>
                <a:lnTo>
                  <a:pt x="1662" y="37"/>
                </a:lnTo>
                <a:lnTo>
                  <a:pt x="1696" y="40"/>
                </a:lnTo>
                <a:lnTo>
                  <a:pt x="1704" y="41"/>
                </a:lnTo>
                <a:lnTo>
                  <a:pt x="1711" y="42"/>
                </a:lnTo>
                <a:lnTo>
                  <a:pt x="1731" y="44"/>
                </a:lnTo>
                <a:lnTo>
                  <a:pt x="1757" y="46"/>
                </a:lnTo>
                <a:lnTo>
                  <a:pt x="1765" y="47"/>
                </a:lnTo>
                <a:lnTo>
                  <a:pt x="1783" y="49"/>
                </a:lnTo>
                <a:lnTo>
                  <a:pt x="1801" y="51"/>
                </a:lnTo>
                <a:lnTo>
                  <a:pt x="1807" y="52"/>
                </a:lnTo>
                <a:lnTo>
                  <a:pt x="1814" y="54"/>
                </a:lnTo>
                <a:lnTo>
                  <a:pt x="1827" y="56"/>
                </a:lnTo>
                <a:lnTo>
                  <a:pt x="1829" y="57"/>
                </a:lnTo>
                <a:lnTo>
                  <a:pt x="1831" y="58"/>
                </a:lnTo>
                <a:lnTo>
                  <a:pt x="1832" y="59"/>
                </a:lnTo>
                <a:lnTo>
                  <a:pt x="1833" y="61"/>
                </a:lnTo>
                <a:lnTo>
                  <a:pt x="1835" y="63"/>
                </a:lnTo>
                <a:lnTo>
                  <a:pt x="1836" y="64"/>
                </a:lnTo>
                <a:lnTo>
                  <a:pt x="1837" y="66"/>
                </a:lnTo>
                <a:lnTo>
                  <a:pt x="1838" y="68"/>
                </a:lnTo>
                <a:lnTo>
                  <a:pt x="1839" y="73"/>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38245" name="SMARTPenAnnotation98"/>
          <p:cNvSpPr>
            <a:spLocks/>
          </p:cNvSpPr>
          <p:nvPr/>
        </p:nvSpPr>
        <p:spPr bwMode="auto">
          <a:xfrm>
            <a:off x="7608888" y="965200"/>
            <a:ext cx="768350" cy="90488"/>
          </a:xfrm>
          <a:custGeom>
            <a:avLst/>
            <a:gdLst>
              <a:gd name="T0" fmla="*/ 0 w 484"/>
              <a:gd name="T1" fmla="*/ 0 h 57"/>
              <a:gd name="T2" fmla="*/ 2147483647 w 484"/>
              <a:gd name="T3" fmla="*/ 0 h 57"/>
              <a:gd name="T4" fmla="*/ 2147483647 w 484"/>
              <a:gd name="T5" fmla="*/ 0 h 57"/>
              <a:gd name="T6" fmla="*/ 2147483647 w 484"/>
              <a:gd name="T7" fmla="*/ 2147483647 h 57"/>
              <a:gd name="T8" fmla="*/ 2147483647 w 484"/>
              <a:gd name="T9" fmla="*/ 2147483647 h 57"/>
              <a:gd name="T10" fmla="*/ 2147483647 w 484"/>
              <a:gd name="T11" fmla="*/ 2147483647 h 57"/>
              <a:gd name="T12" fmla="*/ 2147483647 w 484"/>
              <a:gd name="T13" fmla="*/ 2147483647 h 57"/>
              <a:gd name="T14" fmla="*/ 2147483647 w 484"/>
              <a:gd name="T15" fmla="*/ 2147483647 h 57"/>
              <a:gd name="T16" fmla="*/ 2147483647 w 484"/>
              <a:gd name="T17" fmla="*/ 2147483647 h 57"/>
              <a:gd name="T18" fmla="*/ 2147483647 w 484"/>
              <a:gd name="T19" fmla="*/ 2147483647 h 57"/>
              <a:gd name="T20" fmla="*/ 2147483647 w 484"/>
              <a:gd name="T21" fmla="*/ 2147483647 h 57"/>
              <a:gd name="T22" fmla="*/ 2147483647 w 484"/>
              <a:gd name="T23" fmla="*/ 2147483647 h 57"/>
              <a:gd name="T24" fmla="*/ 2147483647 w 484"/>
              <a:gd name="T25" fmla="*/ 2147483647 h 57"/>
              <a:gd name="T26" fmla="*/ 2147483647 w 484"/>
              <a:gd name="T27" fmla="*/ 2147483647 h 57"/>
              <a:gd name="T28" fmla="*/ 2147483647 w 484"/>
              <a:gd name="T29" fmla="*/ 2147483647 h 57"/>
              <a:gd name="T30" fmla="*/ 2147483647 w 484"/>
              <a:gd name="T31" fmla="*/ 2147483647 h 57"/>
              <a:gd name="T32" fmla="*/ 2147483647 w 484"/>
              <a:gd name="T33" fmla="*/ 2147483647 h 57"/>
              <a:gd name="T34" fmla="*/ 2147483647 w 484"/>
              <a:gd name="T35" fmla="*/ 2147483647 h 57"/>
              <a:gd name="T36" fmla="*/ 2147483647 w 484"/>
              <a:gd name="T37" fmla="*/ 2147483647 h 57"/>
              <a:gd name="T38" fmla="*/ 2147483647 w 484"/>
              <a:gd name="T39" fmla="*/ 2147483647 h 57"/>
              <a:gd name="T40" fmla="*/ 2147483647 w 484"/>
              <a:gd name="T41" fmla="*/ 2147483647 h 57"/>
              <a:gd name="T42" fmla="*/ 2147483647 w 484"/>
              <a:gd name="T43" fmla="*/ 2147483647 h 57"/>
              <a:gd name="T44" fmla="*/ 2147483647 w 484"/>
              <a:gd name="T45" fmla="*/ 2147483647 h 57"/>
              <a:gd name="T46" fmla="*/ 2147483647 w 484"/>
              <a:gd name="T47" fmla="*/ 2147483647 h 57"/>
              <a:gd name="T48" fmla="*/ 2147483647 w 484"/>
              <a:gd name="T49" fmla="*/ 2147483647 h 57"/>
              <a:gd name="T50" fmla="*/ 2147483647 w 484"/>
              <a:gd name="T51" fmla="*/ 2147483647 h 57"/>
              <a:gd name="T52" fmla="*/ 2147483647 w 484"/>
              <a:gd name="T53" fmla="*/ 2147483647 h 57"/>
              <a:gd name="T54" fmla="*/ 2147483647 w 484"/>
              <a:gd name="T55" fmla="*/ 2147483647 h 57"/>
              <a:gd name="T56" fmla="*/ 2147483647 w 484"/>
              <a:gd name="T57" fmla="*/ 2147483647 h 57"/>
              <a:gd name="T58" fmla="*/ 2147483647 w 484"/>
              <a:gd name="T59" fmla="*/ 2147483647 h 5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4" h="57">
                <a:moveTo>
                  <a:pt x="0" y="0"/>
                </a:moveTo>
                <a:lnTo>
                  <a:pt x="203" y="0"/>
                </a:lnTo>
                <a:lnTo>
                  <a:pt x="213" y="0"/>
                </a:lnTo>
                <a:lnTo>
                  <a:pt x="223" y="1"/>
                </a:lnTo>
                <a:lnTo>
                  <a:pt x="233" y="2"/>
                </a:lnTo>
                <a:lnTo>
                  <a:pt x="243" y="3"/>
                </a:lnTo>
                <a:lnTo>
                  <a:pt x="254" y="4"/>
                </a:lnTo>
                <a:lnTo>
                  <a:pt x="265" y="4"/>
                </a:lnTo>
                <a:lnTo>
                  <a:pt x="275" y="5"/>
                </a:lnTo>
                <a:lnTo>
                  <a:pt x="285" y="6"/>
                </a:lnTo>
                <a:lnTo>
                  <a:pt x="295" y="8"/>
                </a:lnTo>
                <a:lnTo>
                  <a:pt x="314" y="11"/>
                </a:lnTo>
                <a:lnTo>
                  <a:pt x="324" y="13"/>
                </a:lnTo>
                <a:lnTo>
                  <a:pt x="333" y="14"/>
                </a:lnTo>
                <a:lnTo>
                  <a:pt x="343" y="15"/>
                </a:lnTo>
                <a:lnTo>
                  <a:pt x="352" y="15"/>
                </a:lnTo>
                <a:lnTo>
                  <a:pt x="363" y="17"/>
                </a:lnTo>
                <a:lnTo>
                  <a:pt x="374" y="19"/>
                </a:lnTo>
                <a:lnTo>
                  <a:pt x="415" y="29"/>
                </a:lnTo>
                <a:lnTo>
                  <a:pt x="423" y="30"/>
                </a:lnTo>
                <a:lnTo>
                  <a:pt x="436" y="32"/>
                </a:lnTo>
                <a:lnTo>
                  <a:pt x="443" y="34"/>
                </a:lnTo>
                <a:lnTo>
                  <a:pt x="449" y="36"/>
                </a:lnTo>
                <a:lnTo>
                  <a:pt x="455" y="39"/>
                </a:lnTo>
                <a:lnTo>
                  <a:pt x="459" y="41"/>
                </a:lnTo>
                <a:lnTo>
                  <a:pt x="463" y="42"/>
                </a:lnTo>
                <a:lnTo>
                  <a:pt x="466" y="43"/>
                </a:lnTo>
                <a:lnTo>
                  <a:pt x="469" y="45"/>
                </a:lnTo>
                <a:lnTo>
                  <a:pt x="473" y="47"/>
                </a:lnTo>
                <a:lnTo>
                  <a:pt x="483" y="56"/>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38246" name="SMARTPenAnnotation99"/>
          <p:cNvSpPr>
            <a:spLocks/>
          </p:cNvSpPr>
          <p:nvPr/>
        </p:nvSpPr>
        <p:spPr bwMode="auto">
          <a:xfrm>
            <a:off x="5465763" y="1446213"/>
            <a:ext cx="768350" cy="19050"/>
          </a:xfrm>
          <a:custGeom>
            <a:avLst/>
            <a:gdLst>
              <a:gd name="T0" fmla="*/ 0 w 484"/>
              <a:gd name="T1" fmla="*/ 2147483647 h 12"/>
              <a:gd name="T2" fmla="*/ 0 w 484"/>
              <a:gd name="T3" fmla="*/ 2147483647 h 12"/>
              <a:gd name="T4" fmla="*/ 0 w 484"/>
              <a:gd name="T5" fmla="*/ 2147483647 h 12"/>
              <a:gd name="T6" fmla="*/ 2147483647 w 484"/>
              <a:gd name="T7" fmla="*/ 2147483647 h 12"/>
              <a:gd name="T8" fmla="*/ 2147483647 w 484"/>
              <a:gd name="T9" fmla="*/ 2147483647 h 12"/>
              <a:gd name="T10" fmla="*/ 2147483647 w 484"/>
              <a:gd name="T11" fmla="*/ 2147483647 h 12"/>
              <a:gd name="T12" fmla="*/ 2147483647 w 484"/>
              <a:gd name="T13" fmla="*/ 2147483647 h 12"/>
              <a:gd name="T14" fmla="*/ 2147483647 w 484"/>
              <a:gd name="T15" fmla="*/ 2147483647 h 12"/>
              <a:gd name="T16" fmla="*/ 2147483647 w 484"/>
              <a:gd name="T17" fmla="*/ 2147483647 h 12"/>
              <a:gd name="T18" fmla="*/ 2147483647 w 484"/>
              <a:gd name="T19" fmla="*/ 2147483647 h 12"/>
              <a:gd name="T20" fmla="*/ 2147483647 w 484"/>
              <a:gd name="T21" fmla="*/ 2147483647 h 12"/>
              <a:gd name="T22" fmla="*/ 2147483647 w 484"/>
              <a:gd name="T23" fmla="*/ 2147483647 h 12"/>
              <a:gd name="T24" fmla="*/ 2147483647 w 484"/>
              <a:gd name="T25" fmla="*/ 2147483647 h 12"/>
              <a:gd name="T26" fmla="*/ 2147483647 w 484"/>
              <a:gd name="T27" fmla="*/ 2147483647 h 12"/>
              <a:gd name="T28" fmla="*/ 2147483647 w 484"/>
              <a:gd name="T29" fmla="*/ 2147483647 h 12"/>
              <a:gd name="T30" fmla="*/ 2147483647 w 484"/>
              <a:gd name="T31" fmla="*/ 2147483647 h 12"/>
              <a:gd name="T32" fmla="*/ 2147483647 w 484"/>
              <a:gd name="T33" fmla="*/ 2147483647 h 12"/>
              <a:gd name="T34" fmla="*/ 2147483647 w 484"/>
              <a:gd name="T35" fmla="*/ 2147483647 h 12"/>
              <a:gd name="T36" fmla="*/ 2147483647 w 484"/>
              <a:gd name="T37" fmla="*/ 2147483647 h 12"/>
              <a:gd name="T38" fmla="*/ 2147483647 w 484"/>
              <a:gd name="T39" fmla="*/ 2147483647 h 12"/>
              <a:gd name="T40" fmla="*/ 2147483647 w 484"/>
              <a:gd name="T41" fmla="*/ 2147483647 h 12"/>
              <a:gd name="T42" fmla="*/ 2147483647 w 484"/>
              <a:gd name="T43" fmla="*/ 2147483647 h 12"/>
              <a:gd name="T44" fmla="*/ 2147483647 w 484"/>
              <a:gd name="T45" fmla="*/ 2147483647 h 12"/>
              <a:gd name="T46" fmla="*/ 2147483647 w 484"/>
              <a:gd name="T47" fmla="*/ 2147483647 h 12"/>
              <a:gd name="T48" fmla="*/ 2147483647 w 484"/>
              <a:gd name="T49" fmla="*/ 2147483647 h 12"/>
              <a:gd name="T50" fmla="*/ 2147483647 w 484"/>
              <a:gd name="T51" fmla="*/ 2147483647 h 12"/>
              <a:gd name="T52" fmla="*/ 2147483647 w 484"/>
              <a:gd name="T53" fmla="*/ 2147483647 h 12"/>
              <a:gd name="T54" fmla="*/ 2147483647 w 484"/>
              <a:gd name="T55" fmla="*/ 2147483647 h 12"/>
              <a:gd name="T56" fmla="*/ 2147483647 w 484"/>
              <a:gd name="T57" fmla="*/ 2147483647 h 12"/>
              <a:gd name="T58" fmla="*/ 2147483647 w 484"/>
              <a:gd name="T59" fmla="*/ 2147483647 h 12"/>
              <a:gd name="T60" fmla="*/ 2147483647 w 484"/>
              <a:gd name="T61" fmla="*/ 2147483647 h 12"/>
              <a:gd name="T62" fmla="*/ 2147483647 w 484"/>
              <a:gd name="T63" fmla="*/ 2147483647 h 12"/>
              <a:gd name="T64" fmla="*/ 2147483647 w 484"/>
              <a:gd name="T65" fmla="*/ 2147483647 h 12"/>
              <a:gd name="T66" fmla="*/ 2147483647 w 484"/>
              <a:gd name="T67" fmla="*/ 0 h 12"/>
              <a:gd name="T68" fmla="*/ 2147483647 w 484"/>
              <a:gd name="T69" fmla="*/ 2147483647 h 12"/>
              <a:gd name="T70" fmla="*/ 2147483647 w 484"/>
              <a:gd name="T71" fmla="*/ 2147483647 h 12"/>
              <a:gd name="T72" fmla="*/ 2147483647 w 484"/>
              <a:gd name="T73" fmla="*/ 2147483647 h 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84" h="12">
                <a:moveTo>
                  <a:pt x="0" y="6"/>
                </a:moveTo>
                <a:lnTo>
                  <a:pt x="0" y="9"/>
                </a:lnTo>
                <a:lnTo>
                  <a:pt x="0" y="10"/>
                </a:lnTo>
                <a:lnTo>
                  <a:pt x="1" y="10"/>
                </a:lnTo>
                <a:lnTo>
                  <a:pt x="2" y="11"/>
                </a:lnTo>
                <a:lnTo>
                  <a:pt x="6" y="11"/>
                </a:lnTo>
                <a:lnTo>
                  <a:pt x="19" y="11"/>
                </a:lnTo>
                <a:lnTo>
                  <a:pt x="26" y="11"/>
                </a:lnTo>
                <a:lnTo>
                  <a:pt x="34" y="10"/>
                </a:lnTo>
                <a:lnTo>
                  <a:pt x="41" y="8"/>
                </a:lnTo>
                <a:lnTo>
                  <a:pt x="48" y="8"/>
                </a:lnTo>
                <a:lnTo>
                  <a:pt x="56" y="7"/>
                </a:lnTo>
                <a:lnTo>
                  <a:pt x="63" y="7"/>
                </a:lnTo>
                <a:lnTo>
                  <a:pt x="78" y="6"/>
                </a:lnTo>
                <a:lnTo>
                  <a:pt x="132" y="6"/>
                </a:lnTo>
                <a:lnTo>
                  <a:pt x="187" y="6"/>
                </a:lnTo>
                <a:lnTo>
                  <a:pt x="198" y="7"/>
                </a:lnTo>
                <a:lnTo>
                  <a:pt x="210" y="8"/>
                </a:lnTo>
                <a:lnTo>
                  <a:pt x="222" y="9"/>
                </a:lnTo>
                <a:lnTo>
                  <a:pt x="233" y="10"/>
                </a:lnTo>
                <a:lnTo>
                  <a:pt x="243" y="10"/>
                </a:lnTo>
                <a:lnTo>
                  <a:pt x="252" y="11"/>
                </a:lnTo>
                <a:lnTo>
                  <a:pt x="260" y="10"/>
                </a:lnTo>
                <a:lnTo>
                  <a:pt x="268" y="9"/>
                </a:lnTo>
                <a:lnTo>
                  <a:pt x="276" y="8"/>
                </a:lnTo>
                <a:lnTo>
                  <a:pt x="284" y="7"/>
                </a:lnTo>
                <a:lnTo>
                  <a:pt x="292" y="7"/>
                </a:lnTo>
                <a:lnTo>
                  <a:pt x="299" y="7"/>
                </a:lnTo>
                <a:lnTo>
                  <a:pt x="321" y="6"/>
                </a:lnTo>
                <a:lnTo>
                  <a:pt x="334" y="6"/>
                </a:lnTo>
                <a:lnTo>
                  <a:pt x="350" y="5"/>
                </a:lnTo>
                <a:lnTo>
                  <a:pt x="404" y="2"/>
                </a:lnTo>
                <a:lnTo>
                  <a:pt x="439" y="1"/>
                </a:lnTo>
                <a:lnTo>
                  <a:pt x="451" y="0"/>
                </a:lnTo>
                <a:lnTo>
                  <a:pt x="457" y="1"/>
                </a:lnTo>
                <a:lnTo>
                  <a:pt x="463" y="2"/>
                </a:lnTo>
                <a:lnTo>
                  <a:pt x="483" y="6"/>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38247" name="SMARTPenAnnotation100"/>
          <p:cNvSpPr>
            <a:spLocks/>
          </p:cNvSpPr>
          <p:nvPr/>
        </p:nvSpPr>
        <p:spPr bwMode="auto">
          <a:xfrm>
            <a:off x="5599113" y="3062288"/>
            <a:ext cx="2974975" cy="134937"/>
          </a:xfrm>
          <a:custGeom>
            <a:avLst/>
            <a:gdLst>
              <a:gd name="T0" fmla="*/ 0 w 1874"/>
              <a:gd name="T1" fmla="*/ 0 h 85"/>
              <a:gd name="T2" fmla="*/ 2147483647 w 1874"/>
              <a:gd name="T3" fmla="*/ 2147483647 h 85"/>
              <a:gd name="T4" fmla="*/ 2147483647 w 1874"/>
              <a:gd name="T5" fmla="*/ 2147483647 h 85"/>
              <a:gd name="T6" fmla="*/ 2147483647 w 1874"/>
              <a:gd name="T7" fmla="*/ 2147483647 h 85"/>
              <a:gd name="T8" fmla="*/ 2147483647 w 1874"/>
              <a:gd name="T9" fmla="*/ 2147483647 h 85"/>
              <a:gd name="T10" fmla="*/ 2147483647 w 1874"/>
              <a:gd name="T11" fmla="*/ 2147483647 h 85"/>
              <a:gd name="T12" fmla="*/ 2147483647 w 1874"/>
              <a:gd name="T13" fmla="*/ 2147483647 h 85"/>
              <a:gd name="T14" fmla="*/ 2147483647 w 1874"/>
              <a:gd name="T15" fmla="*/ 2147483647 h 85"/>
              <a:gd name="T16" fmla="*/ 2147483647 w 1874"/>
              <a:gd name="T17" fmla="*/ 2147483647 h 85"/>
              <a:gd name="T18" fmla="*/ 2147483647 w 1874"/>
              <a:gd name="T19" fmla="*/ 2147483647 h 85"/>
              <a:gd name="T20" fmla="*/ 2147483647 w 1874"/>
              <a:gd name="T21" fmla="*/ 2147483647 h 85"/>
              <a:gd name="T22" fmla="*/ 2147483647 w 1874"/>
              <a:gd name="T23" fmla="*/ 2147483647 h 85"/>
              <a:gd name="T24" fmla="*/ 2147483647 w 1874"/>
              <a:gd name="T25" fmla="*/ 2147483647 h 85"/>
              <a:gd name="T26" fmla="*/ 2147483647 w 1874"/>
              <a:gd name="T27" fmla="*/ 2147483647 h 85"/>
              <a:gd name="T28" fmla="*/ 2147483647 w 1874"/>
              <a:gd name="T29" fmla="*/ 2147483647 h 85"/>
              <a:gd name="T30" fmla="*/ 2147483647 w 1874"/>
              <a:gd name="T31" fmla="*/ 2147483647 h 85"/>
              <a:gd name="T32" fmla="*/ 2147483647 w 1874"/>
              <a:gd name="T33" fmla="*/ 2147483647 h 85"/>
              <a:gd name="T34" fmla="*/ 2147483647 w 1874"/>
              <a:gd name="T35" fmla="*/ 2147483647 h 85"/>
              <a:gd name="T36" fmla="*/ 2147483647 w 1874"/>
              <a:gd name="T37" fmla="*/ 2147483647 h 85"/>
              <a:gd name="T38" fmla="*/ 2147483647 w 1874"/>
              <a:gd name="T39" fmla="*/ 2147483647 h 85"/>
              <a:gd name="T40" fmla="*/ 2147483647 w 1874"/>
              <a:gd name="T41" fmla="*/ 2147483647 h 85"/>
              <a:gd name="T42" fmla="*/ 2147483647 w 1874"/>
              <a:gd name="T43" fmla="*/ 2147483647 h 85"/>
              <a:gd name="T44" fmla="*/ 2147483647 w 1874"/>
              <a:gd name="T45" fmla="*/ 2147483647 h 85"/>
              <a:gd name="T46" fmla="*/ 2147483647 w 1874"/>
              <a:gd name="T47" fmla="*/ 2147483647 h 85"/>
              <a:gd name="T48" fmla="*/ 2147483647 w 1874"/>
              <a:gd name="T49" fmla="*/ 2147483647 h 85"/>
              <a:gd name="T50" fmla="*/ 2147483647 w 1874"/>
              <a:gd name="T51" fmla="*/ 2147483647 h 85"/>
              <a:gd name="T52" fmla="*/ 2147483647 w 1874"/>
              <a:gd name="T53" fmla="*/ 2147483647 h 85"/>
              <a:gd name="T54" fmla="*/ 2147483647 w 1874"/>
              <a:gd name="T55" fmla="*/ 2147483647 h 85"/>
              <a:gd name="T56" fmla="*/ 2147483647 w 1874"/>
              <a:gd name="T57" fmla="*/ 2147483647 h 85"/>
              <a:gd name="T58" fmla="*/ 2147483647 w 1874"/>
              <a:gd name="T59" fmla="*/ 2147483647 h 85"/>
              <a:gd name="T60" fmla="*/ 2147483647 w 1874"/>
              <a:gd name="T61" fmla="*/ 2147483647 h 85"/>
              <a:gd name="T62" fmla="*/ 2147483647 w 1874"/>
              <a:gd name="T63" fmla="*/ 2147483647 h 85"/>
              <a:gd name="T64" fmla="*/ 2147483647 w 1874"/>
              <a:gd name="T65" fmla="*/ 2147483647 h 85"/>
              <a:gd name="T66" fmla="*/ 2147483647 w 1874"/>
              <a:gd name="T67" fmla="*/ 2147483647 h 85"/>
              <a:gd name="T68" fmla="*/ 2147483647 w 1874"/>
              <a:gd name="T69" fmla="*/ 2147483647 h 85"/>
              <a:gd name="T70" fmla="*/ 2147483647 w 1874"/>
              <a:gd name="T71" fmla="*/ 2147483647 h 85"/>
              <a:gd name="T72" fmla="*/ 2147483647 w 1874"/>
              <a:gd name="T73" fmla="*/ 2147483647 h 85"/>
              <a:gd name="T74" fmla="*/ 2147483647 w 1874"/>
              <a:gd name="T75" fmla="*/ 2147483647 h 85"/>
              <a:gd name="T76" fmla="*/ 2147483647 w 1874"/>
              <a:gd name="T77" fmla="*/ 2147483647 h 85"/>
              <a:gd name="T78" fmla="*/ 2147483647 w 1874"/>
              <a:gd name="T79" fmla="*/ 2147483647 h 85"/>
              <a:gd name="T80" fmla="*/ 2147483647 w 1874"/>
              <a:gd name="T81" fmla="*/ 2147483647 h 85"/>
              <a:gd name="T82" fmla="*/ 2147483647 w 1874"/>
              <a:gd name="T83" fmla="*/ 2147483647 h 85"/>
              <a:gd name="T84" fmla="*/ 2147483647 w 1874"/>
              <a:gd name="T85" fmla="*/ 2147483647 h 85"/>
              <a:gd name="T86" fmla="*/ 2147483647 w 1874"/>
              <a:gd name="T87" fmla="*/ 2147483647 h 85"/>
              <a:gd name="T88" fmla="*/ 2147483647 w 1874"/>
              <a:gd name="T89" fmla="*/ 2147483647 h 85"/>
              <a:gd name="T90" fmla="*/ 2147483647 w 1874"/>
              <a:gd name="T91" fmla="*/ 2147483647 h 85"/>
              <a:gd name="T92" fmla="*/ 2147483647 w 1874"/>
              <a:gd name="T93" fmla="*/ 2147483647 h 85"/>
              <a:gd name="T94" fmla="*/ 2147483647 w 1874"/>
              <a:gd name="T95" fmla="*/ 2147483647 h 85"/>
              <a:gd name="T96" fmla="*/ 2147483647 w 1874"/>
              <a:gd name="T97" fmla="*/ 2147483647 h 85"/>
              <a:gd name="T98" fmla="*/ 2147483647 w 1874"/>
              <a:gd name="T99" fmla="*/ 2147483647 h 85"/>
              <a:gd name="T100" fmla="*/ 2147483647 w 1874"/>
              <a:gd name="T101" fmla="*/ 2147483647 h 85"/>
              <a:gd name="T102" fmla="*/ 2147483647 w 1874"/>
              <a:gd name="T103" fmla="*/ 2147483647 h 8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874" h="85">
                <a:moveTo>
                  <a:pt x="0" y="0"/>
                </a:moveTo>
                <a:lnTo>
                  <a:pt x="6" y="3"/>
                </a:lnTo>
                <a:lnTo>
                  <a:pt x="8" y="5"/>
                </a:lnTo>
                <a:lnTo>
                  <a:pt x="10" y="6"/>
                </a:lnTo>
                <a:lnTo>
                  <a:pt x="13" y="8"/>
                </a:lnTo>
                <a:lnTo>
                  <a:pt x="17" y="10"/>
                </a:lnTo>
                <a:lnTo>
                  <a:pt x="23" y="12"/>
                </a:lnTo>
                <a:lnTo>
                  <a:pt x="36" y="14"/>
                </a:lnTo>
                <a:lnTo>
                  <a:pt x="55" y="16"/>
                </a:lnTo>
                <a:lnTo>
                  <a:pt x="65" y="19"/>
                </a:lnTo>
                <a:lnTo>
                  <a:pt x="70" y="20"/>
                </a:lnTo>
                <a:lnTo>
                  <a:pt x="110" y="22"/>
                </a:lnTo>
                <a:lnTo>
                  <a:pt x="158" y="25"/>
                </a:lnTo>
                <a:lnTo>
                  <a:pt x="172" y="27"/>
                </a:lnTo>
                <a:lnTo>
                  <a:pt x="224" y="29"/>
                </a:lnTo>
                <a:lnTo>
                  <a:pt x="455" y="39"/>
                </a:lnTo>
                <a:lnTo>
                  <a:pt x="509" y="40"/>
                </a:lnTo>
                <a:lnTo>
                  <a:pt x="530" y="43"/>
                </a:lnTo>
                <a:lnTo>
                  <a:pt x="581" y="45"/>
                </a:lnTo>
                <a:lnTo>
                  <a:pt x="638" y="46"/>
                </a:lnTo>
                <a:lnTo>
                  <a:pt x="674" y="49"/>
                </a:lnTo>
                <a:lnTo>
                  <a:pt x="708" y="51"/>
                </a:lnTo>
                <a:lnTo>
                  <a:pt x="720" y="52"/>
                </a:lnTo>
                <a:lnTo>
                  <a:pt x="742" y="55"/>
                </a:lnTo>
                <a:lnTo>
                  <a:pt x="777" y="57"/>
                </a:lnTo>
                <a:lnTo>
                  <a:pt x="789" y="58"/>
                </a:lnTo>
                <a:lnTo>
                  <a:pt x="814" y="60"/>
                </a:lnTo>
                <a:lnTo>
                  <a:pt x="849" y="62"/>
                </a:lnTo>
                <a:lnTo>
                  <a:pt x="862" y="64"/>
                </a:lnTo>
                <a:lnTo>
                  <a:pt x="891" y="66"/>
                </a:lnTo>
                <a:lnTo>
                  <a:pt x="949" y="68"/>
                </a:lnTo>
                <a:lnTo>
                  <a:pt x="966" y="69"/>
                </a:lnTo>
                <a:lnTo>
                  <a:pt x="1001" y="72"/>
                </a:lnTo>
                <a:lnTo>
                  <a:pt x="1045" y="73"/>
                </a:lnTo>
                <a:lnTo>
                  <a:pt x="1116" y="73"/>
                </a:lnTo>
                <a:lnTo>
                  <a:pt x="1155" y="75"/>
                </a:lnTo>
                <a:lnTo>
                  <a:pt x="1186" y="77"/>
                </a:lnTo>
                <a:lnTo>
                  <a:pt x="1242" y="79"/>
                </a:lnTo>
                <a:lnTo>
                  <a:pt x="1452" y="79"/>
                </a:lnTo>
                <a:lnTo>
                  <a:pt x="1483" y="81"/>
                </a:lnTo>
                <a:lnTo>
                  <a:pt x="1510" y="83"/>
                </a:lnTo>
                <a:lnTo>
                  <a:pt x="1557" y="84"/>
                </a:lnTo>
                <a:lnTo>
                  <a:pt x="1600" y="83"/>
                </a:lnTo>
                <a:lnTo>
                  <a:pt x="1688" y="77"/>
                </a:lnTo>
                <a:lnTo>
                  <a:pt x="1708" y="75"/>
                </a:lnTo>
                <a:lnTo>
                  <a:pt x="1724" y="73"/>
                </a:lnTo>
                <a:lnTo>
                  <a:pt x="1738" y="72"/>
                </a:lnTo>
                <a:lnTo>
                  <a:pt x="1779" y="68"/>
                </a:lnTo>
                <a:lnTo>
                  <a:pt x="1787" y="67"/>
                </a:lnTo>
                <a:lnTo>
                  <a:pt x="1802" y="64"/>
                </a:lnTo>
                <a:lnTo>
                  <a:pt x="1860" y="62"/>
                </a:lnTo>
                <a:lnTo>
                  <a:pt x="1873" y="62"/>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38248" name="SMARTPenAnnotation101"/>
          <p:cNvSpPr>
            <a:spLocks/>
          </p:cNvSpPr>
          <p:nvPr/>
        </p:nvSpPr>
        <p:spPr bwMode="auto">
          <a:xfrm>
            <a:off x="5473700" y="3544888"/>
            <a:ext cx="1395413" cy="73025"/>
          </a:xfrm>
          <a:custGeom>
            <a:avLst/>
            <a:gdLst>
              <a:gd name="T0" fmla="*/ 0 w 879"/>
              <a:gd name="T1" fmla="*/ 2147483647 h 46"/>
              <a:gd name="T2" fmla="*/ 2147483647 w 879"/>
              <a:gd name="T3" fmla="*/ 2147483647 h 46"/>
              <a:gd name="T4" fmla="*/ 2147483647 w 879"/>
              <a:gd name="T5" fmla="*/ 2147483647 h 46"/>
              <a:gd name="T6" fmla="*/ 2147483647 w 879"/>
              <a:gd name="T7" fmla="*/ 2147483647 h 46"/>
              <a:gd name="T8" fmla="*/ 2147483647 w 879"/>
              <a:gd name="T9" fmla="*/ 2147483647 h 46"/>
              <a:gd name="T10" fmla="*/ 2147483647 w 879"/>
              <a:gd name="T11" fmla="*/ 2147483647 h 46"/>
              <a:gd name="T12" fmla="*/ 2147483647 w 879"/>
              <a:gd name="T13" fmla="*/ 2147483647 h 46"/>
              <a:gd name="T14" fmla="*/ 2147483647 w 879"/>
              <a:gd name="T15" fmla="*/ 2147483647 h 46"/>
              <a:gd name="T16" fmla="*/ 2147483647 w 879"/>
              <a:gd name="T17" fmla="*/ 2147483647 h 46"/>
              <a:gd name="T18" fmla="*/ 2147483647 w 879"/>
              <a:gd name="T19" fmla="*/ 2147483647 h 46"/>
              <a:gd name="T20" fmla="*/ 2147483647 w 879"/>
              <a:gd name="T21" fmla="*/ 2147483647 h 46"/>
              <a:gd name="T22" fmla="*/ 2147483647 w 879"/>
              <a:gd name="T23" fmla="*/ 2147483647 h 46"/>
              <a:gd name="T24" fmla="*/ 2147483647 w 879"/>
              <a:gd name="T25" fmla="*/ 2147483647 h 46"/>
              <a:gd name="T26" fmla="*/ 2147483647 w 879"/>
              <a:gd name="T27" fmla="*/ 2147483647 h 46"/>
              <a:gd name="T28" fmla="*/ 2147483647 w 879"/>
              <a:gd name="T29" fmla="*/ 2147483647 h 46"/>
              <a:gd name="T30" fmla="*/ 2147483647 w 879"/>
              <a:gd name="T31" fmla="*/ 2147483647 h 46"/>
              <a:gd name="T32" fmla="*/ 2147483647 w 879"/>
              <a:gd name="T33" fmla="*/ 2147483647 h 46"/>
              <a:gd name="T34" fmla="*/ 2147483647 w 879"/>
              <a:gd name="T35" fmla="*/ 2147483647 h 46"/>
              <a:gd name="T36" fmla="*/ 2147483647 w 879"/>
              <a:gd name="T37" fmla="*/ 2147483647 h 46"/>
              <a:gd name="T38" fmla="*/ 2147483647 w 879"/>
              <a:gd name="T39" fmla="*/ 2147483647 h 46"/>
              <a:gd name="T40" fmla="*/ 2147483647 w 879"/>
              <a:gd name="T41" fmla="*/ 2147483647 h 46"/>
              <a:gd name="T42" fmla="*/ 2147483647 w 879"/>
              <a:gd name="T43" fmla="*/ 2147483647 h 46"/>
              <a:gd name="T44" fmla="*/ 2147483647 w 879"/>
              <a:gd name="T45" fmla="*/ 2147483647 h 46"/>
              <a:gd name="T46" fmla="*/ 2147483647 w 879"/>
              <a:gd name="T47" fmla="*/ 2147483647 h 46"/>
              <a:gd name="T48" fmla="*/ 2147483647 w 879"/>
              <a:gd name="T49" fmla="*/ 2147483647 h 46"/>
              <a:gd name="T50" fmla="*/ 2147483647 w 879"/>
              <a:gd name="T51" fmla="*/ 0 h 46"/>
              <a:gd name="T52" fmla="*/ 2147483647 w 879"/>
              <a:gd name="T53" fmla="*/ 0 h 46"/>
              <a:gd name="T54" fmla="*/ 2147483647 w 879"/>
              <a:gd name="T55" fmla="*/ 2147483647 h 46"/>
              <a:gd name="T56" fmla="*/ 2147483647 w 879"/>
              <a:gd name="T57" fmla="*/ 2147483647 h 46"/>
              <a:gd name="T58" fmla="*/ 2147483647 w 879"/>
              <a:gd name="T59" fmla="*/ 2147483647 h 4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79" h="46">
                <a:moveTo>
                  <a:pt x="0" y="45"/>
                </a:moveTo>
                <a:lnTo>
                  <a:pt x="12" y="45"/>
                </a:lnTo>
                <a:lnTo>
                  <a:pt x="16" y="45"/>
                </a:lnTo>
                <a:lnTo>
                  <a:pt x="20" y="43"/>
                </a:lnTo>
                <a:lnTo>
                  <a:pt x="22" y="42"/>
                </a:lnTo>
                <a:lnTo>
                  <a:pt x="26" y="41"/>
                </a:lnTo>
                <a:lnTo>
                  <a:pt x="36" y="40"/>
                </a:lnTo>
                <a:lnTo>
                  <a:pt x="40" y="39"/>
                </a:lnTo>
                <a:lnTo>
                  <a:pt x="44" y="38"/>
                </a:lnTo>
                <a:lnTo>
                  <a:pt x="48" y="37"/>
                </a:lnTo>
                <a:lnTo>
                  <a:pt x="53" y="35"/>
                </a:lnTo>
                <a:lnTo>
                  <a:pt x="66" y="32"/>
                </a:lnTo>
                <a:lnTo>
                  <a:pt x="80" y="29"/>
                </a:lnTo>
                <a:lnTo>
                  <a:pt x="120" y="23"/>
                </a:lnTo>
                <a:lnTo>
                  <a:pt x="137" y="21"/>
                </a:lnTo>
                <a:lnTo>
                  <a:pt x="152" y="20"/>
                </a:lnTo>
                <a:lnTo>
                  <a:pt x="290" y="10"/>
                </a:lnTo>
                <a:lnTo>
                  <a:pt x="346" y="7"/>
                </a:lnTo>
                <a:lnTo>
                  <a:pt x="592" y="6"/>
                </a:lnTo>
                <a:lnTo>
                  <a:pt x="645" y="6"/>
                </a:lnTo>
                <a:lnTo>
                  <a:pt x="657" y="5"/>
                </a:lnTo>
                <a:lnTo>
                  <a:pt x="669" y="4"/>
                </a:lnTo>
                <a:lnTo>
                  <a:pt x="680" y="3"/>
                </a:lnTo>
                <a:lnTo>
                  <a:pt x="691" y="2"/>
                </a:lnTo>
                <a:lnTo>
                  <a:pt x="711" y="1"/>
                </a:lnTo>
                <a:lnTo>
                  <a:pt x="731" y="0"/>
                </a:lnTo>
                <a:lnTo>
                  <a:pt x="843" y="0"/>
                </a:lnTo>
                <a:lnTo>
                  <a:pt x="852" y="1"/>
                </a:lnTo>
                <a:lnTo>
                  <a:pt x="860" y="2"/>
                </a:lnTo>
                <a:lnTo>
                  <a:pt x="878" y="6"/>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38249" name="SMARTPenAnnotation102"/>
          <p:cNvSpPr>
            <a:spLocks/>
          </p:cNvSpPr>
          <p:nvPr/>
        </p:nvSpPr>
        <p:spPr bwMode="auto">
          <a:xfrm>
            <a:off x="5599113" y="4100513"/>
            <a:ext cx="2162175" cy="71437"/>
          </a:xfrm>
          <a:custGeom>
            <a:avLst/>
            <a:gdLst>
              <a:gd name="T0" fmla="*/ 0 w 1362"/>
              <a:gd name="T1" fmla="*/ 2147483647 h 45"/>
              <a:gd name="T2" fmla="*/ 2147483647 w 1362"/>
              <a:gd name="T3" fmla="*/ 2147483647 h 45"/>
              <a:gd name="T4" fmla="*/ 2147483647 w 1362"/>
              <a:gd name="T5" fmla="*/ 2147483647 h 45"/>
              <a:gd name="T6" fmla="*/ 2147483647 w 1362"/>
              <a:gd name="T7" fmla="*/ 2147483647 h 45"/>
              <a:gd name="T8" fmla="*/ 2147483647 w 1362"/>
              <a:gd name="T9" fmla="*/ 2147483647 h 45"/>
              <a:gd name="T10" fmla="*/ 2147483647 w 1362"/>
              <a:gd name="T11" fmla="*/ 2147483647 h 45"/>
              <a:gd name="T12" fmla="*/ 2147483647 w 1362"/>
              <a:gd name="T13" fmla="*/ 2147483647 h 45"/>
              <a:gd name="T14" fmla="*/ 2147483647 w 1362"/>
              <a:gd name="T15" fmla="*/ 2147483647 h 45"/>
              <a:gd name="T16" fmla="*/ 2147483647 w 1362"/>
              <a:gd name="T17" fmla="*/ 2147483647 h 45"/>
              <a:gd name="T18" fmla="*/ 2147483647 w 1362"/>
              <a:gd name="T19" fmla="*/ 2147483647 h 45"/>
              <a:gd name="T20" fmla="*/ 2147483647 w 1362"/>
              <a:gd name="T21" fmla="*/ 2147483647 h 45"/>
              <a:gd name="T22" fmla="*/ 2147483647 w 1362"/>
              <a:gd name="T23" fmla="*/ 2147483647 h 45"/>
              <a:gd name="T24" fmla="*/ 2147483647 w 1362"/>
              <a:gd name="T25" fmla="*/ 2147483647 h 45"/>
              <a:gd name="T26" fmla="*/ 2147483647 w 1362"/>
              <a:gd name="T27" fmla="*/ 2147483647 h 45"/>
              <a:gd name="T28" fmla="*/ 2147483647 w 1362"/>
              <a:gd name="T29" fmla="*/ 2147483647 h 45"/>
              <a:gd name="T30" fmla="*/ 2147483647 w 1362"/>
              <a:gd name="T31" fmla="*/ 2147483647 h 45"/>
              <a:gd name="T32" fmla="*/ 2147483647 w 1362"/>
              <a:gd name="T33" fmla="*/ 2147483647 h 45"/>
              <a:gd name="T34" fmla="*/ 2147483647 w 1362"/>
              <a:gd name="T35" fmla="*/ 2147483647 h 45"/>
              <a:gd name="T36" fmla="*/ 2147483647 w 1362"/>
              <a:gd name="T37" fmla="*/ 2147483647 h 45"/>
              <a:gd name="T38" fmla="*/ 2147483647 w 1362"/>
              <a:gd name="T39" fmla="*/ 2147483647 h 45"/>
              <a:gd name="T40" fmla="*/ 2147483647 w 1362"/>
              <a:gd name="T41" fmla="*/ 2147483647 h 45"/>
              <a:gd name="T42" fmla="*/ 2147483647 w 1362"/>
              <a:gd name="T43" fmla="*/ 2147483647 h 45"/>
              <a:gd name="T44" fmla="*/ 2147483647 w 1362"/>
              <a:gd name="T45" fmla="*/ 2147483647 h 45"/>
              <a:gd name="T46" fmla="*/ 2147483647 w 1362"/>
              <a:gd name="T47" fmla="*/ 2147483647 h 45"/>
              <a:gd name="T48" fmla="*/ 2147483647 w 1362"/>
              <a:gd name="T49" fmla="*/ 2147483647 h 45"/>
              <a:gd name="T50" fmla="*/ 2147483647 w 1362"/>
              <a:gd name="T51" fmla="*/ 2147483647 h 45"/>
              <a:gd name="T52" fmla="*/ 2147483647 w 1362"/>
              <a:gd name="T53" fmla="*/ 2147483647 h 45"/>
              <a:gd name="T54" fmla="*/ 2147483647 w 1362"/>
              <a:gd name="T55" fmla="*/ 2147483647 h 45"/>
              <a:gd name="T56" fmla="*/ 2147483647 w 1362"/>
              <a:gd name="T57" fmla="*/ 2147483647 h 45"/>
              <a:gd name="T58" fmla="*/ 2147483647 w 1362"/>
              <a:gd name="T59" fmla="*/ 2147483647 h 45"/>
              <a:gd name="T60" fmla="*/ 2147483647 w 1362"/>
              <a:gd name="T61" fmla="*/ 2147483647 h 45"/>
              <a:gd name="T62" fmla="*/ 2147483647 w 1362"/>
              <a:gd name="T63" fmla="*/ 2147483647 h 45"/>
              <a:gd name="T64" fmla="*/ 2147483647 w 1362"/>
              <a:gd name="T65" fmla="*/ 2147483647 h 45"/>
              <a:gd name="T66" fmla="*/ 2147483647 w 1362"/>
              <a:gd name="T67" fmla="*/ 0 h 45"/>
              <a:gd name="T68" fmla="*/ 2147483647 w 1362"/>
              <a:gd name="T69" fmla="*/ 0 h 45"/>
              <a:gd name="T70" fmla="*/ 2147483647 w 1362"/>
              <a:gd name="T71" fmla="*/ 2147483647 h 45"/>
              <a:gd name="T72" fmla="*/ 2147483647 w 1362"/>
              <a:gd name="T73" fmla="*/ 2147483647 h 45"/>
              <a:gd name="T74" fmla="*/ 2147483647 w 1362"/>
              <a:gd name="T75" fmla="*/ 2147483647 h 45"/>
              <a:gd name="T76" fmla="*/ 2147483647 w 1362"/>
              <a:gd name="T77" fmla="*/ 2147483647 h 45"/>
              <a:gd name="T78" fmla="*/ 2147483647 w 1362"/>
              <a:gd name="T79" fmla="*/ 2147483647 h 45"/>
              <a:gd name="T80" fmla="*/ 2147483647 w 1362"/>
              <a:gd name="T81" fmla="*/ 2147483647 h 45"/>
              <a:gd name="T82" fmla="*/ 2147483647 w 1362"/>
              <a:gd name="T83" fmla="*/ 2147483647 h 45"/>
              <a:gd name="T84" fmla="*/ 2147483647 w 1362"/>
              <a:gd name="T85" fmla="*/ 2147483647 h 45"/>
              <a:gd name="T86" fmla="*/ 2147483647 w 1362"/>
              <a:gd name="T87" fmla="*/ 2147483647 h 45"/>
              <a:gd name="T88" fmla="*/ 2147483647 w 1362"/>
              <a:gd name="T89" fmla="*/ 2147483647 h 45"/>
              <a:gd name="T90" fmla="*/ 2147483647 w 1362"/>
              <a:gd name="T91" fmla="*/ 2147483647 h 45"/>
              <a:gd name="T92" fmla="*/ 2147483647 w 1362"/>
              <a:gd name="T93" fmla="*/ 2147483647 h 45"/>
              <a:gd name="T94" fmla="*/ 2147483647 w 1362"/>
              <a:gd name="T95" fmla="*/ 2147483647 h 45"/>
              <a:gd name="T96" fmla="*/ 2147483647 w 1362"/>
              <a:gd name="T97" fmla="*/ 2147483647 h 45"/>
              <a:gd name="T98" fmla="*/ 2147483647 w 1362"/>
              <a:gd name="T99" fmla="*/ 2147483647 h 45"/>
              <a:gd name="T100" fmla="*/ 2147483647 w 1362"/>
              <a:gd name="T101" fmla="*/ 2147483647 h 45"/>
              <a:gd name="T102" fmla="*/ 2147483647 w 1362"/>
              <a:gd name="T103" fmla="*/ 2147483647 h 4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362" h="45">
                <a:moveTo>
                  <a:pt x="0" y="33"/>
                </a:moveTo>
                <a:lnTo>
                  <a:pt x="6" y="36"/>
                </a:lnTo>
                <a:lnTo>
                  <a:pt x="10" y="36"/>
                </a:lnTo>
                <a:lnTo>
                  <a:pt x="40" y="40"/>
                </a:lnTo>
                <a:lnTo>
                  <a:pt x="51" y="41"/>
                </a:lnTo>
                <a:lnTo>
                  <a:pt x="60" y="42"/>
                </a:lnTo>
                <a:lnTo>
                  <a:pt x="81" y="43"/>
                </a:lnTo>
                <a:lnTo>
                  <a:pt x="117" y="44"/>
                </a:lnTo>
                <a:lnTo>
                  <a:pt x="145" y="44"/>
                </a:lnTo>
                <a:lnTo>
                  <a:pt x="162" y="43"/>
                </a:lnTo>
                <a:lnTo>
                  <a:pt x="201" y="41"/>
                </a:lnTo>
                <a:lnTo>
                  <a:pt x="217" y="39"/>
                </a:lnTo>
                <a:lnTo>
                  <a:pt x="230" y="38"/>
                </a:lnTo>
                <a:lnTo>
                  <a:pt x="242" y="36"/>
                </a:lnTo>
                <a:lnTo>
                  <a:pt x="252" y="35"/>
                </a:lnTo>
                <a:lnTo>
                  <a:pt x="273" y="34"/>
                </a:lnTo>
                <a:lnTo>
                  <a:pt x="300" y="33"/>
                </a:lnTo>
                <a:lnTo>
                  <a:pt x="330" y="32"/>
                </a:lnTo>
                <a:lnTo>
                  <a:pt x="343" y="31"/>
                </a:lnTo>
                <a:lnTo>
                  <a:pt x="354" y="30"/>
                </a:lnTo>
                <a:lnTo>
                  <a:pt x="368" y="29"/>
                </a:lnTo>
                <a:lnTo>
                  <a:pt x="445" y="26"/>
                </a:lnTo>
                <a:lnTo>
                  <a:pt x="491" y="23"/>
                </a:lnTo>
                <a:lnTo>
                  <a:pt x="523" y="22"/>
                </a:lnTo>
                <a:lnTo>
                  <a:pt x="561" y="22"/>
                </a:lnTo>
                <a:lnTo>
                  <a:pt x="654" y="21"/>
                </a:lnTo>
                <a:lnTo>
                  <a:pt x="666" y="21"/>
                </a:lnTo>
                <a:lnTo>
                  <a:pt x="677" y="20"/>
                </a:lnTo>
                <a:lnTo>
                  <a:pt x="688" y="18"/>
                </a:lnTo>
                <a:lnTo>
                  <a:pt x="751" y="15"/>
                </a:lnTo>
                <a:lnTo>
                  <a:pt x="854" y="12"/>
                </a:lnTo>
                <a:lnTo>
                  <a:pt x="875" y="11"/>
                </a:lnTo>
                <a:lnTo>
                  <a:pt x="1083" y="1"/>
                </a:lnTo>
                <a:lnTo>
                  <a:pt x="1126" y="0"/>
                </a:lnTo>
                <a:lnTo>
                  <a:pt x="1169" y="0"/>
                </a:lnTo>
                <a:lnTo>
                  <a:pt x="1188" y="1"/>
                </a:lnTo>
                <a:lnTo>
                  <a:pt x="1206" y="2"/>
                </a:lnTo>
                <a:lnTo>
                  <a:pt x="1240" y="5"/>
                </a:lnTo>
                <a:lnTo>
                  <a:pt x="1268" y="8"/>
                </a:lnTo>
                <a:lnTo>
                  <a:pt x="1284" y="9"/>
                </a:lnTo>
                <a:lnTo>
                  <a:pt x="1291" y="10"/>
                </a:lnTo>
                <a:lnTo>
                  <a:pt x="1298" y="11"/>
                </a:lnTo>
                <a:lnTo>
                  <a:pt x="1304" y="13"/>
                </a:lnTo>
                <a:lnTo>
                  <a:pt x="1309" y="14"/>
                </a:lnTo>
                <a:lnTo>
                  <a:pt x="1318" y="15"/>
                </a:lnTo>
                <a:lnTo>
                  <a:pt x="1323" y="16"/>
                </a:lnTo>
                <a:lnTo>
                  <a:pt x="1327" y="17"/>
                </a:lnTo>
                <a:lnTo>
                  <a:pt x="1331" y="18"/>
                </a:lnTo>
                <a:lnTo>
                  <a:pt x="1335" y="20"/>
                </a:lnTo>
                <a:lnTo>
                  <a:pt x="1338" y="22"/>
                </a:lnTo>
                <a:lnTo>
                  <a:pt x="1346" y="25"/>
                </a:lnTo>
                <a:lnTo>
                  <a:pt x="1361" y="33"/>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38250" name="SMARTPenAnnotation103"/>
          <p:cNvSpPr>
            <a:spLocks/>
          </p:cNvSpPr>
          <p:nvPr/>
        </p:nvSpPr>
        <p:spPr bwMode="auto">
          <a:xfrm>
            <a:off x="5500688" y="4483100"/>
            <a:ext cx="2324100" cy="171450"/>
          </a:xfrm>
          <a:custGeom>
            <a:avLst/>
            <a:gdLst>
              <a:gd name="T0" fmla="*/ 0 w 1464"/>
              <a:gd name="T1" fmla="*/ 2147483647 h 108"/>
              <a:gd name="T2" fmla="*/ 2147483647 w 1464"/>
              <a:gd name="T3" fmla="*/ 2147483647 h 108"/>
              <a:gd name="T4" fmla="*/ 2147483647 w 1464"/>
              <a:gd name="T5" fmla="*/ 2147483647 h 108"/>
              <a:gd name="T6" fmla="*/ 2147483647 w 1464"/>
              <a:gd name="T7" fmla="*/ 2147483647 h 108"/>
              <a:gd name="T8" fmla="*/ 2147483647 w 1464"/>
              <a:gd name="T9" fmla="*/ 2147483647 h 108"/>
              <a:gd name="T10" fmla="*/ 2147483647 w 1464"/>
              <a:gd name="T11" fmla="*/ 2147483647 h 108"/>
              <a:gd name="T12" fmla="*/ 2147483647 w 1464"/>
              <a:gd name="T13" fmla="*/ 2147483647 h 108"/>
              <a:gd name="T14" fmla="*/ 2147483647 w 1464"/>
              <a:gd name="T15" fmla="*/ 2147483647 h 108"/>
              <a:gd name="T16" fmla="*/ 2147483647 w 1464"/>
              <a:gd name="T17" fmla="*/ 2147483647 h 108"/>
              <a:gd name="T18" fmla="*/ 2147483647 w 1464"/>
              <a:gd name="T19" fmla="*/ 2147483647 h 108"/>
              <a:gd name="T20" fmla="*/ 2147483647 w 1464"/>
              <a:gd name="T21" fmla="*/ 2147483647 h 108"/>
              <a:gd name="T22" fmla="*/ 2147483647 w 1464"/>
              <a:gd name="T23" fmla="*/ 2147483647 h 108"/>
              <a:gd name="T24" fmla="*/ 2147483647 w 1464"/>
              <a:gd name="T25" fmla="*/ 2147483647 h 108"/>
              <a:gd name="T26" fmla="*/ 2147483647 w 1464"/>
              <a:gd name="T27" fmla="*/ 2147483647 h 108"/>
              <a:gd name="T28" fmla="*/ 2147483647 w 1464"/>
              <a:gd name="T29" fmla="*/ 2147483647 h 108"/>
              <a:gd name="T30" fmla="*/ 2147483647 w 1464"/>
              <a:gd name="T31" fmla="*/ 2147483647 h 108"/>
              <a:gd name="T32" fmla="*/ 2147483647 w 1464"/>
              <a:gd name="T33" fmla="*/ 2147483647 h 108"/>
              <a:gd name="T34" fmla="*/ 2147483647 w 1464"/>
              <a:gd name="T35" fmla="*/ 2147483647 h 108"/>
              <a:gd name="T36" fmla="*/ 2147483647 w 1464"/>
              <a:gd name="T37" fmla="*/ 2147483647 h 108"/>
              <a:gd name="T38" fmla="*/ 2147483647 w 1464"/>
              <a:gd name="T39" fmla="*/ 2147483647 h 108"/>
              <a:gd name="T40" fmla="*/ 2147483647 w 1464"/>
              <a:gd name="T41" fmla="*/ 2147483647 h 108"/>
              <a:gd name="T42" fmla="*/ 2147483647 w 1464"/>
              <a:gd name="T43" fmla="*/ 2147483647 h 108"/>
              <a:gd name="T44" fmla="*/ 2147483647 w 1464"/>
              <a:gd name="T45" fmla="*/ 2147483647 h 108"/>
              <a:gd name="T46" fmla="*/ 2147483647 w 1464"/>
              <a:gd name="T47" fmla="*/ 2147483647 h 108"/>
              <a:gd name="T48" fmla="*/ 2147483647 w 1464"/>
              <a:gd name="T49" fmla="*/ 2147483647 h 108"/>
              <a:gd name="T50" fmla="*/ 2147483647 w 1464"/>
              <a:gd name="T51" fmla="*/ 2147483647 h 108"/>
              <a:gd name="T52" fmla="*/ 2147483647 w 1464"/>
              <a:gd name="T53" fmla="*/ 2147483647 h 108"/>
              <a:gd name="T54" fmla="*/ 2147483647 w 1464"/>
              <a:gd name="T55" fmla="*/ 2147483647 h 108"/>
              <a:gd name="T56" fmla="*/ 2147483647 w 1464"/>
              <a:gd name="T57" fmla="*/ 2147483647 h 108"/>
              <a:gd name="T58" fmla="*/ 2147483647 w 1464"/>
              <a:gd name="T59" fmla="*/ 2147483647 h 108"/>
              <a:gd name="T60" fmla="*/ 2147483647 w 1464"/>
              <a:gd name="T61" fmla="*/ 2147483647 h 108"/>
              <a:gd name="T62" fmla="*/ 2147483647 w 1464"/>
              <a:gd name="T63" fmla="*/ 2147483647 h 108"/>
              <a:gd name="T64" fmla="*/ 2147483647 w 1464"/>
              <a:gd name="T65" fmla="*/ 2147483647 h 108"/>
              <a:gd name="T66" fmla="*/ 2147483647 w 1464"/>
              <a:gd name="T67" fmla="*/ 2147483647 h 108"/>
              <a:gd name="T68" fmla="*/ 2147483647 w 1464"/>
              <a:gd name="T69" fmla="*/ 2147483647 h 108"/>
              <a:gd name="T70" fmla="*/ 2147483647 w 1464"/>
              <a:gd name="T71" fmla="*/ 2147483647 h 108"/>
              <a:gd name="T72" fmla="*/ 2147483647 w 1464"/>
              <a:gd name="T73" fmla="*/ 2147483647 h 108"/>
              <a:gd name="T74" fmla="*/ 2147483647 w 1464"/>
              <a:gd name="T75" fmla="*/ 2147483647 h 108"/>
              <a:gd name="T76" fmla="*/ 2147483647 w 1464"/>
              <a:gd name="T77" fmla="*/ 2147483647 h 108"/>
              <a:gd name="T78" fmla="*/ 2147483647 w 1464"/>
              <a:gd name="T79" fmla="*/ 2147483647 h 108"/>
              <a:gd name="T80" fmla="*/ 2147483647 w 1464"/>
              <a:gd name="T81" fmla="*/ 2147483647 h 108"/>
              <a:gd name="T82" fmla="*/ 2147483647 w 1464"/>
              <a:gd name="T83" fmla="*/ 2147483647 h 108"/>
              <a:gd name="T84" fmla="*/ 2147483647 w 1464"/>
              <a:gd name="T85" fmla="*/ 2147483647 h 108"/>
              <a:gd name="T86" fmla="*/ 2147483647 w 1464"/>
              <a:gd name="T87" fmla="*/ 2147483647 h 108"/>
              <a:gd name="T88" fmla="*/ 2147483647 w 1464"/>
              <a:gd name="T89" fmla="*/ 0 h 108"/>
              <a:gd name="T90" fmla="*/ 2147483647 w 1464"/>
              <a:gd name="T91" fmla="*/ 2147483647 h 108"/>
              <a:gd name="T92" fmla="*/ 2147483647 w 1464"/>
              <a:gd name="T93" fmla="*/ 2147483647 h 108"/>
              <a:gd name="T94" fmla="*/ 2147483647 w 1464"/>
              <a:gd name="T95" fmla="*/ 2147483647 h 108"/>
              <a:gd name="T96" fmla="*/ 2147483647 w 1464"/>
              <a:gd name="T97" fmla="*/ 2147483647 h 108"/>
              <a:gd name="T98" fmla="*/ 2147483647 w 1464"/>
              <a:gd name="T99" fmla="*/ 2147483647 h 108"/>
              <a:gd name="T100" fmla="*/ 2147483647 w 1464"/>
              <a:gd name="T101" fmla="*/ 2147483647 h 1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464" h="108">
                <a:moveTo>
                  <a:pt x="0" y="107"/>
                </a:moveTo>
                <a:lnTo>
                  <a:pt x="12" y="104"/>
                </a:lnTo>
                <a:lnTo>
                  <a:pt x="31" y="101"/>
                </a:lnTo>
                <a:lnTo>
                  <a:pt x="43" y="99"/>
                </a:lnTo>
                <a:lnTo>
                  <a:pt x="53" y="97"/>
                </a:lnTo>
                <a:lnTo>
                  <a:pt x="62" y="95"/>
                </a:lnTo>
                <a:lnTo>
                  <a:pt x="69" y="93"/>
                </a:lnTo>
                <a:lnTo>
                  <a:pt x="76" y="92"/>
                </a:lnTo>
                <a:lnTo>
                  <a:pt x="81" y="90"/>
                </a:lnTo>
                <a:lnTo>
                  <a:pt x="91" y="87"/>
                </a:lnTo>
                <a:lnTo>
                  <a:pt x="107" y="84"/>
                </a:lnTo>
                <a:lnTo>
                  <a:pt x="118" y="81"/>
                </a:lnTo>
                <a:lnTo>
                  <a:pt x="129" y="78"/>
                </a:lnTo>
                <a:lnTo>
                  <a:pt x="141" y="75"/>
                </a:lnTo>
                <a:lnTo>
                  <a:pt x="158" y="73"/>
                </a:lnTo>
                <a:lnTo>
                  <a:pt x="181" y="69"/>
                </a:lnTo>
                <a:lnTo>
                  <a:pt x="202" y="65"/>
                </a:lnTo>
                <a:lnTo>
                  <a:pt x="219" y="63"/>
                </a:lnTo>
                <a:lnTo>
                  <a:pt x="263" y="60"/>
                </a:lnTo>
                <a:lnTo>
                  <a:pt x="281" y="58"/>
                </a:lnTo>
                <a:lnTo>
                  <a:pt x="295" y="56"/>
                </a:lnTo>
                <a:lnTo>
                  <a:pt x="318" y="53"/>
                </a:lnTo>
                <a:lnTo>
                  <a:pt x="361" y="51"/>
                </a:lnTo>
                <a:lnTo>
                  <a:pt x="682" y="50"/>
                </a:lnTo>
                <a:lnTo>
                  <a:pt x="724" y="47"/>
                </a:lnTo>
                <a:lnTo>
                  <a:pt x="766" y="45"/>
                </a:lnTo>
                <a:lnTo>
                  <a:pt x="800" y="43"/>
                </a:lnTo>
                <a:lnTo>
                  <a:pt x="833" y="40"/>
                </a:lnTo>
                <a:lnTo>
                  <a:pt x="851" y="38"/>
                </a:lnTo>
                <a:lnTo>
                  <a:pt x="876" y="35"/>
                </a:lnTo>
                <a:lnTo>
                  <a:pt x="915" y="33"/>
                </a:lnTo>
                <a:lnTo>
                  <a:pt x="933" y="31"/>
                </a:lnTo>
                <a:lnTo>
                  <a:pt x="977" y="28"/>
                </a:lnTo>
                <a:lnTo>
                  <a:pt x="1011" y="25"/>
                </a:lnTo>
                <a:lnTo>
                  <a:pt x="1044" y="22"/>
                </a:lnTo>
                <a:lnTo>
                  <a:pt x="1062" y="20"/>
                </a:lnTo>
                <a:lnTo>
                  <a:pt x="1104" y="17"/>
                </a:lnTo>
                <a:lnTo>
                  <a:pt x="1137" y="17"/>
                </a:lnTo>
                <a:lnTo>
                  <a:pt x="1168" y="15"/>
                </a:lnTo>
                <a:lnTo>
                  <a:pt x="1203" y="13"/>
                </a:lnTo>
                <a:lnTo>
                  <a:pt x="1241" y="11"/>
                </a:lnTo>
                <a:lnTo>
                  <a:pt x="1289" y="7"/>
                </a:lnTo>
                <a:lnTo>
                  <a:pt x="1324" y="4"/>
                </a:lnTo>
                <a:lnTo>
                  <a:pt x="1343" y="1"/>
                </a:lnTo>
                <a:lnTo>
                  <a:pt x="1389" y="0"/>
                </a:lnTo>
                <a:lnTo>
                  <a:pt x="1413" y="1"/>
                </a:lnTo>
                <a:lnTo>
                  <a:pt x="1441" y="5"/>
                </a:lnTo>
                <a:lnTo>
                  <a:pt x="1448" y="7"/>
                </a:lnTo>
                <a:lnTo>
                  <a:pt x="1454" y="10"/>
                </a:lnTo>
                <a:lnTo>
                  <a:pt x="1456" y="11"/>
                </a:lnTo>
                <a:lnTo>
                  <a:pt x="1463" y="17"/>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38251" name="SMARTPenAnnotation104"/>
          <p:cNvSpPr>
            <a:spLocks/>
          </p:cNvSpPr>
          <p:nvPr/>
        </p:nvSpPr>
        <p:spPr bwMode="auto">
          <a:xfrm>
            <a:off x="6884988" y="5343525"/>
            <a:ext cx="1492250" cy="85725"/>
          </a:xfrm>
          <a:custGeom>
            <a:avLst/>
            <a:gdLst>
              <a:gd name="T0" fmla="*/ 0 w 940"/>
              <a:gd name="T1" fmla="*/ 2147483647 h 54"/>
              <a:gd name="T2" fmla="*/ 2147483647 w 940"/>
              <a:gd name="T3" fmla="*/ 2147483647 h 54"/>
              <a:gd name="T4" fmla="*/ 2147483647 w 940"/>
              <a:gd name="T5" fmla="*/ 2147483647 h 54"/>
              <a:gd name="T6" fmla="*/ 2147483647 w 940"/>
              <a:gd name="T7" fmla="*/ 2147483647 h 54"/>
              <a:gd name="T8" fmla="*/ 2147483647 w 940"/>
              <a:gd name="T9" fmla="*/ 2147483647 h 54"/>
              <a:gd name="T10" fmla="*/ 2147483647 w 940"/>
              <a:gd name="T11" fmla="*/ 2147483647 h 54"/>
              <a:gd name="T12" fmla="*/ 2147483647 w 940"/>
              <a:gd name="T13" fmla="*/ 2147483647 h 54"/>
              <a:gd name="T14" fmla="*/ 2147483647 w 940"/>
              <a:gd name="T15" fmla="*/ 2147483647 h 54"/>
              <a:gd name="T16" fmla="*/ 2147483647 w 940"/>
              <a:gd name="T17" fmla="*/ 2147483647 h 54"/>
              <a:gd name="T18" fmla="*/ 2147483647 w 940"/>
              <a:gd name="T19" fmla="*/ 2147483647 h 54"/>
              <a:gd name="T20" fmla="*/ 2147483647 w 940"/>
              <a:gd name="T21" fmla="*/ 2147483647 h 54"/>
              <a:gd name="T22" fmla="*/ 2147483647 w 940"/>
              <a:gd name="T23" fmla="*/ 2147483647 h 54"/>
              <a:gd name="T24" fmla="*/ 2147483647 w 940"/>
              <a:gd name="T25" fmla="*/ 2147483647 h 54"/>
              <a:gd name="T26" fmla="*/ 2147483647 w 940"/>
              <a:gd name="T27" fmla="*/ 2147483647 h 54"/>
              <a:gd name="T28" fmla="*/ 2147483647 w 940"/>
              <a:gd name="T29" fmla="*/ 2147483647 h 54"/>
              <a:gd name="T30" fmla="*/ 2147483647 w 940"/>
              <a:gd name="T31" fmla="*/ 2147483647 h 54"/>
              <a:gd name="T32" fmla="*/ 2147483647 w 940"/>
              <a:gd name="T33" fmla="*/ 2147483647 h 54"/>
              <a:gd name="T34" fmla="*/ 2147483647 w 940"/>
              <a:gd name="T35" fmla="*/ 2147483647 h 54"/>
              <a:gd name="T36" fmla="*/ 2147483647 w 940"/>
              <a:gd name="T37" fmla="*/ 2147483647 h 54"/>
              <a:gd name="T38" fmla="*/ 2147483647 w 940"/>
              <a:gd name="T39" fmla="*/ 2147483647 h 54"/>
              <a:gd name="T40" fmla="*/ 2147483647 w 940"/>
              <a:gd name="T41" fmla="*/ 2147483647 h 54"/>
              <a:gd name="T42" fmla="*/ 2147483647 w 940"/>
              <a:gd name="T43" fmla="*/ 2147483647 h 54"/>
              <a:gd name="T44" fmla="*/ 2147483647 w 940"/>
              <a:gd name="T45" fmla="*/ 2147483647 h 54"/>
              <a:gd name="T46" fmla="*/ 2147483647 w 940"/>
              <a:gd name="T47" fmla="*/ 2147483647 h 54"/>
              <a:gd name="T48" fmla="*/ 2147483647 w 940"/>
              <a:gd name="T49" fmla="*/ 2147483647 h 54"/>
              <a:gd name="T50" fmla="*/ 2147483647 w 940"/>
              <a:gd name="T51" fmla="*/ 2147483647 h 54"/>
              <a:gd name="T52" fmla="*/ 2147483647 w 940"/>
              <a:gd name="T53" fmla="*/ 2147483647 h 54"/>
              <a:gd name="T54" fmla="*/ 2147483647 w 940"/>
              <a:gd name="T55" fmla="*/ 2147483647 h 54"/>
              <a:gd name="T56" fmla="*/ 2147483647 w 940"/>
              <a:gd name="T57" fmla="*/ 2147483647 h 54"/>
              <a:gd name="T58" fmla="*/ 2147483647 w 940"/>
              <a:gd name="T59" fmla="*/ 2147483647 h 54"/>
              <a:gd name="T60" fmla="*/ 2147483647 w 940"/>
              <a:gd name="T61" fmla="*/ 2147483647 h 54"/>
              <a:gd name="T62" fmla="*/ 2147483647 w 940"/>
              <a:gd name="T63" fmla="*/ 2147483647 h 54"/>
              <a:gd name="T64" fmla="*/ 2147483647 w 940"/>
              <a:gd name="T65" fmla="*/ 2147483647 h 54"/>
              <a:gd name="T66" fmla="*/ 2147483647 w 940"/>
              <a:gd name="T67" fmla="*/ 2147483647 h 54"/>
              <a:gd name="T68" fmla="*/ 2147483647 w 940"/>
              <a:gd name="T69" fmla="*/ 2147483647 h 54"/>
              <a:gd name="T70" fmla="*/ 2147483647 w 940"/>
              <a:gd name="T71" fmla="*/ 0 h 54"/>
              <a:gd name="T72" fmla="*/ 2147483647 w 940"/>
              <a:gd name="T73" fmla="*/ 2147483647 h 54"/>
              <a:gd name="T74" fmla="*/ 2147483647 w 940"/>
              <a:gd name="T75" fmla="*/ 2147483647 h 54"/>
              <a:gd name="T76" fmla="*/ 2147483647 w 940"/>
              <a:gd name="T77" fmla="*/ 2147483647 h 54"/>
              <a:gd name="T78" fmla="*/ 2147483647 w 940"/>
              <a:gd name="T79" fmla="*/ 2147483647 h 54"/>
              <a:gd name="T80" fmla="*/ 2147483647 w 940"/>
              <a:gd name="T81" fmla="*/ 2147483647 h 54"/>
              <a:gd name="T82" fmla="*/ 2147483647 w 940"/>
              <a:gd name="T83" fmla="*/ 2147483647 h 54"/>
              <a:gd name="T84" fmla="*/ 2147483647 w 940"/>
              <a:gd name="T85" fmla="*/ 2147483647 h 54"/>
              <a:gd name="T86" fmla="*/ 2147483647 w 940"/>
              <a:gd name="T87" fmla="*/ 2147483647 h 54"/>
              <a:gd name="T88" fmla="*/ 2147483647 w 940"/>
              <a:gd name="T89" fmla="*/ 2147483647 h 54"/>
              <a:gd name="T90" fmla="*/ 2147483647 w 940"/>
              <a:gd name="T91" fmla="*/ 2147483647 h 54"/>
              <a:gd name="T92" fmla="*/ 2147483647 w 940"/>
              <a:gd name="T93" fmla="*/ 2147483647 h 54"/>
              <a:gd name="T94" fmla="*/ 2147483647 w 940"/>
              <a:gd name="T95" fmla="*/ 2147483647 h 54"/>
              <a:gd name="T96" fmla="*/ 2147483647 w 940"/>
              <a:gd name="T97" fmla="*/ 2147483647 h 54"/>
              <a:gd name="T98" fmla="*/ 2147483647 w 940"/>
              <a:gd name="T99" fmla="*/ 2147483647 h 54"/>
              <a:gd name="T100" fmla="*/ 2147483647 w 940"/>
              <a:gd name="T101" fmla="*/ 2147483647 h 54"/>
              <a:gd name="T102" fmla="*/ 2147483647 w 940"/>
              <a:gd name="T103" fmla="*/ 2147483647 h 54"/>
              <a:gd name="T104" fmla="*/ 2147483647 w 940"/>
              <a:gd name="T105" fmla="*/ 2147483647 h 54"/>
              <a:gd name="T106" fmla="*/ 2147483647 w 940"/>
              <a:gd name="T107" fmla="*/ 2147483647 h 54"/>
              <a:gd name="T108" fmla="*/ 2147483647 w 940"/>
              <a:gd name="T109" fmla="*/ 2147483647 h 54"/>
              <a:gd name="T110" fmla="*/ 2147483647 w 940"/>
              <a:gd name="T111" fmla="*/ 2147483647 h 5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40" h="54">
                <a:moveTo>
                  <a:pt x="0" y="48"/>
                </a:moveTo>
                <a:lnTo>
                  <a:pt x="6" y="51"/>
                </a:lnTo>
                <a:lnTo>
                  <a:pt x="15" y="53"/>
                </a:lnTo>
                <a:lnTo>
                  <a:pt x="28" y="53"/>
                </a:lnTo>
                <a:lnTo>
                  <a:pt x="35" y="52"/>
                </a:lnTo>
                <a:lnTo>
                  <a:pt x="42" y="51"/>
                </a:lnTo>
                <a:lnTo>
                  <a:pt x="65" y="48"/>
                </a:lnTo>
                <a:lnTo>
                  <a:pt x="79" y="46"/>
                </a:lnTo>
                <a:lnTo>
                  <a:pt x="91" y="45"/>
                </a:lnTo>
                <a:lnTo>
                  <a:pt x="110" y="44"/>
                </a:lnTo>
                <a:lnTo>
                  <a:pt x="121" y="43"/>
                </a:lnTo>
                <a:lnTo>
                  <a:pt x="188" y="35"/>
                </a:lnTo>
                <a:lnTo>
                  <a:pt x="202" y="33"/>
                </a:lnTo>
                <a:lnTo>
                  <a:pt x="225" y="30"/>
                </a:lnTo>
                <a:lnTo>
                  <a:pt x="235" y="28"/>
                </a:lnTo>
                <a:lnTo>
                  <a:pt x="253" y="27"/>
                </a:lnTo>
                <a:lnTo>
                  <a:pt x="262" y="26"/>
                </a:lnTo>
                <a:lnTo>
                  <a:pt x="271" y="25"/>
                </a:lnTo>
                <a:lnTo>
                  <a:pt x="280" y="23"/>
                </a:lnTo>
                <a:lnTo>
                  <a:pt x="298" y="22"/>
                </a:lnTo>
                <a:lnTo>
                  <a:pt x="308" y="21"/>
                </a:lnTo>
                <a:lnTo>
                  <a:pt x="321" y="20"/>
                </a:lnTo>
                <a:lnTo>
                  <a:pt x="353" y="15"/>
                </a:lnTo>
                <a:lnTo>
                  <a:pt x="368" y="13"/>
                </a:lnTo>
                <a:lnTo>
                  <a:pt x="381" y="11"/>
                </a:lnTo>
                <a:lnTo>
                  <a:pt x="393" y="11"/>
                </a:lnTo>
                <a:lnTo>
                  <a:pt x="404" y="9"/>
                </a:lnTo>
                <a:lnTo>
                  <a:pt x="416" y="8"/>
                </a:lnTo>
                <a:lnTo>
                  <a:pt x="427" y="7"/>
                </a:lnTo>
                <a:lnTo>
                  <a:pt x="438" y="5"/>
                </a:lnTo>
                <a:lnTo>
                  <a:pt x="461" y="4"/>
                </a:lnTo>
                <a:lnTo>
                  <a:pt x="484" y="4"/>
                </a:lnTo>
                <a:lnTo>
                  <a:pt x="547" y="3"/>
                </a:lnTo>
                <a:lnTo>
                  <a:pt x="562" y="3"/>
                </a:lnTo>
                <a:lnTo>
                  <a:pt x="576" y="2"/>
                </a:lnTo>
                <a:lnTo>
                  <a:pt x="600" y="0"/>
                </a:lnTo>
                <a:lnTo>
                  <a:pt x="642" y="2"/>
                </a:lnTo>
                <a:lnTo>
                  <a:pt x="691" y="3"/>
                </a:lnTo>
                <a:lnTo>
                  <a:pt x="714" y="4"/>
                </a:lnTo>
                <a:lnTo>
                  <a:pt x="734" y="5"/>
                </a:lnTo>
                <a:lnTo>
                  <a:pt x="754" y="6"/>
                </a:lnTo>
                <a:lnTo>
                  <a:pt x="774" y="8"/>
                </a:lnTo>
                <a:lnTo>
                  <a:pt x="817" y="14"/>
                </a:lnTo>
                <a:lnTo>
                  <a:pt x="837" y="17"/>
                </a:lnTo>
                <a:lnTo>
                  <a:pt x="855" y="21"/>
                </a:lnTo>
                <a:lnTo>
                  <a:pt x="872" y="24"/>
                </a:lnTo>
                <a:lnTo>
                  <a:pt x="884" y="27"/>
                </a:lnTo>
                <a:lnTo>
                  <a:pt x="894" y="30"/>
                </a:lnTo>
                <a:lnTo>
                  <a:pt x="901" y="32"/>
                </a:lnTo>
                <a:lnTo>
                  <a:pt x="907" y="34"/>
                </a:lnTo>
                <a:lnTo>
                  <a:pt x="912" y="35"/>
                </a:lnTo>
                <a:lnTo>
                  <a:pt x="921" y="37"/>
                </a:lnTo>
                <a:lnTo>
                  <a:pt x="923" y="37"/>
                </a:lnTo>
                <a:lnTo>
                  <a:pt x="926" y="38"/>
                </a:lnTo>
                <a:lnTo>
                  <a:pt x="929" y="40"/>
                </a:lnTo>
                <a:lnTo>
                  <a:pt x="939" y="48"/>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38252" name="SMARTPenAnnotation105"/>
          <p:cNvSpPr>
            <a:spLocks/>
          </p:cNvSpPr>
          <p:nvPr/>
        </p:nvSpPr>
        <p:spPr bwMode="auto">
          <a:xfrm>
            <a:off x="5545138" y="5786438"/>
            <a:ext cx="2994025" cy="139700"/>
          </a:xfrm>
          <a:custGeom>
            <a:avLst/>
            <a:gdLst>
              <a:gd name="T0" fmla="*/ 0 w 1886"/>
              <a:gd name="T1" fmla="*/ 2147483647 h 88"/>
              <a:gd name="T2" fmla="*/ 2147483647 w 1886"/>
              <a:gd name="T3" fmla="*/ 2147483647 h 88"/>
              <a:gd name="T4" fmla="*/ 2147483647 w 1886"/>
              <a:gd name="T5" fmla="*/ 2147483647 h 88"/>
              <a:gd name="T6" fmla="*/ 2147483647 w 1886"/>
              <a:gd name="T7" fmla="*/ 2147483647 h 88"/>
              <a:gd name="T8" fmla="*/ 2147483647 w 1886"/>
              <a:gd name="T9" fmla="*/ 2147483647 h 88"/>
              <a:gd name="T10" fmla="*/ 2147483647 w 1886"/>
              <a:gd name="T11" fmla="*/ 2147483647 h 88"/>
              <a:gd name="T12" fmla="*/ 2147483647 w 1886"/>
              <a:gd name="T13" fmla="*/ 2147483647 h 88"/>
              <a:gd name="T14" fmla="*/ 2147483647 w 1886"/>
              <a:gd name="T15" fmla="*/ 2147483647 h 88"/>
              <a:gd name="T16" fmla="*/ 2147483647 w 1886"/>
              <a:gd name="T17" fmla="*/ 2147483647 h 88"/>
              <a:gd name="T18" fmla="*/ 2147483647 w 1886"/>
              <a:gd name="T19" fmla="*/ 2147483647 h 88"/>
              <a:gd name="T20" fmla="*/ 2147483647 w 1886"/>
              <a:gd name="T21" fmla="*/ 2147483647 h 88"/>
              <a:gd name="T22" fmla="*/ 2147483647 w 1886"/>
              <a:gd name="T23" fmla="*/ 2147483647 h 88"/>
              <a:gd name="T24" fmla="*/ 2147483647 w 1886"/>
              <a:gd name="T25" fmla="*/ 0 h 88"/>
              <a:gd name="T26" fmla="*/ 2147483647 w 1886"/>
              <a:gd name="T27" fmla="*/ 0 h 88"/>
              <a:gd name="T28" fmla="*/ 2147483647 w 1886"/>
              <a:gd name="T29" fmla="*/ 2147483647 h 88"/>
              <a:gd name="T30" fmla="*/ 2147483647 w 1886"/>
              <a:gd name="T31" fmla="*/ 2147483647 h 88"/>
              <a:gd name="T32" fmla="*/ 2147483647 w 1886"/>
              <a:gd name="T33" fmla="*/ 2147483647 h 88"/>
              <a:gd name="T34" fmla="*/ 2147483647 w 1886"/>
              <a:gd name="T35" fmla="*/ 2147483647 h 88"/>
              <a:gd name="T36" fmla="*/ 2147483647 w 1886"/>
              <a:gd name="T37" fmla="*/ 2147483647 h 88"/>
              <a:gd name="T38" fmla="*/ 2147483647 w 1886"/>
              <a:gd name="T39" fmla="*/ 2147483647 h 88"/>
              <a:gd name="T40" fmla="*/ 2147483647 w 1886"/>
              <a:gd name="T41" fmla="*/ 2147483647 h 88"/>
              <a:gd name="T42" fmla="*/ 2147483647 w 1886"/>
              <a:gd name="T43" fmla="*/ 2147483647 h 88"/>
              <a:gd name="T44" fmla="*/ 2147483647 w 1886"/>
              <a:gd name="T45" fmla="*/ 2147483647 h 88"/>
              <a:gd name="T46" fmla="*/ 2147483647 w 1886"/>
              <a:gd name="T47" fmla="*/ 2147483647 h 88"/>
              <a:gd name="T48" fmla="*/ 2147483647 w 1886"/>
              <a:gd name="T49" fmla="*/ 2147483647 h 88"/>
              <a:gd name="T50" fmla="*/ 2147483647 w 1886"/>
              <a:gd name="T51" fmla="*/ 2147483647 h 88"/>
              <a:gd name="T52" fmla="*/ 2147483647 w 1886"/>
              <a:gd name="T53" fmla="*/ 2147483647 h 88"/>
              <a:gd name="T54" fmla="*/ 2147483647 w 1886"/>
              <a:gd name="T55" fmla="*/ 2147483647 h 88"/>
              <a:gd name="T56" fmla="*/ 2147483647 w 1886"/>
              <a:gd name="T57" fmla="*/ 2147483647 h 88"/>
              <a:gd name="T58" fmla="*/ 2147483647 w 1886"/>
              <a:gd name="T59" fmla="*/ 2147483647 h 88"/>
              <a:gd name="T60" fmla="*/ 2147483647 w 1886"/>
              <a:gd name="T61" fmla="*/ 2147483647 h 88"/>
              <a:gd name="T62" fmla="*/ 2147483647 w 1886"/>
              <a:gd name="T63" fmla="*/ 2147483647 h 88"/>
              <a:gd name="T64" fmla="*/ 2147483647 w 1886"/>
              <a:gd name="T65" fmla="*/ 2147483647 h 88"/>
              <a:gd name="T66" fmla="*/ 2147483647 w 1886"/>
              <a:gd name="T67" fmla="*/ 2147483647 h 88"/>
              <a:gd name="T68" fmla="*/ 2147483647 w 1886"/>
              <a:gd name="T69" fmla="*/ 2147483647 h 88"/>
              <a:gd name="T70" fmla="*/ 2147483647 w 1886"/>
              <a:gd name="T71" fmla="*/ 2147483647 h 88"/>
              <a:gd name="T72" fmla="*/ 2147483647 w 1886"/>
              <a:gd name="T73" fmla="*/ 2147483647 h 88"/>
              <a:gd name="T74" fmla="*/ 2147483647 w 1886"/>
              <a:gd name="T75" fmla="*/ 2147483647 h 88"/>
              <a:gd name="T76" fmla="*/ 2147483647 w 1886"/>
              <a:gd name="T77" fmla="*/ 2147483647 h 88"/>
              <a:gd name="T78" fmla="*/ 2147483647 w 1886"/>
              <a:gd name="T79" fmla="*/ 2147483647 h 88"/>
              <a:gd name="T80" fmla="*/ 2147483647 w 1886"/>
              <a:gd name="T81" fmla="*/ 2147483647 h 88"/>
              <a:gd name="T82" fmla="*/ 2147483647 w 1886"/>
              <a:gd name="T83" fmla="*/ 2147483647 h 88"/>
              <a:gd name="T84" fmla="*/ 2147483647 w 1886"/>
              <a:gd name="T85" fmla="*/ 2147483647 h 88"/>
              <a:gd name="T86" fmla="*/ 2147483647 w 1886"/>
              <a:gd name="T87" fmla="*/ 2147483647 h 88"/>
              <a:gd name="T88" fmla="*/ 2147483647 w 1886"/>
              <a:gd name="T89" fmla="*/ 2147483647 h 88"/>
              <a:gd name="T90" fmla="*/ 2147483647 w 1886"/>
              <a:gd name="T91" fmla="*/ 2147483647 h 88"/>
              <a:gd name="T92" fmla="*/ 2147483647 w 1886"/>
              <a:gd name="T93" fmla="*/ 2147483647 h 88"/>
              <a:gd name="T94" fmla="*/ 2147483647 w 1886"/>
              <a:gd name="T95" fmla="*/ 2147483647 h 88"/>
              <a:gd name="T96" fmla="*/ 2147483647 w 1886"/>
              <a:gd name="T97" fmla="*/ 2147483647 h 88"/>
              <a:gd name="T98" fmla="*/ 2147483647 w 1886"/>
              <a:gd name="T99" fmla="*/ 2147483647 h 88"/>
              <a:gd name="T100" fmla="*/ 2147483647 w 1886"/>
              <a:gd name="T101" fmla="*/ 2147483647 h 88"/>
              <a:gd name="T102" fmla="*/ 2147483647 w 1886"/>
              <a:gd name="T103" fmla="*/ 2147483647 h 88"/>
              <a:gd name="T104" fmla="*/ 2147483647 w 1886"/>
              <a:gd name="T105" fmla="*/ 2147483647 h 88"/>
              <a:gd name="T106" fmla="*/ 2147483647 w 1886"/>
              <a:gd name="T107" fmla="*/ 2147483647 h 88"/>
              <a:gd name="T108" fmla="*/ 2147483647 w 1886"/>
              <a:gd name="T109" fmla="*/ 2147483647 h 88"/>
              <a:gd name="T110" fmla="*/ 2147483647 w 1886"/>
              <a:gd name="T111" fmla="*/ 2147483647 h 88"/>
              <a:gd name="T112" fmla="*/ 2147483647 w 1886"/>
              <a:gd name="T113" fmla="*/ 2147483647 h 88"/>
              <a:gd name="T114" fmla="*/ 2147483647 w 1886"/>
              <a:gd name="T115" fmla="*/ 2147483647 h 88"/>
              <a:gd name="T116" fmla="*/ 2147483647 w 1886"/>
              <a:gd name="T117" fmla="*/ 2147483647 h 88"/>
              <a:gd name="T118" fmla="*/ 2147483647 w 1886"/>
              <a:gd name="T119" fmla="*/ 2147483647 h 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86" h="88">
                <a:moveTo>
                  <a:pt x="0" y="23"/>
                </a:moveTo>
                <a:lnTo>
                  <a:pt x="6" y="20"/>
                </a:lnTo>
                <a:lnTo>
                  <a:pt x="11" y="18"/>
                </a:lnTo>
                <a:lnTo>
                  <a:pt x="21" y="17"/>
                </a:lnTo>
                <a:lnTo>
                  <a:pt x="25" y="15"/>
                </a:lnTo>
                <a:lnTo>
                  <a:pt x="28" y="14"/>
                </a:lnTo>
                <a:lnTo>
                  <a:pt x="35" y="12"/>
                </a:lnTo>
                <a:lnTo>
                  <a:pt x="42" y="11"/>
                </a:lnTo>
                <a:lnTo>
                  <a:pt x="49" y="8"/>
                </a:lnTo>
                <a:lnTo>
                  <a:pt x="63" y="6"/>
                </a:lnTo>
                <a:lnTo>
                  <a:pt x="111" y="5"/>
                </a:lnTo>
                <a:lnTo>
                  <a:pt x="152" y="2"/>
                </a:lnTo>
                <a:lnTo>
                  <a:pt x="210" y="0"/>
                </a:lnTo>
                <a:lnTo>
                  <a:pt x="409" y="0"/>
                </a:lnTo>
                <a:lnTo>
                  <a:pt x="428" y="2"/>
                </a:lnTo>
                <a:lnTo>
                  <a:pt x="454" y="4"/>
                </a:lnTo>
                <a:lnTo>
                  <a:pt x="501" y="5"/>
                </a:lnTo>
                <a:lnTo>
                  <a:pt x="539" y="7"/>
                </a:lnTo>
                <a:lnTo>
                  <a:pt x="568" y="9"/>
                </a:lnTo>
                <a:lnTo>
                  <a:pt x="618" y="11"/>
                </a:lnTo>
                <a:lnTo>
                  <a:pt x="652" y="13"/>
                </a:lnTo>
                <a:lnTo>
                  <a:pt x="675" y="15"/>
                </a:lnTo>
                <a:lnTo>
                  <a:pt x="743" y="17"/>
                </a:lnTo>
                <a:lnTo>
                  <a:pt x="765" y="20"/>
                </a:lnTo>
                <a:lnTo>
                  <a:pt x="788" y="23"/>
                </a:lnTo>
                <a:lnTo>
                  <a:pt x="833" y="30"/>
                </a:lnTo>
                <a:lnTo>
                  <a:pt x="866" y="33"/>
                </a:lnTo>
                <a:lnTo>
                  <a:pt x="889" y="35"/>
                </a:lnTo>
                <a:lnTo>
                  <a:pt x="911" y="38"/>
                </a:lnTo>
                <a:lnTo>
                  <a:pt x="971" y="47"/>
                </a:lnTo>
                <a:lnTo>
                  <a:pt x="1006" y="50"/>
                </a:lnTo>
                <a:lnTo>
                  <a:pt x="1029" y="52"/>
                </a:lnTo>
                <a:lnTo>
                  <a:pt x="1052" y="54"/>
                </a:lnTo>
                <a:lnTo>
                  <a:pt x="1150" y="60"/>
                </a:lnTo>
                <a:lnTo>
                  <a:pt x="1194" y="61"/>
                </a:lnTo>
                <a:lnTo>
                  <a:pt x="1286" y="62"/>
                </a:lnTo>
                <a:lnTo>
                  <a:pt x="1331" y="60"/>
                </a:lnTo>
                <a:lnTo>
                  <a:pt x="1383" y="58"/>
                </a:lnTo>
                <a:lnTo>
                  <a:pt x="1433" y="57"/>
                </a:lnTo>
                <a:lnTo>
                  <a:pt x="1495" y="56"/>
                </a:lnTo>
                <a:lnTo>
                  <a:pt x="1518" y="55"/>
                </a:lnTo>
                <a:lnTo>
                  <a:pt x="1541" y="53"/>
                </a:lnTo>
                <a:lnTo>
                  <a:pt x="1598" y="56"/>
                </a:lnTo>
                <a:lnTo>
                  <a:pt x="1656" y="58"/>
                </a:lnTo>
                <a:lnTo>
                  <a:pt x="1686" y="60"/>
                </a:lnTo>
                <a:lnTo>
                  <a:pt x="1720" y="62"/>
                </a:lnTo>
                <a:lnTo>
                  <a:pt x="1738" y="65"/>
                </a:lnTo>
                <a:lnTo>
                  <a:pt x="1765" y="67"/>
                </a:lnTo>
                <a:lnTo>
                  <a:pt x="1787" y="69"/>
                </a:lnTo>
                <a:lnTo>
                  <a:pt x="1799" y="70"/>
                </a:lnTo>
                <a:lnTo>
                  <a:pt x="1811" y="72"/>
                </a:lnTo>
                <a:lnTo>
                  <a:pt x="1824" y="75"/>
                </a:lnTo>
                <a:lnTo>
                  <a:pt x="1836" y="78"/>
                </a:lnTo>
                <a:lnTo>
                  <a:pt x="1846" y="80"/>
                </a:lnTo>
                <a:lnTo>
                  <a:pt x="1860" y="83"/>
                </a:lnTo>
                <a:lnTo>
                  <a:pt x="1869" y="85"/>
                </a:lnTo>
                <a:lnTo>
                  <a:pt x="1872" y="87"/>
                </a:lnTo>
                <a:lnTo>
                  <a:pt x="1875" y="87"/>
                </a:lnTo>
                <a:lnTo>
                  <a:pt x="1878" y="87"/>
                </a:lnTo>
                <a:lnTo>
                  <a:pt x="1885" y="84"/>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38253" name="SMARTPenAnnotation106"/>
          <p:cNvSpPr>
            <a:spLocks/>
          </p:cNvSpPr>
          <p:nvPr/>
        </p:nvSpPr>
        <p:spPr bwMode="auto">
          <a:xfrm>
            <a:off x="5419725" y="6281738"/>
            <a:ext cx="930275" cy="68262"/>
          </a:xfrm>
          <a:custGeom>
            <a:avLst/>
            <a:gdLst>
              <a:gd name="T0" fmla="*/ 0 w 586"/>
              <a:gd name="T1" fmla="*/ 2147483647 h 43"/>
              <a:gd name="T2" fmla="*/ 2147483647 w 586"/>
              <a:gd name="T3" fmla="*/ 2147483647 h 43"/>
              <a:gd name="T4" fmla="*/ 2147483647 w 586"/>
              <a:gd name="T5" fmla="*/ 2147483647 h 43"/>
              <a:gd name="T6" fmla="*/ 2147483647 w 586"/>
              <a:gd name="T7" fmla="*/ 2147483647 h 43"/>
              <a:gd name="T8" fmla="*/ 2147483647 w 586"/>
              <a:gd name="T9" fmla="*/ 2147483647 h 43"/>
              <a:gd name="T10" fmla="*/ 2147483647 w 586"/>
              <a:gd name="T11" fmla="*/ 2147483647 h 43"/>
              <a:gd name="T12" fmla="*/ 2147483647 w 586"/>
              <a:gd name="T13" fmla="*/ 2147483647 h 43"/>
              <a:gd name="T14" fmla="*/ 2147483647 w 586"/>
              <a:gd name="T15" fmla="*/ 2147483647 h 43"/>
              <a:gd name="T16" fmla="*/ 2147483647 w 586"/>
              <a:gd name="T17" fmla="*/ 2147483647 h 43"/>
              <a:gd name="T18" fmla="*/ 2147483647 w 586"/>
              <a:gd name="T19" fmla="*/ 2147483647 h 43"/>
              <a:gd name="T20" fmla="*/ 2147483647 w 586"/>
              <a:gd name="T21" fmla="*/ 2147483647 h 43"/>
              <a:gd name="T22" fmla="*/ 2147483647 w 586"/>
              <a:gd name="T23" fmla="*/ 2147483647 h 43"/>
              <a:gd name="T24" fmla="*/ 2147483647 w 586"/>
              <a:gd name="T25" fmla="*/ 2147483647 h 43"/>
              <a:gd name="T26" fmla="*/ 2147483647 w 586"/>
              <a:gd name="T27" fmla="*/ 2147483647 h 43"/>
              <a:gd name="T28" fmla="*/ 2147483647 w 586"/>
              <a:gd name="T29" fmla="*/ 2147483647 h 43"/>
              <a:gd name="T30" fmla="*/ 2147483647 w 586"/>
              <a:gd name="T31" fmla="*/ 2147483647 h 43"/>
              <a:gd name="T32" fmla="*/ 2147483647 w 586"/>
              <a:gd name="T33" fmla="*/ 2147483647 h 43"/>
              <a:gd name="T34" fmla="*/ 2147483647 w 586"/>
              <a:gd name="T35" fmla="*/ 2147483647 h 43"/>
              <a:gd name="T36" fmla="*/ 2147483647 w 586"/>
              <a:gd name="T37" fmla="*/ 2147483647 h 43"/>
              <a:gd name="T38" fmla="*/ 2147483647 w 586"/>
              <a:gd name="T39" fmla="*/ 2147483647 h 43"/>
              <a:gd name="T40" fmla="*/ 2147483647 w 586"/>
              <a:gd name="T41" fmla="*/ 2147483647 h 43"/>
              <a:gd name="T42" fmla="*/ 2147483647 w 586"/>
              <a:gd name="T43" fmla="*/ 2147483647 h 43"/>
              <a:gd name="T44" fmla="*/ 2147483647 w 586"/>
              <a:gd name="T45" fmla="*/ 2147483647 h 43"/>
              <a:gd name="T46" fmla="*/ 2147483647 w 586"/>
              <a:gd name="T47" fmla="*/ 2147483647 h 43"/>
              <a:gd name="T48" fmla="*/ 2147483647 w 586"/>
              <a:gd name="T49" fmla="*/ 2147483647 h 43"/>
              <a:gd name="T50" fmla="*/ 2147483647 w 586"/>
              <a:gd name="T51" fmla="*/ 2147483647 h 43"/>
              <a:gd name="T52" fmla="*/ 2147483647 w 586"/>
              <a:gd name="T53" fmla="*/ 2147483647 h 43"/>
              <a:gd name="T54" fmla="*/ 2147483647 w 586"/>
              <a:gd name="T55" fmla="*/ 2147483647 h 43"/>
              <a:gd name="T56" fmla="*/ 2147483647 w 586"/>
              <a:gd name="T57" fmla="*/ 2147483647 h 43"/>
              <a:gd name="T58" fmla="*/ 2147483647 w 586"/>
              <a:gd name="T59" fmla="*/ 2147483647 h 43"/>
              <a:gd name="T60" fmla="*/ 2147483647 w 586"/>
              <a:gd name="T61" fmla="*/ 2147483647 h 43"/>
              <a:gd name="T62" fmla="*/ 2147483647 w 586"/>
              <a:gd name="T63" fmla="*/ 2147483647 h 43"/>
              <a:gd name="T64" fmla="*/ 2147483647 w 586"/>
              <a:gd name="T65" fmla="*/ 2147483647 h 43"/>
              <a:gd name="T66" fmla="*/ 2147483647 w 586"/>
              <a:gd name="T67" fmla="*/ 2147483647 h 43"/>
              <a:gd name="T68" fmla="*/ 2147483647 w 586"/>
              <a:gd name="T69" fmla="*/ 2147483647 h 43"/>
              <a:gd name="T70" fmla="*/ 2147483647 w 586"/>
              <a:gd name="T71" fmla="*/ 2147483647 h 43"/>
              <a:gd name="T72" fmla="*/ 2147483647 w 586"/>
              <a:gd name="T73" fmla="*/ 0 h 43"/>
              <a:gd name="T74" fmla="*/ 2147483647 w 586"/>
              <a:gd name="T75" fmla="*/ 0 h 43"/>
              <a:gd name="T76" fmla="*/ 2147483647 w 586"/>
              <a:gd name="T77" fmla="*/ 0 h 43"/>
              <a:gd name="T78" fmla="*/ 2147483647 w 586"/>
              <a:gd name="T79" fmla="*/ 2147483647 h 43"/>
              <a:gd name="T80" fmla="*/ 2147483647 w 586"/>
              <a:gd name="T81" fmla="*/ 2147483647 h 43"/>
              <a:gd name="T82" fmla="*/ 2147483647 w 586"/>
              <a:gd name="T83" fmla="*/ 2147483647 h 43"/>
              <a:gd name="T84" fmla="*/ 2147483647 w 586"/>
              <a:gd name="T85" fmla="*/ 2147483647 h 43"/>
              <a:gd name="T86" fmla="*/ 2147483647 w 586"/>
              <a:gd name="T87" fmla="*/ 2147483647 h 43"/>
              <a:gd name="T88" fmla="*/ 2147483647 w 586"/>
              <a:gd name="T89" fmla="*/ 2147483647 h 43"/>
              <a:gd name="T90" fmla="*/ 2147483647 w 586"/>
              <a:gd name="T91" fmla="*/ 2147483647 h 43"/>
              <a:gd name="T92" fmla="*/ 2147483647 w 586"/>
              <a:gd name="T93" fmla="*/ 2147483647 h 43"/>
              <a:gd name="T94" fmla="*/ 2147483647 w 586"/>
              <a:gd name="T95" fmla="*/ 2147483647 h 43"/>
              <a:gd name="T96" fmla="*/ 2147483647 w 586"/>
              <a:gd name="T97" fmla="*/ 2147483647 h 43"/>
              <a:gd name="T98" fmla="*/ 2147483647 w 586"/>
              <a:gd name="T99" fmla="*/ 2147483647 h 43"/>
              <a:gd name="T100" fmla="*/ 2147483647 w 586"/>
              <a:gd name="T101" fmla="*/ 2147483647 h 43"/>
              <a:gd name="T102" fmla="*/ 2147483647 w 586"/>
              <a:gd name="T103" fmla="*/ 2147483647 h 43"/>
              <a:gd name="T104" fmla="*/ 2147483647 w 586"/>
              <a:gd name="T105" fmla="*/ 2147483647 h 43"/>
              <a:gd name="T106" fmla="*/ 2147483647 w 586"/>
              <a:gd name="T107" fmla="*/ 2147483647 h 43"/>
              <a:gd name="T108" fmla="*/ 2147483647 w 586"/>
              <a:gd name="T109" fmla="*/ 2147483647 h 43"/>
              <a:gd name="T110" fmla="*/ 2147483647 w 586"/>
              <a:gd name="T111" fmla="*/ 2147483647 h 43"/>
              <a:gd name="T112" fmla="*/ 2147483647 w 586"/>
              <a:gd name="T113" fmla="*/ 2147483647 h 43"/>
              <a:gd name="T114" fmla="*/ 2147483647 w 586"/>
              <a:gd name="T115" fmla="*/ 2147483647 h 43"/>
              <a:gd name="T116" fmla="*/ 2147483647 w 586"/>
              <a:gd name="T117" fmla="*/ 2147483647 h 4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86" h="43">
                <a:moveTo>
                  <a:pt x="0" y="42"/>
                </a:moveTo>
                <a:lnTo>
                  <a:pt x="13" y="42"/>
                </a:lnTo>
                <a:lnTo>
                  <a:pt x="16" y="42"/>
                </a:lnTo>
                <a:lnTo>
                  <a:pt x="19" y="41"/>
                </a:lnTo>
                <a:lnTo>
                  <a:pt x="22" y="39"/>
                </a:lnTo>
                <a:lnTo>
                  <a:pt x="25" y="39"/>
                </a:lnTo>
                <a:lnTo>
                  <a:pt x="32" y="37"/>
                </a:lnTo>
                <a:lnTo>
                  <a:pt x="49" y="37"/>
                </a:lnTo>
                <a:lnTo>
                  <a:pt x="53" y="36"/>
                </a:lnTo>
                <a:lnTo>
                  <a:pt x="57" y="35"/>
                </a:lnTo>
                <a:lnTo>
                  <a:pt x="60" y="34"/>
                </a:lnTo>
                <a:lnTo>
                  <a:pt x="65" y="33"/>
                </a:lnTo>
                <a:lnTo>
                  <a:pt x="75" y="32"/>
                </a:lnTo>
                <a:lnTo>
                  <a:pt x="132" y="27"/>
                </a:lnTo>
                <a:lnTo>
                  <a:pt x="154" y="26"/>
                </a:lnTo>
                <a:lnTo>
                  <a:pt x="163" y="25"/>
                </a:lnTo>
                <a:lnTo>
                  <a:pt x="172" y="24"/>
                </a:lnTo>
                <a:lnTo>
                  <a:pt x="181" y="23"/>
                </a:lnTo>
                <a:lnTo>
                  <a:pt x="189" y="22"/>
                </a:lnTo>
                <a:lnTo>
                  <a:pt x="207" y="21"/>
                </a:lnTo>
                <a:lnTo>
                  <a:pt x="216" y="20"/>
                </a:lnTo>
                <a:lnTo>
                  <a:pt x="224" y="19"/>
                </a:lnTo>
                <a:lnTo>
                  <a:pt x="232" y="17"/>
                </a:lnTo>
                <a:lnTo>
                  <a:pt x="243" y="16"/>
                </a:lnTo>
                <a:lnTo>
                  <a:pt x="270" y="12"/>
                </a:lnTo>
                <a:lnTo>
                  <a:pt x="283" y="11"/>
                </a:lnTo>
                <a:lnTo>
                  <a:pt x="296" y="10"/>
                </a:lnTo>
                <a:lnTo>
                  <a:pt x="308" y="10"/>
                </a:lnTo>
                <a:lnTo>
                  <a:pt x="319" y="9"/>
                </a:lnTo>
                <a:lnTo>
                  <a:pt x="328" y="7"/>
                </a:lnTo>
                <a:lnTo>
                  <a:pt x="337" y="6"/>
                </a:lnTo>
                <a:lnTo>
                  <a:pt x="346" y="5"/>
                </a:lnTo>
                <a:lnTo>
                  <a:pt x="355" y="4"/>
                </a:lnTo>
                <a:lnTo>
                  <a:pt x="364" y="4"/>
                </a:lnTo>
                <a:lnTo>
                  <a:pt x="374" y="3"/>
                </a:lnTo>
                <a:lnTo>
                  <a:pt x="383" y="2"/>
                </a:lnTo>
                <a:lnTo>
                  <a:pt x="392" y="0"/>
                </a:lnTo>
                <a:lnTo>
                  <a:pt x="402" y="0"/>
                </a:lnTo>
                <a:lnTo>
                  <a:pt x="411" y="0"/>
                </a:lnTo>
                <a:lnTo>
                  <a:pt x="420" y="1"/>
                </a:lnTo>
                <a:lnTo>
                  <a:pt x="437" y="2"/>
                </a:lnTo>
                <a:lnTo>
                  <a:pt x="453" y="3"/>
                </a:lnTo>
                <a:lnTo>
                  <a:pt x="469" y="3"/>
                </a:lnTo>
                <a:lnTo>
                  <a:pt x="476" y="4"/>
                </a:lnTo>
                <a:lnTo>
                  <a:pt x="484" y="5"/>
                </a:lnTo>
                <a:lnTo>
                  <a:pt x="492" y="6"/>
                </a:lnTo>
                <a:lnTo>
                  <a:pt x="498" y="7"/>
                </a:lnTo>
                <a:lnTo>
                  <a:pt x="511" y="8"/>
                </a:lnTo>
                <a:lnTo>
                  <a:pt x="518" y="9"/>
                </a:lnTo>
                <a:lnTo>
                  <a:pt x="526" y="12"/>
                </a:lnTo>
                <a:lnTo>
                  <a:pt x="535" y="14"/>
                </a:lnTo>
                <a:lnTo>
                  <a:pt x="543" y="17"/>
                </a:lnTo>
                <a:lnTo>
                  <a:pt x="559" y="21"/>
                </a:lnTo>
                <a:lnTo>
                  <a:pt x="565" y="23"/>
                </a:lnTo>
                <a:lnTo>
                  <a:pt x="571" y="25"/>
                </a:lnTo>
                <a:lnTo>
                  <a:pt x="575" y="27"/>
                </a:lnTo>
                <a:lnTo>
                  <a:pt x="579" y="29"/>
                </a:lnTo>
                <a:lnTo>
                  <a:pt x="581" y="31"/>
                </a:lnTo>
                <a:lnTo>
                  <a:pt x="585" y="37"/>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Tree>
    <p:extLst>
      <p:ext uri="{BB962C8B-B14F-4D97-AF65-F5344CB8AC3E}">
        <p14:creationId xmlns:p14="http://schemas.microsoft.com/office/powerpoint/2010/main" val="35993509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pPr eaLnBrk="1" hangingPunct="1"/>
            <a:endParaRPr lang="en-US" altLang="en-US" smtClean="0"/>
          </a:p>
        </p:txBody>
      </p:sp>
      <p:sp>
        <p:nvSpPr>
          <p:cNvPr id="139267" name="Rectangle 3"/>
          <p:cNvSpPr>
            <a:spLocks noGrp="1" noChangeArrowheads="1"/>
          </p:cNvSpPr>
          <p:nvPr>
            <p:ph type="body" idx="1"/>
          </p:nvPr>
        </p:nvSpPr>
        <p:spPr/>
        <p:txBody>
          <a:bodyPr/>
          <a:lstStyle/>
          <a:p>
            <a:pPr eaLnBrk="1" hangingPunct="1"/>
            <a:endParaRPr lang="en-US" altLang="en-US" smtClean="0"/>
          </a:p>
        </p:txBody>
      </p:sp>
      <p:pic>
        <p:nvPicPr>
          <p:cNvPr id="139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69" name="Text Box 5"/>
          <p:cNvSpPr txBox="1">
            <a:spLocks noChangeArrowheads="1"/>
          </p:cNvSpPr>
          <p:nvPr/>
        </p:nvSpPr>
        <p:spPr bwMode="auto">
          <a:xfrm>
            <a:off x="0" y="304800"/>
            <a:ext cx="62484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1800">
                <a:solidFill>
                  <a:srgbClr val="FFFFFF"/>
                </a:solidFill>
                <a:cs typeface="Arial" charset="0"/>
              </a:rPr>
              <a:t>Lady Macbeth jumps up and tells the thanes to pay no attention to her husband…he has an illness (epilepsy)…has had it since he was a child.  These fits come and go.  He’ll be himself momentarily, and he’ll be embarrassed if they let on as if anything has happened.  She pulls her husband  aside and chastises him, asking what the trouble is.</a:t>
            </a:r>
          </a:p>
        </p:txBody>
      </p:sp>
      <p:sp>
        <p:nvSpPr>
          <p:cNvPr id="139270" name="SMARTPenAnnotation30"/>
          <p:cNvSpPr>
            <a:spLocks/>
          </p:cNvSpPr>
          <p:nvPr/>
        </p:nvSpPr>
        <p:spPr bwMode="auto">
          <a:xfrm>
            <a:off x="107950" y="588963"/>
            <a:ext cx="5438775" cy="171450"/>
          </a:xfrm>
          <a:custGeom>
            <a:avLst/>
            <a:gdLst>
              <a:gd name="T0" fmla="*/ 2147483647 w 3426"/>
              <a:gd name="T1" fmla="*/ 2147483647 h 108"/>
              <a:gd name="T2" fmla="*/ 2147483647 w 3426"/>
              <a:gd name="T3" fmla="*/ 2147483647 h 108"/>
              <a:gd name="T4" fmla="*/ 2147483647 w 3426"/>
              <a:gd name="T5" fmla="*/ 2147483647 h 108"/>
              <a:gd name="T6" fmla="*/ 2147483647 w 3426"/>
              <a:gd name="T7" fmla="*/ 2147483647 h 108"/>
              <a:gd name="T8" fmla="*/ 2147483647 w 3426"/>
              <a:gd name="T9" fmla="*/ 2147483647 h 108"/>
              <a:gd name="T10" fmla="*/ 2147483647 w 3426"/>
              <a:gd name="T11" fmla="*/ 2147483647 h 108"/>
              <a:gd name="T12" fmla="*/ 2147483647 w 3426"/>
              <a:gd name="T13" fmla="*/ 2147483647 h 108"/>
              <a:gd name="T14" fmla="*/ 2147483647 w 3426"/>
              <a:gd name="T15" fmla="*/ 2147483647 h 108"/>
              <a:gd name="T16" fmla="*/ 2147483647 w 3426"/>
              <a:gd name="T17" fmla="*/ 2147483647 h 108"/>
              <a:gd name="T18" fmla="*/ 2147483647 w 3426"/>
              <a:gd name="T19" fmla="*/ 2147483647 h 108"/>
              <a:gd name="T20" fmla="*/ 2147483647 w 3426"/>
              <a:gd name="T21" fmla="*/ 2147483647 h 108"/>
              <a:gd name="T22" fmla="*/ 2147483647 w 3426"/>
              <a:gd name="T23" fmla="*/ 2147483647 h 108"/>
              <a:gd name="T24" fmla="*/ 2147483647 w 3426"/>
              <a:gd name="T25" fmla="*/ 2147483647 h 108"/>
              <a:gd name="T26" fmla="*/ 2147483647 w 3426"/>
              <a:gd name="T27" fmla="*/ 2147483647 h 108"/>
              <a:gd name="T28" fmla="*/ 2147483647 w 3426"/>
              <a:gd name="T29" fmla="*/ 2147483647 h 108"/>
              <a:gd name="T30" fmla="*/ 2147483647 w 3426"/>
              <a:gd name="T31" fmla="*/ 2147483647 h 108"/>
              <a:gd name="T32" fmla="*/ 2147483647 w 3426"/>
              <a:gd name="T33" fmla="*/ 2147483647 h 108"/>
              <a:gd name="T34" fmla="*/ 2147483647 w 3426"/>
              <a:gd name="T35" fmla="*/ 2147483647 h 108"/>
              <a:gd name="T36" fmla="*/ 2147483647 w 3426"/>
              <a:gd name="T37" fmla="*/ 2147483647 h 108"/>
              <a:gd name="T38" fmla="*/ 2147483647 w 3426"/>
              <a:gd name="T39" fmla="*/ 2147483647 h 108"/>
              <a:gd name="T40" fmla="*/ 2147483647 w 3426"/>
              <a:gd name="T41" fmla="*/ 2147483647 h 108"/>
              <a:gd name="T42" fmla="*/ 2147483647 w 3426"/>
              <a:gd name="T43" fmla="*/ 2147483647 h 108"/>
              <a:gd name="T44" fmla="*/ 2147483647 w 3426"/>
              <a:gd name="T45" fmla="*/ 2147483647 h 108"/>
              <a:gd name="T46" fmla="*/ 2147483647 w 3426"/>
              <a:gd name="T47" fmla="*/ 2147483647 h 108"/>
              <a:gd name="T48" fmla="*/ 2147483647 w 3426"/>
              <a:gd name="T49" fmla="*/ 2147483647 h 108"/>
              <a:gd name="T50" fmla="*/ 2147483647 w 3426"/>
              <a:gd name="T51" fmla="*/ 2147483647 h 108"/>
              <a:gd name="T52" fmla="*/ 2147483647 w 3426"/>
              <a:gd name="T53" fmla="*/ 2147483647 h 108"/>
              <a:gd name="T54" fmla="*/ 2147483647 w 3426"/>
              <a:gd name="T55" fmla="*/ 2147483647 h 108"/>
              <a:gd name="T56" fmla="*/ 2147483647 w 3426"/>
              <a:gd name="T57" fmla="*/ 2147483647 h 108"/>
              <a:gd name="T58" fmla="*/ 2147483647 w 3426"/>
              <a:gd name="T59" fmla="*/ 2147483647 h 108"/>
              <a:gd name="T60" fmla="*/ 2147483647 w 3426"/>
              <a:gd name="T61" fmla="*/ 2147483647 h 108"/>
              <a:gd name="T62" fmla="*/ 2147483647 w 3426"/>
              <a:gd name="T63" fmla="*/ 2147483647 h 108"/>
              <a:gd name="T64" fmla="*/ 2147483647 w 3426"/>
              <a:gd name="T65" fmla="*/ 2147483647 h 108"/>
              <a:gd name="T66" fmla="*/ 2147483647 w 3426"/>
              <a:gd name="T67" fmla="*/ 2147483647 h 108"/>
              <a:gd name="T68" fmla="*/ 2147483647 w 3426"/>
              <a:gd name="T69" fmla="*/ 2147483647 h 108"/>
              <a:gd name="T70" fmla="*/ 2147483647 w 3426"/>
              <a:gd name="T71" fmla="*/ 2147483647 h 108"/>
              <a:gd name="T72" fmla="*/ 2147483647 w 3426"/>
              <a:gd name="T73" fmla="*/ 2147483647 h 108"/>
              <a:gd name="T74" fmla="*/ 2147483647 w 3426"/>
              <a:gd name="T75" fmla="*/ 2147483647 h 108"/>
              <a:gd name="T76" fmla="*/ 2147483647 w 3426"/>
              <a:gd name="T77" fmla="*/ 2147483647 h 108"/>
              <a:gd name="T78" fmla="*/ 2147483647 w 3426"/>
              <a:gd name="T79" fmla="*/ 2147483647 h 108"/>
              <a:gd name="T80" fmla="*/ 2147483647 w 3426"/>
              <a:gd name="T81" fmla="*/ 2147483647 h 108"/>
              <a:gd name="T82" fmla="*/ 2147483647 w 3426"/>
              <a:gd name="T83" fmla="*/ 2147483647 h 108"/>
              <a:gd name="T84" fmla="*/ 2147483647 w 3426"/>
              <a:gd name="T85" fmla="*/ 2147483647 h 108"/>
              <a:gd name="T86" fmla="*/ 2147483647 w 3426"/>
              <a:gd name="T87" fmla="*/ 0 h 108"/>
              <a:gd name="T88" fmla="*/ 2147483647 w 3426"/>
              <a:gd name="T89" fmla="*/ 2147483647 h 108"/>
              <a:gd name="T90" fmla="*/ 2147483647 w 3426"/>
              <a:gd name="T91" fmla="*/ 2147483647 h 108"/>
              <a:gd name="T92" fmla="*/ 2147483647 w 3426"/>
              <a:gd name="T93" fmla="*/ 2147483647 h 108"/>
              <a:gd name="T94" fmla="*/ 2147483647 w 3426"/>
              <a:gd name="T95" fmla="*/ 2147483647 h 108"/>
              <a:gd name="T96" fmla="*/ 2147483647 w 3426"/>
              <a:gd name="T97" fmla="*/ 2147483647 h 108"/>
              <a:gd name="T98" fmla="*/ 2147483647 w 3426"/>
              <a:gd name="T99" fmla="*/ 2147483647 h 108"/>
              <a:gd name="T100" fmla="*/ 2147483647 w 3426"/>
              <a:gd name="T101" fmla="*/ 2147483647 h 108"/>
              <a:gd name="T102" fmla="*/ 2147483647 w 3426"/>
              <a:gd name="T103" fmla="*/ 2147483647 h 108"/>
              <a:gd name="T104" fmla="*/ 2147483647 w 3426"/>
              <a:gd name="T105" fmla="*/ 2147483647 h 10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426" h="108">
                <a:moveTo>
                  <a:pt x="0" y="6"/>
                </a:moveTo>
                <a:lnTo>
                  <a:pt x="13" y="6"/>
                </a:lnTo>
                <a:lnTo>
                  <a:pt x="15" y="7"/>
                </a:lnTo>
                <a:lnTo>
                  <a:pt x="20" y="10"/>
                </a:lnTo>
                <a:lnTo>
                  <a:pt x="24" y="11"/>
                </a:lnTo>
                <a:lnTo>
                  <a:pt x="114" y="11"/>
                </a:lnTo>
                <a:lnTo>
                  <a:pt x="122" y="10"/>
                </a:lnTo>
                <a:lnTo>
                  <a:pt x="130" y="8"/>
                </a:lnTo>
                <a:lnTo>
                  <a:pt x="138" y="7"/>
                </a:lnTo>
                <a:lnTo>
                  <a:pt x="208" y="11"/>
                </a:lnTo>
                <a:lnTo>
                  <a:pt x="224" y="12"/>
                </a:lnTo>
                <a:lnTo>
                  <a:pt x="239" y="16"/>
                </a:lnTo>
                <a:lnTo>
                  <a:pt x="257" y="19"/>
                </a:lnTo>
                <a:lnTo>
                  <a:pt x="284" y="22"/>
                </a:lnTo>
                <a:lnTo>
                  <a:pt x="292" y="24"/>
                </a:lnTo>
                <a:lnTo>
                  <a:pt x="299" y="27"/>
                </a:lnTo>
                <a:lnTo>
                  <a:pt x="330" y="29"/>
                </a:lnTo>
                <a:lnTo>
                  <a:pt x="339" y="31"/>
                </a:lnTo>
                <a:lnTo>
                  <a:pt x="443" y="34"/>
                </a:lnTo>
                <a:lnTo>
                  <a:pt x="500" y="35"/>
                </a:lnTo>
                <a:lnTo>
                  <a:pt x="513" y="38"/>
                </a:lnTo>
                <a:lnTo>
                  <a:pt x="574" y="40"/>
                </a:lnTo>
                <a:lnTo>
                  <a:pt x="596" y="43"/>
                </a:lnTo>
                <a:lnTo>
                  <a:pt x="615" y="46"/>
                </a:lnTo>
                <a:lnTo>
                  <a:pt x="631" y="49"/>
                </a:lnTo>
                <a:lnTo>
                  <a:pt x="660" y="51"/>
                </a:lnTo>
                <a:lnTo>
                  <a:pt x="673" y="54"/>
                </a:lnTo>
                <a:lnTo>
                  <a:pt x="681" y="56"/>
                </a:lnTo>
                <a:lnTo>
                  <a:pt x="703" y="62"/>
                </a:lnTo>
                <a:lnTo>
                  <a:pt x="711" y="64"/>
                </a:lnTo>
                <a:lnTo>
                  <a:pt x="738" y="67"/>
                </a:lnTo>
                <a:lnTo>
                  <a:pt x="758" y="69"/>
                </a:lnTo>
                <a:lnTo>
                  <a:pt x="774" y="72"/>
                </a:lnTo>
                <a:lnTo>
                  <a:pt x="791" y="74"/>
                </a:lnTo>
                <a:lnTo>
                  <a:pt x="800" y="76"/>
                </a:lnTo>
                <a:lnTo>
                  <a:pt x="817" y="78"/>
                </a:lnTo>
                <a:lnTo>
                  <a:pt x="828" y="79"/>
                </a:lnTo>
                <a:lnTo>
                  <a:pt x="836" y="82"/>
                </a:lnTo>
                <a:lnTo>
                  <a:pt x="847" y="84"/>
                </a:lnTo>
                <a:lnTo>
                  <a:pt x="912" y="86"/>
                </a:lnTo>
                <a:lnTo>
                  <a:pt x="932" y="89"/>
                </a:lnTo>
                <a:lnTo>
                  <a:pt x="962" y="94"/>
                </a:lnTo>
                <a:lnTo>
                  <a:pt x="1030" y="96"/>
                </a:lnTo>
                <a:lnTo>
                  <a:pt x="1032" y="96"/>
                </a:lnTo>
                <a:lnTo>
                  <a:pt x="1036" y="99"/>
                </a:lnTo>
                <a:lnTo>
                  <a:pt x="1043" y="100"/>
                </a:lnTo>
                <a:lnTo>
                  <a:pt x="1098" y="101"/>
                </a:lnTo>
                <a:lnTo>
                  <a:pt x="1100" y="102"/>
                </a:lnTo>
                <a:lnTo>
                  <a:pt x="1106" y="105"/>
                </a:lnTo>
                <a:lnTo>
                  <a:pt x="1109" y="106"/>
                </a:lnTo>
                <a:lnTo>
                  <a:pt x="1217" y="107"/>
                </a:lnTo>
                <a:lnTo>
                  <a:pt x="1254" y="107"/>
                </a:lnTo>
                <a:lnTo>
                  <a:pt x="1256" y="107"/>
                </a:lnTo>
                <a:lnTo>
                  <a:pt x="1263" y="103"/>
                </a:lnTo>
                <a:lnTo>
                  <a:pt x="1267" y="102"/>
                </a:lnTo>
                <a:lnTo>
                  <a:pt x="1371" y="102"/>
                </a:lnTo>
                <a:lnTo>
                  <a:pt x="1494" y="102"/>
                </a:lnTo>
                <a:lnTo>
                  <a:pt x="1587" y="97"/>
                </a:lnTo>
                <a:lnTo>
                  <a:pt x="1671" y="94"/>
                </a:lnTo>
                <a:lnTo>
                  <a:pt x="1706" y="91"/>
                </a:lnTo>
                <a:lnTo>
                  <a:pt x="1782" y="87"/>
                </a:lnTo>
                <a:lnTo>
                  <a:pt x="1828" y="84"/>
                </a:lnTo>
                <a:lnTo>
                  <a:pt x="1862" y="81"/>
                </a:lnTo>
                <a:lnTo>
                  <a:pt x="1938" y="78"/>
                </a:lnTo>
                <a:lnTo>
                  <a:pt x="1953" y="76"/>
                </a:lnTo>
                <a:lnTo>
                  <a:pt x="1985" y="71"/>
                </a:lnTo>
                <a:lnTo>
                  <a:pt x="2013" y="69"/>
                </a:lnTo>
                <a:lnTo>
                  <a:pt x="2034" y="67"/>
                </a:lnTo>
                <a:lnTo>
                  <a:pt x="2064" y="63"/>
                </a:lnTo>
                <a:lnTo>
                  <a:pt x="2086" y="61"/>
                </a:lnTo>
                <a:lnTo>
                  <a:pt x="2101" y="58"/>
                </a:lnTo>
                <a:lnTo>
                  <a:pt x="2116" y="54"/>
                </a:lnTo>
                <a:lnTo>
                  <a:pt x="2154" y="51"/>
                </a:lnTo>
                <a:lnTo>
                  <a:pt x="2174" y="48"/>
                </a:lnTo>
                <a:lnTo>
                  <a:pt x="2211" y="41"/>
                </a:lnTo>
                <a:lnTo>
                  <a:pt x="2227" y="38"/>
                </a:lnTo>
                <a:lnTo>
                  <a:pt x="2260" y="35"/>
                </a:lnTo>
                <a:lnTo>
                  <a:pt x="2278" y="33"/>
                </a:lnTo>
                <a:lnTo>
                  <a:pt x="2326" y="23"/>
                </a:lnTo>
                <a:lnTo>
                  <a:pt x="2346" y="21"/>
                </a:lnTo>
                <a:lnTo>
                  <a:pt x="2371" y="18"/>
                </a:lnTo>
                <a:lnTo>
                  <a:pt x="2398" y="16"/>
                </a:lnTo>
                <a:lnTo>
                  <a:pt x="2419" y="14"/>
                </a:lnTo>
                <a:lnTo>
                  <a:pt x="2435" y="12"/>
                </a:lnTo>
                <a:lnTo>
                  <a:pt x="2459" y="9"/>
                </a:lnTo>
                <a:lnTo>
                  <a:pt x="2494" y="6"/>
                </a:lnTo>
                <a:lnTo>
                  <a:pt x="2589" y="2"/>
                </a:lnTo>
                <a:lnTo>
                  <a:pt x="2689" y="0"/>
                </a:lnTo>
                <a:lnTo>
                  <a:pt x="2819" y="0"/>
                </a:lnTo>
                <a:lnTo>
                  <a:pt x="2842" y="3"/>
                </a:lnTo>
                <a:lnTo>
                  <a:pt x="2871" y="6"/>
                </a:lnTo>
                <a:lnTo>
                  <a:pt x="2884" y="9"/>
                </a:lnTo>
                <a:lnTo>
                  <a:pt x="2957" y="12"/>
                </a:lnTo>
                <a:lnTo>
                  <a:pt x="2983" y="15"/>
                </a:lnTo>
                <a:lnTo>
                  <a:pt x="3068" y="18"/>
                </a:lnTo>
                <a:lnTo>
                  <a:pt x="3087" y="21"/>
                </a:lnTo>
                <a:lnTo>
                  <a:pt x="3154" y="23"/>
                </a:lnTo>
                <a:lnTo>
                  <a:pt x="3193" y="27"/>
                </a:lnTo>
                <a:lnTo>
                  <a:pt x="3232" y="30"/>
                </a:lnTo>
                <a:lnTo>
                  <a:pt x="3262" y="33"/>
                </a:lnTo>
                <a:lnTo>
                  <a:pt x="3291" y="34"/>
                </a:lnTo>
                <a:lnTo>
                  <a:pt x="3302" y="37"/>
                </a:lnTo>
                <a:lnTo>
                  <a:pt x="3338" y="39"/>
                </a:lnTo>
                <a:lnTo>
                  <a:pt x="3362" y="40"/>
                </a:lnTo>
                <a:lnTo>
                  <a:pt x="3375" y="43"/>
                </a:lnTo>
                <a:lnTo>
                  <a:pt x="3425" y="45"/>
                </a:lnTo>
              </a:path>
            </a:pathLst>
          </a:custGeom>
          <a:noFill/>
          <a:ln w="38100" cap="flat">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39271" name="SMARTPenAnnotation31"/>
          <p:cNvSpPr>
            <a:spLocks/>
          </p:cNvSpPr>
          <p:nvPr/>
        </p:nvSpPr>
        <p:spPr bwMode="auto">
          <a:xfrm>
            <a:off x="142875" y="901700"/>
            <a:ext cx="2466975" cy="82550"/>
          </a:xfrm>
          <a:custGeom>
            <a:avLst/>
            <a:gdLst>
              <a:gd name="T0" fmla="*/ 0 w 1554"/>
              <a:gd name="T1" fmla="*/ 2147483647 h 52"/>
              <a:gd name="T2" fmla="*/ 2147483647 w 1554"/>
              <a:gd name="T3" fmla="*/ 2147483647 h 52"/>
              <a:gd name="T4" fmla="*/ 2147483647 w 1554"/>
              <a:gd name="T5" fmla="*/ 2147483647 h 52"/>
              <a:gd name="T6" fmla="*/ 2147483647 w 1554"/>
              <a:gd name="T7" fmla="*/ 2147483647 h 52"/>
              <a:gd name="T8" fmla="*/ 2147483647 w 1554"/>
              <a:gd name="T9" fmla="*/ 2147483647 h 52"/>
              <a:gd name="T10" fmla="*/ 2147483647 w 1554"/>
              <a:gd name="T11" fmla="*/ 2147483647 h 52"/>
              <a:gd name="T12" fmla="*/ 2147483647 w 1554"/>
              <a:gd name="T13" fmla="*/ 2147483647 h 52"/>
              <a:gd name="T14" fmla="*/ 2147483647 w 1554"/>
              <a:gd name="T15" fmla="*/ 2147483647 h 52"/>
              <a:gd name="T16" fmla="*/ 2147483647 w 1554"/>
              <a:gd name="T17" fmla="*/ 2147483647 h 52"/>
              <a:gd name="T18" fmla="*/ 2147483647 w 1554"/>
              <a:gd name="T19" fmla="*/ 2147483647 h 52"/>
              <a:gd name="T20" fmla="*/ 2147483647 w 1554"/>
              <a:gd name="T21" fmla="*/ 2147483647 h 52"/>
              <a:gd name="T22" fmla="*/ 2147483647 w 1554"/>
              <a:gd name="T23" fmla="*/ 2147483647 h 52"/>
              <a:gd name="T24" fmla="*/ 2147483647 w 1554"/>
              <a:gd name="T25" fmla="*/ 2147483647 h 52"/>
              <a:gd name="T26" fmla="*/ 2147483647 w 1554"/>
              <a:gd name="T27" fmla="*/ 2147483647 h 52"/>
              <a:gd name="T28" fmla="*/ 2147483647 w 1554"/>
              <a:gd name="T29" fmla="*/ 2147483647 h 52"/>
              <a:gd name="T30" fmla="*/ 2147483647 w 1554"/>
              <a:gd name="T31" fmla="*/ 0 h 52"/>
              <a:gd name="T32" fmla="*/ 2147483647 w 1554"/>
              <a:gd name="T33" fmla="*/ 2147483647 h 52"/>
              <a:gd name="T34" fmla="*/ 2147483647 w 1554"/>
              <a:gd name="T35" fmla="*/ 2147483647 h 52"/>
              <a:gd name="T36" fmla="*/ 2147483647 w 1554"/>
              <a:gd name="T37" fmla="*/ 2147483647 h 52"/>
              <a:gd name="T38" fmla="*/ 2147483647 w 1554"/>
              <a:gd name="T39" fmla="*/ 2147483647 h 52"/>
              <a:gd name="T40" fmla="*/ 2147483647 w 1554"/>
              <a:gd name="T41" fmla="*/ 2147483647 h 52"/>
              <a:gd name="T42" fmla="*/ 2147483647 w 1554"/>
              <a:gd name="T43" fmla="*/ 2147483647 h 52"/>
              <a:gd name="T44" fmla="*/ 2147483647 w 1554"/>
              <a:gd name="T45" fmla="*/ 2147483647 h 52"/>
              <a:gd name="T46" fmla="*/ 2147483647 w 1554"/>
              <a:gd name="T47" fmla="*/ 2147483647 h 52"/>
              <a:gd name="T48" fmla="*/ 2147483647 w 1554"/>
              <a:gd name="T49" fmla="*/ 2147483647 h 52"/>
              <a:gd name="T50" fmla="*/ 2147483647 w 1554"/>
              <a:gd name="T51" fmla="*/ 2147483647 h 52"/>
              <a:gd name="T52" fmla="*/ 2147483647 w 1554"/>
              <a:gd name="T53" fmla="*/ 2147483647 h 52"/>
              <a:gd name="T54" fmla="*/ 2147483647 w 1554"/>
              <a:gd name="T55" fmla="*/ 2147483647 h 52"/>
              <a:gd name="T56" fmla="*/ 2147483647 w 1554"/>
              <a:gd name="T57" fmla="*/ 2147483647 h 52"/>
              <a:gd name="T58" fmla="*/ 2147483647 w 1554"/>
              <a:gd name="T59" fmla="*/ 2147483647 h 52"/>
              <a:gd name="T60" fmla="*/ 2147483647 w 1554"/>
              <a:gd name="T61" fmla="*/ 2147483647 h 52"/>
              <a:gd name="T62" fmla="*/ 2147483647 w 1554"/>
              <a:gd name="T63" fmla="*/ 2147483647 h 52"/>
              <a:gd name="T64" fmla="*/ 2147483647 w 1554"/>
              <a:gd name="T65" fmla="*/ 2147483647 h 52"/>
              <a:gd name="T66" fmla="*/ 2147483647 w 1554"/>
              <a:gd name="T67" fmla="*/ 2147483647 h 52"/>
              <a:gd name="T68" fmla="*/ 2147483647 w 1554"/>
              <a:gd name="T69" fmla="*/ 2147483647 h 52"/>
              <a:gd name="T70" fmla="*/ 2147483647 w 1554"/>
              <a:gd name="T71" fmla="*/ 2147483647 h 52"/>
              <a:gd name="T72" fmla="*/ 2147483647 w 1554"/>
              <a:gd name="T73" fmla="*/ 2147483647 h 52"/>
              <a:gd name="T74" fmla="*/ 2147483647 w 1554"/>
              <a:gd name="T75" fmla="*/ 2147483647 h 52"/>
              <a:gd name="T76" fmla="*/ 2147483647 w 1554"/>
              <a:gd name="T77" fmla="*/ 2147483647 h 52"/>
              <a:gd name="T78" fmla="*/ 2147483647 w 1554"/>
              <a:gd name="T79" fmla="*/ 2147483647 h 52"/>
              <a:gd name="T80" fmla="*/ 2147483647 w 1554"/>
              <a:gd name="T81" fmla="*/ 2147483647 h 52"/>
              <a:gd name="T82" fmla="*/ 2147483647 w 1554"/>
              <a:gd name="T83" fmla="*/ 2147483647 h 52"/>
              <a:gd name="T84" fmla="*/ 2147483647 w 1554"/>
              <a:gd name="T85" fmla="*/ 2147483647 h 52"/>
              <a:gd name="T86" fmla="*/ 2147483647 w 1554"/>
              <a:gd name="T87" fmla="*/ 2147483647 h 52"/>
              <a:gd name="T88" fmla="*/ 2147483647 w 1554"/>
              <a:gd name="T89" fmla="*/ 2147483647 h 52"/>
              <a:gd name="T90" fmla="*/ 2147483647 w 1554"/>
              <a:gd name="T91" fmla="*/ 2147483647 h 52"/>
              <a:gd name="T92" fmla="*/ 2147483647 w 1554"/>
              <a:gd name="T93" fmla="*/ 2147483647 h 52"/>
              <a:gd name="T94" fmla="*/ 2147483647 w 1554"/>
              <a:gd name="T95" fmla="*/ 2147483647 h 52"/>
              <a:gd name="T96" fmla="*/ 2147483647 w 1554"/>
              <a:gd name="T97" fmla="*/ 2147483647 h 52"/>
              <a:gd name="T98" fmla="*/ 2147483647 w 1554"/>
              <a:gd name="T99" fmla="*/ 2147483647 h 52"/>
              <a:gd name="T100" fmla="*/ 2147483647 w 1554"/>
              <a:gd name="T101" fmla="*/ 2147483647 h 52"/>
              <a:gd name="T102" fmla="*/ 2147483647 w 1554"/>
              <a:gd name="T103" fmla="*/ 2147483647 h 52"/>
              <a:gd name="T104" fmla="*/ 2147483647 w 1554"/>
              <a:gd name="T105" fmla="*/ 2147483647 h 52"/>
              <a:gd name="T106" fmla="*/ 2147483647 w 1554"/>
              <a:gd name="T107" fmla="*/ 2147483647 h 52"/>
              <a:gd name="T108" fmla="*/ 2147483647 w 1554"/>
              <a:gd name="T109" fmla="*/ 2147483647 h 52"/>
              <a:gd name="T110" fmla="*/ 2147483647 w 1554"/>
              <a:gd name="T111" fmla="*/ 2147483647 h 5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554" h="52">
                <a:moveTo>
                  <a:pt x="0" y="11"/>
                </a:moveTo>
                <a:lnTo>
                  <a:pt x="60" y="11"/>
                </a:lnTo>
                <a:lnTo>
                  <a:pt x="64" y="12"/>
                </a:lnTo>
                <a:lnTo>
                  <a:pt x="68" y="13"/>
                </a:lnTo>
                <a:lnTo>
                  <a:pt x="71" y="14"/>
                </a:lnTo>
                <a:lnTo>
                  <a:pt x="80" y="16"/>
                </a:lnTo>
                <a:lnTo>
                  <a:pt x="127" y="17"/>
                </a:lnTo>
                <a:lnTo>
                  <a:pt x="147" y="16"/>
                </a:lnTo>
                <a:lnTo>
                  <a:pt x="152" y="15"/>
                </a:lnTo>
                <a:lnTo>
                  <a:pt x="158" y="14"/>
                </a:lnTo>
                <a:lnTo>
                  <a:pt x="171" y="13"/>
                </a:lnTo>
                <a:lnTo>
                  <a:pt x="213" y="9"/>
                </a:lnTo>
                <a:lnTo>
                  <a:pt x="245" y="7"/>
                </a:lnTo>
                <a:lnTo>
                  <a:pt x="392" y="1"/>
                </a:lnTo>
                <a:lnTo>
                  <a:pt x="431" y="1"/>
                </a:lnTo>
                <a:lnTo>
                  <a:pt x="612" y="0"/>
                </a:lnTo>
                <a:lnTo>
                  <a:pt x="626" y="1"/>
                </a:lnTo>
                <a:lnTo>
                  <a:pt x="682" y="4"/>
                </a:lnTo>
                <a:lnTo>
                  <a:pt x="718" y="5"/>
                </a:lnTo>
                <a:lnTo>
                  <a:pt x="733" y="6"/>
                </a:lnTo>
                <a:lnTo>
                  <a:pt x="745" y="7"/>
                </a:lnTo>
                <a:lnTo>
                  <a:pt x="755" y="9"/>
                </a:lnTo>
                <a:lnTo>
                  <a:pt x="765" y="9"/>
                </a:lnTo>
                <a:lnTo>
                  <a:pt x="811" y="11"/>
                </a:lnTo>
                <a:lnTo>
                  <a:pt x="838" y="12"/>
                </a:lnTo>
                <a:lnTo>
                  <a:pt x="849" y="13"/>
                </a:lnTo>
                <a:lnTo>
                  <a:pt x="858" y="14"/>
                </a:lnTo>
                <a:lnTo>
                  <a:pt x="891" y="16"/>
                </a:lnTo>
                <a:lnTo>
                  <a:pt x="965" y="17"/>
                </a:lnTo>
                <a:lnTo>
                  <a:pt x="1055" y="17"/>
                </a:lnTo>
                <a:lnTo>
                  <a:pt x="1064" y="18"/>
                </a:lnTo>
                <a:lnTo>
                  <a:pt x="1073" y="19"/>
                </a:lnTo>
                <a:lnTo>
                  <a:pt x="1081" y="20"/>
                </a:lnTo>
                <a:lnTo>
                  <a:pt x="1098" y="21"/>
                </a:lnTo>
                <a:lnTo>
                  <a:pt x="1242" y="27"/>
                </a:lnTo>
                <a:lnTo>
                  <a:pt x="1292" y="28"/>
                </a:lnTo>
                <a:lnTo>
                  <a:pt x="1300" y="29"/>
                </a:lnTo>
                <a:lnTo>
                  <a:pt x="1308" y="30"/>
                </a:lnTo>
                <a:lnTo>
                  <a:pt x="1314" y="31"/>
                </a:lnTo>
                <a:lnTo>
                  <a:pt x="1327" y="33"/>
                </a:lnTo>
                <a:lnTo>
                  <a:pt x="1370" y="35"/>
                </a:lnTo>
                <a:lnTo>
                  <a:pt x="1386" y="37"/>
                </a:lnTo>
                <a:lnTo>
                  <a:pt x="1400" y="38"/>
                </a:lnTo>
                <a:lnTo>
                  <a:pt x="1412" y="40"/>
                </a:lnTo>
                <a:lnTo>
                  <a:pt x="1423" y="42"/>
                </a:lnTo>
                <a:lnTo>
                  <a:pt x="1432" y="43"/>
                </a:lnTo>
                <a:lnTo>
                  <a:pt x="1445" y="44"/>
                </a:lnTo>
                <a:lnTo>
                  <a:pt x="1491" y="45"/>
                </a:lnTo>
                <a:lnTo>
                  <a:pt x="1509" y="44"/>
                </a:lnTo>
                <a:lnTo>
                  <a:pt x="1517" y="43"/>
                </a:lnTo>
                <a:lnTo>
                  <a:pt x="1525" y="42"/>
                </a:lnTo>
                <a:lnTo>
                  <a:pt x="1536" y="41"/>
                </a:lnTo>
                <a:lnTo>
                  <a:pt x="1551" y="40"/>
                </a:lnTo>
                <a:lnTo>
                  <a:pt x="1552" y="41"/>
                </a:lnTo>
                <a:lnTo>
                  <a:pt x="1552" y="43"/>
                </a:lnTo>
                <a:lnTo>
                  <a:pt x="1553" y="51"/>
                </a:lnTo>
              </a:path>
            </a:pathLst>
          </a:custGeom>
          <a:noFill/>
          <a:ln w="38100" cap="flat">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39272" name="SMARTPenAnnotation32"/>
          <p:cNvSpPr>
            <a:spLocks/>
          </p:cNvSpPr>
          <p:nvPr/>
        </p:nvSpPr>
        <p:spPr bwMode="auto">
          <a:xfrm>
            <a:off x="3633788" y="1116013"/>
            <a:ext cx="1743075" cy="100012"/>
          </a:xfrm>
          <a:custGeom>
            <a:avLst/>
            <a:gdLst>
              <a:gd name="T0" fmla="*/ 0 w 1098"/>
              <a:gd name="T1" fmla="*/ 2147483647 h 63"/>
              <a:gd name="T2" fmla="*/ 2147483647 w 1098"/>
              <a:gd name="T3" fmla="*/ 2147483647 h 63"/>
              <a:gd name="T4" fmla="*/ 2147483647 w 1098"/>
              <a:gd name="T5" fmla="*/ 2147483647 h 63"/>
              <a:gd name="T6" fmla="*/ 2147483647 w 1098"/>
              <a:gd name="T7" fmla="*/ 2147483647 h 63"/>
              <a:gd name="T8" fmla="*/ 2147483647 w 1098"/>
              <a:gd name="T9" fmla="*/ 2147483647 h 63"/>
              <a:gd name="T10" fmla="*/ 2147483647 w 1098"/>
              <a:gd name="T11" fmla="*/ 2147483647 h 63"/>
              <a:gd name="T12" fmla="*/ 2147483647 w 1098"/>
              <a:gd name="T13" fmla="*/ 2147483647 h 63"/>
              <a:gd name="T14" fmla="*/ 2147483647 w 1098"/>
              <a:gd name="T15" fmla="*/ 2147483647 h 63"/>
              <a:gd name="T16" fmla="*/ 2147483647 w 1098"/>
              <a:gd name="T17" fmla="*/ 2147483647 h 63"/>
              <a:gd name="T18" fmla="*/ 2147483647 w 1098"/>
              <a:gd name="T19" fmla="*/ 2147483647 h 63"/>
              <a:gd name="T20" fmla="*/ 2147483647 w 1098"/>
              <a:gd name="T21" fmla="*/ 2147483647 h 63"/>
              <a:gd name="T22" fmla="*/ 2147483647 w 1098"/>
              <a:gd name="T23" fmla="*/ 2147483647 h 63"/>
              <a:gd name="T24" fmla="*/ 2147483647 w 1098"/>
              <a:gd name="T25" fmla="*/ 2147483647 h 63"/>
              <a:gd name="T26" fmla="*/ 2147483647 w 1098"/>
              <a:gd name="T27" fmla="*/ 2147483647 h 63"/>
              <a:gd name="T28" fmla="*/ 2147483647 w 1098"/>
              <a:gd name="T29" fmla="*/ 2147483647 h 63"/>
              <a:gd name="T30" fmla="*/ 2147483647 w 1098"/>
              <a:gd name="T31" fmla="*/ 2147483647 h 63"/>
              <a:gd name="T32" fmla="*/ 2147483647 w 1098"/>
              <a:gd name="T33" fmla="*/ 2147483647 h 63"/>
              <a:gd name="T34" fmla="*/ 2147483647 w 1098"/>
              <a:gd name="T35" fmla="*/ 2147483647 h 63"/>
              <a:gd name="T36" fmla="*/ 2147483647 w 1098"/>
              <a:gd name="T37" fmla="*/ 2147483647 h 63"/>
              <a:gd name="T38" fmla="*/ 2147483647 w 1098"/>
              <a:gd name="T39" fmla="*/ 2147483647 h 63"/>
              <a:gd name="T40" fmla="*/ 2147483647 w 1098"/>
              <a:gd name="T41" fmla="*/ 2147483647 h 63"/>
              <a:gd name="T42" fmla="*/ 2147483647 w 1098"/>
              <a:gd name="T43" fmla="*/ 2147483647 h 63"/>
              <a:gd name="T44" fmla="*/ 2147483647 w 1098"/>
              <a:gd name="T45" fmla="*/ 2147483647 h 63"/>
              <a:gd name="T46" fmla="*/ 2147483647 w 1098"/>
              <a:gd name="T47" fmla="*/ 2147483647 h 63"/>
              <a:gd name="T48" fmla="*/ 2147483647 w 1098"/>
              <a:gd name="T49" fmla="*/ 2147483647 h 63"/>
              <a:gd name="T50" fmla="*/ 2147483647 w 1098"/>
              <a:gd name="T51" fmla="*/ 2147483647 h 63"/>
              <a:gd name="T52" fmla="*/ 2147483647 w 1098"/>
              <a:gd name="T53" fmla="*/ 2147483647 h 63"/>
              <a:gd name="T54" fmla="*/ 2147483647 w 1098"/>
              <a:gd name="T55" fmla="*/ 2147483647 h 63"/>
              <a:gd name="T56" fmla="*/ 2147483647 w 1098"/>
              <a:gd name="T57" fmla="*/ 2147483647 h 63"/>
              <a:gd name="T58" fmla="*/ 2147483647 w 1098"/>
              <a:gd name="T59" fmla="*/ 2147483647 h 63"/>
              <a:gd name="T60" fmla="*/ 2147483647 w 1098"/>
              <a:gd name="T61" fmla="*/ 2147483647 h 63"/>
              <a:gd name="T62" fmla="*/ 2147483647 w 1098"/>
              <a:gd name="T63" fmla="*/ 2147483647 h 63"/>
              <a:gd name="T64" fmla="*/ 2147483647 w 1098"/>
              <a:gd name="T65" fmla="*/ 2147483647 h 63"/>
              <a:gd name="T66" fmla="*/ 2147483647 w 1098"/>
              <a:gd name="T67" fmla="*/ 2147483647 h 63"/>
              <a:gd name="T68" fmla="*/ 2147483647 w 1098"/>
              <a:gd name="T69" fmla="*/ 2147483647 h 63"/>
              <a:gd name="T70" fmla="*/ 2147483647 w 1098"/>
              <a:gd name="T71" fmla="*/ 2147483647 h 63"/>
              <a:gd name="T72" fmla="*/ 2147483647 w 1098"/>
              <a:gd name="T73" fmla="*/ 2147483647 h 63"/>
              <a:gd name="T74" fmla="*/ 2147483647 w 1098"/>
              <a:gd name="T75" fmla="*/ 2147483647 h 63"/>
              <a:gd name="T76" fmla="*/ 2147483647 w 1098"/>
              <a:gd name="T77" fmla="*/ 2147483647 h 63"/>
              <a:gd name="T78" fmla="*/ 2147483647 w 1098"/>
              <a:gd name="T79" fmla="*/ 2147483647 h 63"/>
              <a:gd name="T80" fmla="*/ 2147483647 w 1098"/>
              <a:gd name="T81" fmla="*/ 2147483647 h 63"/>
              <a:gd name="T82" fmla="*/ 2147483647 w 1098"/>
              <a:gd name="T83" fmla="*/ 2147483647 h 63"/>
              <a:gd name="T84" fmla="*/ 2147483647 w 1098"/>
              <a:gd name="T85" fmla="*/ 2147483647 h 63"/>
              <a:gd name="T86" fmla="*/ 2147483647 w 1098"/>
              <a:gd name="T87" fmla="*/ 2147483647 h 63"/>
              <a:gd name="T88" fmla="*/ 2147483647 w 1098"/>
              <a:gd name="T89" fmla="*/ 2147483647 h 63"/>
              <a:gd name="T90" fmla="*/ 2147483647 w 1098"/>
              <a:gd name="T91" fmla="*/ 2147483647 h 63"/>
              <a:gd name="T92" fmla="*/ 2147483647 w 1098"/>
              <a:gd name="T93" fmla="*/ 2147483647 h 63"/>
              <a:gd name="T94" fmla="*/ 2147483647 w 1098"/>
              <a:gd name="T95" fmla="*/ 0 h 6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098" h="63">
                <a:moveTo>
                  <a:pt x="0" y="62"/>
                </a:moveTo>
                <a:lnTo>
                  <a:pt x="6" y="59"/>
                </a:lnTo>
                <a:lnTo>
                  <a:pt x="11" y="58"/>
                </a:lnTo>
                <a:lnTo>
                  <a:pt x="21" y="57"/>
                </a:lnTo>
                <a:lnTo>
                  <a:pt x="30" y="56"/>
                </a:lnTo>
                <a:lnTo>
                  <a:pt x="32" y="56"/>
                </a:lnTo>
                <a:lnTo>
                  <a:pt x="34" y="55"/>
                </a:lnTo>
                <a:lnTo>
                  <a:pt x="36" y="53"/>
                </a:lnTo>
                <a:lnTo>
                  <a:pt x="41" y="52"/>
                </a:lnTo>
                <a:lnTo>
                  <a:pt x="70" y="50"/>
                </a:lnTo>
                <a:lnTo>
                  <a:pt x="103" y="47"/>
                </a:lnTo>
                <a:lnTo>
                  <a:pt x="132" y="45"/>
                </a:lnTo>
                <a:lnTo>
                  <a:pt x="180" y="45"/>
                </a:lnTo>
                <a:lnTo>
                  <a:pt x="201" y="45"/>
                </a:lnTo>
                <a:lnTo>
                  <a:pt x="330" y="37"/>
                </a:lnTo>
                <a:lnTo>
                  <a:pt x="351" y="36"/>
                </a:lnTo>
                <a:lnTo>
                  <a:pt x="367" y="34"/>
                </a:lnTo>
                <a:lnTo>
                  <a:pt x="380" y="32"/>
                </a:lnTo>
                <a:lnTo>
                  <a:pt x="390" y="31"/>
                </a:lnTo>
                <a:lnTo>
                  <a:pt x="407" y="29"/>
                </a:lnTo>
                <a:lnTo>
                  <a:pt x="475" y="25"/>
                </a:lnTo>
                <a:lnTo>
                  <a:pt x="506" y="23"/>
                </a:lnTo>
                <a:lnTo>
                  <a:pt x="535" y="23"/>
                </a:lnTo>
                <a:lnTo>
                  <a:pt x="561" y="23"/>
                </a:lnTo>
                <a:lnTo>
                  <a:pt x="569" y="21"/>
                </a:lnTo>
                <a:lnTo>
                  <a:pt x="576" y="19"/>
                </a:lnTo>
                <a:lnTo>
                  <a:pt x="583" y="17"/>
                </a:lnTo>
                <a:lnTo>
                  <a:pt x="589" y="15"/>
                </a:lnTo>
                <a:lnTo>
                  <a:pt x="594" y="14"/>
                </a:lnTo>
                <a:lnTo>
                  <a:pt x="614" y="12"/>
                </a:lnTo>
                <a:lnTo>
                  <a:pt x="710" y="11"/>
                </a:lnTo>
                <a:lnTo>
                  <a:pt x="741" y="12"/>
                </a:lnTo>
                <a:lnTo>
                  <a:pt x="749" y="13"/>
                </a:lnTo>
                <a:lnTo>
                  <a:pt x="758" y="14"/>
                </a:lnTo>
                <a:lnTo>
                  <a:pt x="777" y="16"/>
                </a:lnTo>
                <a:lnTo>
                  <a:pt x="806" y="17"/>
                </a:lnTo>
                <a:lnTo>
                  <a:pt x="966" y="17"/>
                </a:lnTo>
                <a:lnTo>
                  <a:pt x="980" y="15"/>
                </a:lnTo>
                <a:lnTo>
                  <a:pt x="989" y="14"/>
                </a:lnTo>
                <a:lnTo>
                  <a:pt x="1015" y="11"/>
                </a:lnTo>
                <a:lnTo>
                  <a:pt x="1022" y="10"/>
                </a:lnTo>
                <a:lnTo>
                  <a:pt x="1030" y="9"/>
                </a:lnTo>
                <a:lnTo>
                  <a:pt x="1044" y="7"/>
                </a:lnTo>
                <a:lnTo>
                  <a:pt x="1076" y="6"/>
                </a:lnTo>
                <a:lnTo>
                  <a:pt x="1087" y="6"/>
                </a:lnTo>
                <a:lnTo>
                  <a:pt x="1089" y="5"/>
                </a:lnTo>
                <a:lnTo>
                  <a:pt x="1091" y="4"/>
                </a:lnTo>
                <a:lnTo>
                  <a:pt x="1097" y="0"/>
                </a:lnTo>
              </a:path>
            </a:pathLst>
          </a:custGeom>
          <a:noFill/>
          <a:ln w="38100" cap="flat">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39273" name="SMARTPenAnnotation33"/>
          <p:cNvSpPr>
            <a:spLocks/>
          </p:cNvSpPr>
          <p:nvPr/>
        </p:nvSpPr>
        <p:spPr bwMode="auto">
          <a:xfrm>
            <a:off x="3482975" y="1643063"/>
            <a:ext cx="2287588" cy="90487"/>
          </a:xfrm>
          <a:custGeom>
            <a:avLst/>
            <a:gdLst>
              <a:gd name="T0" fmla="*/ 0 w 1441"/>
              <a:gd name="T1" fmla="*/ 2147483647 h 57"/>
              <a:gd name="T2" fmla="*/ 2147483647 w 1441"/>
              <a:gd name="T3" fmla="*/ 2147483647 h 57"/>
              <a:gd name="T4" fmla="*/ 2147483647 w 1441"/>
              <a:gd name="T5" fmla="*/ 2147483647 h 57"/>
              <a:gd name="T6" fmla="*/ 2147483647 w 1441"/>
              <a:gd name="T7" fmla="*/ 2147483647 h 57"/>
              <a:gd name="T8" fmla="*/ 2147483647 w 1441"/>
              <a:gd name="T9" fmla="*/ 2147483647 h 57"/>
              <a:gd name="T10" fmla="*/ 2147483647 w 1441"/>
              <a:gd name="T11" fmla="*/ 2147483647 h 57"/>
              <a:gd name="T12" fmla="*/ 2147483647 w 1441"/>
              <a:gd name="T13" fmla="*/ 2147483647 h 57"/>
              <a:gd name="T14" fmla="*/ 2147483647 w 1441"/>
              <a:gd name="T15" fmla="*/ 2147483647 h 57"/>
              <a:gd name="T16" fmla="*/ 2147483647 w 1441"/>
              <a:gd name="T17" fmla="*/ 2147483647 h 57"/>
              <a:gd name="T18" fmla="*/ 2147483647 w 1441"/>
              <a:gd name="T19" fmla="*/ 2147483647 h 57"/>
              <a:gd name="T20" fmla="*/ 2147483647 w 1441"/>
              <a:gd name="T21" fmla="*/ 2147483647 h 57"/>
              <a:gd name="T22" fmla="*/ 2147483647 w 1441"/>
              <a:gd name="T23" fmla="*/ 2147483647 h 57"/>
              <a:gd name="T24" fmla="*/ 2147483647 w 1441"/>
              <a:gd name="T25" fmla="*/ 2147483647 h 57"/>
              <a:gd name="T26" fmla="*/ 2147483647 w 1441"/>
              <a:gd name="T27" fmla="*/ 2147483647 h 57"/>
              <a:gd name="T28" fmla="*/ 2147483647 w 1441"/>
              <a:gd name="T29" fmla="*/ 2147483647 h 57"/>
              <a:gd name="T30" fmla="*/ 2147483647 w 1441"/>
              <a:gd name="T31" fmla="*/ 2147483647 h 57"/>
              <a:gd name="T32" fmla="*/ 2147483647 w 1441"/>
              <a:gd name="T33" fmla="*/ 2147483647 h 57"/>
              <a:gd name="T34" fmla="*/ 2147483647 w 1441"/>
              <a:gd name="T35" fmla="*/ 2147483647 h 57"/>
              <a:gd name="T36" fmla="*/ 2147483647 w 1441"/>
              <a:gd name="T37" fmla="*/ 2147483647 h 57"/>
              <a:gd name="T38" fmla="*/ 2147483647 w 1441"/>
              <a:gd name="T39" fmla="*/ 2147483647 h 57"/>
              <a:gd name="T40" fmla="*/ 2147483647 w 1441"/>
              <a:gd name="T41" fmla="*/ 2147483647 h 57"/>
              <a:gd name="T42" fmla="*/ 2147483647 w 1441"/>
              <a:gd name="T43" fmla="*/ 2147483647 h 57"/>
              <a:gd name="T44" fmla="*/ 2147483647 w 1441"/>
              <a:gd name="T45" fmla="*/ 2147483647 h 57"/>
              <a:gd name="T46" fmla="*/ 2147483647 w 1441"/>
              <a:gd name="T47" fmla="*/ 2147483647 h 57"/>
              <a:gd name="T48" fmla="*/ 2147483647 w 1441"/>
              <a:gd name="T49" fmla="*/ 2147483647 h 57"/>
              <a:gd name="T50" fmla="*/ 2147483647 w 1441"/>
              <a:gd name="T51" fmla="*/ 2147483647 h 57"/>
              <a:gd name="T52" fmla="*/ 2147483647 w 1441"/>
              <a:gd name="T53" fmla="*/ 2147483647 h 57"/>
              <a:gd name="T54" fmla="*/ 2147483647 w 1441"/>
              <a:gd name="T55" fmla="*/ 2147483647 h 57"/>
              <a:gd name="T56" fmla="*/ 2147483647 w 1441"/>
              <a:gd name="T57" fmla="*/ 2147483647 h 57"/>
              <a:gd name="T58" fmla="*/ 2147483647 w 1441"/>
              <a:gd name="T59" fmla="*/ 2147483647 h 57"/>
              <a:gd name="T60" fmla="*/ 2147483647 w 1441"/>
              <a:gd name="T61" fmla="*/ 2147483647 h 57"/>
              <a:gd name="T62" fmla="*/ 2147483647 w 1441"/>
              <a:gd name="T63" fmla="*/ 2147483647 h 57"/>
              <a:gd name="T64" fmla="*/ 2147483647 w 1441"/>
              <a:gd name="T65" fmla="*/ 0 h 57"/>
              <a:gd name="T66" fmla="*/ 2147483647 w 1441"/>
              <a:gd name="T67" fmla="*/ 0 h 57"/>
              <a:gd name="T68" fmla="*/ 2147483647 w 1441"/>
              <a:gd name="T69" fmla="*/ 0 h 57"/>
              <a:gd name="T70" fmla="*/ 2147483647 w 1441"/>
              <a:gd name="T71" fmla="*/ 2147483647 h 57"/>
              <a:gd name="T72" fmla="*/ 2147483647 w 1441"/>
              <a:gd name="T73" fmla="*/ 2147483647 h 57"/>
              <a:gd name="T74" fmla="*/ 2147483647 w 1441"/>
              <a:gd name="T75" fmla="*/ 2147483647 h 57"/>
              <a:gd name="T76" fmla="*/ 2147483647 w 1441"/>
              <a:gd name="T77" fmla="*/ 2147483647 h 57"/>
              <a:gd name="T78" fmla="*/ 2147483647 w 1441"/>
              <a:gd name="T79" fmla="*/ 2147483647 h 57"/>
              <a:gd name="T80" fmla="*/ 2147483647 w 1441"/>
              <a:gd name="T81" fmla="*/ 2147483647 h 57"/>
              <a:gd name="T82" fmla="*/ 2147483647 w 1441"/>
              <a:gd name="T83" fmla="*/ 2147483647 h 57"/>
              <a:gd name="T84" fmla="*/ 2147483647 w 1441"/>
              <a:gd name="T85" fmla="*/ 2147483647 h 57"/>
              <a:gd name="T86" fmla="*/ 2147483647 w 1441"/>
              <a:gd name="T87" fmla="*/ 2147483647 h 57"/>
              <a:gd name="T88" fmla="*/ 2147483647 w 1441"/>
              <a:gd name="T89" fmla="*/ 2147483647 h 57"/>
              <a:gd name="T90" fmla="*/ 2147483647 w 1441"/>
              <a:gd name="T91" fmla="*/ 2147483647 h 57"/>
              <a:gd name="T92" fmla="*/ 2147483647 w 1441"/>
              <a:gd name="T93" fmla="*/ 2147483647 h 57"/>
              <a:gd name="T94" fmla="*/ 2147483647 w 1441"/>
              <a:gd name="T95" fmla="*/ 2147483647 h 57"/>
              <a:gd name="T96" fmla="*/ 2147483647 w 1441"/>
              <a:gd name="T97" fmla="*/ 2147483647 h 57"/>
              <a:gd name="T98" fmla="*/ 2147483647 w 1441"/>
              <a:gd name="T99" fmla="*/ 2147483647 h 57"/>
              <a:gd name="T100" fmla="*/ 2147483647 w 1441"/>
              <a:gd name="T101" fmla="*/ 2147483647 h 57"/>
              <a:gd name="T102" fmla="*/ 2147483647 w 1441"/>
              <a:gd name="T103" fmla="*/ 2147483647 h 57"/>
              <a:gd name="T104" fmla="*/ 2147483647 w 1441"/>
              <a:gd name="T105" fmla="*/ 2147483647 h 57"/>
              <a:gd name="T106" fmla="*/ 2147483647 w 1441"/>
              <a:gd name="T107" fmla="*/ 2147483647 h 5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441" h="57">
                <a:moveTo>
                  <a:pt x="0" y="56"/>
                </a:moveTo>
                <a:lnTo>
                  <a:pt x="71" y="56"/>
                </a:lnTo>
                <a:lnTo>
                  <a:pt x="80" y="55"/>
                </a:lnTo>
                <a:lnTo>
                  <a:pt x="85" y="53"/>
                </a:lnTo>
                <a:lnTo>
                  <a:pt x="99" y="52"/>
                </a:lnTo>
                <a:lnTo>
                  <a:pt x="125" y="51"/>
                </a:lnTo>
                <a:lnTo>
                  <a:pt x="297" y="51"/>
                </a:lnTo>
                <a:lnTo>
                  <a:pt x="309" y="49"/>
                </a:lnTo>
                <a:lnTo>
                  <a:pt x="314" y="48"/>
                </a:lnTo>
                <a:lnTo>
                  <a:pt x="328" y="46"/>
                </a:lnTo>
                <a:lnTo>
                  <a:pt x="347" y="45"/>
                </a:lnTo>
                <a:lnTo>
                  <a:pt x="398" y="41"/>
                </a:lnTo>
                <a:lnTo>
                  <a:pt x="442" y="40"/>
                </a:lnTo>
                <a:lnTo>
                  <a:pt x="448" y="39"/>
                </a:lnTo>
                <a:lnTo>
                  <a:pt x="454" y="38"/>
                </a:lnTo>
                <a:lnTo>
                  <a:pt x="460" y="36"/>
                </a:lnTo>
                <a:lnTo>
                  <a:pt x="474" y="35"/>
                </a:lnTo>
                <a:lnTo>
                  <a:pt x="489" y="34"/>
                </a:lnTo>
                <a:lnTo>
                  <a:pt x="508" y="31"/>
                </a:lnTo>
                <a:lnTo>
                  <a:pt x="525" y="29"/>
                </a:lnTo>
                <a:lnTo>
                  <a:pt x="560" y="28"/>
                </a:lnTo>
                <a:lnTo>
                  <a:pt x="566" y="27"/>
                </a:lnTo>
                <a:lnTo>
                  <a:pt x="572" y="25"/>
                </a:lnTo>
                <a:lnTo>
                  <a:pt x="589" y="24"/>
                </a:lnTo>
                <a:lnTo>
                  <a:pt x="599" y="23"/>
                </a:lnTo>
                <a:lnTo>
                  <a:pt x="614" y="21"/>
                </a:lnTo>
                <a:lnTo>
                  <a:pt x="633" y="16"/>
                </a:lnTo>
                <a:lnTo>
                  <a:pt x="655" y="11"/>
                </a:lnTo>
                <a:lnTo>
                  <a:pt x="671" y="7"/>
                </a:lnTo>
                <a:lnTo>
                  <a:pt x="683" y="5"/>
                </a:lnTo>
                <a:lnTo>
                  <a:pt x="694" y="3"/>
                </a:lnTo>
                <a:lnTo>
                  <a:pt x="705" y="2"/>
                </a:lnTo>
                <a:lnTo>
                  <a:pt x="748" y="0"/>
                </a:lnTo>
                <a:lnTo>
                  <a:pt x="787" y="0"/>
                </a:lnTo>
                <a:lnTo>
                  <a:pt x="920" y="0"/>
                </a:lnTo>
                <a:lnTo>
                  <a:pt x="946" y="2"/>
                </a:lnTo>
                <a:lnTo>
                  <a:pt x="960" y="3"/>
                </a:lnTo>
                <a:lnTo>
                  <a:pt x="983" y="4"/>
                </a:lnTo>
                <a:lnTo>
                  <a:pt x="1024" y="6"/>
                </a:lnTo>
                <a:lnTo>
                  <a:pt x="1033" y="7"/>
                </a:lnTo>
                <a:lnTo>
                  <a:pt x="1043" y="9"/>
                </a:lnTo>
                <a:lnTo>
                  <a:pt x="1059" y="10"/>
                </a:lnTo>
                <a:lnTo>
                  <a:pt x="1101" y="11"/>
                </a:lnTo>
                <a:lnTo>
                  <a:pt x="1142" y="12"/>
                </a:lnTo>
                <a:lnTo>
                  <a:pt x="1149" y="13"/>
                </a:lnTo>
                <a:lnTo>
                  <a:pt x="1156" y="14"/>
                </a:lnTo>
                <a:lnTo>
                  <a:pt x="1185" y="16"/>
                </a:lnTo>
                <a:lnTo>
                  <a:pt x="1249" y="17"/>
                </a:lnTo>
                <a:lnTo>
                  <a:pt x="1273" y="17"/>
                </a:lnTo>
                <a:lnTo>
                  <a:pt x="1296" y="17"/>
                </a:lnTo>
                <a:lnTo>
                  <a:pt x="1317" y="18"/>
                </a:lnTo>
                <a:lnTo>
                  <a:pt x="1369" y="22"/>
                </a:lnTo>
                <a:lnTo>
                  <a:pt x="1413" y="22"/>
                </a:lnTo>
                <a:lnTo>
                  <a:pt x="1440" y="23"/>
                </a:lnTo>
              </a:path>
            </a:pathLst>
          </a:custGeom>
          <a:noFill/>
          <a:ln w="38100" cap="flat">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39274" name="SMARTPenAnnotation34"/>
          <p:cNvSpPr>
            <a:spLocks/>
          </p:cNvSpPr>
          <p:nvPr/>
        </p:nvSpPr>
        <p:spPr bwMode="auto">
          <a:xfrm>
            <a:off x="44450" y="2054225"/>
            <a:ext cx="2439988" cy="36513"/>
          </a:xfrm>
          <a:custGeom>
            <a:avLst/>
            <a:gdLst>
              <a:gd name="T0" fmla="*/ 0 w 1537"/>
              <a:gd name="T1" fmla="*/ 2147483647 h 23"/>
              <a:gd name="T2" fmla="*/ 2147483647 w 1537"/>
              <a:gd name="T3" fmla="*/ 2147483647 h 23"/>
              <a:gd name="T4" fmla="*/ 2147483647 w 1537"/>
              <a:gd name="T5" fmla="*/ 2147483647 h 23"/>
              <a:gd name="T6" fmla="*/ 2147483647 w 1537"/>
              <a:gd name="T7" fmla="*/ 2147483647 h 23"/>
              <a:gd name="T8" fmla="*/ 2147483647 w 1537"/>
              <a:gd name="T9" fmla="*/ 2147483647 h 23"/>
              <a:gd name="T10" fmla="*/ 2147483647 w 1537"/>
              <a:gd name="T11" fmla="*/ 2147483647 h 23"/>
              <a:gd name="T12" fmla="*/ 2147483647 w 1537"/>
              <a:gd name="T13" fmla="*/ 2147483647 h 23"/>
              <a:gd name="T14" fmla="*/ 2147483647 w 1537"/>
              <a:gd name="T15" fmla="*/ 2147483647 h 23"/>
              <a:gd name="T16" fmla="*/ 2147483647 w 1537"/>
              <a:gd name="T17" fmla="*/ 2147483647 h 23"/>
              <a:gd name="T18" fmla="*/ 2147483647 w 1537"/>
              <a:gd name="T19" fmla="*/ 2147483647 h 23"/>
              <a:gd name="T20" fmla="*/ 2147483647 w 1537"/>
              <a:gd name="T21" fmla="*/ 2147483647 h 23"/>
              <a:gd name="T22" fmla="*/ 2147483647 w 1537"/>
              <a:gd name="T23" fmla="*/ 2147483647 h 23"/>
              <a:gd name="T24" fmla="*/ 2147483647 w 1537"/>
              <a:gd name="T25" fmla="*/ 2147483647 h 23"/>
              <a:gd name="T26" fmla="*/ 2147483647 w 1537"/>
              <a:gd name="T27" fmla="*/ 2147483647 h 23"/>
              <a:gd name="T28" fmla="*/ 2147483647 w 1537"/>
              <a:gd name="T29" fmla="*/ 2147483647 h 23"/>
              <a:gd name="T30" fmla="*/ 2147483647 w 1537"/>
              <a:gd name="T31" fmla="*/ 2147483647 h 23"/>
              <a:gd name="T32" fmla="*/ 2147483647 w 1537"/>
              <a:gd name="T33" fmla="*/ 2147483647 h 23"/>
              <a:gd name="T34" fmla="*/ 2147483647 w 1537"/>
              <a:gd name="T35" fmla="*/ 2147483647 h 23"/>
              <a:gd name="T36" fmla="*/ 2147483647 w 1537"/>
              <a:gd name="T37" fmla="*/ 2147483647 h 23"/>
              <a:gd name="T38" fmla="*/ 2147483647 w 1537"/>
              <a:gd name="T39" fmla="*/ 2147483647 h 23"/>
              <a:gd name="T40" fmla="*/ 2147483647 w 1537"/>
              <a:gd name="T41" fmla="*/ 2147483647 h 23"/>
              <a:gd name="T42" fmla="*/ 2147483647 w 1537"/>
              <a:gd name="T43" fmla="*/ 2147483647 h 23"/>
              <a:gd name="T44" fmla="*/ 2147483647 w 1537"/>
              <a:gd name="T45" fmla="*/ 2147483647 h 23"/>
              <a:gd name="T46" fmla="*/ 2147483647 w 1537"/>
              <a:gd name="T47" fmla="*/ 2147483647 h 23"/>
              <a:gd name="T48" fmla="*/ 2147483647 w 1537"/>
              <a:gd name="T49" fmla="*/ 2147483647 h 23"/>
              <a:gd name="T50" fmla="*/ 2147483647 w 1537"/>
              <a:gd name="T51" fmla="*/ 2147483647 h 23"/>
              <a:gd name="T52" fmla="*/ 2147483647 w 1537"/>
              <a:gd name="T53" fmla="*/ 2147483647 h 23"/>
              <a:gd name="T54" fmla="*/ 2147483647 w 1537"/>
              <a:gd name="T55" fmla="*/ 2147483647 h 23"/>
              <a:gd name="T56" fmla="*/ 2147483647 w 1537"/>
              <a:gd name="T57" fmla="*/ 2147483647 h 23"/>
              <a:gd name="T58" fmla="*/ 2147483647 w 1537"/>
              <a:gd name="T59" fmla="*/ 2147483647 h 23"/>
              <a:gd name="T60" fmla="*/ 2147483647 w 1537"/>
              <a:gd name="T61" fmla="*/ 2147483647 h 23"/>
              <a:gd name="T62" fmla="*/ 2147483647 w 1537"/>
              <a:gd name="T63" fmla="*/ 2147483647 h 23"/>
              <a:gd name="T64" fmla="*/ 2147483647 w 1537"/>
              <a:gd name="T65" fmla="*/ 2147483647 h 23"/>
              <a:gd name="T66" fmla="*/ 2147483647 w 1537"/>
              <a:gd name="T67" fmla="*/ 2147483647 h 23"/>
              <a:gd name="T68" fmla="*/ 2147483647 w 1537"/>
              <a:gd name="T69" fmla="*/ 2147483647 h 23"/>
              <a:gd name="T70" fmla="*/ 2147483647 w 1537"/>
              <a:gd name="T71" fmla="*/ 2147483647 h 23"/>
              <a:gd name="T72" fmla="*/ 2147483647 w 1537"/>
              <a:gd name="T73" fmla="*/ 2147483647 h 23"/>
              <a:gd name="T74" fmla="*/ 2147483647 w 1537"/>
              <a:gd name="T75" fmla="*/ 2147483647 h 23"/>
              <a:gd name="T76" fmla="*/ 2147483647 w 1537"/>
              <a:gd name="T77" fmla="*/ 2147483647 h 23"/>
              <a:gd name="T78" fmla="*/ 2147483647 w 1537"/>
              <a:gd name="T79" fmla="*/ 2147483647 h 23"/>
              <a:gd name="T80" fmla="*/ 2147483647 w 1537"/>
              <a:gd name="T81" fmla="*/ 2147483647 h 23"/>
              <a:gd name="T82" fmla="*/ 2147483647 w 1537"/>
              <a:gd name="T83" fmla="*/ 2147483647 h 23"/>
              <a:gd name="T84" fmla="*/ 2147483647 w 1537"/>
              <a:gd name="T85" fmla="*/ 2147483647 h 23"/>
              <a:gd name="T86" fmla="*/ 2147483647 w 1537"/>
              <a:gd name="T87" fmla="*/ 2147483647 h 23"/>
              <a:gd name="T88" fmla="*/ 2147483647 w 1537"/>
              <a:gd name="T89" fmla="*/ 2147483647 h 23"/>
              <a:gd name="T90" fmla="*/ 2147483647 w 1537"/>
              <a:gd name="T91" fmla="*/ 0 h 23"/>
              <a:gd name="T92" fmla="*/ 2147483647 w 1537"/>
              <a:gd name="T93" fmla="*/ 0 h 2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537" h="23">
                <a:moveTo>
                  <a:pt x="0" y="11"/>
                </a:moveTo>
                <a:lnTo>
                  <a:pt x="85" y="11"/>
                </a:lnTo>
                <a:lnTo>
                  <a:pt x="88" y="10"/>
                </a:lnTo>
                <a:lnTo>
                  <a:pt x="91" y="9"/>
                </a:lnTo>
                <a:lnTo>
                  <a:pt x="95" y="8"/>
                </a:lnTo>
                <a:lnTo>
                  <a:pt x="103" y="7"/>
                </a:lnTo>
                <a:lnTo>
                  <a:pt x="115" y="7"/>
                </a:lnTo>
                <a:lnTo>
                  <a:pt x="155" y="6"/>
                </a:lnTo>
                <a:lnTo>
                  <a:pt x="453" y="5"/>
                </a:lnTo>
                <a:lnTo>
                  <a:pt x="460" y="6"/>
                </a:lnTo>
                <a:lnTo>
                  <a:pt x="467" y="7"/>
                </a:lnTo>
                <a:lnTo>
                  <a:pt x="475" y="8"/>
                </a:lnTo>
                <a:lnTo>
                  <a:pt x="483" y="9"/>
                </a:lnTo>
                <a:lnTo>
                  <a:pt x="491" y="10"/>
                </a:lnTo>
                <a:lnTo>
                  <a:pt x="508" y="10"/>
                </a:lnTo>
                <a:lnTo>
                  <a:pt x="546" y="11"/>
                </a:lnTo>
                <a:lnTo>
                  <a:pt x="667" y="15"/>
                </a:lnTo>
                <a:lnTo>
                  <a:pt x="755" y="17"/>
                </a:lnTo>
                <a:lnTo>
                  <a:pt x="777" y="17"/>
                </a:lnTo>
                <a:lnTo>
                  <a:pt x="838" y="21"/>
                </a:lnTo>
                <a:lnTo>
                  <a:pt x="861" y="22"/>
                </a:lnTo>
                <a:lnTo>
                  <a:pt x="1204" y="22"/>
                </a:lnTo>
                <a:lnTo>
                  <a:pt x="1209" y="22"/>
                </a:lnTo>
                <a:lnTo>
                  <a:pt x="1214" y="21"/>
                </a:lnTo>
                <a:lnTo>
                  <a:pt x="1218" y="19"/>
                </a:lnTo>
                <a:lnTo>
                  <a:pt x="1226" y="18"/>
                </a:lnTo>
                <a:lnTo>
                  <a:pt x="1236" y="18"/>
                </a:lnTo>
                <a:lnTo>
                  <a:pt x="1264" y="17"/>
                </a:lnTo>
                <a:lnTo>
                  <a:pt x="1305" y="17"/>
                </a:lnTo>
                <a:lnTo>
                  <a:pt x="1313" y="16"/>
                </a:lnTo>
                <a:lnTo>
                  <a:pt x="1323" y="15"/>
                </a:lnTo>
                <a:lnTo>
                  <a:pt x="1334" y="14"/>
                </a:lnTo>
                <a:lnTo>
                  <a:pt x="1342" y="13"/>
                </a:lnTo>
                <a:lnTo>
                  <a:pt x="1349" y="12"/>
                </a:lnTo>
                <a:lnTo>
                  <a:pt x="1360" y="12"/>
                </a:lnTo>
                <a:lnTo>
                  <a:pt x="1382" y="11"/>
                </a:lnTo>
                <a:lnTo>
                  <a:pt x="1387" y="10"/>
                </a:lnTo>
                <a:lnTo>
                  <a:pt x="1394" y="9"/>
                </a:lnTo>
                <a:lnTo>
                  <a:pt x="1402" y="8"/>
                </a:lnTo>
                <a:lnTo>
                  <a:pt x="1410" y="7"/>
                </a:lnTo>
                <a:lnTo>
                  <a:pt x="1419" y="7"/>
                </a:lnTo>
                <a:lnTo>
                  <a:pt x="1435" y="6"/>
                </a:lnTo>
                <a:lnTo>
                  <a:pt x="1446" y="6"/>
                </a:lnTo>
                <a:lnTo>
                  <a:pt x="1456" y="5"/>
                </a:lnTo>
                <a:lnTo>
                  <a:pt x="1497" y="1"/>
                </a:lnTo>
                <a:lnTo>
                  <a:pt x="1508" y="0"/>
                </a:lnTo>
                <a:lnTo>
                  <a:pt x="1536" y="0"/>
                </a:lnTo>
              </a:path>
            </a:pathLst>
          </a:custGeom>
          <a:noFill/>
          <a:ln w="38100" cap="flat">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Tree>
    <p:extLst>
      <p:ext uri="{BB962C8B-B14F-4D97-AF65-F5344CB8AC3E}">
        <p14:creationId xmlns:p14="http://schemas.microsoft.com/office/powerpoint/2010/main" val="27439655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pPr eaLnBrk="1" hangingPunct="1"/>
            <a:endParaRPr lang="en-US" altLang="en-US" smtClean="0"/>
          </a:p>
        </p:txBody>
      </p:sp>
      <p:sp>
        <p:nvSpPr>
          <p:cNvPr id="140291" name="Rectangle 3"/>
          <p:cNvSpPr>
            <a:spLocks noGrp="1" noChangeArrowheads="1"/>
          </p:cNvSpPr>
          <p:nvPr>
            <p:ph type="body" idx="1"/>
          </p:nvPr>
        </p:nvSpPr>
        <p:spPr/>
        <p:txBody>
          <a:bodyPr/>
          <a:lstStyle/>
          <a:p>
            <a:pPr eaLnBrk="1" hangingPunct="1"/>
            <a:endParaRPr lang="en-US" altLang="en-US" smtClean="0"/>
          </a:p>
        </p:txBody>
      </p:sp>
      <p:pic>
        <p:nvPicPr>
          <p:cNvPr id="140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2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293" name="Text Box 5"/>
          <p:cNvSpPr txBox="1">
            <a:spLocks noChangeArrowheads="1"/>
          </p:cNvSpPr>
          <p:nvPr/>
        </p:nvSpPr>
        <p:spPr bwMode="auto">
          <a:xfrm>
            <a:off x="228600" y="4038600"/>
            <a:ext cx="6477000" cy="228917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1800">
                <a:solidFill>
                  <a:srgbClr val="FFFFFF"/>
                </a:solidFill>
                <a:cs typeface="Arial" charset="0"/>
              </a:rPr>
              <a:t>The ghost of Banquo leaves while Macbeth is talking to his wife, but he’s talking aloud of murders and blood and ghosts…all of which will make the Thanes wonder about Macbeth.  She tries to quieten Macbeth, telling him this was all just his imagination, much like the dagger floating in the air that he had seen the night he killed Duncan.  She warns him to pull himself together and get back to the business of the party.</a:t>
            </a:r>
          </a:p>
        </p:txBody>
      </p:sp>
      <p:sp>
        <p:nvSpPr>
          <p:cNvPr id="140294" name="SMARTPenAnnotation26"/>
          <p:cNvSpPr>
            <a:spLocks/>
          </p:cNvSpPr>
          <p:nvPr/>
        </p:nvSpPr>
        <p:spPr bwMode="auto">
          <a:xfrm>
            <a:off x="384175" y="4330700"/>
            <a:ext cx="2868613" cy="73025"/>
          </a:xfrm>
          <a:custGeom>
            <a:avLst/>
            <a:gdLst>
              <a:gd name="T0" fmla="*/ 2147483647 w 1807"/>
              <a:gd name="T1" fmla="*/ 2147483647 h 46"/>
              <a:gd name="T2" fmla="*/ 2147483647 w 1807"/>
              <a:gd name="T3" fmla="*/ 2147483647 h 46"/>
              <a:gd name="T4" fmla="*/ 2147483647 w 1807"/>
              <a:gd name="T5" fmla="*/ 2147483647 h 46"/>
              <a:gd name="T6" fmla="*/ 2147483647 w 1807"/>
              <a:gd name="T7" fmla="*/ 2147483647 h 46"/>
              <a:gd name="T8" fmla="*/ 2147483647 w 1807"/>
              <a:gd name="T9" fmla="*/ 2147483647 h 46"/>
              <a:gd name="T10" fmla="*/ 2147483647 w 1807"/>
              <a:gd name="T11" fmla="*/ 2147483647 h 46"/>
              <a:gd name="T12" fmla="*/ 2147483647 w 1807"/>
              <a:gd name="T13" fmla="*/ 2147483647 h 46"/>
              <a:gd name="T14" fmla="*/ 2147483647 w 1807"/>
              <a:gd name="T15" fmla="*/ 2147483647 h 46"/>
              <a:gd name="T16" fmla="*/ 2147483647 w 1807"/>
              <a:gd name="T17" fmla="*/ 2147483647 h 46"/>
              <a:gd name="T18" fmla="*/ 2147483647 w 1807"/>
              <a:gd name="T19" fmla="*/ 2147483647 h 46"/>
              <a:gd name="T20" fmla="*/ 2147483647 w 1807"/>
              <a:gd name="T21" fmla="*/ 2147483647 h 46"/>
              <a:gd name="T22" fmla="*/ 2147483647 w 1807"/>
              <a:gd name="T23" fmla="*/ 2147483647 h 46"/>
              <a:gd name="T24" fmla="*/ 2147483647 w 1807"/>
              <a:gd name="T25" fmla="*/ 2147483647 h 46"/>
              <a:gd name="T26" fmla="*/ 2147483647 w 1807"/>
              <a:gd name="T27" fmla="*/ 2147483647 h 46"/>
              <a:gd name="T28" fmla="*/ 2147483647 w 1807"/>
              <a:gd name="T29" fmla="*/ 2147483647 h 46"/>
              <a:gd name="T30" fmla="*/ 2147483647 w 1807"/>
              <a:gd name="T31" fmla="*/ 2147483647 h 46"/>
              <a:gd name="T32" fmla="*/ 2147483647 w 1807"/>
              <a:gd name="T33" fmla="*/ 2147483647 h 46"/>
              <a:gd name="T34" fmla="*/ 2147483647 w 1807"/>
              <a:gd name="T35" fmla="*/ 2147483647 h 46"/>
              <a:gd name="T36" fmla="*/ 2147483647 w 1807"/>
              <a:gd name="T37" fmla="*/ 2147483647 h 46"/>
              <a:gd name="T38" fmla="*/ 2147483647 w 1807"/>
              <a:gd name="T39" fmla="*/ 2147483647 h 46"/>
              <a:gd name="T40" fmla="*/ 2147483647 w 1807"/>
              <a:gd name="T41" fmla="*/ 2147483647 h 46"/>
              <a:gd name="T42" fmla="*/ 2147483647 w 1807"/>
              <a:gd name="T43" fmla="*/ 2147483647 h 46"/>
              <a:gd name="T44" fmla="*/ 2147483647 w 1807"/>
              <a:gd name="T45" fmla="*/ 2147483647 h 46"/>
              <a:gd name="T46" fmla="*/ 2147483647 w 1807"/>
              <a:gd name="T47" fmla="*/ 2147483647 h 46"/>
              <a:gd name="T48" fmla="*/ 2147483647 w 1807"/>
              <a:gd name="T49" fmla="*/ 2147483647 h 46"/>
              <a:gd name="T50" fmla="*/ 2147483647 w 1807"/>
              <a:gd name="T51" fmla="*/ 2147483647 h 46"/>
              <a:gd name="T52" fmla="*/ 2147483647 w 1807"/>
              <a:gd name="T53" fmla="*/ 2147483647 h 46"/>
              <a:gd name="T54" fmla="*/ 2147483647 w 1807"/>
              <a:gd name="T55" fmla="*/ 2147483647 h 46"/>
              <a:gd name="T56" fmla="*/ 2147483647 w 1807"/>
              <a:gd name="T57" fmla="*/ 2147483647 h 46"/>
              <a:gd name="T58" fmla="*/ 2147483647 w 1807"/>
              <a:gd name="T59" fmla="*/ 2147483647 h 46"/>
              <a:gd name="T60" fmla="*/ 2147483647 w 1807"/>
              <a:gd name="T61" fmla="*/ 2147483647 h 46"/>
              <a:gd name="T62" fmla="*/ 2147483647 w 1807"/>
              <a:gd name="T63" fmla="*/ 2147483647 h 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807" h="46">
                <a:moveTo>
                  <a:pt x="0" y="0"/>
                </a:moveTo>
                <a:lnTo>
                  <a:pt x="9" y="1"/>
                </a:lnTo>
                <a:lnTo>
                  <a:pt x="29" y="3"/>
                </a:lnTo>
                <a:lnTo>
                  <a:pt x="39" y="4"/>
                </a:lnTo>
                <a:lnTo>
                  <a:pt x="67" y="5"/>
                </a:lnTo>
                <a:lnTo>
                  <a:pt x="88" y="6"/>
                </a:lnTo>
                <a:lnTo>
                  <a:pt x="93" y="7"/>
                </a:lnTo>
                <a:lnTo>
                  <a:pt x="97" y="9"/>
                </a:lnTo>
                <a:lnTo>
                  <a:pt x="102" y="10"/>
                </a:lnTo>
                <a:lnTo>
                  <a:pt x="120" y="12"/>
                </a:lnTo>
                <a:lnTo>
                  <a:pt x="188" y="24"/>
                </a:lnTo>
                <a:lnTo>
                  <a:pt x="199" y="25"/>
                </a:lnTo>
                <a:lnTo>
                  <a:pt x="207" y="26"/>
                </a:lnTo>
                <a:lnTo>
                  <a:pt x="229" y="28"/>
                </a:lnTo>
                <a:lnTo>
                  <a:pt x="242" y="29"/>
                </a:lnTo>
                <a:lnTo>
                  <a:pt x="248" y="30"/>
                </a:lnTo>
                <a:lnTo>
                  <a:pt x="256" y="31"/>
                </a:lnTo>
                <a:lnTo>
                  <a:pt x="264" y="32"/>
                </a:lnTo>
                <a:lnTo>
                  <a:pt x="293" y="33"/>
                </a:lnTo>
                <a:lnTo>
                  <a:pt x="337" y="34"/>
                </a:lnTo>
                <a:lnTo>
                  <a:pt x="344" y="36"/>
                </a:lnTo>
                <a:lnTo>
                  <a:pt x="351" y="37"/>
                </a:lnTo>
                <a:lnTo>
                  <a:pt x="365" y="38"/>
                </a:lnTo>
                <a:lnTo>
                  <a:pt x="419" y="39"/>
                </a:lnTo>
                <a:lnTo>
                  <a:pt x="450" y="40"/>
                </a:lnTo>
                <a:lnTo>
                  <a:pt x="459" y="41"/>
                </a:lnTo>
                <a:lnTo>
                  <a:pt x="467" y="42"/>
                </a:lnTo>
                <a:lnTo>
                  <a:pt x="474" y="43"/>
                </a:lnTo>
                <a:lnTo>
                  <a:pt x="494" y="45"/>
                </a:lnTo>
                <a:lnTo>
                  <a:pt x="539" y="45"/>
                </a:lnTo>
                <a:lnTo>
                  <a:pt x="584" y="44"/>
                </a:lnTo>
                <a:lnTo>
                  <a:pt x="599" y="43"/>
                </a:lnTo>
                <a:lnTo>
                  <a:pt x="613" y="42"/>
                </a:lnTo>
                <a:lnTo>
                  <a:pt x="625" y="41"/>
                </a:lnTo>
                <a:lnTo>
                  <a:pt x="653" y="40"/>
                </a:lnTo>
                <a:lnTo>
                  <a:pt x="704" y="40"/>
                </a:lnTo>
                <a:lnTo>
                  <a:pt x="951" y="40"/>
                </a:lnTo>
                <a:lnTo>
                  <a:pt x="972" y="39"/>
                </a:lnTo>
                <a:lnTo>
                  <a:pt x="1054" y="35"/>
                </a:lnTo>
                <a:lnTo>
                  <a:pt x="1104" y="34"/>
                </a:lnTo>
                <a:lnTo>
                  <a:pt x="1131" y="33"/>
                </a:lnTo>
                <a:lnTo>
                  <a:pt x="1138" y="32"/>
                </a:lnTo>
                <a:lnTo>
                  <a:pt x="1145" y="31"/>
                </a:lnTo>
                <a:lnTo>
                  <a:pt x="1151" y="30"/>
                </a:lnTo>
                <a:lnTo>
                  <a:pt x="1167" y="29"/>
                </a:lnTo>
                <a:lnTo>
                  <a:pt x="1207" y="28"/>
                </a:lnTo>
                <a:lnTo>
                  <a:pt x="1568" y="28"/>
                </a:lnTo>
                <a:lnTo>
                  <a:pt x="1579" y="28"/>
                </a:lnTo>
                <a:lnTo>
                  <a:pt x="1619" y="24"/>
                </a:lnTo>
                <a:lnTo>
                  <a:pt x="1644" y="23"/>
                </a:lnTo>
                <a:lnTo>
                  <a:pt x="1691" y="23"/>
                </a:lnTo>
                <a:lnTo>
                  <a:pt x="1759" y="23"/>
                </a:lnTo>
                <a:lnTo>
                  <a:pt x="1766" y="23"/>
                </a:lnTo>
                <a:lnTo>
                  <a:pt x="1773" y="24"/>
                </a:lnTo>
                <a:lnTo>
                  <a:pt x="1778" y="26"/>
                </a:lnTo>
                <a:lnTo>
                  <a:pt x="1782" y="26"/>
                </a:lnTo>
                <a:lnTo>
                  <a:pt x="1790" y="28"/>
                </a:lnTo>
                <a:lnTo>
                  <a:pt x="1793" y="28"/>
                </a:lnTo>
                <a:lnTo>
                  <a:pt x="1794" y="29"/>
                </a:lnTo>
                <a:lnTo>
                  <a:pt x="1795" y="30"/>
                </a:lnTo>
                <a:lnTo>
                  <a:pt x="1797" y="31"/>
                </a:lnTo>
                <a:lnTo>
                  <a:pt x="1798" y="32"/>
                </a:lnTo>
                <a:lnTo>
                  <a:pt x="1800" y="33"/>
                </a:lnTo>
                <a:lnTo>
                  <a:pt x="1806" y="34"/>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40295" name="SMARTPenAnnotation27"/>
          <p:cNvSpPr>
            <a:spLocks/>
          </p:cNvSpPr>
          <p:nvPr/>
        </p:nvSpPr>
        <p:spPr bwMode="auto">
          <a:xfrm>
            <a:off x="1490663" y="5135563"/>
            <a:ext cx="2841625" cy="46037"/>
          </a:xfrm>
          <a:custGeom>
            <a:avLst/>
            <a:gdLst>
              <a:gd name="T0" fmla="*/ 2147483647 w 1790"/>
              <a:gd name="T1" fmla="*/ 2147483647 h 29"/>
              <a:gd name="T2" fmla="*/ 2147483647 w 1790"/>
              <a:gd name="T3" fmla="*/ 2147483647 h 29"/>
              <a:gd name="T4" fmla="*/ 2147483647 w 1790"/>
              <a:gd name="T5" fmla="*/ 2147483647 h 29"/>
              <a:gd name="T6" fmla="*/ 2147483647 w 1790"/>
              <a:gd name="T7" fmla="*/ 2147483647 h 29"/>
              <a:gd name="T8" fmla="*/ 2147483647 w 1790"/>
              <a:gd name="T9" fmla="*/ 2147483647 h 29"/>
              <a:gd name="T10" fmla="*/ 2147483647 w 1790"/>
              <a:gd name="T11" fmla="*/ 2147483647 h 29"/>
              <a:gd name="T12" fmla="*/ 2147483647 w 1790"/>
              <a:gd name="T13" fmla="*/ 2147483647 h 29"/>
              <a:gd name="T14" fmla="*/ 2147483647 w 1790"/>
              <a:gd name="T15" fmla="*/ 2147483647 h 29"/>
              <a:gd name="T16" fmla="*/ 2147483647 w 1790"/>
              <a:gd name="T17" fmla="*/ 2147483647 h 29"/>
              <a:gd name="T18" fmla="*/ 2147483647 w 1790"/>
              <a:gd name="T19" fmla="*/ 2147483647 h 29"/>
              <a:gd name="T20" fmla="*/ 2147483647 w 1790"/>
              <a:gd name="T21" fmla="*/ 2147483647 h 29"/>
              <a:gd name="T22" fmla="*/ 2147483647 w 1790"/>
              <a:gd name="T23" fmla="*/ 2147483647 h 29"/>
              <a:gd name="T24" fmla="*/ 2147483647 w 1790"/>
              <a:gd name="T25" fmla="*/ 2147483647 h 29"/>
              <a:gd name="T26" fmla="*/ 2147483647 w 1790"/>
              <a:gd name="T27" fmla="*/ 2147483647 h 29"/>
              <a:gd name="T28" fmla="*/ 2147483647 w 1790"/>
              <a:gd name="T29" fmla="*/ 2147483647 h 29"/>
              <a:gd name="T30" fmla="*/ 2147483647 w 1790"/>
              <a:gd name="T31" fmla="*/ 2147483647 h 29"/>
              <a:gd name="T32" fmla="*/ 2147483647 w 1790"/>
              <a:gd name="T33" fmla="*/ 2147483647 h 29"/>
              <a:gd name="T34" fmla="*/ 2147483647 w 1790"/>
              <a:gd name="T35" fmla="*/ 2147483647 h 29"/>
              <a:gd name="T36" fmla="*/ 2147483647 w 1790"/>
              <a:gd name="T37" fmla="*/ 2147483647 h 29"/>
              <a:gd name="T38" fmla="*/ 2147483647 w 1790"/>
              <a:gd name="T39" fmla="*/ 2147483647 h 29"/>
              <a:gd name="T40" fmla="*/ 2147483647 w 1790"/>
              <a:gd name="T41" fmla="*/ 2147483647 h 29"/>
              <a:gd name="T42" fmla="*/ 2147483647 w 1790"/>
              <a:gd name="T43" fmla="*/ 2147483647 h 29"/>
              <a:gd name="T44" fmla="*/ 2147483647 w 1790"/>
              <a:gd name="T45" fmla="*/ 2147483647 h 29"/>
              <a:gd name="T46" fmla="*/ 2147483647 w 1790"/>
              <a:gd name="T47" fmla="*/ 2147483647 h 29"/>
              <a:gd name="T48" fmla="*/ 2147483647 w 1790"/>
              <a:gd name="T49" fmla="*/ 2147483647 h 29"/>
              <a:gd name="T50" fmla="*/ 2147483647 w 1790"/>
              <a:gd name="T51" fmla="*/ 2147483647 h 29"/>
              <a:gd name="T52" fmla="*/ 2147483647 w 1790"/>
              <a:gd name="T53" fmla="*/ 2147483647 h 29"/>
              <a:gd name="T54" fmla="*/ 2147483647 w 1790"/>
              <a:gd name="T55" fmla="*/ 2147483647 h 29"/>
              <a:gd name="T56" fmla="*/ 2147483647 w 1790"/>
              <a:gd name="T57" fmla="*/ 2147483647 h 29"/>
              <a:gd name="T58" fmla="*/ 2147483647 w 1790"/>
              <a:gd name="T59" fmla="*/ 2147483647 h 29"/>
              <a:gd name="T60" fmla="*/ 2147483647 w 1790"/>
              <a:gd name="T61" fmla="*/ 2147483647 h 29"/>
              <a:gd name="T62" fmla="*/ 2147483647 w 1790"/>
              <a:gd name="T63" fmla="*/ 2147483647 h 29"/>
              <a:gd name="T64" fmla="*/ 2147483647 w 1790"/>
              <a:gd name="T65" fmla="*/ 2147483647 h 29"/>
              <a:gd name="T66" fmla="*/ 2147483647 w 1790"/>
              <a:gd name="T67" fmla="*/ 2147483647 h 29"/>
              <a:gd name="T68" fmla="*/ 2147483647 w 1790"/>
              <a:gd name="T69" fmla="*/ 2147483647 h 29"/>
              <a:gd name="T70" fmla="*/ 2147483647 w 1790"/>
              <a:gd name="T71" fmla="*/ 2147483647 h 29"/>
              <a:gd name="T72" fmla="*/ 2147483647 w 1790"/>
              <a:gd name="T73" fmla="*/ 2147483647 h 29"/>
              <a:gd name="T74" fmla="*/ 2147483647 w 1790"/>
              <a:gd name="T75" fmla="*/ 0 h 29"/>
              <a:gd name="T76" fmla="*/ 2147483647 w 1790"/>
              <a:gd name="T77" fmla="*/ 2147483647 h 29"/>
              <a:gd name="T78" fmla="*/ 2147483647 w 1790"/>
              <a:gd name="T79" fmla="*/ 2147483647 h 29"/>
              <a:gd name="T80" fmla="*/ 2147483647 w 1790"/>
              <a:gd name="T81" fmla="*/ 2147483647 h 29"/>
              <a:gd name="T82" fmla="*/ 2147483647 w 1790"/>
              <a:gd name="T83" fmla="*/ 2147483647 h 29"/>
              <a:gd name="T84" fmla="*/ 2147483647 w 1790"/>
              <a:gd name="T85" fmla="*/ 2147483647 h 29"/>
              <a:gd name="T86" fmla="*/ 2147483647 w 1790"/>
              <a:gd name="T87" fmla="*/ 2147483647 h 29"/>
              <a:gd name="T88" fmla="*/ 2147483647 w 1790"/>
              <a:gd name="T89" fmla="*/ 2147483647 h 29"/>
              <a:gd name="T90" fmla="*/ 2147483647 w 1790"/>
              <a:gd name="T91" fmla="*/ 2147483647 h 29"/>
              <a:gd name="T92" fmla="*/ 2147483647 w 1790"/>
              <a:gd name="T93" fmla="*/ 2147483647 h 29"/>
              <a:gd name="T94" fmla="*/ 2147483647 w 1790"/>
              <a:gd name="T95" fmla="*/ 2147483647 h 2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790" h="29">
                <a:moveTo>
                  <a:pt x="0" y="28"/>
                </a:moveTo>
                <a:lnTo>
                  <a:pt x="21" y="28"/>
                </a:lnTo>
                <a:lnTo>
                  <a:pt x="25" y="27"/>
                </a:lnTo>
                <a:lnTo>
                  <a:pt x="28" y="26"/>
                </a:lnTo>
                <a:lnTo>
                  <a:pt x="32" y="25"/>
                </a:lnTo>
                <a:lnTo>
                  <a:pt x="38" y="23"/>
                </a:lnTo>
                <a:lnTo>
                  <a:pt x="75" y="14"/>
                </a:lnTo>
                <a:lnTo>
                  <a:pt x="83" y="13"/>
                </a:lnTo>
                <a:lnTo>
                  <a:pt x="90" y="12"/>
                </a:lnTo>
                <a:lnTo>
                  <a:pt x="98" y="12"/>
                </a:lnTo>
                <a:lnTo>
                  <a:pt x="107" y="11"/>
                </a:lnTo>
                <a:lnTo>
                  <a:pt x="129" y="8"/>
                </a:lnTo>
                <a:lnTo>
                  <a:pt x="140" y="7"/>
                </a:lnTo>
                <a:lnTo>
                  <a:pt x="150" y="6"/>
                </a:lnTo>
                <a:lnTo>
                  <a:pt x="175" y="5"/>
                </a:lnTo>
                <a:lnTo>
                  <a:pt x="186" y="6"/>
                </a:lnTo>
                <a:lnTo>
                  <a:pt x="192" y="7"/>
                </a:lnTo>
                <a:lnTo>
                  <a:pt x="197" y="8"/>
                </a:lnTo>
                <a:lnTo>
                  <a:pt x="203" y="9"/>
                </a:lnTo>
                <a:lnTo>
                  <a:pt x="209" y="9"/>
                </a:lnTo>
                <a:lnTo>
                  <a:pt x="224" y="10"/>
                </a:lnTo>
                <a:lnTo>
                  <a:pt x="269" y="11"/>
                </a:lnTo>
                <a:lnTo>
                  <a:pt x="320" y="11"/>
                </a:lnTo>
                <a:lnTo>
                  <a:pt x="328" y="11"/>
                </a:lnTo>
                <a:lnTo>
                  <a:pt x="335" y="12"/>
                </a:lnTo>
                <a:lnTo>
                  <a:pt x="341" y="14"/>
                </a:lnTo>
                <a:lnTo>
                  <a:pt x="348" y="14"/>
                </a:lnTo>
                <a:lnTo>
                  <a:pt x="355" y="15"/>
                </a:lnTo>
                <a:lnTo>
                  <a:pt x="376" y="16"/>
                </a:lnTo>
                <a:lnTo>
                  <a:pt x="426" y="16"/>
                </a:lnTo>
                <a:lnTo>
                  <a:pt x="466" y="17"/>
                </a:lnTo>
                <a:lnTo>
                  <a:pt x="510" y="20"/>
                </a:lnTo>
                <a:lnTo>
                  <a:pt x="531" y="21"/>
                </a:lnTo>
                <a:lnTo>
                  <a:pt x="585" y="22"/>
                </a:lnTo>
                <a:lnTo>
                  <a:pt x="638" y="22"/>
                </a:lnTo>
                <a:lnTo>
                  <a:pt x="647" y="22"/>
                </a:lnTo>
                <a:lnTo>
                  <a:pt x="658" y="24"/>
                </a:lnTo>
                <a:lnTo>
                  <a:pt x="669" y="25"/>
                </a:lnTo>
                <a:lnTo>
                  <a:pt x="679" y="26"/>
                </a:lnTo>
                <a:lnTo>
                  <a:pt x="689" y="26"/>
                </a:lnTo>
                <a:lnTo>
                  <a:pt x="714" y="27"/>
                </a:lnTo>
                <a:lnTo>
                  <a:pt x="778" y="27"/>
                </a:lnTo>
                <a:lnTo>
                  <a:pt x="955" y="28"/>
                </a:lnTo>
                <a:lnTo>
                  <a:pt x="962" y="27"/>
                </a:lnTo>
                <a:lnTo>
                  <a:pt x="969" y="26"/>
                </a:lnTo>
                <a:lnTo>
                  <a:pt x="976" y="25"/>
                </a:lnTo>
                <a:lnTo>
                  <a:pt x="983" y="24"/>
                </a:lnTo>
                <a:lnTo>
                  <a:pt x="989" y="23"/>
                </a:lnTo>
                <a:lnTo>
                  <a:pt x="1002" y="23"/>
                </a:lnTo>
                <a:lnTo>
                  <a:pt x="1009" y="24"/>
                </a:lnTo>
                <a:lnTo>
                  <a:pt x="1016" y="25"/>
                </a:lnTo>
                <a:lnTo>
                  <a:pt x="1030" y="25"/>
                </a:lnTo>
                <a:lnTo>
                  <a:pt x="1037" y="24"/>
                </a:lnTo>
                <a:lnTo>
                  <a:pt x="1044" y="23"/>
                </a:lnTo>
                <a:lnTo>
                  <a:pt x="1057" y="22"/>
                </a:lnTo>
                <a:lnTo>
                  <a:pt x="1107" y="22"/>
                </a:lnTo>
                <a:lnTo>
                  <a:pt x="1124" y="21"/>
                </a:lnTo>
                <a:lnTo>
                  <a:pt x="1164" y="18"/>
                </a:lnTo>
                <a:lnTo>
                  <a:pt x="1182" y="17"/>
                </a:lnTo>
                <a:lnTo>
                  <a:pt x="1206" y="15"/>
                </a:lnTo>
                <a:lnTo>
                  <a:pt x="1220" y="13"/>
                </a:lnTo>
                <a:lnTo>
                  <a:pt x="1232" y="13"/>
                </a:lnTo>
                <a:lnTo>
                  <a:pt x="1241" y="12"/>
                </a:lnTo>
                <a:lnTo>
                  <a:pt x="1259" y="11"/>
                </a:lnTo>
                <a:lnTo>
                  <a:pt x="1303" y="11"/>
                </a:lnTo>
                <a:lnTo>
                  <a:pt x="1313" y="10"/>
                </a:lnTo>
                <a:lnTo>
                  <a:pt x="1351" y="7"/>
                </a:lnTo>
                <a:lnTo>
                  <a:pt x="1360" y="6"/>
                </a:lnTo>
                <a:lnTo>
                  <a:pt x="1380" y="5"/>
                </a:lnTo>
                <a:lnTo>
                  <a:pt x="1433" y="5"/>
                </a:lnTo>
                <a:lnTo>
                  <a:pt x="1481" y="4"/>
                </a:lnTo>
                <a:lnTo>
                  <a:pt x="1486" y="3"/>
                </a:lnTo>
                <a:lnTo>
                  <a:pt x="1491" y="2"/>
                </a:lnTo>
                <a:lnTo>
                  <a:pt x="1496" y="1"/>
                </a:lnTo>
                <a:lnTo>
                  <a:pt x="1501" y="1"/>
                </a:lnTo>
                <a:lnTo>
                  <a:pt x="1505" y="0"/>
                </a:lnTo>
                <a:lnTo>
                  <a:pt x="1509" y="1"/>
                </a:lnTo>
                <a:lnTo>
                  <a:pt x="1513" y="1"/>
                </a:lnTo>
                <a:lnTo>
                  <a:pt x="1517" y="3"/>
                </a:lnTo>
                <a:lnTo>
                  <a:pt x="1521" y="3"/>
                </a:lnTo>
                <a:lnTo>
                  <a:pt x="1526" y="4"/>
                </a:lnTo>
                <a:lnTo>
                  <a:pt x="1540" y="5"/>
                </a:lnTo>
                <a:lnTo>
                  <a:pt x="1590" y="5"/>
                </a:lnTo>
                <a:lnTo>
                  <a:pt x="1755" y="5"/>
                </a:lnTo>
                <a:lnTo>
                  <a:pt x="1758" y="6"/>
                </a:lnTo>
                <a:lnTo>
                  <a:pt x="1762" y="7"/>
                </a:lnTo>
                <a:lnTo>
                  <a:pt x="1765" y="8"/>
                </a:lnTo>
                <a:lnTo>
                  <a:pt x="1768" y="9"/>
                </a:lnTo>
                <a:lnTo>
                  <a:pt x="1771" y="9"/>
                </a:lnTo>
                <a:lnTo>
                  <a:pt x="1776" y="10"/>
                </a:lnTo>
                <a:lnTo>
                  <a:pt x="1778" y="11"/>
                </a:lnTo>
                <a:lnTo>
                  <a:pt x="1779" y="12"/>
                </a:lnTo>
                <a:lnTo>
                  <a:pt x="1780" y="14"/>
                </a:lnTo>
                <a:lnTo>
                  <a:pt x="1782" y="14"/>
                </a:lnTo>
                <a:lnTo>
                  <a:pt x="1784" y="15"/>
                </a:lnTo>
                <a:lnTo>
                  <a:pt x="1789" y="16"/>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40296" name="SMARTPenAnnotation28"/>
          <p:cNvSpPr>
            <a:spLocks/>
          </p:cNvSpPr>
          <p:nvPr/>
        </p:nvSpPr>
        <p:spPr bwMode="auto">
          <a:xfrm>
            <a:off x="4946650" y="5688013"/>
            <a:ext cx="1474788" cy="117475"/>
          </a:xfrm>
          <a:custGeom>
            <a:avLst/>
            <a:gdLst>
              <a:gd name="T0" fmla="*/ 0 w 929"/>
              <a:gd name="T1" fmla="*/ 2147483647 h 74"/>
              <a:gd name="T2" fmla="*/ 2147483647 w 929"/>
              <a:gd name="T3" fmla="*/ 2147483647 h 74"/>
              <a:gd name="T4" fmla="*/ 2147483647 w 929"/>
              <a:gd name="T5" fmla="*/ 2147483647 h 74"/>
              <a:gd name="T6" fmla="*/ 2147483647 w 929"/>
              <a:gd name="T7" fmla="*/ 2147483647 h 74"/>
              <a:gd name="T8" fmla="*/ 2147483647 w 929"/>
              <a:gd name="T9" fmla="*/ 2147483647 h 74"/>
              <a:gd name="T10" fmla="*/ 2147483647 w 929"/>
              <a:gd name="T11" fmla="*/ 2147483647 h 74"/>
              <a:gd name="T12" fmla="*/ 2147483647 w 929"/>
              <a:gd name="T13" fmla="*/ 2147483647 h 74"/>
              <a:gd name="T14" fmla="*/ 2147483647 w 929"/>
              <a:gd name="T15" fmla="*/ 2147483647 h 74"/>
              <a:gd name="T16" fmla="*/ 2147483647 w 929"/>
              <a:gd name="T17" fmla="*/ 0 h 74"/>
              <a:gd name="T18" fmla="*/ 2147483647 w 929"/>
              <a:gd name="T19" fmla="*/ 0 h 74"/>
              <a:gd name="T20" fmla="*/ 2147483647 w 929"/>
              <a:gd name="T21" fmla="*/ 2147483647 h 74"/>
              <a:gd name="T22" fmla="*/ 2147483647 w 929"/>
              <a:gd name="T23" fmla="*/ 2147483647 h 74"/>
              <a:gd name="T24" fmla="*/ 2147483647 w 929"/>
              <a:gd name="T25" fmla="*/ 2147483647 h 74"/>
              <a:gd name="T26" fmla="*/ 2147483647 w 929"/>
              <a:gd name="T27" fmla="*/ 2147483647 h 74"/>
              <a:gd name="T28" fmla="*/ 2147483647 w 929"/>
              <a:gd name="T29" fmla="*/ 2147483647 h 74"/>
              <a:gd name="T30" fmla="*/ 2147483647 w 929"/>
              <a:gd name="T31" fmla="*/ 2147483647 h 74"/>
              <a:gd name="T32" fmla="*/ 2147483647 w 929"/>
              <a:gd name="T33" fmla="*/ 2147483647 h 74"/>
              <a:gd name="T34" fmla="*/ 2147483647 w 929"/>
              <a:gd name="T35" fmla="*/ 2147483647 h 74"/>
              <a:gd name="T36" fmla="*/ 2147483647 w 929"/>
              <a:gd name="T37" fmla="*/ 2147483647 h 74"/>
              <a:gd name="T38" fmla="*/ 2147483647 w 929"/>
              <a:gd name="T39" fmla="*/ 2147483647 h 74"/>
              <a:gd name="T40" fmla="*/ 2147483647 w 929"/>
              <a:gd name="T41" fmla="*/ 2147483647 h 74"/>
              <a:gd name="T42" fmla="*/ 2147483647 w 929"/>
              <a:gd name="T43" fmla="*/ 2147483647 h 74"/>
              <a:gd name="T44" fmla="*/ 2147483647 w 929"/>
              <a:gd name="T45" fmla="*/ 2147483647 h 74"/>
              <a:gd name="T46" fmla="*/ 2147483647 w 929"/>
              <a:gd name="T47" fmla="*/ 2147483647 h 74"/>
              <a:gd name="T48" fmla="*/ 2147483647 w 929"/>
              <a:gd name="T49" fmla="*/ 2147483647 h 74"/>
              <a:gd name="T50" fmla="*/ 2147483647 w 929"/>
              <a:gd name="T51" fmla="*/ 2147483647 h 74"/>
              <a:gd name="T52" fmla="*/ 2147483647 w 929"/>
              <a:gd name="T53" fmla="*/ 2147483647 h 74"/>
              <a:gd name="T54" fmla="*/ 2147483647 w 929"/>
              <a:gd name="T55" fmla="*/ 2147483647 h 74"/>
              <a:gd name="T56" fmla="*/ 2147483647 w 929"/>
              <a:gd name="T57" fmla="*/ 2147483647 h 74"/>
              <a:gd name="T58" fmla="*/ 2147483647 w 929"/>
              <a:gd name="T59" fmla="*/ 2147483647 h 74"/>
              <a:gd name="T60" fmla="*/ 2147483647 w 929"/>
              <a:gd name="T61" fmla="*/ 2147483647 h 74"/>
              <a:gd name="T62" fmla="*/ 2147483647 w 929"/>
              <a:gd name="T63" fmla="*/ 2147483647 h 74"/>
              <a:gd name="T64" fmla="*/ 2147483647 w 929"/>
              <a:gd name="T65" fmla="*/ 2147483647 h 74"/>
              <a:gd name="T66" fmla="*/ 2147483647 w 929"/>
              <a:gd name="T67" fmla="*/ 2147483647 h 74"/>
              <a:gd name="T68" fmla="*/ 2147483647 w 929"/>
              <a:gd name="T69" fmla="*/ 2147483647 h 74"/>
              <a:gd name="T70" fmla="*/ 2147483647 w 929"/>
              <a:gd name="T71" fmla="*/ 2147483647 h 7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929" h="74">
                <a:moveTo>
                  <a:pt x="0" y="11"/>
                </a:moveTo>
                <a:lnTo>
                  <a:pt x="30" y="11"/>
                </a:lnTo>
                <a:lnTo>
                  <a:pt x="35" y="10"/>
                </a:lnTo>
                <a:lnTo>
                  <a:pt x="39" y="8"/>
                </a:lnTo>
                <a:lnTo>
                  <a:pt x="64" y="7"/>
                </a:lnTo>
                <a:lnTo>
                  <a:pt x="79" y="4"/>
                </a:lnTo>
                <a:lnTo>
                  <a:pt x="85" y="3"/>
                </a:lnTo>
                <a:lnTo>
                  <a:pt x="98" y="1"/>
                </a:lnTo>
                <a:lnTo>
                  <a:pt x="126" y="0"/>
                </a:lnTo>
                <a:lnTo>
                  <a:pt x="170" y="0"/>
                </a:lnTo>
                <a:lnTo>
                  <a:pt x="189" y="2"/>
                </a:lnTo>
                <a:lnTo>
                  <a:pt x="240" y="8"/>
                </a:lnTo>
                <a:lnTo>
                  <a:pt x="264" y="10"/>
                </a:lnTo>
                <a:lnTo>
                  <a:pt x="273" y="10"/>
                </a:lnTo>
                <a:lnTo>
                  <a:pt x="290" y="13"/>
                </a:lnTo>
                <a:lnTo>
                  <a:pt x="335" y="20"/>
                </a:lnTo>
                <a:lnTo>
                  <a:pt x="365" y="24"/>
                </a:lnTo>
                <a:lnTo>
                  <a:pt x="434" y="32"/>
                </a:lnTo>
                <a:lnTo>
                  <a:pt x="481" y="36"/>
                </a:lnTo>
                <a:lnTo>
                  <a:pt x="497" y="37"/>
                </a:lnTo>
                <a:lnTo>
                  <a:pt x="510" y="39"/>
                </a:lnTo>
                <a:lnTo>
                  <a:pt x="521" y="40"/>
                </a:lnTo>
                <a:lnTo>
                  <a:pt x="531" y="42"/>
                </a:lnTo>
                <a:lnTo>
                  <a:pt x="549" y="44"/>
                </a:lnTo>
                <a:lnTo>
                  <a:pt x="573" y="45"/>
                </a:lnTo>
                <a:lnTo>
                  <a:pt x="601" y="45"/>
                </a:lnTo>
                <a:lnTo>
                  <a:pt x="759" y="55"/>
                </a:lnTo>
                <a:lnTo>
                  <a:pt x="775" y="57"/>
                </a:lnTo>
                <a:lnTo>
                  <a:pt x="793" y="59"/>
                </a:lnTo>
                <a:lnTo>
                  <a:pt x="826" y="64"/>
                </a:lnTo>
                <a:lnTo>
                  <a:pt x="844" y="66"/>
                </a:lnTo>
                <a:lnTo>
                  <a:pt x="868" y="67"/>
                </a:lnTo>
                <a:lnTo>
                  <a:pt x="880" y="69"/>
                </a:lnTo>
                <a:lnTo>
                  <a:pt x="885" y="70"/>
                </a:lnTo>
                <a:lnTo>
                  <a:pt x="905" y="73"/>
                </a:lnTo>
                <a:lnTo>
                  <a:pt x="928" y="73"/>
                </a:lnTo>
              </a:path>
            </a:pathLst>
          </a:custGeom>
          <a:noFill/>
          <a:ln w="38100" cap="flat">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40297" name="SMARTPenAnnotation29"/>
          <p:cNvSpPr>
            <a:spLocks/>
          </p:cNvSpPr>
          <p:nvPr/>
        </p:nvSpPr>
        <p:spPr bwMode="auto">
          <a:xfrm>
            <a:off x="214313" y="5973763"/>
            <a:ext cx="2403475" cy="63500"/>
          </a:xfrm>
          <a:custGeom>
            <a:avLst/>
            <a:gdLst>
              <a:gd name="T0" fmla="*/ 0 w 1514"/>
              <a:gd name="T1" fmla="*/ 2147483647 h 40"/>
              <a:gd name="T2" fmla="*/ 2147483647 w 1514"/>
              <a:gd name="T3" fmla="*/ 2147483647 h 40"/>
              <a:gd name="T4" fmla="*/ 2147483647 w 1514"/>
              <a:gd name="T5" fmla="*/ 2147483647 h 40"/>
              <a:gd name="T6" fmla="*/ 2147483647 w 1514"/>
              <a:gd name="T7" fmla="*/ 2147483647 h 40"/>
              <a:gd name="T8" fmla="*/ 2147483647 w 1514"/>
              <a:gd name="T9" fmla="*/ 2147483647 h 40"/>
              <a:gd name="T10" fmla="*/ 2147483647 w 1514"/>
              <a:gd name="T11" fmla="*/ 2147483647 h 40"/>
              <a:gd name="T12" fmla="*/ 2147483647 w 1514"/>
              <a:gd name="T13" fmla="*/ 2147483647 h 40"/>
              <a:gd name="T14" fmla="*/ 2147483647 w 1514"/>
              <a:gd name="T15" fmla="*/ 2147483647 h 40"/>
              <a:gd name="T16" fmla="*/ 2147483647 w 1514"/>
              <a:gd name="T17" fmla="*/ 2147483647 h 40"/>
              <a:gd name="T18" fmla="*/ 2147483647 w 1514"/>
              <a:gd name="T19" fmla="*/ 2147483647 h 40"/>
              <a:gd name="T20" fmla="*/ 2147483647 w 1514"/>
              <a:gd name="T21" fmla="*/ 2147483647 h 40"/>
              <a:gd name="T22" fmla="*/ 2147483647 w 1514"/>
              <a:gd name="T23" fmla="*/ 2147483647 h 40"/>
              <a:gd name="T24" fmla="*/ 2147483647 w 1514"/>
              <a:gd name="T25" fmla="*/ 2147483647 h 40"/>
              <a:gd name="T26" fmla="*/ 2147483647 w 1514"/>
              <a:gd name="T27" fmla="*/ 2147483647 h 40"/>
              <a:gd name="T28" fmla="*/ 2147483647 w 1514"/>
              <a:gd name="T29" fmla="*/ 0 h 40"/>
              <a:gd name="T30" fmla="*/ 2147483647 w 1514"/>
              <a:gd name="T31" fmla="*/ 0 h 40"/>
              <a:gd name="T32" fmla="*/ 2147483647 w 1514"/>
              <a:gd name="T33" fmla="*/ 2147483647 h 40"/>
              <a:gd name="T34" fmla="*/ 2147483647 w 1514"/>
              <a:gd name="T35" fmla="*/ 2147483647 h 40"/>
              <a:gd name="T36" fmla="*/ 2147483647 w 1514"/>
              <a:gd name="T37" fmla="*/ 2147483647 h 40"/>
              <a:gd name="T38" fmla="*/ 2147483647 w 1514"/>
              <a:gd name="T39" fmla="*/ 2147483647 h 40"/>
              <a:gd name="T40" fmla="*/ 2147483647 w 1514"/>
              <a:gd name="T41" fmla="*/ 2147483647 h 40"/>
              <a:gd name="T42" fmla="*/ 2147483647 w 1514"/>
              <a:gd name="T43" fmla="*/ 2147483647 h 40"/>
              <a:gd name="T44" fmla="*/ 2147483647 w 1514"/>
              <a:gd name="T45" fmla="*/ 2147483647 h 40"/>
              <a:gd name="T46" fmla="*/ 2147483647 w 1514"/>
              <a:gd name="T47" fmla="*/ 2147483647 h 40"/>
              <a:gd name="T48" fmla="*/ 2147483647 w 1514"/>
              <a:gd name="T49" fmla="*/ 2147483647 h 40"/>
              <a:gd name="T50" fmla="*/ 2147483647 w 1514"/>
              <a:gd name="T51" fmla="*/ 2147483647 h 40"/>
              <a:gd name="T52" fmla="*/ 2147483647 w 1514"/>
              <a:gd name="T53" fmla="*/ 2147483647 h 40"/>
              <a:gd name="T54" fmla="*/ 2147483647 w 1514"/>
              <a:gd name="T55" fmla="*/ 2147483647 h 40"/>
              <a:gd name="T56" fmla="*/ 2147483647 w 1514"/>
              <a:gd name="T57" fmla="*/ 2147483647 h 40"/>
              <a:gd name="T58" fmla="*/ 2147483647 w 1514"/>
              <a:gd name="T59" fmla="*/ 2147483647 h 40"/>
              <a:gd name="T60" fmla="*/ 2147483647 w 1514"/>
              <a:gd name="T61" fmla="*/ 2147483647 h 40"/>
              <a:gd name="T62" fmla="*/ 2147483647 w 1514"/>
              <a:gd name="T63" fmla="*/ 2147483647 h 40"/>
              <a:gd name="T64" fmla="*/ 2147483647 w 1514"/>
              <a:gd name="T65" fmla="*/ 2147483647 h 40"/>
              <a:gd name="T66" fmla="*/ 2147483647 w 1514"/>
              <a:gd name="T67" fmla="*/ 2147483647 h 40"/>
              <a:gd name="T68" fmla="*/ 2147483647 w 1514"/>
              <a:gd name="T69" fmla="*/ 2147483647 h 40"/>
              <a:gd name="T70" fmla="*/ 2147483647 w 1514"/>
              <a:gd name="T71" fmla="*/ 2147483647 h 40"/>
              <a:gd name="T72" fmla="*/ 2147483647 w 1514"/>
              <a:gd name="T73" fmla="*/ 2147483647 h 40"/>
              <a:gd name="T74" fmla="*/ 2147483647 w 1514"/>
              <a:gd name="T75" fmla="*/ 2147483647 h 40"/>
              <a:gd name="T76" fmla="*/ 2147483647 w 1514"/>
              <a:gd name="T77" fmla="*/ 2147483647 h 40"/>
              <a:gd name="T78" fmla="*/ 2147483647 w 1514"/>
              <a:gd name="T79" fmla="*/ 2147483647 h 40"/>
              <a:gd name="T80" fmla="*/ 2147483647 w 1514"/>
              <a:gd name="T81" fmla="*/ 2147483647 h 40"/>
              <a:gd name="T82" fmla="*/ 2147483647 w 1514"/>
              <a:gd name="T83" fmla="*/ 2147483647 h 40"/>
              <a:gd name="T84" fmla="*/ 2147483647 w 1514"/>
              <a:gd name="T85" fmla="*/ 2147483647 h 40"/>
              <a:gd name="T86" fmla="*/ 2147483647 w 1514"/>
              <a:gd name="T87" fmla="*/ 2147483647 h 40"/>
              <a:gd name="T88" fmla="*/ 2147483647 w 1514"/>
              <a:gd name="T89" fmla="*/ 2147483647 h 40"/>
              <a:gd name="T90" fmla="*/ 2147483647 w 1514"/>
              <a:gd name="T91" fmla="*/ 2147483647 h 40"/>
              <a:gd name="T92" fmla="*/ 2147483647 w 1514"/>
              <a:gd name="T93" fmla="*/ 2147483647 h 4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514" h="40">
                <a:moveTo>
                  <a:pt x="0" y="28"/>
                </a:moveTo>
                <a:lnTo>
                  <a:pt x="28" y="28"/>
                </a:lnTo>
                <a:lnTo>
                  <a:pt x="31" y="28"/>
                </a:lnTo>
                <a:lnTo>
                  <a:pt x="35" y="27"/>
                </a:lnTo>
                <a:lnTo>
                  <a:pt x="38" y="25"/>
                </a:lnTo>
                <a:lnTo>
                  <a:pt x="42" y="24"/>
                </a:lnTo>
                <a:lnTo>
                  <a:pt x="49" y="23"/>
                </a:lnTo>
                <a:lnTo>
                  <a:pt x="63" y="21"/>
                </a:lnTo>
                <a:lnTo>
                  <a:pt x="103" y="15"/>
                </a:lnTo>
                <a:lnTo>
                  <a:pt x="117" y="13"/>
                </a:lnTo>
                <a:lnTo>
                  <a:pt x="150" y="9"/>
                </a:lnTo>
                <a:lnTo>
                  <a:pt x="173" y="7"/>
                </a:lnTo>
                <a:lnTo>
                  <a:pt x="243" y="2"/>
                </a:lnTo>
                <a:lnTo>
                  <a:pt x="266" y="1"/>
                </a:lnTo>
                <a:lnTo>
                  <a:pt x="307" y="0"/>
                </a:lnTo>
                <a:lnTo>
                  <a:pt x="408" y="0"/>
                </a:lnTo>
                <a:lnTo>
                  <a:pt x="425" y="1"/>
                </a:lnTo>
                <a:lnTo>
                  <a:pt x="497" y="5"/>
                </a:lnTo>
                <a:lnTo>
                  <a:pt x="541" y="5"/>
                </a:lnTo>
                <a:lnTo>
                  <a:pt x="668" y="6"/>
                </a:lnTo>
                <a:lnTo>
                  <a:pt x="674" y="6"/>
                </a:lnTo>
                <a:lnTo>
                  <a:pt x="680" y="7"/>
                </a:lnTo>
                <a:lnTo>
                  <a:pt x="686" y="9"/>
                </a:lnTo>
                <a:lnTo>
                  <a:pt x="692" y="10"/>
                </a:lnTo>
                <a:lnTo>
                  <a:pt x="758" y="15"/>
                </a:lnTo>
                <a:lnTo>
                  <a:pt x="779" y="16"/>
                </a:lnTo>
                <a:lnTo>
                  <a:pt x="841" y="17"/>
                </a:lnTo>
                <a:lnTo>
                  <a:pt x="859" y="17"/>
                </a:lnTo>
                <a:lnTo>
                  <a:pt x="872" y="19"/>
                </a:lnTo>
                <a:lnTo>
                  <a:pt x="883" y="20"/>
                </a:lnTo>
                <a:lnTo>
                  <a:pt x="926" y="23"/>
                </a:lnTo>
                <a:lnTo>
                  <a:pt x="988" y="27"/>
                </a:lnTo>
                <a:lnTo>
                  <a:pt x="1123" y="33"/>
                </a:lnTo>
                <a:lnTo>
                  <a:pt x="1146" y="34"/>
                </a:lnTo>
                <a:lnTo>
                  <a:pt x="1155" y="35"/>
                </a:lnTo>
                <a:lnTo>
                  <a:pt x="1164" y="37"/>
                </a:lnTo>
                <a:lnTo>
                  <a:pt x="1171" y="38"/>
                </a:lnTo>
                <a:lnTo>
                  <a:pt x="1185" y="39"/>
                </a:lnTo>
                <a:lnTo>
                  <a:pt x="1216" y="39"/>
                </a:lnTo>
                <a:lnTo>
                  <a:pt x="1298" y="39"/>
                </a:lnTo>
                <a:lnTo>
                  <a:pt x="1306" y="39"/>
                </a:lnTo>
                <a:lnTo>
                  <a:pt x="1313" y="38"/>
                </a:lnTo>
                <a:lnTo>
                  <a:pt x="1320" y="37"/>
                </a:lnTo>
                <a:lnTo>
                  <a:pt x="1325" y="36"/>
                </a:lnTo>
                <a:lnTo>
                  <a:pt x="1335" y="35"/>
                </a:lnTo>
                <a:lnTo>
                  <a:pt x="1381" y="34"/>
                </a:lnTo>
                <a:lnTo>
                  <a:pt x="1513" y="34"/>
                </a:lnTo>
              </a:path>
            </a:pathLst>
          </a:custGeom>
          <a:noFill/>
          <a:ln w="38100" cap="flat">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Tree>
    <p:extLst>
      <p:ext uri="{BB962C8B-B14F-4D97-AF65-F5344CB8AC3E}">
        <p14:creationId xmlns:p14="http://schemas.microsoft.com/office/powerpoint/2010/main" val="23948547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13666" name="Rectangle 3"/>
          <p:cNvSpPr>
            <a:spLocks noGrp="1" noChangeArrowheads="1"/>
          </p:cNvSpPr>
          <p:nvPr>
            <p:ph type="body" idx="1"/>
          </p:nvPr>
        </p:nvSpPr>
        <p:spPr>
          <a:xfrm>
            <a:off x="152400" y="228600"/>
            <a:ext cx="4267200" cy="6400800"/>
          </a:xfrm>
        </p:spPr>
        <p:txBody>
          <a:bodyPr/>
          <a:lstStyle/>
          <a:p>
            <a:pPr eaLnBrk="1" hangingPunct="1">
              <a:lnSpc>
                <a:spcPct val="90000"/>
              </a:lnSpc>
            </a:pPr>
            <a:r>
              <a:rPr lang="en-US" altLang="en-US" sz="2800" smtClean="0">
                <a:solidFill>
                  <a:schemeClr val="bg1"/>
                </a:solidFill>
              </a:rPr>
              <a:t>Macbeth, now king, and his wife greet Banquo as their “chief guest,” and Macbeth invites Banquo to a banquet he’s holding that night at 7 p.m.</a:t>
            </a:r>
          </a:p>
          <a:p>
            <a:pPr eaLnBrk="1" hangingPunct="1">
              <a:lnSpc>
                <a:spcPct val="90000"/>
              </a:lnSpc>
            </a:pPr>
            <a:r>
              <a:rPr lang="en-US" altLang="en-US" sz="2800" smtClean="0">
                <a:solidFill>
                  <a:schemeClr val="bg1"/>
                </a:solidFill>
              </a:rPr>
              <a:t>Banquo and Fleance are going horseback riding today—just as far as they can go and still get back in time for Macbeth’s party.  It will be an hour or two after dark before they get back, though.</a:t>
            </a:r>
          </a:p>
        </p:txBody>
      </p:sp>
      <p:pic>
        <p:nvPicPr>
          <p:cNvPr id="11366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68" name="SMARTPenAnnotation44"/>
          <p:cNvSpPr>
            <a:spLocks/>
          </p:cNvSpPr>
          <p:nvPr/>
        </p:nvSpPr>
        <p:spPr bwMode="auto">
          <a:xfrm>
            <a:off x="598488" y="573088"/>
            <a:ext cx="1270000" cy="80962"/>
          </a:xfrm>
          <a:custGeom>
            <a:avLst/>
            <a:gdLst>
              <a:gd name="T0" fmla="*/ 0 w 800"/>
              <a:gd name="T1" fmla="*/ 2147483647 h 51"/>
              <a:gd name="T2" fmla="*/ 2147483647 w 800"/>
              <a:gd name="T3" fmla="*/ 0 h 51"/>
              <a:gd name="T4" fmla="*/ 2147483647 w 800"/>
              <a:gd name="T5" fmla="*/ 0 h 51"/>
              <a:gd name="T6" fmla="*/ 2147483647 w 800"/>
              <a:gd name="T7" fmla="*/ 2147483647 h 51"/>
              <a:gd name="T8" fmla="*/ 2147483647 w 800"/>
              <a:gd name="T9" fmla="*/ 2147483647 h 51"/>
              <a:gd name="T10" fmla="*/ 2147483647 w 800"/>
              <a:gd name="T11" fmla="*/ 2147483647 h 51"/>
              <a:gd name="T12" fmla="*/ 2147483647 w 800"/>
              <a:gd name="T13" fmla="*/ 2147483647 h 51"/>
              <a:gd name="T14" fmla="*/ 2147483647 w 800"/>
              <a:gd name="T15" fmla="*/ 2147483647 h 51"/>
              <a:gd name="T16" fmla="*/ 2147483647 w 800"/>
              <a:gd name="T17" fmla="*/ 2147483647 h 51"/>
              <a:gd name="T18" fmla="*/ 2147483647 w 800"/>
              <a:gd name="T19" fmla="*/ 2147483647 h 51"/>
              <a:gd name="T20" fmla="*/ 2147483647 w 800"/>
              <a:gd name="T21" fmla="*/ 2147483647 h 51"/>
              <a:gd name="T22" fmla="*/ 2147483647 w 800"/>
              <a:gd name="T23" fmla="*/ 2147483647 h 51"/>
              <a:gd name="T24" fmla="*/ 2147483647 w 800"/>
              <a:gd name="T25" fmla="*/ 2147483647 h 51"/>
              <a:gd name="T26" fmla="*/ 2147483647 w 800"/>
              <a:gd name="T27" fmla="*/ 2147483647 h 51"/>
              <a:gd name="T28" fmla="*/ 2147483647 w 800"/>
              <a:gd name="T29" fmla="*/ 2147483647 h 51"/>
              <a:gd name="T30" fmla="*/ 2147483647 w 800"/>
              <a:gd name="T31" fmla="*/ 2147483647 h 51"/>
              <a:gd name="T32" fmla="*/ 2147483647 w 800"/>
              <a:gd name="T33" fmla="*/ 2147483647 h 51"/>
              <a:gd name="T34" fmla="*/ 2147483647 w 800"/>
              <a:gd name="T35" fmla="*/ 2147483647 h 51"/>
              <a:gd name="T36" fmla="*/ 2147483647 w 800"/>
              <a:gd name="T37" fmla="*/ 2147483647 h 51"/>
              <a:gd name="T38" fmla="*/ 2147483647 w 800"/>
              <a:gd name="T39" fmla="*/ 2147483647 h 51"/>
              <a:gd name="T40" fmla="*/ 2147483647 w 800"/>
              <a:gd name="T41" fmla="*/ 2147483647 h 51"/>
              <a:gd name="T42" fmla="*/ 2147483647 w 800"/>
              <a:gd name="T43" fmla="*/ 2147483647 h 51"/>
              <a:gd name="T44" fmla="*/ 2147483647 w 800"/>
              <a:gd name="T45" fmla="*/ 2147483647 h 51"/>
              <a:gd name="T46" fmla="*/ 2147483647 w 800"/>
              <a:gd name="T47" fmla="*/ 2147483647 h 51"/>
              <a:gd name="T48" fmla="*/ 2147483647 w 800"/>
              <a:gd name="T49" fmla="*/ 2147483647 h 51"/>
              <a:gd name="T50" fmla="*/ 2147483647 w 800"/>
              <a:gd name="T51" fmla="*/ 2147483647 h 51"/>
              <a:gd name="T52" fmla="*/ 2147483647 w 800"/>
              <a:gd name="T53" fmla="*/ 2147483647 h 51"/>
              <a:gd name="T54" fmla="*/ 2147483647 w 800"/>
              <a:gd name="T55" fmla="*/ 2147483647 h 51"/>
              <a:gd name="T56" fmla="*/ 2147483647 w 800"/>
              <a:gd name="T57" fmla="*/ 2147483647 h 51"/>
              <a:gd name="T58" fmla="*/ 2147483647 w 800"/>
              <a:gd name="T59" fmla="*/ 2147483647 h 51"/>
              <a:gd name="T60" fmla="*/ 2147483647 w 800"/>
              <a:gd name="T61" fmla="*/ 2147483647 h 51"/>
              <a:gd name="T62" fmla="*/ 2147483647 w 800"/>
              <a:gd name="T63" fmla="*/ 2147483647 h 51"/>
              <a:gd name="T64" fmla="*/ 2147483647 w 800"/>
              <a:gd name="T65" fmla="*/ 2147483647 h 51"/>
              <a:gd name="T66" fmla="*/ 2147483647 w 800"/>
              <a:gd name="T67" fmla="*/ 2147483647 h 51"/>
              <a:gd name="T68" fmla="*/ 2147483647 w 800"/>
              <a:gd name="T69" fmla="*/ 2147483647 h 51"/>
              <a:gd name="T70" fmla="*/ 2147483647 w 800"/>
              <a:gd name="T71" fmla="*/ 2147483647 h 51"/>
              <a:gd name="T72" fmla="*/ 2147483647 w 800"/>
              <a:gd name="T73" fmla="*/ 2147483647 h 51"/>
              <a:gd name="T74" fmla="*/ 2147483647 w 800"/>
              <a:gd name="T75" fmla="*/ 2147483647 h 51"/>
              <a:gd name="T76" fmla="*/ 2147483647 w 800"/>
              <a:gd name="T77" fmla="*/ 2147483647 h 51"/>
              <a:gd name="T78" fmla="*/ 2147483647 w 800"/>
              <a:gd name="T79" fmla="*/ 2147483647 h 51"/>
              <a:gd name="T80" fmla="*/ 2147483647 w 800"/>
              <a:gd name="T81" fmla="*/ 2147483647 h 51"/>
              <a:gd name="T82" fmla="*/ 2147483647 w 800"/>
              <a:gd name="T83" fmla="*/ 2147483647 h 51"/>
              <a:gd name="T84" fmla="*/ 2147483647 w 800"/>
              <a:gd name="T85" fmla="*/ 2147483647 h 51"/>
              <a:gd name="T86" fmla="*/ 2147483647 w 800"/>
              <a:gd name="T87" fmla="*/ 2147483647 h 51"/>
              <a:gd name="T88" fmla="*/ 2147483647 w 800"/>
              <a:gd name="T89" fmla="*/ 2147483647 h 51"/>
              <a:gd name="T90" fmla="*/ 2147483647 w 800"/>
              <a:gd name="T91" fmla="*/ 2147483647 h 51"/>
              <a:gd name="T92" fmla="*/ 2147483647 w 800"/>
              <a:gd name="T93" fmla="*/ 2147483647 h 51"/>
              <a:gd name="T94" fmla="*/ 2147483647 w 800"/>
              <a:gd name="T95" fmla="*/ 2147483647 h 51"/>
              <a:gd name="T96" fmla="*/ 2147483647 w 800"/>
              <a:gd name="T97" fmla="*/ 2147483647 h 51"/>
              <a:gd name="T98" fmla="*/ 2147483647 w 800"/>
              <a:gd name="T99" fmla="*/ 2147483647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800" h="51">
                <a:moveTo>
                  <a:pt x="0" y="5"/>
                </a:moveTo>
                <a:lnTo>
                  <a:pt x="5" y="0"/>
                </a:lnTo>
                <a:lnTo>
                  <a:pt x="6" y="0"/>
                </a:lnTo>
                <a:lnTo>
                  <a:pt x="7" y="1"/>
                </a:lnTo>
                <a:lnTo>
                  <a:pt x="8" y="2"/>
                </a:lnTo>
                <a:lnTo>
                  <a:pt x="10" y="3"/>
                </a:lnTo>
                <a:lnTo>
                  <a:pt x="13" y="4"/>
                </a:lnTo>
                <a:lnTo>
                  <a:pt x="19" y="4"/>
                </a:lnTo>
                <a:lnTo>
                  <a:pt x="21" y="5"/>
                </a:lnTo>
                <a:lnTo>
                  <a:pt x="22" y="6"/>
                </a:lnTo>
                <a:lnTo>
                  <a:pt x="24" y="8"/>
                </a:lnTo>
                <a:lnTo>
                  <a:pt x="28" y="9"/>
                </a:lnTo>
                <a:lnTo>
                  <a:pt x="32" y="10"/>
                </a:lnTo>
                <a:lnTo>
                  <a:pt x="42" y="11"/>
                </a:lnTo>
                <a:lnTo>
                  <a:pt x="45" y="12"/>
                </a:lnTo>
                <a:lnTo>
                  <a:pt x="49" y="13"/>
                </a:lnTo>
                <a:lnTo>
                  <a:pt x="56" y="15"/>
                </a:lnTo>
                <a:lnTo>
                  <a:pt x="79" y="16"/>
                </a:lnTo>
                <a:lnTo>
                  <a:pt x="111" y="16"/>
                </a:lnTo>
                <a:lnTo>
                  <a:pt x="118" y="16"/>
                </a:lnTo>
                <a:lnTo>
                  <a:pt x="137" y="19"/>
                </a:lnTo>
                <a:lnTo>
                  <a:pt x="155" y="20"/>
                </a:lnTo>
                <a:lnTo>
                  <a:pt x="176" y="21"/>
                </a:lnTo>
                <a:lnTo>
                  <a:pt x="186" y="22"/>
                </a:lnTo>
                <a:lnTo>
                  <a:pt x="192" y="23"/>
                </a:lnTo>
                <a:lnTo>
                  <a:pt x="197" y="24"/>
                </a:lnTo>
                <a:lnTo>
                  <a:pt x="206" y="26"/>
                </a:lnTo>
                <a:lnTo>
                  <a:pt x="229" y="27"/>
                </a:lnTo>
                <a:lnTo>
                  <a:pt x="235" y="28"/>
                </a:lnTo>
                <a:lnTo>
                  <a:pt x="241" y="29"/>
                </a:lnTo>
                <a:lnTo>
                  <a:pt x="247" y="30"/>
                </a:lnTo>
                <a:lnTo>
                  <a:pt x="260" y="32"/>
                </a:lnTo>
                <a:lnTo>
                  <a:pt x="280" y="32"/>
                </a:lnTo>
                <a:lnTo>
                  <a:pt x="300" y="33"/>
                </a:lnTo>
                <a:lnTo>
                  <a:pt x="305" y="33"/>
                </a:lnTo>
                <a:lnTo>
                  <a:pt x="310" y="34"/>
                </a:lnTo>
                <a:lnTo>
                  <a:pt x="316" y="36"/>
                </a:lnTo>
                <a:lnTo>
                  <a:pt x="335" y="37"/>
                </a:lnTo>
                <a:lnTo>
                  <a:pt x="365" y="38"/>
                </a:lnTo>
                <a:lnTo>
                  <a:pt x="419" y="38"/>
                </a:lnTo>
                <a:lnTo>
                  <a:pt x="443" y="39"/>
                </a:lnTo>
                <a:lnTo>
                  <a:pt x="484" y="41"/>
                </a:lnTo>
                <a:lnTo>
                  <a:pt x="501" y="43"/>
                </a:lnTo>
                <a:lnTo>
                  <a:pt x="514" y="44"/>
                </a:lnTo>
                <a:lnTo>
                  <a:pt x="524" y="46"/>
                </a:lnTo>
                <a:lnTo>
                  <a:pt x="535" y="47"/>
                </a:lnTo>
                <a:lnTo>
                  <a:pt x="557" y="49"/>
                </a:lnTo>
                <a:lnTo>
                  <a:pt x="582" y="49"/>
                </a:lnTo>
                <a:lnTo>
                  <a:pt x="628" y="50"/>
                </a:lnTo>
                <a:lnTo>
                  <a:pt x="799" y="50"/>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13669" name="SMARTPenAnnotation45"/>
          <p:cNvSpPr>
            <a:spLocks/>
          </p:cNvSpPr>
          <p:nvPr/>
        </p:nvSpPr>
        <p:spPr bwMode="auto">
          <a:xfrm>
            <a:off x="679450" y="977900"/>
            <a:ext cx="1849438" cy="95250"/>
          </a:xfrm>
          <a:custGeom>
            <a:avLst/>
            <a:gdLst>
              <a:gd name="T0" fmla="*/ 0 w 1165"/>
              <a:gd name="T1" fmla="*/ 2147483647 h 60"/>
              <a:gd name="T2" fmla="*/ 2147483647 w 1165"/>
              <a:gd name="T3" fmla="*/ 2147483647 h 60"/>
              <a:gd name="T4" fmla="*/ 2147483647 w 1165"/>
              <a:gd name="T5" fmla="*/ 2147483647 h 60"/>
              <a:gd name="T6" fmla="*/ 2147483647 w 1165"/>
              <a:gd name="T7" fmla="*/ 2147483647 h 60"/>
              <a:gd name="T8" fmla="*/ 2147483647 w 1165"/>
              <a:gd name="T9" fmla="*/ 2147483647 h 60"/>
              <a:gd name="T10" fmla="*/ 2147483647 w 1165"/>
              <a:gd name="T11" fmla="*/ 2147483647 h 60"/>
              <a:gd name="T12" fmla="*/ 2147483647 w 1165"/>
              <a:gd name="T13" fmla="*/ 0 h 60"/>
              <a:gd name="T14" fmla="*/ 2147483647 w 1165"/>
              <a:gd name="T15" fmla="*/ 2147483647 h 60"/>
              <a:gd name="T16" fmla="*/ 2147483647 w 1165"/>
              <a:gd name="T17" fmla="*/ 2147483647 h 60"/>
              <a:gd name="T18" fmla="*/ 2147483647 w 1165"/>
              <a:gd name="T19" fmla="*/ 2147483647 h 60"/>
              <a:gd name="T20" fmla="*/ 2147483647 w 1165"/>
              <a:gd name="T21" fmla="*/ 2147483647 h 60"/>
              <a:gd name="T22" fmla="*/ 2147483647 w 1165"/>
              <a:gd name="T23" fmla="*/ 2147483647 h 60"/>
              <a:gd name="T24" fmla="*/ 2147483647 w 1165"/>
              <a:gd name="T25" fmla="*/ 2147483647 h 60"/>
              <a:gd name="T26" fmla="*/ 2147483647 w 1165"/>
              <a:gd name="T27" fmla="*/ 2147483647 h 60"/>
              <a:gd name="T28" fmla="*/ 2147483647 w 1165"/>
              <a:gd name="T29" fmla="*/ 2147483647 h 60"/>
              <a:gd name="T30" fmla="*/ 2147483647 w 1165"/>
              <a:gd name="T31" fmla="*/ 2147483647 h 60"/>
              <a:gd name="T32" fmla="*/ 2147483647 w 1165"/>
              <a:gd name="T33" fmla="*/ 2147483647 h 60"/>
              <a:gd name="T34" fmla="*/ 2147483647 w 1165"/>
              <a:gd name="T35" fmla="*/ 2147483647 h 60"/>
              <a:gd name="T36" fmla="*/ 2147483647 w 1165"/>
              <a:gd name="T37" fmla="*/ 2147483647 h 60"/>
              <a:gd name="T38" fmla="*/ 2147483647 w 1165"/>
              <a:gd name="T39" fmla="*/ 2147483647 h 60"/>
              <a:gd name="T40" fmla="*/ 2147483647 w 1165"/>
              <a:gd name="T41" fmla="*/ 2147483647 h 60"/>
              <a:gd name="T42" fmla="*/ 2147483647 w 1165"/>
              <a:gd name="T43" fmla="*/ 2147483647 h 60"/>
              <a:gd name="T44" fmla="*/ 2147483647 w 1165"/>
              <a:gd name="T45" fmla="*/ 2147483647 h 60"/>
              <a:gd name="T46" fmla="*/ 2147483647 w 1165"/>
              <a:gd name="T47" fmla="*/ 2147483647 h 60"/>
              <a:gd name="T48" fmla="*/ 2147483647 w 1165"/>
              <a:gd name="T49" fmla="*/ 2147483647 h 60"/>
              <a:gd name="T50" fmla="*/ 2147483647 w 1165"/>
              <a:gd name="T51" fmla="*/ 2147483647 h 60"/>
              <a:gd name="T52" fmla="*/ 2147483647 w 1165"/>
              <a:gd name="T53" fmla="*/ 2147483647 h 60"/>
              <a:gd name="T54" fmla="*/ 2147483647 w 1165"/>
              <a:gd name="T55" fmla="*/ 2147483647 h 60"/>
              <a:gd name="T56" fmla="*/ 2147483647 w 1165"/>
              <a:gd name="T57" fmla="*/ 2147483647 h 60"/>
              <a:gd name="T58" fmla="*/ 2147483647 w 1165"/>
              <a:gd name="T59" fmla="*/ 2147483647 h 60"/>
              <a:gd name="T60" fmla="*/ 2147483647 w 1165"/>
              <a:gd name="T61" fmla="*/ 2147483647 h 60"/>
              <a:gd name="T62" fmla="*/ 2147483647 w 1165"/>
              <a:gd name="T63" fmla="*/ 2147483647 h 60"/>
              <a:gd name="T64" fmla="*/ 2147483647 w 1165"/>
              <a:gd name="T65" fmla="*/ 2147483647 h 60"/>
              <a:gd name="T66" fmla="*/ 2147483647 w 1165"/>
              <a:gd name="T67" fmla="*/ 2147483647 h 60"/>
              <a:gd name="T68" fmla="*/ 2147483647 w 1165"/>
              <a:gd name="T69" fmla="*/ 2147483647 h 60"/>
              <a:gd name="T70" fmla="*/ 2147483647 w 1165"/>
              <a:gd name="T71" fmla="*/ 2147483647 h 60"/>
              <a:gd name="T72" fmla="*/ 2147483647 w 1165"/>
              <a:gd name="T73" fmla="*/ 2147483647 h 60"/>
              <a:gd name="T74" fmla="*/ 2147483647 w 1165"/>
              <a:gd name="T75" fmla="*/ 2147483647 h 60"/>
              <a:gd name="T76" fmla="*/ 2147483647 w 1165"/>
              <a:gd name="T77" fmla="*/ 2147483647 h 60"/>
              <a:gd name="T78" fmla="*/ 2147483647 w 1165"/>
              <a:gd name="T79" fmla="*/ 2147483647 h 60"/>
              <a:gd name="T80" fmla="*/ 2147483647 w 1165"/>
              <a:gd name="T81" fmla="*/ 2147483647 h 60"/>
              <a:gd name="T82" fmla="*/ 2147483647 w 1165"/>
              <a:gd name="T83" fmla="*/ 2147483647 h 60"/>
              <a:gd name="T84" fmla="*/ 2147483647 w 1165"/>
              <a:gd name="T85" fmla="*/ 2147483647 h 60"/>
              <a:gd name="T86" fmla="*/ 2147483647 w 1165"/>
              <a:gd name="T87" fmla="*/ 2147483647 h 60"/>
              <a:gd name="T88" fmla="*/ 2147483647 w 1165"/>
              <a:gd name="T89" fmla="*/ 2147483647 h 60"/>
              <a:gd name="T90" fmla="*/ 2147483647 w 1165"/>
              <a:gd name="T91" fmla="*/ 2147483647 h 60"/>
              <a:gd name="T92" fmla="*/ 2147483647 w 1165"/>
              <a:gd name="T93" fmla="*/ 2147483647 h 60"/>
              <a:gd name="T94" fmla="*/ 2147483647 w 1165"/>
              <a:gd name="T95" fmla="*/ 2147483647 h 60"/>
              <a:gd name="T96" fmla="*/ 2147483647 w 1165"/>
              <a:gd name="T97" fmla="*/ 2147483647 h 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165" h="60">
                <a:moveTo>
                  <a:pt x="0" y="8"/>
                </a:moveTo>
                <a:lnTo>
                  <a:pt x="5" y="5"/>
                </a:lnTo>
                <a:lnTo>
                  <a:pt x="10" y="4"/>
                </a:lnTo>
                <a:lnTo>
                  <a:pt x="18" y="3"/>
                </a:lnTo>
                <a:lnTo>
                  <a:pt x="25" y="2"/>
                </a:lnTo>
                <a:lnTo>
                  <a:pt x="30" y="1"/>
                </a:lnTo>
                <a:lnTo>
                  <a:pt x="35" y="0"/>
                </a:lnTo>
                <a:lnTo>
                  <a:pt x="59" y="1"/>
                </a:lnTo>
                <a:lnTo>
                  <a:pt x="85" y="2"/>
                </a:lnTo>
                <a:lnTo>
                  <a:pt x="129" y="3"/>
                </a:lnTo>
                <a:lnTo>
                  <a:pt x="152" y="4"/>
                </a:lnTo>
                <a:lnTo>
                  <a:pt x="165" y="6"/>
                </a:lnTo>
                <a:lnTo>
                  <a:pt x="186" y="7"/>
                </a:lnTo>
                <a:lnTo>
                  <a:pt x="195" y="8"/>
                </a:lnTo>
                <a:lnTo>
                  <a:pt x="235" y="11"/>
                </a:lnTo>
                <a:lnTo>
                  <a:pt x="262" y="14"/>
                </a:lnTo>
                <a:lnTo>
                  <a:pt x="285" y="16"/>
                </a:lnTo>
                <a:lnTo>
                  <a:pt x="308" y="17"/>
                </a:lnTo>
                <a:lnTo>
                  <a:pt x="329" y="18"/>
                </a:lnTo>
                <a:lnTo>
                  <a:pt x="346" y="19"/>
                </a:lnTo>
                <a:lnTo>
                  <a:pt x="360" y="21"/>
                </a:lnTo>
                <a:lnTo>
                  <a:pt x="373" y="22"/>
                </a:lnTo>
                <a:lnTo>
                  <a:pt x="396" y="24"/>
                </a:lnTo>
                <a:lnTo>
                  <a:pt x="426" y="25"/>
                </a:lnTo>
                <a:lnTo>
                  <a:pt x="449" y="26"/>
                </a:lnTo>
                <a:lnTo>
                  <a:pt x="498" y="29"/>
                </a:lnTo>
                <a:lnTo>
                  <a:pt x="525" y="30"/>
                </a:lnTo>
                <a:lnTo>
                  <a:pt x="558" y="31"/>
                </a:lnTo>
                <a:lnTo>
                  <a:pt x="591" y="31"/>
                </a:lnTo>
                <a:lnTo>
                  <a:pt x="613" y="33"/>
                </a:lnTo>
                <a:lnTo>
                  <a:pt x="624" y="34"/>
                </a:lnTo>
                <a:lnTo>
                  <a:pt x="643" y="35"/>
                </a:lnTo>
                <a:lnTo>
                  <a:pt x="715" y="36"/>
                </a:lnTo>
                <a:lnTo>
                  <a:pt x="894" y="36"/>
                </a:lnTo>
                <a:lnTo>
                  <a:pt x="915" y="38"/>
                </a:lnTo>
                <a:lnTo>
                  <a:pt x="925" y="39"/>
                </a:lnTo>
                <a:lnTo>
                  <a:pt x="957" y="41"/>
                </a:lnTo>
                <a:lnTo>
                  <a:pt x="987" y="42"/>
                </a:lnTo>
                <a:lnTo>
                  <a:pt x="1013" y="42"/>
                </a:lnTo>
                <a:lnTo>
                  <a:pt x="1042" y="44"/>
                </a:lnTo>
                <a:lnTo>
                  <a:pt x="1074" y="46"/>
                </a:lnTo>
                <a:lnTo>
                  <a:pt x="1110" y="47"/>
                </a:lnTo>
                <a:lnTo>
                  <a:pt x="1122" y="48"/>
                </a:lnTo>
                <a:lnTo>
                  <a:pt x="1126" y="49"/>
                </a:lnTo>
                <a:lnTo>
                  <a:pt x="1129" y="51"/>
                </a:lnTo>
                <a:lnTo>
                  <a:pt x="1141" y="52"/>
                </a:lnTo>
                <a:lnTo>
                  <a:pt x="1154" y="53"/>
                </a:lnTo>
                <a:lnTo>
                  <a:pt x="1157" y="55"/>
                </a:lnTo>
                <a:lnTo>
                  <a:pt x="1164" y="59"/>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13670" name="SMARTPenAnnotation46"/>
          <p:cNvSpPr>
            <a:spLocks/>
          </p:cNvSpPr>
          <p:nvPr/>
        </p:nvSpPr>
        <p:spPr bwMode="auto">
          <a:xfrm>
            <a:off x="2438400" y="1027113"/>
            <a:ext cx="938213" cy="73025"/>
          </a:xfrm>
          <a:custGeom>
            <a:avLst/>
            <a:gdLst>
              <a:gd name="T0" fmla="*/ 0 w 591"/>
              <a:gd name="T1" fmla="*/ 0 h 46"/>
              <a:gd name="T2" fmla="*/ 2147483647 w 591"/>
              <a:gd name="T3" fmla="*/ 0 h 46"/>
              <a:gd name="T4" fmla="*/ 2147483647 w 591"/>
              <a:gd name="T5" fmla="*/ 2147483647 h 46"/>
              <a:gd name="T6" fmla="*/ 2147483647 w 591"/>
              <a:gd name="T7" fmla="*/ 2147483647 h 46"/>
              <a:gd name="T8" fmla="*/ 2147483647 w 591"/>
              <a:gd name="T9" fmla="*/ 2147483647 h 46"/>
              <a:gd name="T10" fmla="*/ 2147483647 w 591"/>
              <a:gd name="T11" fmla="*/ 2147483647 h 46"/>
              <a:gd name="T12" fmla="*/ 2147483647 w 591"/>
              <a:gd name="T13" fmla="*/ 2147483647 h 46"/>
              <a:gd name="T14" fmla="*/ 2147483647 w 591"/>
              <a:gd name="T15" fmla="*/ 2147483647 h 46"/>
              <a:gd name="T16" fmla="*/ 2147483647 w 591"/>
              <a:gd name="T17" fmla="*/ 2147483647 h 46"/>
              <a:gd name="T18" fmla="*/ 2147483647 w 591"/>
              <a:gd name="T19" fmla="*/ 2147483647 h 46"/>
              <a:gd name="T20" fmla="*/ 2147483647 w 591"/>
              <a:gd name="T21" fmla="*/ 2147483647 h 46"/>
              <a:gd name="T22" fmla="*/ 2147483647 w 591"/>
              <a:gd name="T23" fmla="*/ 2147483647 h 46"/>
              <a:gd name="T24" fmla="*/ 2147483647 w 591"/>
              <a:gd name="T25" fmla="*/ 2147483647 h 46"/>
              <a:gd name="T26" fmla="*/ 2147483647 w 591"/>
              <a:gd name="T27" fmla="*/ 2147483647 h 46"/>
              <a:gd name="T28" fmla="*/ 2147483647 w 591"/>
              <a:gd name="T29" fmla="*/ 2147483647 h 46"/>
              <a:gd name="T30" fmla="*/ 2147483647 w 591"/>
              <a:gd name="T31" fmla="*/ 2147483647 h 46"/>
              <a:gd name="T32" fmla="*/ 2147483647 w 591"/>
              <a:gd name="T33" fmla="*/ 2147483647 h 46"/>
              <a:gd name="T34" fmla="*/ 2147483647 w 591"/>
              <a:gd name="T35" fmla="*/ 2147483647 h 46"/>
              <a:gd name="T36" fmla="*/ 2147483647 w 591"/>
              <a:gd name="T37" fmla="*/ 2147483647 h 46"/>
              <a:gd name="T38" fmla="*/ 2147483647 w 591"/>
              <a:gd name="T39" fmla="*/ 2147483647 h 46"/>
              <a:gd name="T40" fmla="*/ 2147483647 w 591"/>
              <a:gd name="T41" fmla="*/ 2147483647 h 46"/>
              <a:gd name="T42" fmla="*/ 2147483647 w 591"/>
              <a:gd name="T43" fmla="*/ 2147483647 h 46"/>
              <a:gd name="T44" fmla="*/ 2147483647 w 591"/>
              <a:gd name="T45" fmla="*/ 2147483647 h 46"/>
              <a:gd name="T46" fmla="*/ 2147483647 w 591"/>
              <a:gd name="T47" fmla="*/ 2147483647 h 46"/>
              <a:gd name="T48" fmla="*/ 2147483647 w 591"/>
              <a:gd name="T49" fmla="*/ 2147483647 h 46"/>
              <a:gd name="T50" fmla="*/ 2147483647 w 591"/>
              <a:gd name="T51" fmla="*/ 2147483647 h 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91" h="46">
                <a:moveTo>
                  <a:pt x="0" y="0"/>
                </a:moveTo>
                <a:lnTo>
                  <a:pt x="3" y="0"/>
                </a:lnTo>
                <a:lnTo>
                  <a:pt x="5" y="1"/>
                </a:lnTo>
                <a:lnTo>
                  <a:pt x="7" y="2"/>
                </a:lnTo>
                <a:lnTo>
                  <a:pt x="10" y="3"/>
                </a:lnTo>
                <a:lnTo>
                  <a:pt x="13" y="4"/>
                </a:lnTo>
                <a:lnTo>
                  <a:pt x="15" y="6"/>
                </a:lnTo>
                <a:lnTo>
                  <a:pt x="18" y="8"/>
                </a:lnTo>
                <a:lnTo>
                  <a:pt x="22" y="9"/>
                </a:lnTo>
                <a:lnTo>
                  <a:pt x="27" y="11"/>
                </a:lnTo>
                <a:lnTo>
                  <a:pt x="33" y="13"/>
                </a:lnTo>
                <a:lnTo>
                  <a:pt x="40" y="15"/>
                </a:lnTo>
                <a:lnTo>
                  <a:pt x="49" y="17"/>
                </a:lnTo>
                <a:lnTo>
                  <a:pt x="59" y="19"/>
                </a:lnTo>
                <a:lnTo>
                  <a:pt x="67" y="20"/>
                </a:lnTo>
                <a:lnTo>
                  <a:pt x="95" y="23"/>
                </a:lnTo>
                <a:lnTo>
                  <a:pt x="133" y="28"/>
                </a:lnTo>
                <a:lnTo>
                  <a:pt x="150" y="30"/>
                </a:lnTo>
                <a:lnTo>
                  <a:pt x="164" y="31"/>
                </a:lnTo>
                <a:lnTo>
                  <a:pt x="177" y="32"/>
                </a:lnTo>
                <a:lnTo>
                  <a:pt x="199" y="33"/>
                </a:lnTo>
                <a:lnTo>
                  <a:pt x="231" y="33"/>
                </a:lnTo>
                <a:lnTo>
                  <a:pt x="242" y="33"/>
                </a:lnTo>
                <a:lnTo>
                  <a:pt x="511" y="44"/>
                </a:lnTo>
                <a:lnTo>
                  <a:pt x="543" y="45"/>
                </a:lnTo>
                <a:lnTo>
                  <a:pt x="590" y="45"/>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13671" name="SMARTPenAnnotation47"/>
          <p:cNvSpPr>
            <a:spLocks/>
          </p:cNvSpPr>
          <p:nvPr/>
        </p:nvSpPr>
        <p:spPr bwMode="auto">
          <a:xfrm>
            <a:off x="723900" y="1393825"/>
            <a:ext cx="2938463" cy="36513"/>
          </a:xfrm>
          <a:custGeom>
            <a:avLst/>
            <a:gdLst>
              <a:gd name="T0" fmla="*/ 0 w 1851"/>
              <a:gd name="T1" fmla="*/ 2147483647 h 23"/>
              <a:gd name="T2" fmla="*/ 2147483647 w 1851"/>
              <a:gd name="T3" fmla="*/ 2147483647 h 23"/>
              <a:gd name="T4" fmla="*/ 2147483647 w 1851"/>
              <a:gd name="T5" fmla="*/ 2147483647 h 23"/>
              <a:gd name="T6" fmla="*/ 2147483647 w 1851"/>
              <a:gd name="T7" fmla="*/ 2147483647 h 23"/>
              <a:gd name="T8" fmla="*/ 2147483647 w 1851"/>
              <a:gd name="T9" fmla="*/ 2147483647 h 23"/>
              <a:gd name="T10" fmla="*/ 2147483647 w 1851"/>
              <a:gd name="T11" fmla="*/ 2147483647 h 23"/>
              <a:gd name="T12" fmla="*/ 2147483647 w 1851"/>
              <a:gd name="T13" fmla="*/ 2147483647 h 23"/>
              <a:gd name="T14" fmla="*/ 2147483647 w 1851"/>
              <a:gd name="T15" fmla="*/ 2147483647 h 23"/>
              <a:gd name="T16" fmla="*/ 2147483647 w 1851"/>
              <a:gd name="T17" fmla="*/ 2147483647 h 23"/>
              <a:gd name="T18" fmla="*/ 2147483647 w 1851"/>
              <a:gd name="T19" fmla="*/ 2147483647 h 23"/>
              <a:gd name="T20" fmla="*/ 2147483647 w 1851"/>
              <a:gd name="T21" fmla="*/ 2147483647 h 23"/>
              <a:gd name="T22" fmla="*/ 2147483647 w 1851"/>
              <a:gd name="T23" fmla="*/ 2147483647 h 23"/>
              <a:gd name="T24" fmla="*/ 2147483647 w 1851"/>
              <a:gd name="T25" fmla="*/ 2147483647 h 23"/>
              <a:gd name="T26" fmla="*/ 2147483647 w 1851"/>
              <a:gd name="T27" fmla="*/ 2147483647 h 23"/>
              <a:gd name="T28" fmla="*/ 2147483647 w 1851"/>
              <a:gd name="T29" fmla="*/ 0 h 23"/>
              <a:gd name="T30" fmla="*/ 2147483647 w 1851"/>
              <a:gd name="T31" fmla="*/ 0 h 23"/>
              <a:gd name="T32" fmla="*/ 2147483647 w 1851"/>
              <a:gd name="T33" fmla="*/ 0 h 23"/>
              <a:gd name="T34" fmla="*/ 2147483647 w 1851"/>
              <a:gd name="T35" fmla="*/ 2147483647 h 23"/>
              <a:gd name="T36" fmla="*/ 2147483647 w 1851"/>
              <a:gd name="T37" fmla="*/ 2147483647 h 23"/>
              <a:gd name="T38" fmla="*/ 2147483647 w 1851"/>
              <a:gd name="T39" fmla="*/ 2147483647 h 23"/>
              <a:gd name="T40" fmla="*/ 2147483647 w 1851"/>
              <a:gd name="T41" fmla="*/ 2147483647 h 23"/>
              <a:gd name="T42" fmla="*/ 2147483647 w 1851"/>
              <a:gd name="T43" fmla="*/ 2147483647 h 23"/>
              <a:gd name="T44" fmla="*/ 2147483647 w 1851"/>
              <a:gd name="T45" fmla="*/ 2147483647 h 23"/>
              <a:gd name="T46" fmla="*/ 2147483647 w 1851"/>
              <a:gd name="T47" fmla="*/ 2147483647 h 23"/>
              <a:gd name="T48" fmla="*/ 2147483647 w 1851"/>
              <a:gd name="T49" fmla="*/ 2147483647 h 23"/>
              <a:gd name="T50" fmla="*/ 2147483647 w 1851"/>
              <a:gd name="T51" fmla="*/ 2147483647 h 23"/>
              <a:gd name="T52" fmla="*/ 2147483647 w 1851"/>
              <a:gd name="T53" fmla="*/ 2147483647 h 23"/>
              <a:gd name="T54" fmla="*/ 2147483647 w 1851"/>
              <a:gd name="T55" fmla="*/ 2147483647 h 23"/>
              <a:gd name="T56" fmla="*/ 2147483647 w 1851"/>
              <a:gd name="T57" fmla="*/ 2147483647 h 23"/>
              <a:gd name="T58" fmla="*/ 2147483647 w 1851"/>
              <a:gd name="T59" fmla="*/ 2147483647 h 23"/>
              <a:gd name="T60" fmla="*/ 2147483647 w 1851"/>
              <a:gd name="T61" fmla="*/ 2147483647 h 23"/>
              <a:gd name="T62" fmla="*/ 2147483647 w 1851"/>
              <a:gd name="T63" fmla="*/ 2147483647 h 23"/>
              <a:gd name="T64" fmla="*/ 2147483647 w 1851"/>
              <a:gd name="T65" fmla="*/ 2147483647 h 23"/>
              <a:gd name="T66" fmla="*/ 2147483647 w 1851"/>
              <a:gd name="T67" fmla="*/ 2147483647 h 23"/>
              <a:gd name="T68" fmla="*/ 2147483647 w 1851"/>
              <a:gd name="T69" fmla="*/ 2147483647 h 23"/>
              <a:gd name="T70" fmla="*/ 2147483647 w 1851"/>
              <a:gd name="T71" fmla="*/ 2147483647 h 23"/>
              <a:gd name="T72" fmla="*/ 2147483647 w 1851"/>
              <a:gd name="T73" fmla="*/ 2147483647 h 23"/>
              <a:gd name="T74" fmla="*/ 2147483647 w 1851"/>
              <a:gd name="T75" fmla="*/ 2147483647 h 23"/>
              <a:gd name="T76" fmla="*/ 2147483647 w 1851"/>
              <a:gd name="T77" fmla="*/ 2147483647 h 23"/>
              <a:gd name="T78" fmla="*/ 2147483647 w 1851"/>
              <a:gd name="T79" fmla="*/ 2147483647 h 23"/>
              <a:gd name="T80" fmla="*/ 2147483647 w 1851"/>
              <a:gd name="T81" fmla="*/ 2147483647 h 23"/>
              <a:gd name="T82" fmla="*/ 2147483647 w 1851"/>
              <a:gd name="T83" fmla="*/ 2147483647 h 23"/>
              <a:gd name="T84" fmla="*/ 2147483647 w 1851"/>
              <a:gd name="T85" fmla="*/ 2147483647 h 23"/>
              <a:gd name="T86" fmla="*/ 2147483647 w 1851"/>
              <a:gd name="T87" fmla="*/ 2147483647 h 23"/>
              <a:gd name="T88" fmla="*/ 2147483647 w 1851"/>
              <a:gd name="T89" fmla="*/ 2147483647 h 23"/>
              <a:gd name="T90" fmla="*/ 2147483647 w 1851"/>
              <a:gd name="T91" fmla="*/ 2147483647 h 23"/>
              <a:gd name="T92" fmla="*/ 2147483647 w 1851"/>
              <a:gd name="T93" fmla="*/ 2147483647 h 23"/>
              <a:gd name="T94" fmla="*/ 2147483647 w 1851"/>
              <a:gd name="T95" fmla="*/ 2147483647 h 23"/>
              <a:gd name="T96" fmla="*/ 2147483647 w 1851"/>
              <a:gd name="T97" fmla="*/ 2147483647 h 23"/>
              <a:gd name="T98" fmla="*/ 2147483647 w 1851"/>
              <a:gd name="T99" fmla="*/ 2147483647 h 23"/>
              <a:gd name="T100" fmla="*/ 2147483647 w 1851"/>
              <a:gd name="T101" fmla="*/ 2147483647 h 23"/>
              <a:gd name="T102" fmla="*/ 2147483647 w 1851"/>
              <a:gd name="T103" fmla="*/ 2147483647 h 2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851" h="23">
                <a:moveTo>
                  <a:pt x="0" y="22"/>
                </a:moveTo>
                <a:lnTo>
                  <a:pt x="3" y="16"/>
                </a:lnTo>
                <a:lnTo>
                  <a:pt x="4" y="14"/>
                </a:lnTo>
                <a:lnTo>
                  <a:pt x="6" y="13"/>
                </a:lnTo>
                <a:lnTo>
                  <a:pt x="7" y="12"/>
                </a:lnTo>
                <a:lnTo>
                  <a:pt x="16" y="8"/>
                </a:lnTo>
                <a:lnTo>
                  <a:pt x="20" y="7"/>
                </a:lnTo>
                <a:lnTo>
                  <a:pt x="24" y="7"/>
                </a:lnTo>
                <a:lnTo>
                  <a:pt x="29" y="6"/>
                </a:lnTo>
                <a:lnTo>
                  <a:pt x="34" y="5"/>
                </a:lnTo>
                <a:lnTo>
                  <a:pt x="38" y="4"/>
                </a:lnTo>
                <a:lnTo>
                  <a:pt x="42" y="2"/>
                </a:lnTo>
                <a:lnTo>
                  <a:pt x="47" y="1"/>
                </a:lnTo>
                <a:lnTo>
                  <a:pt x="53" y="1"/>
                </a:lnTo>
                <a:lnTo>
                  <a:pt x="60" y="0"/>
                </a:lnTo>
                <a:lnTo>
                  <a:pt x="107" y="0"/>
                </a:lnTo>
                <a:lnTo>
                  <a:pt x="214" y="0"/>
                </a:lnTo>
                <a:lnTo>
                  <a:pt x="255" y="1"/>
                </a:lnTo>
                <a:lnTo>
                  <a:pt x="280" y="2"/>
                </a:lnTo>
                <a:lnTo>
                  <a:pt x="329" y="4"/>
                </a:lnTo>
                <a:lnTo>
                  <a:pt x="352" y="4"/>
                </a:lnTo>
                <a:lnTo>
                  <a:pt x="372" y="5"/>
                </a:lnTo>
                <a:lnTo>
                  <a:pt x="390" y="6"/>
                </a:lnTo>
                <a:lnTo>
                  <a:pt x="406" y="8"/>
                </a:lnTo>
                <a:lnTo>
                  <a:pt x="421" y="9"/>
                </a:lnTo>
                <a:lnTo>
                  <a:pt x="450" y="10"/>
                </a:lnTo>
                <a:lnTo>
                  <a:pt x="487" y="10"/>
                </a:lnTo>
                <a:lnTo>
                  <a:pt x="725" y="11"/>
                </a:lnTo>
                <a:lnTo>
                  <a:pt x="741" y="11"/>
                </a:lnTo>
                <a:lnTo>
                  <a:pt x="757" y="12"/>
                </a:lnTo>
                <a:lnTo>
                  <a:pt x="773" y="14"/>
                </a:lnTo>
                <a:lnTo>
                  <a:pt x="803" y="14"/>
                </a:lnTo>
                <a:lnTo>
                  <a:pt x="819" y="13"/>
                </a:lnTo>
                <a:lnTo>
                  <a:pt x="849" y="13"/>
                </a:lnTo>
                <a:lnTo>
                  <a:pt x="864" y="14"/>
                </a:lnTo>
                <a:lnTo>
                  <a:pt x="879" y="15"/>
                </a:lnTo>
                <a:lnTo>
                  <a:pt x="924" y="15"/>
                </a:lnTo>
                <a:lnTo>
                  <a:pt x="939" y="14"/>
                </a:lnTo>
                <a:lnTo>
                  <a:pt x="954" y="13"/>
                </a:lnTo>
                <a:lnTo>
                  <a:pt x="969" y="12"/>
                </a:lnTo>
                <a:lnTo>
                  <a:pt x="999" y="11"/>
                </a:lnTo>
                <a:lnTo>
                  <a:pt x="1286" y="11"/>
                </a:lnTo>
                <a:lnTo>
                  <a:pt x="1334" y="9"/>
                </a:lnTo>
                <a:lnTo>
                  <a:pt x="1385" y="7"/>
                </a:lnTo>
                <a:lnTo>
                  <a:pt x="1442" y="6"/>
                </a:lnTo>
                <a:lnTo>
                  <a:pt x="1459" y="7"/>
                </a:lnTo>
                <a:lnTo>
                  <a:pt x="1475" y="8"/>
                </a:lnTo>
                <a:lnTo>
                  <a:pt x="1496" y="9"/>
                </a:lnTo>
                <a:lnTo>
                  <a:pt x="1586" y="10"/>
                </a:lnTo>
                <a:lnTo>
                  <a:pt x="1774" y="11"/>
                </a:lnTo>
                <a:lnTo>
                  <a:pt x="1786" y="11"/>
                </a:lnTo>
                <a:lnTo>
                  <a:pt x="1850" y="16"/>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13672" name="SMARTPenAnnotation48"/>
          <p:cNvSpPr>
            <a:spLocks/>
          </p:cNvSpPr>
          <p:nvPr/>
        </p:nvSpPr>
        <p:spPr bwMode="auto">
          <a:xfrm>
            <a:off x="598488" y="1804988"/>
            <a:ext cx="1100137" cy="44450"/>
          </a:xfrm>
          <a:custGeom>
            <a:avLst/>
            <a:gdLst>
              <a:gd name="T0" fmla="*/ 0 w 693"/>
              <a:gd name="T1" fmla="*/ 2147483647 h 28"/>
              <a:gd name="T2" fmla="*/ 2147483647 w 693"/>
              <a:gd name="T3" fmla="*/ 2147483647 h 28"/>
              <a:gd name="T4" fmla="*/ 2147483647 w 693"/>
              <a:gd name="T5" fmla="*/ 2147483647 h 28"/>
              <a:gd name="T6" fmla="*/ 2147483647 w 693"/>
              <a:gd name="T7" fmla="*/ 2147483647 h 28"/>
              <a:gd name="T8" fmla="*/ 2147483647 w 693"/>
              <a:gd name="T9" fmla="*/ 2147483647 h 28"/>
              <a:gd name="T10" fmla="*/ 2147483647 w 693"/>
              <a:gd name="T11" fmla="*/ 2147483647 h 28"/>
              <a:gd name="T12" fmla="*/ 2147483647 w 693"/>
              <a:gd name="T13" fmla="*/ 2147483647 h 28"/>
              <a:gd name="T14" fmla="*/ 2147483647 w 693"/>
              <a:gd name="T15" fmla="*/ 2147483647 h 28"/>
              <a:gd name="T16" fmla="*/ 2147483647 w 693"/>
              <a:gd name="T17" fmla="*/ 2147483647 h 28"/>
              <a:gd name="T18" fmla="*/ 2147483647 w 693"/>
              <a:gd name="T19" fmla="*/ 2147483647 h 28"/>
              <a:gd name="T20" fmla="*/ 2147483647 w 693"/>
              <a:gd name="T21" fmla="*/ 2147483647 h 28"/>
              <a:gd name="T22" fmla="*/ 2147483647 w 693"/>
              <a:gd name="T23" fmla="*/ 2147483647 h 28"/>
              <a:gd name="T24" fmla="*/ 2147483647 w 693"/>
              <a:gd name="T25" fmla="*/ 2147483647 h 28"/>
              <a:gd name="T26" fmla="*/ 2147483647 w 693"/>
              <a:gd name="T27" fmla="*/ 2147483647 h 28"/>
              <a:gd name="T28" fmla="*/ 2147483647 w 693"/>
              <a:gd name="T29" fmla="*/ 2147483647 h 28"/>
              <a:gd name="T30" fmla="*/ 2147483647 w 693"/>
              <a:gd name="T31" fmla="*/ 2147483647 h 28"/>
              <a:gd name="T32" fmla="*/ 2147483647 w 693"/>
              <a:gd name="T33" fmla="*/ 2147483647 h 28"/>
              <a:gd name="T34" fmla="*/ 2147483647 w 693"/>
              <a:gd name="T35" fmla="*/ 2147483647 h 28"/>
              <a:gd name="T36" fmla="*/ 2147483647 w 693"/>
              <a:gd name="T37" fmla="*/ 2147483647 h 28"/>
              <a:gd name="T38" fmla="*/ 2147483647 w 693"/>
              <a:gd name="T39" fmla="*/ 2147483647 h 28"/>
              <a:gd name="T40" fmla="*/ 2147483647 w 693"/>
              <a:gd name="T41" fmla="*/ 2147483647 h 28"/>
              <a:gd name="T42" fmla="*/ 2147483647 w 693"/>
              <a:gd name="T43" fmla="*/ 2147483647 h 28"/>
              <a:gd name="T44" fmla="*/ 2147483647 w 693"/>
              <a:gd name="T45" fmla="*/ 2147483647 h 28"/>
              <a:gd name="T46" fmla="*/ 2147483647 w 693"/>
              <a:gd name="T47" fmla="*/ 2147483647 h 28"/>
              <a:gd name="T48" fmla="*/ 2147483647 w 693"/>
              <a:gd name="T49" fmla="*/ 2147483647 h 28"/>
              <a:gd name="T50" fmla="*/ 2147483647 w 693"/>
              <a:gd name="T51" fmla="*/ 0 h 28"/>
              <a:gd name="T52" fmla="*/ 2147483647 w 693"/>
              <a:gd name="T53" fmla="*/ 0 h 28"/>
              <a:gd name="T54" fmla="*/ 2147483647 w 693"/>
              <a:gd name="T55" fmla="*/ 2147483647 h 28"/>
              <a:gd name="T56" fmla="*/ 2147483647 w 693"/>
              <a:gd name="T57" fmla="*/ 2147483647 h 28"/>
              <a:gd name="T58" fmla="*/ 2147483647 w 693"/>
              <a:gd name="T59" fmla="*/ 2147483647 h 28"/>
              <a:gd name="T60" fmla="*/ 2147483647 w 693"/>
              <a:gd name="T61" fmla="*/ 2147483647 h 28"/>
              <a:gd name="T62" fmla="*/ 2147483647 w 693"/>
              <a:gd name="T63" fmla="*/ 2147483647 h 28"/>
              <a:gd name="T64" fmla="*/ 2147483647 w 693"/>
              <a:gd name="T65" fmla="*/ 2147483647 h 28"/>
              <a:gd name="T66" fmla="*/ 2147483647 w 693"/>
              <a:gd name="T67" fmla="*/ 2147483647 h 28"/>
              <a:gd name="T68" fmla="*/ 2147483647 w 693"/>
              <a:gd name="T69" fmla="*/ 2147483647 h 28"/>
              <a:gd name="T70" fmla="*/ 2147483647 w 693"/>
              <a:gd name="T71" fmla="*/ 2147483647 h 28"/>
              <a:gd name="T72" fmla="*/ 2147483647 w 693"/>
              <a:gd name="T73" fmla="*/ 2147483647 h 28"/>
              <a:gd name="T74" fmla="*/ 2147483647 w 693"/>
              <a:gd name="T75" fmla="*/ 2147483647 h 28"/>
              <a:gd name="T76" fmla="*/ 2147483647 w 693"/>
              <a:gd name="T77" fmla="*/ 2147483647 h 28"/>
              <a:gd name="T78" fmla="*/ 2147483647 w 693"/>
              <a:gd name="T79" fmla="*/ 2147483647 h 28"/>
              <a:gd name="T80" fmla="*/ 2147483647 w 693"/>
              <a:gd name="T81" fmla="*/ 2147483647 h 28"/>
              <a:gd name="T82" fmla="*/ 2147483647 w 693"/>
              <a:gd name="T83" fmla="*/ 2147483647 h 28"/>
              <a:gd name="T84" fmla="*/ 2147483647 w 693"/>
              <a:gd name="T85" fmla="*/ 2147483647 h 28"/>
              <a:gd name="T86" fmla="*/ 2147483647 w 693"/>
              <a:gd name="T87" fmla="*/ 2147483647 h 28"/>
              <a:gd name="T88" fmla="*/ 2147483647 w 693"/>
              <a:gd name="T89" fmla="*/ 2147483647 h 28"/>
              <a:gd name="T90" fmla="*/ 2147483647 w 693"/>
              <a:gd name="T91" fmla="*/ 2147483647 h 2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93" h="28">
                <a:moveTo>
                  <a:pt x="0" y="27"/>
                </a:moveTo>
                <a:lnTo>
                  <a:pt x="9" y="24"/>
                </a:lnTo>
                <a:lnTo>
                  <a:pt x="12" y="24"/>
                </a:lnTo>
                <a:lnTo>
                  <a:pt x="15" y="23"/>
                </a:lnTo>
                <a:lnTo>
                  <a:pt x="17" y="23"/>
                </a:lnTo>
                <a:lnTo>
                  <a:pt x="21" y="22"/>
                </a:lnTo>
                <a:lnTo>
                  <a:pt x="25" y="20"/>
                </a:lnTo>
                <a:lnTo>
                  <a:pt x="30" y="19"/>
                </a:lnTo>
                <a:lnTo>
                  <a:pt x="35" y="18"/>
                </a:lnTo>
                <a:lnTo>
                  <a:pt x="40" y="17"/>
                </a:lnTo>
                <a:lnTo>
                  <a:pt x="45" y="17"/>
                </a:lnTo>
                <a:lnTo>
                  <a:pt x="51" y="16"/>
                </a:lnTo>
                <a:lnTo>
                  <a:pt x="58" y="15"/>
                </a:lnTo>
                <a:lnTo>
                  <a:pt x="65" y="13"/>
                </a:lnTo>
                <a:lnTo>
                  <a:pt x="74" y="12"/>
                </a:lnTo>
                <a:lnTo>
                  <a:pt x="98" y="8"/>
                </a:lnTo>
                <a:lnTo>
                  <a:pt x="109" y="7"/>
                </a:lnTo>
                <a:lnTo>
                  <a:pt x="119" y="6"/>
                </a:lnTo>
                <a:lnTo>
                  <a:pt x="128" y="6"/>
                </a:lnTo>
                <a:lnTo>
                  <a:pt x="146" y="5"/>
                </a:lnTo>
                <a:lnTo>
                  <a:pt x="156" y="5"/>
                </a:lnTo>
                <a:lnTo>
                  <a:pt x="165" y="4"/>
                </a:lnTo>
                <a:lnTo>
                  <a:pt x="174" y="3"/>
                </a:lnTo>
                <a:lnTo>
                  <a:pt x="184" y="2"/>
                </a:lnTo>
                <a:lnTo>
                  <a:pt x="193" y="1"/>
                </a:lnTo>
                <a:lnTo>
                  <a:pt x="202" y="0"/>
                </a:lnTo>
                <a:lnTo>
                  <a:pt x="221" y="0"/>
                </a:lnTo>
                <a:lnTo>
                  <a:pt x="231" y="1"/>
                </a:lnTo>
                <a:lnTo>
                  <a:pt x="240" y="2"/>
                </a:lnTo>
                <a:lnTo>
                  <a:pt x="253" y="3"/>
                </a:lnTo>
                <a:lnTo>
                  <a:pt x="286" y="4"/>
                </a:lnTo>
                <a:lnTo>
                  <a:pt x="328" y="5"/>
                </a:lnTo>
                <a:lnTo>
                  <a:pt x="341" y="5"/>
                </a:lnTo>
                <a:lnTo>
                  <a:pt x="353" y="6"/>
                </a:lnTo>
                <a:lnTo>
                  <a:pt x="364" y="8"/>
                </a:lnTo>
                <a:lnTo>
                  <a:pt x="376" y="9"/>
                </a:lnTo>
                <a:lnTo>
                  <a:pt x="388" y="9"/>
                </a:lnTo>
                <a:lnTo>
                  <a:pt x="399" y="10"/>
                </a:lnTo>
                <a:lnTo>
                  <a:pt x="448" y="10"/>
                </a:lnTo>
                <a:lnTo>
                  <a:pt x="584" y="10"/>
                </a:lnTo>
                <a:lnTo>
                  <a:pt x="596" y="10"/>
                </a:lnTo>
                <a:lnTo>
                  <a:pt x="605" y="9"/>
                </a:lnTo>
                <a:lnTo>
                  <a:pt x="613" y="8"/>
                </a:lnTo>
                <a:lnTo>
                  <a:pt x="626" y="7"/>
                </a:lnTo>
                <a:lnTo>
                  <a:pt x="641" y="6"/>
                </a:lnTo>
                <a:lnTo>
                  <a:pt x="692" y="5"/>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13673" name="SMARTPenAnnotation49"/>
          <p:cNvSpPr>
            <a:spLocks/>
          </p:cNvSpPr>
          <p:nvPr/>
        </p:nvSpPr>
        <p:spPr bwMode="auto">
          <a:xfrm>
            <a:off x="2509838" y="1795463"/>
            <a:ext cx="1036637" cy="80962"/>
          </a:xfrm>
          <a:custGeom>
            <a:avLst/>
            <a:gdLst>
              <a:gd name="T0" fmla="*/ 0 w 653"/>
              <a:gd name="T1" fmla="*/ 2147483647 h 51"/>
              <a:gd name="T2" fmla="*/ 2147483647 w 653"/>
              <a:gd name="T3" fmla="*/ 2147483647 h 51"/>
              <a:gd name="T4" fmla="*/ 2147483647 w 653"/>
              <a:gd name="T5" fmla="*/ 2147483647 h 51"/>
              <a:gd name="T6" fmla="*/ 2147483647 w 653"/>
              <a:gd name="T7" fmla="*/ 2147483647 h 51"/>
              <a:gd name="T8" fmla="*/ 2147483647 w 653"/>
              <a:gd name="T9" fmla="*/ 2147483647 h 51"/>
              <a:gd name="T10" fmla="*/ 2147483647 w 653"/>
              <a:gd name="T11" fmla="*/ 2147483647 h 51"/>
              <a:gd name="T12" fmla="*/ 2147483647 w 653"/>
              <a:gd name="T13" fmla="*/ 2147483647 h 51"/>
              <a:gd name="T14" fmla="*/ 2147483647 w 653"/>
              <a:gd name="T15" fmla="*/ 2147483647 h 51"/>
              <a:gd name="T16" fmla="*/ 2147483647 w 653"/>
              <a:gd name="T17" fmla="*/ 2147483647 h 51"/>
              <a:gd name="T18" fmla="*/ 2147483647 w 653"/>
              <a:gd name="T19" fmla="*/ 2147483647 h 51"/>
              <a:gd name="T20" fmla="*/ 2147483647 w 653"/>
              <a:gd name="T21" fmla="*/ 2147483647 h 51"/>
              <a:gd name="T22" fmla="*/ 2147483647 w 653"/>
              <a:gd name="T23" fmla="*/ 2147483647 h 51"/>
              <a:gd name="T24" fmla="*/ 2147483647 w 653"/>
              <a:gd name="T25" fmla="*/ 2147483647 h 51"/>
              <a:gd name="T26" fmla="*/ 2147483647 w 653"/>
              <a:gd name="T27" fmla="*/ 0 h 51"/>
              <a:gd name="T28" fmla="*/ 2147483647 w 653"/>
              <a:gd name="T29" fmla="*/ 0 h 51"/>
              <a:gd name="T30" fmla="*/ 2147483647 w 653"/>
              <a:gd name="T31" fmla="*/ 0 h 51"/>
              <a:gd name="T32" fmla="*/ 2147483647 w 653"/>
              <a:gd name="T33" fmla="*/ 0 h 51"/>
              <a:gd name="T34" fmla="*/ 2147483647 w 653"/>
              <a:gd name="T35" fmla="*/ 2147483647 h 51"/>
              <a:gd name="T36" fmla="*/ 2147483647 w 653"/>
              <a:gd name="T37" fmla="*/ 2147483647 h 51"/>
              <a:gd name="T38" fmla="*/ 2147483647 w 653"/>
              <a:gd name="T39" fmla="*/ 2147483647 h 51"/>
              <a:gd name="T40" fmla="*/ 2147483647 w 653"/>
              <a:gd name="T41" fmla="*/ 2147483647 h 51"/>
              <a:gd name="T42" fmla="*/ 2147483647 w 653"/>
              <a:gd name="T43" fmla="*/ 2147483647 h 51"/>
              <a:gd name="T44" fmla="*/ 2147483647 w 653"/>
              <a:gd name="T45" fmla="*/ 2147483647 h 51"/>
              <a:gd name="T46" fmla="*/ 2147483647 w 653"/>
              <a:gd name="T47" fmla="*/ 2147483647 h 51"/>
              <a:gd name="T48" fmla="*/ 2147483647 w 653"/>
              <a:gd name="T49" fmla="*/ 2147483647 h 51"/>
              <a:gd name="T50" fmla="*/ 2147483647 w 653"/>
              <a:gd name="T51" fmla="*/ 2147483647 h 51"/>
              <a:gd name="T52" fmla="*/ 2147483647 w 653"/>
              <a:gd name="T53" fmla="*/ 2147483647 h 51"/>
              <a:gd name="T54" fmla="*/ 2147483647 w 653"/>
              <a:gd name="T55" fmla="*/ 2147483647 h 51"/>
              <a:gd name="T56" fmla="*/ 2147483647 w 653"/>
              <a:gd name="T57" fmla="*/ 2147483647 h 51"/>
              <a:gd name="T58" fmla="*/ 2147483647 w 653"/>
              <a:gd name="T59" fmla="*/ 2147483647 h 51"/>
              <a:gd name="T60" fmla="*/ 2147483647 w 653"/>
              <a:gd name="T61" fmla="*/ 2147483647 h 5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53" h="51">
                <a:moveTo>
                  <a:pt x="0" y="22"/>
                </a:moveTo>
                <a:lnTo>
                  <a:pt x="6" y="16"/>
                </a:lnTo>
                <a:lnTo>
                  <a:pt x="9" y="14"/>
                </a:lnTo>
                <a:lnTo>
                  <a:pt x="12" y="13"/>
                </a:lnTo>
                <a:lnTo>
                  <a:pt x="18" y="12"/>
                </a:lnTo>
                <a:lnTo>
                  <a:pt x="27" y="11"/>
                </a:lnTo>
                <a:lnTo>
                  <a:pt x="31" y="9"/>
                </a:lnTo>
                <a:lnTo>
                  <a:pt x="35" y="8"/>
                </a:lnTo>
                <a:lnTo>
                  <a:pt x="52" y="6"/>
                </a:lnTo>
                <a:lnTo>
                  <a:pt x="72" y="5"/>
                </a:lnTo>
                <a:lnTo>
                  <a:pt x="81" y="4"/>
                </a:lnTo>
                <a:lnTo>
                  <a:pt x="90" y="3"/>
                </a:lnTo>
                <a:lnTo>
                  <a:pt x="98" y="2"/>
                </a:lnTo>
                <a:lnTo>
                  <a:pt x="113" y="0"/>
                </a:lnTo>
                <a:lnTo>
                  <a:pt x="172" y="0"/>
                </a:lnTo>
                <a:lnTo>
                  <a:pt x="339" y="0"/>
                </a:lnTo>
                <a:lnTo>
                  <a:pt x="363" y="0"/>
                </a:lnTo>
                <a:lnTo>
                  <a:pt x="384" y="1"/>
                </a:lnTo>
                <a:lnTo>
                  <a:pt x="463" y="7"/>
                </a:lnTo>
                <a:lnTo>
                  <a:pt x="484" y="10"/>
                </a:lnTo>
                <a:lnTo>
                  <a:pt x="505" y="13"/>
                </a:lnTo>
                <a:lnTo>
                  <a:pt x="526" y="16"/>
                </a:lnTo>
                <a:lnTo>
                  <a:pt x="543" y="19"/>
                </a:lnTo>
                <a:lnTo>
                  <a:pt x="556" y="21"/>
                </a:lnTo>
                <a:lnTo>
                  <a:pt x="577" y="25"/>
                </a:lnTo>
                <a:lnTo>
                  <a:pt x="595" y="29"/>
                </a:lnTo>
                <a:lnTo>
                  <a:pt x="605" y="32"/>
                </a:lnTo>
                <a:lnTo>
                  <a:pt x="626" y="38"/>
                </a:lnTo>
                <a:lnTo>
                  <a:pt x="633" y="41"/>
                </a:lnTo>
                <a:lnTo>
                  <a:pt x="639" y="43"/>
                </a:lnTo>
                <a:lnTo>
                  <a:pt x="652" y="50"/>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13674" name="SMARTPenAnnotation50"/>
          <p:cNvSpPr>
            <a:spLocks/>
          </p:cNvSpPr>
          <p:nvPr/>
        </p:nvSpPr>
        <p:spPr bwMode="auto">
          <a:xfrm>
            <a:off x="669925" y="2133600"/>
            <a:ext cx="2225675" cy="119063"/>
          </a:xfrm>
          <a:custGeom>
            <a:avLst/>
            <a:gdLst>
              <a:gd name="T0" fmla="*/ 0 w 1402"/>
              <a:gd name="T1" fmla="*/ 2147483647 h 75"/>
              <a:gd name="T2" fmla="*/ 2147483647 w 1402"/>
              <a:gd name="T3" fmla="*/ 2147483647 h 75"/>
              <a:gd name="T4" fmla="*/ 2147483647 w 1402"/>
              <a:gd name="T5" fmla="*/ 2147483647 h 75"/>
              <a:gd name="T6" fmla="*/ 2147483647 w 1402"/>
              <a:gd name="T7" fmla="*/ 2147483647 h 75"/>
              <a:gd name="T8" fmla="*/ 2147483647 w 1402"/>
              <a:gd name="T9" fmla="*/ 2147483647 h 75"/>
              <a:gd name="T10" fmla="*/ 2147483647 w 1402"/>
              <a:gd name="T11" fmla="*/ 2147483647 h 75"/>
              <a:gd name="T12" fmla="*/ 2147483647 w 1402"/>
              <a:gd name="T13" fmla="*/ 2147483647 h 75"/>
              <a:gd name="T14" fmla="*/ 2147483647 w 1402"/>
              <a:gd name="T15" fmla="*/ 2147483647 h 75"/>
              <a:gd name="T16" fmla="*/ 2147483647 w 1402"/>
              <a:gd name="T17" fmla="*/ 2147483647 h 75"/>
              <a:gd name="T18" fmla="*/ 2147483647 w 1402"/>
              <a:gd name="T19" fmla="*/ 2147483647 h 75"/>
              <a:gd name="T20" fmla="*/ 2147483647 w 1402"/>
              <a:gd name="T21" fmla="*/ 2147483647 h 75"/>
              <a:gd name="T22" fmla="*/ 2147483647 w 1402"/>
              <a:gd name="T23" fmla="*/ 2147483647 h 75"/>
              <a:gd name="T24" fmla="*/ 2147483647 w 1402"/>
              <a:gd name="T25" fmla="*/ 2147483647 h 75"/>
              <a:gd name="T26" fmla="*/ 2147483647 w 1402"/>
              <a:gd name="T27" fmla="*/ 2147483647 h 75"/>
              <a:gd name="T28" fmla="*/ 2147483647 w 1402"/>
              <a:gd name="T29" fmla="*/ 2147483647 h 75"/>
              <a:gd name="T30" fmla="*/ 2147483647 w 1402"/>
              <a:gd name="T31" fmla="*/ 2147483647 h 75"/>
              <a:gd name="T32" fmla="*/ 2147483647 w 1402"/>
              <a:gd name="T33" fmla="*/ 2147483647 h 75"/>
              <a:gd name="T34" fmla="*/ 2147483647 w 1402"/>
              <a:gd name="T35" fmla="*/ 2147483647 h 75"/>
              <a:gd name="T36" fmla="*/ 2147483647 w 1402"/>
              <a:gd name="T37" fmla="*/ 2147483647 h 75"/>
              <a:gd name="T38" fmla="*/ 2147483647 w 1402"/>
              <a:gd name="T39" fmla="*/ 2147483647 h 75"/>
              <a:gd name="T40" fmla="*/ 2147483647 w 1402"/>
              <a:gd name="T41" fmla="*/ 2147483647 h 75"/>
              <a:gd name="T42" fmla="*/ 2147483647 w 1402"/>
              <a:gd name="T43" fmla="*/ 2147483647 h 75"/>
              <a:gd name="T44" fmla="*/ 2147483647 w 1402"/>
              <a:gd name="T45" fmla="*/ 2147483647 h 75"/>
              <a:gd name="T46" fmla="*/ 2147483647 w 1402"/>
              <a:gd name="T47" fmla="*/ 2147483647 h 75"/>
              <a:gd name="T48" fmla="*/ 2147483647 w 1402"/>
              <a:gd name="T49" fmla="*/ 0 h 75"/>
              <a:gd name="T50" fmla="*/ 2147483647 w 1402"/>
              <a:gd name="T51" fmla="*/ 2147483647 h 75"/>
              <a:gd name="T52" fmla="*/ 2147483647 w 1402"/>
              <a:gd name="T53" fmla="*/ 2147483647 h 75"/>
              <a:gd name="T54" fmla="*/ 2147483647 w 1402"/>
              <a:gd name="T55" fmla="*/ 2147483647 h 7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402" h="75">
                <a:moveTo>
                  <a:pt x="0" y="74"/>
                </a:moveTo>
                <a:lnTo>
                  <a:pt x="14" y="69"/>
                </a:lnTo>
                <a:lnTo>
                  <a:pt x="29" y="67"/>
                </a:lnTo>
                <a:lnTo>
                  <a:pt x="33" y="66"/>
                </a:lnTo>
                <a:lnTo>
                  <a:pt x="41" y="64"/>
                </a:lnTo>
                <a:lnTo>
                  <a:pt x="78" y="62"/>
                </a:lnTo>
                <a:lnTo>
                  <a:pt x="105" y="61"/>
                </a:lnTo>
                <a:lnTo>
                  <a:pt x="130" y="58"/>
                </a:lnTo>
                <a:lnTo>
                  <a:pt x="167" y="57"/>
                </a:lnTo>
                <a:lnTo>
                  <a:pt x="286" y="57"/>
                </a:lnTo>
                <a:lnTo>
                  <a:pt x="613" y="57"/>
                </a:lnTo>
                <a:lnTo>
                  <a:pt x="650" y="55"/>
                </a:lnTo>
                <a:lnTo>
                  <a:pt x="690" y="53"/>
                </a:lnTo>
                <a:lnTo>
                  <a:pt x="733" y="52"/>
                </a:lnTo>
                <a:lnTo>
                  <a:pt x="792" y="51"/>
                </a:lnTo>
                <a:lnTo>
                  <a:pt x="817" y="49"/>
                </a:lnTo>
                <a:lnTo>
                  <a:pt x="842" y="47"/>
                </a:lnTo>
                <a:lnTo>
                  <a:pt x="877" y="45"/>
                </a:lnTo>
                <a:lnTo>
                  <a:pt x="890" y="44"/>
                </a:lnTo>
                <a:lnTo>
                  <a:pt x="903" y="43"/>
                </a:lnTo>
                <a:lnTo>
                  <a:pt x="1075" y="26"/>
                </a:lnTo>
                <a:lnTo>
                  <a:pt x="1267" y="5"/>
                </a:lnTo>
                <a:lnTo>
                  <a:pt x="1284" y="3"/>
                </a:lnTo>
                <a:lnTo>
                  <a:pt x="1319" y="1"/>
                </a:lnTo>
                <a:lnTo>
                  <a:pt x="1360" y="0"/>
                </a:lnTo>
                <a:lnTo>
                  <a:pt x="1375" y="1"/>
                </a:lnTo>
                <a:lnTo>
                  <a:pt x="1381" y="2"/>
                </a:lnTo>
                <a:lnTo>
                  <a:pt x="1401" y="6"/>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13675" name="SMARTPenAnnotation51"/>
          <p:cNvSpPr>
            <a:spLocks/>
          </p:cNvSpPr>
          <p:nvPr/>
        </p:nvSpPr>
        <p:spPr bwMode="auto">
          <a:xfrm>
            <a:off x="2751138" y="2143125"/>
            <a:ext cx="866775" cy="38100"/>
          </a:xfrm>
          <a:custGeom>
            <a:avLst/>
            <a:gdLst>
              <a:gd name="T0" fmla="*/ 0 w 546"/>
              <a:gd name="T1" fmla="*/ 0 h 24"/>
              <a:gd name="T2" fmla="*/ 2147483647 w 546"/>
              <a:gd name="T3" fmla="*/ 0 h 24"/>
              <a:gd name="T4" fmla="*/ 2147483647 w 546"/>
              <a:gd name="T5" fmla="*/ 2147483647 h 24"/>
              <a:gd name="T6" fmla="*/ 2147483647 w 546"/>
              <a:gd name="T7" fmla="*/ 2147483647 h 24"/>
              <a:gd name="T8" fmla="*/ 2147483647 w 546"/>
              <a:gd name="T9" fmla="*/ 2147483647 h 24"/>
              <a:gd name="T10" fmla="*/ 2147483647 w 546"/>
              <a:gd name="T11" fmla="*/ 2147483647 h 24"/>
              <a:gd name="T12" fmla="*/ 2147483647 w 546"/>
              <a:gd name="T13" fmla="*/ 2147483647 h 24"/>
              <a:gd name="T14" fmla="*/ 2147483647 w 546"/>
              <a:gd name="T15" fmla="*/ 2147483647 h 24"/>
              <a:gd name="T16" fmla="*/ 2147483647 w 546"/>
              <a:gd name="T17" fmla="*/ 2147483647 h 24"/>
              <a:gd name="T18" fmla="*/ 2147483647 w 546"/>
              <a:gd name="T19" fmla="*/ 2147483647 h 24"/>
              <a:gd name="T20" fmla="*/ 2147483647 w 546"/>
              <a:gd name="T21" fmla="*/ 2147483647 h 24"/>
              <a:gd name="T22" fmla="*/ 2147483647 w 546"/>
              <a:gd name="T23" fmla="*/ 2147483647 h 24"/>
              <a:gd name="T24" fmla="*/ 2147483647 w 546"/>
              <a:gd name="T25" fmla="*/ 2147483647 h 24"/>
              <a:gd name="T26" fmla="*/ 2147483647 w 546"/>
              <a:gd name="T27" fmla="*/ 2147483647 h 24"/>
              <a:gd name="T28" fmla="*/ 2147483647 w 546"/>
              <a:gd name="T29" fmla="*/ 2147483647 h 24"/>
              <a:gd name="T30" fmla="*/ 2147483647 w 546"/>
              <a:gd name="T31" fmla="*/ 2147483647 h 24"/>
              <a:gd name="T32" fmla="*/ 2147483647 w 546"/>
              <a:gd name="T33" fmla="*/ 2147483647 h 24"/>
              <a:gd name="T34" fmla="*/ 2147483647 w 546"/>
              <a:gd name="T35" fmla="*/ 2147483647 h 24"/>
              <a:gd name="T36" fmla="*/ 2147483647 w 546"/>
              <a:gd name="T37" fmla="*/ 2147483647 h 24"/>
              <a:gd name="T38" fmla="*/ 2147483647 w 546"/>
              <a:gd name="T39" fmla="*/ 2147483647 h 24"/>
              <a:gd name="T40" fmla="*/ 2147483647 w 546"/>
              <a:gd name="T41" fmla="*/ 2147483647 h 24"/>
              <a:gd name="T42" fmla="*/ 2147483647 w 546"/>
              <a:gd name="T43" fmla="*/ 2147483647 h 24"/>
              <a:gd name="T44" fmla="*/ 2147483647 w 546"/>
              <a:gd name="T45" fmla="*/ 2147483647 h 24"/>
              <a:gd name="T46" fmla="*/ 2147483647 w 546"/>
              <a:gd name="T47" fmla="*/ 2147483647 h 24"/>
              <a:gd name="T48" fmla="*/ 2147483647 w 546"/>
              <a:gd name="T49" fmla="*/ 2147483647 h 24"/>
              <a:gd name="T50" fmla="*/ 2147483647 w 546"/>
              <a:gd name="T51" fmla="*/ 2147483647 h 24"/>
              <a:gd name="T52" fmla="*/ 2147483647 w 546"/>
              <a:gd name="T53" fmla="*/ 2147483647 h 2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46" h="24">
                <a:moveTo>
                  <a:pt x="0" y="0"/>
                </a:moveTo>
                <a:lnTo>
                  <a:pt x="14" y="0"/>
                </a:lnTo>
                <a:lnTo>
                  <a:pt x="20" y="1"/>
                </a:lnTo>
                <a:lnTo>
                  <a:pt x="25" y="2"/>
                </a:lnTo>
                <a:lnTo>
                  <a:pt x="30" y="3"/>
                </a:lnTo>
                <a:lnTo>
                  <a:pt x="35" y="4"/>
                </a:lnTo>
                <a:lnTo>
                  <a:pt x="41" y="4"/>
                </a:lnTo>
                <a:lnTo>
                  <a:pt x="55" y="5"/>
                </a:lnTo>
                <a:lnTo>
                  <a:pt x="69" y="5"/>
                </a:lnTo>
                <a:lnTo>
                  <a:pt x="77" y="6"/>
                </a:lnTo>
                <a:lnTo>
                  <a:pt x="84" y="7"/>
                </a:lnTo>
                <a:lnTo>
                  <a:pt x="92" y="9"/>
                </a:lnTo>
                <a:lnTo>
                  <a:pt x="99" y="9"/>
                </a:lnTo>
                <a:lnTo>
                  <a:pt x="106" y="10"/>
                </a:lnTo>
                <a:lnTo>
                  <a:pt x="121" y="11"/>
                </a:lnTo>
                <a:lnTo>
                  <a:pt x="136" y="11"/>
                </a:lnTo>
                <a:lnTo>
                  <a:pt x="145" y="12"/>
                </a:lnTo>
                <a:lnTo>
                  <a:pt x="153" y="13"/>
                </a:lnTo>
                <a:lnTo>
                  <a:pt x="162" y="14"/>
                </a:lnTo>
                <a:lnTo>
                  <a:pt x="171" y="15"/>
                </a:lnTo>
                <a:lnTo>
                  <a:pt x="182" y="16"/>
                </a:lnTo>
                <a:lnTo>
                  <a:pt x="202" y="16"/>
                </a:lnTo>
                <a:lnTo>
                  <a:pt x="241" y="17"/>
                </a:lnTo>
                <a:lnTo>
                  <a:pt x="457" y="17"/>
                </a:lnTo>
                <a:lnTo>
                  <a:pt x="475" y="17"/>
                </a:lnTo>
                <a:lnTo>
                  <a:pt x="493" y="19"/>
                </a:lnTo>
                <a:lnTo>
                  <a:pt x="545" y="23"/>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13676" name="SMARTPenAnnotation52"/>
          <p:cNvSpPr>
            <a:spLocks/>
          </p:cNvSpPr>
          <p:nvPr/>
        </p:nvSpPr>
        <p:spPr bwMode="auto">
          <a:xfrm>
            <a:off x="615950" y="2517775"/>
            <a:ext cx="1279525" cy="11113"/>
          </a:xfrm>
          <a:custGeom>
            <a:avLst/>
            <a:gdLst>
              <a:gd name="T0" fmla="*/ 0 w 806"/>
              <a:gd name="T1" fmla="*/ 2147483647 h 7"/>
              <a:gd name="T2" fmla="*/ 2147483647 w 806"/>
              <a:gd name="T3" fmla="*/ 2147483647 h 7"/>
              <a:gd name="T4" fmla="*/ 2147483647 w 806"/>
              <a:gd name="T5" fmla="*/ 2147483647 h 7"/>
              <a:gd name="T6" fmla="*/ 2147483647 w 806"/>
              <a:gd name="T7" fmla="*/ 2147483647 h 7"/>
              <a:gd name="T8" fmla="*/ 2147483647 w 806"/>
              <a:gd name="T9" fmla="*/ 2147483647 h 7"/>
              <a:gd name="T10" fmla="*/ 2147483647 w 806"/>
              <a:gd name="T11" fmla="*/ 2147483647 h 7"/>
              <a:gd name="T12" fmla="*/ 2147483647 w 806"/>
              <a:gd name="T13" fmla="*/ 2147483647 h 7"/>
              <a:gd name="T14" fmla="*/ 2147483647 w 806"/>
              <a:gd name="T15" fmla="*/ 2147483647 h 7"/>
              <a:gd name="T16" fmla="*/ 2147483647 w 806"/>
              <a:gd name="T17" fmla="*/ 2147483647 h 7"/>
              <a:gd name="T18" fmla="*/ 2147483647 w 806"/>
              <a:gd name="T19" fmla="*/ 0 h 7"/>
              <a:gd name="T20" fmla="*/ 2147483647 w 806"/>
              <a:gd name="T21" fmla="*/ 2147483647 h 7"/>
              <a:gd name="T22" fmla="*/ 2147483647 w 806"/>
              <a:gd name="T23" fmla="*/ 2147483647 h 7"/>
              <a:gd name="T24" fmla="*/ 2147483647 w 806"/>
              <a:gd name="T25" fmla="*/ 2147483647 h 7"/>
              <a:gd name="T26" fmla="*/ 2147483647 w 806"/>
              <a:gd name="T27" fmla="*/ 2147483647 h 7"/>
              <a:gd name="T28" fmla="*/ 2147483647 w 806"/>
              <a:gd name="T29" fmla="*/ 2147483647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06" h="7">
                <a:moveTo>
                  <a:pt x="0" y="6"/>
                </a:moveTo>
                <a:lnTo>
                  <a:pt x="22" y="6"/>
                </a:lnTo>
                <a:lnTo>
                  <a:pt x="28" y="5"/>
                </a:lnTo>
                <a:lnTo>
                  <a:pt x="34" y="4"/>
                </a:lnTo>
                <a:lnTo>
                  <a:pt x="41" y="3"/>
                </a:lnTo>
                <a:lnTo>
                  <a:pt x="49" y="2"/>
                </a:lnTo>
                <a:lnTo>
                  <a:pt x="56" y="1"/>
                </a:lnTo>
                <a:lnTo>
                  <a:pt x="64" y="1"/>
                </a:lnTo>
                <a:lnTo>
                  <a:pt x="84" y="1"/>
                </a:lnTo>
                <a:lnTo>
                  <a:pt x="622" y="0"/>
                </a:lnTo>
                <a:lnTo>
                  <a:pt x="634" y="1"/>
                </a:lnTo>
                <a:lnTo>
                  <a:pt x="675" y="4"/>
                </a:lnTo>
                <a:lnTo>
                  <a:pt x="698" y="5"/>
                </a:lnTo>
                <a:lnTo>
                  <a:pt x="723" y="6"/>
                </a:lnTo>
                <a:lnTo>
                  <a:pt x="805" y="6"/>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13677" name="SMARTPenAnnotation53"/>
          <p:cNvSpPr>
            <a:spLocks/>
          </p:cNvSpPr>
          <p:nvPr/>
        </p:nvSpPr>
        <p:spPr bwMode="auto">
          <a:xfrm>
            <a:off x="785813" y="3438525"/>
            <a:ext cx="2662237" cy="134938"/>
          </a:xfrm>
          <a:custGeom>
            <a:avLst/>
            <a:gdLst>
              <a:gd name="T0" fmla="*/ 0 w 1677"/>
              <a:gd name="T1" fmla="*/ 2147483647 h 85"/>
              <a:gd name="T2" fmla="*/ 2147483647 w 1677"/>
              <a:gd name="T3" fmla="*/ 2147483647 h 85"/>
              <a:gd name="T4" fmla="*/ 2147483647 w 1677"/>
              <a:gd name="T5" fmla="*/ 2147483647 h 85"/>
              <a:gd name="T6" fmla="*/ 2147483647 w 1677"/>
              <a:gd name="T7" fmla="*/ 2147483647 h 85"/>
              <a:gd name="T8" fmla="*/ 2147483647 w 1677"/>
              <a:gd name="T9" fmla="*/ 2147483647 h 85"/>
              <a:gd name="T10" fmla="*/ 2147483647 w 1677"/>
              <a:gd name="T11" fmla="*/ 0 h 85"/>
              <a:gd name="T12" fmla="*/ 2147483647 w 1677"/>
              <a:gd name="T13" fmla="*/ 0 h 85"/>
              <a:gd name="T14" fmla="*/ 2147483647 w 1677"/>
              <a:gd name="T15" fmla="*/ 2147483647 h 85"/>
              <a:gd name="T16" fmla="*/ 2147483647 w 1677"/>
              <a:gd name="T17" fmla="*/ 2147483647 h 85"/>
              <a:gd name="T18" fmla="*/ 2147483647 w 1677"/>
              <a:gd name="T19" fmla="*/ 2147483647 h 85"/>
              <a:gd name="T20" fmla="*/ 2147483647 w 1677"/>
              <a:gd name="T21" fmla="*/ 2147483647 h 85"/>
              <a:gd name="T22" fmla="*/ 2147483647 w 1677"/>
              <a:gd name="T23" fmla="*/ 2147483647 h 85"/>
              <a:gd name="T24" fmla="*/ 2147483647 w 1677"/>
              <a:gd name="T25" fmla="*/ 2147483647 h 85"/>
              <a:gd name="T26" fmla="*/ 2147483647 w 1677"/>
              <a:gd name="T27" fmla="*/ 2147483647 h 85"/>
              <a:gd name="T28" fmla="*/ 2147483647 w 1677"/>
              <a:gd name="T29" fmla="*/ 2147483647 h 85"/>
              <a:gd name="T30" fmla="*/ 2147483647 w 1677"/>
              <a:gd name="T31" fmla="*/ 2147483647 h 85"/>
              <a:gd name="T32" fmla="*/ 2147483647 w 1677"/>
              <a:gd name="T33" fmla="*/ 2147483647 h 85"/>
              <a:gd name="T34" fmla="*/ 2147483647 w 1677"/>
              <a:gd name="T35" fmla="*/ 2147483647 h 85"/>
              <a:gd name="T36" fmla="*/ 2147483647 w 1677"/>
              <a:gd name="T37" fmla="*/ 2147483647 h 85"/>
              <a:gd name="T38" fmla="*/ 2147483647 w 1677"/>
              <a:gd name="T39" fmla="*/ 2147483647 h 85"/>
              <a:gd name="T40" fmla="*/ 2147483647 w 1677"/>
              <a:gd name="T41" fmla="*/ 2147483647 h 85"/>
              <a:gd name="T42" fmla="*/ 2147483647 w 1677"/>
              <a:gd name="T43" fmla="*/ 2147483647 h 85"/>
              <a:gd name="T44" fmla="*/ 2147483647 w 1677"/>
              <a:gd name="T45" fmla="*/ 2147483647 h 85"/>
              <a:gd name="T46" fmla="*/ 2147483647 w 1677"/>
              <a:gd name="T47" fmla="*/ 2147483647 h 85"/>
              <a:gd name="T48" fmla="*/ 2147483647 w 1677"/>
              <a:gd name="T49" fmla="*/ 2147483647 h 85"/>
              <a:gd name="T50" fmla="*/ 2147483647 w 1677"/>
              <a:gd name="T51" fmla="*/ 2147483647 h 85"/>
              <a:gd name="T52" fmla="*/ 2147483647 w 1677"/>
              <a:gd name="T53" fmla="*/ 2147483647 h 85"/>
              <a:gd name="T54" fmla="*/ 2147483647 w 1677"/>
              <a:gd name="T55" fmla="*/ 2147483647 h 85"/>
              <a:gd name="T56" fmla="*/ 2147483647 w 1677"/>
              <a:gd name="T57" fmla="*/ 2147483647 h 85"/>
              <a:gd name="T58" fmla="*/ 2147483647 w 1677"/>
              <a:gd name="T59" fmla="*/ 2147483647 h 85"/>
              <a:gd name="T60" fmla="*/ 2147483647 w 1677"/>
              <a:gd name="T61" fmla="*/ 2147483647 h 85"/>
              <a:gd name="T62" fmla="*/ 2147483647 w 1677"/>
              <a:gd name="T63" fmla="*/ 2147483647 h 85"/>
              <a:gd name="T64" fmla="*/ 2147483647 w 1677"/>
              <a:gd name="T65" fmla="*/ 2147483647 h 85"/>
              <a:gd name="T66" fmla="*/ 2147483647 w 1677"/>
              <a:gd name="T67" fmla="*/ 2147483647 h 85"/>
              <a:gd name="T68" fmla="*/ 2147483647 w 1677"/>
              <a:gd name="T69" fmla="*/ 2147483647 h 85"/>
              <a:gd name="T70" fmla="*/ 2147483647 w 1677"/>
              <a:gd name="T71" fmla="*/ 2147483647 h 85"/>
              <a:gd name="T72" fmla="*/ 2147483647 w 1677"/>
              <a:gd name="T73" fmla="*/ 2147483647 h 85"/>
              <a:gd name="T74" fmla="*/ 2147483647 w 1677"/>
              <a:gd name="T75" fmla="*/ 2147483647 h 85"/>
              <a:gd name="T76" fmla="*/ 2147483647 w 1677"/>
              <a:gd name="T77" fmla="*/ 2147483647 h 85"/>
              <a:gd name="T78" fmla="*/ 2147483647 w 1677"/>
              <a:gd name="T79" fmla="*/ 2147483647 h 85"/>
              <a:gd name="T80" fmla="*/ 2147483647 w 1677"/>
              <a:gd name="T81" fmla="*/ 2147483647 h 85"/>
              <a:gd name="T82" fmla="*/ 2147483647 w 1677"/>
              <a:gd name="T83" fmla="*/ 2147483647 h 85"/>
              <a:gd name="T84" fmla="*/ 2147483647 w 1677"/>
              <a:gd name="T85" fmla="*/ 2147483647 h 85"/>
              <a:gd name="T86" fmla="*/ 2147483647 w 1677"/>
              <a:gd name="T87" fmla="*/ 2147483647 h 85"/>
              <a:gd name="T88" fmla="*/ 2147483647 w 1677"/>
              <a:gd name="T89" fmla="*/ 2147483647 h 85"/>
              <a:gd name="T90" fmla="*/ 2147483647 w 1677"/>
              <a:gd name="T91" fmla="*/ 2147483647 h 85"/>
              <a:gd name="T92" fmla="*/ 2147483647 w 1677"/>
              <a:gd name="T93" fmla="*/ 2147483647 h 85"/>
              <a:gd name="T94" fmla="*/ 2147483647 w 1677"/>
              <a:gd name="T95" fmla="*/ 2147483647 h 85"/>
              <a:gd name="T96" fmla="*/ 2147483647 w 1677"/>
              <a:gd name="T97" fmla="*/ 2147483647 h 85"/>
              <a:gd name="T98" fmla="*/ 2147483647 w 1677"/>
              <a:gd name="T99" fmla="*/ 2147483647 h 85"/>
              <a:gd name="T100" fmla="*/ 2147483647 w 1677"/>
              <a:gd name="T101" fmla="*/ 2147483647 h 85"/>
              <a:gd name="T102" fmla="*/ 2147483647 w 1677"/>
              <a:gd name="T103" fmla="*/ 2147483647 h 85"/>
              <a:gd name="T104" fmla="*/ 2147483647 w 1677"/>
              <a:gd name="T105" fmla="*/ 2147483647 h 85"/>
              <a:gd name="T106" fmla="*/ 2147483647 w 1677"/>
              <a:gd name="T107" fmla="*/ 2147483647 h 8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677" h="85">
                <a:moveTo>
                  <a:pt x="0" y="5"/>
                </a:moveTo>
                <a:lnTo>
                  <a:pt x="9" y="5"/>
                </a:lnTo>
                <a:lnTo>
                  <a:pt x="12" y="5"/>
                </a:lnTo>
                <a:lnTo>
                  <a:pt x="18" y="2"/>
                </a:lnTo>
                <a:lnTo>
                  <a:pt x="25" y="1"/>
                </a:lnTo>
                <a:lnTo>
                  <a:pt x="74" y="0"/>
                </a:lnTo>
                <a:lnTo>
                  <a:pt x="143" y="0"/>
                </a:lnTo>
                <a:lnTo>
                  <a:pt x="158" y="1"/>
                </a:lnTo>
                <a:lnTo>
                  <a:pt x="173" y="3"/>
                </a:lnTo>
                <a:lnTo>
                  <a:pt x="218" y="6"/>
                </a:lnTo>
                <a:lnTo>
                  <a:pt x="233" y="8"/>
                </a:lnTo>
                <a:lnTo>
                  <a:pt x="266" y="11"/>
                </a:lnTo>
                <a:lnTo>
                  <a:pt x="274" y="12"/>
                </a:lnTo>
                <a:lnTo>
                  <a:pt x="308" y="19"/>
                </a:lnTo>
                <a:lnTo>
                  <a:pt x="333" y="21"/>
                </a:lnTo>
                <a:lnTo>
                  <a:pt x="350" y="23"/>
                </a:lnTo>
                <a:lnTo>
                  <a:pt x="368" y="26"/>
                </a:lnTo>
                <a:lnTo>
                  <a:pt x="413" y="27"/>
                </a:lnTo>
                <a:lnTo>
                  <a:pt x="571" y="28"/>
                </a:lnTo>
                <a:lnTo>
                  <a:pt x="621" y="26"/>
                </a:lnTo>
                <a:lnTo>
                  <a:pt x="663" y="24"/>
                </a:lnTo>
                <a:lnTo>
                  <a:pt x="706" y="22"/>
                </a:lnTo>
                <a:lnTo>
                  <a:pt x="718" y="21"/>
                </a:lnTo>
                <a:lnTo>
                  <a:pt x="742" y="18"/>
                </a:lnTo>
                <a:lnTo>
                  <a:pt x="784" y="18"/>
                </a:lnTo>
                <a:lnTo>
                  <a:pt x="895" y="21"/>
                </a:lnTo>
                <a:lnTo>
                  <a:pt x="936" y="22"/>
                </a:lnTo>
                <a:lnTo>
                  <a:pt x="1042" y="26"/>
                </a:lnTo>
                <a:lnTo>
                  <a:pt x="1108" y="27"/>
                </a:lnTo>
                <a:lnTo>
                  <a:pt x="1156" y="29"/>
                </a:lnTo>
                <a:lnTo>
                  <a:pt x="1197" y="32"/>
                </a:lnTo>
                <a:lnTo>
                  <a:pt x="1280" y="37"/>
                </a:lnTo>
                <a:lnTo>
                  <a:pt x="1331" y="38"/>
                </a:lnTo>
                <a:lnTo>
                  <a:pt x="1394" y="39"/>
                </a:lnTo>
                <a:lnTo>
                  <a:pt x="1417" y="41"/>
                </a:lnTo>
                <a:lnTo>
                  <a:pt x="1440" y="43"/>
                </a:lnTo>
                <a:lnTo>
                  <a:pt x="1492" y="44"/>
                </a:lnTo>
                <a:lnTo>
                  <a:pt x="1542" y="46"/>
                </a:lnTo>
                <a:lnTo>
                  <a:pt x="1558" y="48"/>
                </a:lnTo>
                <a:lnTo>
                  <a:pt x="1571" y="49"/>
                </a:lnTo>
                <a:lnTo>
                  <a:pt x="1582" y="51"/>
                </a:lnTo>
                <a:lnTo>
                  <a:pt x="1601" y="54"/>
                </a:lnTo>
                <a:lnTo>
                  <a:pt x="1621" y="58"/>
                </a:lnTo>
                <a:lnTo>
                  <a:pt x="1630" y="60"/>
                </a:lnTo>
                <a:lnTo>
                  <a:pt x="1636" y="62"/>
                </a:lnTo>
                <a:lnTo>
                  <a:pt x="1642" y="63"/>
                </a:lnTo>
                <a:lnTo>
                  <a:pt x="1647" y="65"/>
                </a:lnTo>
                <a:lnTo>
                  <a:pt x="1650" y="67"/>
                </a:lnTo>
                <a:lnTo>
                  <a:pt x="1653" y="69"/>
                </a:lnTo>
                <a:lnTo>
                  <a:pt x="1658" y="71"/>
                </a:lnTo>
                <a:lnTo>
                  <a:pt x="1661" y="72"/>
                </a:lnTo>
                <a:lnTo>
                  <a:pt x="1663" y="73"/>
                </a:lnTo>
                <a:lnTo>
                  <a:pt x="1666" y="76"/>
                </a:lnTo>
                <a:lnTo>
                  <a:pt x="1676" y="84"/>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13678" name="SMARTPenAnnotation54"/>
          <p:cNvSpPr>
            <a:spLocks/>
          </p:cNvSpPr>
          <p:nvPr/>
        </p:nvSpPr>
        <p:spPr bwMode="auto">
          <a:xfrm>
            <a:off x="750888" y="3741738"/>
            <a:ext cx="2724150" cy="171450"/>
          </a:xfrm>
          <a:custGeom>
            <a:avLst/>
            <a:gdLst>
              <a:gd name="T0" fmla="*/ 0 w 1716"/>
              <a:gd name="T1" fmla="*/ 0 h 108"/>
              <a:gd name="T2" fmla="*/ 2147483647 w 1716"/>
              <a:gd name="T3" fmla="*/ 2147483647 h 108"/>
              <a:gd name="T4" fmla="*/ 2147483647 w 1716"/>
              <a:gd name="T5" fmla="*/ 2147483647 h 108"/>
              <a:gd name="T6" fmla="*/ 2147483647 w 1716"/>
              <a:gd name="T7" fmla="*/ 2147483647 h 108"/>
              <a:gd name="T8" fmla="*/ 2147483647 w 1716"/>
              <a:gd name="T9" fmla="*/ 2147483647 h 108"/>
              <a:gd name="T10" fmla="*/ 2147483647 w 1716"/>
              <a:gd name="T11" fmla="*/ 2147483647 h 108"/>
              <a:gd name="T12" fmla="*/ 2147483647 w 1716"/>
              <a:gd name="T13" fmla="*/ 2147483647 h 108"/>
              <a:gd name="T14" fmla="*/ 2147483647 w 1716"/>
              <a:gd name="T15" fmla="*/ 2147483647 h 108"/>
              <a:gd name="T16" fmla="*/ 2147483647 w 1716"/>
              <a:gd name="T17" fmla="*/ 2147483647 h 108"/>
              <a:gd name="T18" fmla="*/ 2147483647 w 1716"/>
              <a:gd name="T19" fmla="*/ 2147483647 h 108"/>
              <a:gd name="T20" fmla="*/ 2147483647 w 1716"/>
              <a:gd name="T21" fmla="*/ 2147483647 h 108"/>
              <a:gd name="T22" fmla="*/ 2147483647 w 1716"/>
              <a:gd name="T23" fmla="*/ 2147483647 h 108"/>
              <a:gd name="T24" fmla="*/ 2147483647 w 1716"/>
              <a:gd name="T25" fmla="*/ 2147483647 h 108"/>
              <a:gd name="T26" fmla="*/ 2147483647 w 1716"/>
              <a:gd name="T27" fmla="*/ 2147483647 h 108"/>
              <a:gd name="T28" fmla="*/ 2147483647 w 1716"/>
              <a:gd name="T29" fmla="*/ 2147483647 h 108"/>
              <a:gd name="T30" fmla="*/ 2147483647 w 1716"/>
              <a:gd name="T31" fmla="*/ 2147483647 h 108"/>
              <a:gd name="T32" fmla="*/ 2147483647 w 1716"/>
              <a:gd name="T33" fmla="*/ 2147483647 h 108"/>
              <a:gd name="T34" fmla="*/ 2147483647 w 1716"/>
              <a:gd name="T35" fmla="*/ 2147483647 h 108"/>
              <a:gd name="T36" fmla="*/ 2147483647 w 1716"/>
              <a:gd name="T37" fmla="*/ 2147483647 h 108"/>
              <a:gd name="T38" fmla="*/ 2147483647 w 1716"/>
              <a:gd name="T39" fmla="*/ 2147483647 h 108"/>
              <a:gd name="T40" fmla="*/ 2147483647 w 1716"/>
              <a:gd name="T41" fmla="*/ 2147483647 h 108"/>
              <a:gd name="T42" fmla="*/ 2147483647 w 1716"/>
              <a:gd name="T43" fmla="*/ 2147483647 h 108"/>
              <a:gd name="T44" fmla="*/ 2147483647 w 1716"/>
              <a:gd name="T45" fmla="*/ 2147483647 h 108"/>
              <a:gd name="T46" fmla="*/ 2147483647 w 1716"/>
              <a:gd name="T47" fmla="*/ 2147483647 h 108"/>
              <a:gd name="T48" fmla="*/ 2147483647 w 1716"/>
              <a:gd name="T49" fmla="*/ 2147483647 h 108"/>
              <a:gd name="T50" fmla="*/ 2147483647 w 1716"/>
              <a:gd name="T51" fmla="*/ 2147483647 h 108"/>
              <a:gd name="T52" fmla="*/ 2147483647 w 1716"/>
              <a:gd name="T53" fmla="*/ 2147483647 h 108"/>
              <a:gd name="T54" fmla="*/ 2147483647 w 1716"/>
              <a:gd name="T55" fmla="*/ 2147483647 h 108"/>
              <a:gd name="T56" fmla="*/ 2147483647 w 1716"/>
              <a:gd name="T57" fmla="*/ 2147483647 h 108"/>
              <a:gd name="T58" fmla="*/ 2147483647 w 1716"/>
              <a:gd name="T59" fmla="*/ 2147483647 h 108"/>
              <a:gd name="T60" fmla="*/ 2147483647 w 1716"/>
              <a:gd name="T61" fmla="*/ 2147483647 h 108"/>
              <a:gd name="T62" fmla="*/ 2147483647 w 1716"/>
              <a:gd name="T63" fmla="*/ 2147483647 h 108"/>
              <a:gd name="T64" fmla="*/ 2147483647 w 1716"/>
              <a:gd name="T65" fmla="*/ 2147483647 h 108"/>
              <a:gd name="T66" fmla="*/ 2147483647 w 1716"/>
              <a:gd name="T67" fmla="*/ 2147483647 h 108"/>
              <a:gd name="T68" fmla="*/ 2147483647 w 1716"/>
              <a:gd name="T69" fmla="*/ 2147483647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716" h="108">
                <a:moveTo>
                  <a:pt x="0" y="0"/>
                </a:moveTo>
                <a:lnTo>
                  <a:pt x="8" y="3"/>
                </a:lnTo>
                <a:lnTo>
                  <a:pt x="22" y="6"/>
                </a:lnTo>
                <a:lnTo>
                  <a:pt x="69" y="13"/>
                </a:lnTo>
                <a:lnTo>
                  <a:pt x="116" y="16"/>
                </a:lnTo>
                <a:lnTo>
                  <a:pt x="158" y="18"/>
                </a:lnTo>
                <a:lnTo>
                  <a:pt x="189" y="21"/>
                </a:lnTo>
                <a:lnTo>
                  <a:pt x="234" y="25"/>
                </a:lnTo>
                <a:lnTo>
                  <a:pt x="282" y="27"/>
                </a:lnTo>
                <a:lnTo>
                  <a:pt x="305" y="29"/>
                </a:lnTo>
                <a:lnTo>
                  <a:pt x="336" y="32"/>
                </a:lnTo>
                <a:lnTo>
                  <a:pt x="365" y="35"/>
                </a:lnTo>
                <a:lnTo>
                  <a:pt x="395" y="38"/>
                </a:lnTo>
                <a:lnTo>
                  <a:pt x="446" y="39"/>
                </a:lnTo>
                <a:lnTo>
                  <a:pt x="729" y="39"/>
                </a:lnTo>
                <a:lnTo>
                  <a:pt x="787" y="41"/>
                </a:lnTo>
                <a:lnTo>
                  <a:pt x="974" y="50"/>
                </a:lnTo>
                <a:lnTo>
                  <a:pt x="1049" y="55"/>
                </a:lnTo>
                <a:lnTo>
                  <a:pt x="1074" y="57"/>
                </a:lnTo>
                <a:lnTo>
                  <a:pt x="1141" y="61"/>
                </a:lnTo>
                <a:lnTo>
                  <a:pt x="1167" y="64"/>
                </a:lnTo>
                <a:lnTo>
                  <a:pt x="1313" y="75"/>
                </a:lnTo>
                <a:lnTo>
                  <a:pt x="1364" y="78"/>
                </a:lnTo>
                <a:lnTo>
                  <a:pt x="1388" y="81"/>
                </a:lnTo>
                <a:lnTo>
                  <a:pt x="1448" y="84"/>
                </a:lnTo>
                <a:lnTo>
                  <a:pt x="1480" y="88"/>
                </a:lnTo>
                <a:lnTo>
                  <a:pt x="1525" y="89"/>
                </a:lnTo>
                <a:lnTo>
                  <a:pt x="1598" y="90"/>
                </a:lnTo>
                <a:lnTo>
                  <a:pt x="1618" y="93"/>
                </a:lnTo>
                <a:lnTo>
                  <a:pt x="1666" y="95"/>
                </a:lnTo>
                <a:lnTo>
                  <a:pt x="1686" y="95"/>
                </a:lnTo>
                <a:lnTo>
                  <a:pt x="1693" y="97"/>
                </a:lnTo>
                <a:lnTo>
                  <a:pt x="1700" y="100"/>
                </a:lnTo>
                <a:lnTo>
                  <a:pt x="1704" y="102"/>
                </a:lnTo>
                <a:lnTo>
                  <a:pt x="1715" y="107"/>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13679" name="SMARTPenAnnotation55"/>
          <p:cNvSpPr>
            <a:spLocks/>
          </p:cNvSpPr>
          <p:nvPr/>
        </p:nvSpPr>
        <p:spPr bwMode="auto">
          <a:xfrm>
            <a:off x="625475" y="4179888"/>
            <a:ext cx="1724025" cy="90487"/>
          </a:xfrm>
          <a:custGeom>
            <a:avLst/>
            <a:gdLst>
              <a:gd name="T0" fmla="*/ 0 w 1086"/>
              <a:gd name="T1" fmla="*/ 2147483647 h 57"/>
              <a:gd name="T2" fmla="*/ 2147483647 w 1086"/>
              <a:gd name="T3" fmla="*/ 2147483647 h 57"/>
              <a:gd name="T4" fmla="*/ 2147483647 w 1086"/>
              <a:gd name="T5" fmla="*/ 2147483647 h 57"/>
              <a:gd name="T6" fmla="*/ 2147483647 w 1086"/>
              <a:gd name="T7" fmla="*/ 2147483647 h 57"/>
              <a:gd name="T8" fmla="*/ 2147483647 w 1086"/>
              <a:gd name="T9" fmla="*/ 2147483647 h 57"/>
              <a:gd name="T10" fmla="*/ 2147483647 w 1086"/>
              <a:gd name="T11" fmla="*/ 2147483647 h 57"/>
              <a:gd name="T12" fmla="*/ 2147483647 w 1086"/>
              <a:gd name="T13" fmla="*/ 2147483647 h 57"/>
              <a:gd name="T14" fmla="*/ 2147483647 w 1086"/>
              <a:gd name="T15" fmla="*/ 2147483647 h 57"/>
              <a:gd name="T16" fmla="*/ 2147483647 w 1086"/>
              <a:gd name="T17" fmla="*/ 2147483647 h 57"/>
              <a:gd name="T18" fmla="*/ 2147483647 w 1086"/>
              <a:gd name="T19" fmla="*/ 2147483647 h 57"/>
              <a:gd name="T20" fmla="*/ 2147483647 w 1086"/>
              <a:gd name="T21" fmla="*/ 2147483647 h 57"/>
              <a:gd name="T22" fmla="*/ 2147483647 w 1086"/>
              <a:gd name="T23" fmla="*/ 2147483647 h 57"/>
              <a:gd name="T24" fmla="*/ 2147483647 w 1086"/>
              <a:gd name="T25" fmla="*/ 2147483647 h 57"/>
              <a:gd name="T26" fmla="*/ 2147483647 w 1086"/>
              <a:gd name="T27" fmla="*/ 2147483647 h 57"/>
              <a:gd name="T28" fmla="*/ 2147483647 w 1086"/>
              <a:gd name="T29" fmla="*/ 2147483647 h 57"/>
              <a:gd name="T30" fmla="*/ 2147483647 w 1086"/>
              <a:gd name="T31" fmla="*/ 2147483647 h 57"/>
              <a:gd name="T32" fmla="*/ 2147483647 w 1086"/>
              <a:gd name="T33" fmla="*/ 2147483647 h 57"/>
              <a:gd name="T34" fmla="*/ 2147483647 w 1086"/>
              <a:gd name="T35" fmla="*/ 2147483647 h 57"/>
              <a:gd name="T36" fmla="*/ 2147483647 w 1086"/>
              <a:gd name="T37" fmla="*/ 2147483647 h 57"/>
              <a:gd name="T38" fmla="*/ 2147483647 w 1086"/>
              <a:gd name="T39" fmla="*/ 2147483647 h 57"/>
              <a:gd name="T40" fmla="*/ 2147483647 w 1086"/>
              <a:gd name="T41" fmla="*/ 0 h 57"/>
              <a:gd name="T42" fmla="*/ 2147483647 w 1086"/>
              <a:gd name="T43" fmla="*/ 0 h 57"/>
              <a:gd name="T44" fmla="*/ 2147483647 w 1086"/>
              <a:gd name="T45" fmla="*/ 2147483647 h 57"/>
              <a:gd name="T46" fmla="*/ 2147483647 w 1086"/>
              <a:gd name="T47" fmla="*/ 2147483647 h 57"/>
              <a:gd name="T48" fmla="*/ 2147483647 w 1086"/>
              <a:gd name="T49" fmla="*/ 2147483647 h 57"/>
              <a:gd name="T50" fmla="*/ 2147483647 w 1086"/>
              <a:gd name="T51" fmla="*/ 2147483647 h 57"/>
              <a:gd name="T52" fmla="*/ 2147483647 w 1086"/>
              <a:gd name="T53" fmla="*/ 2147483647 h 57"/>
              <a:gd name="T54" fmla="*/ 2147483647 w 1086"/>
              <a:gd name="T55" fmla="*/ 2147483647 h 57"/>
              <a:gd name="T56" fmla="*/ 2147483647 w 1086"/>
              <a:gd name="T57" fmla="*/ 2147483647 h 57"/>
              <a:gd name="T58" fmla="*/ 2147483647 w 1086"/>
              <a:gd name="T59" fmla="*/ 2147483647 h 57"/>
              <a:gd name="T60" fmla="*/ 2147483647 w 1086"/>
              <a:gd name="T61" fmla="*/ 2147483647 h 57"/>
              <a:gd name="T62" fmla="*/ 2147483647 w 1086"/>
              <a:gd name="T63" fmla="*/ 2147483647 h 57"/>
              <a:gd name="T64" fmla="*/ 2147483647 w 1086"/>
              <a:gd name="T65" fmla="*/ 2147483647 h 57"/>
              <a:gd name="T66" fmla="*/ 2147483647 w 1086"/>
              <a:gd name="T67" fmla="*/ 2147483647 h 57"/>
              <a:gd name="T68" fmla="*/ 2147483647 w 1086"/>
              <a:gd name="T69" fmla="*/ 2147483647 h 57"/>
              <a:gd name="T70" fmla="*/ 2147483647 w 1086"/>
              <a:gd name="T71" fmla="*/ 2147483647 h 57"/>
              <a:gd name="T72" fmla="*/ 2147483647 w 1086"/>
              <a:gd name="T73" fmla="*/ 2147483647 h 57"/>
              <a:gd name="T74" fmla="*/ 2147483647 w 1086"/>
              <a:gd name="T75" fmla="*/ 2147483647 h 57"/>
              <a:gd name="T76" fmla="*/ 2147483647 w 1086"/>
              <a:gd name="T77" fmla="*/ 2147483647 h 57"/>
              <a:gd name="T78" fmla="*/ 2147483647 w 1086"/>
              <a:gd name="T79" fmla="*/ 2147483647 h 57"/>
              <a:gd name="T80" fmla="*/ 2147483647 w 1086"/>
              <a:gd name="T81" fmla="*/ 2147483647 h 5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86" h="57">
                <a:moveTo>
                  <a:pt x="0" y="16"/>
                </a:moveTo>
                <a:lnTo>
                  <a:pt x="6" y="19"/>
                </a:lnTo>
                <a:lnTo>
                  <a:pt x="10" y="21"/>
                </a:lnTo>
                <a:lnTo>
                  <a:pt x="18" y="22"/>
                </a:lnTo>
                <a:lnTo>
                  <a:pt x="32" y="23"/>
                </a:lnTo>
                <a:lnTo>
                  <a:pt x="39" y="24"/>
                </a:lnTo>
                <a:lnTo>
                  <a:pt x="47" y="25"/>
                </a:lnTo>
                <a:lnTo>
                  <a:pt x="58" y="26"/>
                </a:lnTo>
                <a:lnTo>
                  <a:pt x="92" y="28"/>
                </a:lnTo>
                <a:lnTo>
                  <a:pt x="323" y="28"/>
                </a:lnTo>
                <a:lnTo>
                  <a:pt x="354" y="26"/>
                </a:lnTo>
                <a:lnTo>
                  <a:pt x="373" y="25"/>
                </a:lnTo>
                <a:lnTo>
                  <a:pt x="397" y="24"/>
                </a:lnTo>
                <a:lnTo>
                  <a:pt x="485" y="22"/>
                </a:lnTo>
                <a:lnTo>
                  <a:pt x="541" y="19"/>
                </a:lnTo>
                <a:lnTo>
                  <a:pt x="564" y="18"/>
                </a:lnTo>
                <a:lnTo>
                  <a:pt x="583" y="16"/>
                </a:lnTo>
                <a:lnTo>
                  <a:pt x="601" y="14"/>
                </a:lnTo>
                <a:lnTo>
                  <a:pt x="747" y="3"/>
                </a:lnTo>
                <a:lnTo>
                  <a:pt x="787" y="1"/>
                </a:lnTo>
                <a:lnTo>
                  <a:pt x="820" y="0"/>
                </a:lnTo>
                <a:lnTo>
                  <a:pt x="887" y="0"/>
                </a:lnTo>
                <a:lnTo>
                  <a:pt x="919" y="1"/>
                </a:lnTo>
                <a:lnTo>
                  <a:pt x="937" y="3"/>
                </a:lnTo>
                <a:lnTo>
                  <a:pt x="952" y="4"/>
                </a:lnTo>
                <a:lnTo>
                  <a:pt x="965" y="6"/>
                </a:lnTo>
                <a:lnTo>
                  <a:pt x="977" y="7"/>
                </a:lnTo>
                <a:lnTo>
                  <a:pt x="987" y="9"/>
                </a:lnTo>
                <a:lnTo>
                  <a:pt x="995" y="11"/>
                </a:lnTo>
                <a:lnTo>
                  <a:pt x="1003" y="13"/>
                </a:lnTo>
                <a:lnTo>
                  <a:pt x="1012" y="15"/>
                </a:lnTo>
                <a:lnTo>
                  <a:pt x="1031" y="21"/>
                </a:lnTo>
                <a:lnTo>
                  <a:pt x="1039" y="24"/>
                </a:lnTo>
                <a:lnTo>
                  <a:pt x="1046" y="26"/>
                </a:lnTo>
                <a:lnTo>
                  <a:pt x="1052" y="29"/>
                </a:lnTo>
                <a:lnTo>
                  <a:pt x="1056" y="31"/>
                </a:lnTo>
                <a:lnTo>
                  <a:pt x="1060" y="33"/>
                </a:lnTo>
                <a:lnTo>
                  <a:pt x="1076" y="44"/>
                </a:lnTo>
                <a:lnTo>
                  <a:pt x="1079" y="46"/>
                </a:lnTo>
                <a:lnTo>
                  <a:pt x="1081" y="49"/>
                </a:lnTo>
                <a:lnTo>
                  <a:pt x="1085" y="56"/>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13680" name="SMARTPenAnnotation56"/>
          <p:cNvSpPr>
            <a:spLocks/>
          </p:cNvSpPr>
          <p:nvPr/>
        </p:nvSpPr>
        <p:spPr bwMode="auto">
          <a:xfrm>
            <a:off x="3367088" y="5322888"/>
            <a:ext cx="1009650" cy="53975"/>
          </a:xfrm>
          <a:custGeom>
            <a:avLst/>
            <a:gdLst>
              <a:gd name="T0" fmla="*/ 0 w 636"/>
              <a:gd name="T1" fmla="*/ 0 h 34"/>
              <a:gd name="T2" fmla="*/ 2147483647 w 636"/>
              <a:gd name="T3" fmla="*/ 2147483647 h 34"/>
              <a:gd name="T4" fmla="*/ 2147483647 w 636"/>
              <a:gd name="T5" fmla="*/ 2147483647 h 34"/>
              <a:gd name="T6" fmla="*/ 2147483647 w 636"/>
              <a:gd name="T7" fmla="*/ 2147483647 h 34"/>
              <a:gd name="T8" fmla="*/ 2147483647 w 636"/>
              <a:gd name="T9" fmla="*/ 2147483647 h 34"/>
              <a:gd name="T10" fmla="*/ 2147483647 w 636"/>
              <a:gd name="T11" fmla="*/ 2147483647 h 34"/>
              <a:gd name="T12" fmla="*/ 2147483647 w 636"/>
              <a:gd name="T13" fmla="*/ 2147483647 h 34"/>
              <a:gd name="T14" fmla="*/ 2147483647 w 636"/>
              <a:gd name="T15" fmla="*/ 2147483647 h 34"/>
              <a:gd name="T16" fmla="*/ 2147483647 w 636"/>
              <a:gd name="T17" fmla="*/ 2147483647 h 34"/>
              <a:gd name="T18" fmla="*/ 2147483647 w 636"/>
              <a:gd name="T19" fmla="*/ 2147483647 h 34"/>
              <a:gd name="T20" fmla="*/ 2147483647 w 636"/>
              <a:gd name="T21" fmla="*/ 2147483647 h 34"/>
              <a:gd name="T22" fmla="*/ 2147483647 w 636"/>
              <a:gd name="T23" fmla="*/ 2147483647 h 34"/>
              <a:gd name="T24" fmla="*/ 2147483647 w 636"/>
              <a:gd name="T25" fmla="*/ 2147483647 h 34"/>
              <a:gd name="T26" fmla="*/ 2147483647 w 636"/>
              <a:gd name="T27" fmla="*/ 2147483647 h 34"/>
              <a:gd name="T28" fmla="*/ 2147483647 w 636"/>
              <a:gd name="T29" fmla="*/ 2147483647 h 34"/>
              <a:gd name="T30" fmla="*/ 2147483647 w 636"/>
              <a:gd name="T31" fmla="*/ 2147483647 h 34"/>
              <a:gd name="T32" fmla="*/ 2147483647 w 636"/>
              <a:gd name="T33" fmla="*/ 2147483647 h 34"/>
              <a:gd name="T34" fmla="*/ 2147483647 w 636"/>
              <a:gd name="T35" fmla="*/ 2147483647 h 34"/>
              <a:gd name="T36" fmla="*/ 2147483647 w 636"/>
              <a:gd name="T37" fmla="*/ 2147483647 h 34"/>
              <a:gd name="T38" fmla="*/ 2147483647 w 636"/>
              <a:gd name="T39" fmla="*/ 2147483647 h 34"/>
              <a:gd name="T40" fmla="*/ 2147483647 w 636"/>
              <a:gd name="T41" fmla="*/ 2147483647 h 34"/>
              <a:gd name="T42" fmla="*/ 2147483647 w 636"/>
              <a:gd name="T43" fmla="*/ 2147483647 h 34"/>
              <a:gd name="T44" fmla="*/ 2147483647 w 636"/>
              <a:gd name="T45" fmla="*/ 2147483647 h 34"/>
              <a:gd name="T46" fmla="*/ 2147483647 w 636"/>
              <a:gd name="T47" fmla="*/ 2147483647 h 34"/>
              <a:gd name="T48" fmla="*/ 2147483647 w 636"/>
              <a:gd name="T49" fmla="*/ 2147483647 h 34"/>
              <a:gd name="T50" fmla="*/ 2147483647 w 636"/>
              <a:gd name="T51" fmla="*/ 2147483647 h 34"/>
              <a:gd name="T52" fmla="*/ 2147483647 w 636"/>
              <a:gd name="T53" fmla="*/ 2147483647 h 34"/>
              <a:gd name="T54" fmla="*/ 2147483647 w 636"/>
              <a:gd name="T55" fmla="*/ 0 h 34"/>
              <a:gd name="T56" fmla="*/ 2147483647 w 636"/>
              <a:gd name="T57" fmla="*/ 0 h 34"/>
              <a:gd name="T58" fmla="*/ 2147483647 w 636"/>
              <a:gd name="T59" fmla="*/ 2147483647 h 34"/>
              <a:gd name="T60" fmla="*/ 2147483647 w 636"/>
              <a:gd name="T61" fmla="*/ 2147483647 h 34"/>
              <a:gd name="T62" fmla="*/ 2147483647 w 636"/>
              <a:gd name="T63" fmla="*/ 2147483647 h 34"/>
              <a:gd name="T64" fmla="*/ 2147483647 w 636"/>
              <a:gd name="T65" fmla="*/ 2147483647 h 34"/>
              <a:gd name="T66" fmla="*/ 2147483647 w 636"/>
              <a:gd name="T67" fmla="*/ 2147483647 h 34"/>
              <a:gd name="T68" fmla="*/ 2147483647 w 636"/>
              <a:gd name="T69" fmla="*/ 2147483647 h 34"/>
              <a:gd name="T70" fmla="*/ 2147483647 w 636"/>
              <a:gd name="T71" fmla="*/ 2147483647 h 34"/>
              <a:gd name="T72" fmla="*/ 2147483647 w 636"/>
              <a:gd name="T73" fmla="*/ 2147483647 h 34"/>
              <a:gd name="T74" fmla="*/ 2147483647 w 636"/>
              <a:gd name="T75" fmla="*/ 2147483647 h 34"/>
              <a:gd name="T76" fmla="*/ 2147483647 w 636"/>
              <a:gd name="T77" fmla="*/ 2147483647 h 34"/>
              <a:gd name="T78" fmla="*/ 2147483647 w 636"/>
              <a:gd name="T79" fmla="*/ 2147483647 h 34"/>
              <a:gd name="T80" fmla="*/ 2147483647 w 636"/>
              <a:gd name="T81" fmla="*/ 2147483647 h 34"/>
              <a:gd name="T82" fmla="*/ 2147483647 w 636"/>
              <a:gd name="T83" fmla="*/ 2147483647 h 34"/>
              <a:gd name="T84" fmla="*/ 2147483647 w 636"/>
              <a:gd name="T85" fmla="*/ 2147483647 h 34"/>
              <a:gd name="T86" fmla="*/ 2147483647 w 636"/>
              <a:gd name="T87" fmla="*/ 2147483647 h 34"/>
              <a:gd name="T88" fmla="*/ 2147483647 w 636"/>
              <a:gd name="T89" fmla="*/ 2147483647 h 34"/>
              <a:gd name="T90" fmla="*/ 2147483647 w 636"/>
              <a:gd name="T91" fmla="*/ 2147483647 h 34"/>
              <a:gd name="T92" fmla="*/ 2147483647 w 636"/>
              <a:gd name="T93" fmla="*/ 2147483647 h 34"/>
              <a:gd name="T94" fmla="*/ 2147483647 w 636"/>
              <a:gd name="T95" fmla="*/ 2147483647 h 34"/>
              <a:gd name="T96" fmla="*/ 2147483647 w 636"/>
              <a:gd name="T97" fmla="*/ 2147483647 h 34"/>
              <a:gd name="T98" fmla="*/ 2147483647 w 636"/>
              <a:gd name="T99" fmla="*/ 2147483647 h 34"/>
              <a:gd name="T100" fmla="*/ 2147483647 w 636"/>
              <a:gd name="T101" fmla="*/ 2147483647 h 3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36" h="34">
                <a:moveTo>
                  <a:pt x="0" y="0"/>
                </a:moveTo>
                <a:lnTo>
                  <a:pt x="9" y="2"/>
                </a:lnTo>
                <a:lnTo>
                  <a:pt x="14" y="4"/>
                </a:lnTo>
                <a:lnTo>
                  <a:pt x="26" y="7"/>
                </a:lnTo>
                <a:lnTo>
                  <a:pt x="32" y="9"/>
                </a:lnTo>
                <a:lnTo>
                  <a:pt x="37" y="11"/>
                </a:lnTo>
                <a:lnTo>
                  <a:pt x="41" y="13"/>
                </a:lnTo>
                <a:lnTo>
                  <a:pt x="45" y="14"/>
                </a:lnTo>
                <a:lnTo>
                  <a:pt x="50" y="15"/>
                </a:lnTo>
                <a:lnTo>
                  <a:pt x="57" y="16"/>
                </a:lnTo>
                <a:lnTo>
                  <a:pt x="65" y="16"/>
                </a:lnTo>
                <a:lnTo>
                  <a:pt x="83" y="18"/>
                </a:lnTo>
                <a:lnTo>
                  <a:pt x="94" y="19"/>
                </a:lnTo>
                <a:lnTo>
                  <a:pt x="110" y="20"/>
                </a:lnTo>
                <a:lnTo>
                  <a:pt x="150" y="21"/>
                </a:lnTo>
                <a:lnTo>
                  <a:pt x="191" y="22"/>
                </a:lnTo>
                <a:lnTo>
                  <a:pt x="200" y="21"/>
                </a:lnTo>
                <a:lnTo>
                  <a:pt x="208" y="20"/>
                </a:lnTo>
                <a:lnTo>
                  <a:pt x="216" y="19"/>
                </a:lnTo>
                <a:lnTo>
                  <a:pt x="224" y="18"/>
                </a:lnTo>
                <a:lnTo>
                  <a:pt x="295" y="14"/>
                </a:lnTo>
                <a:lnTo>
                  <a:pt x="312" y="12"/>
                </a:lnTo>
                <a:lnTo>
                  <a:pt x="325" y="10"/>
                </a:lnTo>
                <a:lnTo>
                  <a:pt x="337" y="9"/>
                </a:lnTo>
                <a:lnTo>
                  <a:pt x="357" y="7"/>
                </a:lnTo>
                <a:lnTo>
                  <a:pt x="413" y="3"/>
                </a:lnTo>
                <a:lnTo>
                  <a:pt x="454" y="1"/>
                </a:lnTo>
                <a:lnTo>
                  <a:pt x="493" y="0"/>
                </a:lnTo>
                <a:lnTo>
                  <a:pt x="512" y="0"/>
                </a:lnTo>
                <a:lnTo>
                  <a:pt x="521" y="1"/>
                </a:lnTo>
                <a:lnTo>
                  <a:pt x="529" y="3"/>
                </a:lnTo>
                <a:lnTo>
                  <a:pt x="539" y="3"/>
                </a:lnTo>
                <a:lnTo>
                  <a:pt x="550" y="4"/>
                </a:lnTo>
                <a:lnTo>
                  <a:pt x="561" y="4"/>
                </a:lnTo>
                <a:lnTo>
                  <a:pt x="570" y="5"/>
                </a:lnTo>
                <a:lnTo>
                  <a:pt x="578" y="6"/>
                </a:lnTo>
                <a:lnTo>
                  <a:pt x="584" y="8"/>
                </a:lnTo>
                <a:lnTo>
                  <a:pt x="589" y="9"/>
                </a:lnTo>
                <a:lnTo>
                  <a:pt x="594" y="11"/>
                </a:lnTo>
                <a:lnTo>
                  <a:pt x="598" y="13"/>
                </a:lnTo>
                <a:lnTo>
                  <a:pt x="602" y="14"/>
                </a:lnTo>
                <a:lnTo>
                  <a:pt x="607" y="15"/>
                </a:lnTo>
                <a:lnTo>
                  <a:pt x="610" y="15"/>
                </a:lnTo>
                <a:lnTo>
                  <a:pt x="614" y="16"/>
                </a:lnTo>
                <a:lnTo>
                  <a:pt x="617" y="18"/>
                </a:lnTo>
                <a:lnTo>
                  <a:pt x="619" y="19"/>
                </a:lnTo>
                <a:lnTo>
                  <a:pt x="622" y="21"/>
                </a:lnTo>
                <a:lnTo>
                  <a:pt x="628" y="24"/>
                </a:lnTo>
                <a:lnTo>
                  <a:pt x="631" y="26"/>
                </a:lnTo>
                <a:lnTo>
                  <a:pt x="632" y="28"/>
                </a:lnTo>
                <a:lnTo>
                  <a:pt x="635" y="33"/>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13681" name="SMARTPenAnnotation57"/>
          <p:cNvSpPr>
            <a:spLocks/>
          </p:cNvSpPr>
          <p:nvPr/>
        </p:nvSpPr>
        <p:spPr bwMode="auto">
          <a:xfrm>
            <a:off x="554038" y="5688013"/>
            <a:ext cx="3627437" cy="136525"/>
          </a:xfrm>
          <a:custGeom>
            <a:avLst/>
            <a:gdLst>
              <a:gd name="T0" fmla="*/ 0 w 2285"/>
              <a:gd name="T1" fmla="*/ 2147483647 h 86"/>
              <a:gd name="T2" fmla="*/ 2147483647 w 2285"/>
              <a:gd name="T3" fmla="*/ 2147483647 h 86"/>
              <a:gd name="T4" fmla="*/ 2147483647 w 2285"/>
              <a:gd name="T5" fmla="*/ 2147483647 h 86"/>
              <a:gd name="T6" fmla="*/ 2147483647 w 2285"/>
              <a:gd name="T7" fmla="*/ 2147483647 h 86"/>
              <a:gd name="T8" fmla="*/ 2147483647 w 2285"/>
              <a:gd name="T9" fmla="*/ 2147483647 h 86"/>
              <a:gd name="T10" fmla="*/ 2147483647 w 2285"/>
              <a:gd name="T11" fmla="*/ 2147483647 h 86"/>
              <a:gd name="T12" fmla="*/ 2147483647 w 2285"/>
              <a:gd name="T13" fmla="*/ 2147483647 h 86"/>
              <a:gd name="T14" fmla="*/ 2147483647 w 2285"/>
              <a:gd name="T15" fmla="*/ 2147483647 h 86"/>
              <a:gd name="T16" fmla="*/ 2147483647 w 2285"/>
              <a:gd name="T17" fmla="*/ 2147483647 h 86"/>
              <a:gd name="T18" fmla="*/ 2147483647 w 2285"/>
              <a:gd name="T19" fmla="*/ 2147483647 h 86"/>
              <a:gd name="T20" fmla="*/ 2147483647 w 2285"/>
              <a:gd name="T21" fmla="*/ 2147483647 h 86"/>
              <a:gd name="T22" fmla="*/ 2147483647 w 2285"/>
              <a:gd name="T23" fmla="*/ 2147483647 h 86"/>
              <a:gd name="T24" fmla="*/ 2147483647 w 2285"/>
              <a:gd name="T25" fmla="*/ 2147483647 h 86"/>
              <a:gd name="T26" fmla="*/ 2147483647 w 2285"/>
              <a:gd name="T27" fmla="*/ 2147483647 h 86"/>
              <a:gd name="T28" fmla="*/ 2147483647 w 2285"/>
              <a:gd name="T29" fmla="*/ 2147483647 h 86"/>
              <a:gd name="T30" fmla="*/ 2147483647 w 2285"/>
              <a:gd name="T31" fmla="*/ 2147483647 h 86"/>
              <a:gd name="T32" fmla="*/ 2147483647 w 2285"/>
              <a:gd name="T33" fmla="*/ 2147483647 h 86"/>
              <a:gd name="T34" fmla="*/ 2147483647 w 2285"/>
              <a:gd name="T35" fmla="*/ 0 h 86"/>
              <a:gd name="T36" fmla="*/ 2147483647 w 2285"/>
              <a:gd name="T37" fmla="*/ 2147483647 h 86"/>
              <a:gd name="T38" fmla="*/ 2147483647 w 2285"/>
              <a:gd name="T39" fmla="*/ 2147483647 h 86"/>
              <a:gd name="T40" fmla="*/ 2147483647 w 2285"/>
              <a:gd name="T41" fmla="*/ 2147483647 h 86"/>
              <a:gd name="T42" fmla="*/ 2147483647 w 2285"/>
              <a:gd name="T43" fmla="*/ 2147483647 h 86"/>
              <a:gd name="T44" fmla="*/ 2147483647 w 2285"/>
              <a:gd name="T45" fmla="*/ 2147483647 h 86"/>
              <a:gd name="T46" fmla="*/ 2147483647 w 2285"/>
              <a:gd name="T47" fmla="*/ 2147483647 h 86"/>
              <a:gd name="T48" fmla="*/ 2147483647 w 2285"/>
              <a:gd name="T49" fmla="*/ 2147483647 h 86"/>
              <a:gd name="T50" fmla="*/ 2147483647 w 2285"/>
              <a:gd name="T51" fmla="*/ 2147483647 h 86"/>
              <a:gd name="T52" fmla="*/ 2147483647 w 2285"/>
              <a:gd name="T53" fmla="*/ 2147483647 h 86"/>
              <a:gd name="T54" fmla="*/ 2147483647 w 2285"/>
              <a:gd name="T55" fmla="*/ 2147483647 h 86"/>
              <a:gd name="T56" fmla="*/ 2147483647 w 2285"/>
              <a:gd name="T57" fmla="*/ 2147483647 h 86"/>
              <a:gd name="T58" fmla="*/ 2147483647 w 2285"/>
              <a:gd name="T59" fmla="*/ 2147483647 h 86"/>
              <a:gd name="T60" fmla="*/ 2147483647 w 2285"/>
              <a:gd name="T61" fmla="*/ 2147483647 h 86"/>
              <a:gd name="T62" fmla="*/ 2147483647 w 2285"/>
              <a:gd name="T63" fmla="*/ 2147483647 h 86"/>
              <a:gd name="T64" fmla="*/ 2147483647 w 2285"/>
              <a:gd name="T65" fmla="*/ 2147483647 h 86"/>
              <a:gd name="T66" fmla="*/ 2147483647 w 2285"/>
              <a:gd name="T67" fmla="*/ 2147483647 h 86"/>
              <a:gd name="T68" fmla="*/ 2147483647 w 2285"/>
              <a:gd name="T69" fmla="*/ 2147483647 h 86"/>
              <a:gd name="T70" fmla="*/ 2147483647 w 2285"/>
              <a:gd name="T71" fmla="*/ 2147483647 h 86"/>
              <a:gd name="T72" fmla="*/ 2147483647 w 2285"/>
              <a:gd name="T73" fmla="*/ 2147483647 h 86"/>
              <a:gd name="T74" fmla="*/ 2147483647 w 2285"/>
              <a:gd name="T75" fmla="*/ 2147483647 h 86"/>
              <a:gd name="T76" fmla="*/ 2147483647 w 2285"/>
              <a:gd name="T77" fmla="*/ 2147483647 h 86"/>
              <a:gd name="T78" fmla="*/ 2147483647 w 2285"/>
              <a:gd name="T79" fmla="*/ 2147483647 h 86"/>
              <a:gd name="T80" fmla="*/ 2147483647 w 2285"/>
              <a:gd name="T81" fmla="*/ 2147483647 h 86"/>
              <a:gd name="T82" fmla="*/ 2147483647 w 2285"/>
              <a:gd name="T83" fmla="*/ 2147483647 h 86"/>
              <a:gd name="T84" fmla="*/ 2147483647 w 2285"/>
              <a:gd name="T85" fmla="*/ 2147483647 h 86"/>
              <a:gd name="T86" fmla="*/ 2147483647 w 2285"/>
              <a:gd name="T87" fmla="*/ 2147483647 h 86"/>
              <a:gd name="T88" fmla="*/ 2147483647 w 2285"/>
              <a:gd name="T89" fmla="*/ 2147483647 h 86"/>
              <a:gd name="T90" fmla="*/ 2147483647 w 2285"/>
              <a:gd name="T91" fmla="*/ 2147483647 h 86"/>
              <a:gd name="T92" fmla="*/ 2147483647 w 2285"/>
              <a:gd name="T93" fmla="*/ 2147483647 h 86"/>
              <a:gd name="T94" fmla="*/ 2147483647 w 2285"/>
              <a:gd name="T95" fmla="*/ 2147483647 h 86"/>
              <a:gd name="T96" fmla="*/ 2147483647 w 2285"/>
              <a:gd name="T97" fmla="*/ 2147483647 h 86"/>
              <a:gd name="T98" fmla="*/ 2147483647 w 2285"/>
              <a:gd name="T99" fmla="*/ 2147483647 h 86"/>
              <a:gd name="T100" fmla="*/ 2147483647 w 2285"/>
              <a:gd name="T101" fmla="*/ 2147483647 h 86"/>
              <a:gd name="T102" fmla="*/ 2147483647 w 2285"/>
              <a:gd name="T103" fmla="*/ 2147483647 h 86"/>
              <a:gd name="T104" fmla="*/ 2147483647 w 2285"/>
              <a:gd name="T105" fmla="*/ 2147483647 h 8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285" h="86">
                <a:moveTo>
                  <a:pt x="0" y="40"/>
                </a:moveTo>
                <a:lnTo>
                  <a:pt x="8" y="40"/>
                </a:lnTo>
                <a:lnTo>
                  <a:pt x="9" y="39"/>
                </a:lnTo>
                <a:lnTo>
                  <a:pt x="13" y="37"/>
                </a:lnTo>
                <a:lnTo>
                  <a:pt x="17" y="35"/>
                </a:lnTo>
                <a:lnTo>
                  <a:pt x="27" y="33"/>
                </a:lnTo>
                <a:lnTo>
                  <a:pt x="38" y="30"/>
                </a:lnTo>
                <a:lnTo>
                  <a:pt x="52" y="28"/>
                </a:lnTo>
                <a:lnTo>
                  <a:pt x="57" y="27"/>
                </a:lnTo>
                <a:lnTo>
                  <a:pt x="68" y="25"/>
                </a:lnTo>
                <a:lnTo>
                  <a:pt x="140" y="21"/>
                </a:lnTo>
                <a:lnTo>
                  <a:pt x="158" y="19"/>
                </a:lnTo>
                <a:lnTo>
                  <a:pt x="213" y="17"/>
                </a:lnTo>
                <a:lnTo>
                  <a:pt x="277" y="16"/>
                </a:lnTo>
                <a:lnTo>
                  <a:pt x="327" y="14"/>
                </a:lnTo>
                <a:lnTo>
                  <a:pt x="490" y="3"/>
                </a:lnTo>
                <a:lnTo>
                  <a:pt x="556" y="1"/>
                </a:lnTo>
                <a:lnTo>
                  <a:pt x="702" y="0"/>
                </a:lnTo>
                <a:lnTo>
                  <a:pt x="726" y="2"/>
                </a:lnTo>
                <a:lnTo>
                  <a:pt x="748" y="4"/>
                </a:lnTo>
                <a:lnTo>
                  <a:pt x="785" y="6"/>
                </a:lnTo>
                <a:lnTo>
                  <a:pt x="835" y="9"/>
                </a:lnTo>
                <a:lnTo>
                  <a:pt x="874" y="11"/>
                </a:lnTo>
                <a:lnTo>
                  <a:pt x="885" y="13"/>
                </a:lnTo>
                <a:lnTo>
                  <a:pt x="906" y="16"/>
                </a:lnTo>
                <a:lnTo>
                  <a:pt x="928" y="19"/>
                </a:lnTo>
                <a:lnTo>
                  <a:pt x="962" y="22"/>
                </a:lnTo>
                <a:lnTo>
                  <a:pt x="984" y="24"/>
                </a:lnTo>
                <a:lnTo>
                  <a:pt x="1007" y="27"/>
                </a:lnTo>
                <a:lnTo>
                  <a:pt x="1029" y="30"/>
                </a:lnTo>
                <a:lnTo>
                  <a:pt x="1060" y="33"/>
                </a:lnTo>
                <a:lnTo>
                  <a:pt x="1248" y="42"/>
                </a:lnTo>
                <a:lnTo>
                  <a:pt x="1347" y="44"/>
                </a:lnTo>
                <a:lnTo>
                  <a:pt x="1813" y="45"/>
                </a:lnTo>
                <a:lnTo>
                  <a:pt x="1853" y="47"/>
                </a:lnTo>
                <a:lnTo>
                  <a:pt x="1895" y="49"/>
                </a:lnTo>
                <a:lnTo>
                  <a:pt x="1958" y="51"/>
                </a:lnTo>
                <a:lnTo>
                  <a:pt x="2169" y="51"/>
                </a:lnTo>
                <a:lnTo>
                  <a:pt x="2183" y="52"/>
                </a:lnTo>
                <a:lnTo>
                  <a:pt x="2218" y="59"/>
                </a:lnTo>
                <a:lnTo>
                  <a:pt x="2239" y="61"/>
                </a:lnTo>
                <a:lnTo>
                  <a:pt x="2248" y="63"/>
                </a:lnTo>
                <a:lnTo>
                  <a:pt x="2252" y="65"/>
                </a:lnTo>
                <a:lnTo>
                  <a:pt x="2257" y="66"/>
                </a:lnTo>
                <a:lnTo>
                  <a:pt x="2261" y="68"/>
                </a:lnTo>
                <a:lnTo>
                  <a:pt x="2264" y="70"/>
                </a:lnTo>
                <a:lnTo>
                  <a:pt x="2273" y="72"/>
                </a:lnTo>
                <a:lnTo>
                  <a:pt x="2275" y="73"/>
                </a:lnTo>
                <a:lnTo>
                  <a:pt x="2276" y="74"/>
                </a:lnTo>
                <a:lnTo>
                  <a:pt x="2276" y="76"/>
                </a:lnTo>
                <a:lnTo>
                  <a:pt x="2278" y="78"/>
                </a:lnTo>
                <a:lnTo>
                  <a:pt x="2279" y="79"/>
                </a:lnTo>
                <a:lnTo>
                  <a:pt x="2284" y="85"/>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13682" name="SMARTPenAnnotation58"/>
          <p:cNvSpPr>
            <a:spLocks/>
          </p:cNvSpPr>
          <p:nvPr/>
        </p:nvSpPr>
        <p:spPr bwMode="auto">
          <a:xfrm>
            <a:off x="571500" y="6048375"/>
            <a:ext cx="3243263" cy="133350"/>
          </a:xfrm>
          <a:custGeom>
            <a:avLst/>
            <a:gdLst>
              <a:gd name="T0" fmla="*/ 2147483647 w 2043"/>
              <a:gd name="T1" fmla="*/ 2147483647 h 84"/>
              <a:gd name="T2" fmla="*/ 2147483647 w 2043"/>
              <a:gd name="T3" fmla="*/ 2147483647 h 84"/>
              <a:gd name="T4" fmla="*/ 2147483647 w 2043"/>
              <a:gd name="T5" fmla="*/ 2147483647 h 84"/>
              <a:gd name="T6" fmla="*/ 2147483647 w 2043"/>
              <a:gd name="T7" fmla="*/ 2147483647 h 84"/>
              <a:gd name="T8" fmla="*/ 2147483647 w 2043"/>
              <a:gd name="T9" fmla="*/ 2147483647 h 84"/>
              <a:gd name="T10" fmla="*/ 2147483647 w 2043"/>
              <a:gd name="T11" fmla="*/ 2147483647 h 84"/>
              <a:gd name="T12" fmla="*/ 2147483647 w 2043"/>
              <a:gd name="T13" fmla="*/ 2147483647 h 84"/>
              <a:gd name="T14" fmla="*/ 2147483647 w 2043"/>
              <a:gd name="T15" fmla="*/ 2147483647 h 84"/>
              <a:gd name="T16" fmla="*/ 2147483647 w 2043"/>
              <a:gd name="T17" fmla="*/ 2147483647 h 84"/>
              <a:gd name="T18" fmla="*/ 2147483647 w 2043"/>
              <a:gd name="T19" fmla="*/ 2147483647 h 84"/>
              <a:gd name="T20" fmla="*/ 2147483647 w 2043"/>
              <a:gd name="T21" fmla="*/ 2147483647 h 84"/>
              <a:gd name="T22" fmla="*/ 2147483647 w 2043"/>
              <a:gd name="T23" fmla="*/ 2147483647 h 84"/>
              <a:gd name="T24" fmla="*/ 2147483647 w 2043"/>
              <a:gd name="T25" fmla="*/ 2147483647 h 84"/>
              <a:gd name="T26" fmla="*/ 2147483647 w 2043"/>
              <a:gd name="T27" fmla="*/ 2147483647 h 84"/>
              <a:gd name="T28" fmla="*/ 2147483647 w 2043"/>
              <a:gd name="T29" fmla="*/ 2147483647 h 84"/>
              <a:gd name="T30" fmla="*/ 2147483647 w 2043"/>
              <a:gd name="T31" fmla="*/ 2147483647 h 84"/>
              <a:gd name="T32" fmla="*/ 2147483647 w 2043"/>
              <a:gd name="T33" fmla="*/ 2147483647 h 84"/>
              <a:gd name="T34" fmla="*/ 2147483647 w 2043"/>
              <a:gd name="T35" fmla="*/ 2147483647 h 84"/>
              <a:gd name="T36" fmla="*/ 2147483647 w 2043"/>
              <a:gd name="T37" fmla="*/ 2147483647 h 84"/>
              <a:gd name="T38" fmla="*/ 2147483647 w 2043"/>
              <a:gd name="T39" fmla="*/ 2147483647 h 84"/>
              <a:gd name="T40" fmla="*/ 2147483647 w 2043"/>
              <a:gd name="T41" fmla="*/ 2147483647 h 84"/>
              <a:gd name="T42" fmla="*/ 2147483647 w 2043"/>
              <a:gd name="T43" fmla="*/ 2147483647 h 84"/>
              <a:gd name="T44" fmla="*/ 2147483647 w 2043"/>
              <a:gd name="T45" fmla="*/ 0 h 84"/>
              <a:gd name="T46" fmla="*/ 2147483647 w 2043"/>
              <a:gd name="T47" fmla="*/ 2147483647 h 84"/>
              <a:gd name="T48" fmla="*/ 2147483647 w 2043"/>
              <a:gd name="T49" fmla="*/ 2147483647 h 84"/>
              <a:gd name="T50" fmla="*/ 2147483647 w 2043"/>
              <a:gd name="T51" fmla="*/ 2147483647 h 84"/>
              <a:gd name="T52" fmla="*/ 2147483647 w 2043"/>
              <a:gd name="T53" fmla="*/ 2147483647 h 84"/>
              <a:gd name="T54" fmla="*/ 2147483647 w 2043"/>
              <a:gd name="T55" fmla="*/ 2147483647 h 84"/>
              <a:gd name="T56" fmla="*/ 2147483647 w 2043"/>
              <a:gd name="T57" fmla="*/ 2147483647 h 84"/>
              <a:gd name="T58" fmla="*/ 2147483647 w 2043"/>
              <a:gd name="T59" fmla="*/ 2147483647 h 84"/>
              <a:gd name="T60" fmla="*/ 2147483647 w 2043"/>
              <a:gd name="T61" fmla="*/ 2147483647 h 84"/>
              <a:gd name="T62" fmla="*/ 2147483647 w 2043"/>
              <a:gd name="T63" fmla="*/ 2147483647 h 84"/>
              <a:gd name="T64" fmla="*/ 2147483647 w 2043"/>
              <a:gd name="T65" fmla="*/ 2147483647 h 84"/>
              <a:gd name="T66" fmla="*/ 2147483647 w 2043"/>
              <a:gd name="T67" fmla="*/ 2147483647 h 84"/>
              <a:gd name="T68" fmla="*/ 2147483647 w 2043"/>
              <a:gd name="T69" fmla="*/ 2147483647 h 84"/>
              <a:gd name="T70" fmla="*/ 2147483647 w 2043"/>
              <a:gd name="T71" fmla="*/ 2147483647 h 84"/>
              <a:gd name="T72" fmla="*/ 2147483647 w 2043"/>
              <a:gd name="T73" fmla="*/ 2147483647 h 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043" h="84">
                <a:moveTo>
                  <a:pt x="0" y="71"/>
                </a:moveTo>
                <a:lnTo>
                  <a:pt x="15" y="71"/>
                </a:lnTo>
                <a:lnTo>
                  <a:pt x="27" y="68"/>
                </a:lnTo>
                <a:lnTo>
                  <a:pt x="32" y="67"/>
                </a:lnTo>
                <a:lnTo>
                  <a:pt x="37" y="65"/>
                </a:lnTo>
                <a:lnTo>
                  <a:pt x="42" y="63"/>
                </a:lnTo>
                <a:lnTo>
                  <a:pt x="54" y="61"/>
                </a:lnTo>
                <a:lnTo>
                  <a:pt x="62" y="59"/>
                </a:lnTo>
                <a:lnTo>
                  <a:pt x="65" y="57"/>
                </a:lnTo>
                <a:lnTo>
                  <a:pt x="80" y="55"/>
                </a:lnTo>
                <a:lnTo>
                  <a:pt x="90" y="53"/>
                </a:lnTo>
                <a:lnTo>
                  <a:pt x="96" y="52"/>
                </a:lnTo>
                <a:lnTo>
                  <a:pt x="105" y="50"/>
                </a:lnTo>
                <a:lnTo>
                  <a:pt x="131" y="47"/>
                </a:lnTo>
                <a:lnTo>
                  <a:pt x="183" y="42"/>
                </a:lnTo>
                <a:lnTo>
                  <a:pt x="205" y="39"/>
                </a:lnTo>
                <a:lnTo>
                  <a:pt x="267" y="36"/>
                </a:lnTo>
                <a:lnTo>
                  <a:pt x="293" y="34"/>
                </a:lnTo>
                <a:lnTo>
                  <a:pt x="322" y="32"/>
                </a:lnTo>
                <a:lnTo>
                  <a:pt x="330" y="31"/>
                </a:lnTo>
                <a:lnTo>
                  <a:pt x="350" y="28"/>
                </a:lnTo>
                <a:lnTo>
                  <a:pt x="403" y="28"/>
                </a:lnTo>
                <a:lnTo>
                  <a:pt x="433" y="31"/>
                </a:lnTo>
                <a:lnTo>
                  <a:pt x="483" y="32"/>
                </a:lnTo>
                <a:lnTo>
                  <a:pt x="534" y="33"/>
                </a:lnTo>
                <a:lnTo>
                  <a:pt x="605" y="40"/>
                </a:lnTo>
                <a:lnTo>
                  <a:pt x="638" y="42"/>
                </a:lnTo>
                <a:lnTo>
                  <a:pt x="664" y="44"/>
                </a:lnTo>
                <a:lnTo>
                  <a:pt x="675" y="46"/>
                </a:lnTo>
                <a:lnTo>
                  <a:pt x="760" y="54"/>
                </a:lnTo>
                <a:lnTo>
                  <a:pt x="805" y="57"/>
                </a:lnTo>
                <a:lnTo>
                  <a:pt x="863" y="59"/>
                </a:lnTo>
                <a:lnTo>
                  <a:pt x="914" y="60"/>
                </a:lnTo>
                <a:lnTo>
                  <a:pt x="944" y="58"/>
                </a:lnTo>
                <a:lnTo>
                  <a:pt x="970" y="56"/>
                </a:lnTo>
                <a:lnTo>
                  <a:pt x="1005" y="54"/>
                </a:lnTo>
                <a:lnTo>
                  <a:pt x="1021" y="51"/>
                </a:lnTo>
                <a:lnTo>
                  <a:pt x="1065" y="45"/>
                </a:lnTo>
                <a:lnTo>
                  <a:pt x="1215" y="24"/>
                </a:lnTo>
                <a:lnTo>
                  <a:pt x="1254" y="19"/>
                </a:lnTo>
                <a:lnTo>
                  <a:pt x="1303" y="15"/>
                </a:lnTo>
                <a:lnTo>
                  <a:pt x="1413" y="8"/>
                </a:lnTo>
                <a:lnTo>
                  <a:pt x="1460" y="5"/>
                </a:lnTo>
                <a:lnTo>
                  <a:pt x="1499" y="4"/>
                </a:lnTo>
                <a:lnTo>
                  <a:pt x="1514" y="3"/>
                </a:lnTo>
                <a:lnTo>
                  <a:pt x="1538" y="0"/>
                </a:lnTo>
                <a:lnTo>
                  <a:pt x="1580" y="0"/>
                </a:lnTo>
                <a:lnTo>
                  <a:pt x="1607" y="3"/>
                </a:lnTo>
                <a:lnTo>
                  <a:pt x="1657" y="6"/>
                </a:lnTo>
                <a:lnTo>
                  <a:pt x="1709" y="8"/>
                </a:lnTo>
                <a:lnTo>
                  <a:pt x="1758" y="10"/>
                </a:lnTo>
                <a:lnTo>
                  <a:pt x="1821" y="17"/>
                </a:lnTo>
                <a:lnTo>
                  <a:pt x="1845" y="19"/>
                </a:lnTo>
                <a:lnTo>
                  <a:pt x="1864" y="22"/>
                </a:lnTo>
                <a:lnTo>
                  <a:pt x="1903" y="28"/>
                </a:lnTo>
                <a:lnTo>
                  <a:pt x="1912" y="30"/>
                </a:lnTo>
                <a:lnTo>
                  <a:pt x="1919" y="32"/>
                </a:lnTo>
                <a:lnTo>
                  <a:pt x="1960" y="42"/>
                </a:lnTo>
                <a:lnTo>
                  <a:pt x="1970" y="45"/>
                </a:lnTo>
                <a:lnTo>
                  <a:pt x="1978" y="48"/>
                </a:lnTo>
                <a:lnTo>
                  <a:pt x="2002" y="56"/>
                </a:lnTo>
                <a:lnTo>
                  <a:pt x="2007" y="58"/>
                </a:lnTo>
                <a:lnTo>
                  <a:pt x="2010" y="60"/>
                </a:lnTo>
                <a:lnTo>
                  <a:pt x="2013" y="62"/>
                </a:lnTo>
                <a:lnTo>
                  <a:pt x="2016" y="64"/>
                </a:lnTo>
                <a:lnTo>
                  <a:pt x="2018" y="66"/>
                </a:lnTo>
                <a:lnTo>
                  <a:pt x="2021" y="67"/>
                </a:lnTo>
                <a:lnTo>
                  <a:pt x="2025" y="70"/>
                </a:lnTo>
                <a:lnTo>
                  <a:pt x="2027" y="70"/>
                </a:lnTo>
                <a:lnTo>
                  <a:pt x="2031" y="72"/>
                </a:lnTo>
                <a:lnTo>
                  <a:pt x="2032" y="74"/>
                </a:lnTo>
                <a:lnTo>
                  <a:pt x="2034" y="76"/>
                </a:lnTo>
                <a:lnTo>
                  <a:pt x="2036" y="77"/>
                </a:lnTo>
                <a:lnTo>
                  <a:pt x="2042" y="83"/>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13683" name="SMARTPenAnnotation59"/>
          <p:cNvSpPr>
            <a:spLocks/>
          </p:cNvSpPr>
          <p:nvPr/>
        </p:nvSpPr>
        <p:spPr bwMode="auto">
          <a:xfrm>
            <a:off x="561975" y="6527800"/>
            <a:ext cx="2359025" cy="90488"/>
          </a:xfrm>
          <a:custGeom>
            <a:avLst/>
            <a:gdLst>
              <a:gd name="T0" fmla="*/ 2147483647 w 1486"/>
              <a:gd name="T1" fmla="*/ 2147483647 h 57"/>
              <a:gd name="T2" fmla="*/ 2147483647 w 1486"/>
              <a:gd name="T3" fmla="*/ 2147483647 h 57"/>
              <a:gd name="T4" fmla="*/ 2147483647 w 1486"/>
              <a:gd name="T5" fmla="*/ 2147483647 h 57"/>
              <a:gd name="T6" fmla="*/ 2147483647 w 1486"/>
              <a:gd name="T7" fmla="*/ 2147483647 h 57"/>
              <a:gd name="T8" fmla="*/ 2147483647 w 1486"/>
              <a:gd name="T9" fmla="*/ 2147483647 h 57"/>
              <a:gd name="T10" fmla="*/ 2147483647 w 1486"/>
              <a:gd name="T11" fmla="*/ 2147483647 h 57"/>
              <a:gd name="T12" fmla="*/ 2147483647 w 1486"/>
              <a:gd name="T13" fmla="*/ 2147483647 h 57"/>
              <a:gd name="T14" fmla="*/ 2147483647 w 1486"/>
              <a:gd name="T15" fmla="*/ 2147483647 h 57"/>
              <a:gd name="T16" fmla="*/ 2147483647 w 1486"/>
              <a:gd name="T17" fmla="*/ 2147483647 h 57"/>
              <a:gd name="T18" fmla="*/ 2147483647 w 1486"/>
              <a:gd name="T19" fmla="*/ 2147483647 h 57"/>
              <a:gd name="T20" fmla="*/ 2147483647 w 1486"/>
              <a:gd name="T21" fmla="*/ 2147483647 h 57"/>
              <a:gd name="T22" fmla="*/ 2147483647 w 1486"/>
              <a:gd name="T23" fmla="*/ 2147483647 h 57"/>
              <a:gd name="T24" fmla="*/ 2147483647 w 1486"/>
              <a:gd name="T25" fmla="*/ 2147483647 h 57"/>
              <a:gd name="T26" fmla="*/ 2147483647 w 1486"/>
              <a:gd name="T27" fmla="*/ 2147483647 h 57"/>
              <a:gd name="T28" fmla="*/ 2147483647 w 1486"/>
              <a:gd name="T29" fmla="*/ 2147483647 h 57"/>
              <a:gd name="T30" fmla="*/ 2147483647 w 1486"/>
              <a:gd name="T31" fmla="*/ 2147483647 h 57"/>
              <a:gd name="T32" fmla="*/ 2147483647 w 1486"/>
              <a:gd name="T33" fmla="*/ 2147483647 h 57"/>
              <a:gd name="T34" fmla="*/ 2147483647 w 1486"/>
              <a:gd name="T35" fmla="*/ 2147483647 h 57"/>
              <a:gd name="T36" fmla="*/ 2147483647 w 1486"/>
              <a:gd name="T37" fmla="*/ 2147483647 h 57"/>
              <a:gd name="T38" fmla="*/ 2147483647 w 1486"/>
              <a:gd name="T39" fmla="*/ 2147483647 h 57"/>
              <a:gd name="T40" fmla="*/ 2147483647 w 1486"/>
              <a:gd name="T41" fmla="*/ 2147483647 h 57"/>
              <a:gd name="T42" fmla="*/ 2147483647 w 1486"/>
              <a:gd name="T43" fmla="*/ 0 h 57"/>
              <a:gd name="T44" fmla="*/ 2147483647 w 1486"/>
              <a:gd name="T45" fmla="*/ 2147483647 h 57"/>
              <a:gd name="T46" fmla="*/ 2147483647 w 1486"/>
              <a:gd name="T47" fmla="*/ 2147483647 h 57"/>
              <a:gd name="T48" fmla="*/ 2147483647 w 1486"/>
              <a:gd name="T49" fmla="*/ 2147483647 h 57"/>
              <a:gd name="T50" fmla="*/ 2147483647 w 1486"/>
              <a:gd name="T51" fmla="*/ 2147483647 h 57"/>
              <a:gd name="T52" fmla="*/ 2147483647 w 1486"/>
              <a:gd name="T53" fmla="*/ 2147483647 h 57"/>
              <a:gd name="T54" fmla="*/ 2147483647 w 1486"/>
              <a:gd name="T55" fmla="*/ 2147483647 h 57"/>
              <a:gd name="T56" fmla="*/ 2147483647 w 1486"/>
              <a:gd name="T57" fmla="*/ 2147483647 h 57"/>
              <a:gd name="T58" fmla="*/ 2147483647 w 1486"/>
              <a:gd name="T59" fmla="*/ 2147483647 h 57"/>
              <a:gd name="T60" fmla="*/ 2147483647 w 1486"/>
              <a:gd name="T61" fmla="*/ 2147483647 h 57"/>
              <a:gd name="T62" fmla="*/ 2147483647 w 1486"/>
              <a:gd name="T63" fmla="*/ 2147483647 h 57"/>
              <a:gd name="T64" fmla="*/ 2147483647 w 1486"/>
              <a:gd name="T65" fmla="*/ 2147483647 h 57"/>
              <a:gd name="T66" fmla="*/ 2147483647 w 1486"/>
              <a:gd name="T67" fmla="*/ 2147483647 h 57"/>
              <a:gd name="T68" fmla="*/ 2147483647 w 1486"/>
              <a:gd name="T69" fmla="*/ 2147483647 h 5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86" h="57">
                <a:moveTo>
                  <a:pt x="0" y="51"/>
                </a:moveTo>
                <a:lnTo>
                  <a:pt x="9" y="48"/>
                </a:lnTo>
                <a:lnTo>
                  <a:pt x="12" y="46"/>
                </a:lnTo>
                <a:lnTo>
                  <a:pt x="14" y="44"/>
                </a:lnTo>
                <a:lnTo>
                  <a:pt x="15" y="43"/>
                </a:lnTo>
                <a:lnTo>
                  <a:pt x="18" y="42"/>
                </a:lnTo>
                <a:lnTo>
                  <a:pt x="26" y="40"/>
                </a:lnTo>
                <a:lnTo>
                  <a:pt x="30" y="39"/>
                </a:lnTo>
                <a:lnTo>
                  <a:pt x="34" y="38"/>
                </a:lnTo>
                <a:lnTo>
                  <a:pt x="38" y="37"/>
                </a:lnTo>
                <a:lnTo>
                  <a:pt x="45" y="35"/>
                </a:lnTo>
                <a:lnTo>
                  <a:pt x="54" y="34"/>
                </a:lnTo>
                <a:lnTo>
                  <a:pt x="60" y="32"/>
                </a:lnTo>
                <a:lnTo>
                  <a:pt x="66" y="31"/>
                </a:lnTo>
                <a:lnTo>
                  <a:pt x="72" y="29"/>
                </a:lnTo>
                <a:lnTo>
                  <a:pt x="77" y="28"/>
                </a:lnTo>
                <a:lnTo>
                  <a:pt x="81" y="26"/>
                </a:lnTo>
                <a:lnTo>
                  <a:pt x="86" y="25"/>
                </a:lnTo>
                <a:lnTo>
                  <a:pt x="102" y="26"/>
                </a:lnTo>
                <a:lnTo>
                  <a:pt x="108" y="26"/>
                </a:lnTo>
                <a:lnTo>
                  <a:pt x="113" y="25"/>
                </a:lnTo>
                <a:lnTo>
                  <a:pt x="124" y="25"/>
                </a:lnTo>
                <a:lnTo>
                  <a:pt x="135" y="27"/>
                </a:lnTo>
                <a:lnTo>
                  <a:pt x="176" y="28"/>
                </a:lnTo>
                <a:lnTo>
                  <a:pt x="243" y="28"/>
                </a:lnTo>
                <a:lnTo>
                  <a:pt x="268" y="30"/>
                </a:lnTo>
                <a:lnTo>
                  <a:pt x="278" y="31"/>
                </a:lnTo>
                <a:lnTo>
                  <a:pt x="296" y="32"/>
                </a:lnTo>
                <a:lnTo>
                  <a:pt x="339" y="33"/>
                </a:lnTo>
                <a:lnTo>
                  <a:pt x="476" y="34"/>
                </a:lnTo>
                <a:lnTo>
                  <a:pt x="512" y="32"/>
                </a:lnTo>
                <a:lnTo>
                  <a:pt x="556" y="29"/>
                </a:lnTo>
                <a:lnTo>
                  <a:pt x="613" y="25"/>
                </a:lnTo>
                <a:lnTo>
                  <a:pt x="664" y="22"/>
                </a:lnTo>
                <a:lnTo>
                  <a:pt x="763" y="15"/>
                </a:lnTo>
                <a:lnTo>
                  <a:pt x="806" y="13"/>
                </a:lnTo>
                <a:lnTo>
                  <a:pt x="822" y="12"/>
                </a:lnTo>
                <a:lnTo>
                  <a:pt x="835" y="10"/>
                </a:lnTo>
                <a:lnTo>
                  <a:pt x="848" y="9"/>
                </a:lnTo>
                <a:lnTo>
                  <a:pt x="890" y="7"/>
                </a:lnTo>
                <a:lnTo>
                  <a:pt x="916" y="6"/>
                </a:lnTo>
                <a:lnTo>
                  <a:pt x="973" y="4"/>
                </a:lnTo>
                <a:lnTo>
                  <a:pt x="1027" y="2"/>
                </a:lnTo>
                <a:lnTo>
                  <a:pt x="1079" y="0"/>
                </a:lnTo>
                <a:lnTo>
                  <a:pt x="1156" y="0"/>
                </a:lnTo>
                <a:lnTo>
                  <a:pt x="1187" y="2"/>
                </a:lnTo>
                <a:lnTo>
                  <a:pt x="1200" y="3"/>
                </a:lnTo>
                <a:lnTo>
                  <a:pt x="1223" y="4"/>
                </a:lnTo>
                <a:lnTo>
                  <a:pt x="1247" y="6"/>
                </a:lnTo>
                <a:lnTo>
                  <a:pt x="1278" y="8"/>
                </a:lnTo>
                <a:lnTo>
                  <a:pt x="1292" y="10"/>
                </a:lnTo>
                <a:lnTo>
                  <a:pt x="1303" y="12"/>
                </a:lnTo>
                <a:lnTo>
                  <a:pt x="1323" y="15"/>
                </a:lnTo>
                <a:lnTo>
                  <a:pt x="1342" y="19"/>
                </a:lnTo>
                <a:lnTo>
                  <a:pt x="1365" y="22"/>
                </a:lnTo>
                <a:lnTo>
                  <a:pt x="1377" y="24"/>
                </a:lnTo>
                <a:lnTo>
                  <a:pt x="1387" y="26"/>
                </a:lnTo>
                <a:lnTo>
                  <a:pt x="1395" y="28"/>
                </a:lnTo>
                <a:lnTo>
                  <a:pt x="1403" y="30"/>
                </a:lnTo>
                <a:lnTo>
                  <a:pt x="1409" y="32"/>
                </a:lnTo>
                <a:lnTo>
                  <a:pt x="1415" y="34"/>
                </a:lnTo>
                <a:lnTo>
                  <a:pt x="1419" y="36"/>
                </a:lnTo>
                <a:lnTo>
                  <a:pt x="1426" y="37"/>
                </a:lnTo>
                <a:lnTo>
                  <a:pt x="1433" y="39"/>
                </a:lnTo>
                <a:lnTo>
                  <a:pt x="1441" y="41"/>
                </a:lnTo>
                <a:lnTo>
                  <a:pt x="1448" y="44"/>
                </a:lnTo>
                <a:lnTo>
                  <a:pt x="1455" y="47"/>
                </a:lnTo>
                <a:lnTo>
                  <a:pt x="1461" y="50"/>
                </a:lnTo>
                <a:lnTo>
                  <a:pt x="1467" y="52"/>
                </a:lnTo>
                <a:lnTo>
                  <a:pt x="1472" y="53"/>
                </a:lnTo>
                <a:lnTo>
                  <a:pt x="1485" y="56"/>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Tree>
    <p:extLst>
      <p:ext uri="{BB962C8B-B14F-4D97-AF65-F5344CB8AC3E}">
        <p14:creationId xmlns:p14="http://schemas.microsoft.com/office/powerpoint/2010/main" val="39470897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pPr eaLnBrk="1" hangingPunct="1"/>
            <a:endParaRPr lang="en-US" altLang="en-US" smtClean="0"/>
          </a:p>
        </p:txBody>
      </p:sp>
      <p:sp>
        <p:nvSpPr>
          <p:cNvPr id="141315" name="Rectangle 3"/>
          <p:cNvSpPr>
            <a:spLocks noGrp="1" noChangeArrowheads="1"/>
          </p:cNvSpPr>
          <p:nvPr>
            <p:ph type="body" idx="1"/>
          </p:nvPr>
        </p:nvSpPr>
        <p:spPr/>
        <p:txBody>
          <a:bodyPr/>
          <a:lstStyle/>
          <a:p>
            <a:pPr eaLnBrk="1" hangingPunct="1"/>
            <a:endParaRPr lang="en-US" altLang="en-US" smtClean="0"/>
          </a:p>
        </p:txBody>
      </p:sp>
      <p:pic>
        <p:nvPicPr>
          <p:cNvPr id="1413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317" name="Text Box 5"/>
          <p:cNvSpPr txBox="1">
            <a:spLocks noChangeArrowheads="1"/>
          </p:cNvSpPr>
          <p:nvPr/>
        </p:nvSpPr>
        <p:spPr bwMode="auto">
          <a:xfrm>
            <a:off x="152400" y="228600"/>
            <a:ext cx="59436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1800">
                <a:solidFill>
                  <a:srgbClr val="FFFFFF"/>
                </a:solidFill>
                <a:cs typeface="Arial" charset="0"/>
              </a:rPr>
              <a:t>Macbeth explains to his guests about his illness and apologizes.  He grabs some wine, and the ghost comes back in and takes the seat once more.  Macbeth offers a toast to Banquo, saying, “I wish he were here!”  Then he sees the ghost again, and he gets hysterical, yelling and screaming once more.</a:t>
            </a:r>
          </a:p>
        </p:txBody>
      </p:sp>
      <p:sp>
        <p:nvSpPr>
          <p:cNvPr id="141318" name="SMARTPenAnnotation75"/>
          <p:cNvSpPr>
            <a:spLocks/>
          </p:cNvSpPr>
          <p:nvPr/>
        </p:nvSpPr>
        <p:spPr bwMode="auto">
          <a:xfrm>
            <a:off x="244475" y="544513"/>
            <a:ext cx="855663" cy="65087"/>
          </a:xfrm>
          <a:custGeom>
            <a:avLst/>
            <a:gdLst>
              <a:gd name="T0" fmla="*/ 2147483647 w 539"/>
              <a:gd name="T1" fmla="*/ 2147483647 h 41"/>
              <a:gd name="T2" fmla="*/ 0 w 539"/>
              <a:gd name="T3" fmla="*/ 2147483647 h 41"/>
              <a:gd name="T4" fmla="*/ 2147483647 w 539"/>
              <a:gd name="T5" fmla="*/ 2147483647 h 41"/>
              <a:gd name="T6" fmla="*/ 2147483647 w 539"/>
              <a:gd name="T7" fmla="*/ 2147483647 h 41"/>
              <a:gd name="T8" fmla="*/ 2147483647 w 539"/>
              <a:gd name="T9" fmla="*/ 2147483647 h 41"/>
              <a:gd name="T10" fmla="*/ 2147483647 w 539"/>
              <a:gd name="T11" fmla="*/ 2147483647 h 41"/>
              <a:gd name="T12" fmla="*/ 2147483647 w 539"/>
              <a:gd name="T13" fmla="*/ 2147483647 h 41"/>
              <a:gd name="T14" fmla="*/ 2147483647 w 539"/>
              <a:gd name="T15" fmla="*/ 2147483647 h 41"/>
              <a:gd name="T16" fmla="*/ 2147483647 w 539"/>
              <a:gd name="T17" fmla="*/ 2147483647 h 41"/>
              <a:gd name="T18" fmla="*/ 2147483647 w 539"/>
              <a:gd name="T19" fmla="*/ 2147483647 h 41"/>
              <a:gd name="T20" fmla="*/ 2147483647 w 539"/>
              <a:gd name="T21" fmla="*/ 2147483647 h 41"/>
              <a:gd name="T22" fmla="*/ 2147483647 w 539"/>
              <a:gd name="T23" fmla="*/ 2147483647 h 41"/>
              <a:gd name="T24" fmla="*/ 2147483647 w 539"/>
              <a:gd name="T25" fmla="*/ 2147483647 h 41"/>
              <a:gd name="T26" fmla="*/ 2147483647 w 539"/>
              <a:gd name="T27" fmla="*/ 2147483647 h 41"/>
              <a:gd name="T28" fmla="*/ 2147483647 w 539"/>
              <a:gd name="T29" fmla="*/ 2147483647 h 41"/>
              <a:gd name="T30" fmla="*/ 2147483647 w 539"/>
              <a:gd name="T31" fmla="*/ 0 h 41"/>
              <a:gd name="T32" fmla="*/ 2147483647 w 539"/>
              <a:gd name="T33" fmla="*/ 0 h 41"/>
              <a:gd name="T34" fmla="*/ 2147483647 w 539"/>
              <a:gd name="T35" fmla="*/ 0 h 41"/>
              <a:gd name="T36" fmla="*/ 2147483647 w 539"/>
              <a:gd name="T37" fmla="*/ 2147483647 h 41"/>
              <a:gd name="T38" fmla="*/ 2147483647 w 539"/>
              <a:gd name="T39" fmla="*/ 2147483647 h 41"/>
              <a:gd name="T40" fmla="*/ 2147483647 w 539"/>
              <a:gd name="T41" fmla="*/ 2147483647 h 41"/>
              <a:gd name="T42" fmla="*/ 2147483647 w 539"/>
              <a:gd name="T43" fmla="*/ 2147483647 h 41"/>
              <a:gd name="T44" fmla="*/ 2147483647 w 539"/>
              <a:gd name="T45" fmla="*/ 2147483647 h 41"/>
              <a:gd name="T46" fmla="*/ 2147483647 w 539"/>
              <a:gd name="T47" fmla="*/ 2147483647 h 41"/>
              <a:gd name="T48" fmla="*/ 2147483647 w 539"/>
              <a:gd name="T49" fmla="*/ 2147483647 h 41"/>
              <a:gd name="T50" fmla="*/ 2147483647 w 539"/>
              <a:gd name="T51" fmla="*/ 2147483647 h 41"/>
              <a:gd name="T52" fmla="*/ 2147483647 w 539"/>
              <a:gd name="T53" fmla="*/ 2147483647 h 41"/>
              <a:gd name="T54" fmla="*/ 2147483647 w 539"/>
              <a:gd name="T55" fmla="*/ 2147483647 h 41"/>
              <a:gd name="T56" fmla="*/ 2147483647 w 539"/>
              <a:gd name="T57" fmla="*/ 2147483647 h 41"/>
              <a:gd name="T58" fmla="*/ 2147483647 w 539"/>
              <a:gd name="T59" fmla="*/ 2147483647 h 41"/>
              <a:gd name="T60" fmla="*/ 2147483647 w 539"/>
              <a:gd name="T61" fmla="*/ 2147483647 h 41"/>
              <a:gd name="T62" fmla="*/ 2147483647 w 539"/>
              <a:gd name="T63" fmla="*/ 2147483647 h 41"/>
              <a:gd name="T64" fmla="*/ 2147483647 w 539"/>
              <a:gd name="T65" fmla="*/ 2147483647 h 41"/>
              <a:gd name="T66" fmla="*/ 2147483647 w 539"/>
              <a:gd name="T67" fmla="*/ 2147483647 h 41"/>
              <a:gd name="T68" fmla="*/ 2147483647 w 539"/>
              <a:gd name="T69" fmla="*/ 2147483647 h 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39" h="41">
                <a:moveTo>
                  <a:pt x="4" y="11"/>
                </a:moveTo>
                <a:lnTo>
                  <a:pt x="0" y="11"/>
                </a:lnTo>
                <a:lnTo>
                  <a:pt x="31" y="11"/>
                </a:lnTo>
                <a:lnTo>
                  <a:pt x="34" y="11"/>
                </a:lnTo>
                <a:lnTo>
                  <a:pt x="36" y="10"/>
                </a:lnTo>
                <a:lnTo>
                  <a:pt x="38" y="8"/>
                </a:lnTo>
                <a:lnTo>
                  <a:pt x="41" y="8"/>
                </a:lnTo>
                <a:lnTo>
                  <a:pt x="48" y="7"/>
                </a:lnTo>
                <a:lnTo>
                  <a:pt x="62" y="6"/>
                </a:lnTo>
                <a:lnTo>
                  <a:pt x="136" y="6"/>
                </a:lnTo>
                <a:lnTo>
                  <a:pt x="145" y="5"/>
                </a:lnTo>
                <a:lnTo>
                  <a:pt x="154" y="4"/>
                </a:lnTo>
                <a:lnTo>
                  <a:pt x="164" y="3"/>
                </a:lnTo>
                <a:lnTo>
                  <a:pt x="172" y="2"/>
                </a:lnTo>
                <a:lnTo>
                  <a:pt x="187" y="1"/>
                </a:lnTo>
                <a:lnTo>
                  <a:pt x="201" y="0"/>
                </a:lnTo>
                <a:lnTo>
                  <a:pt x="245" y="0"/>
                </a:lnTo>
                <a:lnTo>
                  <a:pt x="307" y="0"/>
                </a:lnTo>
                <a:lnTo>
                  <a:pt x="317" y="1"/>
                </a:lnTo>
                <a:lnTo>
                  <a:pt x="328" y="2"/>
                </a:lnTo>
                <a:lnTo>
                  <a:pt x="340" y="3"/>
                </a:lnTo>
                <a:lnTo>
                  <a:pt x="350" y="5"/>
                </a:lnTo>
                <a:lnTo>
                  <a:pt x="360" y="6"/>
                </a:lnTo>
                <a:lnTo>
                  <a:pt x="368" y="8"/>
                </a:lnTo>
                <a:lnTo>
                  <a:pt x="377" y="9"/>
                </a:lnTo>
                <a:lnTo>
                  <a:pt x="385" y="10"/>
                </a:lnTo>
                <a:lnTo>
                  <a:pt x="401" y="11"/>
                </a:lnTo>
                <a:lnTo>
                  <a:pt x="416" y="11"/>
                </a:lnTo>
                <a:lnTo>
                  <a:pt x="425" y="12"/>
                </a:lnTo>
                <a:lnTo>
                  <a:pt x="436" y="15"/>
                </a:lnTo>
                <a:lnTo>
                  <a:pt x="458" y="20"/>
                </a:lnTo>
                <a:lnTo>
                  <a:pt x="508" y="30"/>
                </a:lnTo>
                <a:lnTo>
                  <a:pt x="515" y="32"/>
                </a:lnTo>
                <a:lnTo>
                  <a:pt x="521" y="34"/>
                </a:lnTo>
                <a:lnTo>
                  <a:pt x="538" y="40"/>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41319" name="SMARTPenAnnotation76"/>
          <p:cNvSpPr>
            <a:spLocks/>
          </p:cNvSpPr>
          <p:nvPr/>
        </p:nvSpPr>
        <p:spPr bwMode="auto">
          <a:xfrm>
            <a:off x="204788" y="830263"/>
            <a:ext cx="1189037" cy="28575"/>
          </a:xfrm>
          <a:custGeom>
            <a:avLst/>
            <a:gdLst>
              <a:gd name="T0" fmla="*/ 0 w 749"/>
              <a:gd name="T1" fmla="*/ 2147483647 h 18"/>
              <a:gd name="T2" fmla="*/ 2147483647 w 749"/>
              <a:gd name="T3" fmla="*/ 2147483647 h 18"/>
              <a:gd name="T4" fmla="*/ 2147483647 w 749"/>
              <a:gd name="T5" fmla="*/ 2147483647 h 18"/>
              <a:gd name="T6" fmla="*/ 2147483647 w 749"/>
              <a:gd name="T7" fmla="*/ 2147483647 h 18"/>
              <a:gd name="T8" fmla="*/ 2147483647 w 749"/>
              <a:gd name="T9" fmla="*/ 2147483647 h 18"/>
              <a:gd name="T10" fmla="*/ 2147483647 w 749"/>
              <a:gd name="T11" fmla="*/ 2147483647 h 18"/>
              <a:gd name="T12" fmla="*/ 2147483647 w 749"/>
              <a:gd name="T13" fmla="*/ 2147483647 h 18"/>
              <a:gd name="T14" fmla="*/ 2147483647 w 749"/>
              <a:gd name="T15" fmla="*/ 2147483647 h 18"/>
              <a:gd name="T16" fmla="*/ 2147483647 w 749"/>
              <a:gd name="T17" fmla="*/ 2147483647 h 18"/>
              <a:gd name="T18" fmla="*/ 2147483647 w 749"/>
              <a:gd name="T19" fmla="*/ 2147483647 h 18"/>
              <a:gd name="T20" fmla="*/ 2147483647 w 749"/>
              <a:gd name="T21" fmla="*/ 2147483647 h 18"/>
              <a:gd name="T22" fmla="*/ 2147483647 w 749"/>
              <a:gd name="T23" fmla="*/ 2147483647 h 18"/>
              <a:gd name="T24" fmla="*/ 2147483647 w 749"/>
              <a:gd name="T25" fmla="*/ 2147483647 h 18"/>
              <a:gd name="T26" fmla="*/ 2147483647 w 749"/>
              <a:gd name="T27" fmla="*/ 2147483647 h 18"/>
              <a:gd name="T28" fmla="*/ 2147483647 w 749"/>
              <a:gd name="T29" fmla="*/ 2147483647 h 18"/>
              <a:gd name="T30" fmla="*/ 2147483647 w 749"/>
              <a:gd name="T31" fmla="*/ 2147483647 h 18"/>
              <a:gd name="T32" fmla="*/ 2147483647 w 749"/>
              <a:gd name="T33" fmla="*/ 2147483647 h 18"/>
              <a:gd name="T34" fmla="*/ 2147483647 w 749"/>
              <a:gd name="T35" fmla="*/ 0 h 18"/>
              <a:gd name="T36" fmla="*/ 2147483647 w 749"/>
              <a:gd name="T37" fmla="*/ 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49" h="18">
                <a:moveTo>
                  <a:pt x="0" y="17"/>
                </a:moveTo>
                <a:lnTo>
                  <a:pt x="15" y="12"/>
                </a:lnTo>
                <a:lnTo>
                  <a:pt x="23" y="12"/>
                </a:lnTo>
                <a:lnTo>
                  <a:pt x="42" y="11"/>
                </a:lnTo>
                <a:lnTo>
                  <a:pt x="387" y="11"/>
                </a:lnTo>
                <a:lnTo>
                  <a:pt x="396" y="11"/>
                </a:lnTo>
                <a:lnTo>
                  <a:pt x="404" y="10"/>
                </a:lnTo>
                <a:lnTo>
                  <a:pt x="412" y="8"/>
                </a:lnTo>
                <a:lnTo>
                  <a:pt x="423" y="8"/>
                </a:lnTo>
                <a:lnTo>
                  <a:pt x="436" y="7"/>
                </a:lnTo>
                <a:lnTo>
                  <a:pt x="467" y="6"/>
                </a:lnTo>
                <a:lnTo>
                  <a:pt x="633" y="6"/>
                </a:lnTo>
                <a:lnTo>
                  <a:pt x="647" y="5"/>
                </a:lnTo>
                <a:lnTo>
                  <a:pt x="662" y="4"/>
                </a:lnTo>
                <a:lnTo>
                  <a:pt x="678" y="3"/>
                </a:lnTo>
                <a:lnTo>
                  <a:pt x="692" y="2"/>
                </a:lnTo>
                <a:lnTo>
                  <a:pt x="718" y="1"/>
                </a:lnTo>
                <a:lnTo>
                  <a:pt x="748" y="0"/>
                </a:lnTo>
                <a:lnTo>
                  <a:pt x="743" y="0"/>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41320" name="SMARTPenAnnotation77"/>
          <p:cNvSpPr>
            <a:spLocks/>
          </p:cNvSpPr>
          <p:nvPr/>
        </p:nvSpPr>
        <p:spPr bwMode="auto">
          <a:xfrm>
            <a:off x="4251325" y="714375"/>
            <a:ext cx="1697038" cy="55563"/>
          </a:xfrm>
          <a:custGeom>
            <a:avLst/>
            <a:gdLst>
              <a:gd name="T0" fmla="*/ 0 w 1069"/>
              <a:gd name="T1" fmla="*/ 2147483647 h 35"/>
              <a:gd name="T2" fmla="*/ 2147483647 w 1069"/>
              <a:gd name="T3" fmla="*/ 2147483647 h 35"/>
              <a:gd name="T4" fmla="*/ 2147483647 w 1069"/>
              <a:gd name="T5" fmla="*/ 2147483647 h 35"/>
              <a:gd name="T6" fmla="*/ 2147483647 w 1069"/>
              <a:gd name="T7" fmla="*/ 2147483647 h 35"/>
              <a:gd name="T8" fmla="*/ 2147483647 w 1069"/>
              <a:gd name="T9" fmla="*/ 2147483647 h 35"/>
              <a:gd name="T10" fmla="*/ 2147483647 w 1069"/>
              <a:gd name="T11" fmla="*/ 2147483647 h 35"/>
              <a:gd name="T12" fmla="*/ 2147483647 w 1069"/>
              <a:gd name="T13" fmla="*/ 2147483647 h 35"/>
              <a:gd name="T14" fmla="*/ 2147483647 w 1069"/>
              <a:gd name="T15" fmla="*/ 2147483647 h 35"/>
              <a:gd name="T16" fmla="*/ 2147483647 w 1069"/>
              <a:gd name="T17" fmla="*/ 2147483647 h 35"/>
              <a:gd name="T18" fmla="*/ 2147483647 w 1069"/>
              <a:gd name="T19" fmla="*/ 2147483647 h 35"/>
              <a:gd name="T20" fmla="*/ 2147483647 w 1069"/>
              <a:gd name="T21" fmla="*/ 2147483647 h 35"/>
              <a:gd name="T22" fmla="*/ 2147483647 w 1069"/>
              <a:gd name="T23" fmla="*/ 2147483647 h 35"/>
              <a:gd name="T24" fmla="*/ 2147483647 w 1069"/>
              <a:gd name="T25" fmla="*/ 2147483647 h 35"/>
              <a:gd name="T26" fmla="*/ 2147483647 w 1069"/>
              <a:gd name="T27" fmla="*/ 2147483647 h 35"/>
              <a:gd name="T28" fmla="*/ 2147483647 w 1069"/>
              <a:gd name="T29" fmla="*/ 2147483647 h 35"/>
              <a:gd name="T30" fmla="*/ 2147483647 w 1069"/>
              <a:gd name="T31" fmla="*/ 2147483647 h 35"/>
              <a:gd name="T32" fmla="*/ 2147483647 w 1069"/>
              <a:gd name="T33" fmla="*/ 2147483647 h 35"/>
              <a:gd name="T34" fmla="*/ 2147483647 w 1069"/>
              <a:gd name="T35" fmla="*/ 2147483647 h 35"/>
              <a:gd name="T36" fmla="*/ 2147483647 w 1069"/>
              <a:gd name="T37" fmla="*/ 2147483647 h 35"/>
              <a:gd name="T38" fmla="*/ 2147483647 w 1069"/>
              <a:gd name="T39" fmla="*/ 2147483647 h 35"/>
              <a:gd name="T40" fmla="*/ 2147483647 w 1069"/>
              <a:gd name="T41" fmla="*/ 2147483647 h 35"/>
              <a:gd name="T42" fmla="*/ 2147483647 w 1069"/>
              <a:gd name="T43" fmla="*/ 2147483647 h 35"/>
              <a:gd name="T44" fmla="*/ 2147483647 w 1069"/>
              <a:gd name="T45" fmla="*/ 2147483647 h 35"/>
              <a:gd name="T46" fmla="*/ 2147483647 w 1069"/>
              <a:gd name="T47" fmla="*/ 2147483647 h 35"/>
              <a:gd name="T48" fmla="*/ 2147483647 w 1069"/>
              <a:gd name="T49" fmla="*/ 2147483647 h 35"/>
              <a:gd name="T50" fmla="*/ 2147483647 w 1069"/>
              <a:gd name="T51" fmla="*/ 2147483647 h 35"/>
              <a:gd name="T52" fmla="*/ 2147483647 w 1069"/>
              <a:gd name="T53" fmla="*/ 2147483647 h 35"/>
              <a:gd name="T54" fmla="*/ 2147483647 w 1069"/>
              <a:gd name="T55" fmla="*/ 0 h 35"/>
              <a:gd name="T56" fmla="*/ 2147483647 w 1069"/>
              <a:gd name="T57" fmla="*/ 0 h 35"/>
              <a:gd name="T58" fmla="*/ 2147483647 w 1069"/>
              <a:gd name="T59" fmla="*/ 2147483647 h 35"/>
              <a:gd name="T60" fmla="*/ 2147483647 w 1069"/>
              <a:gd name="T61" fmla="*/ 2147483647 h 35"/>
              <a:gd name="T62" fmla="*/ 2147483647 w 1069"/>
              <a:gd name="T63" fmla="*/ 2147483647 h 35"/>
              <a:gd name="T64" fmla="*/ 2147483647 w 1069"/>
              <a:gd name="T65" fmla="*/ 2147483647 h 35"/>
              <a:gd name="T66" fmla="*/ 2147483647 w 1069"/>
              <a:gd name="T67" fmla="*/ 2147483647 h 35"/>
              <a:gd name="T68" fmla="*/ 2147483647 w 1069"/>
              <a:gd name="T69" fmla="*/ 2147483647 h 35"/>
              <a:gd name="T70" fmla="*/ 2147483647 w 1069"/>
              <a:gd name="T71" fmla="*/ 2147483647 h 35"/>
              <a:gd name="T72" fmla="*/ 2147483647 w 1069"/>
              <a:gd name="T73" fmla="*/ 2147483647 h 35"/>
              <a:gd name="T74" fmla="*/ 2147483647 w 1069"/>
              <a:gd name="T75" fmla="*/ 2147483647 h 35"/>
              <a:gd name="T76" fmla="*/ 2147483647 w 1069"/>
              <a:gd name="T77" fmla="*/ 2147483647 h 35"/>
              <a:gd name="T78" fmla="*/ 2147483647 w 1069"/>
              <a:gd name="T79" fmla="*/ 2147483647 h 35"/>
              <a:gd name="T80" fmla="*/ 2147483647 w 1069"/>
              <a:gd name="T81" fmla="*/ 2147483647 h 35"/>
              <a:gd name="T82" fmla="*/ 2147483647 w 1069"/>
              <a:gd name="T83" fmla="*/ 2147483647 h 35"/>
              <a:gd name="T84" fmla="*/ 2147483647 w 1069"/>
              <a:gd name="T85" fmla="*/ 2147483647 h 35"/>
              <a:gd name="T86" fmla="*/ 2147483647 w 1069"/>
              <a:gd name="T87" fmla="*/ 2147483647 h 35"/>
              <a:gd name="T88" fmla="*/ 2147483647 w 1069"/>
              <a:gd name="T89" fmla="*/ 2147483647 h 35"/>
              <a:gd name="T90" fmla="*/ 2147483647 w 1069"/>
              <a:gd name="T91" fmla="*/ 2147483647 h 35"/>
              <a:gd name="T92" fmla="*/ 2147483647 w 1069"/>
              <a:gd name="T93" fmla="*/ 2147483647 h 35"/>
              <a:gd name="T94" fmla="*/ 2147483647 w 1069"/>
              <a:gd name="T95" fmla="*/ 2147483647 h 35"/>
              <a:gd name="T96" fmla="*/ 2147483647 w 1069"/>
              <a:gd name="T97" fmla="*/ 2147483647 h 35"/>
              <a:gd name="T98" fmla="*/ 2147483647 w 1069"/>
              <a:gd name="T99" fmla="*/ 2147483647 h 35"/>
              <a:gd name="T100" fmla="*/ 2147483647 w 1069"/>
              <a:gd name="T101" fmla="*/ 2147483647 h 3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69" h="35">
                <a:moveTo>
                  <a:pt x="0" y="34"/>
                </a:moveTo>
                <a:lnTo>
                  <a:pt x="2" y="34"/>
                </a:lnTo>
                <a:lnTo>
                  <a:pt x="4" y="33"/>
                </a:lnTo>
                <a:lnTo>
                  <a:pt x="6" y="32"/>
                </a:lnTo>
                <a:lnTo>
                  <a:pt x="7" y="31"/>
                </a:lnTo>
                <a:lnTo>
                  <a:pt x="9" y="30"/>
                </a:lnTo>
                <a:lnTo>
                  <a:pt x="13" y="29"/>
                </a:lnTo>
                <a:lnTo>
                  <a:pt x="46" y="28"/>
                </a:lnTo>
                <a:lnTo>
                  <a:pt x="55" y="28"/>
                </a:lnTo>
                <a:lnTo>
                  <a:pt x="91" y="24"/>
                </a:lnTo>
                <a:lnTo>
                  <a:pt x="110" y="23"/>
                </a:lnTo>
                <a:lnTo>
                  <a:pt x="122" y="22"/>
                </a:lnTo>
                <a:lnTo>
                  <a:pt x="150" y="20"/>
                </a:lnTo>
                <a:lnTo>
                  <a:pt x="163" y="18"/>
                </a:lnTo>
                <a:lnTo>
                  <a:pt x="173" y="16"/>
                </a:lnTo>
                <a:lnTo>
                  <a:pt x="183" y="15"/>
                </a:lnTo>
                <a:lnTo>
                  <a:pt x="192" y="14"/>
                </a:lnTo>
                <a:lnTo>
                  <a:pt x="202" y="13"/>
                </a:lnTo>
                <a:lnTo>
                  <a:pt x="288" y="8"/>
                </a:lnTo>
                <a:lnTo>
                  <a:pt x="319" y="6"/>
                </a:lnTo>
                <a:lnTo>
                  <a:pt x="355" y="6"/>
                </a:lnTo>
                <a:lnTo>
                  <a:pt x="388" y="6"/>
                </a:lnTo>
                <a:lnTo>
                  <a:pt x="398" y="5"/>
                </a:lnTo>
                <a:lnTo>
                  <a:pt x="409" y="4"/>
                </a:lnTo>
                <a:lnTo>
                  <a:pt x="418" y="3"/>
                </a:lnTo>
                <a:lnTo>
                  <a:pt x="429" y="2"/>
                </a:lnTo>
                <a:lnTo>
                  <a:pt x="450" y="1"/>
                </a:lnTo>
                <a:lnTo>
                  <a:pt x="481" y="0"/>
                </a:lnTo>
                <a:lnTo>
                  <a:pt x="818" y="0"/>
                </a:lnTo>
                <a:lnTo>
                  <a:pt x="829" y="1"/>
                </a:lnTo>
                <a:lnTo>
                  <a:pt x="840" y="2"/>
                </a:lnTo>
                <a:lnTo>
                  <a:pt x="851" y="3"/>
                </a:lnTo>
                <a:lnTo>
                  <a:pt x="860" y="4"/>
                </a:lnTo>
                <a:lnTo>
                  <a:pt x="877" y="5"/>
                </a:lnTo>
                <a:lnTo>
                  <a:pt x="904" y="5"/>
                </a:lnTo>
                <a:lnTo>
                  <a:pt x="929" y="6"/>
                </a:lnTo>
                <a:lnTo>
                  <a:pt x="938" y="6"/>
                </a:lnTo>
                <a:lnTo>
                  <a:pt x="949" y="7"/>
                </a:lnTo>
                <a:lnTo>
                  <a:pt x="961" y="9"/>
                </a:lnTo>
                <a:lnTo>
                  <a:pt x="970" y="9"/>
                </a:lnTo>
                <a:lnTo>
                  <a:pt x="983" y="10"/>
                </a:lnTo>
                <a:lnTo>
                  <a:pt x="990" y="11"/>
                </a:lnTo>
                <a:lnTo>
                  <a:pt x="998" y="13"/>
                </a:lnTo>
                <a:lnTo>
                  <a:pt x="1006" y="14"/>
                </a:lnTo>
                <a:lnTo>
                  <a:pt x="1013" y="15"/>
                </a:lnTo>
                <a:lnTo>
                  <a:pt x="1019" y="16"/>
                </a:lnTo>
                <a:lnTo>
                  <a:pt x="1037" y="17"/>
                </a:lnTo>
                <a:lnTo>
                  <a:pt x="1056" y="17"/>
                </a:lnTo>
                <a:lnTo>
                  <a:pt x="1059" y="17"/>
                </a:lnTo>
                <a:lnTo>
                  <a:pt x="1061" y="19"/>
                </a:lnTo>
                <a:lnTo>
                  <a:pt x="1068" y="23"/>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41321" name="SMARTPenAnnotation78"/>
          <p:cNvSpPr>
            <a:spLocks/>
          </p:cNvSpPr>
          <p:nvPr/>
        </p:nvSpPr>
        <p:spPr bwMode="auto">
          <a:xfrm>
            <a:off x="295275" y="1081088"/>
            <a:ext cx="679450" cy="9525"/>
          </a:xfrm>
          <a:custGeom>
            <a:avLst/>
            <a:gdLst>
              <a:gd name="T0" fmla="*/ 0 w 428"/>
              <a:gd name="T1" fmla="*/ 0 h 6"/>
              <a:gd name="T2" fmla="*/ 2147483647 w 428"/>
              <a:gd name="T3" fmla="*/ 0 h 6"/>
              <a:gd name="T4" fmla="*/ 2147483647 w 428"/>
              <a:gd name="T5" fmla="*/ 0 h 6"/>
              <a:gd name="T6" fmla="*/ 2147483647 w 428"/>
              <a:gd name="T7" fmla="*/ 2147483647 h 6"/>
              <a:gd name="T8" fmla="*/ 2147483647 w 428"/>
              <a:gd name="T9" fmla="*/ 2147483647 h 6"/>
              <a:gd name="T10" fmla="*/ 2147483647 w 428"/>
              <a:gd name="T11" fmla="*/ 2147483647 h 6"/>
              <a:gd name="T12" fmla="*/ 2147483647 w 428"/>
              <a:gd name="T13" fmla="*/ 2147483647 h 6"/>
              <a:gd name="T14" fmla="*/ 2147483647 w 428"/>
              <a:gd name="T15" fmla="*/ 2147483647 h 6"/>
              <a:gd name="T16" fmla="*/ 2147483647 w 428"/>
              <a:gd name="T17" fmla="*/ 2147483647 h 6"/>
              <a:gd name="T18" fmla="*/ 2147483647 w 428"/>
              <a:gd name="T19" fmla="*/ 2147483647 h 6"/>
              <a:gd name="T20" fmla="*/ 2147483647 w 428"/>
              <a:gd name="T21" fmla="*/ 2147483647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28" h="6">
                <a:moveTo>
                  <a:pt x="0" y="0"/>
                </a:moveTo>
                <a:lnTo>
                  <a:pt x="300" y="0"/>
                </a:lnTo>
                <a:lnTo>
                  <a:pt x="307" y="0"/>
                </a:lnTo>
                <a:lnTo>
                  <a:pt x="313" y="1"/>
                </a:lnTo>
                <a:lnTo>
                  <a:pt x="319" y="3"/>
                </a:lnTo>
                <a:lnTo>
                  <a:pt x="325" y="3"/>
                </a:lnTo>
                <a:lnTo>
                  <a:pt x="331" y="4"/>
                </a:lnTo>
                <a:lnTo>
                  <a:pt x="337" y="4"/>
                </a:lnTo>
                <a:lnTo>
                  <a:pt x="347" y="5"/>
                </a:lnTo>
                <a:lnTo>
                  <a:pt x="356" y="5"/>
                </a:lnTo>
                <a:lnTo>
                  <a:pt x="427" y="5"/>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41322" name="SMARTPenAnnotation79"/>
          <p:cNvSpPr>
            <a:spLocks/>
          </p:cNvSpPr>
          <p:nvPr/>
        </p:nvSpPr>
        <p:spPr bwMode="auto">
          <a:xfrm>
            <a:off x="5608638" y="1343025"/>
            <a:ext cx="644525" cy="25400"/>
          </a:xfrm>
          <a:custGeom>
            <a:avLst/>
            <a:gdLst>
              <a:gd name="T0" fmla="*/ 0 w 406"/>
              <a:gd name="T1" fmla="*/ 2147483647 h 16"/>
              <a:gd name="T2" fmla="*/ 2147483647 w 406"/>
              <a:gd name="T3" fmla="*/ 2147483647 h 16"/>
              <a:gd name="T4" fmla="*/ 2147483647 w 406"/>
              <a:gd name="T5" fmla="*/ 2147483647 h 16"/>
              <a:gd name="T6" fmla="*/ 2147483647 w 406"/>
              <a:gd name="T7" fmla="*/ 2147483647 h 16"/>
              <a:gd name="T8" fmla="*/ 2147483647 w 406"/>
              <a:gd name="T9" fmla="*/ 2147483647 h 16"/>
              <a:gd name="T10" fmla="*/ 2147483647 w 406"/>
              <a:gd name="T11" fmla="*/ 2147483647 h 16"/>
              <a:gd name="T12" fmla="*/ 2147483647 w 406"/>
              <a:gd name="T13" fmla="*/ 2147483647 h 16"/>
              <a:gd name="T14" fmla="*/ 2147483647 w 406"/>
              <a:gd name="T15" fmla="*/ 2147483647 h 16"/>
              <a:gd name="T16" fmla="*/ 2147483647 w 406"/>
              <a:gd name="T17" fmla="*/ 2147483647 h 16"/>
              <a:gd name="T18" fmla="*/ 2147483647 w 406"/>
              <a:gd name="T19" fmla="*/ 2147483647 h 16"/>
              <a:gd name="T20" fmla="*/ 2147483647 w 406"/>
              <a:gd name="T21" fmla="*/ 2147483647 h 16"/>
              <a:gd name="T22" fmla="*/ 2147483647 w 406"/>
              <a:gd name="T23" fmla="*/ 2147483647 h 16"/>
              <a:gd name="T24" fmla="*/ 2147483647 w 406"/>
              <a:gd name="T25" fmla="*/ 0 h 16"/>
              <a:gd name="T26" fmla="*/ 2147483647 w 406"/>
              <a:gd name="T27" fmla="*/ 0 h 16"/>
              <a:gd name="T28" fmla="*/ 2147483647 w 406"/>
              <a:gd name="T29" fmla="*/ 2147483647 h 16"/>
              <a:gd name="T30" fmla="*/ 2147483647 w 406"/>
              <a:gd name="T31" fmla="*/ 2147483647 h 16"/>
              <a:gd name="T32" fmla="*/ 2147483647 w 406"/>
              <a:gd name="T33" fmla="*/ 2147483647 h 16"/>
              <a:gd name="T34" fmla="*/ 2147483647 w 406"/>
              <a:gd name="T35" fmla="*/ 2147483647 h 16"/>
              <a:gd name="T36" fmla="*/ 2147483647 w 406"/>
              <a:gd name="T37" fmla="*/ 2147483647 h 16"/>
              <a:gd name="T38" fmla="*/ 2147483647 w 406"/>
              <a:gd name="T39" fmla="*/ 2147483647 h 16"/>
              <a:gd name="T40" fmla="*/ 2147483647 w 406"/>
              <a:gd name="T41" fmla="*/ 2147483647 h 16"/>
              <a:gd name="T42" fmla="*/ 2147483647 w 406"/>
              <a:gd name="T43" fmla="*/ 2147483647 h 16"/>
              <a:gd name="T44" fmla="*/ 2147483647 w 406"/>
              <a:gd name="T45" fmla="*/ 2147483647 h 16"/>
              <a:gd name="T46" fmla="*/ 2147483647 w 406"/>
              <a:gd name="T47" fmla="*/ 2147483647 h 16"/>
              <a:gd name="T48" fmla="*/ 2147483647 w 406"/>
              <a:gd name="T49" fmla="*/ 2147483647 h 16"/>
              <a:gd name="T50" fmla="*/ 2147483647 w 406"/>
              <a:gd name="T51" fmla="*/ 2147483647 h 16"/>
              <a:gd name="T52" fmla="*/ 2147483647 w 406"/>
              <a:gd name="T53" fmla="*/ 2147483647 h 1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06" h="16">
                <a:moveTo>
                  <a:pt x="0" y="9"/>
                </a:moveTo>
                <a:lnTo>
                  <a:pt x="29" y="9"/>
                </a:lnTo>
                <a:lnTo>
                  <a:pt x="31" y="8"/>
                </a:lnTo>
                <a:lnTo>
                  <a:pt x="34" y="7"/>
                </a:lnTo>
                <a:lnTo>
                  <a:pt x="38" y="6"/>
                </a:lnTo>
                <a:lnTo>
                  <a:pt x="44" y="5"/>
                </a:lnTo>
                <a:lnTo>
                  <a:pt x="53" y="5"/>
                </a:lnTo>
                <a:lnTo>
                  <a:pt x="72" y="4"/>
                </a:lnTo>
                <a:lnTo>
                  <a:pt x="94" y="4"/>
                </a:lnTo>
                <a:lnTo>
                  <a:pt x="109" y="3"/>
                </a:lnTo>
                <a:lnTo>
                  <a:pt x="118" y="3"/>
                </a:lnTo>
                <a:lnTo>
                  <a:pt x="128" y="2"/>
                </a:lnTo>
                <a:lnTo>
                  <a:pt x="140" y="0"/>
                </a:lnTo>
                <a:lnTo>
                  <a:pt x="154" y="0"/>
                </a:lnTo>
                <a:lnTo>
                  <a:pt x="171" y="1"/>
                </a:lnTo>
                <a:lnTo>
                  <a:pt x="189" y="2"/>
                </a:lnTo>
                <a:lnTo>
                  <a:pt x="229" y="3"/>
                </a:lnTo>
                <a:lnTo>
                  <a:pt x="315" y="3"/>
                </a:lnTo>
                <a:lnTo>
                  <a:pt x="322" y="4"/>
                </a:lnTo>
                <a:lnTo>
                  <a:pt x="329" y="5"/>
                </a:lnTo>
                <a:lnTo>
                  <a:pt x="335" y="6"/>
                </a:lnTo>
                <a:lnTo>
                  <a:pt x="342" y="7"/>
                </a:lnTo>
                <a:lnTo>
                  <a:pt x="349" y="8"/>
                </a:lnTo>
                <a:lnTo>
                  <a:pt x="362" y="8"/>
                </a:lnTo>
                <a:lnTo>
                  <a:pt x="372" y="9"/>
                </a:lnTo>
                <a:lnTo>
                  <a:pt x="381" y="9"/>
                </a:lnTo>
                <a:lnTo>
                  <a:pt x="405" y="15"/>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41323" name="SMARTPenAnnotation80"/>
          <p:cNvSpPr>
            <a:spLocks/>
          </p:cNvSpPr>
          <p:nvPr/>
        </p:nvSpPr>
        <p:spPr bwMode="auto">
          <a:xfrm>
            <a:off x="274638" y="1598613"/>
            <a:ext cx="4638675" cy="82550"/>
          </a:xfrm>
          <a:custGeom>
            <a:avLst/>
            <a:gdLst>
              <a:gd name="T0" fmla="*/ 2147483647 w 2922"/>
              <a:gd name="T1" fmla="*/ 0 h 52"/>
              <a:gd name="T2" fmla="*/ 0 w 2922"/>
              <a:gd name="T3" fmla="*/ 2147483647 h 52"/>
              <a:gd name="T4" fmla="*/ 2147483647 w 2922"/>
              <a:gd name="T5" fmla="*/ 2147483647 h 52"/>
              <a:gd name="T6" fmla="*/ 2147483647 w 2922"/>
              <a:gd name="T7" fmla="*/ 2147483647 h 52"/>
              <a:gd name="T8" fmla="*/ 2147483647 w 2922"/>
              <a:gd name="T9" fmla="*/ 2147483647 h 52"/>
              <a:gd name="T10" fmla="*/ 2147483647 w 2922"/>
              <a:gd name="T11" fmla="*/ 2147483647 h 52"/>
              <a:gd name="T12" fmla="*/ 2147483647 w 2922"/>
              <a:gd name="T13" fmla="*/ 2147483647 h 52"/>
              <a:gd name="T14" fmla="*/ 2147483647 w 2922"/>
              <a:gd name="T15" fmla="*/ 2147483647 h 52"/>
              <a:gd name="T16" fmla="*/ 2147483647 w 2922"/>
              <a:gd name="T17" fmla="*/ 2147483647 h 52"/>
              <a:gd name="T18" fmla="*/ 2147483647 w 2922"/>
              <a:gd name="T19" fmla="*/ 2147483647 h 52"/>
              <a:gd name="T20" fmla="*/ 2147483647 w 2922"/>
              <a:gd name="T21" fmla="*/ 2147483647 h 52"/>
              <a:gd name="T22" fmla="*/ 2147483647 w 2922"/>
              <a:gd name="T23" fmla="*/ 2147483647 h 52"/>
              <a:gd name="T24" fmla="*/ 2147483647 w 2922"/>
              <a:gd name="T25" fmla="*/ 2147483647 h 52"/>
              <a:gd name="T26" fmla="*/ 2147483647 w 2922"/>
              <a:gd name="T27" fmla="*/ 2147483647 h 52"/>
              <a:gd name="T28" fmla="*/ 2147483647 w 2922"/>
              <a:gd name="T29" fmla="*/ 2147483647 h 52"/>
              <a:gd name="T30" fmla="*/ 2147483647 w 2922"/>
              <a:gd name="T31" fmla="*/ 2147483647 h 52"/>
              <a:gd name="T32" fmla="*/ 2147483647 w 2922"/>
              <a:gd name="T33" fmla="*/ 2147483647 h 52"/>
              <a:gd name="T34" fmla="*/ 2147483647 w 2922"/>
              <a:gd name="T35" fmla="*/ 2147483647 h 52"/>
              <a:gd name="T36" fmla="*/ 2147483647 w 2922"/>
              <a:gd name="T37" fmla="*/ 2147483647 h 52"/>
              <a:gd name="T38" fmla="*/ 2147483647 w 2922"/>
              <a:gd name="T39" fmla="*/ 2147483647 h 52"/>
              <a:gd name="T40" fmla="*/ 2147483647 w 2922"/>
              <a:gd name="T41" fmla="*/ 2147483647 h 52"/>
              <a:gd name="T42" fmla="*/ 2147483647 w 2922"/>
              <a:gd name="T43" fmla="*/ 2147483647 h 52"/>
              <a:gd name="T44" fmla="*/ 2147483647 w 2922"/>
              <a:gd name="T45" fmla="*/ 2147483647 h 52"/>
              <a:gd name="T46" fmla="*/ 2147483647 w 2922"/>
              <a:gd name="T47" fmla="*/ 2147483647 h 52"/>
              <a:gd name="T48" fmla="*/ 2147483647 w 2922"/>
              <a:gd name="T49" fmla="*/ 2147483647 h 52"/>
              <a:gd name="T50" fmla="*/ 2147483647 w 2922"/>
              <a:gd name="T51" fmla="*/ 2147483647 h 52"/>
              <a:gd name="T52" fmla="*/ 2147483647 w 2922"/>
              <a:gd name="T53" fmla="*/ 2147483647 h 52"/>
              <a:gd name="T54" fmla="*/ 2147483647 w 2922"/>
              <a:gd name="T55" fmla="*/ 2147483647 h 52"/>
              <a:gd name="T56" fmla="*/ 2147483647 w 2922"/>
              <a:gd name="T57" fmla="*/ 2147483647 h 52"/>
              <a:gd name="T58" fmla="*/ 2147483647 w 2922"/>
              <a:gd name="T59" fmla="*/ 2147483647 h 52"/>
              <a:gd name="T60" fmla="*/ 2147483647 w 2922"/>
              <a:gd name="T61" fmla="*/ 2147483647 h 52"/>
              <a:gd name="T62" fmla="*/ 2147483647 w 2922"/>
              <a:gd name="T63" fmla="*/ 2147483647 h 52"/>
              <a:gd name="T64" fmla="*/ 2147483647 w 2922"/>
              <a:gd name="T65" fmla="*/ 2147483647 h 52"/>
              <a:gd name="T66" fmla="*/ 2147483647 w 2922"/>
              <a:gd name="T67" fmla="*/ 2147483647 h 52"/>
              <a:gd name="T68" fmla="*/ 2147483647 w 2922"/>
              <a:gd name="T69" fmla="*/ 2147483647 h 52"/>
              <a:gd name="T70" fmla="*/ 2147483647 w 2922"/>
              <a:gd name="T71" fmla="*/ 2147483647 h 52"/>
              <a:gd name="T72" fmla="*/ 2147483647 w 2922"/>
              <a:gd name="T73" fmla="*/ 2147483647 h 52"/>
              <a:gd name="T74" fmla="*/ 2147483647 w 2922"/>
              <a:gd name="T75" fmla="*/ 2147483647 h 52"/>
              <a:gd name="T76" fmla="*/ 2147483647 w 2922"/>
              <a:gd name="T77" fmla="*/ 2147483647 h 52"/>
              <a:gd name="T78" fmla="*/ 2147483647 w 2922"/>
              <a:gd name="T79" fmla="*/ 2147483647 h 52"/>
              <a:gd name="T80" fmla="*/ 2147483647 w 2922"/>
              <a:gd name="T81" fmla="*/ 2147483647 h 52"/>
              <a:gd name="T82" fmla="*/ 2147483647 w 2922"/>
              <a:gd name="T83" fmla="*/ 2147483647 h 5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922" h="52">
                <a:moveTo>
                  <a:pt x="7" y="0"/>
                </a:moveTo>
                <a:lnTo>
                  <a:pt x="1" y="0"/>
                </a:lnTo>
                <a:lnTo>
                  <a:pt x="0" y="1"/>
                </a:lnTo>
                <a:lnTo>
                  <a:pt x="0" y="2"/>
                </a:lnTo>
                <a:lnTo>
                  <a:pt x="1" y="5"/>
                </a:lnTo>
                <a:lnTo>
                  <a:pt x="2" y="5"/>
                </a:lnTo>
                <a:lnTo>
                  <a:pt x="13" y="5"/>
                </a:lnTo>
                <a:lnTo>
                  <a:pt x="15" y="5"/>
                </a:lnTo>
                <a:lnTo>
                  <a:pt x="16" y="6"/>
                </a:lnTo>
                <a:lnTo>
                  <a:pt x="18" y="7"/>
                </a:lnTo>
                <a:lnTo>
                  <a:pt x="20" y="8"/>
                </a:lnTo>
                <a:lnTo>
                  <a:pt x="26" y="10"/>
                </a:lnTo>
                <a:lnTo>
                  <a:pt x="45" y="11"/>
                </a:lnTo>
                <a:lnTo>
                  <a:pt x="66" y="13"/>
                </a:lnTo>
                <a:lnTo>
                  <a:pt x="91" y="15"/>
                </a:lnTo>
                <a:lnTo>
                  <a:pt x="124" y="17"/>
                </a:lnTo>
                <a:lnTo>
                  <a:pt x="193" y="15"/>
                </a:lnTo>
                <a:lnTo>
                  <a:pt x="208" y="14"/>
                </a:lnTo>
                <a:lnTo>
                  <a:pt x="241" y="12"/>
                </a:lnTo>
                <a:lnTo>
                  <a:pt x="322" y="11"/>
                </a:lnTo>
                <a:lnTo>
                  <a:pt x="330" y="11"/>
                </a:lnTo>
                <a:lnTo>
                  <a:pt x="336" y="9"/>
                </a:lnTo>
                <a:lnTo>
                  <a:pt x="343" y="8"/>
                </a:lnTo>
                <a:lnTo>
                  <a:pt x="357" y="7"/>
                </a:lnTo>
                <a:lnTo>
                  <a:pt x="426" y="6"/>
                </a:lnTo>
                <a:lnTo>
                  <a:pt x="510" y="6"/>
                </a:lnTo>
                <a:lnTo>
                  <a:pt x="616" y="10"/>
                </a:lnTo>
                <a:lnTo>
                  <a:pt x="630" y="11"/>
                </a:lnTo>
                <a:lnTo>
                  <a:pt x="675" y="15"/>
                </a:lnTo>
                <a:lnTo>
                  <a:pt x="699" y="16"/>
                </a:lnTo>
                <a:lnTo>
                  <a:pt x="712" y="17"/>
                </a:lnTo>
                <a:lnTo>
                  <a:pt x="755" y="20"/>
                </a:lnTo>
                <a:lnTo>
                  <a:pt x="872" y="26"/>
                </a:lnTo>
                <a:lnTo>
                  <a:pt x="930" y="28"/>
                </a:lnTo>
                <a:lnTo>
                  <a:pt x="951" y="28"/>
                </a:lnTo>
                <a:lnTo>
                  <a:pt x="960" y="30"/>
                </a:lnTo>
                <a:lnTo>
                  <a:pt x="969" y="31"/>
                </a:lnTo>
                <a:lnTo>
                  <a:pt x="986" y="32"/>
                </a:lnTo>
                <a:lnTo>
                  <a:pt x="1047" y="32"/>
                </a:lnTo>
                <a:lnTo>
                  <a:pt x="1116" y="30"/>
                </a:lnTo>
                <a:lnTo>
                  <a:pt x="1261" y="28"/>
                </a:lnTo>
                <a:lnTo>
                  <a:pt x="1284" y="27"/>
                </a:lnTo>
                <a:lnTo>
                  <a:pt x="1295" y="26"/>
                </a:lnTo>
                <a:lnTo>
                  <a:pt x="1306" y="25"/>
                </a:lnTo>
                <a:lnTo>
                  <a:pt x="1327" y="24"/>
                </a:lnTo>
                <a:lnTo>
                  <a:pt x="1414" y="23"/>
                </a:lnTo>
                <a:lnTo>
                  <a:pt x="1623" y="22"/>
                </a:lnTo>
                <a:lnTo>
                  <a:pt x="1637" y="23"/>
                </a:lnTo>
                <a:lnTo>
                  <a:pt x="1651" y="24"/>
                </a:lnTo>
                <a:lnTo>
                  <a:pt x="1663" y="25"/>
                </a:lnTo>
                <a:lnTo>
                  <a:pt x="1721" y="28"/>
                </a:lnTo>
                <a:lnTo>
                  <a:pt x="1810" y="32"/>
                </a:lnTo>
                <a:lnTo>
                  <a:pt x="1852" y="34"/>
                </a:lnTo>
                <a:lnTo>
                  <a:pt x="1939" y="37"/>
                </a:lnTo>
                <a:lnTo>
                  <a:pt x="2016" y="39"/>
                </a:lnTo>
                <a:lnTo>
                  <a:pt x="2106" y="38"/>
                </a:lnTo>
                <a:lnTo>
                  <a:pt x="2123" y="36"/>
                </a:lnTo>
                <a:lnTo>
                  <a:pt x="2156" y="35"/>
                </a:lnTo>
                <a:lnTo>
                  <a:pt x="2240" y="34"/>
                </a:lnTo>
                <a:lnTo>
                  <a:pt x="2673" y="34"/>
                </a:lnTo>
                <a:lnTo>
                  <a:pt x="2681" y="32"/>
                </a:lnTo>
                <a:lnTo>
                  <a:pt x="2688" y="29"/>
                </a:lnTo>
                <a:lnTo>
                  <a:pt x="2694" y="25"/>
                </a:lnTo>
                <a:lnTo>
                  <a:pt x="2701" y="22"/>
                </a:lnTo>
                <a:lnTo>
                  <a:pt x="2708" y="20"/>
                </a:lnTo>
                <a:lnTo>
                  <a:pt x="2722" y="19"/>
                </a:lnTo>
                <a:lnTo>
                  <a:pt x="2746" y="21"/>
                </a:lnTo>
                <a:lnTo>
                  <a:pt x="2778" y="23"/>
                </a:lnTo>
                <a:lnTo>
                  <a:pt x="2826" y="27"/>
                </a:lnTo>
                <a:lnTo>
                  <a:pt x="2839" y="28"/>
                </a:lnTo>
                <a:lnTo>
                  <a:pt x="2845" y="29"/>
                </a:lnTo>
                <a:lnTo>
                  <a:pt x="2849" y="31"/>
                </a:lnTo>
                <a:lnTo>
                  <a:pt x="2854" y="32"/>
                </a:lnTo>
                <a:lnTo>
                  <a:pt x="2862" y="33"/>
                </a:lnTo>
                <a:lnTo>
                  <a:pt x="2865" y="34"/>
                </a:lnTo>
                <a:lnTo>
                  <a:pt x="2868" y="35"/>
                </a:lnTo>
                <a:lnTo>
                  <a:pt x="2871" y="36"/>
                </a:lnTo>
                <a:lnTo>
                  <a:pt x="2875" y="38"/>
                </a:lnTo>
                <a:lnTo>
                  <a:pt x="2880" y="40"/>
                </a:lnTo>
                <a:lnTo>
                  <a:pt x="2886" y="41"/>
                </a:lnTo>
                <a:lnTo>
                  <a:pt x="2891" y="43"/>
                </a:lnTo>
                <a:lnTo>
                  <a:pt x="2898" y="44"/>
                </a:lnTo>
                <a:lnTo>
                  <a:pt x="2902" y="45"/>
                </a:lnTo>
                <a:lnTo>
                  <a:pt x="2906" y="46"/>
                </a:lnTo>
                <a:lnTo>
                  <a:pt x="2921" y="51"/>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Tree>
    <p:extLst>
      <p:ext uri="{BB962C8B-B14F-4D97-AF65-F5344CB8AC3E}">
        <p14:creationId xmlns:p14="http://schemas.microsoft.com/office/powerpoint/2010/main" val="36090892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42338" name="Rectangle 3"/>
          <p:cNvSpPr>
            <a:spLocks noGrp="1" noChangeArrowheads="1"/>
          </p:cNvSpPr>
          <p:nvPr>
            <p:ph type="body" idx="1"/>
          </p:nvPr>
        </p:nvSpPr>
        <p:spPr/>
        <p:txBody>
          <a:bodyPr/>
          <a:lstStyle/>
          <a:p>
            <a:pPr eaLnBrk="1" hangingPunct="1"/>
            <a:endParaRPr lang="en-US" altLang="en-US" smtClean="0"/>
          </a:p>
        </p:txBody>
      </p:sp>
      <p:pic>
        <p:nvPicPr>
          <p:cNvPr id="14233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54188"/>
            <a:ext cx="9144000" cy="510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340" name="Text Box 5"/>
          <p:cNvSpPr txBox="1">
            <a:spLocks noChangeArrowheads="1"/>
          </p:cNvSpPr>
          <p:nvPr/>
        </p:nvSpPr>
        <p:spPr bwMode="auto">
          <a:xfrm>
            <a:off x="152400" y="304800"/>
            <a:ext cx="87630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1800">
                <a:solidFill>
                  <a:srgbClr val="FFFFFF"/>
                </a:solidFill>
                <a:cs typeface="Arial" charset="0"/>
              </a:rPr>
              <a:t>Macbeth challenges the ghost.  He tells it to come back as anything—a rhinoceros, tiger, bear, or even be alive again and challenge him to a duel, and he’ll fight him.  But he doesn’t want to face Banquo as a ghost.  Again, Lady Macbeth pulls her husband aside and chastises him, and Macbeth asks her how can she look upon such a hideous sight and not be terrified herself.  </a:t>
            </a:r>
          </a:p>
        </p:txBody>
      </p:sp>
      <p:sp>
        <p:nvSpPr>
          <p:cNvPr id="142341" name="SMARTPenAnnotation70"/>
          <p:cNvSpPr>
            <a:spLocks/>
          </p:cNvSpPr>
          <p:nvPr/>
        </p:nvSpPr>
        <p:spPr bwMode="auto">
          <a:xfrm>
            <a:off x="303213" y="625475"/>
            <a:ext cx="2994025" cy="125413"/>
          </a:xfrm>
          <a:custGeom>
            <a:avLst/>
            <a:gdLst>
              <a:gd name="T0" fmla="*/ 0 w 1886"/>
              <a:gd name="T1" fmla="*/ 0 h 79"/>
              <a:gd name="T2" fmla="*/ 2147483647 w 1886"/>
              <a:gd name="T3" fmla="*/ 2147483647 h 79"/>
              <a:gd name="T4" fmla="*/ 2147483647 w 1886"/>
              <a:gd name="T5" fmla="*/ 2147483647 h 79"/>
              <a:gd name="T6" fmla="*/ 2147483647 w 1886"/>
              <a:gd name="T7" fmla="*/ 2147483647 h 79"/>
              <a:gd name="T8" fmla="*/ 2147483647 w 1886"/>
              <a:gd name="T9" fmla="*/ 2147483647 h 79"/>
              <a:gd name="T10" fmla="*/ 2147483647 w 1886"/>
              <a:gd name="T11" fmla="*/ 2147483647 h 79"/>
              <a:gd name="T12" fmla="*/ 2147483647 w 1886"/>
              <a:gd name="T13" fmla="*/ 2147483647 h 79"/>
              <a:gd name="T14" fmla="*/ 2147483647 w 1886"/>
              <a:gd name="T15" fmla="*/ 2147483647 h 79"/>
              <a:gd name="T16" fmla="*/ 2147483647 w 1886"/>
              <a:gd name="T17" fmla="*/ 2147483647 h 79"/>
              <a:gd name="T18" fmla="*/ 2147483647 w 1886"/>
              <a:gd name="T19" fmla="*/ 2147483647 h 79"/>
              <a:gd name="T20" fmla="*/ 2147483647 w 1886"/>
              <a:gd name="T21" fmla="*/ 2147483647 h 79"/>
              <a:gd name="T22" fmla="*/ 2147483647 w 1886"/>
              <a:gd name="T23" fmla="*/ 2147483647 h 79"/>
              <a:gd name="T24" fmla="*/ 2147483647 w 1886"/>
              <a:gd name="T25" fmla="*/ 2147483647 h 79"/>
              <a:gd name="T26" fmla="*/ 2147483647 w 1886"/>
              <a:gd name="T27" fmla="*/ 2147483647 h 79"/>
              <a:gd name="T28" fmla="*/ 2147483647 w 1886"/>
              <a:gd name="T29" fmla="*/ 2147483647 h 79"/>
              <a:gd name="T30" fmla="*/ 2147483647 w 1886"/>
              <a:gd name="T31" fmla="*/ 2147483647 h 79"/>
              <a:gd name="T32" fmla="*/ 2147483647 w 1886"/>
              <a:gd name="T33" fmla="*/ 2147483647 h 79"/>
              <a:gd name="T34" fmla="*/ 2147483647 w 1886"/>
              <a:gd name="T35" fmla="*/ 2147483647 h 79"/>
              <a:gd name="T36" fmla="*/ 2147483647 w 1886"/>
              <a:gd name="T37" fmla="*/ 2147483647 h 79"/>
              <a:gd name="T38" fmla="*/ 2147483647 w 1886"/>
              <a:gd name="T39" fmla="*/ 2147483647 h 79"/>
              <a:gd name="T40" fmla="*/ 2147483647 w 1886"/>
              <a:gd name="T41" fmla="*/ 2147483647 h 79"/>
              <a:gd name="T42" fmla="*/ 2147483647 w 1886"/>
              <a:gd name="T43" fmla="*/ 2147483647 h 79"/>
              <a:gd name="T44" fmla="*/ 2147483647 w 1886"/>
              <a:gd name="T45" fmla="*/ 2147483647 h 79"/>
              <a:gd name="T46" fmla="*/ 2147483647 w 1886"/>
              <a:gd name="T47" fmla="*/ 2147483647 h 79"/>
              <a:gd name="T48" fmla="*/ 2147483647 w 1886"/>
              <a:gd name="T49" fmla="*/ 2147483647 h 79"/>
              <a:gd name="T50" fmla="*/ 2147483647 w 1886"/>
              <a:gd name="T51" fmla="*/ 2147483647 h 79"/>
              <a:gd name="T52" fmla="*/ 2147483647 w 1886"/>
              <a:gd name="T53" fmla="*/ 2147483647 h 79"/>
              <a:gd name="T54" fmla="*/ 2147483647 w 1886"/>
              <a:gd name="T55" fmla="*/ 2147483647 h 79"/>
              <a:gd name="T56" fmla="*/ 2147483647 w 1886"/>
              <a:gd name="T57" fmla="*/ 2147483647 h 79"/>
              <a:gd name="T58" fmla="*/ 2147483647 w 1886"/>
              <a:gd name="T59" fmla="*/ 2147483647 h 79"/>
              <a:gd name="T60" fmla="*/ 2147483647 w 1886"/>
              <a:gd name="T61" fmla="*/ 2147483647 h 79"/>
              <a:gd name="T62" fmla="*/ 2147483647 w 1886"/>
              <a:gd name="T63" fmla="*/ 2147483647 h 79"/>
              <a:gd name="T64" fmla="*/ 2147483647 w 1886"/>
              <a:gd name="T65" fmla="*/ 2147483647 h 79"/>
              <a:gd name="T66" fmla="*/ 2147483647 w 1886"/>
              <a:gd name="T67" fmla="*/ 2147483647 h 79"/>
              <a:gd name="T68" fmla="*/ 2147483647 w 1886"/>
              <a:gd name="T69" fmla="*/ 2147483647 h 79"/>
              <a:gd name="T70" fmla="*/ 2147483647 w 1886"/>
              <a:gd name="T71" fmla="*/ 2147483647 h 79"/>
              <a:gd name="T72" fmla="*/ 2147483647 w 1886"/>
              <a:gd name="T73" fmla="*/ 2147483647 h 79"/>
              <a:gd name="T74" fmla="*/ 2147483647 w 1886"/>
              <a:gd name="T75" fmla="*/ 2147483647 h 79"/>
              <a:gd name="T76" fmla="*/ 2147483647 w 1886"/>
              <a:gd name="T77" fmla="*/ 2147483647 h 79"/>
              <a:gd name="T78" fmla="*/ 2147483647 w 1886"/>
              <a:gd name="T79" fmla="*/ 2147483647 h 79"/>
              <a:gd name="T80" fmla="*/ 2147483647 w 1886"/>
              <a:gd name="T81" fmla="*/ 2147483647 h 79"/>
              <a:gd name="T82" fmla="*/ 2147483647 w 1886"/>
              <a:gd name="T83" fmla="*/ 2147483647 h 79"/>
              <a:gd name="T84" fmla="*/ 2147483647 w 1886"/>
              <a:gd name="T85" fmla="*/ 2147483647 h 79"/>
              <a:gd name="T86" fmla="*/ 2147483647 w 1886"/>
              <a:gd name="T87" fmla="*/ 2147483647 h 79"/>
              <a:gd name="T88" fmla="*/ 2147483647 w 1886"/>
              <a:gd name="T89" fmla="*/ 2147483647 h 79"/>
              <a:gd name="T90" fmla="*/ 2147483647 w 1886"/>
              <a:gd name="T91" fmla="*/ 2147483647 h 79"/>
              <a:gd name="T92" fmla="*/ 2147483647 w 1886"/>
              <a:gd name="T93" fmla="*/ 2147483647 h 79"/>
              <a:gd name="T94" fmla="*/ 2147483647 w 1886"/>
              <a:gd name="T95" fmla="*/ 2147483647 h 79"/>
              <a:gd name="T96" fmla="*/ 2147483647 w 1886"/>
              <a:gd name="T97" fmla="*/ 2147483647 h 79"/>
              <a:gd name="T98" fmla="*/ 2147483647 w 1886"/>
              <a:gd name="T99" fmla="*/ 2147483647 h 79"/>
              <a:gd name="T100" fmla="*/ 2147483647 w 1886"/>
              <a:gd name="T101" fmla="*/ 2147483647 h 79"/>
              <a:gd name="T102" fmla="*/ 2147483647 w 1886"/>
              <a:gd name="T103" fmla="*/ 2147483647 h 79"/>
              <a:gd name="T104" fmla="*/ 2147483647 w 1886"/>
              <a:gd name="T105" fmla="*/ 2147483647 h 79"/>
              <a:gd name="T106" fmla="*/ 2147483647 w 1886"/>
              <a:gd name="T107" fmla="*/ 2147483647 h 7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886" h="79">
                <a:moveTo>
                  <a:pt x="0" y="0"/>
                </a:moveTo>
                <a:lnTo>
                  <a:pt x="3" y="3"/>
                </a:lnTo>
                <a:lnTo>
                  <a:pt x="5" y="4"/>
                </a:lnTo>
                <a:lnTo>
                  <a:pt x="8" y="5"/>
                </a:lnTo>
                <a:lnTo>
                  <a:pt x="66" y="5"/>
                </a:lnTo>
                <a:lnTo>
                  <a:pt x="69" y="5"/>
                </a:lnTo>
                <a:lnTo>
                  <a:pt x="75" y="7"/>
                </a:lnTo>
                <a:lnTo>
                  <a:pt x="81" y="9"/>
                </a:lnTo>
                <a:lnTo>
                  <a:pt x="103" y="11"/>
                </a:lnTo>
                <a:lnTo>
                  <a:pt x="127" y="12"/>
                </a:lnTo>
                <a:lnTo>
                  <a:pt x="136" y="14"/>
                </a:lnTo>
                <a:lnTo>
                  <a:pt x="157" y="16"/>
                </a:lnTo>
                <a:lnTo>
                  <a:pt x="177" y="18"/>
                </a:lnTo>
                <a:lnTo>
                  <a:pt x="223" y="24"/>
                </a:lnTo>
                <a:lnTo>
                  <a:pt x="236" y="27"/>
                </a:lnTo>
                <a:lnTo>
                  <a:pt x="250" y="30"/>
                </a:lnTo>
                <a:lnTo>
                  <a:pt x="264" y="33"/>
                </a:lnTo>
                <a:lnTo>
                  <a:pt x="275" y="35"/>
                </a:lnTo>
                <a:lnTo>
                  <a:pt x="290" y="37"/>
                </a:lnTo>
                <a:lnTo>
                  <a:pt x="318" y="42"/>
                </a:lnTo>
                <a:lnTo>
                  <a:pt x="383" y="50"/>
                </a:lnTo>
                <a:lnTo>
                  <a:pt x="448" y="57"/>
                </a:lnTo>
                <a:lnTo>
                  <a:pt x="464" y="59"/>
                </a:lnTo>
                <a:lnTo>
                  <a:pt x="504" y="61"/>
                </a:lnTo>
                <a:lnTo>
                  <a:pt x="560" y="62"/>
                </a:lnTo>
                <a:lnTo>
                  <a:pt x="610" y="62"/>
                </a:lnTo>
                <a:lnTo>
                  <a:pt x="782" y="69"/>
                </a:lnTo>
                <a:lnTo>
                  <a:pt x="810" y="71"/>
                </a:lnTo>
                <a:lnTo>
                  <a:pt x="831" y="73"/>
                </a:lnTo>
                <a:lnTo>
                  <a:pt x="872" y="75"/>
                </a:lnTo>
                <a:lnTo>
                  <a:pt x="903" y="75"/>
                </a:lnTo>
                <a:lnTo>
                  <a:pt x="927" y="78"/>
                </a:lnTo>
                <a:lnTo>
                  <a:pt x="971" y="77"/>
                </a:lnTo>
                <a:lnTo>
                  <a:pt x="1012" y="75"/>
                </a:lnTo>
                <a:lnTo>
                  <a:pt x="1068" y="73"/>
                </a:lnTo>
                <a:lnTo>
                  <a:pt x="1119" y="73"/>
                </a:lnTo>
                <a:lnTo>
                  <a:pt x="1135" y="71"/>
                </a:lnTo>
                <a:lnTo>
                  <a:pt x="1151" y="69"/>
                </a:lnTo>
                <a:lnTo>
                  <a:pt x="1184" y="67"/>
                </a:lnTo>
                <a:lnTo>
                  <a:pt x="1280" y="63"/>
                </a:lnTo>
                <a:lnTo>
                  <a:pt x="1334" y="62"/>
                </a:lnTo>
                <a:lnTo>
                  <a:pt x="1389" y="60"/>
                </a:lnTo>
                <a:lnTo>
                  <a:pt x="1405" y="58"/>
                </a:lnTo>
                <a:lnTo>
                  <a:pt x="1457" y="56"/>
                </a:lnTo>
                <a:lnTo>
                  <a:pt x="1529" y="56"/>
                </a:lnTo>
                <a:lnTo>
                  <a:pt x="1546" y="58"/>
                </a:lnTo>
                <a:lnTo>
                  <a:pt x="1562" y="60"/>
                </a:lnTo>
                <a:lnTo>
                  <a:pt x="1611" y="61"/>
                </a:lnTo>
                <a:lnTo>
                  <a:pt x="1836" y="62"/>
                </a:lnTo>
                <a:lnTo>
                  <a:pt x="1848" y="60"/>
                </a:lnTo>
                <a:lnTo>
                  <a:pt x="1855" y="59"/>
                </a:lnTo>
                <a:lnTo>
                  <a:pt x="1861" y="57"/>
                </a:lnTo>
                <a:lnTo>
                  <a:pt x="1867" y="56"/>
                </a:lnTo>
                <a:lnTo>
                  <a:pt x="1885" y="50"/>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42342" name="SMARTPenAnnotation71"/>
          <p:cNvSpPr>
            <a:spLocks/>
          </p:cNvSpPr>
          <p:nvPr/>
        </p:nvSpPr>
        <p:spPr bwMode="auto">
          <a:xfrm>
            <a:off x="7134225" y="830263"/>
            <a:ext cx="1457325" cy="73025"/>
          </a:xfrm>
          <a:custGeom>
            <a:avLst/>
            <a:gdLst>
              <a:gd name="T0" fmla="*/ 0 w 918"/>
              <a:gd name="T1" fmla="*/ 2147483647 h 46"/>
              <a:gd name="T2" fmla="*/ 2147483647 w 918"/>
              <a:gd name="T3" fmla="*/ 2147483647 h 46"/>
              <a:gd name="T4" fmla="*/ 2147483647 w 918"/>
              <a:gd name="T5" fmla="*/ 2147483647 h 46"/>
              <a:gd name="T6" fmla="*/ 2147483647 w 918"/>
              <a:gd name="T7" fmla="*/ 2147483647 h 46"/>
              <a:gd name="T8" fmla="*/ 2147483647 w 918"/>
              <a:gd name="T9" fmla="*/ 0 h 46"/>
              <a:gd name="T10" fmla="*/ 2147483647 w 918"/>
              <a:gd name="T11" fmla="*/ 0 h 46"/>
              <a:gd name="T12" fmla="*/ 2147483647 w 918"/>
              <a:gd name="T13" fmla="*/ 2147483647 h 46"/>
              <a:gd name="T14" fmla="*/ 2147483647 w 918"/>
              <a:gd name="T15" fmla="*/ 2147483647 h 46"/>
              <a:gd name="T16" fmla="*/ 2147483647 w 918"/>
              <a:gd name="T17" fmla="*/ 2147483647 h 46"/>
              <a:gd name="T18" fmla="*/ 2147483647 w 918"/>
              <a:gd name="T19" fmla="*/ 2147483647 h 46"/>
              <a:gd name="T20" fmla="*/ 2147483647 w 918"/>
              <a:gd name="T21" fmla="*/ 2147483647 h 46"/>
              <a:gd name="T22" fmla="*/ 2147483647 w 918"/>
              <a:gd name="T23" fmla="*/ 2147483647 h 46"/>
              <a:gd name="T24" fmla="*/ 2147483647 w 918"/>
              <a:gd name="T25" fmla="*/ 2147483647 h 46"/>
              <a:gd name="T26" fmla="*/ 2147483647 w 918"/>
              <a:gd name="T27" fmla="*/ 2147483647 h 46"/>
              <a:gd name="T28" fmla="*/ 2147483647 w 918"/>
              <a:gd name="T29" fmla="*/ 2147483647 h 46"/>
              <a:gd name="T30" fmla="*/ 2147483647 w 918"/>
              <a:gd name="T31" fmla="*/ 2147483647 h 46"/>
              <a:gd name="T32" fmla="*/ 2147483647 w 918"/>
              <a:gd name="T33" fmla="*/ 2147483647 h 46"/>
              <a:gd name="T34" fmla="*/ 2147483647 w 918"/>
              <a:gd name="T35" fmla="*/ 2147483647 h 46"/>
              <a:gd name="T36" fmla="*/ 2147483647 w 918"/>
              <a:gd name="T37" fmla="*/ 2147483647 h 46"/>
              <a:gd name="T38" fmla="*/ 2147483647 w 918"/>
              <a:gd name="T39" fmla="*/ 2147483647 h 46"/>
              <a:gd name="T40" fmla="*/ 2147483647 w 918"/>
              <a:gd name="T41" fmla="*/ 2147483647 h 46"/>
              <a:gd name="T42" fmla="*/ 2147483647 w 918"/>
              <a:gd name="T43" fmla="*/ 2147483647 h 46"/>
              <a:gd name="T44" fmla="*/ 2147483647 w 918"/>
              <a:gd name="T45" fmla="*/ 2147483647 h 46"/>
              <a:gd name="T46" fmla="*/ 2147483647 w 918"/>
              <a:gd name="T47" fmla="*/ 2147483647 h 46"/>
              <a:gd name="T48" fmla="*/ 2147483647 w 918"/>
              <a:gd name="T49" fmla="*/ 2147483647 h 46"/>
              <a:gd name="T50" fmla="*/ 2147483647 w 918"/>
              <a:gd name="T51" fmla="*/ 2147483647 h 46"/>
              <a:gd name="T52" fmla="*/ 2147483647 w 918"/>
              <a:gd name="T53" fmla="*/ 2147483647 h 46"/>
              <a:gd name="T54" fmla="*/ 2147483647 w 918"/>
              <a:gd name="T55" fmla="*/ 2147483647 h 46"/>
              <a:gd name="T56" fmla="*/ 2147483647 w 918"/>
              <a:gd name="T57" fmla="*/ 2147483647 h 46"/>
              <a:gd name="T58" fmla="*/ 2147483647 w 918"/>
              <a:gd name="T59" fmla="*/ 2147483647 h 46"/>
              <a:gd name="T60" fmla="*/ 2147483647 w 918"/>
              <a:gd name="T61" fmla="*/ 2147483647 h 46"/>
              <a:gd name="T62" fmla="*/ 2147483647 w 918"/>
              <a:gd name="T63" fmla="*/ 2147483647 h 46"/>
              <a:gd name="T64" fmla="*/ 2147483647 w 918"/>
              <a:gd name="T65" fmla="*/ 2147483647 h 46"/>
              <a:gd name="T66" fmla="*/ 2147483647 w 918"/>
              <a:gd name="T67" fmla="*/ 2147483647 h 46"/>
              <a:gd name="T68" fmla="*/ 2147483647 w 918"/>
              <a:gd name="T69" fmla="*/ 2147483647 h 46"/>
              <a:gd name="T70" fmla="*/ 2147483647 w 918"/>
              <a:gd name="T71" fmla="*/ 2147483647 h 46"/>
              <a:gd name="T72" fmla="*/ 2147483647 w 918"/>
              <a:gd name="T73" fmla="*/ 2147483647 h 46"/>
              <a:gd name="T74" fmla="*/ 2147483647 w 918"/>
              <a:gd name="T75" fmla="*/ 2147483647 h 46"/>
              <a:gd name="T76" fmla="*/ 2147483647 w 918"/>
              <a:gd name="T77" fmla="*/ 2147483647 h 46"/>
              <a:gd name="T78" fmla="*/ 2147483647 w 918"/>
              <a:gd name="T79" fmla="*/ 2147483647 h 46"/>
              <a:gd name="T80" fmla="*/ 2147483647 w 918"/>
              <a:gd name="T81" fmla="*/ 2147483647 h 46"/>
              <a:gd name="T82" fmla="*/ 2147483647 w 918"/>
              <a:gd name="T83" fmla="*/ 2147483647 h 46"/>
              <a:gd name="T84" fmla="*/ 2147483647 w 918"/>
              <a:gd name="T85" fmla="*/ 2147483647 h 46"/>
              <a:gd name="T86" fmla="*/ 2147483647 w 918"/>
              <a:gd name="T87" fmla="*/ 2147483647 h 4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918" h="46">
                <a:moveTo>
                  <a:pt x="0" y="6"/>
                </a:moveTo>
                <a:lnTo>
                  <a:pt x="3" y="3"/>
                </a:lnTo>
                <a:lnTo>
                  <a:pt x="5" y="2"/>
                </a:lnTo>
                <a:lnTo>
                  <a:pt x="11" y="1"/>
                </a:lnTo>
                <a:lnTo>
                  <a:pt x="37" y="0"/>
                </a:lnTo>
                <a:lnTo>
                  <a:pt x="174" y="0"/>
                </a:lnTo>
                <a:lnTo>
                  <a:pt x="182" y="1"/>
                </a:lnTo>
                <a:lnTo>
                  <a:pt x="190" y="2"/>
                </a:lnTo>
                <a:lnTo>
                  <a:pt x="198" y="3"/>
                </a:lnTo>
                <a:lnTo>
                  <a:pt x="206" y="4"/>
                </a:lnTo>
                <a:lnTo>
                  <a:pt x="229" y="5"/>
                </a:lnTo>
                <a:lnTo>
                  <a:pt x="252" y="6"/>
                </a:lnTo>
                <a:lnTo>
                  <a:pt x="261" y="7"/>
                </a:lnTo>
                <a:lnTo>
                  <a:pt x="270" y="9"/>
                </a:lnTo>
                <a:lnTo>
                  <a:pt x="279" y="10"/>
                </a:lnTo>
                <a:lnTo>
                  <a:pt x="297" y="11"/>
                </a:lnTo>
                <a:lnTo>
                  <a:pt x="306" y="11"/>
                </a:lnTo>
                <a:lnTo>
                  <a:pt x="316" y="13"/>
                </a:lnTo>
                <a:lnTo>
                  <a:pt x="325" y="14"/>
                </a:lnTo>
                <a:lnTo>
                  <a:pt x="334" y="15"/>
                </a:lnTo>
                <a:lnTo>
                  <a:pt x="408" y="21"/>
                </a:lnTo>
                <a:lnTo>
                  <a:pt x="433" y="22"/>
                </a:lnTo>
                <a:lnTo>
                  <a:pt x="464" y="22"/>
                </a:lnTo>
                <a:lnTo>
                  <a:pt x="493" y="23"/>
                </a:lnTo>
                <a:lnTo>
                  <a:pt x="503" y="23"/>
                </a:lnTo>
                <a:lnTo>
                  <a:pt x="512" y="24"/>
                </a:lnTo>
                <a:lnTo>
                  <a:pt x="522" y="26"/>
                </a:lnTo>
                <a:lnTo>
                  <a:pt x="532" y="26"/>
                </a:lnTo>
                <a:lnTo>
                  <a:pt x="553" y="27"/>
                </a:lnTo>
                <a:lnTo>
                  <a:pt x="583" y="28"/>
                </a:lnTo>
                <a:lnTo>
                  <a:pt x="811" y="28"/>
                </a:lnTo>
                <a:lnTo>
                  <a:pt x="826" y="29"/>
                </a:lnTo>
                <a:lnTo>
                  <a:pt x="838" y="30"/>
                </a:lnTo>
                <a:lnTo>
                  <a:pt x="847" y="31"/>
                </a:lnTo>
                <a:lnTo>
                  <a:pt x="856" y="32"/>
                </a:lnTo>
                <a:lnTo>
                  <a:pt x="876" y="33"/>
                </a:lnTo>
                <a:lnTo>
                  <a:pt x="904" y="34"/>
                </a:lnTo>
                <a:lnTo>
                  <a:pt x="907" y="34"/>
                </a:lnTo>
                <a:lnTo>
                  <a:pt x="909" y="34"/>
                </a:lnTo>
                <a:lnTo>
                  <a:pt x="911" y="36"/>
                </a:lnTo>
                <a:lnTo>
                  <a:pt x="913" y="37"/>
                </a:lnTo>
                <a:lnTo>
                  <a:pt x="914" y="38"/>
                </a:lnTo>
                <a:lnTo>
                  <a:pt x="915" y="40"/>
                </a:lnTo>
                <a:lnTo>
                  <a:pt x="917" y="45"/>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42343" name="SMARTPenAnnotation72"/>
          <p:cNvSpPr>
            <a:spLocks/>
          </p:cNvSpPr>
          <p:nvPr/>
        </p:nvSpPr>
        <p:spPr bwMode="auto">
          <a:xfrm>
            <a:off x="938213" y="1125538"/>
            <a:ext cx="4046537" cy="115887"/>
          </a:xfrm>
          <a:custGeom>
            <a:avLst/>
            <a:gdLst>
              <a:gd name="T0" fmla="*/ 2147483647 w 2549"/>
              <a:gd name="T1" fmla="*/ 2147483647 h 73"/>
              <a:gd name="T2" fmla="*/ 2147483647 w 2549"/>
              <a:gd name="T3" fmla="*/ 2147483647 h 73"/>
              <a:gd name="T4" fmla="*/ 2147483647 w 2549"/>
              <a:gd name="T5" fmla="*/ 2147483647 h 73"/>
              <a:gd name="T6" fmla="*/ 2147483647 w 2549"/>
              <a:gd name="T7" fmla="*/ 2147483647 h 73"/>
              <a:gd name="T8" fmla="*/ 2147483647 w 2549"/>
              <a:gd name="T9" fmla="*/ 2147483647 h 73"/>
              <a:gd name="T10" fmla="*/ 2147483647 w 2549"/>
              <a:gd name="T11" fmla="*/ 2147483647 h 73"/>
              <a:gd name="T12" fmla="*/ 2147483647 w 2549"/>
              <a:gd name="T13" fmla="*/ 2147483647 h 73"/>
              <a:gd name="T14" fmla="*/ 2147483647 w 2549"/>
              <a:gd name="T15" fmla="*/ 2147483647 h 73"/>
              <a:gd name="T16" fmla="*/ 2147483647 w 2549"/>
              <a:gd name="T17" fmla="*/ 2147483647 h 73"/>
              <a:gd name="T18" fmla="*/ 2147483647 w 2549"/>
              <a:gd name="T19" fmla="*/ 2147483647 h 73"/>
              <a:gd name="T20" fmla="*/ 2147483647 w 2549"/>
              <a:gd name="T21" fmla="*/ 2147483647 h 73"/>
              <a:gd name="T22" fmla="*/ 2147483647 w 2549"/>
              <a:gd name="T23" fmla="*/ 2147483647 h 73"/>
              <a:gd name="T24" fmla="*/ 2147483647 w 2549"/>
              <a:gd name="T25" fmla="*/ 2147483647 h 73"/>
              <a:gd name="T26" fmla="*/ 2147483647 w 2549"/>
              <a:gd name="T27" fmla="*/ 2147483647 h 73"/>
              <a:gd name="T28" fmla="*/ 2147483647 w 2549"/>
              <a:gd name="T29" fmla="*/ 2147483647 h 73"/>
              <a:gd name="T30" fmla="*/ 2147483647 w 2549"/>
              <a:gd name="T31" fmla="*/ 2147483647 h 73"/>
              <a:gd name="T32" fmla="*/ 2147483647 w 2549"/>
              <a:gd name="T33" fmla="*/ 2147483647 h 73"/>
              <a:gd name="T34" fmla="*/ 2147483647 w 2549"/>
              <a:gd name="T35" fmla="*/ 2147483647 h 73"/>
              <a:gd name="T36" fmla="*/ 2147483647 w 2549"/>
              <a:gd name="T37" fmla="*/ 2147483647 h 73"/>
              <a:gd name="T38" fmla="*/ 2147483647 w 2549"/>
              <a:gd name="T39" fmla="*/ 2147483647 h 73"/>
              <a:gd name="T40" fmla="*/ 2147483647 w 2549"/>
              <a:gd name="T41" fmla="*/ 2147483647 h 73"/>
              <a:gd name="T42" fmla="*/ 2147483647 w 2549"/>
              <a:gd name="T43" fmla="*/ 2147483647 h 73"/>
              <a:gd name="T44" fmla="*/ 2147483647 w 2549"/>
              <a:gd name="T45" fmla="*/ 2147483647 h 73"/>
              <a:gd name="T46" fmla="*/ 2147483647 w 2549"/>
              <a:gd name="T47" fmla="*/ 2147483647 h 73"/>
              <a:gd name="T48" fmla="*/ 2147483647 w 2549"/>
              <a:gd name="T49" fmla="*/ 2147483647 h 73"/>
              <a:gd name="T50" fmla="*/ 2147483647 w 2549"/>
              <a:gd name="T51" fmla="*/ 2147483647 h 73"/>
              <a:gd name="T52" fmla="*/ 2147483647 w 2549"/>
              <a:gd name="T53" fmla="*/ 2147483647 h 73"/>
              <a:gd name="T54" fmla="*/ 2147483647 w 2549"/>
              <a:gd name="T55" fmla="*/ 2147483647 h 73"/>
              <a:gd name="T56" fmla="*/ 2147483647 w 2549"/>
              <a:gd name="T57" fmla="*/ 2147483647 h 73"/>
              <a:gd name="T58" fmla="*/ 2147483647 w 2549"/>
              <a:gd name="T59" fmla="*/ 2147483647 h 73"/>
              <a:gd name="T60" fmla="*/ 2147483647 w 2549"/>
              <a:gd name="T61" fmla="*/ 2147483647 h 73"/>
              <a:gd name="T62" fmla="*/ 2147483647 w 2549"/>
              <a:gd name="T63" fmla="*/ 2147483647 h 73"/>
              <a:gd name="T64" fmla="*/ 2147483647 w 2549"/>
              <a:gd name="T65" fmla="*/ 2147483647 h 73"/>
              <a:gd name="T66" fmla="*/ 2147483647 w 2549"/>
              <a:gd name="T67" fmla="*/ 2147483647 h 73"/>
              <a:gd name="T68" fmla="*/ 2147483647 w 2549"/>
              <a:gd name="T69" fmla="*/ 2147483647 h 73"/>
              <a:gd name="T70" fmla="*/ 2147483647 w 2549"/>
              <a:gd name="T71" fmla="*/ 2147483647 h 7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549" h="73">
                <a:moveTo>
                  <a:pt x="0" y="34"/>
                </a:moveTo>
                <a:lnTo>
                  <a:pt x="6" y="36"/>
                </a:lnTo>
                <a:lnTo>
                  <a:pt x="10" y="38"/>
                </a:lnTo>
                <a:lnTo>
                  <a:pt x="18" y="39"/>
                </a:lnTo>
                <a:lnTo>
                  <a:pt x="53" y="41"/>
                </a:lnTo>
                <a:lnTo>
                  <a:pt x="90" y="45"/>
                </a:lnTo>
                <a:lnTo>
                  <a:pt x="105" y="47"/>
                </a:lnTo>
                <a:lnTo>
                  <a:pt x="126" y="49"/>
                </a:lnTo>
                <a:lnTo>
                  <a:pt x="217" y="55"/>
                </a:lnTo>
                <a:lnTo>
                  <a:pt x="235" y="56"/>
                </a:lnTo>
                <a:lnTo>
                  <a:pt x="243" y="57"/>
                </a:lnTo>
                <a:lnTo>
                  <a:pt x="250" y="59"/>
                </a:lnTo>
                <a:lnTo>
                  <a:pt x="281" y="61"/>
                </a:lnTo>
                <a:lnTo>
                  <a:pt x="303" y="63"/>
                </a:lnTo>
                <a:lnTo>
                  <a:pt x="315" y="64"/>
                </a:lnTo>
                <a:lnTo>
                  <a:pt x="339" y="66"/>
                </a:lnTo>
                <a:lnTo>
                  <a:pt x="371" y="68"/>
                </a:lnTo>
                <a:lnTo>
                  <a:pt x="406" y="70"/>
                </a:lnTo>
                <a:lnTo>
                  <a:pt x="469" y="72"/>
                </a:lnTo>
                <a:lnTo>
                  <a:pt x="505" y="71"/>
                </a:lnTo>
                <a:lnTo>
                  <a:pt x="520" y="69"/>
                </a:lnTo>
                <a:lnTo>
                  <a:pt x="587" y="67"/>
                </a:lnTo>
                <a:lnTo>
                  <a:pt x="665" y="69"/>
                </a:lnTo>
                <a:lnTo>
                  <a:pt x="679" y="71"/>
                </a:lnTo>
                <a:lnTo>
                  <a:pt x="701" y="72"/>
                </a:lnTo>
                <a:lnTo>
                  <a:pt x="723" y="69"/>
                </a:lnTo>
                <a:lnTo>
                  <a:pt x="795" y="67"/>
                </a:lnTo>
                <a:lnTo>
                  <a:pt x="1024" y="67"/>
                </a:lnTo>
                <a:lnTo>
                  <a:pt x="1044" y="66"/>
                </a:lnTo>
                <a:lnTo>
                  <a:pt x="1060" y="63"/>
                </a:lnTo>
                <a:lnTo>
                  <a:pt x="1137" y="58"/>
                </a:lnTo>
                <a:lnTo>
                  <a:pt x="1207" y="56"/>
                </a:lnTo>
                <a:lnTo>
                  <a:pt x="1269" y="54"/>
                </a:lnTo>
                <a:lnTo>
                  <a:pt x="1295" y="52"/>
                </a:lnTo>
                <a:lnTo>
                  <a:pt x="1364" y="50"/>
                </a:lnTo>
                <a:lnTo>
                  <a:pt x="1406" y="49"/>
                </a:lnTo>
                <a:lnTo>
                  <a:pt x="1424" y="47"/>
                </a:lnTo>
                <a:lnTo>
                  <a:pt x="1498" y="49"/>
                </a:lnTo>
                <a:lnTo>
                  <a:pt x="1562" y="48"/>
                </a:lnTo>
                <a:lnTo>
                  <a:pt x="1625" y="46"/>
                </a:lnTo>
                <a:lnTo>
                  <a:pt x="1691" y="43"/>
                </a:lnTo>
                <a:lnTo>
                  <a:pt x="1756" y="40"/>
                </a:lnTo>
                <a:lnTo>
                  <a:pt x="1845" y="35"/>
                </a:lnTo>
                <a:lnTo>
                  <a:pt x="1918" y="34"/>
                </a:lnTo>
                <a:lnTo>
                  <a:pt x="1960" y="33"/>
                </a:lnTo>
                <a:lnTo>
                  <a:pt x="1966" y="32"/>
                </a:lnTo>
                <a:lnTo>
                  <a:pt x="1979" y="30"/>
                </a:lnTo>
                <a:lnTo>
                  <a:pt x="2054" y="28"/>
                </a:lnTo>
                <a:lnTo>
                  <a:pt x="2150" y="28"/>
                </a:lnTo>
                <a:lnTo>
                  <a:pt x="2164" y="26"/>
                </a:lnTo>
                <a:lnTo>
                  <a:pt x="2176" y="24"/>
                </a:lnTo>
                <a:lnTo>
                  <a:pt x="2216" y="22"/>
                </a:lnTo>
                <a:lnTo>
                  <a:pt x="2223" y="21"/>
                </a:lnTo>
                <a:lnTo>
                  <a:pt x="2236" y="18"/>
                </a:lnTo>
                <a:lnTo>
                  <a:pt x="2269" y="17"/>
                </a:lnTo>
                <a:lnTo>
                  <a:pt x="2276" y="16"/>
                </a:lnTo>
                <a:lnTo>
                  <a:pt x="2282" y="13"/>
                </a:lnTo>
                <a:lnTo>
                  <a:pt x="2288" y="11"/>
                </a:lnTo>
                <a:lnTo>
                  <a:pt x="2294" y="9"/>
                </a:lnTo>
                <a:lnTo>
                  <a:pt x="2306" y="7"/>
                </a:lnTo>
                <a:lnTo>
                  <a:pt x="2312" y="6"/>
                </a:lnTo>
                <a:lnTo>
                  <a:pt x="2319" y="4"/>
                </a:lnTo>
                <a:lnTo>
                  <a:pt x="2326" y="3"/>
                </a:lnTo>
                <a:lnTo>
                  <a:pt x="2344" y="1"/>
                </a:lnTo>
                <a:lnTo>
                  <a:pt x="2415" y="0"/>
                </a:lnTo>
                <a:lnTo>
                  <a:pt x="2478" y="1"/>
                </a:lnTo>
                <a:lnTo>
                  <a:pt x="2489" y="4"/>
                </a:lnTo>
                <a:lnTo>
                  <a:pt x="2521" y="5"/>
                </a:lnTo>
                <a:lnTo>
                  <a:pt x="2527" y="7"/>
                </a:lnTo>
                <a:lnTo>
                  <a:pt x="2533" y="9"/>
                </a:lnTo>
                <a:lnTo>
                  <a:pt x="2538" y="10"/>
                </a:lnTo>
                <a:lnTo>
                  <a:pt x="2542" y="12"/>
                </a:lnTo>
                <a:lnTo>
                  <a:pt x="2548" y="17"/>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42344" name="SMARTPenAnnotation73"/>
          <p:cNvSpPr>
            <a:spLocks/>
          </p:cNvSpPr>
          <p:nvPr/>
        </p:nvSpPr>
        <p:spPr bwMode="auto">
          <a:xfrm>
            <a:off x="6072188" y="1116013"/>
            <a:ext cx="2270125" cy="73025"/>
          </a:xfrm>
          <a:custGeom>
            <a:avLst/>
            <a:gdLst>
              <a:gd name="T0" fmla="*/ 0 w 1430"/>
              <a:gd name="T1" fmla="*/ 0 h 46"/>
              <a:gd name="T2" fmla="*/ 2147483647 w 1430"/>
              <a:gd name="T3" fmla="*/ 2147483647 h 46"/>
              <a:gd name="T4" fmla="*/ 2147483647 w 1430"/>
              <a:gd name="T5" fmla="*/ 2147483647 h 46"/>
              <a:gd name="T6" fmla="*/ 2147483647 w 1430"/>
              <a:gd name="T7" fmla="*/ 2147483647 h 46"/>
              <a:gd name="T8" fmla="*/ 2147483647 w 1430"/>
              <a:gd name="T9" fmla="*/ 2147483647 h 46"/>
              <a:gd name="T10" fmla="*/ 2147483647 w 1430"/>
              <a:gd name="T11" fmla="*/ 2147483647 h 46"/>
              <a:gd name="T12" fmla="*/ 2147483647 w 1430"/>
              <a:gd name="T13" fmla="*/ 2147483647 h 46"/>
              <a:gd name="T14" fmla="*/ 2147483647 w 1430"/>
              <a:gd name="T15" fmla="*/ 2147483647 h 46"/>
              <a:gd name="T16" fmla="*/ 2147483647 w 1430"/>
              <a:gd name="T17" fmla="*/ 2147483647 h 46"/>
              <a:gd name="T18" fmla="*/ 2147483647 w 1430"/>
              <a:gd name="T19" fmla="*/ 2147483647 h 46"/>
              <a:gd name="T20" fmla="*/ 2147483647 w 1430"/>
              <a:gd name="T21" fmla="*/ 2147483647 h 46"/>
              <a:gd name="T22" fmla="*/ 2147483647 w 1430"/>
              <a:gd name="T23" fmla="*/ 2147483647 h 46"/>
              <a:gd name="T24" fmla="*/ 2147483647 w 1430"/>
              <a:gd name="T25" fmla="*/ 2147483647 h 46"/>
              <a:gd name="T26" fmla="*/ 2147483647 w 1430"/>
              <a:gd name="T27" fmla="*/ 2147483647 h 46"/>
              <a:gd name="T28" fmla="*/ 2147483647 w 1430"/>
              <a:gd name="T29" fmla="*/ 2147483647 h 46"/>
              <a:gd name="T30" fmla="*/ 2147483647 w 1430"/>
              <a:gd name="T31" fmla="*/ 2147483647 h 46"/>
              <a:gd name="T32" fmla="*/ 2147483647 w 1430"/>
              <a:gd name="T33" fmla="*/ 2147483647 h 46"/>
              <a:gd name="T34" fmla="*/ 2147483647 w 1430"/>
              <a:gd name="T35" fmla="*/ 2147483647 h 46"/>
              <a:gd name="T36" fmla="*/ 2147483647 w 1430"/>
              <a:gd name="T37" fmla="*/ 2147483647 h 46"/>
              <a:gd name="T38" fmla="*/ 2147483647 w 1430"/>
              <a:gd name="T39" fmla="*/ 2147483647 h 46"/>
              <a:gd name="T40" fmla="*/ 2147483647 w 1430"/>
              <a:gd name="T41" fmla="*/ 2147483647 h 46"/>
              <a:gd name="T42" fmla="*/ 2147483647 w 1430"/>
              <a:gd name="T43" fmla="*/ 2147483647 h 46"/>
              <a:gd name="T44" fmla="*/ 2147483647 w 1430"/>
              <a:gd name="T45" fmla="*/ 2147483647 h 46"/>
              <a:gd name="T46" fmla="*/ 2147483647 w 1430"/>
              <a:gd name="T47" fmla="*/ 2147483647 h 46"/>
              <a:gd name="T48" fmla="*/ 2147483647 w 1430"/>
              <a:gd name="T49" fmla="*/ 2147483647 h 46"/>
              <a:gd name="T50" fmla="*/ 2147483647 w 1430"/>
              <a:gd name="T51" fmla="*/ 2147483647 h 46"/>
              <a:gd name="T52" fmla="*/ 2147483647 w 1430"/>
              <a:gd name="T53" fmla="*/ 2147483647 h 46"/>
              <a:gd name="T54" fmla="*/ 2147483647 w 1430"/>
              <a:gd name="T55" fmla="*/ 2147483647 h 46"/>
              <a:gd name="T56" fmla="*/ 2147483647 w 1430"/>
              <a:gd name="T57" fmla="*/ 2147483647 h 46"/>
              <a:gd name="T58" fmla="*/ 2147483647 w 1430"/>
              <a:gd name="T59" fmla="*/ 2147483647 h 46"/>
              <a:gd name="T60" fmla="*/ 2147483647 w 1430"/>
              <a:gd name="T61" fmla="*/ 2147483647 h 46"/>
              <a:gd name="T62" fmla="*/ 2147483647 w 1430"/>
              <a:gd name="T63" fmla="*/ 2147483647 h 46"/>
              <a:gd name="T64" fmla="*/ 2147483647 w 1430"/>
              <a:gd name="T65" fmla="*/ 2147483647 h 46"/>
              <a:gd name="T66" fmla="*/ 2147483647 w 1430"/>
              <a:gd name="T67" fmla="*/ 2147483647 h 46"/>
              <a:gd name="T68" fmla="*/ 2147483647 w 1430"/>
              <a:gd name="T69" fmla="*/ 2147483647 h 46"/>
              <a:gd name="T70" fmla="*/ 2147483647 w 1430"/>
              <a:gd name="T71" fmla="*/ 2147483647 h 46"/>
              <a:gd name="T72" fmla="*/ 2147483647 w 1430"/>
              <a:gd name="T73" fmla="*/ 2147483647 h 46"/>
              <a:gd name="T74" fmla="*/ 2147483647 w 1430"/>
              <a:gd name="T75" fmla="*/ 2147483647 h 46"/>
              <a:gd name="T76" fmla="*/ 2147483647 w 1430"/>
              <a:gd name="T77" fmla="*/ 2147483647 h 46"/>
              <a:gd name="T78" fmla="*/ 2147483647 w 1430"/>
              <a:gd name="T79" fmla="*/ 2147483647 h 46"/>
              <a:gd name="T80" fmla="*/ 2147483647 w 1430"/>
              <a:gd name="T81" fmla="*/ 2147483647 h 46"/>
              <a:gd name="T82" fmla="*/ 2147483647 w 1430"/>
              <a:gd name="T83" fmla="*/ 2147483647 h 46"/>
              <a:gd name="T84" fmla="*/ 2147483647 w 1430"/>
              <a:gd name="T85" fmla="*/ 2147483647 h 46"/>
              <a:gd name="T86" fmla="*/ 2147483647 w 1430"/>
              <a:gd name="T87" fmla="*/ 2147483647 h 46"/>
              <a:gd name="T88" fmla="*/ 2147483647 w 1430"/>
              <a:gd name="T89" fmla="*/ 2147483647 h 4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430" h="46">
                <a:moveTo>
                  <a:pt x="0" y="0"/>
                </a:moveTo>
                <a:lnTo>
                  <a:pt x="9" y="3"/>
                </a:lnTo>
                <a:lnTo>
                  <a:pt x="12" y="4"/>
                </a:lnTo>
                <a:lnTo>
                  <a:pt x="20" y="5"/>
                </a:lnTo>
                <a:lnTo>
                  <a:pt x="62" y="6"/>
                </a:lnTo>
                <a:lnTo>
                  <a:pt x="90" y="6"/>
                </a:lnTo>
                <a:lnTo>
                  <a:pt x="96" y="7"/>
                </a:lnTo>
                <a:lnTo>
                  <a:pt x="101" y="9"/>
                </a:lnTo>
                <a:lnTo>
                  <a:pt x="109" y="10"/>
                </a:lnTo>
                <a:lnTo>
                  <a:pt x="152" y="11"/>
                </a:lnTo>
                <a:lnTo>
                  <a:pt x="414" y="11"/>
                </a:lnTo>
                <a:lnTo>
                  <a:pt x="428" y="12"/>
                </a:lnTo>
                <a:lnTo>
                  <a:pt x="443" y="13"/>
                </a:lnTo>
                <a:lnTo>
                  <a:pt x="458" y="14"/>
                </a:lnTo>
                <a:lnTo>
                  <a:pt x="472" y="15"/>
                </a:lnTo>
                <a:lnTo>
                  <a:pt x="506" y="16"/>
                </a:lnTo>
                <a:lnTo>
                  <a:pt x="552" y="17"/>
                </a:lnTo>
                <a:lnTo>
                  <a:pt x="588" y="16"/>
                </a:lnTo>
                <a:lnTo>
                  <a:pt x="598" y="15"/>
                </a:lnTo>
                <a:lnTo>
                  <a:pt x="609" y="14"/>
                </a:lnTo>
                <a:lnTo>
                  <a:pt x="619" y="13"/>
                </a:lnTo>
                <a:lnTo>
                  <a:pt x="648" y="12"/>
                </a:lnTo>
                <a:lnTo>
                  <a:pt x="686" y="11"/>
                </a:lnTo>
                <a:lnTo>
                  <a:pt x="857" y="11"/>
                </a:lnTo>
                <a:lnTo>
                  <a:pt x="869" y="12"/>
                </a:lnTo>
                <a:lnTo>
                  <a:pt x="880" y="13"/>
                </a:lnTo>
                <a:lnTo>
                  <a:pt x="890" y="14"/>
                </a:lnTo>
                <a:lnTo>
                  <a:pt x="900" y="15"/>
                </a:lnTo>
                <a:lnTo>
                  <a:pt x="930" y="16"/>
                </a:lnTo>
                <a:lnTo>
                  <a:pt x="972" y="17"/>
                </a:lnTo>
                <a:lnTo>
                  <a:pt x="1116" y="22"/>
                </a:lnTo>
                <a:lnTo>
                  <a:pt x="1154" y="22"/>
                </a:lnTo>
                <a:lnTo>
                  <a:pt x="1167" y="23"/>
                </a:lnTo>
                <a:lnTo>
                  <a:pt x="1209" y="26"/>
                </a:lnTo>
                <a:lnTo>
                  <a:pt x="1229" y="27"/>
                </a:lnTo>
                <a:lnTo>
                  <a:pt x="1238" y="28"/>
                </a:lnTo>
                <a:lnTo>
                  <a:pt x="1247" y="30"/>
                </a:lnTo>
                <a:lnTo>
                  <a:pt x="1255" y="31"/>
                </a:lnTo>
                <a:lnTo>
                  <a:pt x="1268" y="33"/>
                </a:lnTo>
                <a:lnTo>
                  <a:pt x="1302" y="36"/>
                </a:lnTo>
                <a:lnTo>
                  <a:pt x="1328" y="38"/>
                </a:lnTo>
                <a:lnTo>
                  <a:pt x="1359" y="39"/>
                </a:lnTo>
                <a:lnTo>
                  <a:pt x="1368" y="40"/>
                </a:lnTo>
                <a:lnTo>
                  <a:pt x="1404" y="44"/>
                </a:lnTo>
                <a:lnTo>
                  <a:pt x="1429" y="45"/>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42345" name="SMARTPenAnnotation74"/>
          <p:cNvSpPr>
            <a:spLocks/>
          </p:cNvSpPr>
          <p:nvPr/>
        </p:nvSpPr>
        <p:spPr bwMode="auto">
          <a:xfrm>
            <a:off x="357188" y="1419225"/>
            <a:ext cx="1314450" cy="92075"/>
          </a:xfrm>
          <a:custGeom>
            <a:avLst/>
            <a:gdLst>
              <a:gd name="T0" fmla="*/ 0 w 828"/>
              <a:gd name="T1" fmla="*/ 2147483647 h 58"/>
              <a:gd name="T2" fmla="*/ 2147483647 w 828"/>
              <a:gd name="T3" fmla="*/ 2147483647 h 58"/>
              <a:gd name="T4" fmla="*/ 2147483647 w 828"/>
              <a:gd name="T5" fmla="*/ 2147483647 h 58"/>
              <a:gd name="T6" fmla="*/ 2147483647 w 828"/>
              <a:gd name="T7" fmla="*/ 2147483647 h 58"/>
              <a:gd name="T8" fmla="*/ 2147483647 w 828"/>
              <a:gd name="T9" fmla="*/ 2147483647 h 58"/>
              <a:gd name="T10" fmla="*/ 2147483647 w 828"/>
              <a:gd name="T11" fmla="*/ 2147483647 h 58"/>
              <a:gd name="T12" fmla="*/ 2147483647 w 828"/>
              <a:gd name="T13" fmla="*/ 2147483647 h 58"/>
              <a:gd name="T14" fmla="*/ 2147483647 w 828"/>
              <a:gd name="T15" fmla="*/ 2147483647 h 58"/>
              <a:gd name="T16" fmla="*/ 2147483647 w 828"/>
              <a:gd name="T17" fmla="*/ 2147483647 h 58"/>
              <a:gd name="T18" fmla="*/ 2147483647 w 828"/>
              <a:gd name="T19" fmla="*/ 2147483647 h 58"/>
              <a:gd name="T20" fmla="*/ 2147483647 w 828"/>
              <a:gd name="T21" fmla="*/ 2147483647 h 58"/>
              <a:gd name="T22" fmla="*/ 2147483647 w 828"/>
              <a:gd name="T23" fmla="*/ 2147483647 h 58"/>
              <a:gd name="T24" fmla="*/ 2147483647 w 828"/>
              <a:gd name="T25" fmla="*/ 2147483647 h 58"/>
              <a:gd name="T26" fmla="*/ 2147483647 w 828"/>
              <a:gd name="T27" fmla="*/ 2147483647 h 58"/>
              <a:gd name="T28" fmla="*/ 2147483647 w 828"/>
              <a:gd name="T29" fmla="*/ 2147483647 h 58"/>
              <a:gd name="T30" fmla="*/ 2147483647 w 828"/>
              <a:gd name="T31" fmla="*/ 2147483647 h 58"/>
              <a:gd name="T32" fmla="*/ 2147483647 w 828"/>
              <a:gd name="T33" fmla="*/ 2147483647 h 58"/>
              <a:gd name="T34" fmla="*/ 2147483647 w 828"/>
              <a:gd name="T35" fmla="*/ 2147483647 h 58"/>
              <a:gd name="T36" fmla="*/ 2147483647 w 828"/>
              <a:gd name="T37" fmla="*/ 2147483647 h 58"/>
              <a:gd name="T38" fmla="*/ 2147483647 w 828"/>
              <a:gd name="T39" fmla="*/ 2147483647 h 58"/>
              <a:gd name="T40" fmla="*/ 2147483647 w 828"/>
              <a:gd name="T41" fmla="*/ 2147483647 h 58"/>
              <a:gd name="T42" fmla="*/ 2147483647 w 828"/>
              <a:gd name="T43" fmla="*/ 2147483647 h 58"/>
              <a:gd name="T44" fmla="*/ 2147483647 w 828"/>
              <a:gd name="T45" fmla="*/ 0 h 58"/>
              <a:gd name="T46" fmla="*/ 2147483647 w 828"/>
              <a:gd name="T47" fmla="*/ 2147483647 h 58"/>
              <a:gd name="T48" fmla="*/ 2147483647 w 828"/>
              <a:gd name="T49" fmla="*/ 2147483647 h 58"/>
              <a:gd name="T50" fmla="*/ 2147483647 w 828"/>
              <a:gd name="T51" fmla="*/ 2147483647 h 58"/>
              <a:gd name="T52" fmla="*/ 2147483647 w 828"/>
              <a:gd name="T53" fmla="*/ 2147483647 h 58"/>
              <a:gd name="T54" fmla="*/ 2147483647 w 828"/>
              <a:gd name="T55" fmla="*/ 2147483647 h 58"/>
              <a:gd name="T56" fmla="*/ 2147483647 w 828"/>
              <a:gd name="T57" fmla="*/ 2147483647 h 58"/>
              <a:gd name="T58" fmla="*/ 2147483647 w 828"/>
              <a:gd name="T59" fmla="*/ 2147483647 h 58"/>
              <a:gd name="T60" fmla="*/ 2147483647 w 828"/>
              <a:gd name="T61" fmla="*/ 2147483647 h 58"/>
              <a:gd name="T62" fmla="*/ 2147483647 w 828"/>
              <a:gd name="T63" fmla="*/ 2147483647 h 58"/>
              <a:gd name="T64" fmla="*/ 2147483647 w 828"/>
              <a:gd name="T65" fmla="*/ 2147483647 h 58"/>
              <a:gd name="T66" fmla="*/ 2147483647 w 828"/>
              <a:gd name="T67" fmla="*/ 2147483647 h 58"/>
              <a:gd name="T68" fmla="*/ 2147483647 w 828"/>
              <a:gd name="T69" fmla="*/ 2147483647 h 58"/>
              <a:gd name="T70" fmla="*/ 2147483647 w 828"/>
              <a:gd name="T71" fmla="*/ 2147483647 h 58"/>
              <a:gd name="T72" fmla="*/ 2147483647 w 828"/>
              <a:gd name="T73" fmla="*/ 2147483647 h 58"/>
              <a:gd name="T74" fmla="*/ 2147483647 w 828"/>
              <a:gd name="T75" fmla="*/ 2147483647 h 58"/>
              <a:gd name="T76" fmla="*/ 2147483647 w 828"/>
              <a:gd name="T77" fmla="*/ 2147483647 h 58"/>
              <a:gd name="T78" fmla="*/ 2147483647 w 828"/>
              <a:gd name="T79" fmla="*/ 2147483647 h 58"/>
              <a:gd name="T80" fmla="*/ 2147483647 w 828"/>
              <a:gd name="T81" fmla="*/ 2147483647 h 58"/>
              <a:gd name="T82" fmla="*/ 2147483647 w 828"/>
              <a:gd name="T83" fmla="*/ 2147483647 h 58"/>
              <a:gd name="T84" fmla="*/ 2147483647 w 828"/>
              <a:gd name="T85" fmla="*/ 2147483647 h 58"/>
              <a:gd name="T86" fmla="*/ 2147483647 w 828"/>
              <a:gd name="T87" fmla="*/ 2147483647 h 58"/>
              <a:gd name="T88" fmla="*/ 2147483647 w 828"/>
              <a:gd name="T89" fmla="*/ 2147483647 h 58"/>
              <a:gd name="T90" fmla="*/ 2147483647 w 828"/>
              <a:gd name="T91" fmla="*/ 2147483647 h 58"/>
              <a:gd name="T92" fmla="*/ 2147483647 w 828"/>
              <a:gd name="T93" fmla="*/ 2147483647 h 58"/>
              <a:gd name="T94" fmla="*/ 2147483647 w 828"/>
              <a:gd name="T95" fmla="*/ 2147483647 h 58"/>
              <a:gd name="T96" fmla="*/ 2147483647 w 828"/>
              <a:gd name="T97" fmla="*/ 2147483647 h 58"/>
              <a:gd name="T98" fmla="*/ 2147483647 w 828"/>
              <a:gd name="T99" fmla="*/ 2147483647 h 58"/>
              <a:gd name="T100" fmla="*/ 2147483647 w 828"/>
              <a:gd name="T101" fmla="*/ 2147483647 h 58"/>
              <a:gd name="T102" fmla="*/ 2147483647 w 828"/>
              <a:gd name="T103" fmla="*/ 2147483647 h 58"/>
              <a:gd name="T104" fmla="*/ 2147483647 w 828"/>
              <a:gd name="T105" fmla="*/ 2147483647 h 58"/>
              <a:gd name="T106" fmla="*/ 2147483647 w 828"/>
              <a:gd name="T107" fmla="*/ 2147483647 h 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28" h="58">
                <a:moveTo>
                  <a:pt x="0" y="34"/>
                </a:moveTo>
                <a:lnTo>
                  <a:pt x="6" y="31"/>
                </a:lnTo>
                <a:lnTo>
                  <a:pt x="8" y="30"/>
                </a:lnTo>
                <a:lnTo>
                  <a:pt x="11" y="28"/>
                </a:lnTo>
                <a:lnTo>
                  <a:pt x="13" y="26"/>
                </a:lnTo>
                <a:lnTo>
                  <a:pt x="15" y="25"/>
                </a:lnTo>
                <a:lnTo>
                  <a:pt x="22" y="24"/>
                </a:lnTo>
                <a:lnTo>
                  <a:pt x="24" y="23"/>
                </a:lnTo>
                <a:lnTo>
                  <a:pt x="27" y="22"/>
                </a:lnTo>
                <a:lnTo>
                  <a:pt x="29" y="20"/>
                </a:lnTo>
                <a:lnTo>
                  <a:pt x="35" y="19"/>
                </a:lnTo>
                <a:lnTo>
                  <a:pt x="42" y="17"/>
                </a:lnTo>
                <a:lnTo>
                  <a:pt x="45" y="16"/>
                </a:lnTo>
                <a:lnTo>
                  <a:pt x="49" y="15"/>
                </a:lnTo>
                <a:lnTo>
                  <a:pt x="56" y="13"/>
                </a:lnTo>
                <a:lnTo>
                  <a:pt x="65" y="11"/>
                </a:lnTo>
                <a:lnTo>
                  <a:pt x="75" y="9"/>
                </a:lnTo>
                <a:lnTo>
                  <a:pt x="89" y="8"/>
                </a:lnTo>
                <a:lnTo>
                  <a:pt x="122" y="4"/>
                </a:lnTo>
                <a:lnTo>
                  <a:pt x="136" y="3"/>
                </a:lnTo>
                <a:lnTo>
                  <a:pt x="156" y="1"/>
                </a:lnTo>
                <a:lnTo>
                  <a:pt x="178" y="1"/>
                </a:lnTo>
                <a:lnTo>
                  <a:pt x="226" y="0"/>
                </a:lnTo>
                <a:lnTo>
                  <a:pt x="248" y="1"/>
                </a:lnTo>
                <a:lnTo>
                  <a:pt x="298" y="3"/>
                </a:lnTo>
                <a:lnTo>
                  <a:pt x="317" y="5"/>
                </a:lnTo>
                <a:lnTo>
                  <a:pt x="333" y="7"/>
                </a:lnTo>
                <a:lnTo>
                  <a:pt x="346" y="8"/>
                </a:lnTo>
                <a:lnTo>
                  <a:pt x="357" y="9"/>
                </a:lnTo>
                <a:lnTo>
                  <a:pt x="376" y="11"/>
                </a:lnTo>
                <a:lnTo>
                  <a:pt x="384" y="12"/>
                </a:lnTo>
                <a:lnTo>
                  <a:pt x="392" y="13"/>
                </a:lnTo>
                <a:lnTo>
                  <a:pt x="400" y="14"/>
                </a:lnTo>
                <a:lnTo>
                  <a:pt x="438" y="19"/>
                </a:lnTo>
                <a:lnTo>
                  <a:pt x="462" y="22"/>
                </a:lnTo>
                <a:lnTo>
                  <a:pt x="481" y="25"/>
                </a:lnTo>
                <a:lnTo>
                  <a:pt x="497" y="27"/>
                </a:lnTo>
                <a:lnTo>
                  <a:pt x="509" y="30"/>
                </a:lnTo>
                <a:lnTo>
                  <a:pt x="520" y="31"/>
                </a:lnTo>
                <a:lnTo>
                  <a:pt x="539" y="33"/>
                </a:lnTo>
                <a:lnTo>
                  <a:pt x="547" y="34"/>
                </a:lnTo>
                <a:lnTo>
                  <a:pt x="556" y="35"/>
                </a:lnTo>
                <a:lnTo>
                  <a:pt x="563" y="37"/>
                </a:lnTo>
                <a:lnTo>
                  <a:pt x="579" y="38"/>
                </a:lnTo>
                <a:lnTo>
                  <a:pt x="600" y="40"/>
                </a:lnTo>
                <a:lnTo>
                  <a:pt x="652" y="43"/>
                </a:lnTo>
                <a:lnTo>
                  <a:pt x="675" y="45"/>
                </a:lnTo>
                <a:lnTo>
                  <a:pt x="694" y="45"/>
                </a:lnTo>
                <a:lnTo>
                  <a:pt x="719" y="46"/>
                </a:lnTo>
                <a:lnTo>
                  <a:pt x="807" y="50"/>
                </a:lnTo>
                <a:lnTo>
                  <a:pt x="824" y="51"/>
                </a:lnTo>
                <a:lnTo>
                  <a:pt x="826" y="51"/>
                </a:lnTo>
                <a:lnTo>
                  <a:pt x="827" y="53"/>
                </a:lnTo>
                <a:lnTo>
                  <a:pt x="827" y="57"/>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Tree>
    <p:extLst>
      <p:ext uri="{BB962C8B-B14F-4D97-AF65-F5344CB8AC3E}">
        <p14:creationId xmlns:p14="http://schemas.microsoft.com/office/powerpoint/2010/main" val="14622751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pPr eaLnBrk="1" hangingPunct="1"/>
            <a:endParaRPr lang="en-US" altLang="en-US" smtClean="0"/>
          </a:p>
        </p:txBody>
      </p:sp>
      <p:sp>
        <p:nvSpPr>
          <p:cNvPr id="143363" name="Rectangle 3"/>
          <p:cNvSpPr>
            <a:spLocks noGrp="1" noChangeArrowheads="1"/>
          </p:cNvSpPr>
          <p:nvPr>
            <p:ph type="body" idx="1"/>
          </p:nvPr>
        </p:nvSpPr>
        <p:spPr/>
        <p:txBody>
          <a:bodyPr/>
          <a:lstStyle/>
          <a:p>
            <a:pPr eaLnBrk="1" hangingPunct="1"/>
            <a:endParaRPr lang="en-US" altLang="en-US" smtClean="0"/>
          </a:p>
        </p:txBody>
      </p:sp>
      <p:pic>
        <p:nvPicPr>
          <p:cNvPr id="1433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5125"/>
            <a:ext cx="9144000" cy="649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5" name="Text Box 5"/>
          <p:cNvSpPr txBox="1">
            <a:spLocks noChangeArrowheads="1"/>
          </p:cNvSpPr>
          <p:nvPr/>
        </p:nvSpPr>
        <p:spPr bwMode="auto">
          <a:xfrm>
            <a:off x="152400" y="228600"/>
            <a:ext cx="86868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1800">
                <a:solidFill>
                  <a:srgbClr val="FFFFFF"/>
                </a:solidFill>
                <a:cs typeface="Arial" charset="0"/>
              </a:rPr>
              <a:t>The thanes want to know what sight Macbeth is talking about, and Lady Macbeth realizes they’ve heard too much.  She insists that they all leave, immediately.  They wish Macbeth a good evening and better health.</a:t>
            </a:r>
          </a:p>
        </p:txBody>
      </p:sp>
      <p:sp>
        <p:nvSpPr>
          <p:cNvPr id="143366" name="SMARTPenAnnotation66"/>
          <p:cNvSpPr>
            <a:spLocks/>
          </p:cNvSpPr>
          <p:nvPr/>
        </p:nvSpPr>
        <p:spPr bwMode="auto">
          <a:xfrm>
            <a:off x="330200" y="500063"/>
            <a:ext cx="6011863" cy="144462"/>
          </a:xfrm>
          <a:custGeom>
            <a:avLst/>
            <a:gdLst>
              <a:gd name="T0" fmla="*/ 2147483647 w 3787"/>
              <a:gd name="T1" fmla="*/ 2147483647 h 91"/>
              <a:gd name="T2" fmla="*/ 2147483647 w 3787"/>
              <a:gd name="T3" fmla="*/ 2147483647 h 91"/>
              <a:gd name="T4" fmla="*/ 2147483647 w 3787"/>
              <a:gd name="T5" fmla="*/ 2147483647 h 91"/>
              <a:gd name="T6" fmla="*/ 2147483647 w 3787"/>
              <a:gd name="T7" fmla="*/ 2147483647 h 91"/>
              <a:gd name="T8" fmla="*/ 2147483647 w 3787"/>
              <a:gd name="T9" fmla="*/ 2147483647 h 91"/>
              <a:gd name="T10" fmla="*/ 2147483647 w 3787"/>
              <a:gd name="T11" fmla="*/ 2147483647 h 91"/>
              <a:gd name="T12" fmla="*/ 2147483647 w 3787"/>
              <a:gd name="T13" fmla="*/ 2147483647 h 91"/>
              <a:gd name="T14" fmla="*/ 2147483647 w 3787"/>
              <a:gd name="T15" fmla="*/ 2147483647 h 91"/>
              <a:gd name="T16" fmla="*/ 2147483647 w 3787"/>
              <a:gd name="T17" fmla="*/ 2147483647 h 91"/>
              <a:gd name="T18" fmla="*/ 2147483647 w 3787"/>
              <a:gd name="T19" fmla="*/ 2147483647 h 91"/>
              <a:gd name="T20" fmla="*/ 2147483647 w 3787"/>
              <a:gd name="T21" fmla="*/ 2147483647 h 91"/>
              <a:gd name="T22" fmla="*/ 2147483647 w 3787"/>
              <a:gd name="T23" fmla="*/ 2147483647 h 91"/>
              <a:gd name="T24" fmla="*/ 2147483647 w 3787"/>
              <a:gd name="T25" fmla="*/ 2147483647 h 91"/>
              <a:gd name="T26" fmla="*/ 2147483647 w 3787"/>
              <a:gd name="T27" fmla="*/ 2147483647 h 91"/>
              <a:gd name="T28" fmla="*/ 2147483647 w 3787"/>
              <a:gd name="T29" fmla="*/ 2147483647 h 91"/>
              <a:gd name="T30" fmla="*/ 2147483647 w 3787"/>
              <a:gd name="T31" fmla="*/ 2147483647 h 91"/>
              <a:gd name="T32" fmla="*/ 2147483647 w 3787"/>
              <a:gd name="T33" fmla="*/ 2147483647 h 91"/>
              <a:gd name="T34" fmla="*/ 2147483647 w 3787"/>
              <a:gd name="T35" fmla="*/ 2147483647 h 91"/>
              <a:gd name="T36" fmla="*/ 2147483647 w 3787"/>
              <a:gd name="T37" fmla="*/ 2147483647 h 91"/>
              <a:gd name="T38" fmla="*/ 2147483647 w 3787"/>
              <a:gd name="T39" fmla="*/ 2147483647 h 91"/>
              <a:gd name="T40" fmla="*/ 2147483647 w 3787"/>
              <a:gd name="T41" fmla="*/ 2147483647 h 91"/>
              <a:gd name="T42" fmla="*/ 2147483647 w 3787"/>
              <a:gd name="T43" fmla="*/ 2147483647 h 91"/>
              <a:gd name="T44" fmla="*/ 2147483647 w 3787"/>
              <a:gd name="T45" fmla="*/ 2147483647 h 91"/>
              <a:gd name="T46" fmla="*/ 2147483647 w 3787"/>
              <a:gd name="T47" fmla="*/ 2147483647 h 91"/>
              <a:gd name="T48" fmla="*/ 2147483647 w 3787"/>
              <a:gd name="T49" fmla="*/ 2147483647 h 91"/>
              <a:gd name="T50" fmla="*/ 2147483647 w 3787"/>
              <a:gd name="T51" fmla="*/ 2147483647 h 91"/>
              <a:gd name="T52" fmla="*/ 2147483647 w 3787"/>
              <a:gd name="T53" fmla="*/ 2147483647 h 91"/>
              <a:gd name="T54" fmla="*/ 2147483647 w 3787"/>
              <a:gd name="T55" fmla="*/ 2147483647 h 91"/>
              <a:gd name="T56" fmla="*/ 2147483647 w 3787"/>
              <a:gd name="T57" fmla="*/ 2147483647 h 91"/>
              <a:gd name="T58" fmla="*/ 2147483647 w 3787"/>
              <a:gd name="T59" fmla="*/ 2147483647 h 91"/>
              <a:gd name="T60" fmla="*/ 2147483647 w 3787"/>
              <a:gd name="T61" fmla="*/ 2147483647 h 91"/>
              <a:gd name="T62" fmla="*/ 2147483647 w 3787"/>
              <a:gd name="T63" fmla="*/ 2147483647 h 91"/>
              <a:gd name="T64" fmla="*/ 2147483647 w 3787"/>
              <a:gd name="T65" fmla="*/ 2147483647 h 91"/>
              <a:gd name="T66" fmla="*/ 2147483647 w 3787"/>
              <a:gd name="T67" fmla="*/ 2147483647 h 91"/>
              <a:gd name="T68" fmla="*/ 2147483647 w 3787"/>
              <a:gd name="T69" fmla="*/ 2147483647 h 91"/>
              <a:gd name="T70" fmla="*/ 2147483647 w 3787"/>
              <a:gd name="T71" fmla="*/ 2147483647 h 91"/>
              <a:gd name="T72" fmla="*/ 2147483647 w 3787"/>
              <a:gd name="T73" fmla="*/ 0 h 91"/>
              <a:gd name="T74" fmla="*/ 2147483647 w 3787"/>
              <a:gd name="T75" fmla="*/ 2147483647 h 91"/>
              <a:gd name="T76" fmla="*/ 2147483647 w 3787"/>
              <a:gd name="T77" fmla="*/ 2147483647 h 91"/>
              <a:gd name="T78" fmla="*/ 2147483647 w 3787"/>
              <a:gd name="T79" fmla="*/ 2147483647 h 91"/>
              <a:gd name="T80" fmla="*/ 2147483647 w 3787"/>
              <a:gd name="T81" fmla="*/ 2147483647 h 91"/>
              <a:gd name="T82" fmla="*/ 2147483647 w 3787"/>
              <a:gd name="T83" fmla="*/ 2147483647 h 91"/>
              <a:gd name="T84" fmla="*/ 2147483647 w 3787"/>
              <a:gd name="T85" fmla="*/ 2147483647 h 91"/>
              <a:gd name="T86" fmla="*/ 2147483647 w 3787"/>
              <a:gd name="T87" fmla="*/ 2147483647 h 9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787" h="91">
                <a:moveTo>
                  <a:pt x="0" y="23"/>
                </a:moveTo>
                <a:lnTo>
                  <a:pt x="3" y="23"/>
                </a:lnTo>
                <a:lnTo>
                  <a:pt x="8" y="24"/>
                </a:lnTo>
                <a:lnTo>
                  <a:pt x="14" y="26"/>
                </a:lnTo>
                <a:lnTo>
                  <a:pt x="20" y="28"/>
                </a:lnTo>
                <a:lnTo>
                  <a:pt x="48" y="29"/>
                </a:lnTo>
                <a:lnTo>
                  <a:pt x="55" y="31"/>
                </a:lnTo>
                <a:lnTo>
                  <a:pt x="66" y="33"/>
                </a:lnTo>
                <a:lnTo>
                  <a:pt x="169" y="34"/>
                </a:lnTo>
                <a:lnTo>
                  <a:pt x="285" y="34"/>
                </a:lnTo>
                <a:lnTo>
                  <a:pt x="315" y="35"/>
                </a:lnTo>
                <a:lnTo>
                  <a:pt x="332" y="37"/>
                </a:lnTo>
                <a:lnTo>
                  <a:pt x="345" y="38"/>
                </a:lnTo>
                <a:lnTo>
                  <a:pt x="356" y="40"/>
                </a:lnTo>
                <a:lnTo>
                  <a:pt x="365" y="42"/>
                </a:lnTo>
                <a:lnTo>
                  <a:pt x="386" y="44"/>
                </a:lnTo>
                <a:lnTo>
                  <a:pt x="404" y="46"/>
                </a:lnTo>
                <a:lnTo>
                  <a:pt x="422" y="49"/>
                </a:lnTo>
                <a:lnTo>
                  <a:pt x="443" y="51"/>
                </a:lnTo>
                <a:lnTo>
                  <a:pt x="455" y="53"/>
                </a:lnTo>
                <a:lnTo>
                  <a:pt x="472" y="55"/>
                </a:lnTo>
                <a:lnTo>
                  <a:pt x="510" y="59"/>
                </a:lnTo>
                <a:lnTo>
                  <a:pt x="539" y="62"/>
                </a:lnTo>
                <a:lnTo>
                  <a:pt x="552" y="64"/>
                </a:lnTo>
                <a:lnTo>
                  <a:pt x="563" y="66"/>
                </a:lnTo>
                <a:lnTo>
                  <a:pt x="572" y="68"/>
                </a:lnTo>
                <a:lnTo>
                  <a:pt x="580" y="69"/>
                </a:lnTo>
                <a:lnTo>
                  <a:pt x="592" y="71"/>
                </a:lnTo>
                <a:lnTo>
                  <a:pt x="621" y="75"/>
                </a:lnTo>
                <a:lnTo>
                  <a:pt x="662" y="79"/>
                </a:lnTo>
                <a:lnTo>
                  <a:pt x="685" y="81"/>
                </a:lnTo>
                <a:lnTo>
                  <a:pt x="788" y="84"/>
                </a:lnTo>
                <a:lnTo>
                  <a:pt x="812" y="85"/>
                </a:lnTo>
                <a:lnTo>
                  <a:pt x="832" y="88"/>
                </a:lnTo>
                <a:lnTo>
                  <a:pt x="943" y="90"/>
                </a:lnTo>
                <a:lnTo>
                  <a:pt x="1212" y="90"/>
                </a:lnTo>
                <a:lnTo>
                  <a:pt x="1225" y="88"/>
                </a:lnTo>
                <a:lnTo>
                  <a:pt x="1244" y="86"/>
                </a:lnTo>
                <a:lnTo>
                  <a:pt x="1355" y="84"/>
                </a:lnTo>
                <a:lnTo>
                  <a:pt x="1653" y="84"/>
                </a:lnTo>
                <a:lnTo>
                  <a:pt x="1673" y="83"/>
                </a:lnTo>
                <a:lnTo>
                  <a:pt x="1709" y="80"/>
                </a:lnTo>
                <a:lnTo>
                  <a:pt x="1757" y="77"/>
                </a:lnTo>
                <a:lnTo>
                  <a:pt x="1785" y="75"/>
                </a:lnTo>
                <a:lnTo>
                  <a:pt x="1824" y="73"/>
                </a:lnTo>
                <a:lnTo>
                  <a:pt x="1843" y="70"/>
                </a:lnTo>
                <a:lnTo>
                  <a:pt x="1877" y="68"/>
                </a:lnTo>
                <a:lnTo>
                  <a:pt x="1902" y="66"/>
                </a:lnTo>
                <a:lnTo>
                  <a:pt x="1926" y="64"/>
                </a:lnTo>
                <a:lnTo>
                  <a:pt x="1983" y="61"/>
                </a:lnTo>
                <a:lnTo>
                  <a:pt x="2030" y="59"/>
                </a:lnTo>
                <a:lnTo>
                  <a:pt x="2049" y="57"/>
                </a:lnTo>
                <a:lnTo>
                  <a:pt x="2064" y="56"/>
                </a:lnTo>
                <a:lnTo>
                  <a:pt x="2075" y="54"/>
                </a:lnTo>
                <a:lnTo>
                  <a:pt x="2100" y="52"/>
                </a:lnTo>
                <a:lnTo>
                  <a:pt x="2325" y="42"/>
                </a:lnTo>
                <a:lnTo>
                  <a:pt x="2377" y="39"/>
                </a:lnTo>
                <a:lnTo>
                  <a:pt x="2408" y="36"/>
                </a:lnTo>
                <a:lnTo>
                  <a:pt x="2523" y="34"/>
                </a:lnTo>
                <a:lnTo>
                  <a:pt x="2556" y="33"/>
                </a:lnTo>
                <a:lnTo>
                  <a:pt x="2569" y="31"/>
                </a:lnTo>
                <a:lnTo>
                  <a:pt x="2649" y="28"/>
                </a:lnTo>
                <a:lnTo>
                  <a:pt x="2664" y="26"/>
                </a:lnTo>
                <a:lnTo>
                  <a:pt x="2684" y="24"/>
                </a:lnTo>
                <a:lnTo>
                  <a:pt x="2802" y="23"/>
                </a:lnTo>
                <a:lnTo>
                  <a:pt x="2824" y="21"/>
                </a:lnTo>
                <a:lnTo>
                  <a:pt x="2850" y="18"/>
                </a:lnTo>
                <a:lnTo>
                  <a:pt x="2958" y="16"/>
                </a:lnTo>
                <a:lnTo>
                  <a:pt x="3024" y="12"/>
                </a:lnTo>
                <a:lnTo>
                  <a:pt x="3059" y="10"/>
                </a:lnTo>
                <a:lnTo>
                  <a:pt x="3083" y="8"/>
                </a:lnTo>
                <a:lnTo>
                  <a:pt x="3110" y="6"/>
                </a:lnTo>
                <a:lnTo>
                  <a:pt x="3133" y="3"/>
                </a:lnTo>
                <a:lnTo>
                  <a:pt x="3199" y="0"/>
                </a:lnTo>
                <a:lnTo>
                  <a:pt x="3344" y="0"/>
                </a:lnTo>
                <a:lnTo>
                  <a:pt x="3357" y="2"/>
                </a:lnTo>
                <a:lnTo>
                  <a:pt x="3375" y="4"/>
                </a:lnTo>
                <a:lnTo>
                  <a:pt x="3426" y="7"/>
                </a:lnTo>
                <a:lnTo>
                  <a:pt x="3443" y="10"/>
                </a:lnTo>
                <a:lnTo>
                  <a:pt x="3546" y="16"/>
                </a:lnTo>
                <a:lnTo>
                  <a:pt x="3664" y="17"/>
                </a:lnTo>
                <a:lnTo>
                  <a:pt x="3680" y="17"/>
                </a:lnTo>
                <a:lnTo>
                  <a:pt x="3686" y="15"/>
                </a:lnTo>
                <a:lnTo>
                  <a:pt x="3692" y="13"/>
                </a:lnTo>
                <a:lnTo>
                  <a:pt x="3701" y="12"/>
                </a:lnTo>
                <a:lnTo>
                  <a:pt x="3762" y="12"/>
                </a:lnTo>
                <a:lnTo>
                  <a:pt x="3772" y="14"/>
                </a:lnTo>
                <a:lnTo>
                  <a:pt x="3786" y="17"/>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43367" name="SMARTPenAnnotation67"/>
          <p:cNvSpPr>
            <a:spLocks/>
          </p:cNvSpPr>
          <p:nvPr/>
        </p:nvSpPr>
        <p:spPr bwMode="auto">
          <a:xfrm>
            <a:off x="7018338" y="536575"/>
            <a:ext cx="1358900" cy="19050"/>
          </a:xfrm>
          <a:custGeom>
            <a:avLst/>
            <a:gdLst>
              <a:gd name="T0" fmla="*/ 0 w 856"/>
              <a:gd name="T1" fmla="*/ 0 h 12"/>
              <a:gd name="T2" fmla="*/ 2147483647 w 856"/>
              <a:gd name="T3" fmla="*/ 0 h 12"/>
              <a:gd name="T4" fmla="*/ 2147483647 w 856"/>
              <a:gd name="T5" fmla="*/ 2147483647 h 12"/>
              <a:gd name="T6" fmla="*/ 2147483647 w 856"/>
              <a:gd name="T7" fmla="*/ 2147483647 h 12"/>
              <a:gd name="T8" fmla="*/ 2147483647 w 856"/>
              <a:gd name="T9" fmla="*/ 2147483647 h 12"/>
              <a:gd name="T10" fmla="*/ 2147483647 w 856"/>
              <a:gd name="T11" fmla="*/ 2147483647 h 12"/>
              <a:gd name="T12" fmla="*/ 2147483647 w 856"/>
              <a:gd name="T13" fmla="*/ 2147483647 h 12"/>
              <a:gd name="T14" fmla="*/ 2147483647 w 856"/>
              <a:gd name="T15" fmla="*/ 2147483647 h 12"/>
              <a:gd name="T16" fmla="*/ 2147483647 w 856"/>
              <a:gd name="T17" fmla="*/ 2147483647 h 12"/>
              <a:gd name="T18" fmla="*/ 2147483647 w 856"/>
              <a:gd name="T19" fmla="*/ 2147483647 h 12"/>
              <a:gd name="T20" fmla="*/ 2147483647 w 856"/>
              <a:gd name="T21" fmla="*/ 2147483647 h 12"/>
              <a:gd name="T22" fmla="*/ 2147483647 w 856"/>
              <a:gd name="T23" fmla="*/ 2147483647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6" h="12">
                <a:moveTo>
                  <a:pt x="0" y="0"/>
                </a:moveTo>
                <a:lnTo>
                  <a:pt x="367" y="0"/>
                </a:lnTo>
                <a:lnTo>
                  <a:pt x="480" y="4"/>
                </a:lnTo>
                <a:lnTo>
                  <a:pt x="492" y="5"/>
                </a:lnTo>
                <a:lnTo>
                  <a:pt x="503" y="6"/>
                </a:lnTo>
                <a:lnTo>
                  <a:pt x="514" y="8"/>
                </a:lnTo>
                <a:lnTo>
                  <a:pt x="523" y="9"/>
                </a:lnTo>
                <a:lnTo>
                  <a:pt x="532" y="9"/>
                </a:lnTo>
                <a:lnTo>
                  <a:pt x="540" y="10"/>
                </a:lnTo>
                <a:lnTo>
                  <a:pt x="556" y="10"/>
                </a:lnTo>
                <a:lnTo>
                  <a:pt x="587" y="11"/>
                </a:lnTo>
                <a:lnTo>
                  <a:pt x="855" y="11"/>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43368" name="SMARTPenAnnotation68"/>
          <p:cNvSpPr>
            <a:spLocks/>
          </p:cNvSpPr>
          <p:nvPr/>
        </p:nvSpPr>
        <p:spPr bwMode="auto">
          <a:xfrm>
            <a:off x="330200" y="808038"/>
            <a:ext cx="3127375" cy="77787"/>
          </a:xfrm>
          <a:custGeom>
            <a:avLst/>
            <a:gdLst>
              <a:gd name="T0" fmla="*/ 2147483647 w 1970"/>
              <a:gd name="T1" fmla="*/ 0 h 49"/>
              <a:gd name="T2" fmla="*/ 2147483647 w 1970"/>
              <a:gd name="T3" fmla="*/ 0 h 49"/>
              <a:gd name="T4" fmla="*/ 2147483647 w 1970"/>
              <a:gd name="T5" fmla="*/ 2147483647 h 49"/>
              <a:gd name="T6" fmla="*/ 2147483647 w 1970"/>
              <a:gd name="T7" fmla="*/ 2147483647 h 49"/>
              <a:gd name="T8" fmla="*/ 2147483647 w 1970"/>
              <a:gd name="T9" fmla="*/ 2147483647 h 49"/>
              <a:gd name="T10" fmla="*/ 2147483647 w 1970"/>
              <a:gd name="T11" fmla="*/ 2147483647 h 49"/>
              <a:gd name="T12" fmla="*/ 2147483647 w 1970"/>
              <a:gd name="T13" fmla="*/ 2147483647 h 49"/>
              <a:gd name="T14" fmla="*/ 2147483647 w 1970"/>
              <a:gd name="T15" fmla="*/ 2147483647 h 49"/>
              <a:gd name="T16" fmla="*/ 2147483647 w 1970"/>
              <a:gd name="T17" fmla="*/ 2147483647 h 49"/>
              <a:gd name="T18" fmla="*/ 2147483647 w 1970"/>
              <a:gd name="T19" fmla="*/ 2147483647 h 49"/>
              <a:gd name="T20" fmla="*/ 2147483647 w 1970"/>
              <a:gd name="T21" fmla="*/ 2147483647 h 49"/>
              <a:gd name="T22" fmla="*/ 2147483647 w 1970"/>
              <a:gd name="T23" fmla="*/ 2147483647 h 49"/>
              <a:gd name="T24" fmla="*/ 2147483647 w 1970"/>
              <a:gd name="T25" fmla="*/ 2147483647 h 49"/>
              <a:gd name="T26" fmla="*/ 2147483647 w 1970"/>
              <a:gd name="T27" fmla="*/ 2147483647 h 49"/>
              <a:gd name="T28" fmla="*/ 2147483647 w 1970"/>
              <a:gd name="T29" fmla="*/ 2147483647 h 49"/>
              <a:gd name="T30" fmla="*/ 2147483647 w 1970"/>
              <a:gd name="T31" fmla="*/ 2147483647 h 49"/>
              <a:gd name="T32" fmla="*/ 2147483647 w 1970"/>
              <a:gd name="T33" fmla="*/ 2147483647 h 49"/>
              <a:gd name="T34" fmla="*/ 2147483647 w 1970"/>
              <a:gd name="T35" fmla="*/ 2147483647 h 49"/>
              <a:gd name="T36" fmla="*/ 2147483647 w 1970"/>
              <a:gd name="T37" fmla="*/ 2147483647 h 49"/>
              <a:gd name="T38" fmla="*/ 2147483647 w 1970"/>
              <a:gd name="T39" fmla="*/ 2147483647 h 49"/>
              <a:gd name="T40" fmla="*/ 2147483647 w 1970"/>
              <a:gd name="T41" fmla="*/ 2147483647 h 49"/>
              <a:gd name="T42" fmla="*/ 2147483647 w 1970"/>
              <a:gd name="T43" fmla="*/ 2147483647 h 49"/>
              <a:gd name="T44" fmla="*/ 2147483647 w 1970"/>
              <a:gd name="T45" fmla="*/ 2147483647 h 49"/>
              <a:gd name="T46" fmla="*/ 2147483647 w 1970"/>
              <a:gd name="T47" fmla="*/ 2147483647 h 49"/>
              <a:gd name="T48" fmla="*/ 2147483647 w 1970"/>
              <a:gd name="T49" fmla="*/ 2147483647 h 49"/>
              <a:gd name="T50" fmla="*/ 2147483647 w 1970"/>
              <a:gd name="T51" fmla="*/ 2147483647 h 49"/>
              <a:gd name="T52" fmla="*/ 2147483647 w 1970"/>
              <a:gd name="T53" fmla="*/ 2147483647 h 49"/>
              <a:gd name="T54" fmla="*/ 2147483647 w 1970"/>
              <a:gd name="T55" fmla="*/ 2147483647 h 49"/>
              <a:gd name="T56" fmla="*/ 2147483647 w 1970"/>
              <a:gd name="T57" fmla="*/ 2147483647 h 49"/>
              <a:gd name="T58" fmla="*/ 2147483647 w 1970"/>
              <a:gd name="T59" fmla="*/ 2147483647 h 49"/>
              <a:gd name="T60" fmla="*/ 2147483647 w 1970"/>
              <a:gd name="T61" fmla="*/ 2147483647 h 49"/>
              <a:gd name="T62" fmla="*/ 2147483647 w 1970"/>
              <a:gd name="T63" fmla="*/ 2147483647 h 49"/>
              <a:gd name="T64" fmla="*/ 2147483647 w 1970"/>
              <a:gd name="T65" fmla="*/ 2147483647 h 49"/>
              <a:gd name="T66" fmla="*/ 2147483647 w 1970"/>
              <a:gd name="T67" fmla="*/ 2147483647 h 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970" h="49">
                <a:moveTo>
                  <a:pt x="0" y="3"/>
                </a:moveTo>
                <a:lnTo>
                  <a:pt x="3" y="0"/>
                </a:lnTo>
                <a:lnTo>
                  <a:pt x="5" y="0"/>
                </a:lnTo>
                <a:lnTo>
                  <a:pt x="6" y="0"/>
                </a:lnTo>
                <a:lnTo>
                  <a:pt x="8" y="1"/>
                </a:lnTo>
                <a:lnTo>
                  <a:pt x="12" y="2"/>
                </a:lnTo>
                <a:lnTo>
                  <a:pt x="30" y="3"/>
                </a:lnTo>
                <a:lnTo>
                  <a:pt x="39" y="3"/>
                </a:lnTo>
                <a:lnTo>
                  <a:pt x="43" y="3"/>
                </a:lnTo>
                <a:lnTo>
                  <a:pt x="47" y="5"/>
                </a:lnTo>
                <a:lnTo>
                  <a:pt x="52" y="6"/>
                </a:lnTo>
                <a:lnTo>
                  <a:pt x="61" y="7"/>
                </a:lnTo>
                <a:lnTo>
                  <a:pt x="122" y="8"/>
                </a:lnTo>
                <a:lnTo>
                  <a:pt x="293" y="9"/>
                </a:lnTo>
                <a:lnTo>
                  <a:pt x="312" y="9"/>
                </a:lnTo>
                <a:lnTo>
                  <a:pt x="355" y="11"/>
                </a:lnTo>
                <a:lnTo>
                  <a:pt x="374" y="13"/>
                </a:lnTo>
                <a:lnTo>
                  <a:pt x="390" y="15"/>
                </a:lnTo>
                <a:lnTo>
                  <a:pt x="404" y="16"/>
                </a:lnTo>
                <a:lnTo>
                  <a:pt x="416" y="17"/>
                </a:lnTo>
                <a:lnTo>
                  <a:pt x="437" y="19"/>
                </a:lnTo>
                <a:lnTo>
                  <a:pt x="445" y="20"/>
                </a:lnTo>
                <a:lnTo>
                  <a:pt x="452" y="21"/>
                </a:lnTo>
                <a:lnTo>
                  <a:pt x="459" y="22"/>
                </a:lnTo>
                <a:lnTo>
                  <a:pt x="465" y="23"/>
                </a:lnTo>
                <a:lnTo>
                  <a:pt x="562" y="33"/>
                </a:lnTo>
                <a:lnTo>
                  <a:pt x="589" y="35"/>
                </a:lnTo>
                <a:lnTo>
                  <a:pt x="600" y="36"/>
                </a:lnTo>
                <a:lnTo>
                  <a:pt x="609" y="38"/>
                </a:lnTo>
                <a:lnTo>
                  <a:pt x="618" y="39"/>
                </a:lnTo>
                <a:lnTo>
                  <a:pt x="629" y="40"/>
                </a:lnTo>
                <a:lnTo>
                  <a:pt x="666" y="42"/>
                </a:lnTo>
                <a:lnTo>
                  <a:pt x="725" y="42"/>
                </a:lnTo>
                <a:lnTo>
                  <a:pt x="823" y="42"/>
                </a:lnTo>
                <a:lnTo>
                  <a:pt x="831" y="42"/>
                </a:lnTo>
                <a:lnTo>
                  <a:pt x="838" y="41"/>
                </a:lnTo>
                <a:lnTo>
                  <a:pt x="846" y="39"/>
                </a:lnTo>
                <a:lnTo>
                  <a:pt x="861" y="38"/>
                </a:lnTo>
                <a:lnTo>
                  <a:pt x="913" y="37"/>
                </a:lnTo>
                <a:lnTo>
                  <a:pt x="1100" y="37"/>
                </a:lnTo>
                <a:lnTo>
                  <a:pt x="1109" y="37"/>
                </a:lnTo>
                <a:lnTo>
                  <a:pt x="1117" y="38"/>
                </a:lnTo>
                <a:lnTo>
                  <a:pt x="1126" y="40"/>
                </a:lnTo>
                <a:lnTo>
                  <a:pt x="1141" y="41"/>
                </a:lnTo>
                <a:lnTo>
                  <a:pt x="1200" y="42"/>
                </a:lnTo>
                <a:lnTo>
                  <a:pt x="1283" y="42"/>
                </a:lnTo>
                <a:lnTo>
                  <a:pt x="1291" y="43"/>
                </a:lnTo>
                <a:lnTo>
                  <a:pt x="1299" y="44"/>
                </a:lnTo>
                <a:lnTo>
                  <a:pt x="1306" y="45"/>
                </a:lnTo>
                <a:lnTo>
                  <a:pt x="1322" y="47"/>
                </a:lnTo>
                <a:lnTo>
                  <a:pt x="1379" y="48"/>
                </a:lnTo>
                <a:lnTo>
                  <a:pt x="1390" y="47"/>
                </a:lnTo>
                <a:lnTo>
                  <a:pt x="1401" y="46"/>
                </a:lnTo>
                <a:lnTo>
                  <a:pt x="1414" y="45"/>
                </a:lnTo>
                <a:lnTo>
                  <a:pt x="1435" y="43"/>
                </a:lnTo>
                <a:lnTo>
                  <a:pt x="1495" y="42"/>
                </a:lnTo>
                <a:lnTo>
                  <a:pt x="1627" y="42"/>
                </a:lnTo>
                <a:lnTo>
                  <a:pt x="1635" y="42"/>
                </a:lnTo>
                <a:lnTo>
                  <a:pt x="1642" y="41"/>
                </a:lnTo>
                <a:lnTo>
                  <a:pt x="1650" y="39"/>
                </a:lnTo>
                <a:lnTo>
                  <a:pt x="1665" y="38"/>
                </a:lnTo>
                <a:lnTo>
                  <a:pt x="1726" y="37"/>
                </a:lnTo>
                <a:lnTo>
                  <a:pt x="1940" y="37"/>
                </a:lnTo>
                <a:lnTo>
                  <a:pt x="1946" y="36"/>
                </a:lnTo>
                <a:lnTo>
                  <a:pt x="1951" y="35"/>
                </a:lnTo>
                <a:lnTo>
                  <a:pt x="1955" y="34"/>
                </a:lnTo>
                <a:lnTo>
                  <a:pt x="1961" y="32"/>
                </a:lnTo>
                <a:lnTo>
                  <a:pt x="1969" y="31"/>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43369" name="SMARTPenAnnotation69"/>
          <p:cNvSpPr>
            <a:spLocks/>
          </p:cNvSpPr>
          <p:nvPr/>
        </p:nvSpPr>
        <p:spPr bwMode="auto">
          <a:xfrm>
            <a:off x="4143375" y="790575"/>
            <a:ext cx="2484438" cy="68263"/>
          </a:xfrm>
          <a:custGeom>
            <a:avLst/>
            <a:gdLst>
              <a:gd name="T0" fmla="*/ 0 w 1565"/>
              <a:gd name="T1" fmla="*/ 2147483647 h 43"/>
              <a:gd name="T2" fmla="*/ 2147483647 w 1565"/>
              <a:gd name="T3" fmla="*/ 2147483647 h 43"/>
              <a:gd name="T4" fmla="*/ 2147483647 w 1565"/>
              <a:gd name="T5" fmla="*/ 2147483647 h 43"/>
              <a:gd name="T6" fmla="*/ 2147483647 w 1565"/>
              <a:gd name="T7" fmla="*/ 2147483647 h 43"/>
              <a:gd name="T8" fmla="*/ 2147483647 w 1565"/>
              <a:gd name="T9" fmla="*/ 2147483647 h 43"/>
              <a:gd name="T10" fmla="*/ 2147483647 w 1565"/>
              <a:gd name="T11" fmla="*/ 2147483647 h 43"/>
              <a:gd name="T12" fmla="*/ 2147483647 w 1565"/>
              <a:gd name="T13" fmla="*/ 2147483647 h 43"/>
              <a:gd name="T14" fmla="*/ 2147483647 w 1565"/>
              <a:gd name="T15" fmla="*/ 2147483647 h 43"/>
              <a:gd name="T16" fmla="*/ 2147483647 w 1565"/>
              <a:gd name="T17" fmla="*/ 2147483647 h 43"/>
              <a:gd name="T18" fmla="*/ 2147483647 w 1565"/>
              <a:gd name="T19" fmla="*/ 2147483647 h 43"/>
              <a:gd name="T20" fmla="*/ 2147483647 w 1565"/>
              <a:gd name="T21" fmla="*/ 2147483647 h 43"/>
              <a:gd name="T22" fmla="*/ 2147483647 w 1565"/>
              <a:gd name="T23" fmla="*/ 2147483647 h 43"/>
              <a:gd name="T24" fmla="*/ 2147483647 w 1565"/>
              <a:gd name="T25" fmla="*/ 2147483647 h 43"/>
              <a:gd name="T26" fmla="*/ 2147483647 w 1565"/>
              <a:gd name="T27" fmla="*/ 2147483647 h 43"/>
              <a:gd name="T28" fmla="*/ 2147483647 w 1565"/>
              <a:gd name="T29" fmla="*/ 2147483647 h 43"/>
              <a:gd name="T30" fmla="*/ 2147483647 w 1565"/>
              <a:gd name="T31" fmla="*/ 2147483647 h 43"/>
              <a:gd name="T32" fmla="*/ 2147483647 w 1565"/>
              <a:gd name="T33" fmla="*/ 2147483647 h 43"/>
              <a:gd name="T34" fmla="*/ 2147483647 w 1565"/>
              <a:gd name="T35" fmla="*/ 2147483647 h 43"/>
              <a:gd name="T36" fmla="*/ 2147483647 w 1565"/>
              <a:gd name="T37" fmla="*/ 2147483647 h 43"/>
              <a:gd name="T38" fmla="*/ 2147483647 w 1565"/>
              <a:gd name="T39" fmla="*/ 2147483647 h 43"/>
              <a:gd name="T40" fmla="*/ 2147483647 w 1565"/>
              <a:gd name="T41" fmla="*/ 2147483647 h 43"/>
              <a:gd name="T42" fmla="*/ 2147483647 w 1565"/>
              <a:gd name="T43" fmla="*/ 2147483647 h 43"/>
              <a:gd name="T44" fmla="*/ 2147483647 w 1565"/>
              <a:gd name="T45" fmla="*/ 2147483647 h 43"/>
              <a:gd name="T46" fmla="*/ 2147483647 w 1565"/>
              <a:gd name="T47" fmla="*/ 2147483647 h 43"/>
              <a:gd name="T48" fmla="*/ 2147483647 w 1565"/>
              <a:gd name="T49" fmla="*/ 2147483647 h 43"/>
              <a:gd name="T50" fmla="*/ 2147483647 w 1565"/>
              <a:gd name="T51" fmla="*/ 2147483647 h 43"/>
              <a:gd name="T52" fmla="*/ 2147483647 w 1565"/>
              <a:gd name="T53" fmla="*/ 2147483647 h 43"/>
              <a:gd name="T54" fmla="*/ 2147483647 w 1565"/>
              <a:gd name="T55" fmla="*/ 2147483647 h 43"/>
              <a:gd name="T56" fmla="*/ 2147483647 w 1565"/>
              <a:gd name="T57" fmla="*/ 2147483647 h 43"/>
              <a:gd name="T58" fmla="*/ 2147483647 w 1565"/>
              <a:gd name="T59" fmla="*/ 2147483647 h 43"/>
              <a:gd name="T60" fmla="*/ 2147483647 w 1565"/>
              <a:gd name="T61" fmla="*/ 2147483647 h 43"/>
              <a:gd name="T62" fmla="*/ 2147483647 w 1565"/>
              <a:gd name="T63" fmla="*/ 2147483647 h 43"/>
              <a:gd name="T64" fmla="*/ 2147483647 w 1565"/>
              <a:gd name="T65" fmla="*/ 2147483647 h 43"/>
              <a:gd name="T66" fmla="*/ 2147483647 w 1565"/>
              <a:gd name="T67" fmla="*/ 2147483647 h 43"/>
              <a:gd name="T68" fmla="*/ 2147483647 w 1565"/>
              <a:gd name="T69" fmla="*/ 2147483647 h 43"/>
              <a:gd name="T70" fmla="*/ 2147483647 w 1565"/>
              <a:gd name="T71" fmla="*/ 2147483647 h 43"/>
              <a:gd name="T72" fmla="*/ 2147483647 w 1565"/>
              <a:gd name="T73" fmla="*/ 2147483647 h 43"/>
              <a:gd name="T74" fmla="*/ 2147483647 w 1565"/>
              <a:gd name="T75" fmla="*/ 2147483647 h 43"/>
              <a:gd name="T76" fmla="*/ 2147483647 w 1565"/>
              <a:gd name="T77" fmla="*/ 2147483647 h 43"/>
              <a:gd name="T78" fmla="*/ 2147483647 w 1565"/>
              <a:gd name="T79" fmla="*/ 2147483647 h 43"/>
              <a:gd name="T80" fmla="*/ 2147483647 w 1565"/>
              <a:gd name="T81" fmla="*/ 2147483647 h 43"/>
              <a:gd name="T82" fmla="*/ 2147483647 w 1565"/>
              <a:gd name="T83" fmla="*/ 0 h 43"/>
              <a:gd name="T84" fmla="*/ 2147483647 w 1565"/>
              <a:gd name="T85" fmla="*/ 0 h 43"/>
              <a:gd name="T86" fmla="*/ 2147483647 w 1565"/>
              <a:gd name="T87" fmla="*/ 2147483647 h 43"/>
              <a:gd name="T88" fmla="*/ 2147483647 w 1565"/>
              <a:gd name="T89" fmla="*/ 2147483647 h 43"/>
              <a:gd name="T90" fmla="*/ 2147483647 w 1565"/>
              <a:gd name="T91" fmla="*/ 2147483647 h 43"/>
              <a:gd name="T92" fmla="*/ 2147483647 w 1565"/>
              <a:gd name="T93" fmla="*/ 2147483647 h 4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565" h="43">
                <a:moveTo>
                  <a:pt x="0" y="42"/>
                </a:moveTo>
                <a:lnTo>
                  <a:pt x="3" y="36"/>
                </a:lnTo>
                <a:lnTo>
                  <a:pt x="5" y="34"/>
                </a:lnTo>
                <a:lnTo>
                  <a:pt x="8" y="33"/>
                </a:lnTo>
                <a:lnTo>
                  <a:pt x="11" y="32"/>
                </a:lnTo>
                <a:lnTo>
                  <a:pt x="13" y="31"/>
                </a:lnTo>
                <a:lnTo>
                  <a:pt x="16" y="30"/>
                </a:lnTo>
                <a:lnTo>
                  <a:pt x="18" y="28"/>
                </a:lnTo>
                <a:lnTo>
                  <a:pt x="21" y="27"/>
                </a:lnTo>
                <a:lnTo>
                  <a:pt x="27" y="26"/>
                </a:lnTo>
                <a:lnTo>
                  <a:pt x="31" y="25"/>
                </a:lnTo>
                <a:lnTo>
                  <a:pt x="34" y="24"/>
                </a:lnTo>
                <a:lnTo>
                  <a:pt x="38" y="22"/>
                </a:lnTo>
                <a:lnTo>
                  <a:pt x="45" y="21"/>
                </a:lnTo>
                <a:lnTo>
                  <a:pt x="55" y="19"/>
                </a:lnTo>
                <a:lnTo>
                  <a:pt x="67" y="17"/>
                </a:lnTo>
                <a:lnTo>
                  <a:pt x="76" y="16"/>
                </a:lnTo>
                <a:lnTo>
                  <a:pt x="92" y="15"/>
                </a:lnTo>
                <a:lnTo>
                  <a:pt x="99" y="14"/>
                </a:lnTo>
                <a:lnTo>
                  <a:pt x="105" y="13"/>
                </a:lnTo>
                <a:lnTo>
                  <a:pt x="111" y="11"/>
                </a:lnTo>
                <a:lnTo>
                  <a:pt x="119" y="10"/>
                </a:lnTo>
                <a:lnTo>
                  <a:pt x="138" y="9"/>
                </a:lnTo>
                <a:lnTo>
                  <a:pt x="182" y="8"/>
                </a:lnTo>
                <a:lnTo>
                  <a:pt x="373" y="8"/>
                </a:lnTo>
                <a:lnTo>
                  <a:pt x="381" y="8"/>
                </a:lnTo>
                <a:lnTo>
                  <a:pt x="390" y="7"/>
                </a:lnTo>
                <a:lnTo>
                  <a:pt x="399" y="5"/>
                </a:lnTo>
                <a:lnTo>
                  <a:pt x="408" y="4"/>
                </a:lnTo>
                <a:lnTo>
                  <a:pt x="438" y="3"/>
                </a:lnTo>
                <a:lnTo>
                  <a:pt x="1236" y="3"/>
                </a:lnTo>
                <a:lnTo>
                  <a:pt x="1247" y="3"/>
                </a:lnTo>
                <a:lnTo>
                  <a:pt x="1287" y="6"/>
                </a:lnTo>
                <a:lnTo>
                  <a:pt x="1316" y="8"/>
                </a:lnTo>
                <a:lnTo>
                  <a:pt x="1427" y="8"/>
                </a:lnTo>
                <a:lnTo>
                  <a:pt x="1436" y="8"/>
                </a:lnTo>
                <a:lnTo>
                  <a:pt x="1446" y="7"/>
                </a:lnTo>
                <a:lnTo>
                  <a:pt x="1457" y="5"/>
                </a:lnTo>
                <a:lnTo>
                  <a:pt x="1466" y="4"/>
                </a:lnTo>
                <a:lnTo>
                  <a:pt x="1485" y="3"/>
                </a:lnTo>
                <a:lnTo>
                  <a:pt x="1504" y="2"/>
                </a:lnTo>
                <a:lnTo>
                  <a:pt x="1525" y="0"/>
                </a:lnTo>
                <a:lnTo>
                  <a:pt x="1542" y="0"/>
                </a:lnTo>
                <a:lnTo>
                  <a:pt x="1559" y="2"/>
                </a:lnTo>
                <a:lnTo>
                  <a:pt x="1561" y="3"/>
                </a:lnTo>
                <a:lnTo>
                  <a:pt x="1562" y="4"/>
                </a:lnTo>
                <a:lnTo>
                  <a:pt x="1564" y="8"/>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Tree>
    <p:extLst>
      <p:ext uri="{BB962C8B-B14F-4D97-AF65-F5344CB8AC3E}">
        <p14:creationId xmlns:p14="http://schemas.microsoft.com/office/powerpoint/2010/main" val="11369765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3"/>
          <p:cNvSpPr>
            <a:spLocks noGrp="1" noChangeArrowheads="1"/>
          </p:cNvSpPr>
          <p:nvPr>
            <p:ph type="body" idx="1"/>
          </p:nvPr>
        </p:nvSpPr>
        <p:spPr>
          <a:xfrm>
            <a:off x="152400" y="152400"/>
            <a:ext cx="2895600" cy="6477000"/>
          </a:xfrm>
        </p:spPr>
        <p:txBody>
          <a:bodyPr/>
          <a:lstStyle/>
          <a:p>
            <a:pPr eaLnBrk="1" hangingPunct="1">
              <a:lnSpc>
                <a:spcPct val="90000"/>
              </a:lnSpc>
            </a:pPr>
            <a:r>
              <a:rPr lang="en-US" altLang="en-US" smtClean="0"/>
              <a:t>Macbeth tells his wife that blood will have blood.  Murderers have been found out in strange, supernatural ways in the past, but this is really weird!</a:t>
            </a:r>
          </a:p>
        </p:txBody>
      </p:sp>
      <p:pic>
        <p:nvPicPr>
          <p:cNvPr id="14438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388" name="SMARTPenAnnotation58"/>
          <p:cNvSpPr>
            <a:spLocks/>
          </p:cNvSpPr>
          <p:nvPr/>
        </p:nvSpPr>
        <p:spPr bwMode="auto">
          <a:xfrm>
            <a:off x="758825" y="598488"/>
            <a:ext cx="1447800" cy="215900"/>
          </a:xfrm>
          <a:custGeom>
            <a:avLst/>
            <a:gdLst>
              <a:gd name="T0" fmla="*/ 0 w 912"/>
              <a:gd name="T1" fmla="*/ 0 h 136"/>
              <a:gd name="T2" fmla="*/ 2147483647 w 912"/>
              <a:gd name="T3" fmla="*/ 0 h 136"/>
              <a:gd name="T4" fmla="*/ 2147483647 w 912"/>
              <a:gd name="T5" fmla="*/ 2147483647 h 136"/>
              <a:gd name="T6" fmla="*/ 2147483647 w 912"/>
              <a:gd name="T7" fmla="*/ 2147483647 h 136"/>
              <a:gd name="T8" fmla="*/ 2147483647 w 912"/>
              <a:gd name="T9" fmla="*/ 2147483647 h 136"/>
              <a:gd name="T10" fmla="*/ 2147483647 w 912"/>
              <a:gd name="T11" fmla="*/ 2147483647 h 136"/>
              <a:gd name="T12" fmla="*/ 2147483647 w 912"/>
              <a:gd name="T13" fmla="*/ 2147483647 h 136"/>
              <a:gd name="T14" fmla="*/ 2147483647 w 912"/>
              <a:gd name="T15" fmla="*/ 2147483647 h 136"/>
              <a:gd name="T16" fmla="*/ 2147483647 w 912"/>
              <a:gd name="T17" fmla="*/ 2147483647 h 136"/>
              <a:gd name="T18" fmla="*/ 2147483647 w 912"/>
              <a:gd name="T19" fmla="*/ 2147483647 h 136"/>
              <a:gd name="T20" fmla="*/ 2147483647 w 912"/>
              <a:gd name="T21" fmla="*/ 2147483647 h 136"/>
              <a:gd name="T22" fmla="*/ 2147483647 w 912"/>
              <a:gd name="T23" fmla="*/ 2147483647 h 136"/>
              <a:gd name="T24" fmla="*/ 2147483647 w 912"/>
              <a:gd name="T25" fmla="*/ 2147483647 h 136"/>
              <a:gd name="T26" fmla="*/ 2147483647 w 912"/>
              <a:gd name="T27" fmla="*/ 2147483647 h 136"/>
              <a:gd name="T28" fmla="*/ 2147483647 w 912"/>
              <a:gd name="T29" fmla="*/ 2147483647 h 136"/>
              <a:gd name="T30" fmla="*/ 2147483647 w 912"/>
              <a:gd name="T31" fmla="*/ 2147483647 h 136"/>
              <a:gd name="T32" fmla="*/ 2147483647 w 912"/>
              <a:gd name="T33" fmla="*/ 2147483647 h 136"/>
              <a:gd name="T34" fmla="*/ 2147483647 w 912"/>
              <a:gd name="T35" fmla="*/ 2147483647 h 136"/>
              <a:gd name="T36" fmla="*/ 2147483647 w 912"/>
              <a:gd name="T37" fmla="*/ 2147483647 h 136"/>
              <a:gd name="T38" fmla="*/ 2147483647 w 912"/>
              <a:gd name="T39" fmla="*/ 2147483647 h 136"/>
              <a:gd name="T40" fmla="*/ 2147483647 w 912"/>
              <a:gd name="T41" fmla="*/ 2147483647 h 136"/>
              <a:gd name="T42" fmla="*/ 2147483647 w 912"/>
              <a:gd name="T43" fmla="*/ 2147483647 h 136"/>
              <a:gd name="T44" fmla="*/ 2147483647 w 912"/>
              <a:gd name="T45" fmla="*/ 2147483647 h 136"/>
              <a:gd name="T46" fmla="*/ 2147483647 w 912"/>
              <a:gd name="T47" fmla="*/ 2147483647 h 136"/>
              <a:gd name="T48" fmla="*/ 2147483647 w 912"/>
              <a:gd name="T49" fmla="*/ 2147483647 h 136"/>
              <a:gd name="T50" fmla="*/ 2147483647 w 912"/>
              <a:gd name="T51" fmla="*/ 2147483647 h 136"/>
              <a:gd name="T52" fmla="*/ 2147483647 w 912"/>
              <a:gd name="T53" fmla="*/ 2147483647 h 136"/>
              <a:gd name="T54" fmla="*/ 2147483647 w 912"/>
              <a:gd name="T55" fmla="*/ 2147483647 h 136"/>
              <a:gd name="T56" fmla="*/ 2147483647 w 912"/>
              <a:gd name="T57" fmla="*/ 2147483647 h 136"/>
              <a:gd name="T58" fmla="*/ 2147483647 w 912"/>
              <a:gd name="T59" fmla="*/ 2147483647 h 136"/>
              <a:gd name="T60" fmla="*/ 2147483647 w 912"/>
              <a:gd name="T61" fmla="*/ 2147483647 h 136"/>
              <a:gd name="T62" fmla="*/ 2147483647 w 912"/>
              <a:gd name="T63" fmla="*/ 2147483647 h 136"/>
              <a:gd name="T64" fmla="*/ 2147483647 w 912"/>
              <a:gd name="T65" fmla="*/ 2147483647 h 136"/>
              <a:gd name="T66" fmla="*/ 2147483647 w 912"/>
              <a:gd name="T67" fmla="*/ 2147483647 h 136"/>
              <a:gd name="T68" fmla="*/ 2147483647 w 912"/>
              <a:gd name="T69" fmla="*/ 2147483647 h 136"/>
              <a:gd name="T70" fmla="*/ 2147483647 w 912"/>
              <a:gd name="T71" fmla="*/ 2147483647 h 136"/>
              <a:gd name="T72" fmla="*/ 2147483647 w 912"/>
              <a:gd name="T73" fmla="*/ 2147483647 h 136"/>
              <a:gd name="T74" fmla="*/ 2147483647 w 912"/>
              <a:gd name="T75" fmla="*/ 2147483647 h 136"/>
              <a:gd name="T76" fmla="*/ 2147483647 w 912"/>
              <a:gd name="T77" fmla="*/ 2147483647 h 136"/>
              <a:gd name="T78" fmla="*/ 2147483647 w 912"/>
              <a:gd name="T79" fmla="*/ 2147483647 h 136"/>
              <a:gd name="T80" fmla="*/ 2147483647 w 912"/>
              <a:gd name="T81" fmla="*/ 2147483647 h 1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12" h="136">
                <a:moveTo>
                  <a:pt x="0" y="0"/>
                </a:moveTo>
                <a:lnTo>
                  <a:pt x="5" y="0"/>
                </a:lnTo>
                <a:lnTo>
                  <a:pt x="9" y="3"/>
                </a:lnTo>
                <a:lnTo>
                  <a:pt x="25" y="6"/>
                </a:lnTo>
                <a:lnTo>
                  <a:pt x="51" y="9"/>
                </a:lnTo>
                <a:lnTo>
                  <a:pt x="79" y="10"/>
                </a:lnTo>
                <a:lnTo>
                  <a:pt x="99" y="12"/>
                </a:lnTo>
                <a:lnTo>
                  <a:pt x="125" y="16"/>
                </a:lnTo>
                <a:lnTo>
                  <a:pt x="158" y="20"/>
                </a:lnTo>
                <a:lnTo>
                  <a:pt x="186" y="24"/>
                </a:lnTo>
                <a:lnTo>
                  <a:pt x="213" y="27"/>
                </a:lnTo>
                <a:lnTo>
                  <a:pt x="231" y="29"/>
                </a:lnTo>
                <a:lnTo>
                  <a:pt x="252" y="32"/>
                </a:lnTo>
                <a:lnTo>
                  <a:pt x="270" y="36"/>
                </a:lnTo>
                <a:lnTo>
                  <a:pt x="294" y="39"/>
                </a:lnTo>
                <a:lnTo>
                  <a:pt x="321" y="43"/>
                </a:lnTo>
                <a:lnTo>
                  <a:pt x="341" y="47"/>
                </a:lnTo>
                <a:lnTo>
                  <a:pt x="351" y="49"/>
                </a:lnTo>
                <a:lnTo>
                  <a:pt x="360" y="52"/>
                </a:lnTo>
                <a:lnTo>
                  <a:pt x="369" y="55"/>
                </a:lnTo>
                <a:lnTo>
                  <a:pt x="379" y="58"/>
                </a:lnTo>
                <a:lnTo>
                  <a:pt x="388" y="61"/>
                </a:lnTo>
                <a:lnTo>
                  <a:pt x="398" y="63"/>
                </a:lnTo>
                <a:lnTo>
                  <a:pt x="441" y="72"/>
                </a:lnTo>
                <a:lnTo>
                  <a:pt x="533" y="91"/>
                </a:lnTo>
                <a:lnTo>
                  <a:pt x="556" y="93"/>
                </a:lnTo>
                <a:lnTo>
                  <a:pt x="579" y="95"/>
                </a:lnTo>
                <a:lnTo>
                  <a:pt x="599" y="98"/>
                </a:lnTo>
                <a:lnTo>
                  <a:pt x="631" y="103"/>
                </a:lnTo>
                <a:lnTo>
                  <a:pt x="651" y="105"/>
                </a:lnTo>
                <a:lnTo>
                  <a:pt x="671" y="107"/>
                </a:lnTo>
                <a:lnTo>
                  <a:pt x="693" y="109"/>
                </a:lnTo>
                <a:lnTo>
                  <a:pt x="730" y="113"/>
                </a:lnTo>
                <a:lnTo>
                  <a:pt x="771" y="116"/>
                </a:lnTo>
                <a:lnTo>
                  <a:pt x="797" y="117"/>
                </a:lnTo>
                <a:lnTo>
                  <a:pt x="817" y="119"/>
                </a:lnTo>
                <a:lnTo>
                  <a:pt x="841" y="122"/>
                </a:lnTo>
                <a:lnTo>
                  <a:pt x="860" y="125"/>
                </a:lnTo>
                <a:lnTo>
                  <a:pt x="873" y="128"/>
                </a:lnTo>
                <a:lnTo>
                  <a:pt x="889" y="131"/>
                </a:lnTo>
                <a:lnTo>
                  <a:pt x="911" y="135"/>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44389" name="SMARTPenAnnotation59"/>
          <p:cNvSpPr>
            <a:spLocks/>
          </p:cNvSpPr>
          <p:nvPr/>
        </p:nvSpPr>
        <p:spPr bwMode="auto">
          <a:xfrm>
            <a:off x="765175" y="1000125"/>
            <a:ext cx="1835150" cy="242888"/>
          </a:xfrm>
          <a:custGeom>
            <a:avLst/>
            <a:gdLst>
              <a:gd name="T0" fmla="*/ 2147483647 w 1156"/>
              <a:gd name="T1" fmla="*/ 2147483647 h 153"/>
              <a:gd name="T2" fmla="*/ 2147483647 w 1156"/>
              <a:gd name="T3" fmla="*/ 2147483647 h 153"/>
              <a:gd name="T4" fmla="*/ 0 w 1156"/>
              <a:gd name="T5" fmla="*/ 2147483647 h 153"/>
              <a:gd name="T6" fmla="*/ 0 w 1156"/>
              <a:gd name="T7" fmla="*/ 2147483647 h 153"/>
              <a:gd name="T8" fmla="*/ 2147483647 w 1156"/>
              <a:gd name="T9" fmla="*/ 2147483647 h 153"/>
              <a:gd name="T10" fmla="*/ 2147483647 w 1156"/>
              <a:gd name="T11" fmla="*/ 0 h 153"/>
              <a:gd name="T12" fmla="*/ 2147483647 w 1156"/>
              <a:gd name="T13" fmla="*/ 0 h 153"/>
              <a:gd name="T14" fmla="*/ 2147483647 w 1156"/>
              <a:gd name="T15" fmla="*/ 2147483647 h 153"/>
              <a:gd name="T16" fmla="*/ 2147483647 w 1156"/>
              <a:gd name="T17" fmla="*/ 2147483647 h 153"/>
              <a:gd name="T18" fmla="*/ 2147483647 w 1156"/>
              <a:gd name="T19" fmla="*/ 2147483647 h 153"/>
              <a:gd name="T20" fmla="*/ 2147483647 w 1156"/>
              <a:gd name="T21" fmla="*/ 2147483647 h 153"/>
              <a:gd name="T22" fmla="*/ 2147483647 w 1156"/>
              <a:gd name="T23" fmla="*/ 2147483647 h 153"/>
              <a:gd name="T24" fmla="*/ 2147483647 w 1156"/>
              <a:gd name="T25" fmla="*/ 2147483647 h 153"/>
              <a:gd name="T26" fmla="*/ 2147483647 w 1156"/>
              <a:gd name="T27" fmla="*/ 2147483647 h 153"/>
              <a:gd name="T28" fmla="*/ 2147483647 w 1156"/>
              <a:gd name="T29" fmla="*/ 2147483647 h 153"/>
              <a:gd name="T30" fmla="*/ 2147483647 w 1156"/>
              <a:gd name="T31" fmla="*/ 2147483647 h 153"/>
              <a:gd name="T32" fmla="*/ 2147483647 w 1156"/>
              <a:gd name="T33" fmla="*/ 2147483647 h 153"/>
              <a:gd name="T34" fmla="*/ 2147483647 w 1156"/>
              <a:gd name="T35" fmla="*/ 2147483647 h 153"/>
              <a:gd name="T36" fmla="*/ 2147483647 w 1156"/>
              <a:gd name="T37" fmla="*/ 2147483647 h 153"/>
              <a:gd name="T38" fmla="*/ 2147483647 w 1156"/>
              <a:gd name="T39" fmla="*/ 2147483647 h 153"/>
              <a:gd name="T40" fmla="*/ 2147483647 w 1156"/>
              <a:gd name="T41" fmla="*/ 2147483647 h 153"/>
              <a:gd name="T42" fmla="*/ 2147483647 w 1156"/>
              <a:gd name="T43" fmla="*/ 2147483647 h 153"/>
              <a:gd name="T44" fmla="*/ 2147483647 w 1156"/>
              <a:gd name="T45" fmla="*/ 2147483647 h 153"/>
              <a:gd name="T46" fmla="*/ 2147483647 w 1156"/>
              <a:gd name="T47" fmla="*/ 2147483647 h 153"/>
              <a:gd name="T48" fmla="*/ 2147483647 w 1156"/>
              <a:gd name="T49" fmla="*/ 2147483647 h 153"/>
              <a:gd name="T50" fmla="*/ 2147483647 w 1156"/>
              <a:gd name="T51" fmla="*/ 2147483647 h 153"/>
              <a:gd name="T52" fmla="*/ 2147483647 w 1156"/>
              <a:gd name="T53" fmla="*/ 2147483647 h 153"/>
              <a:gd name="T54" fmla="*/ 2147483647 w 1156"/>
              <a:gd name="T55" fmla="*/ 2147483647 h 153"/>
              <a:gd name="T56" fmla="*/ 2147483647 w 1156"/>
              <a:gd name="T57" fmla="*/ 2147483647 h 153"/>
              <a:gd name="T58" fmla="*/ 2147483647 w 1156"/>
              <a:gd name="T59" fmla="*/ 2147483647 h 153"/>
              <a:gd name="T60" fmla="*/ 2147483647 w 1156"/>
              <a:gd name="T61" fmla="*/ 2147483647 h 153"/>
              <a:gd name="T62" fmla="*/ 2147483647 w 1156"/>
              <a:gd name="T63" fmla="*/ 2147483647 h 153"/>
              <a:gd name="T64" fmla="*/ 2147483647 w 1156"/>
              <a:gd name="T65" fmla="*/ 2147483647 h 153"/>
              <a:gd name="T66" fmla="*/ 2147483647 w 1156"/>
              <a:gd name="T67" fmla="*/ 2147483647 h 153"/>
              <a:gd name="T68" fmla="*/ 2147483647 w 1156"/>
              <a:gd name="T69" fmla="*/ 2147483647 h 15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56" h="153">
                <a:moveTo>
                  <a:pt x="7" y="6"/>
                </a:moveTo>
                <a:lnTo>
                  <a:pt x="1" y="3"/>
                </a:lnTo>
                <a:lnTo>
                  <a:pt x="0" y="2"/>
                </a:lnTo>
                <a:lnTo>
                  <a:pt x="0" y="1"/>
                </a:lnTo>
                <a:lnTo>
                  <a:pt x="1" y="1"/>
                </a:lnTo>
                <a:lnTo>
                  <a:pt x="3" y="0"/>
                </a:lnTo>
                <a:lnTo>
                  <a:pt x="9" y="0"/>
                </a:lnTo>
                <a:lnTo>
                  <a:pt x="34" y="4"/>
                </a:lnTo>
                <a:lnTo>
                  <a:pt x="62" y="5"/>
                </a:lnTo>
                <a:lnTo>
                  <a:pt x="86" y="7"/>
                </a:lnTo>
                <a:lnTo>
                  <a:pt x="114" y="9"/>
                </a:lnTo>
                <a:lnTo>
                  <a:pt x="143" y="11"/>
                </a:lnTo>
                <a:lnTo>
                  <a:pt x="176" y="16"/>
                </a:lnTo>
                <a:lnTo>
                  <a:pt x="206" y="20"/>
                </a:lnTo>
                <a:lnTo>
                  <a:pt x="502" y="69"/>
                </a:lnTo>
                <a:lnTo>
                  <a:pt x="548" y="75"/>
                </a:lnTo>
                <a:lnTo>
                  <a:pt x="623" y="83"/>
                </a:lnTo>
                <a:lnTo>
                  <a:pt x="705" y="94"/>
                </a:lnTo>
                <a:lnTo>
                  <a:pt x="749" y="100"/>
                </a:lnTo>
                <a:lnTo>
                  <a:pt x="785" y="104"/>
                </a:lnTo>
                <a:lnTo>
                  <a:pt x="813" y="106"/>
                </a:lnTo>
                <a:lnTo>
                  <a:pt x="841" y="109"/>
                </a:lnTo>
                <a:lnTo>
                  <a:pt x="881" y="115"/>
                </a:lnTo>
                <a:lnTo>
                  <a:pt x="907" y="117"/>
                </a:lnTo>
                <a:lnTo>
                  <a:pt x="933" y="118"/>
                </a:lnTo>
                <a:lnTo>
                  <a:pt x="957" y="121"/>
                </a:lnTo>
                <a:lnTo>
                  <a:pt x="1036" y="132"/>
                </a:lnTo>
                <a:lnTo>
                  <a:pt x="1061" y="135"/>
                </a:lnTo>
                <a:lnTo>
                  <a:pt x="1081" y="137"/>
                </a:lnTo>
                <a:lnTo>
                  <a:pt x="1112" y="140"/>
                </a:lnTo>
                <a:lnTo>
                  <a:pt x="1147" y="145"/>
                </a:lnTo>
                <a:lnTo>
                  <a:pt x="1155" y="146"/>
                </a:lnTo>
                <a:lnTo>
                  <a:pt x="1150" y="148"/>
                </a:lnTo>
                <a:lnTo>
                  <a:pt x="1138" y="152"/>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44390" name="SMARTPenAnnotation60"/>
          <p:cNvSpPr>
            <a:spLocks/>
          </p:cNvSpPr>
          <p:nvPr/>
        </p:nvSpPr>
        <p:spPr bwMode="auto">
          <a:xfrm>
            <a:off x="679450" y="1490663"/>
            <a:ext cx="1598613" cy="153987"/>
          </a:xfrm>
          <a:custGeom>
            <a:avLst/>
            <a:gdLst>
              <a:gd name="T0" fmla="*/ 0 w 1007"/>
              <a:gd name="T1" fmla="*/ 0 h 97"/>
              <a:gd name="T2" fmla="*/ 2147483647 w 1007"/>
              <a:gd name="T3" fmla="*/ 0 h 97"/>
              <a:gd name="T4" fmla="*/ 2147483647 w 1007"/>
              <a:gd name="T5" fmla="*/ 2147483647 h 97"/>
              <a:gd name="T6" fmla="*/ 2147483647 w 1007"/>
              <a:gd name="T7" fmla="*/ 2147483647 h 97"/>
              <a:gd name="T8" fmla="*/ 2147483647 w 1007"/>
              <a:gd name="T9" fmla="*/ 2147483647 h 97"/>
              <a:gd name="T10" fmla="*/ 2147483647 w 1007"/>
              <a:gd name="T11" fmla="*/ 2147483647 h 97"/>
              <a:gd name="T12" fmla="*/ 2147483647 w 1007"/>
              <a:gd name="T13" fmla="*/ 2147483647 h 97"/>
              <a:gd name="T14" fmla="*/ 2147483647 w 1007"/>
              <a:gd name="T15" fmla="*/ 2147483647 h 97"/>
              <a:gd name="T16" fmla="*/ 2147483647 w 1007"/>
              <a:gd name="T17" fmla="*/ 2147483647 h 97"/>
              <a:gd name="T18" fmla="*/ 2147483647 w 1007"/>
              <a:gd name="T19" fmla="*/ 2147483647 h 97"/>
              <a:gd name="T20" fmla="*/ 2147483647 w 1007"/>
              <a:gd name="T21" fmla="*/ 2147483647 h 97"/>
              <a:gd name="T22" fmla="*/ 2147483647 w 1007"/>
              <a:gd name="T23" fmla="*/ 2147483647 h 97"/>
              <a:gd name="T24" fmla="*/ 2147483647 w 1007"/>
              <a:gd name="T25" fmla="*/ 2147483647 h 97"/>
              <a:gd name="T26" fmla="*/ 2147483647 w 1007"/>
              <a:gd name="T27" fmla="*/ 2147483647 h 97"/>
              <a:gd name="T28" fmla="*/ 2147483647 w 1007"/>
              <a:gd name="T29" fmla="*/ 2147483647 h 97"/>
              <a:gd name="T30" fmla="*/ 2147483647 w 1007"/>
              <a:gd name="T31" fmla="*/ 2147483647 h 97"/>
              <a:gd name="T32" fmla="*/ 2147483647 w 1007"/>
              <a:gd name="T33" fmla="*/ 2147483647 h 97"/>
              <a:gd name="T34" fmla="*/ 2147483647 w 1007"/>
              <a:gd name="T35" fmla="*/ 2147483647 h 97"/>
              <a:gd name="T36" fmla="*/ 2147483647 w 1007"/>
              <a:gd name="T37" fmla="*/ 2147483647 h 97"/>
              <a:gd name="T38" fmla="*/ 2147483647 w 1007"/>
              <a:gd name="T39" fmla="*/ 2147483647 h 97"/>
              <a:gd name="T40" fmla="*/ 2147483647 w 1007"/>
              <a:gd name="T41" fmla="*/ 2147483647 h 97"/>
              <a:gd name="T42" fmla="*/ 2147483647 w 1007"/>
              <a:gd name="T43" fmla="*/ 2147483647 h 97"/>
              <a:gd name="T44" fmla="*/ 2147483647 w 1007"/>
              <a:gd name="T45" fmla="*/ 2147483647 h 97"/>
              <a:gd name="T46" fmla="*/ 2147483647 w 1007"/>
              <a:gd name="T47" fmla="*/ 2147483647 h 97"/>
              <a:gd name="T48" fmla="*/ 2147483647 w 1007"/>
              <a:gd name="T49" fmla="*/ 2147483647 h 97"/>
              <a:gd name="T50" fmla="*/ 2147483647 w 1007"/>
              <a:gd name="T51" fmla="*/ 2147483647 h 97"/>
              <a:gd name="T52" fmla="*/ 2147483647 w 1007"/>
              <a:gd name="T53" fmla="*/ 2147483647 h 9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07" h="97">
                <a:moveTo>
                  <a:pt x="0" y="0"/>
                </a:moveTo>
                <a:lnTo>
                  <a:pt x="55" y="0"/>
                </a:lnTo>
                <a:lnTo>
                  <a:pt x="72" y="3"/>
                </a:lnTo>
                <a:lnTo>
                  <a:pt x="100" y="5"/>
                </a:lnTo>
                <a:lnTo>
                  <a:pt x="126" y="6"/>
                </a:lnTo>
                <a:lnTo>
                  <a:pt x="144" y="6"/>
                </a:lnTo>
                <a:lnTo>
                  <a:pt x="181" y="8"/>
                </a:lnTo>
                <a:lnTo>
                  <a:pt x="228" y="10"/>
                </a:lnTo>
                <a:lnTo>
                  <a:pt x="274" y="14"/>
                </a:lnTo>
                <a:lnTo>
                  <a:pt x="311" y="17"/>
                </a:lnTo>
                <a:lnTo>
                  <a:pt x="327" y="19"/>
                </a:lnTo>
                <a:lnTo>
                  <a:pt x="624" y="39"/>
                </a:lnTo>
                <a:lnTo>
                  <a:pt x="663" y="43"/>
                </a:lnTo>
                <a:lnTo>
                  <a:pt x="709" y="49"/>
                </a:lnTo>
                <a:lnTo>
                  <a:pt x="777" y="58"/>
                </a:lnTo>
                <a:lnTo>
                  <a:pt x="837" y="68"/>
                </a:lnTo>
                <a:lnTo>
                  <a:pt x="849" y="70"/>
                </a:lnTo>
                <a:lnTo>
                  <a:pt x="898" y="75"/>
                </a:lnTo>
                <a:lnTo>
                  <a:pt x="930" y="78"/>
                </a:lnTo>
                <a:lnTo>
                  <a:pt x="953" y="81"/>
                </a:lnTo>
                <a:lnTo>
                  <a:pt x="968" y="84"/>
                </a:lnTo>
                <a:lnTo>
                  <a:pt x="979" y="86"/>
                </a:lnTo>
                <a:lnTo>
                  <a:pt x="993" y="88"/>
                </a:lnTo>
                <a:lnTo>
                  <a:pt x="997" y="89"/>
                </a:lnTo>
                <a:lnTo>
                  <a:pt x="1000" y="90"/>
                </a:lnTo>
                <a:lnTo>
                  <a:pt x="1002" y="91"/>
                </a:lnTo>
                <a:lnTo>
                  <a:pt x="1006" y="96"/>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44391" name="SMARTPenAnnotation61"/>
          <p:cNvSpPr>
            <a:spLocks/>
          </p:cNvSpPr>
          <p:nvPr/>
        </p:nvSpPr>
        <p:spPr bwMode="auto">
          <a:xfrm>
            <a:off x="561975" y="1955800"/>
            <a:ext cx="1520825" cy="100013"/>
          </a:xfrm>
          <a:custGeom>
            <a:avLst/>
            <a:gdLst>
              <a:gd name="T0" fmla="*/ 0 w 958"/>
              <a:gd name="T1" fmla="*/ 0 h 63"/>
              <a:gd name="T2" fmla="*/ 2147483647 w 958"/>
              <a:gd name="T3" fmla="*/ 2147483647 h 63"/>
              <a:gd name="T4" fmla="*/ 2147483647 w 958"/>
              <a:gd name="T5" fmla="*/ 2147483647 h 63"/>
              <a:gd name="T6" fmla="*/ 2147483647 w 958"/>
              <a:gd name="T7" fmla="*/ 2147483647 h 63"/>
              <a:gd name="T8" fmla="*/ 2147483647 w 958"/>
              <a:gd name="T9" fmla="*/ 2147483647 h 63"/>
              <a:gd name="T10" fmla="*/ 2147483647 w 958"/>
              <a:gd name="T11" fmla="*/ 2147483647 h 63"/>
              <a:gd name="T12" fmla="*/ 2147483647 w 958"/>
              <a:gd name="T13" fmla="*/ 2147483647 h 63"/>
              <a:gd name="T14" fmla="*/ 2147483647 w 958"/>
              <a:gd name="T15" fmla="*/ 0 h 63"/>
              <a:gd name="T16" fmla="*/ 2147483647 w 958"/>
              <a:gd name="T17" fmla="*/ 0 h 63"/>
              <a:gd name="T18" fmla="*/ 2147483647 w 958"/>
              <a:gd name="T19" fmla="*/ 2147483647 h 63"/>
              <a:gd name="T20" fmla="*/ 2147483647 w 958"/>
              <a:gd name="T21" fmla="*/ 2147483647 h 63"/>
              <a:gd name="T22" fmla="*/ 2147483647 w 958"/>
              <a:gd name="T23" fmla="*/ 2147483647 h 63"/>
              <a:gd name="T24" fmla="*/ 2147483647 w 958"/>
              <a:gd name="T25" fmla="*/ 2147483647 h 63"/>
              <a:gd name="T26" fmla="*/ 2147483647 w 958"/>
              <a:gd name="T27" fmla="*/ 2147483647 h 63"/>
              <a:gd name="T28" fmla="*/ 2147483647 w 958"/>
              <a:gd name="T29" fmla="*/ 2147483647 h 63"/>
              <a:gd name="T30" fmla="*/ 2147483647 w 958"/>
              <a:gd name="T31" fmla="*/ 2147483647 h 63"/>
              <a:gd name="T32" fmla="*/ 2147483647 w 958"/>
              <a:gd name="T33" fmla="*/ 2147483647 h 63"/>
              <a:gd name="T34" fmla="*/ 2147483647 w 958"/>
              <a:gd name="T35" fmla="*/ 2147483647 h 63"/>
              <a:gd name="T36" fmla="*/ 2147483647 w 958"/>
              <a:gd name="T37" fmla="*/ 2147483647 h 63"/>
              <a:gd name="T38" fmla="*/ 2147483647 w 958"/>
              <a:gd name="T39" fmla="*/ 2147483647 h 63"/>
              <a:gd name="T40" fmla="*/ 2147483647 w 958"/>
              <a:gd name="T41" fmla="*/ 2147483647 h 63"/>
              <a:gd name="T42" fmla="*/ 2147483647 w 958"/>
              <a:gd name="T43" fmla="*/ 2147483647 h 63"/>
              <a:gd name="T44" fmla="*/ 2147483647 w 958"/>
              <a:gd name="T45" fmla="*/ 2147483647 h 63"/>
              <a:gd name="T46" fmla="*/ 2147483647 w 958"/>
              <a:gd name="T47" fmla="*/ 2147483647 h 63"/>
              <a:gd name="T48" fmla="*/ 2147483647 w 958"/>
              <a:gd name="T49" fmla="*/ 2147483647 h 63"/>
              <a:gd name="T50" fmla="*/ 2147483647 w 958"/>
              <a:gd name="T51" fmla="*/ 2147483647 h 63"/>
              <a:gd name="T52" fmla="*/ 2147483647 w 958"/>
              <a:gd name="T53" fmla="*/ 2147483647 h 6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58" h="63">
                <a:moveTo>
                  <a:pt x="0" y="0"/>
                </a:moveTo>
                <a:lnTo>
                  <a:pt x="9" y="3"/>
                </a:lnTo>
                <a:lnTo>
                  <a:pt x="21" y="5"/>
                </a:lnTo>
                <a:lnTo>
                  <a:pt x="48" y="5"/>
                </a:lnTo>
                <a:lnTo>
                  <a:pt x="68" y="5"/>
                </a:lnTo>
                <a:lnTo>
                  <a:pt x="123" y="4"/>
                </a:lnTo>
                <a:lnTo>
                  <a:pt x="188" y="2"/>
                </a:lnTo>
                <a:lnTo>
                  <a:pt x="340" y="0"/>
                </a:lnTo>
                <a:lnTo>
                  <a:pt x="386" y="0"/>
                </a:lnTo>
                <a:lnTo>
                  <a:pt x="548" y="3"/>
                </a:lnTo>
                <a:lnTo>
                  <a:pt x="630" y="6"/>
                </a:lnTo>
                <a:lnTo>
                  <a:pt x="710" y="11"/>
                </a:lnTo>
                <a:lnTo>
                  <a:pt x="734" y="13"/>
                </a:lnTo>
                <a:lnTo>
                  <a:pt x="754" y="15"/>
                </a:lnTo>
                <a:lnTo>
                  <a:pt x="786" y="19"/>
                </a:lnTo>
                <a:lnTo>
                  <a:pt x="799" y="21"/>
                </a:lnTo>
                <a:lnTo>
                  <a:pt x="822" y="24"/>
                </a:lnTo>
                <a:lnTo>
                  <a:pt x="832" y="26"/>
                </a:lnTo>
                <a:lnTo>
                  <a:pt x="850" y="30"/>
                </a:lnTo>
                <a:lnTo>
                  <a:pt x="860" y="32"/>
                </a:lnTo>
                <a:lnTo>
                  <a:pt x="885" y="36"/>
                </a:lnTo>
                <a:lnTo>
                  <a:pt x="895" y="37"/>
                </a:lnTo>
                <a:lnTo>
                  <a:pt x="903" y="39"/>
                </a:lnTo>
                <a:lnTo>
                  <a:pt x="910" y="41"/>
                </a:lnTo>
                <a:lnTo>
                  <a:pt x="918" y="44"/>
                </a:lnTo>
                <a:lnTo>
                  <a:pt x="927" y="48"/>
                </a:lnTo>
                <a:lnTo>
                  <a:pt x="957" y="62"/>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44392" name="SMARTPenAnnotation62"/>
          <p:cNvSpPr>
            <a:spLocks/>
          </p:cNvSpPr>
          <p:nvPr/>
        </p:nvSpPr>
        <p:spPr bwMode="auto">
          <a:xfrm>
            <a:off x="588963" y="2325688"/>
            <a:ext cx="1136650" cy="38100"/>
          </a:xfrm>
          <a:custGeom>
            <a:avLst/>
            <a:gdLst>
              <a:gd name="T0" fmla="*/ 0 w 716"/>
              <a:gd name="T1" fmla="*/ 2147483647 h 24"/>
              <a:gd name="T2" fmla="*/ 2147483647 w 716"/>
              <a:gd name="T3" fmla="*/ 2147483647 h 24"/>
              <a:gd name="T4" fmla="*/ 2147483647 w 716"/>
              <a:gd name="T5" fmla="*/ 2147483647 h 24"/>
              <a:gd name="T6" fmla="*/ 2147483647 w 716"/>
              <a:gd name="T7" fmla="*/ 2147483647 h 24"/>
              <a:gd name="T8" fmla="*/ 2147483647 w 716"/>
              <a:gd name="T9" fmla="*/ 2147483647 h 24"/>
              <a:gd name="T10" fmla="*/ 2147483647 w 716"/>
              <a:gd name="T11" fmla="*/ 2147483647 h 24"/>
              <a:gd name="T12" fmla="*/ 2147483647 w 716"/>
              <a:gd name="T13" fmla="*/ 2147483647 h 24"/>
              <a:gd name="T14" fmla="*/ 2147483647 w 716"/>
              <a:gd name="T15" fmla="*/ 2147483647 h 24"/>
              <a:gd name="T16" fmla="*/ 2147483647 w 716"/>
              <a:gd name="T17" fmla="*/ 2147483647 h 24"/>
              <a:gd name="T18" fmla="*/ 2147483647 w 716"/>
              <a:gd name="T19" fmla="*/ 2147483647 h 24"/>
              <a:gd name="T20" fmla="*/ 2147483647 w 716"/>
              <a:gd name="T21" fmla="*/ 2147483647 h 24"/>
              <a:gd name="T22" fmla="*/ 2147483647 w 716"/>
              <a:gd name="T23" fmla="*/ 2147483647 h 24"/>
              <a:gd name="T24" fmla="*/ 2147483647 w 716"/>
              <a:gd name="T25" fmla="*/ 2147483647 h 24"/>
              <a:gd name="T26" fmla="*/ 2147483647 w 716"/>
              <a:gd name="T27" fmla="*/ 0 h 24"/>
              <a:gd name="T28" fmla="*/ 2147483647 w 716"/>
              <a:gd name="T29" fmla="*/ 2147483647 h 24"/>
              <a:gd name="T30" fmla="*/ 2147483647 w 716"/>
              <a:gd name="T31" fmla="*/ 2147483647 h 24"/>
              <a:gd name="T32" fmla="*/ 2147483647 w 716"/>
              <a:gd name="T33" fmla="*/ 2147483647 h 24"/>
              <a:gd name="T34" fmla="*/ 2147483647 w 716"/>
              <a:gd name="T35" fmla="*/ 2147483647 h 24"/>
              <a:gd name="T36" fmla="*/ 2147483647 w 716"/>
              <a:gd name="T37" fmla="*/ 2147483647 h 24"/>
              <a:gd name="T38" fmla="*/ 2147483647 w 716"/>
              <a:gd name="T39" fmla="*/ 2147483647 h 24"/>
              <a:gd name="T40" fmla="*/ 2147483647 w 716"/>
              <a:gd name="T41" fmla="*/ 2147483647 h 24"/>
              <a:gd name="T42" fmla="*/ 2147483647 w 716"/>
              <a:gd name="T43" fmla="*/ 2147483647 h 24"/>
              <a:gd name="T44" fmla="*/ 2147483647 w 716"/>
              <a:gd name="T45" fmla="*/ 2147483647 h 24"/>
              <a:gd name="T46" fmla="*/ 2147483647 w 716"/>
              <a:gd name="T47" fmla="*/ 2147483647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16" h="24">
                <a:moveTo>
                  <a:pt x="0" y="20"/>
                </a:moveTo>
                <a:lnTo>
                  <a:pt x="17" y="21"/>
                </a:lnTo>
                <a:lnTo>
                  <a:pt x="33" y="23"/>
                </a:lnTo>
                <a:lnTo>
                  <a:pt x="54" y="23"/>
                </a:lnTo>
                <a:lnTo>
                  <a:pt x="198" y="21"/>
                </a:lnTo>
                <a:lnTo>
                  <a:pt x="222" y="20"/>
                </a:lnTo>
                <a:lnTo>
                  <a:pt x="285" y="16"/>
                </a:lnTo>
                <a:lnTo>
                  <a:pt x="350" y="14"/>
                </a:lnTo>
                <a:lnTo>
                  <a:pt x="509" y="6"/>
                </a:lnTo>
                <a:lnTo>
                  <a:pt x="531" y="5"/>
                </a:lnTo>
                <a:lnTo>
                  <a:pt x="548" y="4"/>
                </a:lnTo>
                <a:lnTo>
                  <a:pt x="563" y="2"/>
                </a:lnTo>
                <a:lnTo>
                  <a:pt x="576" y="1"/>
                </a:lnTo>
                <a:lnTo>
                  <a:pt x="588" y="0"/>
                </a:lnTo>
                <a:lnTo>
                  <a:pt x="599" y="1"/>
                </a:lnTo>
                <a:lnTo>
                  <a:pt x="609" y="1"/>
                </a:lnTo>
                <a:lnTo>
                  <a:pt x="622" y="2"/>
                </a:lnTo>
                <a:lnTo>
                  <a:pt x="651" y="3"/>
                </a:lnTo>
                <a:lnTo>
                  <a:pt x="664" y="3"/>
                </a:lnTo>
                <a:lnTo>
                  <a:pt x="676" y="5"/>
                </a:lnTo>
                <a:lnTo>
                  <a:pt x="687" y="6"/>
                </a:lnTo>
                <a:lnTo>
                  <a:pt x="695" y="8"/>
                </a:lnTo>
                <a:lnTo>
                  <a:pt x="701" y="9"/>
                </a:lnTo>
                <a:lnTo>
                  <a:pt x="715" y="14"/>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44393" name="SMARTPenAnnotation63"/>
          <p:cNvSpPr>
            <a:spLocks/>
          </p:cNvSpPr>
          <p:nvPr/>
        </p:nvSpPr>
        <p:spPr bwMode="auto">
          <a:xfrm>
            <a:off x="2160588" y="5313363"/>
            <a:ext cx="735012" cy="107950"/>
          </a:xfrm>
          <a:custGeom>
            <a:avLst/>
            <a:gdLst>
              <a:gd name="T0" fmla="*/ 0 w 463"/>
              <a:gd name="T1" fmla="*/ 2147483647 h 68"/>
              <a:gd name="T2" fmla="*/ 2147483647 w 463"/>
              <a:gd name="T3" fmla="*/ 2147483647 h 68"/>
              <a:gd name="T4" fmla="*/ 2147483647 w 463"/>
              <a:gd name="T5" fmla="*/ 2147483647 h 68"/>
              <a:gd name="T6" fmla="*/ 2147483647 w 463"/>
              <a:gd name="T7" fmla="*/ 2147483647 h 68"/>
              <a:gd name="T8" fmla="*/ 2147483647 w 463"/>
              <a:gd name="T9" fmla="*/ 2147483647 h 68"/>
              <a:gd name="T10" fmla="*/ 2147483647 w 463"/>
              <a:gd name="T11" fmla="*/ 2147483647 h 68"/>
              <a:gd name="T12" fmla="*/ 2147483647 w 463"/>
              <a:gd name="T13" fmla="*/ 2147483647 h 68"/>
              <a:gd name="T14" fmla="*/ 2147483647 w 463"/>
              <a:gd name="T15" fmla="*/ 2147483647 h 68"/>
              <a:gd name="T16" fmla="*/ 2147483647 w 463"/>
              <a:gd name="T17" fmla="*/ 2147483647 h 68"/>
              <a:gd name="T18" fmla="*/ 2147483647 w 463"/>
              <a:gd name="T19" fmla="*/ 2147483647 h 68"/>
              <a:gd name="T20" fmla="*/ 2147483647 w 463"/>
              <a:gd name="T21" fmla="*/ 2147483647 h 68"/>
              <a:gd name="T22" fmla="*/ 2147483647 w 463"/>
              <a:gd name="T23" fmla="*/ 2147483647 h 68"/>
              <a:gd name="T24" fmla="*/ 2147483647 w 463"/>
              <a:gd name="T25" fmla="*/ 2147483647 h 68"/>
              <a:gd name="T26" fmla="*/ 2147483647 w 463"/>
              <a:gd name="T27" fmla="*/ 2147483647 h 68"/>
              <a:gd name="T28" fmla="*/ 2147483647 w 463"/>
              <a:gd name="T29" fmla="*/ 2147483647 h 68"/>
              <a:gd name="T30" fmla="*/ 2147483647 w 463"/>
              <a:gd name="T31" fmla="*/ 2147483647 h 68"/>
              <a:gd name="T32" fmla="*/ 2147483647 w 463"/>
              <a:gd name="T33" fmla="*/ 2147483647 h 68"/>
              <a:gd name="T34" fmla="*/ 2147483647 w 463"/>
              <a:gd name="T35" fmla="*/ 2147483647 h 68"/>
              <a:gd name="T36" fmla="*/ 2147483647 w 463"/>
              <a:gd name="T37" fmla="*/ 2147483647 h 68"/>
              <a:gd name="T38" fmla="*/ 2147483647 w 463"/>
              <a:gd name="T39" fmla="*/ 2147483647 h 68"/>
              <a:gd name="T40" fmla="*/ 2147483647 w 463"/>
              <a:gd name="T41" fmla="*/ 2147483647 h 68"/>
              <a:gd name="T42" fmla="*/ 2147483647 w 463"/>
              <a:gd name="T43" fmla="*/ 2147483647 h 68"/>
              <a:gd name="T44" fmla="*/ 2147483647 w 463"/>
              <a:gd name="T45" fmla="*/ 0 h 68"/>
              <a:gd name="T46" fmla="*/ 2147483647 w 463"/>
              <a:gd name="T47" fmla="*/ 0 h 68"/>
              <a:gd name="T48" fmla="*/ 2147483647 w 463"/>
              <a:gd name="T49" fmla="*/ 2147483647 h 68"/>
              <a:gd name="T50" fmla="*/ 2147483647 w 463"/>
              <a:gd name="T51" fmla="*/ 2147483647 h 68"/>
              <a:gd name="T52" fmla="*/ 2147483647 w 463"/>
              <a:gd name="T53" fmla="*/ 2147483647 h 68"/>
              <a:gd name="T54" fmla="*/ 2147483647 w 463"/>
              <a:gd name="T55" fmla="*/ 2147483647 h 6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3" h="68">
                <a:moveTo>
                  <a:pt x="0" y="67"/>
                </a:moveTo>
                <a:lnTo>
                  <a:pt x="36" y="67"/>
                </a:lnTo>
                <a:lnTo>
                  <a:pt x="44" y="66"/>
                </a:lnTo>
                <a:lnTo>
                  <a:pt x="48" y="64"/>
                </a:lnTo>
                <a:lnTo>
                  <a:pt x="55" y="63"/>
                </a:lnTo>
                <a:lnTo>
                  <a:pt x="63" y="61"/>
                </a:lnTo>
                <a:lnTo>
                  <a:pt x="72" y="60"/>
                </a:lnTo>
                <a:lnTo>
                  <a:pt x="112" y="51"/>
                </a:lnTo>
                <a:lnTo>
                  <a:pt x="132" y="46"/>
                </a:lnTo>
                <a:lnTo>
                  <a:pt x="183" y="32"/>
                </a:lnTo>
                <a:lnTo>
                  <a:pt x="203" y="27"/>
                </a:lnTo>
                <a:lnTo>
                  <a:pt x="219" y="23"/>
                </a:lnTo>
                <a:lnTo>
                  <a:pt x="233" y="21"/>
                </a:lnTo>
                <a:lnTo>
                  <a:pt x="246" y="18"/>
                </a:lnTo>
                <a:lnTo>
                  <a:pt x="275" y="12"/>
                </a:lnTo>
                <a:lnTo>
                  <a:pt x="290" y="9"/>
                </a:lnTo>
                <a:lnTo>
                  <a:pt x="304" y="7"/>
                </a:lnTo>
                <a:lnTo>
                  <a:pt x="319" y="4"/>
                </a:lnTo>
                <a:lnTo>
                  <a:pt x="331" y="3"/>
                </a:lnTo>
                <a:lnTo>
                  <a:pt x="341" y="2"/>
                </a:lnTo>
                <a:lnTo>
                  <a:pt x="349" y="1"/>
                </a:lnTo>
                <a:lnTo>
                  <a:pt x="358" y="1"/>
                </a:lnTo>
                <a:lnTo>
                  <a:pt x="379" y="0"/>
                </a:lnTo>
                <a:lnTo>
                  <a:pt x="418" y="0"/>
                </a:lnTo>
                <a:lnTo>
                  <a:pt x="430" y="2"/>
                </a:lnTo>
                <a:lnTo>
                  <a:pt x="437" y="3"/>
                </a:lnTo>
                <a:lnTo>
                  <a:pt x="449" y="5"/>
                </a:lnTo>
                <a:lnTo>
                  <a:pt x="462" y="6"/>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44394" name="SMARTPenAnnotation64"/>
          <p:cNvSpPr>
            <a:spLocks/>
          </p:cNvSpPr>
          <p:nvPr/>
        </p:nvSpPr>
        <p:spPr bwMode="auto">
          <a:xfrm>
            <a:off x="642938" y="5815013"/>
            <a:ext cx="1252537" cy="71437"/>
          </a:xfrm>
          <a:custGeom>
            <a:avLst/>
            <a:gdLst>
              <a:gd name="T0" fmla="*/ 0 w 789"/>
              <a:gd name="T1" fmla="*/ 2147483647 h 45"/>
              <a:gd name="T2" fmla="*/ 2147483647 w 789"/>
              <a:gd name="T3" fmla="*/ 2147483647 h 45"/>
              <a:gd name="T4" fmla="*/ 2147483647 w 789"/>
              <a:gd name="T5" fmla="*/ 2147483647 h 45"/>
              <a:gd name="T6" fmla="*/ 2147483647 w 789"/>
              <a:gd name="T7" fmla="*/ 2147483647 h 45"/>
              <a:gd name="T8" fmla="*/ 2147483647 w 789"/>
              <a:gd name="T9" fmla="*/ 2147483647 h 45"/>
              <a:gd name="T10" fmla="*/ 2147483647 w 789"/>
              <a:gd name="T11" fmla="*/ 2147483647 h 45"/>
              <a:gd name="T12" fmla="*/ 2147483647 w 789"/>
              <a:gd name="T13" fmla="*/ 2147483647 h 45"/>
              <a:gd name="T14" fmla="*/ 2147483647 w 789"/>
              <a:gd name="T15" fmla="*/ 2147483647 h 45"/>
              <a:gd name="T16" fmla="*/ 2147483647 w 789"/>
              <a:gd name="T17" fmla="*/ 2147483647 h 45"/>
              <a:gd name="T18" fmla="*/ 2147483647 w 789"/>
              <a:gd name="T19" fmla="*/ 2147483647 h 45"/>
              <a:gd name="T20" fmla="*/ 2147483647 w 789"/>
              <a:gd name="T21" fmla="*/ 2147483647 h 45"/>
              <a:gd name="T22" fmla="*/ 2147483647 w 789"/>
              <a:gd name="T23" fmla="*/ 2147483647 h 45"/>
              <a:gd name="T24" fmla="*/ 2147483647 w 789"/>
              <a:gd name="T25" fmla="*/ 2147483647 h 45"/>
              <a:gd name="T26" fmla="*/ 2147483647 w 789"/>
              <a:gd name="T27" fmla="*/ 2147483647 h 45"/>
              <a:gd name="T28" fmla="*/ 2147483647 w 789"/>
              <a:gd name="T29" fmla="*/ 2147483647 h 45"/>
              <a:gd name="T30" fmla="*/ 2147483647 w 789"/>
              <a:gd name="T31" fmla="*/ 2147483647 h 45"/>
              <a:gd name="T32" fmla="*/ 2147483647 w 789"/>
              <a:gd name="T33" fmla="*/ 2147483647 h 45"/>
              <a:gd name="T34" fmla="*/ 2147483647 w 789"/>
              <a:gd name="T35" fmla="*/ 2147483647 h 45"/>
              <a:gd name="T36" fmla="*/ 2147483647 w 789"/>
              <a:gd name="T37" fmla="*/ 2147483647 h 45"/>
              <a:gd name="T38" fmla="*/ 2147483647 w 789"/>
              <a:gd name="T39" fmla="*/ 2147483647 h 45"/>
              <a:gd name="T40" fmla="*/ 2147483647 w 789"/>
              <a:gd name="T41" fmla="*/ 2147483647 h 45"/>
              <a:gd name="T42" fmla="*/ 2147483647 w 789"/>
              <a:gd name="T43" fmla="*/ 2147483647 h 45"/>
              <a:gd name="T44" fmla="*/ 2147483647 w 789"/>
              <a:gd name="T45" fmla="*/ 2147483647 h 45"/>
              <a:gd name="T46" fmla="*/ 2147483647 w 789"/>
              <a:gd name="T47" fmla="*/ 2147483647 h 45"/>
              <a:gd name="T48" fmla="*/ 2147483647 w 789"/>
              <a:gd name="T49" fmla="*/ 2147483647 h 45"/>
              <a:gd name="T50" fmla="*/ 2147483647 w 789"/>
              <a:gd name="T51" fmla="*/ 2147483647 h 45"/>
              <a:gd name="T52" fmla="*/ 2147483647 w 789"/>
              <a:gd name="T53" fmla="*/ 2147483647 h 45"/>
              <a:gd name="T54" fmla="*/ 2147483647 w 789"/>
              <a:gd name="T55" fmla="*/ 2147483647 h 45"/>
              <a:gd name="T56" fmla="*/ 2147483647 w 789"/>
              <a:gd name="T57" fmla="*/ 2147483647 h 45"/>
              <a:gd name="T58" fmla="*/ 2147483647 w 789"/>
              <a:gd name="T59" fmla="*/ 2147483647 h 45"/>
              <a:gd name="T60" fmla="*/ 2147483647 w 789"/>
              <a:gd name="T61" fmla="*/ 0 h 45"/>
              <a:gd name="T62" fmla="*/ 2147483647 w 789"/>
              <a:gd name="T63" fmla="*/ 0 h 45"/>
              <a:gd name="T64" fmla="*/ 2147483647 w 789"/>
              <a:gd name="T65" fmla="*/ 0 h 45"/>
              <a:gd name="T66" fmla="*/ 2147483647 w 789"/>
              <a:gd name="T67" fmla="*/ 2147483647 h 45"/>
              <a:gd name="T68" fmla="*/ 2147483647 w 789"/>
              <a:gd name="T69" fmla="*/ 2147483647 h 45"/>
              <a:gd name="T70" fmla="*/ 2147483647 w 789"/>
              <a:gd name="T71" fmla="*/ 2147483647 h 45"/>
              <a:gd name="T72" fmla="*/ 2147483647 w 789"/>
              <a:gd name="T73" fmla="*/ 2147483647 h 4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789" h="45">
                <a:moveTo>
                  <a:pt x="0" y="44"/>
                </a:moveTo>
                <a:lnTo>
                  <a:pt x="6" y="41"/>
                </a:lnTo>
                <a:lnTo>
                  <a:pt x="8" y="40"/>
                </a:lnTo>
                <a:lnTo>
                  <a:pt x="13" y="39"/>
                </a:lnTo>
                <a:lnTo>
                  <a:pt x="15" y="38"/>
                </a:lnTo>
                <a:lnTo>
                  <a:pt x="17" y="37"/>
                </a:lnTo>
                <a:lnTo>
                  <a:pt x="19" y="35"/>
                </a:lnTo>
                <a:lnTo>
                  <a:pt x="21" y="35"/>
                </a:lnTo>
                <a:lnTo>
                  <a:pt x="31" y="33"/>
                </a:lnTo>
                <a:lnTo>
                  <a:pt x="41" y="32"/>
                </a:lnTo>
                <a:lnTo>
                  <a:pt x="45" y="31"/>
                </a:lnTo>
                <a:lnTo>
                  <a:pt x="53" y="28"/>
                </a:lnTo>
                <a:lnTo>
                  <a:pt x="63" y="25"/>
                </a:lnTo>
                <a:lnTo>
                  <a:pt x="70" y="23"/>
                </a:lnTo>
                <a:lnTo>
                  <a:pt x="79" y="21"/>
                </a:lnTo>
                <a:lnTo>
                  <a:pt x="88" y="19"/>
                </a:lnTo>
                <a:lnTo>
                  <a:pt x="97" y="18"/>
                </a:lnTo>
                <a:lnTo>
                  <a:pt x="123" y="16"/>
                </a:lnTo>
                <a:lnTo>
                  <a:pt x="145" y="13"/>
                </a:lnTo>
                <a:lnTo>
                  <a:pt x="158" y="12"/>
                </a:lnTo>
                <a:lnTo>
                  <a:pt x="170" y="11"/>
                </a:lnTo>
                <a:lnTo>
                  <a:pt x="183" y="11"/>
                </a:lnTo>
                <a:lnTo>
                  <a:pt x="253" y="10"/>
                </a:lnTo>
                <a:lnTo>
                  <a:pt x="308" y="10"/>
                </a:lnTo>
                <a:lnTo>
                  <a:pt x="320" y="10"/>
                </a:lnTo>
                <a:lnTo>
                  <a:pt x="361" y="6"/>
                </a:lnTo>
                <a:lnTo>
                  <a:pt x="383" y="5"/>
                </a:lnTo>
                <a:lnTo>
                  <a:pt x="428" y="5"/>
                </a:lnTo>
                <a:lnTo>
                  <a:pt x="572" y="5"/>
                </a:lnTo>
                <a:lnTo>
                  <a:pt x="594" y="4"/>
                </a:lnTo>
                <a:lnTo>
                  <a:pt x="683" y="0"/>
                </a:lnTo>
                <a:lnTo>
                  <a:pt x="701" y="0"/>
                </a:lnTo>
                <a:lnTo>
                  <a:pt x="716" y="0"/>
                </a:lnTo>
                <a:lnTo>
                  <a:pt x="729" y="1"/>
                </a:lnTo>
                <a:lnTo>
                  <a:pt x="741" y="2"/>
                </a:lnTo>
                <a:lnTo>
                  <a:pt x="751" y="4"/>
                </a:lnTo>
                <a:lnTo>
                  <a:pt x="788" y="10"/>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44395" name="SMARTPenAnnotation65"/>
          <p:cNvSpPr>
            <a:spLocks/>
          </p:cNvSpPr>
          <p:nvPr/>
        </p:nvSpPr>
        <p:spPr bwMode="auto">
          <a:xfrm>
            <a:off x="642938" y="6313488"/>
            <a:ext cx="1135062" cy="82550"/>
          </a:xfrm>
          <a:custGeom>
            <a:avLst/>
            <a:gdLst>
              <a:gd name="T0" fmla="*/ 0 w 715"/>
              <a:gd name="T1" fmla="*/ 2147483647 h 52"/>
              <a:gd name="T2" fmla="*/ 2147483647 w 715"/>
              <a:gd name="T3" fmla="*/ 2147483647 h 52"/>
              <a:gd name="T4" fmla="*/ 2147483647 w 715"/>
              <a:gd name="T5" fmla="*/ 2147483647 h 52"/>
              <a:gd name="T6" fmla="*/ 2147483647 w 715"/>
              <a:gd name="T7" fmla="*/ 2147483647 h 52"/>
              <a:gd name="T8" fmla="*/ 2147483647 w 715"/>
              <a:gd name="T9" fmla="*/ 2147483647 h 52"/>
              <a:gd name="T10" fmla="*/ 2147483647 w 715"/>
              <a:gd name="T11" fmla="*/ 2147483647 h 52"/>
              <a:gd name="T12" fmla="*/ 2147483647 w 715"/>
              <a:gd name="T13" fmla="*/ 2147483647 h 52"/>
              <a:gd name="T14" fmla="*/ 2147483647 w 715"/>
              <a:gd name="T15" fmla="*/ 2147483647 h 52"/>
              <a:gd name="T16" fmla="*/ 2147483647 w 715"/>
              <a:gd name="T17" fmla="*/ 2147483647 h 52"/>
              <a:gd name="T18" fmla="*/ 2147483647 w 715"/>
              <a:gd name="T19" fmla="*/ 2147483647 h 52"/>
              <a:gd name="T20" fmla="*/ 2147483647 w 715"/>
              <a:gd name="T21" fmla="*/ 2147483647 h 52"/>
              <a:gd name="T22" fmla="*/ 2147483647 w 715"/>
              <a:gd name="T23" fmla="*/ 2147483647 h 52"/>
              <a:gd name="T24" fmla="*/ 2147483647 w 715"/>
              <a:gd name="T25" fmla="*/ 2147483647 h 52"/>
              <a:gd name="T26" fmla="*/ 2147483647 w 715"/>
              <a:gd name="T27" fmla="*/ 2147483647 h 52"/>
              <a:gd name="T28" fmla="*/ 2147483647 w 715"/>
              <a:gd name="T29" fmla="*/ 2147483647 h 52"/>
              <a:gd name="T30" fmla="*/ 2147483647 w 715"/>
              <a:gd name="T31" fmla="*/ 2147483647 h 52"/>
              <a:gd name="T32" fmla="*/ 2147483647 w 715"/>
              <a:gd name="T33" fmla="*/ 2147483647 h 52"/>
              <a:gd name="T34" fmla="*/ 2147483647 w 715"/>
              <a:gd name="T35" fmla="*/ 2147483647 h 52"/>
              <a:gd name="T36" fmla="*/ 2147483647 w 715"/>
              <a:gd name="T37" fmla="*/ 2147483647 h 52"/>
              <a:gd name="T38" fmla="*/ 2147483647 w 715"/>
              <a:gd name="T39" fmla="*/ 2147483647 h 52"/>
              <a:gd name="T40" fmla="*/ 2147483647 w 715"/>
              <a:gd name="T41" fmla="*/ 2147483647 h 52"/>
              <a:gd name="T42" fmla="*/ 2147483647 w 715"/>
              <a:gd name="T43" fmla="*/ 0 h 52"/>
              <a:gd name="T44" fmla="*/ 2147483647 w 715"/>
              <a:gd name="T45" fmla="*/ 0 h 52"/>
              <a:gd name="T46" fmla="*/ 2147483647 w 715"/>
              <a:gd name="T47" fmla="*/ 0 h 52"/>
              <a:gd name="T48" fmla="*/ 2147483647 w 715"/>
              <a:gd name="T49" fmla="*/ 2147483647 h 52"/>
              <a:gd name="T50" fmla="*/ 2147483647 w 715"/>
              <a:gd name="T51" fmla="*/ 2147483647 h 52"/>
              <a:gd name="T52" fmla="*/ 2147483647 w 715"/>
              <a:gd name="T53" fmla="*/ 2147483647 h 52"/>
              <a:gd name="T54" fmla="*/ 2147483647 w 715"/>
              <a:gd name="T55" fmla="*/ 2147483647 h 52"/>
              <a:gd name="T56" fmla="*/ 2147483647 w 715"/>
              <a:gd name="T57" fmla="*/ 2147483647 h 52"/>
              <a:gd name="T58" fmla="*/ 2147483647 w 715"/>
              <a:gd name="T59" fmla="*/ 2147483647 h 52"/>
              <a:gd name="T60" fmla="*/ 2147483647 w 715"/>
              <a:gd name="T61" fmla="*/ 2147483647 h 52"/>
              <a:gd name="T62" fmla="*/ 2147483647 w 715"/>
              <a:gd name="T63" fmla="*/ 2147483647 h 52"/>
              <a:gd name="T64" fmla="*/ 2147483647 w 715"/>
              <a:gd name="T65" fmla="*/ 2147483647 h 52"/>
              <a:gd name="T66" fmla="*/ 2147483647 w 715"/>
              <a:gd name="T67" fmla="*/ 2147483647 h 52"/>
              <a:gd name="T68" fmla="*/ 2147483647 w 715"/>
              <a:gd name="T69" fmla="*/ 2147483647 h 52"/>
              <a:gd name="T70" fmla="*/ 2147483647 w 715"/>
              <a:gd name="T71" fmla="*/ 2147483647 h 52"/>
              <a:gd name="T72" fmla="*/ 2147483647 w 715"/>
              <a:gd name="T73" fmla="*/ 2147483647 h 52"/>
              <a:gd name="T74" fmla="*/ 2147483647 w 715"/>
              <a:gd name="T75" fmla="*/ 2147483647 h 52"/>
              <a:gd name="T76" fmla="*/ 2147483647 w 715"/>
              <a:gd name="T77" fmla="*/ 2147483647 h 52"/>
              <a:gd name="T78" fmla="*/ 2147483647 w 715"/>
              <a:gd name="T79" fmla="*/ 2147483647 h 52"/>
              <a:gd name="T80" fmla="*/ 2147483647 w 715"/>
              <a:gd name="T81" fmla="*/ 2147483647 h 52"/>
              <a:gd name="T82" fmla="*/ 2147483647 w 715"/>
              <a:gd name="T83" fmla="*/ 2147483647 h 52"/>
              <a:gd name="T84" fmla="*/ 2147483647 w 715"/>
              <a:gd name="T85" fmla="*/ 2147483647 h 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15" h="52">
                <a:moveTo>
                  <a:pt x="0" y="51"/>
                </a:moveTo>
                <a:lnTo>
                  <a:pt x="18" y="51"/>
                </a:lnTo>
                <a:lnTo>
                  <a:pt x="20" y="50"/>
                </a:lnTo>
                <a:lnTo>
                  <a:pt x="22" y="49"/>
                </a:lnTo>
                <a:lnTo>
                  <a:pt x="24" y="48"/>
                </a:lnTo>
                <a:lnTo>
                  <a:pt x="31" y="46"/>
                </a:lnTo>
                <a:lnTo>
                  <a:pt x="36" y="46"/>
                </a:lnTo>
                <a:lnTo>
                  <a:pt x="96" y="36"/>
                </a:lnTo>
                <a:lnTo>
                  <a:pt x="174" y="27"/>
                </a:lnTo>
                <a:lnTo>
                  <a:pt x="255" y="18"/>
                </a:lnTo>
                <a:lnTo>
                  <a:pt x="318" y="13"/>
                </a:lnTo>
                <a:lnTo>
                  <a:pt x="332" y="11"/>
                </a:lnTo>
                <a:lnTo>
                  <a:pt x="343" y="9"/>
                </a:lnTo>
                <a:lnTo>
                  <a:pt x="354" y="8"/>
                </a:lnTo>
                <a:lnTo>
                  <a:pt x="366" y="7"/>
                </a:lnTo>
                <a:lnTo>
                  <a:pt x="387" y="6"/>
                </a:lnTo>
                <a:lnTo>
                  <a:pt x="408" y="6"/>
                </a:lnTo>
                <a:lnTo>
                  <a:pt x="417" y="5"/>
                </a:lnTo>
                <a:lnTo>
                  <a:pt x="427" y="4"/>
                </a:lnTo>
                <a:lnTo>
                  <a:pt x="437" y="3"/>
                </a:lnTo>
                <a:lnTo>
                  <a:pt x="455" y="1"/>
                </a:lnTo>
                <a:lnTo>
                  <a:pt x="474" y="0"/>
                </a:lnTo>
                <a:lnTo>
                  <a:pt x="510" y="0"/>
                </a:lnTo>
                <a:lnTo>
                  <a:pt x="545" y="0"/>
                </a:lnTo>
                <a:lnTo>
                  <a:pt x="556" y="1"/>
                </a:lnTo>
                <a:lnTo>
                  <a:pt x="568" y="2"/>
                </a:lnTo>
                <a:lnTo>
                  <a:pt x="581" y="3"/>
                </a:lnTo>
                <a:lnTo>
                  <a:pt x="601" y="4"/>
                </a:lnTo>
                <a:lnTo>
                  <a:pt x="618" y="6"/>
                </a:lnTo>
                <a:lnTo>
                  <a:pt x="627" y="7"/>
                </a:lnTo>
                <a:lnTo>
                  <a:pt x="638" y="8"/>
                </a:lnTo>
                <a:lnTo>
                  <a:pt x="646" y="10"/>
                </a:lnTo>
                <a:lnTo>
                  <a:pt x="652" y="13"/>
                </a:lnTo>
                <a:lnTo>
                  <a:pt x="658" y="16"/>
                </a:lnTo>
                <a:lnTo>
                  <a:pt x="664" y="19"/>
                </a:lnTo>
                <a:lnTo>
                  <a:pt x="669" y="21"/>
                </a:lnTo>
                <a:lnTo>
                  <a:pt x="675" y="24"/>
                </a:lnTo>
                <a:lnTo>
                  <a:pt x="681" y="26"/>
                </a:lnTo>
                <a:lnTo>
                  <a:pt x="686" y="29"/>
                </a:lnTo>
                <a:lnTo>
                  <a:pt x="692" y="33"/>
                </a:lnTo>
                <a:lnTo>
                  <a:pt x="697" y="36"/>
                </a:lnTo>
                <a:lnTo>
                  <a:pt x="701" y="40"/>
                </a:lnTo>
                <a:lnTo>
                  <a:pt x="714" y="51"/>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Tree>
    <p:extLst>
      <p:ext uri="{BB962C8B-B14F-4D97-AF65-F5344CB8AC3E}">
        <p14:creationId xmlns:p14="http://schemas.microsoft.com/office/powerpoint/2010/main" val="22399008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3"/>
          <p:cNvSpPr>
            <a:spLocks noGrp="1" noChangeArrowheads="1"/>
          </p:cNvSpPr>
          <p:nvPr>
            <p:ph type="body" idx="1"/>
          </p:nvPr>
        </p:nvSpPr>
        <p:spPr>
          <a:xfrm>
            <a:off x="4800600" y="228600"/>
            <a:ext cx="4191000" cy="6477000"/>
          </a:xfrm>
        </p:spPr>
        <p:txBody>
          <a:bodyPr/>
          <a:lstStyle/>
          <a:p>
            <a:pPr eaLnBrk="1" hangingPunct="1">
              <a:lnSpc>
                <a:spcPct val="90000"/>
              </a:lnSpc>
            </a:pPr>
            <a:r>
              <a:rPr lang="en-US" altLang="en-US" sz="2400" smtClean="0"/>
              <a:t>Macbeth asks his wife what time it is, and she said it is almost morning.  He asks her what she thinks of the fact that Macduff did not come to his party, even though he had been invited.  Macbeth decides he will find out what’s up with Macduff tomorrow.  He has paid spies planted in the households of every thane in Scotland, so he has a way of finding out what they are thinking and talking about in their own homes.</a:t>
            </a:r>
          </a:p>
        </p:txBody>
      </p:sp>
      <p:pic>
        <p:nvPicPr>
          <p:cNvPr id="14541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767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412" name="SMARTPenAnnotation48"/>
          <p:cNvSpPr>
            <a:spLocks/>
          </p:cNvSpPr>
          <p:nvPr/>
        </p:nvSpPr>
        <p:spPr bwMode="auto">
          <a:xfrm>
            <a:off x="5303838" y="561975"/>
            <a:ext cx="2895600" cy="73025"/>
          </a:xfrm>
          <a:custGeom>
            <a:avLst/>
            <a:gdLst>
              <a:gd name="T0" fmla="*/ 0 w 1824"/>
              <a:gd name="T1" fmla="*/ 2147483647 h 46"/>
              <a:gd name="T2" fmla="*/ 2147483647 w 1824"/>
              <a:gd name="T3" fmla="*/ 2147483647 h 46"/>
              <a:gd name="T4" fmla="*/ 2147483647 w 1824"/>
              <a:gd name="T5" fmla="*/ 2147483647 h 46"/>
              <a:gd name="T6" fmla="*/ 2147483647 w 1824"/>
              <a:gd name="T7" fmla="*/ 2147483647 h 46"/>
              <a:gd name="T8" fmla="*/ 2147483647 w 1824"/>
              <a:gd name="T9" fmla="*/ 2147483647 h 46"/>
              <a:gd name="T10" fmla="*/ 2147483647 w 1824"/>
              <a:gd name="T11" fmla="*/ 2147483647 h 46"/>
              <a:gd name="T12" fmla="*/ 2147483647 w 1824"/>
              <a:gd name="T13" fmla="*/ 2147483647 h 46"/>
              <a:gd name="T14" fmla="*/ 2147483647 w 1824"/>
              <a:gd name="T15" fmla="*/ 0 h 46"/>
              <a:gd name="T16" fmla="*/ 2147483647 w 1824"/>
              <a:gd name="T17" fmla="*/ 0 h 46"/>
              <a:gd name="T18" fmla="*/ 2147483647 w 1824"/>
              <a:gd name="T19" fmla="*/ 2147483647 h 46"/>
              <a:gd name="T20" fmla="*/ 2147483647 w 1824"/>
              <a:gd name="T21" fmla="*/ 2147483647 h 46"/>
              <a:gd name="T22" fmla="*/ 2147483647 w 1824"/>
              <a:gd name="T23" fmla="*/ 2147483647 h 46"/>
              <a:gd name="T24" fmla="*/ 2147483647 w 1824"/>
              <a:gd name="T25" fmla="*/ 2147483647 h 46"/>
              <a:gd name="T26" fmla="*/ 2147483647 w 1824"/>
              <a:gd name="T27" fmla="*/ 2147483647 h 46"/>
              <a:gd name="T28" fmla="*/ 2147483647 w 1824"/>
              <a:gd name="T29" fmla="*/ 2147483647 h 46"/>
              <a:gd name="T30" fmla="*/ 2147483647 w 1824"/>
              <a:gd name="T31" fmla="*/ 2147483647 h 46"/>
              <a:gd name="T32" fmla="*/ 2147483647 w 1824"/>
              <a:gd name="T33" fmla="*/ 2147483647 h 46"/>
              <a:gd name="T34" fmla="*/ 2147483647 w 1824"/>
              <a:gd name="T35" fmla="*/ 2147483647 h 46"/>
              <a:gd name="T36" fmla="*/ 2147483647 w 1824"/>
              <a:gd name="T37" fmla="*/ 2147483647 h 46"/>
              <a:gd name="T38" fmla="*/ 2147483647 w 1824"/>
              <a:gd name="T39" fmla="*/ 2147483647 h 46"/>
              <a:gd name="T40" fmla="*/ 2147483647 w 1824"/>
              <a:gd name="T41" fmla="*/ 2147483647 h 46"/>
              <a:gd name="T42" fmla="*/ 2147483647 w 1824"/>
              <a:gd name="T43" fmla="*/ 2147483647 h 46"/>
              <a:gd name="T44" fmla="*/ 2147483647 w 1824"/>
              <a:gd name="T45" fmla="*/ 2147483647 h 46"/>
              <a:gd name="T46" fmla="*/ 2147483647 w 1824"/>
              <a:gd name="T47" fmla="*/ 2147483647 h 46"/>
              <a:gd name="T48" fmla="*/ 2147483647 w 1824"/>
              <a:gd name="T49" fmla="*/ 2147483647 h 46"/>
              <a:gd name="T50" fmla="*/ 2147483647 w 1824"/>
              <a:gd name="T51" fmla="*/ 2147483647 h 46"/>
              <a:gd name="T52" fmla="*/ 2147483647 w 1824"/>
              <a:gd name="T53" fmla="*/ 2147483647 h 46"/>
              <a:gd name="T54" fmla="*/ 2147483647 w 1824"/>
              <a:gd name="T55" fmla="*/ 2147483647 h 46"/>
              <a:gd name="T56" fmla="*/ 2147483647 w 1824"/>
              <a:gd name="T57" fmla="*/ 2147483647 h 46"/>
              <a:gd name="T58" fmla="*/ 2147483647 w 1824"/>
              <a:gd name="T59" fmla="*/ 2147483647 h 46"/>
              <a:gd name="T60" fmla="*/ 2147483647 w 1824"/>
              <a:gd name="T61" fmla="*/ 2147483647 h 46"/>
              <a:gd name="T62" fmla="*/ 2147483647 w 1824"/>
              <a:gd name="T63" fmla="*/ 2147483647 h 46"/>
              <a:gd name="T64" fmla="*/ 2147483647 w 1824"/>
              <a:gd name="T65" fmla="*/ 2147483647 h 46"/>
              <a:gd name="T66" fmla="*/ 2147483647 w 1824"/>
              <a:gd name="T67" fmla="*/ 2147483647 h 46"/>
              <a:gd name="T68" fmla="*/ 2147483647 w 1824"/>
              <a:gd name="T69" fmla="*/ 2147483647 h 46"/>
              <a:gd name="T70" fmla="*/ 2147483647 w 1824"/>
              <a:gd name="T71" fmla="*/ 2147483647 h 46"/>
              <a:gd name="T72" fmla="*/ 2147483647 w 1824"/>
              <a:gd name="T73" fmla="*/ 2147483647 h 46"/>
              <a:gd name="T74" fmla="*/ 2147483647 w 1824"/>
              <a:gd name="T75" fmla="*/ 2147483647 h 46"/>
              <a:gd name="T76" fmla="*/ 2147483647 w 1824"/>
              <a:gd name="T77" fmla="*/ 2147483647 h 46"/>
              <a:gd name="T78" fmla="*/ 2147483647 w 1824"/>
              <a:gd name="T79" fmla="*/ 2147483647 h 46"/>
              <a:gd name="T80" fmla="*/ 2147483647 w 1824"/>
              <a:gd name="T81" fmla="*/ 2147483647 h 46"/>
              <a:gd name="T82" fmla="*/ 2147483647 w 1824"/>
              <a:gd name="T83" fmla="*/ 2147483647 h 46"/>
              <a:gd name="T84" fmla="*/ 2147483647 w 1824"/>
              <a:gd name="T85" fmla="*/ 2147483647 h 46"/>
              <a:gd name="T86" fmla="*/ 2147483647 w 1824"/>
              <a:gd name="T87" fmla="*/ 2147483647 h 4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824" h="46">
                <a:moveTo>
                  <a:pt x="0" y="6"/>
                </a:moveTo>
                <a:lnTo>
                  <a:pt x="13" y="6"/>
                </a:lnTo>
                <a:lnTo>
                  <a:pt x="16" y="5"/>
                </a:lnTo>
                <a:lnTo>
                  <a:pt x="19" y="4"/>
                </a:lnTo>
                <a:lnTo>
                  <a:pt x="22" y="3"/>
                </a:lnTo>
                <a:lnTo>
                  <a:pt x="25" y="2"/>
                </a:lnTo>
                <a:lnTo>
                  <a:pt x="37" y="1"/>
                </a:lnTo>
                <a:lnTo>
                  <a:pt x="91" y="0"/>
                </a:lnTo>
                <a:lnTo>
                  <a:pt x="194" y="0"/>
                </a:lnTo>
                <a:lnTo>
                  <a:pt x="229" y="2"/>
                </a:lnTo>
                <a:lnTo>
                  <a:pt x="270" y="4"/>
                </a:lnTo>
                <a:lnTo>
                  <a:pt x="297" y="5"/>
                </a:lnTo>
                <a:lnTo>
                  <a:pt x="307" y="6"/>
                </a:lnTo>
                <a:lnTo>
                  <a:pt x="317" y="7"/>
                </a:lnTo>
                <a:lnTo>
                  <a:pt x="326" y="9"/>
                </a:lnTo>
                <a:lnTo>
                  <a:pt x="335" y="10"/>
                </a:lnTo>
                <a:lnTo>
                  <a:pt x="362" y="11"/>
                </a:lnTo>
                <a:lnTo>
                  <a:pt x="413" y="12"/>
                </a:lnTo>
                <a:lnTo>
                  <a:pt x="422" y="13"/>
                </a:lnTo>
                <a:lnTo>
                  <a:pt x="432" y="15"/>
                </a:lnTo>
                <a:lnTo>
                  <a:pt x="448" y="15"/>
                </a:lnTo>
                <a:lnTo>
                  <a:pt x="493" y="16"/>
                </a:lnTo>
                <a:lnTo>
                  <a:pt x="715" y="17"/>
                </a:lnTo>
                <a:lnTo>
                  <a:pt x="757" y="19"/>
                </a:lnTo>
                <a:lnTo>
                  <a:pt x="810" y="22"/>
                </a:lnTo>
                <a:lnTo>
                  <a:pt x="877" y="26"/>
                </a:lnTo>
                <a:lnTo>
                  <a:pt x="923" y="28"/>
                </a:lnTo>
                <a:lnTo>
                  <a:pt x="979" y="32"/>
                </a:lnTo>
                <a:lnTo>
                  <a:pt x="1020" y="34"/>
                </a:lnTo>
                <a:lnTo>
                  <a:pt x="1060" y="35"/>
                </a:lnTo>
                <a:lnTo>
                  <a:pt x="1149" y="39"/>
                </a:lnTo>
                <a:lnTo>
                  <a:pt x="1202" y="40"/>
                </a:lnTo>
                <a:lnTo>
                  <a:pt x="1363" y="40"/>
                </a:lnTo>
                <a:lnTo>
                  <a:pt x="1381" y="39"/>
                </a:lnTo>
                <a:lnTo>
                  <a:pt x="1422" y="37"/>
                </a:lnTo>
                <a:lnTo>
                  <a:pt x="1468" y="38"/>
                </a:lnTo>
                <a:lnTo>
                  <a:pt x="1517" y="39"/>
                </a:lnTo>
                <a:lnTo>
                  <a:pt x="1528" y="38"/>
                </a:lnTo>
                <a:lnTo>
                  <a:pt x="1538" y="37"/>
                </a:lnTo>
                <a:lnTo>
                  <a:pt x="1559" y="35"/>
                </a:lnTo>
                <a:lnTo>
                  <a:pt x="1595" y="35"/>
                </a:lnTo>
                <a:lnTo>
                  <a:pt x="1761" y="39"/>
                </a:lnTo>
                <a:lnTo>
                  <a:pt x="1802" y="40"/>
                </a:lnTo>
                <a:lnTo>
                  <a:pt x="1823" y="45"/>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45413" name="SMARTPenAnnotation49"/>
          <p:cNvSpPr>
            <a:spLocks/>
          </p:cNvSpPr>
          <p:nvPr/>
        </p:nvSpPr>
        <p:spPr bwMode="auto">
          <a:xfrm>
            <a:off x="5375275" y="919163"/>
            <a:ext cx="1725613" cy="38100"/>
          </a:xfrm>
          <a:custGeom>
            <a:avLst/>
            <a:gdLst>
              <a:gd name="T0" fmla="*/ 0 w 1087"/>
              <a:gd name="T1" fmla="*/ 2147483647 h 24"/>
              <a:gd name="T2" fmla="*/ 0 w 1087"/>
              <a:gd name="T3" fmla="*/ 2147483647 h 24"/>
              <a:gd name="T4" fmla="*/ 2147483647 w 1087"/>
              <a:gd name="T5" fmla="*/ 2147483647 h 24"/>
              <a:gd name="T6" fmla="*/ 2147483647 w 1087"/>
              <a:gd name="T7" fmla="*/ 2147483647 h 24"/>
              <a:gd name="T8" fmla="*/ 2147483647 w 1087"/>
              <a:gd name="T9" fmla="*/ 2147483647 h 24"/>
              <a:gd name="T10" fmla="*/ 2147483647 w 1087"/>
              <a:gd name="T11" fmla="*/ 2147483647 h 24"/>
              <a:gd name="T12" fmla="*/ 2147483647 w 1087"/>
              <a:gd name="T13" fmla="*/ 2147483647 h 24"/>
              <a:gd name="T14" fmla="*/ 2147483647 w 1087"/>
              <a:gd name="T15" fmla="*/ 2147483647 h 24"/>
              <a:gd name="T16" fmla="*/ 2147483647 w 1087"/>
              <a:gd name="T17" fmla="*/ 2147483647 h 24"/>
              <a:gd name="T18" fmla="*/ 2147483647 w 1087"/>
              <a:gd name="T19" fmla="*/ 2147483647 h 24"/>
              <a:gd name="T20" fmla="*/ 2147483647 w 1087"/>
              <a:gd name="T21" fmla="*/ 2147483647 h 24"/>
              <a:gd name="T22" fmla="*/ 2147483647 w 1087"/>
              <a:gd name="T23" fmla="*/ 2147483647 h 24"/>
              <a:gd name="T24" fmla="*/ 2147483647 w 1087"/>
              <a:gd name="T25" fmla="*/ 2147483647 h 24"/>
              <a:gd name="T26" fmla="*/ 2147483647 w 1087"/>
              <a:gd name="T27" fmla="*/ 2147483647 h 24"/>
              <a:gd name="T28" fmla="*/ 2147483647 w 1087"/>
              <a:gd name="T29" fmla="*/ 2147483647 h 24"/>
              <a:gd name="T30" fmla="*/ 2147483647 w 1087"/>
              <a:gd name="T31" fmla="*/ 2147483647 h 24"/>
              <a:gd name="T32" fmla="*/ 2147483647 w 1087"/>
              <a:gd name="T33" fmla="*/ 2147483647 h 24"/>
              <a:gd name="T34" fmla="*/ 2147483647 w 1087"/>
              <a:gd name="T35" fmla="*/ 2147483647 h 24"/>
              <a:gd name="T36" fmla="*/ 2147483647 w 1087"/>
              <a:gd name="T37" fmla="*/ 0 h 24"/>
              <a:gd name="T38" fmla="*/ 2147483647 w 1087"/>
              <a:gd name="T39" fmla="*/ 0 h 24"/>
              <a:gd name="T40" fmla="*/ 2147483647 w 1087"/>
              <a:gd name="T41" fmla="*/ 2147483647 h 24"/>
              <a:gd name="T42" fmla="*/ 2147483647 w 1087"/>
              <a:gd name="T43" fmla="*/ 2147483647 h 24"/>
              <a:gd name="T44" fmla="*/ 2147483647 w 1087"/>
              <a:gd name="T45" fmla="*/ 2147483647 h 24"/>
              <a:gd name="T46" fmla="*/ 2147483647 w 1087"/>
              <a:gd name="T47" fmla="*/ 2147483647 h 24"/>
              <a:gd name="T48" fmla="*/ 2147483647 w 1087"/>
              <a:gd name="T49" fmla="*/ 2147483647 h 24"/>
              <a:gd name="T50" fmla="*/ 2147483647 w 1087"/>
              <a:gd name="T51" fmla="*/ 2147483647 h 24"/>
              <a:gd name="T52" fmla="*/ 2147483647 w 1087"/>
              <a:gd name="T53" fmla="*/ 2147483647 h 24"/>
              <a:gd name="T54" fmla="*/ 2147483647 w 1087"/>
              <a:gd name="T55" fmla="*/ 2147483647 h 24"/>
              <a:gd name="T56" fmla="*/ 2147483647 w 1087"/>
              <a:gd name="T57" fmla="*/ 2147483647 h 24"/>
              <a:gd name="T58" fmla="*/ 2147483647 w 1087"/>
              <a:gd name="T59" fmla="*/ 2147483647 h 24"/>
              <a:gd name="T60" fmla="*/ 2147483647 w 1087"/>
              <a:gd name="T61" fmla="*/ 2147483647 h 24"/>
              <a:gd name="T62" fmla="*/ 2147483647 w 1087"/>
              <a:gd name="T63" fmla="*/ 2147483647 h 24"/>
              <a:gd name="T64" fmla="*/ 2147483647 w 1087"/>
              <a:gd name="T65" fmla="*/ 2147483647 h 24"/>
              <a:gd name="T66" fmla="*/ 2147483647 w 1087"/>
              <a:gd name="T67" fmla="*/ 2147483647 h 24"/>
              <a:gd name="T68" fmla="*/ 2147483647 w 1087"/>
              <a:gd name="T69" fmla="*/ 2147483647 h 24"/>
              <a:gd name="T70" fmla="*/ 2147483647 w 1087"/>
              <a:gd name="T71" fmla="*/ 2147483647 h 24"/>
              <a:gd name="T72" fmla="*/ 2147483647 w 1087"/>
              <a:gd name="T73" fmla="*/ 2147483647 h 24"/>
              <a:gd name="T74" fmla="*/ 2147483647 w 1087"/>
              <a:gd name="T75" fmla="*/ 2147483647 h 2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87" h="24">
                <a:moveTo>
                  <a:pt x="0" y="17"/>
                </a:moveTo>
                <a:lnTo>
                  <a:pt x="0" y="14"/>
                </a:lnTo>
                <a:lnTo>
                  <a:pt x="1" y="13"/>
                </a:lnTo>
                <a:lnTo>
                  <a:pt x="2" y="13"/>
                </a:lnTo>
                <a:lnTo>
                  <a:pt x="5" y="12"/>
                </a:lnTo>
                <a:lnTo>
                  <a:pt x="6" y="11"/>
                </a:lnTo>
                <a:lnTo>
                  <a:pt x="7" y="10"/>
                </a:lnTo>
                <a:lnTo>
                  <a:pt x="9" y="9"/>
                </a:lnTo>
                <a:lnTo>
                  <a:pt x="10" y="8"/>
                </a:lnTo>
                <a:lnTo>
                  <a:pt x="12" y="7"/>
                </a:lnTo>
                <a:lnTo>
                  <a:pt x="16" y="7"/>
                </a:lnTo>
                <a:lnTo>
                  <a:pt x="22" y="6"/>
                </a:lnTo>
                <a:lnTo>
                  <a:pt x="25" y="6"/>
                </a:lnTo>
                <a:lnTo>
                  <a:pt x="29" y="4"/>
                </a:lnTo>
                <a:lnTo>
                  <a:pt x="32" y="3"/>
                </a:lnTo>
                <a:lnTo>
                  <a:pt x="35" y="2"/>
                </a:lnTo>
                <a:lnTo>
                  <a:pt x="38" y="2"/>
                </a:lnTo>
                <a:lnTo>
                  <a:pt x="45" y="1"/>
                </a:lnTo>
                <a:lnTo>
                  <a:pt x="78" y="0"/>
                </a:lnTo>
                <a:lnTo>
                  <a:pt x="393" y="0"/>
                </a:lnTo>
                <a:lnTo>
                  <a:pt x="407" y="1"/>
                </a:lnTo>
                <a:lnTo>
                  <a:pt x="421" y="2"/>
                </a:lnTo>
                <a:lnTo>
                  <a:pt x="434" y="3"/>
                </a:lnTo>
                <a:lnTo>
                  <a:pt x="448" y="4"/>
                </a:lnTo>
                <a:lnTo>
                  <a:pt x="461" y="5"/>
                </a:lnTo>
                <a:lnTo>
                  <a:pt x="488" y="5"/>
                </a:lnTo>
                <a:lnTo>
                  <a:pt x="577" y="6"/>
                </a:lnTo>
                <a:lnTo>
                  <a:pt x="597" y="7"/>
                </a:lnTo>
                <a:lnTo>
                  <a:pt x="615" y="8"/>
                </a:lnTo>
                <a:lnTo>
                  <a:pt x="631" y="9"/>
                </a:lnTo>
                <a:lnTo>
                  <a:pt x="647" y="10"/>
                </a:lnTo>
                <a:lnTo>
                  <a:pt x="807" y="15"/>
                </a:lnTo>
                <a:lnTo>
                  <a:pt x="853" y="16"/>
                </a:lnTo>
                <a:lnTo>
                  <a:pt x="873" y="17"/>
                </a:lnTo>
                <a:lnTo>
                  <a:pt x="932" y="21"/>
                </a:lnTo>
                <a:lnTo>
                  <a:pt x="959" y="22"/>
                </a:lnTo>
                <a:lnTo>
                  <a:pt x="992" y="23"/>
                </a:lnTo>
                <a:lnTo>
                  <a:pt x="1086" y="23"/>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45414" name="SMARTPenAnnotation50"/>
          <p:cNvSpPr>
            <a:spLocks/>
          </p:cNvSpPr>
          <p:nvPr/>
        </p:nvSpPr>
        <p:spPr bwMode="auto">
          <a:xfrm>
            <a:off x="5297488" y="2187575"/>
            <a:ext cx="3402012" cy="46038"/>
          </a:xfrm>
          <a:custGeom>
            <a:avLst/>
            <a:gdLst>
              <a:gd name="T0" fmla="*/ 2147483647 w 2143"/>
              <a:gd name="T1" fmla="*/ 2147483647 h 29"/>
              <a:gd name="T2" fmla="*/ 2147483647 w 2143"/>
              <a:gd name="T3" fmla="*/ 2147483647 h 29"/>
              <a:gd name="T4" fmla="*/ 0 w 2143"/>
              <a:gd name="T5" fmla="*/ 2147483647 h 29"/>
              <a:gd name="T6" fmla="*/ 2147483647 w 2143"/>
              <a:gd name="T7" fmla="*/ 2147483647 h 29"/>
              <a:gd name="T8" fmla="*/ 2147483647 w 2143"/>
              <a:gd name="T9" fmla="*/ 2147483647 h 29"/>
              <a:gd name="T10" fmla="*/ 2147483647 w 2143"/>
              <a:gd name="T11" fmla="*/ 2147483647 h 29"/>
              <a:gd name="T12" fmla="*/ 2147483647 w 2143"/>
              <a:gd name="T13" fmla="*/ 2147483647 h 29"/>
              <a:gd name="T14" fmla="*/ 2147483647 w 2143"/>
              <a:gd name="T15" fmla="*/ 2147483647 h 29"/>
              <a:gd name="T16" fmla="*/ 2147483647 w 2143"/>
              <a:gd name="T17" fmla="*/ 2147483647 h 29"/>
              <a:gd name="T18" fmla="*/ 2147483647 w 2143"/>
              <a:gd name="T19" fmla="*/ 2147483647 h 29"/>
              <a:gd name="T20" fmla="*/ 2147483647 w 2143"/>
              <a:gd name="T21" fmla="*/ 2147483647 h 29"/>
              <a:gd name="T22" fmla="*/ 2147483647 w 2143"/>
              <a:gd name="T23" fmla="*/ 2147483647 h 29"/>
              <a:gd name="T24" fmla="*/ 2147483647 w 2143"/>
              <a:gd name="T25" fmla="*/ 2147483647 h 29"/>
              <a:gd name="T26" fmla="*/ 2147483647 w 2143"/>
              <a:gd name="T27" fmla="*/ 2147483647 h 29"/>
              <a:gd name="T28" fmla="*/ 2147483647 w 2143"/>
              <a:gd name="T29" fmla="*/ 2147483647 h 29"/>
              <a:gd name="T30" fmla="*/ 2147483647 w 2143"/>
              <a:gd name="T31" fmla="*/ 2147483647 h 29"/>
              <a:gd name="T32" fmla="*/ 2147483647 w 2143"/>
              <a:gd name="T33" fmla="*/ 2147483647 h 29"/>
              <a:gd name="T34" fmla="*/ 2147483647 w 2143"/>
              <a:gd name="T35" fmla="*/ 2147483647 h 29"/>
              <a:gd name="T36" fmla="*/ 2147483647 w 2143"/>
              <a:gd name="T37" fmla="*/ 2147483647 h 29"/>
              <a:gd name="T38" fmla="*/ 2147483647 w 2143"/>
              <a:gd name="T39" fmla="*/ 2147483647 h 29"/>
              <a:gd name="T40" fmla="*/ 2147483647 w 2143"/>
              <a:gd name="T41" fmla="*/ 2147483647 h 29"/>
              <a:gd name="T42" fmla="*/ 2147483647 w 2143"/>
              <a:gd name="T43" fmla="*/ 2147483647 h 29"/>
              <a:gd name="T44" fmla="*/ 2147483647 w 2143"/>
              <a:gd name="T45" fmla="*/ 2147483647 h 29"/>
              <a:gd name="T46" fmla="*/ 2147483647 w 2143"/>
              <a:gd name="T47" fmla="*/ 2147483647 h 29"/>
              <a:gd name="T48" fmla="*/ 2147483647 w 2143"/>
              <a:gd name="T49" fmla="*/ 2147483647 h 29"/>
              <a:gd name="T50" fmla="*/ 2147483647 w 2143"/>
              <a:gd name="T51" fmla="*/ 2147483647 h 29"/>
              <a:gd name="T52" fmla="*/ 2147483647 w 2143"/>
              <a:gd name="T53" fmla="*/ 2147483647 h 29"/>
              <a:gd name="T54" fmla="*/ 2147483647 w 2143"/>
              <a:gd name="T55" fmla="*/ 2147483647 h 29"/>
              <a:gd name="T56" fmla="*/ 2147483647 w 2143"/>
              <a:gd name="T57" fmla="*/ 2147483647 h 29"/>
              <a:gd name="T58" fmla="*/ 2147483647 w 2143"/>
              <a:gd name="T59" fmla="*/ 2147483647 h 29"/>
              <a:gd name="T60" fmla="*/ 2147483647 w 2143"/>
              <a:gd name="T61" fmla="*/ 2147483647 h 29"/>
              <a:gd name="T62" fmla="*/ 2147483647 w 2143"/>
              <a:gd name="T63" fmla="*/ 2147483647 h 29"/>
              <a:gd name="T64" fmla="*/ 2147483647 w 2143"/>
              <a:gd name="T65" fmla="*/ 2147483647 h 29"/>
              <a:gd name="T66" fmla="*/ 2147483647 w 2143"/>
              <a:gd name="T67" fmla="*/ 0 h 29"/>
              <a:gd name="T68" fmla="*/ 2147483647 w 2143"/>
              <a:gd name="T69" fmla="*/ 2147483647 h 29"/>
              <a:gd name="T70" fmla="*/ 2147483647 w 2143"/>
              <a:gd name="T71" fmla="*/ 2147483647 h 29"/>
              <a:gd name="T72" fmla="*/ 2147483647 w 2143"/>
              <a:gd name="T73" fmla="*/ 2147483647 h 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143" h="29">
                <a:moveTo>
                  <a:pt x="10" y="23"/>
                </a:moveTo>
                <a:lnTo>
                  <a:pt x="4" y="23"/>
                </a:lnTo>
                <a:lnTo>
                  <a:pt x="2" y="23"/>
                </a:lnTo>
                <a:lnTo>
                  <a:pt x="1" y="24"/>
                </a:lnTo>
                <a:lnTo>
                  <a:pt x="0" y="26"/>
                </a:lnTo>
                <a:lnTo>
                  <a:pt x="1" y="27"/>
                </a:lnTo>
                <a:lnTo>
                  <a:pt x="2" y="27"/>
                </a:lnTo>
                <a:lnTo>
                  <a:pt x="8" y="28"/>
                </a:lnTo>
                <a:lnTo>
                  <a:pt x="74" y="28"/>
                </a:lnTo>
                <a:lnTo>
                  <a:pt x="88" y="28"/>
                </a:lnTo>
                <a:lnTo>
                  <a:pt x="107" y="25"/>
                </a:lnTo>
                <a:lnTo>
                  <a:pt x="124" y="25"/>
                </a:lnTo>
                <a:lnTo>
                  <a:pt x="131" y="26"/>
                </a:lnTo>
                <a:lnTo>
                  <a:pt x="142" y="26"/>
                </a:lnTo>
                <a:lnTo>
                  <a:pt x="147" y="25"/>
                </a:lnTo>
                <a:lnTo>
                  <a:pt x="152" y="24"/>
                </a:lnTo>
                <a:lnTo>
                  <a:pt x="190" y="25"/>
                </a:lnTo>
                <a:lnTo>
                  <a:pt x="223" y="27"/>
                </a:lnTo>
                <a:lnTo>
                  <a:pt x="244" y="28"/>
                </a:lnTo>
                <a:lnTo>
                  <a:pt x="311" y="28"/>
                </a:lnTo>
                <a:lnTo>
                  <a:pt x="376" y="28"/>
                </a:lnTo>
                <a:lnTo>
                  <a:pt x="448" y="24"/>
                </a:lnTo>
                <a:lnTo>
                  <a:pt x="479" y="23"/>
                </a:lnTo>
                <a:lnTo>
                  <a:pt x="535" y="23"/>
                </a:lnTo>
                <a:lnTo>
                  <a:pt x="542" y="22"/>
                </a:lnTo>
                <a:lnTo>
                  <a:pt x="550" y="21"/>
                </a:lnTo>
                <a:lnTo>
                  <a:pt x="557" y="20"/>
                </a:lnTo>
                <a:lnTo>
                  <a:pt x="568" y="19"/>
                </a:lnTo>
                <a:lnTo>
                  <a:pt x="581" y="18"/>
                </a:lnTo>
                <a:lnTo>
                  <a:pt x="617" y="17"/>
                </a:lnTo>
                <a:lnTo>
                  <a:pt x="729" y="17"/>
                </a:lnTo>
                <a:lnTo>
                  <a:pt x="741" y="16"/>
                </a:lnTo>
                <a:lnTo>
                  <a:pt x="781" y="13"/>
                </a:lnTo>
                <a:lnTo>
                  <a:pt x="791" y="13"/>
                </a:lnTo>
                <a:lnTo>
                  <a:pt x="820" y="12"/>
                </a:lnTo>
                <a:lnTo>
                  <a:pt x="883" y="11"/>
                </a:lnTo>
                <a:lnTo>
                  <a:pt x="891" y="11"/>
                </a:lnTo>
                <a:lnTo>
                  <a:pt x="900" y="10"/>
                </a:lnTo>
                <a:lnTo>
                  <a:pt x="909" y="8"/>
                </a:lnTo>
                <a:lnTo>
                  <a:pt x="918" y="8"/>
                </a:lnTo>
                <a:lnTo>
                  <a:pt x="927" y="7"/>
                </a:lnTo>
                <a:lnTo>
                  <a:pt x="955" y="6"/>
                </a:lnTo>
                <a:lnTo>
                  <a:pt x="1116" y="6"/>
                </a:lnTo>
                <a:lnTo>
                  <a:pt x="1179" y="7"/>
                </a:lnTo>
                <a:lnTo>
                  <a:pt x="1280" y="11"/>
                </a:lnTo>
                <a:lnTo>
                  <a:pt x="1363" y="11"/>
                </a:lnTo>
                <a:lnTo>
                  <a:pt x="1374" y="12"/>
                </a:lnTo>
                <a:lnTo>
                  <a:pt x="1387" y="13"/>
                </a:lnTo>
                <a:lnTo>
                  <a:pt x="1400" y="14"/>
                </a:lnTo>
                <a:lnTo>
                  <a:pt x="1418" y="15"/>
                </a:lnTo>
                <a:lnTo>
                  <a:pt x="1479" y="16"/>
                </a:lnTo>
                <a:lnTo>
                  <a:pt x="1782" y="17"/>
                </a:lnTo>
                <a:lnTo>
                  <a:pt x="1785" y="16"/>
                </a:lnTo>
                <a:lnTo>
                  <a:pt x="1788" y="15"/>
                </a:lnTo>
                <a:lnTo>
                  <a:pt x="1792" y="14"/>
                </a:lnTo>
                <a:lnTo>
                  <a:pt x="1797" y="13"/>
                </a:lnTo>
                <a:lnTo>
                  <a:pt x="1804" y="13"/>
                </a:lnTo>
                <a:lnTo>
                  <a:pt x="1822" y="12"/>
                </a:lnTo>
                <a:lnTo>
                  <a:pt x="1831" y="11"/>
                </a:lnTo>
                <a:lnTo>
                  <a:pt x="1838" y="10"/>
                </a:lnTo>
                <a:lnTo>
                  <a:pt x="1845" y="8"/>
                </a:lnTo>
                <a:lnTo>
                  <a:pt x="1852" y="8"/>
                </a:lnTo>
                <a:lnTo>
                  <a:pt x="1857" y="7"/>
                </a:lnTo>
                <a:lnTo>
                  <a:pt x="1921" y="2"/>
                </a:lnTo>
                <a:lnTo>
                  <a:pt x="1940" y="1"/>
                </a:lnTo>
                <a:lnTo>
                  <a:pt x="2005" y="0"/>
                </a:lnTo>
                <a:lnTo>
                  <a:pt x="2106" y="0"/>
                </a:lnTo>
                <a:lnTo>
                  <a:pt x="2109" y="1"/>
                </a:lnTo>
                <a:lnTo>
                  <a:pt x="2112" y="2"/>
                </a:lnTo>
                <a:lnTo>
                  <a:pt x="2114" y="3"/>
                </a:lnTo>
                <a:lnTo>
                  <a:pt x="2118" y="4"/>
                </a:lnTo>
                <a:lnTo>
                  <a:pt x="2122" y="5"/>
                </a:lnTo>
                <a:lnTo>
                  <a:pt x="2134" y="5"/>
                </a:lnTo>
                <a:lnTo>
                  <a:pt x="2142" y="6"/>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45415" name="SMARTPenAnnotation51"/>
          <p:cNvSpPr>
            <a:spLocks/>
          </p:cNvSpPr>
          <p:nvPr/>
        </p:nvSpPr>
        <p:spPr bwMode="auto">
          <a:xfrm>
            <a:off x="5357813" y="2509838"/>
            <a:ext cx="1233487" cy="95250"/>
          </a:xfrm>
          <a:custGeom>
            <a:avLst/>
            <a:gdLst>
              <a:gd name="T0" fmla="*/ 0 w 777"/>
              <a:gd name="T1" fmla="*/ 2147483647 h 60"/>
              <a:gd name="T2" fmla="*/ 2147483647 w 777"/>
              <a:gd name="T3" fmla="*/ 2147483647 h 60"/>
              <a:gd name="T4" fmla="*/ 2147483647 w 777"/>
              <a:gd name="T5" fmla="*/ 2147483647 h 60"/>
              <a:gd name="T6" fmla="*/ 2147483647 w 777"/>
              <a:gd name="T7" fmla="*/ 2147483647 h 60"/>
              <a:gd name="T8" fmla="*/ 2147483647 w 777"/>
              <a:gd name="T9" fmla="*/ 2147483647 h 60"/>
              <a:gd name="T10" fmla="*/ 2147483647 w 777"/>
              <a:gd name="T11" fmla="*/ 2147483647 h 60"/>
              <a:gd name="T12" fmla="*/ 2147483647 w 777"/>
              <a:gd name="T13" fmla="*/ 2147483647 h 60"/>
              <a:gd name="T14" fmla="*/ 2147483647 w 777"/>
              <a:gd name="T15" fmla="*/ 2147483647 h 60"/>
              <a:gd name="T16" fmla="*/ 2147483647 w 777"/>
              <a:gd name="T17" fmla="*/ 2147483647 h 60"/>
              <a:gd name="T18" fmla="*/ 2147483647 w 777"/>
              <a:gd name="T19" fmla="*/ 2147483647 h 60"/>
              <a:gd name="T20" fmla="*/ 2147483647 w 777"/>
              <a:gd name="T21" fmla="*/ 2147483647 h 60"/>
              <a:gd name="T22" fmla="*/ 2147483647 w 777"/>
              <a:gd name="T23" fmla="*/ 2147483647 h 60"/>
              <a:gd name="T24" fmla="*/ 2147483647 w 777"/>
              <a:gd name="T25" fmla="*/ 2147483647 h 60"/>
              <a:gd name="T26" fmla="*/ 2147483647 w 777"/>
              <a:gd name="T27" fmla="*/ 2147483647 h 60"/>
              <a:gd name="T28" fmla="*/ 2147483647 w 777"/>
              <a:gd name="T29" fmla="*/ 2147483647 h 60"/>
              <a:gd name="T30" fmla="*/ 2147483647 w 777"/>
              <a:gd name="T31" fmla="*/ 2147483647 h 60"/>
              <a:gd name="T32" fmla="*/ 2147483647 w 777"/>
              <a:gd name="T33" fmla="*/ 2147483647 h 60"/>
              <a:gd name="T34" fmla="*/ 2147483647 w 777"/>
              <a:gd name="T35" fmla="*/ 2147483647 h 60"/>
              <a:gd name="T36" fmla="*/ 2147483647 w 777"/>
              <a:gd name="T37" fmla="*/ 0 h 60"/>
              <a:gd name="T38" fmla="*/ 2147483647 w 777"/>
              <a:gd name="T39" fmla="*/ 0 h 60"/>
              <a:gd name="T40" fmla="*/ 2147483647 w 777"/>
              <a:gd name="T41" fmla="*/ 2147483647 h 60"/>
              <a:gd name="T42" fmla="*/ 2147483647 w 777"/>
              <a:gd name="T43" fmla="*/ 2147483647 h 60"/>
              <a:gd name="T44" fmla="*/ 2147483647 w 777"/>
              <a:gd name="T45" fmla="*/ 2147483647 h 60"/>
              <a:gd name="T46" fmla="*/ 2147483647 w 777"/>
              <a:gd name="T47" fmla="*/ 2147483647 h 60"/>
              <a:gd name="T48" fmla="*/ 2147483647 w 777"/>
              <a:gd name="T49" fmla="*/ 2147483647 h 60"/>
              <a:gd name="T50" fmla="*/ 2147483647 w 777"/>
              <a:gd name="T51" fmla="*/ 2147483647 h 60"/>
              <a:gd name="T52" fmla="*/ 2147483647 w 777"/>
              <a:gd name="T53" fmla="*/ 2147483647 h 60"/>
              <a:gd name="T54" fmla="*/ 2147483647 w 777"/>
              <a:gd name="T55" fmla="*/ 2147483647 h 60"/>
              <a:gd name="T56" fmla="*/ 2147483647 w 777"/>
              <a:gd name="T57" fmla="*/ 2147483647 h 60"/>
              <a:gd name="T58" fmla="*/ 2147483647 w 777"/>
              <a:gd name="T59" fmla="*/ 2147483647 h 60"/>
              <a:gd name="T60" fmla="*/ 2147483647 w 777"/>
              <a:gd name="T61" fmla="*/ 2147483647 h 60"/>
              <a:gd name="T62" fmla="*/ 2147483647 w 777"/>
              <a:gd name="T63" fmla="*/ 2147483647 h 60"/>
              <a:gd name="T64" fmla="*/ 2147483647 w 777"/>
              <a:gd name="T65" fmla="*/ 2147483647 h 60"/>
              <a:gd name="T66" fmla="*/ 2147483647 w 777"/>
              <a:gd name="T67" fmla="*/ 2147483647 h 60"/>
              <a:gd name="T68" fmla="*/ 2147483647 w 777"/>
              <a:gd name="T69" fmla="*/ 2147483647 h 60"/>
              <a:gd name="T70" fmla="*/ 2147483647 w 777"/>
              <a:gd name="T71" fmla="*/ 2147483647 h 60"/>
              <a:gd name="T72" fmla="*/ 2147483647 w 777"/>
              <a:gd name="T73" fmla="*/ 2147483647 h 60"/>
              <a:gd name="T74" fmla="*/ 2147483647 w 777"/>
              <a:gd name="T75" fmla="*/ 2147483647 h 60"/>
              <a:gd name="T76" fmla="*/ 2147483647 w 777"/>
              <a:gd name="T77" fmla="*/ 2147483647 h 60"/>
              <a:gd name="T78" fmla="*/ 2147483647 w 777"/>
              <a:gd name="T79" fmla="*/ 2147483647 h 60"/>
              <a:gd name="T80" fmla="*/ 2147483647 w 777"/>
              <a:gd name="T81" fmla="*/ 2147483647 h 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77" h="60">
                <a:moveTo>
                  <a:pt x="0" y="33"/>
                </a:moveTo>
                <a:lnTo>
                  <a:pt x="13" y="21"/>
                </a:lnTo>
                <a:lnTo>
                  <a:pt x="15" y="19"/>
                </a:lnTo>
                <a:lnTo>
                  <a:pt x="22" y="18"/>
                </a:lnTo>
                <a:lnTo>
                  <a:pt x="26" y="17"/>
                </a:lnTo>
                <a:lnTo>
                  <a:pt x="30" y="15"/>
                </a:lnTo>
                <a:lnTo>
                  <a:pt x="35" y="14"/>
                </a:lnTo>
                <a:lnTo>
                  <a:pt x="43" y="12"/>
                </a:lnTo>
                <a:lnTo>
                  <a:pt x="54" y="11"/>
                </a:lnTo>
                <a:lnTo>
                  <a:pt x="66" y="9"/>
                </a:lnTo>
                <a:lnTo>
                  <a:pt x="77" y="8"/>
                </a:lnTo>
                <a:lnTo>
                  <a:pt x="98" y="6"/>
                </a:lnTo>
                <a:lnTo>
                  <a:pt x="117" y="6"/>
                </a:lnTo>
                <a:lnTo>
                  <a:pt x="137" y="5"/>
                </a:lnTo>
                <a:lnTo>
                  <a:pt x="146" y="4"/>
                </a:lnTo>
                <a:lnTo>
                  <a:pt x="155" y="2"/>
                </a:lnTo>
                <a:lnTo>
                  <a:pt x="169" y="1"/>
                </a:lnTo>
                <a:lnTo>
                  <a:pt x="184" y="1"/>
                </a:lnTo>
                <a:lnTo>
                  <a:pt x="231" y="0"/>
                </a:lnTo>
                <a:lnTo>
                  <a:pt x="244" y="0"/>
                </a:lnTo>
                <a:lnTo>
                  <a:pt x="295" y="1"/>
                </a:lnTo>
                <a:lnTo>
                  <a:pt x="357" y="4"/>
                </a:lnTo>
                <a:lnTo>
                  <a:pt x="410" y="7"/>
                </a:lnTo>
                <a:lnTo>
                  <a:pt x="430" y="9"/>
                </a:lnTo>
                <a:lnTo>
                  <a:pt x="447" y="11"/>
                </a:lnTo>
                <a:lnTo>
                  <a:pt x="461" y="13"/>
                </a:lnTo>
                <a:lnTo>
                  <a:pt x="474" y="15"/>
                </a:lnTo>
                <a:lnTo>
                  <a:pt x="496" y="18"/>
                </a:lnTo>
                <a:lnTo>
                  <a:pt x="507" y="20"/>
                </a:lnTo>
                <a:lnTo>
                  <a:pt x="529" y="21"/>
                </a:lnTo>
                <a:lnTo>
                  <a:pt x="543" y="23"/>
                </a:lnTo>
                <a:lnTo>
                  <a:pt x="558" y="25"/>
                </a:lnTo>
                <a:lnTo>
                  <a:pt x="601" y="33"/>
                </a:lnTo>
                <a:lnTo>
                  <a:pt x="644" y="41"/>
                </a:lnTo>
                <a:lnTo>
                  <a:pt x="653" y="42"/>
                </a:lnTo>
                <a:lnTo>
                  <a:pt x="670" y="43"/>
                </a:lnTo>
                <a:lnTo>
                  <a:pt x="685" y="46"/>
                </a:lnTo>
                <a:lnTo>
                  <a:pt x="762" y="59"/>
                </a:lnTo>
                <a:lnTo>
                  <a:pt x="767" y="59"/>
                </a:lnTo>
                <a:lnTo>
                  <a:pt x="770" y="59"/>
                </a:lnTo>
                <a:lnTo>
                  <a:pt x="776" y="56"/>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45416" name="SMARTPenAnnotation52"/>
          <p:cNvSpPr>
            <a:spLocks/>
          </p:cNvSpPr>
          <p:nvPr/>
        </p:nvSpPr>
        <p:spPr bwMode="auto">
          <a:xfrm>
            <a:off x="7429500" y="3465513"/>
            <a:ext cx="1038225" cy="36512"/>
          </a:xfrm>
          <a:custGeom>
            <a:avLst/>
            <a:gdLst>
              <a:gd name="T0" fmla="*/ 0 w 654"/>
              <a:gd name="T1" fmla="*/ 0 h 23"/>
              <a:gd name="T2" fmla="*/ 2147483647 w 654"/>
              <a:gd name="T3" fmla="*/ 2147483647 h 23"/>
              <a:gd name="T4" fmla="*/ 2147483647 w 654"/>
              <a:gd name="T5" fmla="*/ 2147483647 h 23"/>
              <a:gd name="T6" fmla="*/ 2147483647 w 654"/>
              <a:gd name="T7" fmla="*/ 2147483647 h 23"/>
              <a:gd name="T8" fmla="*/ 2147483647 w 654"/>
              <a:gd name="T9" fmla="*/ 2147483647 h 23"/>
              <a:gd name="T10" fmla="*/ 2147483647 w 654"/>
              <a:gd name="T11" fmla="*/ 2147483647 h 23"/>
              <a:gd name="T12" fmla="*/ 2147483647 w 654"/>
              <a:gd name="T13" fmla="*/ 2147483647 h 23"/>
              <a:gd name="T14" fmla="*/ 2147483647 w 654"/>
              <a:gd name="T15" fmla="*/ 2147483647 h 23"/>
              <a:gd name="T16" fmla="*/ 2147483647 w 654"/>
              <a:gd name="T17" fmla="*/ 2147483647 h 23"/>
              <a:gd name="T18" fmla="*/ 2147483647 w 654"/>
              <a:gd name="T19" fmla="*/ 2147483647 h 23"/>
              <a:gd name="T20" fmla="*/ 2147483647 w 654"/>
              <a:gd name="T21" fmla="*/ 2147483647 h 23"/>
              <a:gd name="T22" fmla="*/ 2147483647 w 654"/>
              <a:gd name="T23" fmla="*/ 2147483647 h 23"/>
              <a:gd name="T24" fmla="*/ 2147483647 w 654"/>
              <a:gd name="T25" fmla="*/ 2147483647 h 23"/>
              <a:gd name="T26" fmla="*/ 2147483647 w 654"/>
              <a:gd name="T27" fmla="*/ 2147483647 h 23"/>
              <a:gd name="T28" fmla="*/ 2147483647 w 654"/>
              <a:gd name="T29" fmla="*/ 2147483647 h 23"/>
              <a:gd name="T30" fmla="*/ 2147483647 w 654"/>
              <a:gd name="T31" fmla="*/ 2147483647 h 23"/>
              <a:gd name="T32" fmla="*/ 2147483647 w 654"/>
              <a:gd name="T33" fmla="*/ 2147483647 h 23"/>
              <a:gd name="T34" fmla="*/ 2147483647 w 654"/>
              <a:gd name="T35" fmla="*/ 2147483647 h 23"/>
              <a:gd name="T36" fmla="*/ 2147483647 w 654"/>
              <a:gd name="T37" fmla="*/ 2147483647 h 23"/>
              <a:gd name="T38" fmla="*/ 2147483647 w 654"/>
              <a:gd name="T39" fmla="*/ 2147483647 h 23"/>
              <a:gd name="T40" fmla="*/ 2147483647 w 654"/>
              <a:gd name="T41" fmla="*/ 2147483647 h 23"/>
              <a:gd name="T42" fmla="*/ 2147483647 w 654"/>
              <a:gd name="T43" fmla="*/ 2147483647 h 23"/>
              <a:gd name="T44" fmla="*/ 2147483647 w 654"/>
              <a:gd name="T45" fmla="*/ 2147483647 h 23"/>
              <a:gd name="T46" fmla="*/ 2147483647 w 654"/>
              <a:gd name="T47" fmla="*/ 2147483647 h 23"/>
              <a:gd name="T48" fmla="*/ 2147483647 w 654"/>
              <a:gd name="T49" fmla="*/ 2147483647 h 23"/>
              <a:gd name="T50" fmla="*/ 2147483647 w 654"/>
              <a:gd name="T51" fmla="*/ 2147483647 h 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54" h="23">
                <a:moveTo>
                  <a:pt x="0" y="0"/>
                </a:moveTo>
                <a:lnTo>
                  <a:pt x="6" y="5"/>
                </a:lnTo>
                <a:lnTo>
                  <a:pt x="8" y="7"/>
                </a:lnTo>
                <a:lnTo>
                  <a:pt x="11" y="8"/>
                </a:lnTo>
                <a:lnTo>
                  <a:pt x="13" y="9"/>
                </a:lnTo>
                <a:lnTo>
                  <a:pt x="17" y="10"/>
                </a:lnTo>
                <a:lnTo>
                  <a:pt x="31" y="13"/>
                </a:lnTo>
                <a:lnTo>
                  <a:pt x="38" y="14"/>
                </a:lnTo>
                <a:lnTo>
                  <a:pt x="47" y="15"/>
                </a:lnTo>
                <a:lnTo>
                  <a:pt x="56" y="15"/>
                </a:lnTo>
                <a:lnTo>
                  <a:pt x="65" y="16"/>
                </a:lnTo>
                <a:lnTo>
                  <a:pt x="74" y="18"/>
                </a:lnTo>
                <a:lnTo>
                  <a:pt x="83" y="19"/>
                </a:lnTo>
                <a:lnTo>
                  <a:pt x="92" y="20"/>
                </a:lnTo>
                <a:lnTo>
                  <a:pt x="100" y="21"/>
                </a:lnTo>
                <a:lnTo>
                  <a:pt x="115" y="21"/>
                </a:lnTo>
                <a:lnTo>
                  <a:pt x="135" y="22"/>
                </a:lnTo>
                <a:lnTo>
                  <a:pt x="152" y="22"/>
                </a:lnTo>
                <a:lnTo>
                  <a:pt x="166" y="21"/>
                </a:lnTo>
                <a:lnTo>
                  <a:pt x="219" y="18"/>
                </a:lnTo>
                <a:lnTo>
                  <a:pt x="245" y="17"/>
                </a:lnTo>
                <a:lnTo>
                  <a:pt x="278" y="17"/>
                </a:lnTo>
                <a:lnTo>
                  <a:pt x="645" y="16"/>
                </a:lnTo>
                <a:lnTo>
                  <a:pt x="646" y="17"/>
                </a:lnTo>
                <a:lnTo>
                  <a:pt x="648" y="18"/>
                </a:lnTo>
                <a:lnTo>
                  <a:pt x="653" y="22"/>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45417" name="SMARTPenAnnotation53"/>
          <p:cNvSpPr>
            <a:spLocks/>
          </p:cNvSpPr>
          <p:nvPr/>
        </p:nvSpPr>
        <p:spPr bwMode="auto">
          <a:xfrm>
            <a:off x="7804150" y="4830763"/>
            <a:ext cx="779463" cy="65087"/>
          </a:xfrm>
          <a:custGeom>
            <a:avLst/>
            <a:gdLst>
              <a:gd name="T0" fmla="*/ 0 w 491"/>
              <a:gd name="T1" fmla="*/ 2147483647 h 41"/>
              <a:gd name="T2" fmla="*/ 2147483647 w 491"/>
              <a:gd name="T3" fmla="*/ 2147483647 h 41"/>
              <a:gd name="T4" fmla="*/ 2147483647 w 491"/>
              <a:gd name="T5" fmla="*/ 2147483647 h 41"/>
              <a:gd name="T6" fmla="*/ 2147483647 w 491"/>
              <a:gd name="T7" fmla="*/ 2147483647 h 41"/>
              <a:gd name="T8" fmla="*/ 2147483647 w 491"/>
              <a:gd name="T9" fmla="*/ 2147483647 h 41"/>
              <a:gd name="T10" fmla="*/ 2147483647 w 491"/>
              <a:gd name="T11" fmla="*/ 2147483647 h 41"/>
              <a:gd name="T12" fmla="*/ 2147483647 w 491"/>
              <a:gd name="T13" fmla="*/ 2147483647 h 41"/>
              <a:gd name="T14" fmla="*/ 2147483647 w 491"/>
              <a:gd name="T15" fmla="*/ 2147483647 h 41"/>
              <a:gd name="T16" fmla="*/ 2147483647 w 491"/>
              <a:gd name="T17" fmla="*/ 2147483647 h 41"/>
              <a:gd name="T18" fmla="*/ 2147483647 w 491"/>
              <a:gd name="T19" fmla="*/ 2147483647 h 41"/>
              <a:gd name="T20" fmla="*/ 2147483647 w 491"/>
              <a:gd name="T21" fmla="*/ 2147483647 h 41"/>
              <a:gd name="T22" fmla="*/ 2147483647 w 491"/>
              <a:gd name="T23" fmla="*/ 2147483647 h 41"/>
              <a:gd name="T24" fmla="*/ 2147483647 w 491"/>
              <a:gd name="T25" fmla="*/ 2147483647 h 41"/>
              <a:gd name="T26" fmla="*/ 2147483647 w 491"/>
              <a:gd name="T27" fmla="*/ 2147483647 h 41"/>
              <a:gd name="T28" fmla="*/ 2147483647 w 491"/>
              <a:gd name="T29" fmla="*/ 2147483647 h 41"/>
              <a:gd name="T30" fmla="*/ 2147483647 w 491"/>
              <a:gd name="T31" fmla="*/ 2147483647 h 41"/>
              <a:gd name="T32" fmla="*/ 2147483647 w 491"/>
              <a:gd name="T33" fmla="*/ 2147483647 h 41"/>
              <a:gd name="T34" fmla="*/ 2147483647 w 491"/>
              <a:gd name="T35" fmla="*/ 2147483647 h 41"/>
              <a:gd name="T36" fmla="*/ 2147483647 w 491"/>
              <a:gd name="T37" fmla="*/ 2147483647 h 41"/>
              <a:gd name="T38" fmla="*/ 2147483647 w 491"/>
              <a:gd name="T39" fmla="*/ 2147483647 h 41"/>
              <a:gd name="T40" fmla="*/ 2147483647 w 491"/>
              <a:gd name="T41" fmla="*/ 2147483647 h 41"/>
              <a:gd name="T42" fmla="*/ 2147483647 w 491"/>
              <a:gd name="T43" fmla="*/ 2147483647 h 41"/>
              <a:gd name="T44" fmla="*/ 2147483647 w 491"/>
              <a:gd name="T45" fmla="*/ 2147483647 h 41"/>
              <a:gd name="T46" fmla="*/ 2147483647 w 491"/>
              <a:gd name="T47" fmla="*/ 0 h 41"/>
              <a:gd name="T48" fmla="*/ 2147483647 w 491"/>
              <a:gd name="T49" fmla="*/ 2147483647 h 41"/>
              <a:gd name="T50" fmla="*/ 2147483647 w 491"/>
              <a:gd name="T51" fmla="*/ 2147483647 h 41"/>
              <a:gd name="T52" fmla="*/ 2147483647 w 491"/>
              <a:gd name="T53" fmla="*/ 2147483647 h 41"/>
              <a:gd name="T54" fmla="*/ 2147483647 w 491"/>
              <a:gd name="T55" fmla="*/ 2147483647 h 41"/>
              <a:gd name="T56" fmla="*/ 2147483647 w 491"/>
              <a:gd name="T57" fmla="*/ 2147483647 h 41"/>
              <a:gd name="T58" fmla="*/ 2147483647 w 491"/>
              <a:gd name="T59" fmla="*/ 2147483647 h 41"/>
              <a:gd name="T60" fmla="*/ 2147483647 w 491"/>
              <a:gd name="T61" fmla="*/ 2147483647 h 41"/>
              <a:gd name="T62" fmla="*/ 2147483647 w 491"/>
              <a:gd name="T63" fmla="*/ 2147483647 h 41"/>
              <a:gd name="T64" fmla="*/ 2147483647 w 491"/>
              <a:gd name="T65" fmla="*/ 2147483647 h 41"/>
              <a:gd name="T66" fmla="*/ 2147483647 w 491"/>
              <a:gd name="T67" fmla="*/ 2147483647 h 41"/>
              <a:gd name="T68" fmla="*/ 2147483647 w 491"/>
              <a:gd name="T69" fmla="*/ 2147483647 h 41"/>
              <a:gd name="T70" fmla="*/ 2147483647 w 491"/>
              <a:gd name="T71" fmla="*/ 2147483647 h 41"/>
              <a:gd name="T72" fmla="*/ 2147483647 w 491"/>
              <a:gd name="T73" fmla="*/ 2147483647 h 41"/>
              <a:gd name="T74" fmla="*/ 2147483647 w 491"/>
              <a:gd name="T75" fmla="*/ 2147483647 h 41"/>
              <a:gd name="T76" fmla="*/ 2147483647 w 491"/>
              <a:gd name="T77" fmla="*/ 2147483647 h 41"/>
              <a:gd name="T78" fmla="*/ 2147483647 w 491"/>
              <a:gd name="T79" fmla="*/ 2147483647 h 41"/>
              <a:gd name="T80" fmla="*/ 2147483647 w 491"/>
              <a:gd name="T81" fmla="*/ 2147483647 h 41"/>
              <a:gd name="T82" fmla="*/ 2147483647 w 491"/>
              <a:gd name="T83" fmla="*/ 2147483647 h 41"/>
              <a:gd name="T84" fmla="*/ 2147483647 w 491"/>
              <a:gd name="T85" fmla="*/ 2147483647 h 41"/>
              <a:gd name="T86" fmla="*/ 2147483647 w 491"/>
              <a:gd name="T87" fmla="*/ 2147483647 h 41"/>
              <a:gd name="T88" fmla="*/ 2147483647 w 491"/>
              <a:gd name="T89" fmla="*/ 2147483647 h 41"/>
              <a:gd name="T90" fmla="*/ 2147483647 w 491"/>
              <a:gd name="T91" fmla="*/ 2147483647 h 41"/>
              <a:gd name="T92" fmla="*/ 2147483647 w 491"/>
              <a:gd name="T93" fmla="*/ 2147483647 h 4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91" h="41">
                <a:moveTo>
                  <a:pt x="0" y="11"/>
                </a:moveTo>
                <a:lnTo>
                  <a:pt x="3" y="14"/>
                </a:lnTo>
                <a:lnTo>
                  <a:pt x="5" y="15"/>
                </a:lnTo>
                <a:lnTo>
                  <a:pt x="11" y="16"/>
                </a:lnTo>
                <a:lnTo>
                  <a:pt x="14" y="17"/>
                </a:lnTo>
                <a:lnTo>
                  <a:pt x="16" y="18"/>
                </a:lnTo>
                <a:lnTo>
                  <a:pt x="18" y="20"/>
                </a:lnTo>
                <a:lnTo>
                  <a:pt x="22" y="21"/>
                </a:lnTo>
                <a:lnTo>
                  <a:pt x="30" y="22"/>
                </a:lnTo>
                <a:lnTo>
                  <a:pt x="41" y="22"/>
                </a:lnTo>
                <a:lnTo>
                  <a:pt x="55" y="23"/>
                </a:lnTo>
                <a:lnTo>
                  <a:pt x="65" y="22"/>
                </a:lnTo>
                <a:lnTo>
                  <a:pt x="72" y="21"/>
                </a:lnTo>
                <a:lnTo>
                  <a:pt x="80" y="20"/>
                </a:lnTo>
                <a:lnTo>
                  <a:pt x="92" y="18"/>
                </a:lnTo>
                <a:lnTo>
                  <a:pt x="124" y="15"/>
                </a:lnTo>
                <a:lnTo>
                  <a:pt x="138" y="13"/>
                </a:lnTo>
                <a:lnTo>
                  <a:pt x="149" y="11"/>
                </a:lnTo>
                <a:lnTo>
                  <a:pt x="160" y="9"/>
                </a:lnTo>
                <a:lnTo>
                  <a:pt x="169" y="8"/>
                </a:lnTo>
                <a:lnTo>
                  <a:pt x="178" y="7"/>
                </a:lnTo>
                <a:lnTo>
                  <a:pt x="249" y="3"/>
                </a:lnTo>
                <a:lnTo>
                  <a:pt x="290" y="1"/>
                </a:lnTo>
                <a:lnTo>
                  <a:pt x="345" y="0"/>
                </a:lnTo>
                <a:lnTo>
                  <a:pt x="356" y="1"/>
                </a:lnTo>
                <a:lnTo>
                  <a:pt x="368" y="2"/>
                </a:lnTo>
                <a:lnTo>
                  <a:pt x="381" y="3"/>
                </a:lnTo>
                <a:lnTo>
                  <a:pt x="391" y="4"/>
                </a:lnTo>
                <a:lnTo>
                  <a:pt x="399" y="5"/>
                </a:lnTo>
                <a:lnTo>
                  <a:pt x="407" y="5"/>
                </a:lnTo>
                <a:lnTo>
                  <a:pt x="415" y="6"/>
                </a:lnTo>
                <a:lnTo>
                  <a:pt x="424" y="7"/>
                </a:lnTo>
                <a:lnTo>
                  <a:pt x="433" y="9"/>
                </a:lnTo>
                <a:lnTo>
                  <a:pt x="439" y="10"/>
                </a:lnTo>
                <a:lnTo>
                  <a:pt x="444" y="12"/>
                </a:lnTo>
                <a:lnTo>
                  <a:pt x="448" y="14"/>
                </a:lnTo>
                <a:lnTo>
                  <a:pt x="456" y="17"/>
                </a:lnTo>
                <a:lnTo>
                  <a:pt x="460" y="19"/>
                </a:lnTo>
                <a:lnTo>
                  <a:pt x="463" y="20"/>
                </a:lnTo>
                <a:lnTo>
                  <a:pt x="465" y="21"/>
                </a:lnTo>
                <a:lnTo>
                  <a:pt x="468" y="22"/>
                </a:lnTo>
                <a:lnTo>
                  <a:pt x="471" y="23"/>
                </a:lnTo>
                <a:lnTo>
                  <a:pt x="474" y="25"/>
                </a:lnTo>
                <a:lnTo>
                  <a:pt x="477" y="28"/>
                </a:lnTo>
                <a:lnTo>
                  <a:pt x="480" y="31"/>
                </a:lnTo>
                <a:lnTo>
                  <a:pt x="483" y="33"/>
                </a:lnTo>
                <a:lnTo>
                  <a:pt x="490" y="40"/>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45418" name="SMARTPenAnnotation54"/>
          <p:cNvSpPr>
            <a:spLocks/>
          </p:cNvSpPr>
          <p:nvPr/>
        </p:nvSpPr>
        <p:spPr bwMode="auto">
          <a:xfrm>
            <a:off x="5510213" y="5170488"/>
            <a:ext cx="2706687" cy="63500"/>
          </a:xfrm>
          <a:custGeom>
            <a:avLst/>
            <a:gdLst>
              <a:gd name="T0" fmla="*/ 0 w 1705"/>
              <a:gd name="T1" fmla="*/ 2147483647 h 40"/>
              <a:gd name="T2" fmla="*/ 2147483647 w 1705"/>
              <a:gd name="T3" fmla="*/ 2147483647 h 40"/>
              <a:gd name="T4" fmla="*/ 2147483647 w 1705"/>
              <a:gd name="T5" fmla="*/ 2147483647 h 40"/>
              <a:gd name="T6" fmla="*/ 2147483647 w 1705"/>
              <a:gd name="T7" fmla="*/ 2147483647 h 40"/>
              <a:gd name="T8" fmla="*/ 2147483647 w 1705"/>
              <a:gd name="T9" fmla="*/ 2147483647 h 40"/>
              <a:gd name="T10" fmla="*/ 2147483647 w 1705"/>
              <a:gd name="T11" fmla="*/ 2147483647 h 40"/>
              <a:gd name="T12" fmla="*/ 2147483647 w 1705"/>
              <a:gd name="T13" fmla="*/ 2147483647 h 40"/>
              <a:gd name="T14" fmla="*/ 2147483647 w 1705"/>
              <a:gd name="T15" fmla="*/ 2147483647 h 40"/>
              <a:gd name="T16" fmla="*/ 2147483647 w 1705"/>
              <a:gd name="T17" fmla="*/ 0 h 40"/>
              <a:gd name="T18" fmla="*/ 2147483647 w 1705"/>
              <a:gd name="T19" fmla="*/ 0 h 40"/>
              <a:gd name="T20" fmla="*/ 2147483647 w 1705"/>
              <a:gd name="T21" fmla="*/ 2147483647 h 40"/>
              <a:gd name="T22" fmla="*/ 2147483647 w 1705"/>
              <a:gd name="T23" fmla="*/ 2147483647 h 40"/>
              <a:gd name="T24" fmla="*/ 2147483647 w 1705"/>
              <a:gd name="T25" fmla="*/ 2147483647 h 40"/>
              <a:gd name="T26" fmla="*/ 2147483647 w 1705"/>
              <a:gd name="T27" fmla="*/ 2147483647 h 40"/>
              <a:gd name="T28" fmla="*/ 2147483647 w 1705"/>
              <a:gd name="T29" fmla="*/ 2147483647 h 40"/>
              <a:gd name="T30" fmla="*/ 2147483647 w 1705"/>
              <a:gd name="T31" fmla="*/ 2147483647 h 40"/>
              <a:gd name="T32" fmla="*/ 2147483647 w 1705"/>
              <a:gd name="T33" fmla="*/ 2147483647 h 40"/>
              <a:gd name="T34" fmla="*/ 2147483647 w 1705"/>
              <a:gd name="T35" fmla="*/ 2147483647 h 40"/>
              <a:gd name="T36" fmla="*/ 2147483647 w 1705"/>
              <a:gd name="T37" fmla="*/ 2147483647 h 40"/>
              <a:gd name="T38" fmla="*/ 2147483647 w 1705"/>
              <a:gd name="T39" fmla="*/ 2147483647 h 40"/>
              <a:gd name="T40" fmla="*/ 2147483647 w 1705"/>
              <a:gd name="T41" fmla="*/ 2147483647 h 40"/>
              <a:gd name="T42" fmla="*/ 2147483647 w 1705"/>
              <a:gd name="T43" fmla="*/ 2147483647 h 40"/>
              <a:gd name="T44" fmla="*/ 2147483647 w 1705"/>
              <a:gd name="T45" fmla="*/ 2147483647 h 40"/>
              <a:gd name="T46" fmla="*/ 2147483647 w 1705"/>
              <a:gd name="T47" fmla="*/ 2147483647 h 40"/>
              <a:gd name="T48" fmla="*/ 2147483647 w 1705"/>
              <a:gd name="T49" fmla="*/ 2147483647 h 40"/>
              <a:gd name="T50" fmla="*/ 2147483647 w 1705"/>
              <a:gd name="T51" fmla="*/ 2147483647 h 40"/>
              <a:gd name="T52" fmla="*/ 2147483647 w 1705"/>
              <a:gd name="T53" fmla="*/ 2147483647 h 40"/>
              <a:gd name="T54" fmla="*/ 2147483647 w 1705"/>
              <a:gd name="T55" fmla="*/ 2147483647 h 40"/>
              <a:gd name="T56" fmla="*/ 2147483647 w 1705"/>
              <a:gd name="T57" fmla="*/ 2147483647 h 40"/>
              <a:gd name="T58" fmla="*/ 2147483647 w 1705"/>
              <a:gd name="T59" fmla="*/ 2147483647 h 40"/>
              <a:gd name="T60" fmla="*/ 2147483647 w 1705"/>
              <a:gd name="T61" fmla="*/ 2147483647 h 40"/>
              <a:gd name="T62" fmla="*/ 2147483647 w 1705"/>
              <a:gd name="T63" fmla="*/ 2147483647 h 40"/>
              <a:gd name="T64" fmla="*/ 2147483647 w 1705"/>
              <a:gd name="T65" fmla="*/ 2147483647 h 40"/>
              <a:gd name="T66" fmla="*/ 2147483647 w 1705"/>
              <a:gd name="T67" fmla="*/ 2147483647 h 40"/>
              <a:gd name="T68" fmla="*/ 2147483647 w 1705"/>
              <a:gd name="T69" fmla="*/ 0 h 40"/>
              <a:gd name="T70" fmla="*/ 2147483647 w 1705"/>
              <a:gd name="T71" fmla="*/ 0 h 40"/>
              <a:gd name="T72" fmla="*/ 2147483647 w 1705"/>
              <a:gd name="T73" fmla="*/ 2147483647 h 40"/>
              <a:gd name="T74" fmla="*/ 2147483647 w 1705"/>
              <a:gd name="T75" fmla="*/ 2147483647 h 40"/>
              <a:gd name="T76" fmla="*/ 2147483647 w 1705"/>
              <a:gd name="T77" fmla="*/ 2147483647 h 40"/>
              <a:gd name="T78" fmla="*/ 2147483647 w 1705"/>
              <a:gd name="T79" fmla="*/ 2147483647 h 40"/>
              <a:gd name="T80" fmla="*/ 2147483647 w 1705"/>
              <a:gd name="T81" fmla="*/ 2147483647 h 40"/>
              <a:gd name="T82" fmla="*/ 2147483647 w 1705"/>
              <a:gd name="T83" fmla="*/ 2147483647 h 40"/>
              <a:gd name="T84" fmla="*/ 2147483647 w 1705"/>
              <a:gd name="T85" fmla="*/ 2147483647 h 40"/>
              <a:gd name="T86" fmla="*/ 2147483647 w 1705"/>
              <a:gd name="T87" fmla="*/ 2147483647 h 40"/>
              <a:gd name="T88" fmla="*/ 2147483647 w 1705"/>
              <a:gd name="T89" fmla="*/ 2147483647 h 40"/>
              <a:gd name="T90" fmla="*/ 2147483647 w 1705"/>
              <a:gd name="T91" fmla="*/ 2147483647 h 40"/>
              <a:gd name="T92" fmla="*/ 2147483647 w 1705"/>
              <a:gd name="T93" fmla="*/ 2147483647 h 40"/>
              <a:gd name="T94" fmla="*/ 2147483647 w 1705"/>
              <a:gd name="T95" fmla="*/ 2147483647 h 40"/>
              <a:gd name="T96" fmla="*/ 2147483647 w 1705"/>
              <a:gd name="T97" fmla="*/ 2147483647 h 40"/>
              <a:gd name="T98" fmla="*/ 2147483647 w 1705"/>
              <a:gd name="T99" fmla="*/ 2147483647 h 40"/>
              <a:gd name="T100" fmla="*/ 2147483647 w 1705"/>
              <a:gd name="T101" fmla="*/ 2147483647 h 40"/>
              <a:gd name="T102" fmla="*/ 2147483647 w 1705"/>
              <a:gd name="T103" fmla="*/ 2147483647 h 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705" h="40">
                <a:moveTo>
                  <a:pt x="0" y="11"/>
                </a:moveTo>
                <a:lnTo>
                  <a:pt x="14" y="6"/>
                </a:lnTo>
                <a:lnTo>
                  <a:pt x="22" y="6"/>
                </a:lnTo>
                <a:lnTo>
                  <a:pt x="26" y="5"/>
                </a:lnTo>
                <a:lnTo>
                  <a:pt x="32" y="4"/>
                </a:lnTo>
                <a:lnTo>
                  <a:pt x="38" y="3"/>
                </a:lnTo>
                <a:lnTo>
                  <a:pt x="43" y="2"/>
                </a:lnTo>
                <a:lnTo>
                  <a:pt x="53" y="1"/>
                </a:lnTo>
                <a:lnTo>
                  <a:pt x="104" y="0"/>
                </a:lnTo>
                <a:lnTo>
                  <a:pt x="183" y="0"/>
                </a:lnTo>
                <a:lnTo>
                  <a:pt x="258" y="3"/>
                </a:lnTo>
                <a:lnTo>
                  <a:pt x="301" y="3"/>
                </a:lnTo>
                <a:lnTo>
                  <a:pt x="343" y="2"/>
                </a:lnTo>
                <a:lnTo>
                  <a:pt x="354" y="3"/>
                </a:lnTo>
                <a:lnTo>
                  <a:pt x="375" y="5"/>
                </a:lnTo>
                <a:lnTo>
                  <a:pt x="414" y="5"/>
                </a:lnTo>
                <a:lnTo>
                  <a:pt x="535" y="5"/>
                </a:lnTo>
                <a:lnTo>
                  <a:pt x="548" y="6"/>
                </a:lnTo>
                <a:lnTo>
                  <a:pt x="560" y="7"/>
                </a:lnTo>
                <a:lnTo>
                  <a:pt x="572" y="8"/>
                </a:lnTo>
                <a:lnTo>
                  <a:pt x="592" y="9"/>
                </a:lnTo>
                <a:lnTo>
                  <a:pt x="668" y="11"/>
                </a:lnTo>
                <a:lnTo>
                  <a:pt x="1011" y="11"/>
                </a:lnTo>
                <a:lnTo>
                  <a:pt x="1027" y="10"/>
                </a:lnTo>
                <a:lnTo>
                  <a:pt x="1042" y="9"/>
                </a:lnTo>
                <a:lnTo>
                  <a:pt x="1056" y="8"/>
                </a:lnTo>
                <a:lnTo>
                  <a:pt x="1070" y="7"/>
                </a:lnTo>
                <a:lnTo>
                  <a:pt x="1098" y="6"/>
                </a:lnTo>
                <a:lnTo>
                  <a:pt x="1141" y="6"/>
                </a:lnTo>
                <a:lnTo>
                  <a:pt x="1155" y="5"/>
                </a:lnTo>
                <a:lnTo>
                  <a:pt x="1168" y="4"/>
                </a:lnTo>
                <a:lnTo>
                  <a:pt x="1182" y="3"/>
                </a:lnTo>
                <a:lnTo>
                  <a:pt x="1196" y="2"/>
                </a:lnTo>
                <a:lnTo>
                  <a:pt x="1225" y="1"/>
                </a:lnTo>
                <a:lnTo>
                  <a:pt x="1280" y="0"/>
                </a:lnTo>
                <a:lnTo>
                  <a:pt x="1369" y="0"/>
                </a:lnTo>
                <a:lnTo>
                  <a:pt x="1424" y="2"/>
                </a:lnTo>
                <a:lnTo>
                  <a:pt x="1456" y="3"/>
                </a:lnTo>
                <a:lnTo>
                  <a:pt x="1480" y="4"/>
                </a:lnTo>
                <a:lnTo>
                  <a:pt x="1499" y="6"/>
                </a:lnTo>
                <a:lnTo>
                  <a:pt x="1515" y="8"/>
                </a:lnTo>
                <a:lnTo>
                  <a:pt x="1552" y="13"/>
                </a:lnTo>
                <a:lnTo>
                  <a:pt x="1620" y="23"/>
                </a:lnTo>
                <a:lnTo>
                  <a:pt x="1631" y="25"/>
                </a:lnTo>
                <a:lnTo>
                  <a:pt x="1640" y="26"/>
                </a:lnTo>
                <a:lnTo>
                  <a:pt x="1648" y="27"/>
                </a:lnTo>
                <a:lnTo>
                  <a:pt x="1658" y="28"/>
                </a:lnTo>
                <a:lnTo>
                  <a:pt x="1667" y="31"/>
                </a:lnTo>
                <a:lnTo>
                  <a:pt x="1678" y="34"/>
                </a:lnTo>
                <a:lnTo>
                  <a:pt x="1685" y="35"/>
                </a:lnTo>
                <a:lnTo>
                  <a:pt x="1691" y="37"/>
                </a:lnTo>
                <a:lnTo>
                  <a:pt x="1704" y="39"/>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45419" name="SMARTPenAnnotation55"/>
          <p:cNvSpPr>
            <a:spLocks/>
          </p:cNvSpPr>
          <p:nvPr/>
        </p:nvSpPr>
        <p:spPr bwMode="auto">
          <a:xfrm>
            <a:off x="5259388" y="5446713"/>
            <a:ext cx="2922587" cy="133350"/>
          </a:xfrm>
          <a:custGeom>
            <a:avLst/>
            <a:gdLst>
              <a:gd name="T0" fmla="*/ 2147483647 w 1841"/>
              <a:gd name="T1" fmla="*/ 0 h 84"/>
              <a:gd name="T2" fmla="*/ 2147483647 w 1841"/>
              <a:gd name="T3" fmla="*/ 2147483647 h 84"/>
              <a:gd name="T4" fmla="*/ 2147483647 w 1841"/>
              <a:gd name="T5" fmla="*/ 2147483647 h 84"/>
              <a:gd name="T6" fmla="*/ 2147483647 w 1841"/>
              <a:gd name="T7" fmla="*/ 2147483647 h 84"/>
              <a:gd name="T8" fmla="*/ 2147483647 w 1841"/>
              <a:gd name="T9" fmla="*/ 2147483647 h 84"/>
              <a:gd name="T10" fmla="*/ 2147483647 w 1841"/>
              <a:gd name="T11" fmla="*/ 2147483647 h 84"/>
              <a:gd name="T12" fmla="*/ 2147483647 w 1841"/>
              <a:gd name="T13" fmla="*/ 2147483647 h 84"/>
              <a:gd name="T14" fmla="*/ 2147483647 w 1841"/>
              <a:gd name="T15" fmla="*/ 2147483647 h 84"/>
              <a:gd name="T16" fmla="*/ 2147483647 w 1841"/>
              <a:gd name="T17" fmla="*/ 2147483647 h 84"/>
              <a:gd name="T18" fmla="*/ 2147483647 w 1841"/>
              <a:gd name="T19" fmla="*/ 2147483647 h 84"/>
              <a:gd name="T20" fmla="*/ 2147483647 w 1841"/>
              <a:gd name="T21" fmla="*/ 2147483647 h 84"/>
              <a:gd name="T22" fmla="*/ 2147483647 w 1841"/>
              <a:gd name="T23" fmla="*/ 2147483647 h 84"/>
              <a:gd name="T24" fmla="*/ 2147483647 w 1841"/>
              <a:gd name="T25" fmla="*/ 2147483647 h 84"/>
              <a:gd name="T26" fmla="*/ 2147483647 w 1841"/>
              <a:gd name="T27" fmla="*/ 2147483647 h 84"/>
              <a:gd name="T28" fmla="*/ 2147483647 w 1841"/>
              <a:gd name="T29" fmla="*/ 2147483647 h 84"/>
              <a:gd name="T30" fmla="*/ 2147483647 w 1841"/>
              <a:gd name="T31" fmla="*/ 2147483647 h 84"/>
              <a:gd name="T32" fmla="*/ 2147483647 w 1841"/>
              <a:gd name="T33" fmla="*/ 2147483647 h 84"/>
              <a:gd name="T34" fmla="*/ 2147483647 w 1841"/>
              <a:gd name="T35" fmla="*/ 2147483647 h 84"/>
              <a:gd name="T36" fmla="*/ 2147483647 w 1841"/>
              <a:gd name="T37" fmla="*/ 2147483647 h 84"/>
              <a:gd name="T38" fmla="*/ 2147483647 w 1841"/>
              <a:gd name="T39" fmla="*/ 2147483647 h 84"/>
              <a:gd name="T40" fmla="*/ 2147483647 w 1841"/>
              <a:gd name="T41" fmla="*/ 2147483647 h 84"/>
              <a:gd name="T42" fmla="*/ 2147483647 w 1841"/>
              <a:gd name="T43" fmla="*/ 2147483647 h 84"/>
              <a:gd name="T44" fmla="*/ 2147483647 w 1841"/>
              <a:gd name="T45" fmla="*/ 2147483647 h 84"/>
              <a:gd name="T46" fmla="*/ 2147483647 w 1841"/>
              <a:gd name="T47" fmla="*/ 2147483647 h 84"/>
              <a:gd name="T48" fmla="*/ 2147483647 w 1841"/>
              <a:gd name="T49" fmla="*/ 2147483647 h 84"/>
              <a:gd name="T50" fmla="*/ 2147483647 w 1841"/>
              <a:gd name="T51" fmla="*/ 2147483647 h 84"/>
              <a:gd name="T52" fmla="*/ 2147483647 w 1841"/>
              <a:gd name="T53" fmla="*/ 2147483647 h 84"/>
              <a:gd name="T54" fmla="*/ 2147483647 w 1841"/>
              <a:gd name="T55" fmla="*/ 2147483647 h 84"/>
              <a:gd name="T56" fmla="*/ 2147483647 w 1841"/>
              <a:gd name="T57" fmla="*/ 2147483647 h 84"/>
              <a:gd name="T58" fmla="*/ 2147483647 w 1841"/>
              <a:gd name="T59" fmla="*/ 2147483647 h 84"/>
              <a:gd name="T60" fmla="*/ 2147483647 w 1841"/>
              <a:gd name="T61" fmla="*/ 2147483647 h 84"/>
              <a:gd name="T62" fmla="*/ 2147483647 w 1841"/>
              <a:gd name="T63" fmla="*/ 2147483647 h 84"/>
              <a:gd name="T64" fmla="*/ 2147483647 w 1841"/>
              <a:gd name="T65" fmla="*/ 2147483647 h 84"/>
              <a:gd name="T66" fmla="*/ 2147483647 w 1841"/>
              <a:gd name="T67" fmla="*/ 2147483647 h 84"/>
              <a:gd name="T68" fmla="*/ 2147483647 w 1841"/>
              <a:gd name="T69" fmla="*/ 2147483647 h 84"/>
              <a:gd name="T70" fmla="*/ 2147483647 w 1841"/>
              <a:gd name="T71" fmla="*/ 2147483647 h 84"/>
              <a:gd name="T72" fmla="*/ 2147483647 w 1841"/>
              <a:gd name="T73" fmla="*/ 2147483647 h 84"/>
              <a:gd name="T74" fmla="*/ 2147483647 w 1841"/>
              <a:gd name="T75" fmla="*/ 2147483647 h 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841" h="84">
                <a:moveTo>
                  <a:pt x="0" y="0"/>
                </a:moveTo>
                <a:lnTo>
                  <a:pt x="3" y="0"/>
                </a:lnTo>
                <a:lnTo>
                  <a:pt x="4" y="1"/>
                </a:lnTo>
                <a:lnTo>
                  <a:pt x="5" y="2"/>
                </a:lnTo>
                <a:lnTo>
                  <a:pt x="5" y="3"/>
                </a:lnTo>
                <a:lnTo>
                  <a:pt x="6" y="5"/>
                </a:lnTo>
                <a:lnTo>
                  <a:pt x="9" y="6"/>
                </a:lnTo>
                <a:lnTo>
                  <a:pt x="11" y="8"/>
                </a:lnTo>
                <a:lnTo>
                  <a:pt x="16" y="10"/>
                </a:lnTo>
                <a:lnTo>
                  <a:pt x="33" y="14"/>
                </a:lnTo>
                <a:lnTo>
                  <a:pt x="45" y="16"/>
                </a:lnTo>
                <a:lnTo>
                  <a:pt x="51" y="18"/>
                </a:lnTo>
                <a:lnTo>
                  <a:pt x="55" y="20"/>
                </a:lnTo>
                <a:lnTo>
                  <a:pt x="69" y="22"/>
                </a:lnTo>
                <a:lnTo>
                  <a:pt x="83" y="25"/>
                </a:lnTo>
                <a:lnTo>
                  <a:pt x="127" y="34"/>
                </a:lnTo>
                <a:lnTo>
                  <a:pt x="145" y="38"/>
                </a:lnTo>
                <a:lnTo>
                  <a:pt x="160" y="40"/>
                </a:lnTo>
                <a:lnTo>
                  <a:pt x="211" y="47"/>
                </a:lnTo>
                <a:lnTo>
                  <a:pt x="222" y="49"/>
                </a:lnTo>
                <a:lnTo>
                  <a:pt x="232" y="51"/>
                </a:lnTo>
                <a:lnTo>
                  <a:pt x="241" y="53"/>
                </a:lnTo>
                <a:lnTo>
                  <a:pt x="252" y="55"/>
                </a:lnTo>
                <a:lnTo>
                  <a:pt x="280" y="58"/>
                </a:lnTo>
                <a:lnTo>
                  <a:pt x="303" y="60"/>
                </a:lnTo>
                <a:lnTo>
                  <a:pt x="351" y="63"/>
                </a:lnTo>
                <a:lnTo>
                  <a:pt x="369" y="65"/>
                </a:lnTo>
                <a:lnTo>
                  <a:pt x="426" y="68"/>
                </a:lnTo>
                <a:lnTo>
                  <a:pt x="444" y="69"/>
                </a:lnTo>
                <a:lnTo>
                  <a:pt x="463" y="72"/>
                </a:lnTo>
                <a:lnTo>
                  <a:pt x="491" y="73"/>
                </a:lnTo>
                <a:lnTo>
                  <a:pt x="501" y="75"/>
                </a:lnTo>
                <a:lnTo>
                  <a:pt x="520" y="77"/>
                </a:lnTo>
                <a:lnTo>
                  <a:pt x="571" y="79"/>
                </a:lnTo>
                <a:lnTo>
                  <a:pt x="618" y="79"/>
                </a:lnTo>
                <a:lnTo>
                  <a:pt x="647" y="81"/>
                </a:lnTo>
                <a:lnTo>
                  <a:pt x="673" y="83"/>
                </a:lnTo>
                <a:lnTo>
                  <a:pt x="716" y="83"/>
                </a:lnTo>
                <a:lnTo>
                  <a:pt x="823" y="80"/>
                </a:lnTo>
                <a:lnTo>
                  <a:pt x="899" y="79"/>
                </a:lnTo>
                <a:lnTo>
                  <a:pt x="922" y="77"/>
                </a:lnTo>
                <a:lnTo>
                  <a:pt x="945" y="75"/>
                </a:lnTo>
                <a:lnTo>
                  <a:pt x="992" y="74"/>
                </a:lnTo>
                <a:lnTo>
                  <a:pt x="1028" y="72"/>
                </a:lnTo>
                <a:lnTo>
                  <a:pt x="1051" y="70"/>
                </a:lnTo>
                <a:lnTo>
                  <a:pt x="1086" y="68"/>
                </a:lnTo>
                <a:lnTo>
                  <a:pt x="1097" y="66"/>
                </a:lnTo>
                <a:lnTo>
                  <a:pt x="1120" y="64"/>
                </a:lnTo>
                <a:lnTo>
                  <a:pt x="1169" y="63"/>
                </a:lnTo>
                <a:lnTo>
                  <a:pt x="1205" y="61"/>
                </a:lnTo>
                <a:lnTo>
                  <a:pt x="1230" y="58"/>
                </a:lnTo>
                <a:lnTo>
                  <a:pt x="1265" y="56"/>
                </a:lnTo>
                <a:lnTo>
                  <a:pt x="1277" y="55"/>
                </a:lnTo>
                <a:lnTo>
                  <a:pt x="1300" y="53"/>
                </a:lnTo>
                <a:lnTo>
                  <a:pt x="1337" y="51"/>
                </a:lnTo>
                <a:lnTo>
                  <a:pt x="1349" y="50"/>
                </a:lnTo>
                <a:lnTo>
                  <a:pt x="1373" y="47"/>
                </a:lnTo>
                <a:lnTo>
                  <a:pt x="1410" y="45"/>
                </a:lnTo>
                <a:lnTo>
                  <a:pt x="1422" y="44"/>
                </a:lnTo>
                <a:lnTo>
                  <a:pt x="1445" y="42"/>
                </a:lnTo>
                <a:lnTo>
                  <a:pt x="1513" y="39"/>
                </a:lnTo>
                <a:lnTo>
                  <a:pt x="1536" y="37"/>
                </a:lnTo>
                <a:lnTo>
                  <a:pt x="1577" y="35"/>
                </a:lnTo>
                <a:lnTo>
                  <a:pt x="1654" y="34"/>
                </a:lnTo>
                <a:lnTo>
                  <a:pt x="1678" y="36"/>
                </a:lnTo>
                <a:lnTo>
                  <a:pt x="1698" y="38"/>
                </a:lnTo>
                <a:lnTo>
                  <a:pt x="1726" y="40"/>
                </a:lnTo>
                <a:lnTo>
                  <a:pt x="1749" y="42"/>
                </a:lnTo>
                <a:lnTo>
                  <a:pt x="1761" y="45"/>
                </a:lnTo>
                <a:lnTo>
                  <a:pt x="1773" y="49"/>
                </a:lnTo>
                <a:lnTo>
                  <a:pt x="1786" y="53"/>
                </a:lnTo>
                <a:lnTo>
                  <a:pt x="1797" y="57"/>
                </a:lnTo>
                <a:lnTo>
                  <a:pt x="1816" y="63"/>
                </a:lnTo>
                <a:lnTo>
                  <a:pt x="1822" y="65"/>
                </a:lnTo>
                <a:lnTo>
                  <a:pt x="1828" y="67"/>
                </a:lnTo>
                <a:lnTo>
                  <a:pt x="1840" y="73"/>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45420" name="SMARTPenAnnotation56"/>
          <p:cNvSpPr>
            <a:spLocks/>
          </p:cNvSpPr>
          <p:nvPr/>
        </p:nvSpPr>
        <p:spPr bwMode="auto">
          <a:xfrm>
            <a:off x="5330825" y="5822950"/>
            <a:ext cx="3117850" cy="53975"/>
          </a:xfrm>
          <a:custGeom>
            <a:avLst/>
            <a:gdLst>
              <a:gd name="T0" fmla="*/ 0 w 1964"/>
              <a:gd name="T1" fmla="*/ 2147483647 h 34"/>
              <a:gd name="T2" fmla="*/ 2147483647 w 1964"/>
              <a:gd name="T3" fmla="*/ 2147483647 h 34"/>
              <a:gd name="T4" fmla="*/ 2147483647 w 1964"/>
              <a:gd name="T5" fmla="*/ 2147483647 h 34"/>
              <a:gd name="T6" fmla="*/ 2147483647 w 1964"/>
              <a:gd name="T7" fmla="*/ 2147483647 h 34"/>
              <a:gd name="T8" fmla="*/ 2147483647 w 1964"/>
              <a:gd name="T9" fmla="*/ 2147483647 h 34"/>
              <a:gd name="T10" fmla="*/ 2147483647 w 1964"/>
              <a:gd name="T11" fmla="*/ 2147483647 h 34"/>
              <a:gd name="T12" fmla="*/ 2147483647 w 1964"/>
              <a:gd name="T13" fmla="*/ 2147483647 h 34"/>
              <a:gd name="T14" fmla="*/ 2147483647 w 1964"/>
              <a:gd name="T15" fmla="*/ 2147483647 h 34"/>
              <a:gd name="T16" fmla="*/ 2147483647 w 1964"/>
              <a:gd name="T17" fmla="*/ 2147483647 h 34"/>
              <a:gd name="T18" fmla="*/ 2147483647 w 1964"/>
              <a:gd name="T19" fmla="*/ 2147483647 h 34"/>
              <a:gd name="T20" fmla="*/ 2147483647 w 1964"/>
              <a:gd name="T21" fmla="*/ 2147483647 h 34"/>
              <a:gd name="T22" fmla="*/ 2147483647 w 1964"/>
              <a:gd name="T23" fmla="*/ 2147483647 h 34"/>
              <a:gd name="T24" fmla="*/ 2147483647 w 1964"/>
              <a:gd name="T25" fmla="*/ 2147483647 h 34"/>
              <a:gd name="T26" fmla="*/ 2147483647 w 1964"/>
              <a:gd name="T27" fmla="*/ 2147483647 h 34"/>
              <a:gd name="T28" fmla="*/ 2147483647 w 1964"/>
              <a:gd name="T29" fmla="*/ 2147483647 h 34"/>
              <a:gd name="T30" fmla="*/ 2147483647 w 1964"/>
              <a:gd name="T31" fmla="*/ 2147483647 h 34"/>
              <a:gd name="T32" fmla="*/ 2147483647 w 1964"/>
              <a:gd name="T33" fmla="*/ 2147483647 h 34"/>
              <a:gd name="T34" fmla="*/ 2147483647 w 1964"/>
              <a:gd name="T35" fmla="*/ 2147483647 h 34"/>
              <a:gd name="T36" fmla="*/ 2147483647 w 1964"/>
              <a:gd name="T37" fmla="*/ 2147483647 h 34"/>
              <a:gd name="T38" fmla="*/ 2147483647 w 1964"/>
              <a:gd name="T39" fmla="*/ 2147483647 h 34"/>
              <a:gd name="T40" fmla="*/ 2147483647 w 1964"/>
              <a:gd name="T41" fmla="*/ 2147483647 h 34"/>
              <a:gd name="T42" fmla="*/ 2147483647 w 1964"/>
              <a:gd name="T43" fmla="*/ 2147483647 h 34"/>
              <a:gd name="T44" fmla="*/ 2147483647 w 1964"/>
              <a:gd name="T45" fmla="*/ 2147483647 h 34"/>
              <a:gd name="T46" fmla="*/ 2147483647 w 1964"/>
              <a:gd name="T47" fmla="*/ 2147483647 h 34"/>
              <a:gd name="T48" fmla="*/ 2147483647 w 1964"/>
              <a:gd name="T49" fmla="*/ 2147483647 h 34"/>
              <a:gd name="T50" fmla="*/ 2147483647 w 1964"/>
              <a:gd name="T51" fmla="*/ 2147483647 h 34"/>
              <a:gd name="T52" fmla="*/ 2147483647 w 1964"/>
              <a:gd name="T53" fmla="*/ 2147483647 h 34"/>
              <a:gd name="T54" fmla="*/ 2147483647 w 1964"/>
              <a:gd name="T55" fmla="*/ 2147483647 h 34"/>
              <a:gd name="T56" fmla="*/ 2147483647 w 1964"/>
              <a:gd name="T57" fmla="*/ 2147483647 h 34"/>
              <a:gd name="T58" fmla="*/ 2147483647 w 1964"/>
              <a:gd name="T59" fmla="*/ 2147483647 h 34"/>
              <a:gd name="T60" fmla="*/ 2147483647 w 1964"/>
              <a:gd name="T61" fmla="*/ 2147483647 h 34"/>
              <a:gd name="T62" fmla="*/ 2147483647 w 1964"/>
              <a:gd name="T63" fmla="*/ 2147483647 h 34"/>
              <a:gd name="T64" fmla="*/ 2147483647 w 1964"/>
              <a:gd name="T65" fmla="*/ 2147483647 h 34"/>
              <a:gd name="T66" fmla="*/ 2147483647 w 1964"/>
              <a:gd name="T67" fmla="*/ 2147483647 h 34"/>
              <a:gd name="T68" fmla="*/ 2147483647 w 1964"/>
              <a:gd name="T69" fmla="*/ 2147483647 h 34"/>
              <a:gd name="T70" fmla="*/ 2147483647 w 1964"/>
              <a:gd name="T71" fmla="*/ 2147483647 h 34"/>
              <a:gd name="T72" fmla="*/ 2147483647 w 1964"/>
              <a:gd name="T73" fmla="*/ 2147483647 h 34"/>
              <a:gd name="T74" fmla="*/ 2147483647 w 1964"/>
              <a:gd name="T75" fmla="*/ 2147483647 h 34"/>
              <a:gd name="T76" fmla="*/ 2147483647 w 1964"/>
              <a:gd name="T77" fmla="*/ 0 h 34"/>
              <a:gd name="T78" fmla="*/ 2147483647 w 1964"/>
              <a:gd name="T79" fmla="*/ 0 h 34"/>
              <a:gd name="T80" fmla="*/ 2147483647 w 1964"/>
              <a:gd name="T81" fmla="*/ 0 h 34"/>
              <a:gd name="T82" fmla="*/ 2147483647 w 1964"/>
              <a:gd name="T83" fmla="*/ 2147483647 h 34"/>
              <a:gd name="T84" fmla="*/ 2147483647 w 1964"/>
              <a:gd name="T85" fmla="*/ 2147483647 h 34"/>
              <a:gd name="T86" fmla="*/ 2147483647 w 1964"/>
              <a:gd name="T87" fmla="*/ 2147483647 h 34"/>
              <a:gd name="T88" fmla="*/ 2147483647 w 1964"/>
              <a:gd name="T89" fmla="*/ 2147483647 h 34"/>
              <a:gd name="T90" fmla="*/ 2147483647 w 1964"/>
              <a:gd name="T91" fmla="*/ 2147483647 h 34"/>
              <a:gd name="T92" fmla="*/ 2147483647 w 1964"/>
              <a:gd name="T93" fmla="*/ 2147483647 h 34"/>
              <a:gd name="T94" fmla="*/ 2147483647 w 1964"/>
              <a:gd name="T95" fmla="*/ 2147483647 h 34"/>
              <a:gd name="T96" fmla="*/ 2147483647 w 1964"/>
              <a:gd name="T97" fmla="*/ 2147483647 h 34"/>
              <a:gd name="T98" fmla="*/ 2147483647 w 1964"/>
              <a:gd name="T99" fmla="*/ 2147483647 h 34"/>
              <a:gd name="T100" fmla="*/ 2147483647 w 1964"/>
              <a:gd name="T101" fmla="*/ 2147483647 h 3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964" h="34">
                <a:moveTo>
                  <a:pt x="0" y="22"/>
                </a:moveTo>
                <a:lnTo>
                  <a:pt x="3" y="25"/>
                </a:lnTo>
                <a:lnTo>
                  <a:pt x="5" y="26"/>
                </a:lnTo>
                <a:lnTo>
                  <a:pt x="8" y="27"/>
                </a:lnTo>
                <a:lnTo>
                  <a:pt x="53" y="26"/>
                </a:lnTo>
                <a:lnTo>
                  <a:pt x="71" y="25"/>
                </a:lnTo>
                <a:lnTo>
                  <a:pt x="86" y="23"/>
                </a:lnTo>
                <a:lnTo>
                  <a:pt x="98" y="21"/>
                </a:lnTo>
                <a:lnTo>
                  <a:pt x="108" y="20"/>
                </a:lnTo>
                <a:lnTo>
                  <a:pt x="127" y="20"/>
                </a:lnTo>
                <a:lnTo>
                  <a:pt x="135" y="20"/>
                </a:lnTo>
                <a:lnTo>
                  <a:pt x="151" y="21"/>
                </a:lnTo>
                <a:lnTo>
                  <a:pt x="212" y="23"/>
                </a:lnTo>
                <a:lnTo>
                  <a:pt x="247" y="25"/>
                </a:lnTo>
                <a:lnTo>
                  <a:pt x="269" y="26"/>
                </a:lnTo>
                <a:lnTo>
                  <a:pt x="367" y="27"/>
                </a:lnTo>
                <a:lnTo>
                  <a:pt x="425" y="28"/>
                </a:lnTo>
                <a:lnTo>
                  <a:pt x="441" y="27"/>
                </a:lnTo>
                <a:lnTo>
                  <a:pt x="500" y="24"/>
                </a:lnTo>
                <a:lnTo>
                  <a:pt x="532" y="23"/>
                </a:lnTo>
                <a:lnTo>
                  <a:pt x="649" y="22"/>
                </a:lnTo>
                <a:lnTo>
                  <a:pt x="664" y="21"/>
                </a:lnTo>
                <a:lnTo>
                  <a:pt x="678" y="20"/>
                </a:lnTo>
                <a:lnTo>
                  <a:pt x="692" y="19"/>
                </a:lnTo>
                <a:lnTo>
                  <a:pt x="706" y="18"/>
                </a:lnTo>
                <a:lnTo>
                  <a:pt x="736" y="17"/>
                </a:lnTo>
                <a:lnTo>
                  <a:pt x="791" y="17"/>
                </a:lnTo>
                <a:lnTo>
                  <a:pt x="907" y="16"/>
                </a:lnTo>
                <a:lnTo>
                  <a:pt x="948" y="15"/>
                </a:lnTo>
                <a:lnTo>
                  <a:pt x="996" y="13"/>
                </a:lnTo>
                <a:lnTo>
                  <a:pt x="1054" y="11"/>
                </a:lnTo>
                <a:lnTo>
                  <a:pt x="1412" y="10"/>
                </a:lnTo>
                <a:lnTo>
                  <a:pt x="1544" y="6"/>
                </a:lnTo>
                <a:lnTo>
                  <a:pt x="1575" y="6"/>
                </a:lnTo>
                <a:lnTo>
                  <a:pt x="1600" y="5"/>
                </a:lnTo>
                <a:lnTo>
                  <a:pt x="1621" y="4"/>
                </a:lnTo>
                <a:lnTo>
                  <a:pt x="1640" y="2"/>
                </a:lnTo>
                <a:lnTo>
                  <a:pt x="1660" y="1"/>
                </a:lnTo>
                <a:lnTo>
                  <a:pt x="1704" y="0"/>
                </a:lnTo>
                <a:lnTo>
                  <a:pt x="1844" y="0"/>
                </a:lnTo>
                <a:lnTo>
                  <a:pt x="1852" y="0"/>
                </a:lnTo>
                <a:lnTo>
                  <a:pt x="1861" y="1"/>
                </a:lnTo>
                <a:lnTo>
                  <a:pt x="1869" y="2"/>
                </a:lnTo>
                <a:lnTo>
                  <a:pt x="1876" y="3"/>
                </a:lnTo>
                <a:lnTo>
                  <a:pt x="1892" y="4"/>
                </a:lnTo>
                <a:lnTo>
                  <a:pt x="1900" y="6"/>
                </a:lnTo>
                <a:lnTo>
                  <a:pt x="1909" y="8"/>
                </a:lnTo>
                <a:lnTo>
                  <a:pt x="1917" y="11"/>
                </a:lnTo>
                <a:lnTo>
                  <a:pt x="1926" y="15"/>
                </a:lnTo>
                <a:lnTo>
                  <a:pt x="1936" y="19"/>
                </a:lnTo>
                <a:lnTo>
                  <a:pt x="1963" y="33"/>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45421" name="SMARTPenAnnotation57"/>
          <p:cNvSpPr>
            <a:spLocks/>
          </p:cNvSpPr>
          <p:nvPr/>
        </p:nvSpPr>
        <p:spPr bwMode="auto">
          <a:xfrm>
            <a:off x="5245100" y="6099175"/>
            <a:ext cx="1222375" cy="127000"/>
          </a:xfrm>
          <a:custGeom>
            <a:avLst/>
            <a:gdLst>
              <a:gd name="T0" fmla="*/ 2147483647 w 770"/>
              <a:gd name="T1" fmla="*/ 2147483647 h 80"/>
              <a:gd name="T2" fmla="*/ 0 w 770"/>
              <a:gd name="T3" fmla="*/ 2147483647 h 80"/>
              <a:gd name="T4" fmla="*/ 0 w 770"/>
              <a:gd name="T5" fmla="*/ 2147483647 h 80"/>
              <a:gd name="T6" fmla="*/ 2147483647 w 770"/>
              <a:gd name="T7" fmla="*/ 2147483647 h 80"/>
              <a:gd name="T8" fmla="*/ 2147483647 w 770"/>
              <a:gd name="T9" fmla="*/ 2147483647 h 80"/>
              <a:gd name="T10" fmla="*/ 2147483647 w 770"/>
              <a:gd name="T11" fmla="*/ 2147483647 h 80"/>
              <a:gd name="T12" fmla="*/ 2147483647 w 770"/>
              <a:gd name="T13" fmla="*/ 2147483647 h 80"/>
              <a:gd name="T14" fmla="*/ 2147483647 w 770"/>
              <a:gd name="T15" fmla="*/ 2147483647 h 80"/>
              <a:gd name="T16" fmla="*/ 2147483647 w 770"/>
              <a:gd name="T17" fmla="*/ 2147483647 h 80"/>
              <a:gd name="T18" fmla="*/ 2147483647 w 770"/>
              <a:gd name="T19" fmla="*/ 2147483647 h 80"/>
              <a:gd name="T20" fmla="*/ 2147483647 w 770"/>
              <a:gd name="T21" fmla="*/ 2147483647 h 80"/>
              <a:gd name="T22" fmla="*/ 2147483647 w 770"/>
              <a:gd name="T23" fmla="*/ 2147483647 h 80"/>
              <a:gd name="T24" fmla="*/ 2147483647 w 770"/>
              <a:gd name="T25" fmla="*/ 2147483647 h 80"/>
              <a:gd name="T26" fmla="*/ 2147483647 w 770"/>
              <a:gd name="T27" fmla="*/ 2147483647 h 80"/>
              <a:gd name="T28" fmla="*/ 2147483647 w 770"/>
              <a:gd name="T29" fmla="*/ 2147483647 h 80"/>
              <a:gd name="T30" fmla="*/ 2147483647 w 770"/>
              <a:gd name="T31" fmla="*/ 2147483647 h 80"/>
              <a:gd name="T32" fmla="*/ 2147483647 w 770"/>
              <a:gd name="T33" fmla="*/ 2147483647 h 80"/>
              <a:gd name="T34" fmla="*/ 2147483647 w 770"/>
              <a:gd name="T35" fmla="*/ 2147483647 h 80"/>
              <a:gd name="T36" fmla="*/ 2147483647 w 770"/>
              <a:gd name="T37" fmla="*/ 2147483647 h 80"/>
              <a:gd name="T38" fmla="*/ 2147483647 w 770"/>
              <a:gd name="T39" fmla="*/ 2147483647 h 80"/>
              <a:gd name="T40" fmla="*/ 2147483647 w 770"/>
              <a:gd name="T41" fmla="*/ 2147483647 h 80"/>
              <a:gd name="T42" fmla="*/ 2147483647 w 770"/>
              <a:gd name="T43" fmla="*/ 2147483647 h 80"/>
              <a:gd name="T44" fmla="*/ 2147483647 w 770"/>
              <a:gd name="T45" fmla="*/ 0 h 80"/>
              <a:gd name="T46" fmla="*/ 2147483647 w 770"/>
              <a:gd name="T47" fmla="*/ 0 h 80"/>
              <a:gd name="T48" fmla="*/ 2147483647 w 770"/>
              <a:gd name="T49" fmla="*/ 2147483647 h 80"/>
              <a:gd name="T50" fmla="*/ 2147483647 w 770"/>
              <a:gd name="T51" fmla="*/ 2147483647 h 80"/>
              <a:gd name="T52" fmla="*/ 2147483647 w 770"/>
              <a:gd name="T53" fmla="*/ 2147483647 h 80"/>
              <a:gd name="T54" fmla="*/ 2147483647 w 770"/>
              <a:gd name="T55" fmla="*/ 2147483647 h 80"/>
              <a:gd name="T56" fmla="*/ 2147483647 w 770"/>
              <a:gd name="T57" fmla="*/ 2147483647 h 80"/>
              <a:gd name="T58" fmla="*/ 2147483647 w 770"/>
              <a:gd name="T59" fmla="*/ 2147483647 h 80"/>
              <a:gd name="T60" fmla="*/ 2147483647 w 770"/>
              <a:gd name="T61" fmla="*/ 2147483647 h 80"/>
              <a:gd name="T62" fmla="*/ 2147483647 w 770"/>
              <a:gd name="T63" fmla="*/ 2147483647 h 80"/>
              <a:gd name="T64" fmla="*/ 2147483647 w 770"/>
              <a:gd name="T65" fmla="*/ 2147483647 h 80"/>
              <a:gd name="T66" fmla="*/ 2147483647 w 770"/>
              <a:gd name="T67" fmla="*/ 2147483647 h 80"/>
              <a:gd name="T68" fmla="*/ 2147483647 w 770"/>
              <a:gd name="T69" fmla="*/ 2147483647 h 80"/>
              <a:gd name="T70" fmla="*/ 2147483647 w 770"/>
              <a:gd name="T71" fmla="*/ 2147483647 h 80"/>
              <a:gd name="T72" fmla="*/ 2147483647 w 770"/>
              <a:gd name="T73" fmla="*/ 2147483647 h 80"/>
              <a:gd name="T74" fmla="*/ 2147483647 w 770"/>
              <a:gd name="T75" fmla="*/ 2147483647 h 80"/>
              <a:gd name="T76" fmla="*/ 2147483647 w 770"/>
              <a:gd name="T77" fmla="*/ 2147483647 h 80"/>
              <a:gd name="T78" fmla="*/ 2147483647 w 770"/>
              <a:gd name="T79" fmla="*/ 2147483647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70" h="80">
                <a:moveTo>
                  <a:pt x="15" y="73"/>
                </a:moveTo>
                <a:lnTo>
                  <a:pt x="0" y="73"/>
                </a:lnTo>
                <a:lnTo>
                  <a:pt x="0" y="72"/>
                </a:lnTo>
                <a:lnTo>
                  <a:pt x="1" y="71"/>
                </a:lnTo>
                <a:lnTo>
                  <a:pt x="2" y="70"/>
                </a:lnTo>
                <a:lnTo>
                  <a:pt x="3" y="69"/>
                </a:lnTo>
                <a:lnTo>
                  <a:pt x="4" y="67"/>
                </a:lnTo>
                <a:lnTo>
                  <a:pt x="6" y="65"/>
                </a:lnTo>
                <a:lnTo>
                  <a:pt x="9" y="63"/>
                </a:lnTo>
                <a:lnTo>
                  <a:pt x="13" y="60"/>
                </a:lnTo>
                <a:lnTo>
                  <a:pt x="17" y="57"/>
                </a:lnTo>
                <a:lnTo>
                  <a:pt x="25" y="53"/>
                </a:lnTo>
                <a:lnTo>
                  <a:pt x="35" y="48"/>
                </a:lnTo>
                <a:lnTo>
                  <a:pt x="57" y="40"/>
                </a:lnTo>
                <a:lnTo>
                  <a:pt x="73" y="34"/>
                </a:lnTo>
                <a:lnTo>
                  <a:pt x="83" y="30"/>
                </a:lnTo>
                <a:lnTo>
                  <a:pt x="107" y="24"/>
                </a:lnTo>
                <a:lnTo>
                  <a:pt x="162" y="10"/>
                </a:lnTo>
                <a:lnTo>
                  <a:pt x="179" y="6"/>
                </a:lnTo>
                <a:lnTo>
                  <a:pt x="188" y="4"/>
                </a:lnTo>
                <a:lnTo>
                  <a:pt x="206" y="2"/>
                </a:lnTo>
                <a:lnTo>
                  <a:pt x="225" y="1"/>
                </a:lnTo>
                <a:lnTo>
                  <a:pt x="244" y="0"/>
                </a:lnTo>
                <a:lnTo>
                  <a:pt x="323" y="0"/>
                </a:lnTo>
                <a:lnTo>
                  <a:pt x="342" y="1"/>
                </a:lnTo>
                <a:lnTo>
                  <a:pt x="383" y="3"/>
                </a:lnTo>
                <a:lnTo>
                  <a:pt x="449" y="8"/>
                </a:lnTo>
                <a:lnTo>
                  <a:pt x="470" y="10"/>
                </a:lnTo>
                <a:lnTo>
                  <a:pt x="492" y="13"/>
                </a:lnTo>
                <a:lnTo>
                  <a:pt x="513" y="16"/>
                </a:lnTo>
                <a:lnTo>
                  <a:pt x="530" y="19"/>
                </a:lnTo>
                <a:lnTo>
                  <a:pt x="546" y="23"/>
                </a:lnTo>
                <a:lnTo>
                  <a:pt x="573" y="29"/>
                </a:lnTo>
                <a:lnTo>
                  <a:pt x="622" y="41"/>
                </a:lnTo>
                <a:lnTo>
                  <a:pt x="679" y="56"/>
                </a:lnTo>
                <a:lnTo>
                  <a:pt x="714" y="65"/>
                </a:lnTo>
                <a:lnTo>
                  <a:pt x="728" y="70"/>
                </a:lnTo>
                <a:lnTo>
                  <a:pt x="739" y="73"/>
                </a:lnTo>
                <a:lnTo>
                  <a:pt x="748" y="75"/>
                </a:lnTo>
                <a:lnTo>
                  <a:pt x="769" y="79"/>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Tree>
    <p:extLst>
      <p:ext uri="{BB962C8B-B14F-4D97-AF65-F5344CB8AC3E}">
        <p14:creationId xmlns:p14="http://schemas.microsoft.com/office/powerpoint/2010/main" val="1944044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3"/>
          <p:cNvSpPr>
            <a:spLocks noGrp="1" noChangeArrowheads="1"/>
          </p:cNvSpPr>
          <p:nvPr>
            <p:ph type="body" idx="1"/>
          </p:nvPr>
        </p:nvSpPr>
        <p:spPr>
          <a:xfrm>
            <a:off x="152400" y="152400"/>
            <a:ext cx="3200400" cy="6553200"/>
          </a:xfrm>
        </p:spPr>
        <p:txBody>
          <a:bodyPr/>
          <a:lstStyle/>
          <a:p>
            <a:pPr eaLnBrk="1" hangingPunct="1"/>
            <a:r>
              <a:rPr lang="en-US" altLang="en-US" sz="2800" smtClean="0"/>
              <a:t>Macbeth also says that he will go tomorrow to the witches and ask them some more questions.  He will demand that they answer his questions, no matter what it takes.  There are some things he wants to know from them.</a:t>
            </a:r>
          </a:p>
        </p:txBody>
      </p:sp>
      <p:pic>
        <p:nvPicPr>
          <p:cNvPr id="14643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685800"/>
            <a:ext cx="5715000" cy="857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436" name="SMARTPenAnnotation35"/>
          <p:cNvSpPr>
            <a:spLocks/>
          </p:cNvSpPr>
          <p:nvPr/>
        </p:nvSpPr>
        <p:spPr bwMode="auto">
          <a:xfrm>
            <a:off x="741363" y="588963"/>
            <a:ext cx="1154112" cy="188912"/>
          </a:xfrm>
          <a:custGeom>
            <a:avLst/>
            <a:gdLst>
              <a:gd name="T0" fmla="*/ 0 w 727"/>
              <a:gd name="T1" fmla="*/ 0 h 119"/>
              <a:gd name="T2" fmla="*/ 2147483647 w 727"/>
              <a:gd name="T3" fmla="*/ 0 h 119"/>
              <a:gd name="T4" fmla="*/ 2147483647 w 727"/>
              <a:gd name="T5" fmla="*/ 2147483647 h 119"/>
              <a:gd name="T6" fmla="*/ 2147483647 w 727"/>
              <a:gd name="T7" fmla="*/ 2147483647 h 119"/>
              <a:gd name="T8" fmla="*/ 2147483647 w 727"/>
              <a:gd name="T9" fmla="*/ 2147483647 h 119"/>
              <a:gd name="T10" fmla="*/ 2147483647 w 727"/>
              <a:gd name="T11" fmla="*/ 2147483647 h 119"/>
              <a:gd name="T12" fmla="*/ 2147483647 w 727"/>
              <a:gd name="T13" fmla="*/ 2147483647 h 119"/>
              <a:gd name="T14" fmla="*/ 2147483647 w 727"/>
              <a:gd name="T15" fmla="*/ 2147483647 h 119"/>
              <a:gd name="T16" fmla="*/ 2147483647 w 727"/>
              <a:gd name="T17" fmla="*/ 2147483647 h 119"/>
              <a:gd name="T18" fmla="*/ 2147483647 w 727"/>
              <a:gd name="T19" fmla="*/ 2147483647 h 119"/>
              <a:gd name="T20" fmla="*/ 2147483647 w 727"/>
              <a:gd name="T21" fmla="*/ 2147483647 h 119"/>
              <a:gd name="T22" fmla="*/ 2147483647 w 727"/>
              <a:gd name="T23" fmla="*/ 2147483647 h 119"/>
              <a:gd name="T24" fmla="*/ 2147483647 w 727"/>
              <a:gd name="T25" fmla="*/ 2147483647 h 119"/>
              <a:gd name="T26" fmla="*/ 2147483647 w 727"/>
              <a:gd name="T27" fmla="*/ 2147483647 h 119"/>
              <a:gd name="T28" fmla="*/ 2147483647 w 727"/>
              <a:gd name="T29" fmla="*/ 2147483647 h 119"/>
              <a:gd name="T30" fmla="*/ 2147483647 w 727"/>
              <a:gd name="T31" fmla="*/ 2147483647 h 119"/>
              <a:gd name="T32" fmla="*/ 2147483647 w 727"/>
              <a:gd name="T33" fmla="*/ 2147483647 h 119"/>
              <a:gd name="T34" fmla="*/ 2147483647 w 727"/>
              <a:gd name="T35" fmla="*/ 2147483647 h 119"/>
              <a:gd name="T36" fmla="*/ 2147483647 w 727"/>
              <a:gd name="T37" fmla="*/ 2147483647 h 119"/>
              <a:gd name="T38" fmla="*/ 2147483647 w 727"/>
              <a:gd name="T39" fmla="*/ 2147483647 h 119"/>
              <a:gd name="T40" fmla="*/ 2147483647 w 727"/>
              <a:gd name="T41" fmla="*/ 2147483647 h 119"/>
              <a:gd name="T42" fmla="*/ 2147483647 w 727"/>
              <a:gd name="T43" fmla="*/ 2147483647 h 119"/>
              <a:gd name="T44" fmla="*/ 2147483647 w 727"/>
              <a:gd name="T45" fmla="*/ 2147483647 h 119"/>
              <a:gd name="T46" fmla="*/ 2147483647 w 727"/>
              <a:gd name="T47" fmla="*/ 2147483647 h 119"/>
              <a:gd name="T48" fmla="*/ 2147483647 w 727"/>
              <a:gd name="T49" fmla="*/ 2147483647 h 119"/>
              <a:gd name="T50" fmla="*/ 2147483647 w 727"/>
              <a:gd name="T51" fmla="*/ 2147483647 h 119"/>
              <a:gd name="T52" fmla="*/ 2147483647 w 727"/>
              <a:gd name="T53" fmla="*/ 2147483647 h 119"/>
              <a:gd name="T54" fmla="*/ 2147483647 w 727"/>
              <a:gd name="T55" fmla="*/ 2147483647 h 119"/>
              <a:gd name="T56" fmla="*/ 2147483647 w 727"/>
              <a:gd name="T57" fmla="*/ 2147483647 h 119"/>
              <a:gd name="T58" fmla="*/ 2147483647 w 727"/>
              <a:gd name="T59" fmla="*/ 2147483647 h 119"/>
              <a:gd name="T60" fmla="*/ 2147483647 w 727"/>
              <a:gd name="T61" fmla="*/ 2147483647 h 119"/>
              <a:gd name="T62" fmla="*/ 2147483647 w 727"/>
              <a:gd name="T63" fmla="*/ 2147483647 h 119"/>
              <a:gd name="T64" fmla="*/ 2147483647 w 727"/>
              <a:gd name="T65" fmla="*/ 2147483647 h 119"/>
              <a:gd name="T66" fmla="*/ 2147483647 w 727"/>
              <a:gd name="T67" fmla="*/ 2147483647 h 119"/>
              <a:gd name="T68" fmla="*/ 2147483647 w 727"/>
              <a:gd name="T69" fmla="*/ 2147483647 h 119"/>
              <a:gd name="T70" fmla="*/ 2147483647 w 727"/>
              <a:gd name="T71" fmla="*/ 2147483647 h 119"/>
              <a:gd name="T72" fmla="*/ 2147483647 w 727"/>
              <a:gd name="T73" fmla="*/ 2147483647 h 119"/>
              <a:gd name="T74" fmla="*/ 2147483647 w 727"/>
              <a:gd name="T75" fmla="*/ 2147483647 h 119"/>
              <a:gd name="T76" fmla="*/ 2147483647 w 727"/>
              <a:gd name="T77" fmla="*/ 2147483647 h 11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727" h="119">
                <a:moveTo>
                  <a:pt x="0" y="0"/>
                </a:moveTo>
                <a:lnTo>
                  <a:pt x="6" y="0"/>
                </a:lnTo>
                <a:lnTo>
                  <a:pt x="12" y="2"/>
                </a:lnTo>
                <a:lnTo>
                  <a:pt x="21" y="5"/>
                </a:lnTo>
                <a:lnTo>
                  <a:pt x="26" y="6"/>
                </a:lnTo>
                <a:lnTo>
                  <a:pt x="35" y="10"/>
                </a:lnTo>
                <a:lnTo>
                  <a:pt x="43" y="11"/>
                </a:lnTo>
                <a:lnTo>
                  <a:pt x="53" y="12"/>
                </a:lnTo>
                <a:lnTo>
                  <a:pt x="64" y="15"/>
                </a:lnTo>
                <a:lnTo>
                  <a:pt x="79" y="17"/>
                </a:lnTo>
                <a:lnTo>
                  <a:pt x="100" y="20"/>
                </a:lnTo>
                <a:lnTo>
                  <a:pt x="120" y="23"/>
                </a:lnTo>
                <a:lnTo>
                  <a:pt x="136" y="26"/>
                </a:lnTo>
                <a:lnTo>
                  <a:pt x="157" y="28"/>
                </a:lnTo>
                <a:lnTo>
                  <a:pt x="171" y="31"/>
                </a:lnTo>
                <a:lnTo>
                  <a:pt x="193" y="33"/>
                </a:lnTo>
                <a:lnTo>
                  <a:pt x="216" y="34"/>
                </a:lnTo>
                <a:lnTo>
                  <a:pt x="232" y="36"/>
                </a:lnTo>
                <a:lnTo>
                  <a:pt x="256" y="39"/>
                </a:lnTo>
                <a:lnTo>
                  <a:pt x="298" y="45"/>
                </a:lnTo>
                <a:lnTo>
                  <a:pt x="316" y="47"/>
                </a:lnTo>
                <a:lnTo>
                  <a:pt x="331" y="48"/>
                </a:lnTo>
                <a:lnTo>
                  <a:pt x="345" y="49"/>
                </a:lnTo>
                <a:lnTo>
                  <a:pt x="357" y="50"/>
                </a:lnTo>
                <a:lnTo>
                  <a:pt x="369" y="52"/>
                </a:lnTo>
                <a:lnTo>
                  <a:pt x="381" y="53"/>
                </a:lnTo>
                <a:lnTo>
                  <a:pt x="413" y="58"/>
                </a:lnTo>
                <a:lnTo>
                  <a:pt x="459" y="67"/>
                </a:lnTo>
                <a:lnTo>
                  <a:pt x="518" y="78"/>
                </a:lnTo>
                <a:lnTo>
                  <a:pt x="543" y="83"/>
                </a:lnTo>
                <a:lnTo>
                  <a:pt x="571" y="90"/>
                </a:lnTo>
                <a:lnTo>
                  <a:pt x="580" y="92"/>
                </a:lnTo>
                <a:lnTo>
                  <a:pt x="590" y="94"/>
                </a:lnTo>
                <a:lnTo>
                  <a:pt x="615" y="98"/>
                </a:lnTo>
                <a:lnTo>
                  <a:pt x="626" y="100"/>
                </a:lnTo>
                <a:lnTo>
                  <a:pt x="635" y="101"/>
                </a:lnTo>
                <a:lnTo>
                  <a:pt x="665" y="109"/>
                </a:lnTo>
                <a:lnTo>
                  <a:pt x="675" y="111"/>
                </a:lnTo>
                <a:lnTo>
                  <a:pt x="726" y="118"/>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46437" name="SMARTPenAnnotation36"/>
          <p:cNvSpPr>
            <a:spLocks/>
          </p:cNvSpPr>
          <p:nvPr/>
        </p:nvSpPr>
        <p:spPr bwMode="auto">
          <a:xfrm>
            <a:off x="669925" y="1036638"/>
            <a:ext cx="868363" cy="90487"/>
          </a:xfrm>
          <a:custGeom>
            <a:avLst/>
            <a:gdLst>
              <a:gd name="T0" fmla="*/ 0 w 547"/>
              <a:gd name="T1" fmla="*/ 0 h 57"/>
              <a:gd name="T2" fmla="*/ 0 w 547"/>
              <a:gd name="T3" fmla="*/ 2147483647 h 57"/>
              <a:gd name="T4" fmla="*/ 2147483647 w 547"/>
              <a:gd name="T5" fmla="*/ 2147483647 h 57"/>
              <a:gd name="T6" fmla="*/ 2147483647 w 547"/>
              <a:gd name="T7" fmla="*/ 2147483647 h 57"/>
              <a:gd name="T8" fmla="*/ 2147483647 w 547"/>
              <a:gd name="T9" fmla="*/ 2147483647 h 57"/>
              <a:gd name="T10" fmla="*/ 2147483647 w 547"/>
              <a:gd name="T11" fmla="*/ 2147483647 h 57"/>
              <a:gd name="T12" fmla="*/ 2147483647 w 547"/>
              <a:gd name="T13" fmla="*/ 2147483647 h 57"/>
              <a:gd name="T14" fmla="*/ 2147483647 w 547"/>
              <a:gd name="T15" fmla="*/ 2147483647 h 57"/>
              <a:gd name="T16" fmla="*/ 2147483647 w 547"/>
              <a:gd name="T17" fmla="*/ 2147483647 h 57"/>
              <a:gd name="T18" fmla="*/ 2147483647 w 547"/>
              <a:gd name="T19" fmla="*/ 2147483647 h 57"/>
              <a:gd name="T20" fmla="*/ 2147483647 w 547"/>
              <a:gd name="T21" fmla="*/ 2147483647 h 57"/>
              <a:gd name="T22" fmla="*/ 2147483647 w 547"/>
              <a:gd name="T23" fmla="*/ 2147483647 h 57"/>
              <a:gd name="T24" fmla="*/ 2147483647 w 547"/>
              <a:gd name="T25" fmla="*/ 2147483647 h 57"/>
              <a:gd name="T26" fmla="*/ 2147483647 w 547"/>
              <a:gd name="T27" fmla="*/ 2147483647 h 57"/>
              <a:gd name="T28" fmla="*/ 2147483647 w 547"/>
              <a:gd name="T29" fmla="*/ 2147483647 h 57"/>
              <a:gd name="T30" fmla="*/ 2147483647 w 547"/>
              <a:gd name="T31" fmla="*/ 2147483647 h 57"/>
              <a:gd name="T32" fmla="*/ 2147483647 w 547"/>
              <a:gd name="T33" fmla="*/ 2147483647 h 57"/>
              <a:gd name="T34" fmla="*/ 2147483647 w 547"/>
              <a:gd name="T35" fmla="*/ 2147483647 h 57"/>
              <a:gd name="T36" fmla="*/ 2147483647 w 547"/>
              <a:gd name="T37" fmla="*/ 2147483647 h 57"/>
              <a:gd name="T38" fmla="*/ 2147483647 w 547"/>
              <a:gd name="T39" fmla="*/ 2147483647 h 57"/>
              <a:gd name="T40" fmla="*/ 2147483647 w 547"/>
              <a:gd name="T41" fmla="*/ 2147483647 h 57"/>
              <a:gd name="T42" fmla="*/ 2147483647 w 547"/>
              <a:gd name="T43" fmla="*/ 2147483647 h 57"/>
              <a:gd name="T44" fmla="*/ 2147483647 w 547"/>
              <a:gd name="T45" fmla="*/ 2147483647 h 57"/>
              <a:gd name="T46" fmla="*/ 2147483647 w 547"/>
              <a:gd name="T47" fmla="*/ 2147483647 h 57"/>
              <a:gd name="T48" fmla="*/ 2147483647 w 547"/>
              <a:gd name="T49" fmla="*/ 2147483647 h 57"/>
              <a:gd name="T50" fmla="*/ 2147483647 w 547"/>
              <a:gd name="T51" fmla="*/ 2147483647 h 57"/>
              <a:gd name="T52" fmla="*/ 2147483647 w 547"/>
              <a:gd name="T53" fmla="*/ 2147483647 h 57"/>
              <a:gd name="T54" fmla="*/ 2147483647 w 547"/>
              <a:gd name="T55" fmla="*/ 2147483647 h 57"/>
              <a:gd name="T56" fmla="*/ 2147483647 w 547"/>
              <a:gd name="T57" fmla="*/ 2147483647 h 57"/>
              <a:gd name="T58" fmla="*/ 2147483647 w 547"/>
              <a:gd name="T59" fmla="*/ 2147483647 h 57"/>
              <a:gd name="T60" fmla="*/ 2147483647 w 547"/>
              <a:gd name="T61" fmla="*/ 2147483647 h 57"/>
              <a:gd name="T62" fmla="*/ 2147483647 w 547"/>
              <a:gd name="T63" fmla="*/ 2147483647 h 57"/>
              <a:gd name="T64" fmla="*/ 2147483647 w 547"/>
              <a:gd name="T65" fmla="*/ 2147483647 h 57"/>
              <a:gd name="T66" fmla="*/ 2147483647 w 547"/>
              <a:gd name="T67" fmla="*/ 2147483647 h 57"/>
              <a:gd name="T68" fmla="*/ 2147483647 w 547"/>
              <a:gd name="T69" fmla="*/ 2147483647 h 57"/>
              <a:gd name="T70" fmla="*/ 2147483647 w 547"/>
              <a:gd name="T71" fmla="*/ 2147483647 h 57"/>
              <a:gd name="T72" fmla="*/ 2147483647 w 547"/>
              <a:gd name="T73" fmla="*/ 2147483647 h 57"/>
              <a:gd name="T74" fmla="*/ 2147483647 w 547"/>
              <a:gd name="T75" fmla="*/ 2147483647 h 57"/>
              <a:gd name="T76" fmla="*/ 2147483647 w 547"/>
              <a:gd name="T77" fmla="*/ 2147483647 h 5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47" h="57">
                <a:moveTo>
                  <a:pt x="0" y="0"/>
                </a:moveTo>
                <a:lnTo>
                  <a:pt x="0" y="4"/>
                </a:lnTo>
                <a:lnTo>
                  <a:pt x="3" y="5"/>
                </a:lnTo>
                <a:lnTo>
                  <a:pt x="6" y="5"/>
                </a:lnTo>
                <a:lnTo>
                  <a:pt x="8" y="6"/>
                </a:lnTo>
                <a:lnTo>
                  <a:pt x="10" y="7"/>
                </a:lnTo>
                <a:lnTo>
                  <a:pt x="13" y="8"/>
                </a:lnTo>
                <a:lnTo>
                  <a:pt x="18" y="10"/>
                </a:lnTo>
                <a:lnTo>
                  <a:pt x="35" y="11"/>
                </a:lnTo>
                <a:lnTo>
                  <a:pt x="40" y="11"/>
                </a:lnTo>
                <a:lnTo>
                  <a:pt x="44" y="12"/>
                </a:lnTo>
                <a:lnTo>
                  <a:pt x="48" y="14"/>
                </a:lnTo>
                <a:lnTo>
                  <a:pt x="56" y="15"/>
                </a:lnTo>
                <a:lnTo>
                  <a:pt x="69" y="16"/>
                </a:lnTo>
                <a:lnTo>
                  <a:pt x="79" y="17"/>
                </a:lnTo>
                <a:lnTo>
                  <a:pt x="85" y="18"/>
                </a:lnTo>
                <a:lnTo>
                  <a:pt x="90" y="19"/>
                </a:lnTo>
                <a:lnTo>
                  <a:pt x="101" y="21"/>
                </a:lnTo>
                <a:lnTo>
                  <a:pt x="113" y="21"/>
                </a:lnTo>
                <a:lnTo>
                  <a:pt x="127" y="22"/>
                </a:lnTo>
                <a:lnTo>
                  <a:pt x="260" y="22"/>
                </a:lnTo>
                <a:lnTo>
                  <a:pt x="270" y="23"/>
                </a:lnTo>
                <a:lnTo>
                  <a:pt x="280" y="24"/>
                </a:lnTo>
                <a:lnTo>
                  <a:pt x="290" y="25"/>
                </a:lnTo>
                <a:lnTo>
                  <a:pt x="327" y="28"/>
                </a:lnTo>
                <a:lnTo>
                  <a:pt x="351" y="30"/>
                </a:lnTo>
                <a:lnTo>
                  <a:pt x="370" y="32"/>
                </a:lnTo>
                <a:lnTo>
                  <a:pt x="386" y="33"/>
                </a:lnTo>
                <a:lnTo>
                  <a:pt x="400" y="35"/>
                </a:lnTo>
                <a:lnTo>
                  <a:pt x="435" y="39"/>
                </a:lnTo>
                <a:lnTo>
                  <a:pt x="455" y="41"/>
                </a:lnTo>
                <a:lnTo>
                  <a:pt x="470" y="43"/>
                </a:lnTo>
                <a:lnTo>
                  <a:pt x="482" y="45"/>
                </a:lnTo>
                <a:lnTo>
                  <a:pt x="492" y="46"/>
                </a:lnTo>
                <a:lnTo>
                  <a:pt x="502" y="48"/>
                </a:lnTo>
                <a:lnTo>
                  <a:pt x="511" y="48"/>
                </a:lnTo>
                <a:lnTo>
                  <a:pt x="528" y="50"/>
                </a:lnTo>
                <a:lnTo>
                  <a:pt x="533" y="51"/>
                </a:lnTo>
                <a:lnTo>
                  <a:pt x="546" y="56"/>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46438" name="SMARTPenAnnotation37"/>
          <p:cNvSpPr>
            <a:spLocks/>
          </p:cNvSpPr>
          <p:nvPr/>
        </p:nvSpPr>
        <p:spPr bwMode="auto">
          <a:xfrm>
            <a:off x="1187450" y="1443038"/>
            <a:ext cx="1716088" cy="112712"/>
          </a:xfrm>
          <a:custGeom>
            <a:avLst/>
            <a:gdLst>
              <a:gd name="T0" fmla="*/ 0 w 1081"/>
              <a:gd name="T1" fmla="*/ 2147483647 h 71"/>
              <a:gd name="T2" fmla="*/ 2147483647 w 1081"/>
              <a:gd name="T3" fmla="*/ 2147483647 h 71"/>
              <a:gd name="T4" fmla="*/ 2147483647 w 1081"/>
              <a:gd name="T5" fmla="*/ 2147483647 h 71"/>
              <a:gd name="T6" fmla="*/ 2147483647 w 1081"/>
              <a:gd name="T7" fmla="*/ 2147483647 h 71"/>
              <a:gd name="T8" fmla="*/ 2147483647 w 1081"/>
              <a:gd name="T9" fmla="*/ 2147483647 h 71"/>
              <a:gd name="T10" fmla="*/ 2147483647 w 1081"/>
              <a:gd name="T11" fmla="*/ 2147483647 h 71"/>
              <a:gd name="T12" fmla="*/ 2147483647 w 1081"/>
              <a:gd name="T13" fmla="*/ 2147483647 h 71"/>
              <a:gd name="T14" fmla="*/ 2147483647 w 1081"/>
              <a:gd name="T15" fmla="*/ 2147483647 h 71"/>
              <a:gd name="T16" fmla="*/ 2147483647 w 1081"/>
              <a:gd name="T17" fmla="*/ 2147483647 h 71"/>
              <a:gd name="T18" fmla="*/ 2147483647 w 1081"/>
              <a:gd name="T19" fmla="*/ 2147483647 h 71"/>
              <a:gd name="T20" fmla="*/ 2147483647 w 1081"/>
              <a:gd name="T21" fmla="*/ 2147483647 h 71"/>
              <a:gd name="T22" fmla="*/ 2147483647 w 1081"/>
              <a:gd name="T23" fmla="*/ 0 h 71"/>
              <a:gd name="T24" fmla="*/ 2147483647 w 1081"/>
              <a:gd name="T25" fmla="*/ 2147483647 h 71"/>
              <a:gd name="T26" fmla="*/ 2147483647 w 1081"/>
              <a:gd name="T27" fmla="*/ 2147483647 h 71"/>
              <a:gd name="T28" fmla="*/ 2147483647 w 1081"/>
              <a:gd name="T29" fmla="*/ 2147483647 h 71"/>
              <a:gd name="T30" fmla="*/ 2147483647 w 1081"/>
              <a:gd name="T31" fmla="*/ 2147483647 h 71"/>
              <a:gd name="T32" fmla="*/ 2147483647 w 1081"/>
              <a:gd name="T33" fmla="*/ 2147483647 h 71"/>
              <a:gd name="T34" fmla="*/ 2147483647 w 1081"/>
              <a:gd name="T35" fmla="*/ 2147483647 h 71"/>
              <a:gd name="T36" fmla="*/ 2147483647 w 1081"/>
              <a:gd name="T37" fmla="*/ 2147483647 h 71"/>
              <a:gd name="T38" fmla="*/ 2147483647 w 1081"/>
              <a:gd name="T39" fmla="*/ 2147483647 h 71"/>
              <a:gd name="T40" fmla="*/ 2147483647 w 1081"/>
              <a:gd name="T41" fmla="*/ 2147483647 h 71"/>
              <a:gd name="T42" fmla="*/ 2147483647 w 1081"/>
              <a:gd name="T43" fmla="*/ 2147483647 h 71"/>
              <a:gd name="T44" fmla="*/ 2147483647 w 1081"/>
              <a:gd name="T45" fmla="*/ 2147483647 h 71"/>
              <a:gd name="T46" fmla="*/ 2147483647 w 1081"/>
              <a:gd name="T47" fmla="*/ 2147483647 h 71"/>
              <a:gd name="T48" fmla="*/ 2147483647 w 1081"/>
              <a:gd name="T49" fmla="*/ 2147483647 h 71"/>
              <a:gd name="T50" fmla="*/ 2147483647 w 1081"/>
              <a:gd name="T51" fmla="*/ 2147483647 h 71"/>
              <a:gd name="T52" fmla="*/ 2147483647 w 1081"/>
              <a:gd name="T53" fmla="*/ 2147483647 h 71"/>
              <a:gd name="T54" fmla="*/ 2147483647 w 1081"/>
              <a:gd name="T55" fmla="*/ 2147483647 h 71"/>
              <a:gd name="T56" fmla="*/ 2147483647 w 1081"/>
              <a:gd name="T57" fmla="*/ 2147483647 h 71"/>
              <a:gd name="T58" fmla="*/ 2147483647 w 1081"/>
              <a:gd name="T59" fmla="*/ 2147483647 h 71"/>
              <a:gd name="T60" fmla="*/ 2147483647 w 1081"/>
              <a:gd name="T61" fmla="*/ 2147483647 h 71"/>
              <a:gd name="T62" fmla="*/ 2147483647 w 1081"/>
              <a:gd name="T63" fmla="*/ 2147483647 h 71"/>
              <a:gd name="T64" fmla="*/ 2147483647 w 1081"/>
              <a:gd name="T65" fmla="*/ 2147483647 h 71"/>
              <a:gd name="T66" fmla="*/ 2147483647 w 1081"/>
              <a:gd name="T67" fmla="*/ 2147483647 h 71"/>
              <a:gd name="T68" fmla="*/ 2147483647 w 1081"/>
              <a:gd name="T69" fmla="*/ 2147483647 h 71"/>
              <a:gd name="T70" fmla="*/ 2147483647 w 1081"/>
              <a:gd name="T71" fmla="*/ 2147483647 h 71"/>
              <a:gd name="T72" fmla="*/ 2147483647 w 1081"/>
              <a:gd name="T73" fmla="*/ 2147483647 h 71"/>
              <a:gd name="T74" fmla="*/ 2147483647 w 1081"/>
              <a:gd name="T75" fmla="*/ 2147483647 h 71"/>
              <a:gd name="T76" fmla="*/ 2147483647 w 1081"/>
              <a:gd name="T77" fmla="*/ 2147483647 h 71"/>
              <a:gd name="T78" fmla="*/ 2147483647 w 1081"/>
              <a:gd name="T79" fmla="*/ 2147483647 h 71"/>
              <a:gd name="T80" fmla="*/ 2147483647 w 1081"/>
              <a:gd name="T81" fmla="*/ 2147483647 h 71"/>
              <a:gd name="T82" fmla="*/ 2147483647 w 1081"/>
              <a:gd name="T83" fmla="*/ 2147483647 h 71"/>
              <a:gd name="T84" fmla="*/ 2147483647 w 1081"/>
              <a:gd name="T85" fmla="*/ 2147483647 h 71"/>
              <a:gd name="T86" fmla="*/ 2147483647 w 1081"/>
              <a:gd name="T87" fmla="*/ 2147483647 h 71"/>
              <a:gd name="T88" fmla="*/ 2147483647 w 1081"/>
              <a:gd name="T89" fmla="*/ 2147483647 h 71"/>
              <a:gd name="T90" fmla="*/ 2147483647 w 1081"/>
              <a:gd name="T91" fmla="*/ 2147483647 h 71"/>
              <a:gd name="T92" fmla="*/ 2147483647 w 1081"/>
              <a:gd name="T93" fmla="*/ 2147483647 h 71"/>
              <a:gd name="T94" fmla="*/ 2147483647 w 1081"/>
              <a:gd name="T95" fmla="*/ 2147483647 h 71"/>
              <a:gd name="T96" fmla="*/ 2147483647 w 1081"/>
              <a:gd name="T97" fmla="*/ 2147483647 h 71"/>
              <a:gd name="T98" fmla="*/ 2147483647 w 1081"/>
              <a:gd name="T99" fmla="*/ 2147483647 h 71"/>
              <a:gd name="T100" fmla="*/ 2147483647 w 1081"/>
              <a:gd name="T101" fmla="*/ 2147483647 h 7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81" h="71">
                <a:moveTo>
                  <a:pt x="0" y="36"/>
                </a:moveTo>
                <a:lnTo>
                  <a:pt x="16" y="28"/>
                </a:lnTo>
                <a:lnTo>
                  <a:pt x="21" y="26"/>
                </a:lnTo>
                <a:lnTo>
                  <a:pt x="27" y="25"/>
                </a:lnTo>
                <a:lnTo>
                  <a:pt x="36" y="22"/>
                </a:lnTo>
                <a:lnTo>
                  <a:pt x="68" y="12"/>
                </a:lnTo>
                <a:lnTo>
                  <a:pt x="81" y="10"/>
                </a:lnTo>
                <a:lnTo>
                  <a:pt x="98" y="8"/>
                </a:lnTo>
                <a:lnTo>
                  <a:pt x="124" y="5"/>
                </a:lnTo>
                <a:lnTo>
                  <a:pt x="136" y="4"/>
                </a:lnTo>
                <a:lnTo>
                  <a:pt x="146" y="2"/>
                </a:lnTo>
                <a:lnTo>
                  <a:pt x="156" y="0"/>
                </a:lnTo>
                <a:lnTo>
                  <a:pt x="184" y="1"/>
                </a:lnTo>
                <a:lnTo>
                  <a:pt x="224" y="3"/>
                </a:lnTo>
                <a:lnTo>
                  <a:pt x="252" y="5"/>
                </a:lnTo>
                <a:lnTo>
                  <a:pt x="265" y="7"/>
                </a:lnTo>
                <a:lnTo>
                  <a:pt x="277" y="8"/>
                </a:lnTo>
                <a:lnTo>
                  <a:pt x="288" y="10"/>
                </a:lnTo>
                <a:lnTo>
                  <a:pt x="316" y="14"/>
                </a:lnTo>
                <a:lnTo>
                  <a:pt x="333" y="15"/>
                </a:lnTo>
                <a:lnTo>
                  <a:pt x="347" y="17"/>
                </a:lnTo>
                <a:lnTo>
                  <a:pt x="371" y="21"/>
                </a:lnTo>
                <a:lnTo>
                  <a:pt x="420" y="30"/>
                </a:lnTo>
                <a:lnTo>
                  <a:pt x="435" y="32"/>
                </a:lnTo>
                <a:lnTo>
                  <a:pt x="448" y="33"/>
                </a:lnTo>
                <a:lnTo>
                  <a:pt x="460" y="34"/>
                </a:lnTo>
                <a:lnTo>
                  <a:pt x="472" y="35"/>
                </a:lnTo>
                <a:lnTo>
                  <a:pt x="495" y="38"/>
                </a:lnTo>
                <a:lnTo>
                  <a:pt x="516" y="42"/>
                </a:lnTo>
                <a:lnTo>
                  <a:pt x="558" y="49"/>
                </a:lnTo>
                <a:lnTo>
                  <a:pt x="580" y="51"/>
                </a:lnTo>
                <a:lnTo>
                  <a:pt x="603" y="53"/>
                </a:lnTo>
                <a:lnTo>
                  <a:pt x="644" y="57"/>
                </a:lnTo>
                <a:lnTo>
                  <a:pt x="684" y="61"/>
                </a:lnTo>
                <a:lnTo>
                  <a:pt x="702" y="62"/>
                </a:lnTo>
                <a:lnTo>
                  <a:pt x="734" y="63"/>
                </a:lnTo>
                <a:lnTo>
                  <a:pt x="777" y="64"/>
                </a:lnTo>
                <a:lnTo>
                  <a:pt x="817" y="64"/>
                </a:lnTo>
                <a:lnTo>
                  <a:pt x="835" y="63"/>
                </a:lnTo>
                <a:lnTo>
                  <a:pt x="913" y="60"/>
                </a:lnTo>
                <a:lnTo>
                  <a:pt x="940" y="58"/>
                </a:lnTo>
                <a:lnTo>
                  <a:pt x="952" y="57"/>
                </a:lnTo>
                <a:lnTo>
                  <a:pt x="963" y="56"/>
                </a:lnTo>
                <a:lnTo>
                  <a:pt x="990" y="54"/>
                </a:lnTo>
                <a:lnTo>
                  <a:pt x="1032" y="53"/>
                </a:lnTo>
                <a:lnTo>
                  <a:pt x="1053" y="54"/>
                </a:lnTo>
                <a:lnTo>
                  <a:pt x="1060" y="55"/>
                </a:lnTo>
                <a:lnTo>
                  <a:pt x="1065" y="56"/>
                </a:lnTo>
                <a:lnTo>
                  <a:pt x="1068" y="58"/>
                </a:lnTo>
                <a:lnTo>
                  <a:pt x="1072" y="61"/>
                </a:lnTo>
                <a:lnTo>
                  <a:pt x="1080" y="70"/>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46439" name="SMARTPenAnnotation38"/>
          <p:cNvSpPr>
            <a:spLocks/>
          </p:cNvSpPr>
          <p:nvPr/>
        </p:nvSpPr>
        <p:spPr bwMode="auto">
          <a:xfrm>
            <a:off x="830263" y="1884363"/>
            <a:ext cx="2297112" cy="73025"/>
          </a:xfrm>
          <a:custGeom>
            <a:avLst/>
            <a:gdLst>
              <a:gd name="T0" fmla="*/ 0 w 1447"/>
              <a:gd name="T1" fmla="*/ 2147483647 h 46"/>
              <a:gd name="T2" fmla="*/ 2147483647 w 1447"/>
              <a:gd name="T3" fmla="*/ 2147483647 h 46"/>
              <a:gd name="T4" fmla="*/ 2147483647 w 1447"/>
              <a:gd name="T5" fmla="*/ 2147483647 h 46"/>
              <a:gd name="T6" fmla="*/ 2147483647 w 1447"/>
              <a:gd name="T7" fmla="*/ 2147483647 h 46"/>
              <a:gd name="T8" fmla="*/ 2147483647 w 1447"/>
              <a:gd name="T9" fmla="*/ 2147483647 h 46"/>
              <a:gd name="T10" fmla="*/ 2147483647 w 1447"/>
              <a:gd name="T11" fmla="*/ 2147483647 h 46"/>
              <a:gd name="T12" fmla="*/ 2147483647 w 1447"/>
              <a:gd name="T13" fmla="*/ 2147483647 h 46"/>
              <a:gd name="T14" fmla="*/ 2147483647 w 1447"/>
              <a:gd name="T15" fmla="*/ 2147483647 h 46"/>
              <a:gd name="T16" fmla="*/ 2147483647 w 1447"/>
              <a:gd name="T17" fmla="*/ 2147483647 h 46"/>
              <a:gd name="T18" fmla="*/ 2147483647 w 1447"/>
              <a:gd name="T19" fmla="*/ 2147483647 h 46"/>
              <a:gd name="T20" fmla="*/ 2147483647 w 1447"/>
              <a:gd name="T21" fmla="*/ 2147483647 h 46"/>
              <a:gd name="T22" fmla="*/ 2147483647 w 1447"/>
              <a:gd name="T23" fmla="*/ 2147483647 h 46"/>
              <a:gd name="T24" fmla="*/ 2147483647 w 1447"/>
              <a:gd name="T25" fmla="*/ 2147483647 h 46"/>
              <a:gd name="T26" fmla="*/ 2147483647 w 1447"/>
              <a:gd name="T27" fmla="*/ 2147483647 h 46"/>
              <a:gd name="T28" fmla="*/ 2147483647 w 1447"/>
              <a:gd name="T29" fmla="*/ 2147483647 h 46"/>
              <a:gd name="T30" fmla="*/ 2147483647 w 1447"/>
              <a:gd name="T31" fmla="*/ 2147483647 h 46"/>
              <a:gd name="T32" fmla="*/ 2147483647 w 1447"/>
              <a:gd name="T33" fmla="*/ 2147483647 h 46"/>
              <a:gd name="T34" fmla="*/ 2147483647 w 1447"/>
              <a:gd name="T35" fmla="*/ 2147483647 h 46"/>
              <a:gd name="T36" fmla="*/ 2147483647 w 1447"/>
              <a:gd name="T37" fmla="*/ 2147483647 h 46"/>
              <a:gd name="T38" fmla="*/ 2147483647 w 1447"/>
              <a:gd name="T39" fmla="*/ 2147483647 h 46"/>
              <a:gd name="T40" fmla="*/ 2147483647 w 1447"/>
              <a:gd name="T41" fmla="*/ 2147483647 h 46"/>
              <a:gd name="T42" fmla="*/ 2147483647 w 1447"/>
              <a:gd name="T43" fmla="*/ 2147483647 h 46"/>
              <a:gd name="T44" fmla="*/ 2147483647 w 1447"/>
              <a:gd name="T45" fmla="*/ 2147483647 h 46"/>
              <a:gd name="T46" fmla="*/ 2147483647 w 1447"/>
              <a:gd name="T47" fmla="*/ 2147483647 h 46"/>
              <a:gd name="T48" fmla="*/ 2147483647 w 1447"/>
              <a:gd name="T49" fmla="*/ 2147483647 h 46"/>
              <a:gd name="T50" fmla="*/ 2147483647 w 1447"/>
              <a:gd name="T51" fmla="*/ 2147483647 h 46"/>
              <a:gd name="T52" fmla="*/ 2147483647 w 1447"/>
              <a:gd name="T53" fmla="*/ 2147483647 h 46"/>
              <a:gd name="T54" fmla="*/ 2147483647 w 1447"/>
              <a:gd name="T55" fmla="*/ 2147483647 h 46"/>
              <a:gd name="T56" fmla="*/ 2147483647 w 1447"/>
              <a:gd name="T57" fmla="*/ 2147483647 h 46"/>
              <a:gd name="T58" fmla="*/ 2147483647 w 1447"/>
              <a:gd name="T59" fmla="*/ 2147483647 h 46"/>
              <a:gd name="T60" fmla="*/ 2147483647 w 1447"/>
              <a:gd name="T61" fmla="*/ 2147483647 h 46"/>
              <a:gd name="T62" fmla="*/ 2147483647 w 1447"/>
              <a:gd name="T63" fmla="*/ 2147483647 h 46"/>
              <a:gd name="T64" fmla="*/ 2147483647 w 1447"/>
              <a:gd name="T65" fmla="*/ 2147483647 h 46"/>
              <a:gd name="T66" fmla="*/ 2147483647 w 1447"/>
              <a:gd name="T67" fmla="*/ 2147483647 h 46"/>
              <a:gd name="T68" fmla="*/ 2147483647 w 1447"/>
              <a:gd name="T69" fmla="*/ 2147483647 h 46"/>
              <a:gd name="T70" fmla="*/ 2147483647 w 1447"/>
              <a:gd name="T71" fmla="*/ 2147483647 h 46"/>
              <a:gd name="T72" fmla="*/ 2147483647 w 1447"/>
              <a:gd name="T73" fmla="*/ 2147483647 h 46"/>
              <a:gd name="T74" fmla="*/ 2147483647 w 1447"/>
              <a:gd name="T75" fmla="*/ 0 h 46"/>
              <a:gd name="T76" fmla="*/ 2147483647 w 1447"/>
              <a:gd name="T77" fmla="*/ 0 h 46"/>
              <a:gd name="T78" fmla="*/ 2147483647 w 1447"/>
              <a:gd name="T79" fmla="*/ 0 h 46"/>
              <a:gd name="T80" fmla="*/ 2147483647 w 1447"/>
              <a:gd name="T81" fmla="*/ 2147483647 h 46"/>
              <a:gd name="T82" fmla="*/ 2147483647 w 1447"/>
              <a:gd name="T83" fmla="*/ 2147483647 h 46"/>
              <a:gd name="T84" fmla="*/ 2147483647 w 1447"/>
              <a:gd name="T85" fmla="*/ 2147483647 h 46"/>
              <a:gd name="T86" fmla="*/ 2147483647 w 1447"/>
              <a:gd name="T87" fmla="*/ 2147483647 h 46"/>
              <a:gd name="T88" fmla="*/ 2147483647 w 1447"/>
              <a:gd name="T89" fmla="*/ 2147483647 h 46"/>
              <a:gd name="T90" fmla="*/ 2147483647 w 1447"/>
              <a:gd name="T91" fmla="*/ 2147483647 h 46"/>
              <a:gd name="T92" fmla="*/ 2147483647 w 1447"/>
              <a:gd name="T93" fmla="*/ 2147483647 h 46"/>
              <a:gd name="T94" fmla="*/ 2147483647 w 1447"/>
              <a:gd name="T95" fmla="*/ 2147483647 h 46"/>
              <a:gd name="T96" fmla="*/ 2147483647 w 1447"/>
              <a:gd name="T97" fmla="*/ 2147483647 h 46"/>
              <a:gd name="T98" fmla="*/ 2147483647 w 1447"/>
              <a:gd name="T99" fmla="*/ 2147483647 h 46"/>
              <a:gd name="T100" fmla="*/ 2147483647 w 1447"/>
              <a:gd name="T101" fmla="*/ 2147483647 h 46"/>
              <a:gd name="T102" fmla="*/ 2147483647 w 1447"/>
              <a:gd name="T103" fmla="*/ 2147483647 h 46"/>
              <a:gd name="T104" fmla="*/ 2147483647 w 1447"/>
              <a:gd name="T105" fmla="*/ 2147483647 h 46"/>
              <a:gd name="T106" fmla="*/ 2147483647 w 1447"/>
              <a:gd name="T107" fmla="*/ 2147483647 h 46"/>
              <a:gd name="T108" fmla="*/ 2147483647 w 1447"/>
              <a:gd name="T109" fmla="*/ 2147483647 h 46"/>
              <a:gd name="T110" fmla="*/ 2147483647 w 1447"/>
              <a:gd name="T111" fmla="*/ 2147483647 h 46"/>
              <a:gd name="T112" fmla="*/ 2147483647 w 1447"/>
              <a:gd name="T113" fmla="*/ 2147483647 h 46"/>
              <a:gd name="T114" fmla="*/ 2147483647 w 1447"/>
              <a:gd name="T115" fmla="*/ 2147483647 h 46"/>
              <a:gd name="T116" fmla="*/ 2147483647 w 1447"/>
              <a:gd name="T117" fmla="*/ 2147483647 h 46"/>
              <a:gd name="T118" fmla="*/ 2147483647 w 1447"/>
              <a:gd name="T119" fmla="*/ 2147483647 h 46"/>
              <a:gd name="T120" fmla="*/ 2147483647 w 1447"/>
              <a:gd name="T121" fmla="*/ 2147483647 h 4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47" h="46">
                <a:moveTo>
                  <a:pt x="0" y="11"/>
                </a:moveTo>
                <a:lnTo>
                  <a:pt x="72" y="11"/>
                </a:lnTo>
                <a:lnTo>
                  <a:pt x="81" y="12"/>
                </a:lnTo>
                <a:lnTo>
                  <a:pt x="90" y="13"/>
                </a:lnTo>
                <a:lnTo>
                  <a:pt x="100" y="14"/>
                </a:lnTo>
                <a:lnTo>
                  <a:pt x="108" y="15"/>
                </a:lnTo>
                <a:lnTo>
                  <a:pt x="131" y="16"/>
                </a:lnTo>
                <a:lnTo>
                  <a:pt x="187" y="17"/>
                </a:lnTo>
                <a:lnTo>
                  <a:pt x="319" y="17"/>
                </a:lnTo>
                <a:lnTo>
                  <a:pt x="431" y="22"/>
                </a:lnTo>
                <a:lnTo>
                  <a:pt x="454" y="23"/>
                </a:lnTo>
                <a:lnTo>
                  <a:pt x="460" y="24"/>
                </a:lnTo>
                <a:lnTo>
                  <a:pt x="466" y="25"/>
                </a:lnTo>
                <a:lnTo>
                  <a:pt x="473" y="26"/>
                </a:lnTo>
                <a:lnTo>
                  <a:pt x="501" y="27"/>
                </a:lnTo>
                <a:lnTo>
                  <a:pt x="581" y="23"/>
                </a:lnTo>
                <a:lnTo>
                  <a:pt x="626" y="22"/>
                </a:lnTo>
                <a:lnTo>
                  <a:pt x="756" y="22"/>
                </a:lnTo>
                <a:lnTo>
                  <a:pt x="760" y="22"/>
                </a:lnTo>
                <a:lnTo>
                  <a:pt x="764" y="21"/>
                </a:lnTo>
                <a:lnTo>
                  <a:pt x="768" y="19"/>
                </a:lnTo>
                <a:lnTo>
                  <a:pt x="772" y="19"/>
                </a:lnTo>
                <a:lnTo>
                  <a:pt x="784" y="17"/>
                </a:lnTo>
                <a:lnTo>
                  <a:pt x="797" y="16"/>
                </a:lnTo>
                <a:lnTo>
                  <a:pt x="804" y="15"/>
                </a:lnTo>
                <a:lnTo>
                  <a:pt x="812" y="14"/>
                </a:lnTo>
                <a:lnTo>
                  <a:pt x="819" y="13"/>
                </a:lnTo>
                <a:lnTo>
                  <a:pt x="837" y="12"/>
                </a:lnTo>
                <a:lnTo>
                  <a:pt x="856" y="11"/>
                </a:lnTo>
                <a:lnTo>
                  <a:pt x="862" y="10"/>
                </a:lnTo>
                <a:lnTo>
                  <a:pt x="869" y="8"/>
                </a:lnTo>
                <a:lnTo>
                  <a:pt x="878" y="7"/>
                </a:lnTo>
                <a:lnTo>
                  <a:pt x="897" y="6"/>
                </a:lnTo>
                <a:lnTo>
                  <a:pt x="906" y="5"/>
                </a:lnTo>
                <a:lnTo>
                  <a:pt x="915" y="4"/>
                </a:lnTo>
                <a:lnTo>
                  <a:pt x="923" y="3"/>
                </a:lnTo>
                <a:lnTo>
                  <a:pt x="931" y="2"/>
                </a:lnTo>
                <a:lnTo>
                  <a:pt x="954" y="0"/>
                </a:lnTo>
                <a:lnTo>
                  <a:pt x="992" y="0"/>
                </a:lnTo>
                <a:lnTo>
                  <a:pt x="1068" y="0"/>
                </a:lnTo>
                <a:lnTo>
                  <a:pt x="1077" y="1"/>
                </a:lnTo>
                <a:lnTo>
                  <a:pt x="1086" y="2"/>
                </a:lnTo>
                <a:lnTo>
                  <a:pt x="1095" y="3"/>
                </a:lnTo>
                <a:lnTo>
                  <a:pt x="1105" y="4"/>
                </a:lnTo>
                <a:lnTo>
                  <a:pt x="1123" y="5"/>
                </a:lnTo>
                <a:lnTo>
                  <a:pt x="1133" y="6"/>
                </a:lnTo>
                <a:lnTo>
                  <a:pt x="1142" y="7"/>
                </a:lnTo>
                <a:lnTo>
                  <a:pt x="1151" y="8"/>
                </a:lnTo>
                <a:lnTo>
                  <a:pt x="1300" y="24"/>
                </a:lnTo>
                <a:lnTo>
                  <a:pt x="1317" y="25"/>
                </a:lnTo>
                <a:lnTo>
                  <a:pt x="1331" y="26"/>
                </a:lnTo>
                <a:lnTo>
                  <a:pt x="1343" y="27"/>
                </a:lnTo>
                <a:lnTo>
                  <a:pt x="1356" y="28"/>
                </a:lnTo>
                <a:lnTo>
                  <a:pt x="1391" y="32"/>
                </a:lnTo>
                <a:lnTo>
                  <a:pt x="1405" y="33"/>
                </a:lnTo>
                <a:lnTo>
                  <a:pt x="1412" y="34"/>
                </a:lnTo>
                <a:lnTo>
                  <a:pt x="1419" y="35"/>
                </a:lnTo>
                <a:lnTo>
                  <a:pt x="1426" y="36"/>
                </a:lnTo>
                <a:lnTo>
                  <a:pt x="1431" y="38"/>
                </a:lnTo>
                <a:lnTo>
                  <a:pt x="1435" y="40"/>
                </a:lnTo>
                <a:lnTo>
                  <a:pt x="1446" y="45"/>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46440" name="SMARTPenAnnotation39"/>
          <p:cNvSpPr>
            <a:spLocks/>
          </p:cNvSpPr>
          <p:nvPr/>
        </p:nvSpPr>
        <p:spPr bwMode="auto">
          <a:xfrm>
            <a:off x="696913" y="2259013"/>
            <a:ext cx="2063750" cy="55562"/>
          </a:xfrm>
          <a:custGeom>
            <a:avLst/>
            <a:gdLst>
              <a:gd name="T0" fmla="*/ 0 w 1300"/>
              <a:gd name="T1" fmla="*/ 2147483647 h 35"/>
              <a:gd name="T2" fmla="*/ 2147483647 w 1300"/>
              <a:gd name="T3" fmla="*/ 2147483647 h 35"/>
              <a:gd name="T4" fmla="*/ 2147483647 w 1300"/>
              <a:gd name="T5" fmla="*/ 2147483647 h 35"/>
              <a:gd name="T6" fmla="*/ 2147483647 w 1300"/>
              <a:gd name="T7" fmla="*/ 2147483647 h 35"/>
              <a:gd name="T8" fmla="*/ 2147483647 w 1300"/>
              <a:gd name="T9" fmla="*/ 2147483647 h 35"/>
              <a:gd name="T10" fmla="*/ 2147483647 w 1300"/>
              <a:gd name="T11" fmla="*/ 2147483647 h 35"/>
              <a:gd name="T12" fmla="*/ 2147483647 w 1300"/>
              <a:gd name="T13" fmla="*/ 2147483647 h 35"/>
              <a:gd name="T14" fmla="*/ 2147483647 w 1300"/>
              <a:gd name="T15" fmla="*/ 2147483647 h 35"/>
              <a:gd name="T16" fmla="*/ 2147483647 w 1300"/>
              <a:gd name="T17" fmla="*/ 2147483647 h 35"/>
              <a:gd name="T18" fmla="*/ 2147483647 w 1300"/>
              <a:gd name="T19" fmla="*/ 0 h 35"/>
              <a:gd name="T20" fmla="*/ 2147483647 w 1300"/>
              <a:gd name="T21" fmla="*/ 2147483647 h 35"/>
              <a:gd name="T22" fmla="*/ 2147483647 w 1300"/>
              <a:gd name="T23" fmla="*/ 2147483647 h 35"/>
              <a:gd name="T24" fmla="*/ 2147483647 w 1300"/>
              <a:gd name="T25" fmla="*/ 2147483647 h 35"/>
              <a:gd name="T26" fmla="*/ 2147483647 w 1300"/>
              <a:gd name="T27" fmla="*/ 2147483647 h 35"/>
              <a:gd name="T28" fmla="*/ 2147483647 w 1300"/>
              <a:gd name="T29" fmla="*/ 2147483647 h 35"/>
              <a:gd name="T30" fmla="*/ 2147483647 w 1300"/>
              <a:gd name="T31" fmla="*/ 2147483647 h 35"/>
              <a:gd name="T32" fmla="*/ 2147483647 w 1300"/>
              <a:gd name="T33" fmla="*/ 2147483647 h 35"/>
              <a:gd name="T34" fmla="*/ 2147483647 w 1300"/>
              <a:gd name="T35" fmla="*/ 2147483647 h 35"/>
              <a:gd name="T36" fmla="*/ 2147483647 w 1300"/>
              <a:gd name="T37" fmla="*/ 2147483647 h 35"/>
              <a:gd name="T38" fmla="*/ 2147483647 w 1300"/>
              <a:gd name="T39" fmla="*/ 2147483647 h 35"/>
              <a:gd name="T40" fmla="*/ 2147483647 w 1300"/>
              <a:gd name="T41" fmla="*/ 2147483647 h 35"/>
              <a:gd name="T42" fmla="*/ 2147483647 w 1300"/>
              <a:gd name="T43" fmla="*/ 2147483647 h 35"/>
              <a:gd name="T44" fmla="*/ 2147483647 w 1300"/>
              <a:gd name="T45" fmla="*/ 2147483647 h 35"/>
              <a:gd name="T46" fmla="*/ 2147483647 w 1300"/>
              <a:gd name="T47" fmla="*/ 2147483647 h 35"/>
              <a:gd name="T48" fmla="*/ 2147483647 w 1300"/>
              <a:gd name="T49" fmla="*/ 2147483647 h 35"/>
              <a:gd name="T50" fmla="*/ 2147483647 w 1300"/>
              <a:gd name="T51" fmla="*/ 2147483647 h 3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00" h="35">
                <a:moveTo>
                  <a:pt x="0" y="17"/>
                </a:moveTo>
                <a:lnTo>
                  <a:pt x="14" y="16"/>
                </a:lnTo>
                <a:lnTo>
                  <a:pt x="21" y="15"/>
                </a:lnTo>
                <a:lnTo>
                  <a:pt x="29" y="14"/>
                </a:lnTo>
                <a:lnTo>
                  <a:pt x="36" y="13"/>
                </a:lnTo>
                <a:lnTo>
                  <a:pt x="46" y="12"/>
                </a:lnTo>
                <a:lnTo>
                  <a:pt x="98" y="10"/>
                </a:lnTo>
                <a:lnTo>
                  <a:pt x="119" y="8"/>
                </a:lnTo>
                <a:lnTo>
                  <a:pt x="182" y="7"/>
                </a:lnTo>
                <a:lnTo>
                  <a:pt x="819" y="0"/>
                </a:lnTo>
                <a:lnTo>
                  <a:pt x="847" y="1"/>
                </a:lnTo>
                <a:lnTo>
                  <a:pt x="871" y="2"/>
                </a:lnTo>
                <a:lnTo>
                  <a:pt x="1057" y="13"/>
                </a:lnTo>
                <a:lnTo>
                  <a:pt x="1154" y="18"/>
                </a:lnTo>
                <a:lnTo>
                  <a:pt x="1178" y="19"/>
                </a:lnTo>
                <a:lnTo>
                  <a:pt x="1198" y="21"/>
                </a:lnTo>
                <a:lnTo>
                  <a:pt x="1215" y="23"/>
                </a:lnTo>
                <a:lnTo>
                  <a:pt x="1241" y="26"/>
                </a:lnTo>
                <a:lnTo>
                  <a:pt x="1250" y="27"/>
                </a:lnTo>
                <a:lnTo>
                  <a:pt x="1257" y="27"/>
                </a:lnTo>
                <a:lnTo>
                  <a:pt x="1263" y="28"/>
                </a:lnTo>
                <a:lnTo>
                  <a:pt x="1270" y="29"/>
                </a:lnTo>
                <a:lnTo>
                  <a:pt x="1276" y="31"/>
                </a:lnTo>
                <a:lnTo>
                  <a:pt x="1281" y="32"/>
                </a:lnTo>
                <a:lnTo>
                  <a:pt x="1286" y="33"/>
                </a:lnTo>
                <a:lnTo>
                  <a:pt x="1299" y="34"/>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46441" name="SMARTPenAnnotation40"/>
          <p:cNvSpPr>
            <a:spLocks/>
          </p:cNvSpPr>
          <p:nvPr/>
        </p:nvSpPr>
        <p:spPr bwMode="auto">
          <a:xfrm>
            <a:off x="660400" y="2724150"/>
            <a:ext cx="2457450" cy="26988"/>
          </a:xfrm>
          <a:custGeom>
            <a:avLst/>
            <a:gdLst>
              <a:gd name="T0" fmla="*/ 0 w 1548"/>
              <a:gd name="T1" fmla="*/ 2147483647 h 17"/>
              <a:gd name="T2" fmla="*/ 2147483647 w 1548"/>
              <a:gd name="T3" fmla="*/ 2147483647 h 17"/>
              <a:gd name="T4" fmla="*/ 2147483647 w 1548"/>
              <a:gd name="T5" fmla="*/ 2147483647 h 17"/>
              <a:gd name="T6" fmla="*/ 2147483647 w 1548"/>
              <a:gd name="T7" fmla="*/ 2147483647 h 17"/>
              <a:gd name="T8" fmla="*/ 2147483647 w 1548"/>
              <a:gd name="T9" fmla="*/ 2147483647 h 17"/>
              <a:gd name="T10" fmla="*/ 2147483647 w 1548"/>
              <a:gd name="T11" fmla="*/ 2147483647 h 17"/>
              <a:gd name="T12" fmla="*/ 2147483647 w 1548"/>
              <a:gd name="T13" fmla="*/ 2147483647 h 17"/>
              <a:gd name="T14" fmla="*/ 2147483647 w 1548"/>
              <a:gd name="T15" fmla="*/ 2147483647 h 17"/>
              <a:gd name="T16" fmla="*/ 2147483647 w 1548"/>
              <a:gd name="T17" fmla="*/ 2147483647 h 17"/>
              <a:gd name="T18" fmla="*/ 2147483647 w 1548"/>
              <a:gd name="T19" fmla="*/ 2147483647 h 17"/>
              <a:gd name="T20" fmla="*/ 2147483647 w 1548"/>
              <a:gd name="T21" fmla="*/ 0 h 17"/>
              <a:gd name="T22" fmla="*/ 2147483647 w 1548"/>
              <a:gd name="T23" fmla="*/ 0 h 17"/>
              <a:gd name="T24" fmla="*/ 2147483647 w 1548"/>
              <a:gd name="T25" fmla="*/ 2147483647 h 17"/>
              <a:gd name="T26" fmla="*/ 2147483647 w 1548"/>
              <a:gd name="T27" fmla="*/ 2147483647 h 17"/>
              <a:gd name="T28" fmla="*/ 2147483647 w 1548"/>
              <a:gd name="T29" fmla="*/ 2147483647 h 17"/>
              <a:gd name="T30" fmla="*/ 2147483647 w 1548"/>
              <a:gd name="T31" fmla="*/ 2147483647 h 17"/>
              <a:gd name="T32" fmla="*/ 2147483647 w 1548"/>
              <a:gd name="T33" fmla="*/ 2147483647 h 17"/>
              <a:gd name="T34" fmla="*/ 2147483647 w 1548"/>
              <a:gd name="T35" fmla="*/ 2147483647 h 17"/>
              <a:gd name="T36" fmla="*/ 2147483647 w 1548"/>
              <a:gd name="T37" fmla="*/ 2147483647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548" h="17">
                <a:moveTo>
                  <a:pt x="0" y="5"/>
                </a:moveTo>
                <a:lnTo>
                  <a:pt x="182" y="5"/>
                </a:lnTo>
                <a:lnTo>
                  <a:pt x="206" y="6"/>
                </a:lnTo>
                <a:lnTo>
                  <a:pt x="229" y="7"/>
                </a:lnTo>
                <a:lnTo>
                  <a:pt x="267" y="9"/>
                </a:lnTo>
                <a:lnTo>
                  <a:pt x="295" y="10"/>
                </a:lnTo>
                <a:lnTo>
                  <a:pt x="328" y="11"/>
                </a:lnTo>
                <a:lnTo>
                  <a:pt x="530" y="11"/>
                </a:lnTo>
                <a:lnTo>
                  <a:pt x="552" y="10"/>
                </a:lnTo>
                <a:lnTo>
                  <a:pt x="632" y="6"/>
                </a:lnTo>
                <a:lnTo>
                  <a:pt x="854" y="0"/>
                </a:lnTo>
                <a:lnTo>
                  <a:pt x="883" y="0"/>
                </a:lnTo>
                <a:lnTo>
                  <a:pt x="929" y="1"/>
                </a:lnTo>
                <a:lnTo>
                  <a:pt x="994" y="5"/>
                </a:lnTo>
                <a:lnTo>
                  <a:pt x="1143" y="14"/>
                </a:lnTo>
                <a:lnTo>
                  <a:pt x="1180" y="15"/>
                </a:lnTo>
                <a:lnTo>
                  <a:pt x="1219" y="16"/>
                </a:lnTo>
                <a:lnTo>
                  <a:pt x="1416" y="16"/>
                </a:lnTo>
                <a:lnTo>
                  <a:pt x="1547" y="11"/>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46442" name="SMARTPenAnnotation41"/>
          <p:cNvSpPr>
            <a:spLocks/>
          </p:cNvSpPr>
          <p:nvPr/>
        </p:nvSpPr>
        <p:spPr bwMode="auto">
          <a:xfrm>
            <a:off x="973138" y="3133725"/>
            <a:ext cx="1912937" cy="119063"/>
          </a:xfrm>
          <a:custGeom>
            <a:avLst/>
            <a:gdLst>
              <a:gd name="T0" fmla="*/ 0 w 1205"/>
              <a:gd name="T1" fmla="*/ 2147483647 h 75"/>
              <a:gd name="T2" fmla="*/ 2147483647 w 1205"/>
              <a:gd name="T3" fmla="*/ 2147483647 h 75"/>
              <a:gd name="T4" fmla="*/ 2147483647 w 1205"/>
              <a:gd name="T5" fmla="*/ 2147483647 h 75"/>
              <a:gd name="T6" fmla="*/ 2147483647 w 1205"/>
              <a:gd name="T7" fmla="*/ 2147483647 h 75"/>
              <a:gd name="T8" fmla="*/ 2147483647 w 1205"/>
              <a:gd name="T9" fmla="*/ 2147483647 h 75"/>
              <a:gd name="T10" fmla="*/ 2147483647 w 1205"/>
              <a:gd name="T11" fmla="*/ 0 h 75"/>
              <a:gd name="T12" fmla="*/ 2147483647 w 1205"/>
              <a:gd name="T13" fmla="*/ 2147483647 h 75"/>
              <a:gd name="T14" fmla="*/ 2147483647 w 1205"/>
              <a:gd name="T15" fmla="*/ 2147483647 h 75"/>
              <a:gd name="T16" fmla="*/ 2147483647 w 1205"/>
              <a:gd name="T17" fmla="*/ 2147483647 h 75"/>
              <a:gd name="T18" fmla="*/ 2147483647 w 1205"/>
              <a:gd name="T19" fmla="*/ 2147483647 h 75"/>
              <a:gd name="T20" fmla="*/ 2147483647 w 1205"/>
              <a:gd name="T21" fmla="*/ 2147483647 h 75"/>
              <a:gd name="T22" fmla="*/ 2147483647 w 1205"/>
              <a:gd name="T23" fmla="*/ 2147483647 h 75"/>
              <a:gd name="T24" fmla="*/ 2147483647 w 1205"/>
              <a:gd name="T25" fmla="*/ 2147483647 h 75"/>
              <a:gd name="T26" fmla="*/ 2147483647 w 1205"/>
              <a:gd name="T27" fmla="*/ 2147483647 h 75"/>
              <a:gd name="T28" fmla="*/ 2147483647 w 1205"/>
              <a:gd name="T29" fmla="*/ 2147483647 h 75"/>
              <a:gd name="T30" fmla="*/ 2147483647 w 1205"/>
              <a:gd name="T31" fmla="*/ 2147483647 h 75"/>
              <a:gd name="T32" fmla="*/ 2147483647 w 1205"/>
              <a:gd name="T33" fmla="*/ 2147483647 h 75"/>
              <a:gd name="T34" fmla="*/ 2147483647 w 1205"/>
              <a:gd name="T35" fmla="*/ 2147483647 h 75"/>
              <a:gd name="T36" fmla="*/ 2147483647 w 1205"/>
              <a:gd name="T37" fmla="*/ 2147483647 h 75"/>
              <a:gd name="T38" fmla="*/ 2147483647 w 1205"/>
              <a:gd name="T39" fmla="*/ 2147483647 h 75"/>
              <a:gd name="T40" fmla="*/ 2147483647 w 1205"/>
              <a:gd name="T41" fmla="*/ 2147483647 h 75"/>
              <a:gd name="T42" fmla="*/ 2147483647 w 1205"/>
              <a:gd name="T43" fmla="*/ 2147483647 h 75"/>
              <a:gd name="T44" fmla="*/ 2147483647 w 1205"/>
              <a:gd name="T45" fmla="*/ 2147483647 h 75"/>
              <a:gd name="T46" fmla="*/ 2147483647 w 1205"/>
              <a:gd name="T47" fmla="*/ 2147483647 h 75"/>
              <a:gd name="T48" fmla="*/ 2147483647 w 1205"/>
              <a:gd name="T49" fmla="*/ 2147483647 h 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05" h="75">
                <a:moveTo>
                  <a:pt x="0" y="6"/>
                </a:moveTo>
                <a:lnTo>
                  <a:pt x="583" y="6"/>
                </a:lnTo>
                <a:lnTo>
                  <a:pt x="650" y="4"/>
                </a:lnTo>
                <a:lnTo>
                  <a:pt x="735" y="2"/>
                </a:lnTo>
                <a:lnTo>
                  <a:pt x="800" y="1"/>
                </a:lnTo>
                <a:lnTo>
                  <a:pt x="861" y="0"/>
                </a:lnTo>
                <a:lnTo>
                  <a:pt x="883" y="1"/>
                </a:lnTo>
                <a:lnTo>
                  <a:pt x="928" y="3"/>
                </a:lnTo>
                <a:lnTo>
                  <a:pt x="947" y="5"/>
                </a:lnTo>
                <a:lnTo>
                  <a:pt x="963" y="7"/>
                </a:lnTo>
                <a:lnTo>
                  <a:pt x="978" y="8"/>
                </a:lnTo>
                <a:lnTo>
                  <a:pt x="991" y="10"/>
                </a:lnTo>
                <a:lnTo>
                  <a:pt x="1013" y="14"/>
                </a:lnTo>
                <a:lnTo>
                  <a:pt x="1059" y="22"/>
                </a:lnTo>
                <a:lnTo>
                  <a:pt x="1083" y="27"/>
                </a:lnTo>
                <a:lnTo>
                  <a:pt x="1112" y="34"/>
                </a:lnTo>
                <a:lnTo>
                  <a:pt x="1120" y="36"/>
                </a:lnTo>
                <a:lnTo>
                  <a:pt x="1129" y="38"/>
                </a:lnTo>
                <a:lnTo>
                  <a:pt x="1149" y="45"/>
                </a:lnTo>
                <a:lnTo>
                  <a:pt x="1159" y="49"/>
                </a:lnTo>
                <a:lnTo>
                  <a:pt x="1169" y="53"/>
                </a:lnTo>
                <a:lnTo>
                  <a:pt x="1179" y="58"/>
                </a:lnTo>
                <a:lnTo>
                  <a:pt x="1186" y="62"/>
                </a:lnTo>
                <a:lnTo>
                  <a:pt x="1191" y="65"/>
                </a:lnTo>
                <a:lnTo>
                  <a:pt x="1204" y="74"/>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46443" name="SMARTPenAnnotation42"/>
          <p:cNvSpPr>
            <a:spLocks/>
          </p:cNvSpPr>
          <p:nvPr/>
        </p:nvSpPr>
        <p:spPr bwMode="auto">
          <a:xfrm>
            <a:off x="1312863" y="3571875"/>
            <a:ext cx="1858962" cy="55563"/>
          </a:xfrm>
          <a:custGeom>
            <a:avLst/>
            <a:gdLst>
              <a:gd name="T0" fmla="*/ 0 w 1171"/>
              <a:gd name="T1" fmla="*/ 2147483647 h 35"/>
              <a:gd name="T2" fmla="*/ 2147483647 w 1171"/>
              <a:gd name="T3" fmla="*/ 2147483647 h 35"/>
              <a:gd name="T4" fmla="*/ 2147483647 w 1171"/>
              <a:gd name="T5" fmla="*/ 2147483647 h 35"/>
              <a:gd name="T6" fmla="*/ 2147483647 w 1171"/>
              <a:gd name="T7" fmla="*/ 2147483647 h 35"/>
              <a:gd name="T8" fmla="*/ 2147483647 w 1171"/>
              <a:gd name="T9" fmla="*/ 2147483647 h 35"/>
              <a:gd name="T10" fmla="*/ 2147483647 w 1171"/>
              <a:gd name="T11" fmla="*/ 2147483647 h 35"/>
              <a:gd name="T12" fmla="*/ 2147483647 w 1171"/>
              <a:gd name="T13" fmla="*/ 2147483647 h 35"/>
              <a:gd name="T14" fmla="*/ 2147483647 w 1171"/>
              <a:gd name="T15" fmla="*/ 2147483647 h 35"/>
              <a:gd name="T16" fmla="*/ 2147483647 w 1171"/>
              <a:gd name="T17" fmla="*/ 2147483647 h 35"/>
              <a:gd name="T18" fmla="*/ 2147483647 w 1171"/>
              <a:gd name="T19" fmla="*/ 2147483647 h 35"/>
              <a:gd name="T20" fmla="*/ 2147483647 w 1171"/>
              <a:gd name="T21" fmla="*/ 2147483647 h 35"/>
              <a:gd name="T22" fmla="*/ 2147483647 w 1171"/>
              <a:gd name="T23" fmla="*/ 2147483647 h 35"/>
              <a:gd name="T24" fmla="*/ 2147483647 w 1171"/>
              <a:gd name="T25" fmla="*/ 2147483647 h 35"/>
              <a:gd name="T26" fmla="*/ 2147483647 w 1171"/>
              <a:gd name="T27" fmla="*/ 2147483647 h 35"/>
              <a:gd name="T28" fmla="*/ 2147483647 w 1171"/>
              <a:gd name="T29" fmla="*/ 2147483647 h 35"/>
              <a:gd name="T30" fmla="*/ 2147483647 w 1171"/>
              <a:gd name="T31" fmla="*/ 2147483647 h 35"/>
              <a:gd name="T32" fmla="*/ 2147483647 w 1171"/>
              <a:gd name="T33" fmla="*/ 2147483647 h 35"/>
              <a:gd name="T34" fmla="*/ 2147483647 w 1171"/>
              <a:gd name="T35" fmla="*/ 2147483647 h 35"/>
              <a:gd name="T36" fmla="*/ 2147483647 w 1171"/>
              <a:gd name="T37" fmla="*/ 2147483647 h 35"/>
              <a:gd name="T38" fmla="*/ 2147483647 w 1171"/>
              <a:gd name="T39" fmla="*/ 0 h 35"/>
              <a:gd name="T40" fmla="*/ 2147483647 w 1171"/>
              <a:gd name="T41" fmla="*/ 0 h 35"/>
              <a:gd name="T42" fmla="*/ 2147483647 w 1171"/>
              <a:gd name="T43" fmla="*/ 0 h 35"/>
              <a:gd name="T44" fmla="*/ 2147483647 w 1171"/>
              <a:gd name="T45" fmla="*/ 2147483647 h 35"/>
              <a:gd name="T46" fmla="*/ 2147483647 w 1171"/>
              <a:gd name="T47" fmla="*/ 2147483647 h 35"/>
              <a:gd name="T48" fmla="*/ 2147483647 w 1171"/>
              <a:gd name="T49" fmla="*/ 2147483647 h 35"/>
              <a:gd name="T50" fmla="*/ 2147483647 w 1171"/>
              <a:gd name="T51" fmla="*/ 2147483647 h 35"/>
              <a:gd name="T52" fmla="*/ 2147483647 w 1171"/>
              <a:gd name="T53" fmla="*/ 2147483647 h 35"/>
              <a:gd name="T54" fmla="*/ 2147483647 w 1171"/>
              <a:gd name="T55" fmla="*/ 2147483647 h 35"/>
              <a:gd name="T56" fmla="*/ 2147483647 w 1171"/>
              <a:gd name="T57" fmla="*/ 2147483647 h 35"/>
              <a:gd name="T58" fmla="*/ 2147483647 w 1171"/>
              <a:gd name="T59" fmla="*/ 2147483647 h 35"/>
              <a:gd name="T60" fmla="*/ 2147483647 w 1171"/>
              <a:gd name="T61" fmla="*/ 2147483647 h 35"/>
              <a:gd name="T62" fmla="*/ 2147483647 w 1171"/>
              <a:gd name="T63" fmla="*/ 2147483647 h 35"/>
              <a:gd name="T64" fmla="*/ 2147483647 w 1171"/>
              <a:gd name="T65" fmla="*/ 2147483647 h 35"/>
              <a:gd name="T66" fmla="*/ 2147483647 w 1171"/>
              <a:gd name="T67" fmla="*/ 2147483647 h 35"/>
              <a:gd name="T68" fmla="*/ 2147483647 w 1171"/>
              <a:gd name="T69" fmla="*/ 2147483647 h 35"/>
              <a:gd name="T70" fmla="*/ 2147483647 w 1171"/>
              <a:gd name="T71" fmla="*/ 2147483647 h 35"/>
              <a:gd name="T72" fmla="*/ 2147483647 w 1171"/>
              <a:gd name="T73" fmla="*/ 2147483647 h 35"/>
              <a:gd name="T74" fmla="*/ 2147483647 w 1171"/>
              <a:gd name="T75" fmla="*/ 2147483647 h 35"/>
              <a:gd name="T76" fmla="*/ 2147483647 w 1171"/>
              <a:gd name="T77" fmla="*/ 2147483647 h 35"/>
              <a:gd name="T78" fmla="*/ 2147483647 w 1171"/>
              <a:gd name="T79" fmla="*/ 2147483647 h 35"/>
              <a:gd name="T80" fmla="*/ 2147483647 w 1171"/>
              <a:gd name="T81" fmla="*/ 2147483647 h 35"/>
              <a:gd name="T82" fmla="*/ 2147483647 w 1171"/>
              <a:gd name="T83" fmla="*/ 2147483647 h 35"/>
              <a:gd name="T84" fmla="*/ 2147483647 w 1171"/>
              <a:gd name="T85" fmla="*/ 2147483647 h 35"/>
              <a:gd name="T86" fmla="*/ 2147483647 w 1171"/>
              <a:gd name="T87" fmla="*/ 2147483647 h 35"/>
              <a:gd name="T88" fmla="*/ 2147483647 w 1171"/>
              <a:gd name="T89" fmla="*/ 2147483647 h 35"/>
              <a:gd name="T90" fmla="*/ 2147483647 w 1171"/>
              <a:gd name="T91" fmla="*/ 2147483647 h 35"/>
              <a:gd name="T92" fmla="*/ 2147483647 w 1171"/>
              <a:gd name="T93" fmla="*/ 2147483647 h 35"/>
              <a:gd name="T94" fmla="*/ 2147483647 w 1171"/>
              <a:gd name="T95" fmla="*/ 2147483647 h 35"/>
              <a:gd name="T96" fmla="*/ 2147483647 w 1171"/>
              <a:gd name="T97" fmla="*/ 2147483647 h 35"/>
              <a:gd name="T98" fmla="*/ 2147483647 w 1171"/>
              <a:gd name="T99" fmla="*/ 2147483647 h 35"/>
              <a:gd name="T100" fmla="*/ 2147483647 w 1171"/>
              <a:gd name="T101" fmla="*/ 2147483647 h 35"/>
              <a:gd name="T102" fmla="*/ 2147483647 w 1171"/>
              <a:gd name="T103" fmla="*/ 2147483647 h 35"/>
              <a:gd name="T104" fmla="*/ 2147483647 w 1171"/>
              <a:gd name="T105" fmla="*/ 2147483647 h 35"/>
              <a:gd name="T106" fmla="*/ 2147483647 w 1171"/>
              <a:gd name="T107" fmla="*/ 2147483647 h 35"/>
              <a:gd name="T108" fmla="*/ 2147483647 w 1171"/>
              <a:gd name="T109" fmla="*/ 2147483647 h 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171" h="35">
                <a:moveTo>
                  <a:pt x="0" y="34"/>
                </a:moveTo>
                <a:lnTo>
                  <a:pt x="6" y="31"/>
                </a:lnTo>
                <a:lnTo>
                  <a:pt x="8" y="30"/>
                </a:lnTo>
                <a:lnTo>
                  <a:pt x="13" y="29"/>
                </a:lnTo>
                <a:lnTo>
                  <a:pt x="18" y="28"/>
                </a:lnTo>
                <a:lnTo>
                  <a:pt x="21" y="28"/>
                </a:lnTo>
                <a:lnTo>
                  <a:pt x="24" y="27"/>
                </a:lnTo>
                <a:lnTo>
                  <a:pt x="27" y="25"/>
                </a:lnTo>
                <a:lnTo>
                  <a:pt x="33" y="24"/>
                </a:lnTo>
                <a:lnTo>
                  <a:pt x="41" y="22"/>
                </a:lnTo>
                <a:lnTo>
                  <a:pt x="92" y="12"/>
                </a:lnTo>
                <a:lnTo>
                  <a:pt x="105" y="10"/>
                </a:lnTo>
                <a:lnTo>
                  <a:pt x="116" y="8"/>
                </a:lnTo>
                <a:lnTo>
                  <a:pt x="126" y="7"/>
                </a:lnTo>
                <a:lnTo>
                  <a:pt x="135" y="6"/>
                </a:lnTo>
                <a:lnTo>
                  <a:pt x="144" y="5"/>
                </a:lnTo>
                <a:lnTo>
                  <a:pt x="152" y="3"/>
                </a:lnTo>
                <a:lnTo>
                  <a:pt x="161" y="2"/>
                </a:lnTo>
                <a:lnTo>
                  <a:pt x="170" y="1"/>
                </a:lnTo>
                <a:lnTo>
                  <a:pt x="195" y="0"/>
                </a:lnTo>
                <a:lnTo>
                  <a:pt x="229" y="0"/>
                </a:lnTo>
                <a:lnTo>
                  <a:pt x="383" y="0"/>
                </a:lnTo>
                <a:lnTo>
                  <a:pt x="397" y="1"/>
                </a:lnTo>
                <a:lnTo>
                  <a:pt x="410" y="2"/>
                </a:lnTo>
                <a:lnTo>
                  <a:pt x="421" y="3"/>
                </a:lnTo>
                <a:lnTo>
                  <a:pt x="433" y="4"/>
                </a:lnTo>
                <a:lnTo>
                  <a:pt x="455" y="5"/>
                </a:lnTo>
                <a:lnTo>
                  <a:pt x="467" y="6"/>
                </a:lnTo>
                <a:lnTo>
                  <a:pt x="478" y="7"/>
                </a:lnTo>
                <a:lnTo>
                  <a:pt x="489" y="8"/>
                </a:lnTo>
                <a:lnTo>
                  <a:pt x="522" y="12"/>
                </a:lnTo>
                <a:lnTo>
                  <a:pt x="689" y="26"/>
                </a:lnTo>
                <a:lnTo>
                  <a:pt x="722" y="30"/>
                </a:lnTo>
                <a:lnTo>
                  <a:pt x="736" y="31"/>
                </a:lnTo>
                <a:lnTo>
                  <a:pt x="750" y="32"/>
                </a:lnTo>
                <a:lnTo>
                  <a:pt x="774" y="33"/>
                </a:lnTo>
                <a:lnTo>
                  <a:pt x="813" y="34"/>
                </a:lnTo>
                <a:lnTo>
                  <a:pt x="932" y="34"/>
                </a:lnTo>
                <a:lnTo>
                  <a:pt x="944" y="33"/>
                </a:lnTo>
                <a:lnTo>
                  <a:pt x="955" y="32"/>
                </a:lnTo>
                <a:lnTo>
                  <a:pt x="1013" y="26"/>
                </a:lnTo>
                <a:lnTo>
                  <a:pt x="1027" y="25"/>
                </a:lnTo>
                <a:lnTo>
                  <a:pt x="1040" y="24"/>
                </a:lnTo>
                <a:lnTo>
                  <a:pt x="1051" y="24"/>
                </a:lnTo>
                <a:lnTo>
                  <a:pt x="1061" y="23"/>
                </a:lnTo>
                <a:lnTo>
                  <a:pt x="1071" y="21"/>
                </a:lnTo>
                <a:lnTo>
                  <a:pt x="1090" y="18"/>
                </a:lnTo>
                <a:lnTo>
                  <a:pt x="1113" y="15"/>
                </a:lnTo>
                <a:lnTo>
                  <a:pt x="1122" y="14"/>
                </a:lnTo>
                <a:lnTo>
                  <a:pt x="1129" y="13"/>
                </a:lnTo>
                <a:lnTo>
                  <a:pt x="1141" y="12"/>
                </a:lnTo>
                <a:lnTo>
                  <a:pt x="1164" y="11"/>
                </a:lnTo>
                <a:lnTo>
                  <a:pt x="1166" y="12"/>
                </a:lnTo>
                <a:lnTo>
                  <a:pt x="1167" y="13"/>
                </a:lnTo>
                <a:lnTo>
                  <a:pt x="1170" y="23"/>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46444" name="SMARTPenAnnotation43"/>
          <p:cNvSpPr>
            <a:spLocks/>
          </p:cNvSpPr>
          <p:nvPr/>
        </p:nvSpPr>
        <p:spPr bwMode="auto">
          <a:xfrm>
            <a:off x="1741488" y="4759325"/>
            <a:ext cx="920750" cy="144463"/>
          </a:xfrm>
          <a:custGeom>
            <a:avLst/>
            <a:gdLst>
              <a:gd name="T0" fmla="*/ 0 w 580"/>
              <a:gd name="T1" fmla="*/ 2147483647 h 91"/>
              <a:gd name="T2" fmla="*/ 2147483647 w 580"/>
              <a:gd name="T3" fmla="*/ 2147483647 h 91"/>
              <a:gd name="T4" fmla="*/ 2147483647 w 580"/>
              <a:gd name="T5" fmla="*/ 2147483647 h 91"/>
              <a:gd name="T6" fmla="*/ 2147483647 w 580"/>
              <a:gd name="T7" fmla="*/ 2147483647 h 91"/>
              <a:gd name="T8" fmla="*/ 2147483647 w 580"/>
              <a:gd name="T9" fmla="*/ 2147483647 h 91"/>
              <a:gd name="T10" fmla="*/ 2147483647 w 580"/>
              <a:gd name="T11" fmla="*/ 2147483647 h 91"/>
              <a:gd name="T12" fmla="*/ 2147483647 w 580"/>
              <a:gd name="T13" fmla="*/ 2147483647 h 91"/>
              <a:gd name="T14" fmla="*/ 2147483647 w 580"/>
              <a:gd name="T15" fmla="*/ 2147483647 h 91"/>
              <a:gd name="T16" fmla="*/ 2147483647 w 580"/>
              <a:gd name="T17" fmla="*/ 2147483647 h 91"/>
              <a:gd name="T18" fmla="*/ 2147483647 w 580"/>
              <a:gd name="T19" fmla="*/ 2147483647 h 91"/>
              <a:gd name="T20" fmla="*/ 2147483647 w 580"/>
              <a:gd name="T21" fmla="*/ 2147483647 h 91"/>
              <a:gd name="T22" fmla="*/ 2147483647 w 580"/>
              <a:gd name="T23" fmla="*/ 2147483647 h 91"/>
              <a:gd name="T24" fmla="*/ 2147483647 w 580"/>
              <a:gd name="T25" fmla="*/ 2147483647 h 91"/>
              <a:gd name="T26" fmla="*/ 2147483647 w 580"/>
              <a:gd name="T27" fmla="*/ 2147483647 h 91"/>
              <a:gd name="T28" fmla="*/ 2147483647 w 580"/>
              <a:gd name="T29" fmla="*/ 2147483647 h 91"/>
              <a:gd name="T30" fmla="*/ 2147483647 w 580"/>
              <a:gd name="T31" fmla="*/ 2147483647 h 91"/>
              <a:gd name="T32" fmla="*/ 2147483647 w 580"/>
              <a:gd name="T33" fmla="*/ 2147483647 h 91"/>
              <a:gd name="T34" fmla="*/ 2147483647 w 580"/>
              <a:gd name="T35" fmla="*/ 2147483647 h 91"/>
              <a:gd name="T36" fmla="*/ 2147483647 w 580"/>
              <a:gd name="T37" fmla="*/ 2147483647 h 91"/>
              <a:gd name="T38" fmla="*/ 2147483647 w 580"/>
              <a:gd name="T39" fmla="*/ 2147483647 h 91"/>
              <a:gd name="T40" fmla="*/ 2147483647 w 580"/>
              <a:gd name="T41" fmla="*/ 2147483647 h 91"/>
              <a:gd name="T42" fmla="*/ 2147483647 w 580"/>
              <a:gd name="T43" fmla="*/ 2147483647 h 91"/>
              <a:gd name="T44" fmla="*/ 2147483647 w 580"/>
              <a:gd name="T45" fmla="*/ 2147483647 h 91"/>
              <a:gd name="T46" fmla="*/ 2147483647 w 580"/>
              <a:gd name="T47" fmla="*/ 2147483647 h 91"/>
              <a:gd name="T48" fmla="*/ 2147483647 w 580"/>
              <a:gd name="T49" fmla="*/ 2147483647 h 91"/>
              <a:gd name="T50" fmla="*/ 2147483647 w 580"/>
              <a:gd name="T51" fmla="*/ 0 h 91"/>
              <a:gd name="T52" fmla="*/ 2147483647 w 580"/>
              <a:gd name="T53" fmla="*/ 2147483647 h 91"/>
              <a:gd name="T54" fmla="*/ 2147483647 w 580"/>
              <a:gd name="T55" fmla="*/ 2147483647 h 91"/>
              <a:gd name="T56" fmla="*/ 2147483647 w 580"/>
              <a:gd name="T57" fmla="*/ 2147483647 h 91"/>
              <a:gd name="T58" fmla="*/ 2147483647 w 580"/>
              <a:gd name="T59" fmla="*/ 2147483647 h 91"/>
              <a:gd name="T60" fmla="*/ 2147483647 w 580"/>
              <a:gd name="T61" fmla="*/ 2147483647 h 91"/>
              <a:gd name="T62" fmla="*/ 2147483647 w 580"/>
              <a:gd name="T63" fmla="*/ 2147483647 h 91"/>
              <a:gd name="T64" fmla="*/ 2147483647 w 580"/>
              <a:gd name="T65" fmla="*/ 2147483647 h 91"/>
              <a:gd name="T66" fmla="*/ 2147483647 w 580"/>
              <a:gd name="T67" fmla="*/ 2147483647 h 91"/>
              <a:gd name="T68" fmla="*/ 2147483647 w 580"/>
              <a:gd name="T69" fmla="*/ 2147483647 h 91"/>
              <a:gd name="T70" fmla="*/ 2147483647 w 580"/>
              <a:gd name="T71" fmla="*/ 2147483647 h 91"/>
              <a:gd name="T72" fmla="*/ 2147483647 w 580"/>
              <a:gd name="T73" fmla="*/ 2147483647 h 9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80" h="91">
                <a:moveTo>
                  <a:pt x="0" y="90"/>
                </a:moveTo>
                <a:lnTo>
                  <a:pt x="10" y="85"/>
                </a:lnTo>
                <a:lnTo>
                  <a:pt x="12" y="85"/>
                </a:lnTo>
                <a:lnTo>
                  <a:pt x="14" y="85"/>
                </a:lnTo>
                <a:lnTo>
                  <a:pt x="18" y="83"/>
                </a:lnTo>
                <a:lnTo>
                  <a:pt x="24" y="81"/>
                </a:lnTo>
                <a:lnTo>
                  <a:pt x="31" y="79"/>
                </a:lnTo>
                <a:lnTo>
                  <a:pt x="38" y="76"/>
                </a:lnTo>
                <a:lnTo>
                  <a:pt x="45" y="74"/>
                </a:lnTo>
                <a:lnTo>
                  <a:pt x="59" y="70"/>
                </a:lnTo>
                <a:lnTo>
                  <a:pt x="72" y="66"/>
                </a:lnTo>
                <a:lnTo>
                  <a:pt x="90" y="63"/>
                </a:lnTo>
                <a:lnTo>
                  <a:pt x="101" y="61"/>
                </a:lnTo>
                <a:lnTo>
                  <a:pt x="107" y="59"/>
                </a:lnTo>
                <a:lnTo>
                  <a:pt x="115" y="58"/>
                </a:lnTo>
                <a:lnTo>
                  <a:pt x="145" y="52"/>
                </a:lnTo>
                <a:lnTo>
                  <a:pt x="163" y="49"/>
                </a:lnTo>
                <a:lnTo>
                  <a:pt x="324" y="20"/>
                </a:lnTo>
                <a:lnTo>
                  <a:pt x="399" y="7"/>
                </a:lnTo>
                <a:lnTo>
                  <a:pt x="412" y="5"/>
                </a:lnTo>
                <a:lnTo>
                  <a:pt x="424" y="3"/>
                </a:lnTo>
                <a:lnTo>
                  <a:pt x="434" y="2"/>
                </a:lnTo>
                <a:lnTo>
                  <a:pt x="443" y="2"/>
                </a:lnTo>
                <a:lnTo>
                  <a:pt x="453" y="1"/>
                </a:lnTo>
                <a:lnTo>
                  <a:pt x="477" y="1"/>
                </a:lnTo>
                <a:lnTo>
                  <a:pt x="524" y="0"/>
                </a:lnTo>
                <a:lnTo>
                  <a:pt x="535" y="2"/>
                </a:lnTo>
                <a:lnTo>
                  <a:pt x="540" y="3"/>
                </a:lnTo>
                <a:lnTo>
                  <a:pt x="544" y="5"/>
                </a:lnTo>
                <a:lnTo>
                  <a:pt x="548" y="6"/>
                </a:lnTo>
                <a:lnTo>
                  <a:pt x="551" y="8"/>
                </a:lnTo>
                <a:lnTo>
                  <a:pt x="555" y="10"/>
                </a:lnTo>
                <a:lnTo>
                  <a:pt x="561" y="12"/>
                </a:lnTo>
                <a:lnTo>
                  <a:pt x="567" y="13"/>
                </a:lnTo>
                <a:lnTo>
                  <a:pt x="571" y="16"/>
                </a:lnTo>
                <a:lnTo>
                  <a:pt x="574" y="19"/>
                </a:lnTo>
                <a:lnTo>
                  <a:pt x="579" y="28"/>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46445" name="SMARTPenAnnotation44"/>
          <p:cNvSpPr>
            <a:spLocks/>
          </p:cNvSpPr>
          <p:nvPr/>
        </p:nvSpPr>
        <p:spPr bwMode="auto">
          <a:xfrm>
            <a:off x="660400" y="5251450"/>
            <a:ext cx="449263" cy="26988"/>
          </a:xfrm>
          <a:custGeom>
            <a:avLst/>
            <a:gdLst>
              <a:gd name="T0" fmla="*/ 0 w 283"/>
              <a:gd name="T1" fmla="*/ 2147483647 h 17"/>
              <a:gd name="T2" fmla="*/ 2147483647 w 283"/>
              <a:gd name="T3" fmla="*/ 2147483647 h 17"/>
              <a:gd name="T4" fmla="*/ 2147483647 w 283"/>
              <a:gd name="T5" fmla="*/ 2147483647 h 17"/>
              <a:gd name="T6" fmla="*/ 2147483647 w 283"/>
              <a:gd name="T7" fmla="*/ 2147483647 h 17"/>
              <a:gd name="T8" fmla="*/ 2147483647 w 283"/>
              <a:gd name="T9" fmla="*/ 2147483647 h 17"/>
              <a:gd name="T10" fmla="*/ 2147483647 w 283"/>
              <a:gd name="T11" fmla="*/ 2147483647 h 17"/>
              <a:gd name="T12" fmla="*/ 2147483647 w 283"/>
              <a:gd name="T13" fmla="*/ 2147483647 h 17"/>
              <a:gd name="T14" fmla="*/ 2147483647 w 283"/>
              <a:gd name="T15" fmla="*/ 2147483647 h 17"/>
              <a:gd name="T16" fmla="*/ 2147483647 w 283"/>
              <a:gd name="T17" fmla="*/ 2147483647 h 17"/>
              <a:gd name="T18" fmla="*/ 2147483647 w 283"/>
              <a:gd name="T19" fmla="*/ 2147483647 h 17"/>
              <a:gd name="T20" fmla="*/ 2147483647 w 283"/>
              <a:gd name="T21" fmla="*/ 2147483647 h 17"/>
              <a:gd name="T22" fmla="*/ 2147483647 w 283"/>
              <a:gd name="T23" fmla="*/ 2147483647 h 17"/>
              <a:gd name="T24" fmla="*/ 2147483647 w 283"/>
              <a:gd name="T25" fmla="*/ 2147483647 h 17"/>
              <a:gd name="T26" fmla="*/ 2147483647 w 283"/>
              <a:gd name="T27" fmla="*/ 2147483647 h 17"/>
              <a:gd name="T28" fmla="*/ 2147483647 w 283"/>
              <a:gd name="T29" fmla="*/ 2147483647 h 17"/>
              <a:gd name="T30" fmla="*/ 2147483647 w 283"/>
              <a:gd name="T31" fmla="*/ 2147483647 h 17"/>
              <a:gd name="T32" fmla="*/ 2147483647 w 283"/>
              <a:gd name="T33" fmla="*/ 2147483647 h 17"/>
              <a:gd name="T34" fmla="*/ 2147483647 w 283"/>
              <a:gd name="T35" fmla="*/ 2147483647 h 17"/>
              <a:gd name="T36" fmla="*/ 2147483647 w 283"/>
              <a:gd name="T37" fmla="*/ 2147483647 h 17"/>
              <a:gd name="T38" fmla="*/ 2147483647 w 283"/>
              <a:gd name="T39" fmla="*/ 2147483647 h 17"/>
              <a:gd name="T40" fmla="*/ 2147483647 w 283"/>
              <a:gd name="T41" fmla="*/ 0 h 17"/>
              <a:gd name="T42" fmla="*/ 2147483647 w 283"/>
              <a:gd name="T43" fmla="*/ 0 h 17"/>
              <a:gd name="T44" fmla="*/ 2147483647 w 283"/>
              <a:gd name="T45" fmla="*/ 0 h 17"/>
              <a:gd name="T46" fmla="*/ 2147483647 w 283"/>
              <a:gd name="T47" fmla="*/ 0 h 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83" h="17">
                <a:moveTo>
                  <a:pt x="0" y="16"/>
                </a:moveTo>
                <a:lnTo>
                  <a:pt x="3" y="13"/>
                </a:lnTo>
                <a:lnTo>
                  <a:pt x="5" y="13"/>
                </a:lnTo>
                <a:lnTo>
                  <a:pt x="6" y="12"/>
                </a:lnTo>
                <a:lnTo>
                  <a:pt x="8" y="12"/>
                </a:lnTo>
                <a:lnTo>
                  <a:pt x="13" y="11"/>
                </a:lnTo>
                <a:lnTo>
                  <a:pt x="16" y="11"/>
                </a:lnTo>
                <a:lnTo>
                  <a:pt x="19" y="10"/>
                </a:lnTo>
                <a:lnTo>
                  <a:pt x="22" y="9"/>
                </a:lnTo>
                <a:lnTo>
                  <a:pt x="24" y="8"/>
                </a:lnTo>
                <a:lnTo>
                  <a:pt x="27" y="7"/>
                </a:lnTo>
                <a:lnTo>
                  <a:pt x="30" y="6"/>
                </a:lnTo>
                <a:lnTo>
                  <a:pt x="33" y="6"/>
                </a:lnTo>
                <a:lnTo>
                  <a:pt x="40" y="5"/>
                </a:lnTo>
                <a:lnTo>
                  <a:pt x="44" y="5"/>
                </a:lnTo>
                <a:lnTo>
                  <a:pt x="48" y="5"/>
                </a:lnTo>
                <a:lnTo>
                  <a:pt x="53" y="4"/>
                </a:lnTo>
                <a:lnTo>
                  <a:pt x="58" y="2"/>
                </a:lnTo>
                <a:lnTo>
                  <a:pt x="62" y="1"/>
                </a:lnTo>
                <a:lnTo>
                  <a:pt x="67" y="1"/>
                </a:lnTo>
                <a:lnTo>
                  <a:pt x="71" y="0"/>
                </a:lnTo>
                <a:lnTo>
                  <a:pt x="77" y="0"/>
                </a:lnTo>
                <a:lnTo>
                  <a:pt x="102" y="0"/>
                </a:lnTo>
                <a:lnTo>
                  <a:pt x="282" y="0"/>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46446" name="SMARTPenAnnotation45"/>
          <p:cNvSpPr>
            <a:spLocks/>
          </p:cNvSpPr>
          <p:nvPr/>
        </p:nvSpPr>
        <p:spPr bwMode="auto">
          <a:xfrm>
            <a:off x="1990725" y="5313363"/>
            <a:ext cx="868363" cy="63500"/>
          </a:xfrm>
          <a:custGeom>
            <a:avLst/>
            <a:gdLst>
              <a:gd name="T0" fmla="*/ 0 w 547"/>
              <a:gd name="T1" fmla="*/ 2147483647 h 40"/>
              <a:gd name="T2" fmla="*/ 2147483647 w 547"/>
              <a:gd name="T3" fmla="*/ 2147483647 h 40"/>
              <a:gd name="T4" fmla="*/ 2147483647 w 547"/>
              <a:gd name="T5" fmla="*/ 2147483647 h 40"/>
              <a:gd name="T6" fmla="*/ 2147483647 w 547"/>
              <a:gd name="T7" fmla="*/ 2147483647 h 40"/>
              <a:gd name="T8" fmla="*/ 2147483647 w 547"/>
              <a:gd name="T9" fmla="*/ 2147483647 h 40"/>
              <a:gd name="T10" fmla="*/ 2147483647 w 547"/>
              <a:gd name="T11" fmla="*/ 2147483647 h 40"/>
              <a:gd name="T12" fmla="*/ 2147483647 w 547"/>
              <a:gd name="T13" fmla="*/ 2147483647 h 40"/>
              <a:gd name="T14" fmla="*/ 2147483647 w 547"/>
              <a:gd name="T15" fmla="*/ 2147483647 h 40"/>
              <a:gd name="T16" fmla="*/ 2147483647 w 547"/>
              <a:gd name="T17" fmla="*/ 2147483647 h 40"/>
              <a:gd name="T18" fmla="*/ 2147483647 w 547"/>
              <a:gd name="T19" fmla="*/ 2147483647 h 40"/>
              <a:gd name="T20" fmla="*/ 2147483647 w 547"/>
              <a:gd name="T21" fmla="*/ 2147483647 h 40"/>
              <a:gd name="T22" fmla="*/ 2147483647 w 547"/>
              <a:gd name="T23" fmla="*/ 2147483647 h 40"/>
              <a:gd name="T24" fmla="*/ 2147483647 w 547"/>
              <a:gd name="T25" fmla="*/ 2147483647 h 40"/>
              <a:gd name="T26" fmla="*/ 2147483647 w 547"/>
              <a:gd name="T27" fmla="*/ 2147483647 h 40"/>
              <a:gd name="T28" fmla="*/ 2147483647 w 547"/>
              <a:gd name="T29" fmla="*/ 2147483647 h 40"/>
              <a:gd name="T30" fmla="*/ 2147483647 w 547"/>
              <a:gd name="T31" fmla="*/ 2147483647 h 40"/>
              <a:gd name="T32" fmla="*/ 2147483647 w 547"/>
              <a:gd name="T33" fmla="*/ 2147483647 h 40"/>
              <a:gd name="T34" fmla="*/ 2147483647 w 547"/>
              <a:gd name="T35" fmla="*/ 2147483647 h 40"/>
              <a:gd name="T36" fmla="*/ 2147483647 w 547"/>
              <a:gd name="T37" fmla="*/ 2147483647 h 40"/>
              <a:gd name="T38" fmla="*/ 2147483647 w 547"/>
              <a:gd name="T39" fmla="*/ 2147483647 h 40"/>
              <a:gd name="T40" fmla="*/ 2147483647 w 547"/>
              <a:gd name="T41" fmla="*/ 0 h 40"/>
              <a:gd name="T42" fmla="*/ 2147483647 w 547"/>
              <a:gd name="T43" fmla="*/ 0 h 40"/>
              <a:gd name="T44" fmla="*/ 2147483647 w 547"/>
              <a:gd name="T45" fmla="*/ 0 h 40"/>
              <a:gd name="T46" fmla="*/ 2147483647 w 547"/>
              <a:gd name="T47" fmla="*/ 2147483647 h 40"/>
              <a:gd name="T48" fmla="*/ 2147483647 w 547"/>
              <a:gd name="T49" fmla="*/ 2147483647 h 40"/>
              <a:gd name="T50" fmla="*/ 2147483647 w 547"/>
              <a:gd name="T51" fmla="*/ 2147483647 h 40"/>
              <a:gd name="T52" fmla="*/ 2147483647 w 547"/>
              <a:gd name="T53" fmla="*/ 2147483647 h 40"/>
              <a:gd name="T54" fmla="*/ 2147483647 w 547"/>
              <a:gd name="T55" fmla="*/ 2147483647 h 40"/>
              <a:gd name="T56" fmla="*/ 2147483647 w 547"/>
              <a:gd name="T57" fmla="*/ 2147483647 h 40"/>
              <a:gd name="T58" fmla="*/ 2147483647 w 547"/>
              <a:gd name="T59" fmla="*/ 2147483647 h 40"/>
              <a:gd name="T60" fmla="*/ 2147483647 w 547"/>
              <a:gd name="T61" fmla="*/ 2147483647 h 40"/>
              <a:gd name="T62" fmla="*/ 2147483647 w 547"/>
              <a:gd name="T63" fmla="*/ 2147483647 h 40"/>
              <a:gd name="T64" fmla="*/ 2147483647 w 547"/>
              <a:gd name="T65" fmla="*/ 2147483647 h 40"/>
              <a:gd name="T66" fmla="*/ 2147483647 w 547"/>
              <a:gd name="T67" fmla="*/ 2147483647 h 40"/>
              <a:gd name="T68" fmla="*/ 2147483647 w 547"/>
              <a:gd name="T69" fmla="*/ 2147483647 h 40"/>
              <a:gd name="T70" fmla="*/ 2147483647 w 547"/>
              <a:gd name="T71" fmla="*/ 2147483647 h 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47" h="40">
                <a:moveTo>
                  <a:pt x="0" y="39"/>
                </a:moveTo>
                <a:lnTo>
                  <a:pt x="6" y="39"/>
                </a:lnTo>
                <a:lnTo>
                  <a:pt x="9" y="39"/>
                </a:lnTo>
                <a:lnTo>
                  <a:pt x="13" y="38"/>
                </a:lnTo>
                <a:lnTo>
                  <a:pt x="16" y="36"/>
                </a:lnTo>
                <a:lnTo>
                  <a:pt x="25" y="33"/>
                </a:lnTo>
                <a:lnTo>
                  <a:pt x="30" y="31"/>
                </a:lnTo>
                <a:lnTo>
                  <a:pt x="35" y="30"/>
                </a:lnTo>
                <a:lnTo>
                  <a:pt x="40" y="30"/>
                </a:lnTo>
                <a:lnTo>
                  <a:pt x="46" y="29"/>
                </a:lnTo>
                <a:lnTo>
                  <a:pt x="51" y="28"/>
                </a:lnTo>
                <a:lnTo>
                  <a:pt x="57" y="27"/>
                </a:lnTo>
                <a:lnTo>
                  <a:pt x="82" y="20"/>
                </a:lnTo>
                <a:lnTo>
                  <a:pt x="96" y="18"/>
                </a:lnTo>
                <a:lnTo>
                  <a:pt x="134" y="12"/>
                </a:lnTo>
                <a:lnTo>
                  <a:pt x="173" y="7"/>
                </a:lnTo>
                <a:lnTo>
                  <a:pt x="192" y="4"/>
                </a:lnTo>
                <a:lnTo>
                  <a:pt x="208" y="3"/>
                </a:lnTo>
                <a:lnTo>
                  <a:pt x="222" y="2"/>
                </a:lnTo>
                <a:lnTo>
                  <a:pt x="235" y="1"/>
                </a:lnTo>
                <a:lnTo>
                  <a:pt x="257" y="0"/>
                </a:lnTo>
                <a:lnTo>
                  <a:pt x="293" y="0"/>
                </a:lnTo>
                <a:lnTo>
                  <a:pt x="369" y="0"/>
                </a:lnTo>
                <a:lnTo>
                  <a:pt x="383" y="1"/>
                </a:lnTo>
                <a:lnTo>
                  <a:pt x="400" y="3"/>
                </a:lnTo>
                <a:lnTo>
                  <a:pt x="418" y="6"/>
                </a:lnTo>
                <a:lnTo>
                  <a:pt x="433" y="8"/>
                </a:lnTo>
                <a:lnTo>
                  <a:pt x="444" y="9"/>
                </a:lnTo>
                <a:lnTo>
                  <a:pt x="454" y="10"/>
                </a:lnTo>
                <a:lnTo>
                  <a:pt x="462" y="11"/>
                </a:lnTo>
                <a:lnTo>
                  <a:pt x="469" y="12"/>
                </a:lnTo>
                <a:lnTo>
                  <a:pt x="486" y="16"/>
                </a:lnTo>
                <a:lnTo>
                  <a:pt x="510" y="22"/>
                </a:lnTo>
                <a:lnTo>
                  <a:pt x="519" y="24"/>
                </a:lnTo>
                <a:lnTo>
                  <a:pt x="527" y="25"/>
                </a:lnTo>
                <a:lnTo>
                  <a:pt x="546" y="28"/>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46447" name="SMARTPenAnnotation46"/>
          <p:cNvSpPr>
            <a:spLocks/>
          </p:cNvSpPr>
          <p:nvPr/>
        </p:nvSpPr>
        <p:spPr bwMode="auto">
          <a:xfrm>
            <a:off x="839788" y="5729288"/>
            <a:ext cx="1519237" cy="41275"/>
          </a:xfrm>
          <a:custGeom>
            <a:avLst/>
            <a:gdLst>
              <a:gd name="T0" fmla="*/ 0 w 957"/>
              <a:gd name="T1" fmla="*/ 2147483647 h 26"/>
              <a:gd name="T2" fmla="*/ 2147483647 w 957"/>
              <a:gd name="T3" fmla="*/ 2147483647 h 26"/>
              <a:gd name="T4" fmla="*/ 2147483647 w 957"/>
              <a:gd name="T5" fmla="*/ 2147483647 h 26"/>
              <a:gd name="T6" fmla="*/ 2147483647 w 957"/>
              <a:gd name="T7" fmla="*/ 2147483647 h 26"/>
              <a:gd name="T8" fmla="*/ 2147483647 w 957"/>
              <a:gd name="T9" fmla="*/ 2147483647 h 26"/>
              <a:gd name="T10" fmla="*/ 2147483647 w 957"/>
              <a:gd name="T11" fmla="*/ 2147483647 h 26"/>
              <a:gd name="T12" fmla="*/ 2147483647 w 957"/>
              <a:gd name="T13" fmla="*/ 2147483647 h 26"/>
              <a:gd name="T14" fmla="*/ 2147483647 w 957"/>
              <a:gd name="T15" fmla="*/ 2147483647 h 26"/>
              <a:gd name="T16" fmla="*/ 2147483647 w 957"/>
              <a:gd name="T17" fmla="*/ 2147483647 h 26"/>
              <a:gd name="T18" fmla="*/ 2147483647 w 957"/>
              <a:gd name="T19" fmla="*/ 2147483647 h 26"/>
              <a:gd name="T20" fmla="*/ 2147483647 w 957"/>
              <a:gd name="T21" fmla="*/ 2147483647 h 26"/>
              <a:gd name="T22" fmla="*/ 2147483647 w 957"/>
              <a:gd name="T23" fmla="*/ 2147483647 h 26"/>
              <a:gd name="T24" fmla="*/ 2147483647 w 957"/>
              <a:gd name="T25" fmla="*/ 2147483647 h 26"/>
              <a:gd name="T26" fmla="*/ 2147483647 w 957"/>
              <a:gd name="T27" fmla="*/ 2147483647 h 26"/>
              <a:gd name="T28" fmla="*/ 2147483647 w 957"/>
              <a:gd name="T29" fmla="*/ 2147483647 h 26"/>
              <a:gd name="T30" fmla="*/ 2147483647 w 957"/>
              <a:gd name="T31" fmla="*/ 2147483647 h 26"/>
              <a:gd name="T32" fmla="*/ 2147483647 w 957"/>
              <a:gd name="T33" fmla="*/ 2147483647 h 26"/>
              <a:gd name="T34" fmla="*/ 2147483647 w 957"/>
              <a:gd name="T35" fmla="*/ 2147483647 h 26"/>
              <a:gd name="T36" fmla="*/ 2147483647 w 957"/>
              <a:gd name="T37" fmla="*/ 2147483647 h 26"/>
              <a:gd name="T38" fmla="*/ 2147483647 w 957"/>
              <a:gd name="T39" fmla="*/ 2147483647 h 26"/>
              <a:gd name="T40" fmla="*/ 2147483647 w 957"/>
              <a:gd name="T41" fmla="*/ 2147483647 h 26"/>
              <a:gd name="T42" fmla="*/ 2147483647 w 957"/>
              <a:gd name="T43" fmla="*/ 2147483647 h 26"/>
              <a:gd name="T44" fmla="*/ 2147483647 w 957"/>
              <a:gd name="T45" fmla="*/ 2147483647 h 26"/>
              <a:gd name="T46" fmla="*/ 2147483647 w 957"/>
              <a:gd name="T47" fmla="*/ 2147483647 h 26"/>
              <a:gd name="T48" fmla="*/ 2147483647 w 957"/>
              <a:gd name="T49" fmla="*/ 2147483647 h 26"/>
              <a:gd name="T50" fmla="*/ 2147483647 w 957"/>
              <a:gd name="T51" fmla="*/ 2147483647 h 26"/>
              <a:gd name="T52" fmla="*/ 2147483647 w 957"/>
              <a:gd name="T53" fmla="*/ 2147483647 h 26"/>
              <a:gd name="T54" fmla="*/ 2147483647 w 957"/>
              <a:gd name="T55" fmla="*/ 2147483647 h 26"/>
              <a:gd name="T56" fmla="*/ 2147483647 w 957"/>
              <a:gd name="T57" fmla="*/ 2147483647 h 26"/>
              <a:gd name="T58" fmla="*/ 2147483647 w 957"/>
              <a:gd name="T59" fmla="*/ 2147483647 h 26"/>
              <a:gd name="T60" fmla="*/ 2147483647 w 957"/>
              <a:gd name="T61" fmla="*/ 2147483647 h 26"/>
              <a:gd name="T62" fmla="*/ 2147483647 w 957"/>
              <a:gd name="T63" fmla="*/ 2147483647 h 26"/>
              <a:gd name="T64" fmla="*/ 2147483647 w 957"/>
              <a:gd name="T65" fmla="*/ 2147483647 h 26"/>
              <a:gd name="T66" fmla="*/ 2147483647 w 957"/>
              <a:gd name="T67" fmla="*/ 2147483647 h 26"/>
              <a:gd name="T68" fmla="*/ 2147483647 w 957"/>
              <a:gd name="T69" fmla="*/ 2147483647 h 26"/>
              <a:gd name="T70" fmla="*/ 2147483647 w 957"/>
              <a:gd name="T71" fmla="*/ 0 h 26"/>
              <a:gd name="T72" fmla="*/ 2147483647 w 957"/>
              <a:gd name="T73" fmla="*/ 2147483647 h 26"/>
              <a:gd name="T74" fmla="*/ 2147483647 w 957"/>
              <a:gd name="T75" fmla="*/ 2147483647 h 26"/>
              <a:gd name="T76" fmla="*/ 2147483647 w 957"/>
              <a:gd name="T77" fmla="*/ 2147483647 h 26"/>
              <a:gd name="T78" fmla="*/ 2147483647 w 957"/>
              <a:gd name="T79" fmla="*/ 2147483647 h 26"/>
              <a:gd name="T80" fmla="*/ 2147483647 w 957"/>
              <a:gd name="T81" fmla="*/ 2147483647 h 26"/>
              <a:gd name="T82" fmla="*/ 2147483647 w 957"/>
              <a:gd name="T83" fmla="*/ 2147483647 h 26"/>
              <a:gd name="T84" fmla="*/ 2147483647 w 957"/>
              <a:gd name="T85" fmla="*/ 2147483647 h 26"/>
              <a:gd name="T86" fmla="*/ 2147483647 w 957"/>
              <a:gd name="T87" fmla="*/ 2147483647 h 26"/>
              <a:gd name="T88" fmla="*/ 2147483647 w 957"/>
              <a:gd name="T89" fmla="*/ 2147483647 h 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957" h="26">
                <a:moveTo>
                  <a:pt x="0" y="14"/>
                </a:moveTo>
                <a:lnTo>
                  <a:pt x="81" y="14"/>
                </a:lnTo>
                <a:lnTo>
                  <a:pt x="88" y="13"/>
                </a:lnTo>
                <a:lnTo>
                  <a:pt x="96" y="12"/>
                </a:lnTo>
                <a:lnTo>
                  <a:pt x="103" y="11"/>
                </a:lnTo>
                <a:lnTo>
                  <a:pt x="117" y="10"/>
                </a:lnTo>
                <a:lnTo>
                  <a:pt x="158" y="9"/>
                </a:lnTo>
                <a:lnTo>
                  <a:pt x="275" y="8"/>
                </a:lnTo>
                <a:lnTo>
                  <a:pt x="286" y="9"/>
                </a:lnTo>
                <a:lnTo>
                  <a:pt x="298" y="10"/>
                </a:lnTo>
                <a:lnTo>
                  <a:pt x="309" y="11"/>
                </a:lnTo>
                <a:lnTo>
                  <a:pt x="320" y="12"/>
                </a:lnTo>
                <a:lnTo>
                  <a:pt x="332" y="12"/>
                </a:lnTo>
                <a:lnTo>
                  <a:pt x="343" y="13"/>
                </a:lnTo>
                <a:lnTo>
                  <a:pt x="354" y="14"/>
                </a:lnTo>
                <a:lnTo>
                  <a:pt x="365" y="15"/>
                </a:lnTo>
                <a:lnTo>
                  <a:pt x="377" y="16"/>
                </a:lnTo>
                <a:lnTo>
                  <a:pt x="388" y="17"/>
                </a:lnTo>
                <a:lnTo>
                  <a:pt x="399" y="18"/>
                </a:lnTo>
                <a:lnTo>
                  <a:pt x="422" y="19"/>
                </a:lnTo>
                <a:lnTo>
                  <a:pt x="444" y="19"/>
                </a:lnTo>
                <a:lnTo>
                  <a:pt x="456" y="20"/>
                </a:lnTo>
                <a:lnTo>
                  <a:pt x="468" y="21"/>
                </a:lnTo>
                <a:lnTo>
                  <a:pt x="481" y="22"/>
                </a:lnTo>
                <a:lnTo>
                  <a:pt x="493" y="23"/>
                </a:lnTo>
                <a:lnTo>
                  <a:pt x="505" y="24"/>
                </a:lnTo>
                <a:lnTo>
                  <a:pt x="529" y="24"/>
                </a:lnTo>
                <a:lnTo>
                  <a:pt x="610" y="25"/>
                </a:lnTo>
                <a:lnTo>
                  <a:pt x="628" y="24"/>
                </a:lnTo>
                <a:lnTo>
                  <a:pt x="644" y="23"/>
                </a:lnTo>
                <a:lnTo>
                  <a:pt x="703" y="17"/>
                </a:lnTo>
                <a:lnTo>
                  <a:pt x="759" y="11"/>
                </a:lnTo>
                <a:lnTo>
                  <a:pt x="837" y="5"/>
                </a:lnTo>
                <a:lnTo>
                  <a:pt x="853" y="3"/>
                </a:lnTo>
                <a:lnTo>
                  <a:pt x="867" y="1"/>
                </a:lnTo>
                <a:lnTo>
                  <a:pt x="887" y="0"/>
                </a:lnTo>
                <a:lnTo>
                  <a:pt x="895" y="1"/>
                </a:lnTo>
                <a:lnTo>
                  <a:pt x="902" y="1"/>
                </a:lnTo>
                <a:lnTo>
                  <a:pt x="915" y="2"/>
                </a:lnTo>
                <a:lnTo>
                  <a:pt x="923" y="3"/>
                </a:lnTo>
                <a:lnTo>
                  <a:pt x="931" y="5"/>
                </a:lnTo>
                <a:lnTo>
                  <a:pt x="939" y="8"/>
                </a:lnTo>
                <a:lnTo>
                  <a:pt x="945" y="11"/>
                </a:lnTo>
                <a:lnTo>
                  <a:pt x="948" y="14"/>
                </a:lnTo>
                <a:lnTo>
                  <a:pt x="956" y="25"/>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46448" name="SMARTPenAnnotation47"/>
          <p:cNvSpPr>
            <a:spLocks/>
          </p:cNvSpPr>
          <p:nvPr/>
        </p:nvSpPr>
        <p:spPr bwMode="auto">
          <a:xfrm>
            <a:off x="731838" y="6205538"/>
            <a:ext cx="735012" cy="109537"/>
          </a:xfrm>
          <a:custGeom>
            <a:avLst/>
            <a:gdLst>
              <a:gd name="T0" fmla="*/ 0 w 463"/>
              <a:gd name="T1" fmla="*/ 0 h 69"/>
              <a:gd name="T2" fmla="*/ 2147483647 w 463"/>
              <a:gd name="T3" fmla="*/ 2147483647 h 69"/>
              <a:gd name="T4" fmla="*/ 2147483647 w 463"/>
              <a:gd name="T5" fmla="*/ 2147483647 h 69"/>
              <a:gd name="T6" fmla="*/ 2147483647 w 463"/>
              <a:gd name="T7" fmla="*/ 2147483647 h 69"/>
              <a:gd name="T8" fmla="*/ 2147483647 w 463"/>
              <a:gd name="T9" fmla="*/ 2147483647 h 69"/>
              <a:gd name="T10" fmla="*/ 2147483647 w 463"/>
              <a:gd name="T11" fmla="*/ 2147483647 h 69"/>
              <a:gd name="T12" fmla="*/ 2147483647 w 463"/>
              <a:gd name="T13" fmla="*/ 2147483647 h 69"/>
              <a:gd name="T14" fmla="*/ 2147483647 w 463"/>
              <a:gd name="T15" fmla="*/ 2147483647 h 69"/>
              <a:gd name="T16" fmla="*/ 2147483647 w 463"/>
              <a:gd name="T17" fmla="*/ 2147483647 h 69"/>
              <a:gd name="T18" fmla="*/ 2147483647 w 463"/>
              <a:gd name="T19" fmla="*/ 2147483647 h 69"/>
              <a:gd name="T20" fmla="*/ 2147483647 w 463"/>
              <a:gd name="T21" fmla="*/ 2147483647 h 69"/>
              <a:gd name="T22" fmla="*/ 2147483647 w 463"/>
              <a:gd name="T23" fmla="*/ 2147483647 h 69"/>
              <a:gd name="T24" fmla="*/ 2147483647 w 463"/>
              <a:gd name="T25" fmla="*/ 2147483647 h 69"/>
              <a:gd name="T26" fmla="*/ 2147483647 w 463"/>
              <a:gd name="T27" fmla="*/ 2147483647 h 69"/>
              <a:gd name="T28" fmla="*/ 2147483647 w 463"/>
              <a:gd name="T29" fmla="*/ 2147483647 h 69"/>
              <a:gd name="T30" fmla="*/ 2147483647 w 463"/>
              <a:gd name="T31" fmla="*/ 2147483647 h 69"/>
              <a:gd name="T32" fmla="*/ 2147483647 w 463"/>
              <a:gd name="T33" fmla="*/ 2147483647 h 69"/>
              <a:gd name="T34" fmla="*/ 2147483647 w 463"/>
              <a:gd name="T35" fmla="*/ 2147483647 h 69"/>
              <a:gd name="T36" fmla="*/ 2147483647 w 463"/>
              <a:gd name="T37" fmla="*/ 2147483647 h 69"/>
              <a:gd name="T38" fmla="*/ 2147483647 w 463"/>
              <a:gd name="T39" fmla="*/ 2147483647 h 69"/>
              <a:gd name="T40" fmla="*/ 2147483647 w 463"/>
              <a:gd name="T41" fmla="*/ 2147483647 h 69"/>
              <a:gd name="T42" fmla="*/ 2147483647 w 463"/>
              <a:gd name="T43" fmla="*/ 2147483647 h 69"/>
              <a:gd name="T44" fmla="*/ 2147483647 w 463"/>
              <a:gd name="T45" fmla="*/ 2147483647 h 69"/>
              <a:gd name="T46" fmla="*/ 2147483647 w 463"/>
              <a:gd name="T47" fmla="*/ 2147483647 h 69"/>
              <a:gd name="T48" fmla="*/ 2147483647 w 463"/>
              <a:gd name="T49" fmla="*/ 2147483647 h 69"/>
              <a:gd name="T50" fmla="*/ 2147483647 w 463"/>
              <a:gd name="T51" fmla="*/ 2147483647 h 69"/>
              <a:gd name="T52" fmla="*/ 2147483647 w 463"/>
              <a:gd name="T53" fmla="*/ 2147483647 h 69"/>
              <a:gd name="T54" fmla="*/ 2147483647 w 463"/>
              <a:gd name="T55" fmla="*/ 2147483647 h 69"/>
              <a:gd name="T56" fmla="*/ 2147483647 w 463"/>
              <a:gd name="T57" fmla="*/ 2147483647 h 69"/>
              <a:gd name="T58" fmla="*/ 2147483647 w 463"/>
              <a:gd name="T59" fmla="*/ 2147483647 h 69"/>
              <a:gd name="T60" fmla="*/ 2147483647 w 463"/>
              <a:gd name="T61" fmla="*/ 2147483647 h 69"/>
              <a:gd name="T62" fmla="*/ 2147483647 w 463"/>
              <a:gd name="T63" fmla="*/ 2147483647 h 69"/>
              <a:gd name="T64" fmla="*/ 2147483647 w 463"/>
              <a:gd name="T65" fmla="*/ 2147483647 h 69"/>
              <a:gd name="T66" fmla="*/ 2147483647 w 463"/>
              <a:gd name="T67" fmla="*/ 2147483647 h 69"/>
              <a:gd name="T68" fmla="*/ 2147483647 w 463"/>
              <a:gd name="T69" fmla="*/ 2147483647 h 69"/>
              <a:gd name="T70" fmla="*/ 2147483647 w 463"/>
              <a:gd name="T71" fmla="*/ 2147483647 h 6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63" h="69">
                <a:moveTo>
                  <a:pt x="0" y="0"/>
                </a:moveTo>
                <a:lnTo>
                  <a:pt x="12" y="3"/>
                </a:lnTo>
                <a:lnTo>
                  <a:pt x="26" y="5"/>
                </a:lnTo>
                <a:lnTo>
                  <a:pt x="37" y="7"/>
                </a:lnTo>
                <a:lnTo>
                  <a:pt x="43" y="9"/>
                </a:lnTo>
                <a:lnTo>
                  <a:pt x="56" y="10"/>
                </a:lnTo>
                <a:lnTo>
                  <a:pt x="67" y="12"/>
                </a:lnTo>
                <a:lnTo>
                  <a:pt x="73" y="13"/>
                </a:lnTo>
                <a:lnTo>
                  <a:pt x="79" y="14"/>
                </a:lnTo>
                <a:lnTo>
                  <a:pt x="87" y="16"/>
                </a:lnTo>
                <a:lnTo>
                  <a:pt x="108" y="19"/>
                </a:lnTo>
                <a:lnTo>
                  <a:pt x="118" y="21"/>
                </a:lnTo>
                <a:lnTo>
                  <a:pt x="127" y="21"/>
                </a:lnTo>
                <a:lnTo>
                  <a:pt x="135" y="22"/>
                </a:lnTo>
                <a:lnTo>
                  <a:pt x="151" y="22"/>
                </a:lnTo>
                <a:lnTo>
                  <a:pt x="159" y="23"/>
                </a:lnTo>
                <a:lnTo>
                  <a:pt x="167" y="23"/>
                </a:lnTo>
                <a:lnTo>
                  <a:pt x="176" y="24"/>
                </a:lnTo>
                <a:lnTo>
                  <a:pt x="185" y="26"/>
                </a:lnTo>
                <a:lnTo>
                  <a:pt x="237" y="32"/>
                </a:lnTo>
                <a:lnTo>
                  <a:pt x="247" y="34"/>
                </a:lnTo>
                <a:lnTo>
                  <a:pt x="257" y="36"/>
                </a:lnTo>
                <a:lnTo>
                  <a:pt x="266" y="37"/>
                </a:lnTo>
                <a:lnTo>
                  <a:pt x="274" y="38"/>
                </a:lnTo>
                <a:lnTo>
                  <a:pt x="282" y="39"/>
                </a:lnTo>
                <a:lnTo>
                  <a:pt x="291" y="40"/>
                </a:lnTo>
                <a:lnTo>
                  <a:pt x="299" y="41"/>
                </a:lnTo>
                <a:lnTo>
                  <a:pt x="308" y="42"/>
                </a:lnTo>
                <a:lnTo>
                  <a:pt x="317" y="44"/>
                </a:lnTo>
                <a:lnTo>
                  <a:pt x="333" y="47"/>
                </a:lnTo>
                <a:lnTo>
                  <a:pt x="356" y="53"/>
                </a:lnTo>
                <a:lnTo>
                  <a:pt x="364" y="54"/>
                </a:lnTo>
                <a:lnTo>
                  <a:pt x="371" y="55"/>
                </a:lnTo>
                <a:lnTo>
                  <a:pt x="379" y="56"/>
                </a:lnTo>
                <a:lnTo>
                  <a:pt x="391" y="57"/>
                </a:lnTo>
                <a:lnTo>
                  <a:pt x="462" y="68"/>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Tree>
    <p:extLst>
      <p:ext uri="{BB962C8B-B14F-4D97-AF65-F5344CB8AC3E}">
        <p14:creationId xmlns:p14="http://schemas.microsoft.com/office/powerpoint/2010/main" val="16508072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457200" y="274638"/>
            <a:ext cx="3505200" cy="1143000"/>
          </a:xfrm>
        </p:spPr>
        <p:txBody>
          <a:bodyPr/>
          <a:lstStyle/>
          <a:p>
            <a:pPr eaLnBrk="1" hangingPunct="1"/>
            <a:r>
              <a:rPr lang="en-US" altLang="en-US" smtClean="0">
                <a:solidFill>
                  <a:srgbClr val="FF5050"/>
                </a:solidFill>
              </a:rPr>
              <a:t>Act Three</a:t>
            </a:r>
          </a:p>
        </p:txBody>
      </p:sp>
      <p:sp>
        <p:nvSpPr>
          <p:cNvPr id="147459" name="Rectangle 3"/>
          <p:cNvSpPr>
            <a:spLocks noGrp="1" noChangeArrowheads="1"/>
          </p:cNvSpPr>
          <p:nvPr>
            <p:ph type="body" idx="1"/>
          </p:nvPr>
        </p:nvSpPr>
        <p:spPr>
          <a:xfrm>
            <a:off x="457200" y="1600200"/>
            <a:ext cx="3276600" cy="4525963"/>
          </a:xfrm>
        </p:spPr>
        <p:txBody>
          <a:bodyPr/>
          <a:lstStyle/>
          <a:p>
            <a:pPr algn="ctr" eaLnBrk="1" hangingPunct="1">
              <a:buFontTx/>
              <a:buNone/>
            </a:pPr>
            <a:r>
              <a:rPr lang="en-US" altLang="en-US" smtClean="0">
                <a:solidFill>
                  <a:srgbClr val="FF5050"/>
                </a:solidFill>
              </a:rPr>
              <a:t>Scene Five</a:t>
            </a:r>
          </a:p>
        </p:txBody>
      </p:sp>
      <p:pic>
        <p:nvPicPr>
          <p:cNvPr id="1474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4788" y="0"/>
            <a:ext cx="51292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1234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pPr eaLnBrk="1" hangingPunct="1"/>
            <a:endParaRPr lang="en-US" altLang="en-US" smtClean="0"/>
          </a:p>
        </p:txBody>
      </p:sp>
      <p:sp>
        <p:nvSpPr>
          <p:cNvPr id="148483" name="Rectangle 3"/>
          <p:cNvSpPr>
            <a:spLocks noGrp="1" noChangeArrowheads="1"/>
          </p:cNvSpPr>
          <p:nvPr>
            <p:ph type="body" idx="1"/>
          </p:nvPr>
        </p:nvSpPr>
        <p:spPr/>
        <p:txBody>
          <a:bodyPr/>
          <a:lstStyle/>
          <a:p>
            <a:pPr eaLnBrk="1" hangingPunct="1"/>
            <a:endParaRPr lang="en-US" altLang="en-US" smtClean="0"/>
          </a:p>
        </p:txBody>
      </p:sp>
      <p:sp>
        <p:nvSpPr>
          <p:cNvPr id="148484" name="AutoShape 4" descr="lady_macbeth_witch_spirit_3067"/>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a:solidFill>
                <a:srgbClr val="000000"/>
              </a:solidFill>
              <a:cs typeface="Arial" charset="0"/>
            </a:endParaRPr>
          </a:p>
        </p:txBody>
      </p:sp>
      <p:pic>
        <p:nvPicPr>
          <p:cNvPr id="14848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287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486" name="Text Box 6"/>
          <p:cNvSpPr txBox="1">
            <a:spLocks noChangeArrowheads="1"/>
          </p:cNvSpPr>
          <p:nvPr/>
        </p:nvSpPr>
        <p:spPr bwMode="auto">
          <a:xfrm>
            <a:off x="228600" y="304800"/>
            <a:ext cx="4191000"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1800">
                <a:solidFill>
                  <a:srgbClr val="FFFFFF"/>
                </a:solidFill>
                <a:cs typeface="Arial" charset="0"/>
              </a:rPr>
              <a:t>Hecate, queen of the witches, yells at the three witches for not asking her permission the first time they met with Macbeth.  Now, they have her permission to deal with him.  He will be there soon, asking more questions.  The witches and Hecate laugh at what they’ve done to Macbeth…they’ve made him OVERCONFIDENT!  That is the worst downfall a human can have!</a:t>
            </a:r>
          </a:p>
        </p:txBody>
      </p:sp>
    </p:spTree>
    <p:extLst>
      <p:ext uri="{BB962C8B-B14F-4D97-AF65-F5344CB8AC3E}">
        <p14:creationId xmlns:p14="http://schemas.microsoft.com/office/powerpoint/2010/main" val="31134023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3"/>
          <p:cNvSpPr>
            <a:spLocks noGrp="1" noChangeArrowheads="1"/>
          </p:cNvSpPr>
          <p:nvPr>
            <p:ph type="body" idx="1"/>
          </p:nvPr>
        </p:nvSpPr>
        <p:spPr>
          <a:xfrm>
            <a:off x="152400" y="152400"/>
            <a:ext cx="4038600" cy="6477000"/>
          </a:xfrm>
        </p:spPr>
        <p:txBody>
          <a:bodyPr/>
          <a:lstStyle/>
          <a:p>
            <a:pPr eaLnBrk="1" hangingPunct="1">
              <a:lnSpc>
                <a:spcPct val="90000"/>
              </a:lnSpc>
            </a:pPr>
            <a:r>
              <a:rPr lang="en-US" altLang="en-US" sz="2400" smtClean="0"/>
              <a:t>In the meantime, Macbeth must get some sleep.  He’s suffering from sleep deprivation.</a:t>
            </a:r>
          </a:p>
          <a:p>
            <a:pPr eaLnBrk="1" hangingPunct="1">
              <a:lnSpc>
                <a:spcPct val="90000"/>
              </a:lnSpc>
            </a:pPr>
            <a:r>
              <a:rPr lang="en-US" altLang="en-US" sz="2400" smtClean="0"/>
              <a:t>Macbeth tells his wife that it’s too late for them to turn back.  Even if they could, they have waded into blood so deeply, that it would be just as easy to keep on going (kill more people) as it would to turn around and try to go back (of course, it’s impossible to give back the lives of the people he has killed).</a:t>
            </a:r>
          </a:p>
        </p:txBody>
      </p:sp>
      <p:pic>
        <p:nvPicPr>
          <p:cNvPr id="14950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5313" y="0"/>
            <a:ext cx="47386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51203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3"/>
          <p:cNvSpPr>
            <a:spLocks noGrp="1" noChangeArrowheads="1"/>
          </p:cNvSpPr>
          <p:nvPr>
            <p:ph type="body" idx="1"/>
          </p:nvPr>
        </p:nvSpPr>
        <p:spPr>
          <a:xfrm>
            <a:off x="152400" y="228600"/>
            <a:ext cx="4495800" cy="6400800"/>
          </a:xfrm>
        </p:spPr>
        <p:txBody>
          <a:bodyPr/>
          <a:lstStyle/>
          <a:p>
            <a:pPr eaLnBrk="1" hangingPunct="1">
              <a:lnSpc>
                <a:spcPct val="80000"/>
              </a:lnSpc>
            </a:pPr>
            <a:r>
              <a:rPr lang="en-US" altLang="en-US" sz="2800" smtClean="0"/>
              <a:t>We don’t think Shakespeare wrote Act III, Scene 5…we think that a printer named Thomas Middleton wrote it.  Middleton was the printer who printed Shakespeare’s First Folio after his death.  Middleton loved the subject of witches and wrote his own play called </a:t>
            </a:r>
            <a:r>
              <a:rPr lang="en-US" altLang="en-US" sz="2800" i="1" smtClean="0"/>
              <a:t>The Witch.</a:t>
            </a:r>
            <a:r>
              <a:rPr lang="en-US" altLang="en-US" sz="2800" smtClean="0"/>
              <a:t>  He probably added this scene and a few touches in other places where the witches appear.</a:t>
            </a:r>
          </a:p>
        </p:txBody>
      </p:sp>
      <p:pic>
        <p:nvPicPr>
          <p:cNvPr id="15053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6950" y="0"/>
            <a:ext cx="4337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29041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1469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9800" y="0"/>
            <a:ext cx="5664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1" name="Text Box 5"/>
          <p:cNvSpPr txBox="1">
            <a:spLocks noChangeArrowheads="1"/>
          </p:cNvSpPr>
          <p:nvPr/>
        </p:nvSpPr>
        <p:spPr bwMode="auto">
          <a:xfrm>
            <a:off x="228600" y="304800"/>
            <a:ext cx="3124200" cy="556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2400">
                <a:solidFill>
                  <a:srgbClr val="FFFFFF"/>
                </a:solidFill>
                <a:cs typeface="Arial" charset="0"/>
              </a:rPr>
              <a:t>Macbeth says he would have liked to talk to Banquo this afternoon, but they can do that tomorrow.  He adds that Donalbain and Malcolm have fled to Ireland and England and aren’t confessing to their murder of Duncan, but instead are telling people strange rumors about him!  </a:t>
            </a:r>
          </a:p>
        </p:txBody>
      </p:sp>
      <p:sp>
        <p:nvSpPr>
          <p:cNvPr id="114692" name="SMARTPenAnnotation34"/>
          <p:cNvSpPr>
            <a:spLocks/>
          </p:cNvSpPr>
          <p:nvPr/>
        </p:nvSpPr>
        <p:spPr bwMode="auto">
          <a:xfrm>
            <a:off x="419100" y="652463"/>
            <a:ext cx="1690688" cy="73025"/>
          </a:xfrm>
          <a:custGeom>
            <a:avLst/>
            <a:gdLst>
              <a:gd name="T0" fmla="*/ 2147483647 w 1065"/>
              <a:gd name="T1" fmla="*/ 2147483647 h 46"/>
              <a:gd name="T2" fmla="*/ 2147483647 w 1065"/>
              <a:gd name="T3" fmla="*/ 2147483647 h 46"/>
              <a:gd name="T4" fmla="*/ 2147483647 w 1065"/>
              <a:gd name="T5" fmla="*/ 2147483647 h 46"/>
              <a:gd name="T6" fmla="*/ 2147483647 w 1065"/>
              <a:gd name="T7" fmla="*/ 2147483647 h 46"/>
              <a:gd name="T8" fmla="*/ 2147483647 w 1065"/>
              <a:gd name="T9" fmla="*/ 0 h 46"/>
              <a:gd name="T10" fmla="*/ 2147483647 w 1065"/>
              <a:gd name="T11" fmla="*/ 0 h 46"/>
              <a:gd name="T12" fmla="*/ 2147483647 w 1065"/>
              <a:gd name="T13" fmla="*/ 2147483647 h 46"/>
              <a:gd name="T14" fmla="*/ 2147483647 w 1065"/>
              <a:gd name="T15" fmla="*/ 2147483647 h 46"/>
              <a:gd name="T16" fmla="*/ 2147483647 w 1065"/>
              <a:gd name="T17" fmla="*/ 2147483647 h 46"/>
              <a:gd name="T18" fmla="*/ 2147483647 w 1065"/>
              <a:gd name="T19" fmla="*/ 2147483647 h 46"/>
              <a:gd name="T20" fmla="*/ 2147483647 w 1065"/>
              <a:gd name="T21" fmla="*/ 2147483647 h 46"/>
              <a:gd name="T22" fmla="*/ 2147483647 w 1065"/>
              <a:gd name="T23" fmla="*/ 2147483647 h 46"/>
              <a:gd name="T24" fmla="*/ 2147483647 w 1065"/>
              <a:gd name="T25" fmla="*/ 2147483647 h 46"/>
              <a:gd name="T26" fmla="*/ 2147483647 w 1065"/>
              <a:gd name="T27" fmla="*/ 2147483647 h 46"/>
              <a:gd name="T28" fmla="*/ 2147483647 w 1065"/>
              <a:gd name="T29" fmla="*/ 2147483647 h 46"/>
              <a:gd name="T30" fmla="*/ 2147483647 w 1065"/>
              <a:gd name="T31" fmla="*/ 2147483647 h 46"/>
              <a:gd name="T32" fmla="*/ 2147483647 w 1065"/>
              <a:gd name="T33" fmla="*/ 2147483647 h 46"/>
              <a:gd name="T34" fmla="*/ 2147483647 w 1065"/>
              <a:gd name="T35" fmla="*/ 2147483647 h 46"/>
              <a:gd name="T36" fmla="*/ 2147483647 w 1065"/>
              <a:gd name="T37" fmla="*/ 2147483647 h 46"/>
              <a:gd name="T38" fmla="*/ 2147483647 w 1065"/>
              <a:gd name="T39" fmla="*/ 2147483647 h 46"/>
              <a:gd name="T40" fmla="*/ 2147483647 w 1065"/>
              <a:gd name="T41" fmla="*/ 2147483647 h 46"/>
              <a:gd name="T42" fmla="*/ 2147483647 w 1065"/>
              <a:gd name="T43" fmla="*/ 2147483647 h 46"/>
              <a:gd name="T44" fmla="*/ 2147483647 w 1065"/>
              <a:gd name="T45" fmla="*/ 2147483647 h 46"/>
              <a:gd name="T46" fmla="*/ 2147483647 w 1065"/>
              <a:gd name="T47" fmla="*/ 2147483647 h 46"/>
              <a:gd name="T48" fmla="*/ 2147483647 w 1065"/>
              <a:gd name="T49" fmla="*/ 2147483647 h 46"/>
              <a:gd name="T50" fmla="*/ 2147483647 w 1065"/>
              <a:gd name="T51" fmla="*/ 2147483647 h 46"/>
              <a:gd name="T52" fmla="*/ 2147483647 w 1065"/>
              <a:gd name="T53" fmla="*/ 2147483647 h 46"/>
              <a:gd name="T54" fmla="*/ 2147483647 w 1065"/>
              <a:gd name="T55" fmla="*/ 2147483647 h 46"/>
              <a:gd name="T56" fmla="*/ 2147483647 w 1065"/>
              <a:gd name="T57" fmla="*/ 2147483647 h 46"/>
              <a:gd name="T58" fmla="*/ 2147483647 w 1065"/>
              <a:gd name="T59" fmla="*/ 2147483647 h 46"/>
              <a:gd name="T60" fmla="*/ 2147483647 w 1065"/>
              <a:gd name="T61" fmla="*/ 2147483647 h 46"/>
              <a:gd name="T62" fmla="*/ 2147483647 w 1065"/>
              <a:gd name="T63" fmla="*/ 2147483647 h 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065" h="46">
                <a:moveTo>
                  <a:pt x="0" y="11"/>
                </a:moveTo>
                <a:lnTo>
                  <a:pt x="43" y="11"/>
                </a:lnTo>
                <a:lnTo>
                  <a:pt x="47" y="10"/>
                </a:lnTo>
                <a:lnTo>
                  <a:pt x="51" y="9"/>
                </a:lnTo>
                <a:lnTo>
                  <a:pt x="55" y="8"/>
                </a:lnTo>
                <a:lnTo>
                  <a:pt x="58" y="7"/>
                </a:lnTo>
                <a:lnTo>
                  <a:pt x="66" y="6"/>
                </a:lnTo>
                <a:lnTo>
                  <a:pt x="98" y="2"/>
                </a:lnTo>
                <a:lnTo>
                  <a:pt x="109" y="2"/>
                </a:lnTo>
                <a:lnTo>
                  <a:pt x="132" y="0"/>
                </a:lnTo>
                <a:lnTo>
                  <a:pt x="163" y="0"/>
                </a:lnTo>
                <a:lnTo>
                  <a:pt x="214" y="0"/>
                </a:lnTo>
                <a:lnTo>
                  <a:pt x="220" y="0"/>
                </a:lnTo>
                <a:lnTo>
                  <a:pt x="225" y="1"/>
                </a:lnTo>
                <a:lnTo>
                  <a:pt x="231" y="3"/>
                </a:lnTo>
                <a:lnTo>
                  <a:pt x="243" y="4"/>
                </a:lnTo>
                <a:lnTo>
                  <a:pt x="278" y="7"/>
                </a:lnTo>
                <a:lnTo>
                  <a:pt x="292" y="9"/>
                </a:lnTo>
                <a:lnTo>
                  <a:pt x="302" y="11"/>
                </a:lnTo>
                <a:lnTo>
                  <a:pt x="310" y="13"/>
                </a:lnTo>
                <a:lnTo>
                  <a:pt x="329" y="17"/>
                </a:lnTo>
                <a:lnTo>
                  <a:pt x="340" y="18"/>
                </a:lnTo>
                <a:lnTo>
                  <a:pt x="348" y="20"/>
                </a:lnTo>
                <a:lnTo>
                  <a:pt x="363" y="21"/>
                </a:lnTo>
                <a:lnTo>
                  <a:pt x="370" y="22"/>
                </a:lnTo>
                <a:lnTo>
                  <a:pt x="376" y="23"/>
                </a:lnTo>
                <a:lnTo>
                  <a:pt x="382" y="25"/>
                </a:lnTo>
                <a:lnTo>
                  <a:pt x="394" y="26"/>
                </a:lnTo>
                <a:lnTo>
                  <a:pt x="426" y="30"/>
                </a:lnTo>
                <a:lnTo>
                  <a:pt x="441" y="31"/>
                </a:lnTo>
                <a:lnTo>
                  <a:pt x="463" y="32"/>
                </a:lnTo>
                <a:lnTo>
                  <a:pt x="472" y="33"/>
                </a:lnTo>
                <a:lnTo>
                  <a:pt x="480" y="35"/>
                </a:lnTo>
                <a:lnTo>
                  <a:pt x="487" y="36"/>
                </a:lnTo>
                <a:lnTo>
                  <a:pt x="493" y="37"/>
                </a:lnTo>
                <a:lnTo>
                  <a:pt x="516" y="38"/>
                </a:lnTo>
                <a:lnTo>
                  <a:pt x="612" y="39"/>
                </a:lnTo>
                <a:lnTo>
                  <a:pt x="622" y="40"/>
                </a:lnTo>
                <a:lnTo>
                  <a:pt x="630" y="41"/>
                </a:lnTo>
                <a:lnTo>
                  <a:pt x="638" y="42"/>
                </a:lnTo>
                <a:lnTo>
                  <a:pt x="647" y="43"/>
                </a:lnTo>
                <a:lnTo>
                  <a:pt x="669" y="44"/>
                </a:lnTo>
                <a:lnTo>
                  <a:pt x="739" y="45"/>
                </a:lnTo>
                <a:lnTo>
                  <a:pt x="921" y="45"/>
                </a:lnTo>
                <a:lnTo>
                  <a:pt x="930" y="44"/>
                </a:lnTo>
                <a:lnTo>
                  <a:pt x="938" y="43"/>
                </a:lnTo>
                <a:lnTo>
                  <a:pt x="944" y="42"/>
                </a:lnTo>
                <a:lnTo>
                  <a:pt x="950" y="41"/>
                </a:lnTo>
                <a:lnTo>
                  <a:pt x="962" y="40"/>
                </a:lnTo>
                <a:lnTo>
                  <a:pt x="969" y="39"/>
                </a:lnTo>
                <a:lnTo>
                  <a:pt x="977" y="38"/>
                </a:lnTo>
                <a:lnTo>
                  <a:pt x="985" y="36"/>
                </a:lnTo>
                <a:lnTo>
                  <a:pt x="1008" y="33"/>
                </a:lnTo>
                <a:lnTo>
                  <a:pt x="1021" y="31"/>
                </a:lnTo>
                <a:lnTo>
                  <a:pt x="1031" y="30"/>
                </a:lnTo>
                <a:lnTo>
                  <a:pt x="1045" y="29"/>
                </a:lnTo>
                <a:lnTo>
                  <a:pt x="1054" y="30"/>
                </a:lnTo>
                <a:lnTo>
                  <a:pt x="1062" y="33"/>
                </a:lnTo>
                <a:lnTo>
                  <a:pt x="1062" y="34"/>
                </a:lnTo>
                <a:lnTo>
                  <a:pt x="1063" y="35"/>
                </a:lnTo>
                <a:lnTo>
                  <a:pt x="1063" y="36"/>
                </a:lnTo>
                <a:lnTo>
                  <a:pt x="1063" y="38"/>
                </a:lnTo>
                <a:lnTo>
                  <a:pt x="1063" y="39"/>
                </a:lnTo>
                <a:lnTo>
                  <a:pt x="1064" y="45"/>
                </a:lnTo>
              </a:path>
            </a:pathLst>
          </a:custGeom>
          <a:noFill/>
          <a:ln w="38100" cap="flat">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14693" name="SMARTPenAnnotation35"/>
          <p:cNvSpPr>
            <a:spLocks/>
          </p:cNvSpPr>
          <p:nvPr/>
        </p:nvSpPr>
        <p:spPr bwMode="auto">
          <a:xfrm>
            <a:off x="438150" y="2849563"/>
            <a:ext cx="2509838" cy="107950"/>
          </a:xfrm>
          <a:custGeom>
            <a:avLst/>
            <a:gdLst>
              <a:gd name="T0" fmla="*/ 0 w 1581"/>
              <a:gd name="T1" fmla="*/ 2147483647 h 68"/>
              <a:gd name="T2" fmla="*/ 2147483647 w 1581"/>
              <a:gd name="T3" fmla="*/ 2147483647 h 68"/>
              <a:gd name="T4" fmla="*/ 2147483647 w 1581"/>
              <a:gd name="T5" fmla="*/ 0 h 68"/>
              <a:gd name="T6" fmla="*/ 2147483647 w 1581"/>
              <a:gd name="T7" fmla="*/ 2147483647 h 68"/>
              <a:gd name="T8" fmla="*/ 2147483647 w 1581"/>
              <a:gd name="T9" fmla="*/ 2147483647 h 68"/>
              <a:gd name="T10" fmla="*/ 2147483647 w 1581"/>
              <a:gd name="T11" fmla="*/ 2147483647 h 68"/>
              <a:gd name="T12" fmla="*/ 2147483647 w 1581"/>
              <a:gd name="T13" fmla="*/ 2147483647 h 68"/>
              <a:gd name="T14" fmla="*/ 2147483647 w 1581"/>
              <a:gd name="T15" fmla="*/ 2147483647 h 68"/>
              <a:gd name="T16" fmla="*/ 2147483647 w 1581"/>
              <a:gd name="T17" fmla="*/ 2147483647 h 68"/>
              <a:gd name="T18" fmla="*/ 2147483647 w 1581"/>
              <a:gd name="T19" fmla="*/ 2147483647 h 68"/>
              <a:gd name="T20" fmla="*/ 2147483647 w 1581"/>
              <a:gd name="T21" fmla="*/ 2147483647 h 68"/>
              <a:gd name="T22" fmla="*/ 2147483647 w 1581"/>
              <a:gd name="T23" fmla="*/ 2147483647 h 68"/>
              <a:gd name="T24" fmla="*/ 2147483647 w 1581"/>
              <a:gd name="T25" fmla="*/ 2147483647 h 68"/>
              <a:gd name="T26" fmla="*/ 2147483647 w 1581"/>
              <a:gd name="T27" fmla="*/ 2147483647 h 68"/>
              <a:gd name="T28" fmla="*/ 2147483647 w 1581"/>
              <a:gd name="T29" fmla="*/ 2147483647 h 68"/>
              <a:gd name="T30" fmla="*/ 2147483647 w 1581"/>
              <a:gd name="T31" fmla="*/ 2147483647 h 68"/>
              <a:gd name="T32" fmla="*/ 2147483647 w 1581"/>
              <a:gd name="T33" fmla="*/ 2147483647 h 68"/>
              <a:gd name="T34" fmla="*/ 2147483647 w 1581"/>
              <a:gd name="T35" fmla="*/ 2147483647 h 68"/>
              <a:gd name="T36" fmla="*/ 2147483647 w 1581"/>
              <a:gd name="T37" fmla="*/ 2147483647 h 68"/>
              <a:gd name="T38" fmla="*/ 2147483647 w 1581"/>
              <a:gd name="T39" fmla="*/ 2147483647 h 68"/>
              <a:gd name="T40" fmla="*/ 2147483647 w 1581"/>
              <a:gd name="T41" fmla="*/ 2147483647 h 68"/>
              <a:gd name="T42" fmla="*/ 2147483647 w 1581"/>
              <a:gd name="T43" fmla="*/ 2147483647 h 68"/>
              <a:gd name="T44" fmla="*/ 2147483647 w 1581"/>
              <a:gd name="T45" fmla="*/ 2147483647 h 68"/>
              <a:gd name="T46" fmla="*/ 2147483647 w 1581"/>
              <a:gd name="T47" fmla="*/ 2147483647 h 68"/>
              <a:gd name="T48" fmla="*/ 2147483647 w 1581"/>
              <a:gd name="T49" fmla="*/ 2147483647 h 68"/>
              <a:gd name="T50" fmla="*/ 2147483647 w 1581"/>
              <a:gd name="T51" fmla="*/ 2147483647 h 68"/>
              <a:gd name="T52" fmla="*/ 2147483647 w 1581"/>
              <a:gd name="T53" fmla="*/ 2147483647 h 68"/>
              <a:gd name="T54" fmla="*/ 2147483647 w 1581"/>
              <a:gd name="T55" fmla="*/ 2147483647 h 68"/>
              <a:gd name="T56" fmla="*/ 2147483647 w 1581"/>
              <a:gd name="T57" fmla="*/ 2147483647 h 68"/>
              <a:gd name="T58" fmla="*/ 2147483647 w 1581"/>
              <a:gd name="T59" fmla="*/ 2147483647 h 68"/>
              <a:gd name="T60" fmla="*/ 2147483647 w 1581"/>
              <a:gd name="T61" fmla="*/ 2147483647 h 68"/>
              <a:gd name="T62" fmla="*/ 2147483647 w 1581"/>
              <a:gd name="T63" fmla="*/ 2147483647 h 68"/>
              <a:gd name="T64" fmla="*/ 2147483647 w 1581"/>
              <a:gd name="T65" fmla="*/ 2147483647 h 68"/>
              <a:gd name="T66" fmla="*/ 2147483647 w 1581"/>
              <a:gd name="T67" fmla="*/ 2147483647 h 68"/>
              <a:gd name="T68" fmla="*/ 2147483647 w 1581"/>
              <a:gd name="T69" fmla="*/ 2147483647 h 68"/>
              <a:gd name="T70" fmla="*/ 2147483647 w 1581"/>
              <a:gd name="T71" fmla="*/ 2147483647 h 68"/>
              <a:gd name="T72" fmla="*/ 2147483647 w 1581"/>
              <a:gd name="T73" fmla="*/ 2147483647 h 68"/>
              <a:gd name="T74" fmla="*/ 2147483647 w 1581"/>
              <a:gd name="T75" fmla="*/ 2147483647 h 68"/>
              <a:gd name="T76" fmla="*/ 2147483647 w 1581"/>
              <a:gd name="T77" fmla="*/ 2147483647 h 68"/>
              <a:gd name="T78" fmla="*/ 2147483647 w 1581"/>
              <a:gd name="T79" fmla="*/ 2147483647 h 68"/>
              <a:gd name="T80" fmla="*/ 2147483647 w 1581"/>
              <a:gd name="T81" fmla="*/ 2147483647 h 68"/>
              <a:gd name="T82" fmla="*/ 2147483647 w 1581"/>
              <a:gd name="T83" fmla="*/ 2147483647 h 68"/>
              <a:gd name="T84" fmla="*/ 2147483647 w 1581"/>
              <a:gd name="T85" fmla="*/ 2147483647 h 68"/>
              <a:gd name="T86" fmla="*/ 2147483647 w 1581"/>
              <a:gd name="T87" fmla="*/ 2147483647 h 68"/>
              <a:gd name="T88" fmla="*/ 2147483647 w 1581"/>
              <a:gd name="T89" fmla="*/ 2147483647 h 68"/>
              <a:gd name="T90" fmla="*/ 2147483647 w 1581"/>
              <a:gd name="T91" fmla="*/ 2147483647 h 68"/>
              <a:gd name="T92" fmla="*/ 2147483647 w 1581"/>
              <a:gd name="T93" fmla="*/ 2147483647 h 68"/>
              <a:gd name="T94" fmla="*/ 2147483647 w 1581"/>
              <a:gd name="T95" fmla="*/ 2147483647 h 6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581" h="68">
                <a:moveTo>
                  <a:pt x="0" y="5"/>
                </a:moveTo>
                <a:lnTo>
                  <a:pt x="9" y="2"/>
                </a:lnTo>
                <a:lnTo>
                  <a:pt x="20" y="0"/>
                </a:lnTo>
                <a:lnTo>
                  <a:pt x="28" y="1"/>
                </a:lnTo>
                <a:lnTo>
                  <a:pt x="35" y="3"/>
                </a:lnTo>
                <a:lnTo>
                  <a:pt x="84" y="5"/>
                </a:lnTo>
                <a:lnTo>
                  <a:pt x="171" y="5"/>
                </a:lnTo>
                <a:lnTo>
                  <a:pt x="186" y="7"/>
                </a:lnTo>
                <a:lnTo>
                  <a:pt x="193" y="8"/>
                </a:lnTo>
                <a:lnTo>
                  <a:pt x="231" y="9"/>
                </a:lnTo>
                <a:lnTo>
                  <a:pt x="277" y="11"/>
                </a:lnTo>
                <a:lnTo>
                  <a:pt x="293" y="12"/>
                </a:lnTo>
                <a:lnTo>
                  <a:pt x="306" y="13"/>
                </a:lnTo>
                <a:lnTo>
                  <a:pt x="339" y="15"/>
                </a:lnTo>
                <a:lnTo>
                  <a:pt x="381" y="17"/>
                </a:lnTo>
                <a:lnTo>
                  <a:pt x="426" y="20"/>
                </a:lnTo>
                <a:lnTo>
                  <a:pt x="470" y="22"/>
                </a:lnTo>
                <a:lnTo>
                  <a:pt x="500" y="23"/>
                </a:lnTo>
                <a:lnTo>
                  <a:pt x="509" y="25"/>
                </a:lnTo>
                <a:lnTo>
                  <a:pt x="538" y="27"/>
                </a:lnTo>
                <a:lnTo>
                  <a:pt x="581" y="27"/>
                </a:lnTo>
                <a:lnTo>
                  <a:pt x="607" y="29"/>
                </a:lnTo>
                <a:lnTo>
                  <a:pt x="618" y="30"/>
                </a:lnTo>
                <a:lnTo>
                  <a:pt x="727" y="38"/>
                </a:lnTo>
                <a:lnTo>
                  <a:pt x="784" y="42"/>
                </a:lnTo>
                <a:lnTo>
                  <a:pt x="879" y="47"/>
                </a:lnTo>
                <a:lnTo>
                  <a:pt x="919" y="47"/>
                </a:lnTo>
                <a:lnTo>
                  <a:pt x="961" y="45"/>
                </a:lnTo>
                <a:lnTo>
                  <a:pt x="1006" y="45"/>
                </a:lnTo>
                <a:lnTo>
                  <a:pt x="1037" y="44"/>
                </a:lnTo>
                <a:lnTo>
                  <a:pt x="1191" y="49"/>
                </a:lnTo>
                <a:lnTo>
                  <a:pt x="1228" y="50"/>
                </a:lnTo>
                <a:lnTo>
                  <a:pt x="1257" y="53"/>
                </a:lnTo>
                <a:lnTo>
                  <a:pt x="1270" y="54"/>
                </a:lnTo>
                <a:lnTo>
                  <a:pt x="1281" y="56"/>
                </a:lnTo>
                <a:lnTo>
                  <a:pt x="1291" y="58"/>
                </a:lnTo>
                <a:lnTo>
                  <a:pt x="1310" y="60"/>
                </a:lnTo>
                <a:lnTo>
                  <a:pt x="1349" y="62"/>
                </a:lnTo>
                <a:lnTo>
                  <a:pt x="1356" y="63"/>
                </a:lnTo>
                <a:lnTo>
                  <a:pt x="1363" y="64"/>
                </a:lnTo>
                <a:lnTo>
                  <a:pt x="1382" y="66"/>
                </a:lnTo>
                <a:lnTo>
                  <a:pt x="1421" y="67"/>
                </a:lnTo>
                <a:lnTo>
                  <a:pt x="1460" y="67"/>
                </a:lnTo>
                <a:lnTo>
                  <a:pt x="1476" y="66"/>
                </a:lnTo>
                <a:lnTo>
                  <a:pt x="1494" y="64"/>
                </a:lnTo>
                <a:lnTo>
                  <a:pt x="1527" y="59"/>
                </a:lnTo>
                <a:lnTo>
                  <a:pt x="1547" y="57"/>
                </a:lnTo>
                <a:lnTo>
                  <a:pt x="1580" y="56"/>
                </a:lnTo>
              </a:path>
            </a:pathLst>
          </a:custGeom>
          <a:noFill/>
          <a:ln w="38100" cap="flat">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14694" name="SMARTPenAnnotation36"/>
          <p:cNvSpPr>
            <a:spLocks/>
          </p:cNvSpPr>
          <p:nvPr/>
        </p:nvSpPr>
        <p:spPr bwMode="auto">
          <a:xfrm>
            <a:off x="517525" y="3241675"/>
            <a:ext cx="2528888" cy="100013"/>
          </a:xfrm>
          <a:custGeom>
            <a:avLst/>
            <a:gdLst>
              <a:gd name="T0" fmla="*/ 0 w 1593"/>
              <a:gd name="T1" fmla="*/ 2147483647 h 63"/>
              <a:gd name="T2" fmla="*/ 2147483647 w 1593"/>
              <a:gd name="T3" fmla="*/ 2147483647 h 63"/>
              <a:gd name="T4" fmla="*/ 2147483647 w 1593"/>
              <a:gd name="T5" fmla="*/ 2147483647 h 63"/>
              <a:gd name="T6" fmla="*/ 2147483647 w 1593"/>
              <a:gd name="T7" fmla="*/ 2147483647 h 63"/>
              <a:gd name="T8" fmla="*/ 2147483647 w 1593"/>
              <a:gd name="T9" fmla="*/ 2147483647 h 63"/>
              <a:gd name="T10" fmla="*/ 2147483647 w 1593"/>
              <a:gd name="T11" fmla="*/ 2147483647 h 63"/>
              <a:gd name="T12" fmla="*/ 2147483647 w 1593"/>
              <a:gd name="T13" fmla="*/ 2147483647 h 63"/>
              <a:gd name="T14" fmla="*/ 2147483647 w 1593"/>
              <a:gd name="T15" fmla="*/ 2147483647 h 63"/>
              <a:gd name="T16" fmla="*/ 2147483647 w 1593"/>
              <a:gd name="T17" fmla="*/ 2147483647 h 63"/>
              <a:gd name="T18" fmla="*/ 2147483647 w 1593"/>
              <a:gd name="T19" fmla="*/ 2147483647 h 63"/>
              <a:gd name="T20" fmla="*/ 2147483647 w 1593"/>
              <a:gd name="T21" fmla="*/ 2147483647 h 63"/>
              <a:gd name="T22" fmla="*/ 2147483647 w 1593"/>
              <a:gd name="T23" fmla="*/ 2147483647 h 63"/>
              <a:gd name="T24" fmla="*/ 2147483647 w 1593"/>
              <a:gd name="T25" fmla="*/ 2147483647 h 63"/>
              <a:gd name="T26" fmla="*/ 2147483647 w 1593"/>
              <a:gd name="T27" fmla="*/ 2147483647 h 63"/>
              <a:gd name="T28" fmla="*/ 2147483647 w 1593"/>
              <a:gd name="T29" fmla="*/ 2147483647 h 63"/>
              <a:gd name="T30" fmla="*/ 2147483647 w 1593"/>
              <a:gd name="T31" fmla="*/ 2147483647 h 63"/>
              <a:gd name="T32" fmla="*/ 2147483647 w 1593"/>
              <a:gd name="T33" fmla="*/ 2147483647 h 63"/>
              <a:gd name="T34" fmla="*/ 2147483647 w 1593"/>
              <a:gd name="T35" fmla="*/ 0 h 63"/>
              <a:gd name="T36" fmla="*/ 2147483647 w 1593"/>
              <a:gd name="T37" fmla="*/ 0 h 63"/>
              <a:gd name="T38" fmla="*/ 2147483647 w 1593"/>
              <a:gd name="T39" fmla="*/ 2147483647 h 63"/>
              <a:gd name="T40" fmla="*/ 2147483647 w 1593"/>
              <a:gd name="T41" fmla="*/ 2147483647 h 63"/>
              <a:gd name="T42" fmla="*/ 2147483647 w 1593"/>
              <a:gd name="T43" fmla="*/ 2147483647 h 63"/>
              <a:gd name="T44" fmla="*/ 2147483647 w 1593"/>
              <a:gd name="T45" fmla="*/ 2147483647 h 63"/>
              <a:gd name="T46" fmla="*/ 2147483647 w 1593"/>
              <a:gd name="T47" fmla="*/ 2147483647 h 63"/>
              <a:gd name="T48" fmla="*/ 2147483647 w 1593"/>
              <a:gd name="T49" fmla="*/ 2147483647 h 63"/>
              <a:gd name="T50" fmla="*/ 2147483647 w 1593"/>
              <a:gd name="T51" fmla="*/ 2147483647 h 63"/>
              <a:gd name="T52" fmla="*/ 2147483647 w 1593"/>
              <a:gd name="T53" fmla="*/ 2147483647 h 63"/>
              <a:gd name="T54" fmla="*/ 2147483647 w 1593"/>
              <a:gd name="T55" fmla="*/ 2147483647 h 63"/>
              <a:gd name="T56" fmla="*/ 2147483647 w 1593"/>
              <a:gd name="T57" fmla="*/ 2147483647 h 63"/>
              <a:gd name="T58" fmla="*/ 2147483647 w 1593"/>
              <a:gd name="T59" fmla="*/ 2147483647 h 63"/>
              <a:gd name="T60" fmla="*/ 2147483647 w 1593"/>
              <a:gd name="T61" fmla="*/ 2147483647 h 63"/>
              <a:gd name="T62" fmla="*/ 2147483647 w 1593"/>
              <a:gd name="T63" fmla="*/ 2147483647 h 63"/>
              <a:gd name="T64" fmla="*/ 2147483647 w 1593"/>
              <a:gd name="T65" fmla="*/ 2147483647 h 63"/>
              <a:gd name="T66" fmla="*/ 2147483647 w 1593"/>
              <a:gd name="T67" fmla="*/ 2147483647 h 63"/>
              <a:gd name="T68" fmla="*/ 2147483647 w 1593"/>
              <a:gd name="T69" fmla="*/ 2147483647 h 63"/>
              <a:gd name="T70" fmla="*/ 2147483647 w 1593"/>
              <a:gd name="T71" fmla="*/ 2147483647 h 63"/>
              <a:gd name="T72" fmla="*/ 2147483647 w 1593"/>
              <a:gd name="T73" fmla="*/ 2147483647 h 63"/>
              <a:gd name="T74" fmla="*/ 2147483647 w 1593"/>
              <a:gd name="T75" fmla="*/ 2147483647 h 63"/>
              <a:gd name="T76" fmla="*/ 2147483647 w 1593"/>
              <a:gd name="T77" fmla="*/ 2147483647 h 63"/>
              <a:gd name="T78" fmla="*/ 2147483647 w 1593"/>
              <a:gd name="T79" fmla="*/ 2147483647 h 63"/>
              <a:gd name="T80" fmla="*/ 2147483647 w 1593"/>
              <a:gd name="T81" fmla="*/ 2147483647 h 63"/>
              <a:gd name="T82" fmla="*/ 2147483647 w 1593"/>
              <a:gd name="T83" fmla="*/ 2147483647 h 63"/>
              <a:gd name="T84" fmla="*/ 2147483647 w 1593"/>
              <a:gd name="T85" fmla="*/ 2147483647 h 63"/>
              <a:gd name="T86" fmla="*/ 2147483647 w 1593"/>
              <a:gd name="T87" fmla="*/ 2147483647 h 63"/>
              <a:gd name="T88" fmla="*/ 2147483647 w 1593"/>
              <a:gd name="T89" fmla="*/ 2147483647 h 63"/>
              <a:gd name="T90" fmla="*/ 2147483647 w 1593"/>
              <a:gd name="T91" fmla="*/ 2147483647 h 63"/>
              <a:gd name="T92" fmla="*/ 2147483647 w 1593"/>
              <a:gd name="T93" fmla="*/ 2147483647 h 63"/>
              <a:gd name="T94" fmla="*/ 2147483647 w 1593"/>
              <a:gd name="T95" fmla="*/ 2147483647 h 63"/>
              <a:gd name="T96" fmla="*/ 2147483647 w 1593"/>
              <a:gd name="T97" fmla="*/ 2147483647 h 63"/>
              <a:gd name="T98" fmla="*/ 2147483647 w 1593"/>
              <a:gd name="T99" fmla="*/ 2147483647 h 63"/>
              <a:gd name="T100" fmla="*/ 2147483647 w 1593"/>
              <a:gd name="T101" fmla="*/ 2147483647 h 63"/>
              <a:gd name="T102" fmla="*/ 2147483647 w 1593"/>
              <a:gd name="T103" fmla="*/ 2147483647 h 63"/>
              <a:gd name="T104" fmla="*/ 2147483647 w 1593"/>
              <a:gd name="T105" fmla="*/ 2147483647 h 6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593" h="63">
                <a:moveTo>
                  <a:pt x="0" y="17"/>
                </a:moveTo>
                <a:lnTo>
                  <a:pt x="3" y="20"/>
                </a:lnTo>
                <a:lnTo>
                  <a:pt x="5" y="21"/>
                </a:lnTo>
                <a:lnTo>
                  <a:pt x="8" y="22"/>
                </a:lnTo>
                <a:lnTo>
                  <a:pt x="22" y="20"/>
                </a:lnTo>
                <a:lnTo>
                  <a:pt x="31" y="19"/>
                </a:lnTo>
                <a:lnTo>
                  <a:pt x="56" y="17"/>
                </a:lnTo>
                <a:lnTo>
                  <a:pt x="71" y="16"/>
                </a:lnTo>
                <a:lnTo>
                  <a:pt x="78" y="15"/>
                </a:lnTo>
                <a:lnTo>
                  <a:pt x="86" y="14"/>
                </a:lnTo>
                <a:lnTo>
                  <a:pt x="109" y="12"/>
                </a:lnTo>
                <a:lnTo>
                  <a:pt x="139" y="11"/>
                </a:lnTo>
                <a:lnTo>
                  <a:pt x="167" y="8"/>
                </a:lnTo>
                <a:lnTo>
                  <a:pt x="180" y="7"/>
                </a:lnTo>
                <a:lnTo>
                  <a:pt x="190" y="5"/>
                </a:lnTo>
                <a:lnTo>
                  <a:pt x="200" y="3"/>
                </a:lnTo>
                <a:lnTo>
                  <a:pt x="216" y="1"/>
                </a:lnTo>
                <a:lnTo>
                  <a:pt x="255" y="0"/>
                </a:lnTo>
                <a:lnTo>
                  <a:pt x="432" y="0"/>
                </a:lnTo>
                <a:lnTo>
                  <a:pt x="454" y="1"/>
                </a:lnTo>
                <a:lnTo>
                  <a:pt x="532" y="8"/>
                </a:lnTo>
                <a:lnTo>
                  <a:pt x="566" y="10"/>
                </a:lnTo>
                <a:lnTo>
                  <a:pt x="579" y="11"/>
                </a:lnTo>
                <a:lnTo>
                  <a:pt x="591" y="12"/>
                </a:lnTo>
                <a:lnTo>
                  <a:pt x="602" y="14"/>
                </a:lnTo>
                <a:lnTo>
                  <a:pt x="631" y="15"/>
                </a:lnTo>
                <a:lnTo>
                  <a:pt x="672" y="17"/>
                </a:lnTo>
                <a:lnTo>
                  <a:pt x="780" y="21"/>
                </a:lnTo>
                <a:lnTo>
                  <a:pt x="837" y="22"/>
                </a:lnTo>
                <a:lnTo>
                  <a:pt x="1040" y="22"/>
                </a:lnTo>
                <a:lnTo>
                  <a:pt x="1062" y="24"/>
                </a:lnTo>
                <a:lnTo>
                  <a:pt x="1072" y="25"/>
                </a:lnTo>
                <a:lnTo>
                  <a:pt x="1106" y="27"/>
                </a:lnTo>
                <a:lnTo>
                  <a:pt x="1172" y="28"/>
                </a:lnTo>
                <a:lnTo>
                  <a:pt x="1195" y="30"/>
                </a:lnTo>
                <a:lnTo>
                  <a:pt x="1206" y="31"/>
                </a:lnTo>
                <a:lnTo>
                  <a:pt x="1247" y="33"/>
                </a:lnTo>
                <a:lnTo>
                  <a:pt x="1290" y="34"/>
                </a:lnTo>
                <a:lnTo>
                  <a:pt x="1299" y="35"/>
                </a:lnTo>
                <a:lnTo>
                  <a:pt x="1309" y="37"/>
                </a:lnTo>
                <a:lnTo>
                  <a:pt x="1334" y="38"/>
                </a:lnTo>
                <a:lnTo>
                  <a:pt x="1365" y="40"/>
                </a:lnTo>
                <a:lnTo>
                  <a:pt x="1373" y="41"/>
                </a:lnTo>
                <a:lnTo>
                  <a:pt x="1380" y="42"/>
                </a:lnTo>
                <a:lnTo>
                  <a:pt x="1403" y="44"/>
                </a:lnTo>
                <a:lnTo>
                  <a:pt x="1438" y="45"/>
                </a:lnTo>
                <a:lnTo>
                  <a:pt x="1492" y="49"/>
                </a:lnTo>
                <a:lnTo>
                  <a:pt x="1535" y="51"/>
                </a:lnTo>
                <a:lnTo>
                  <a:pt x="1546" y="52"/>
                </a:lnTo>
                <a:lnTo>
                  <a:pt x="1556" y="53"/>
                </a:lnTo>
                <a:lnTo>
                  <a:pt x="1564" y="55"/>
                </a:lnTo>
                <a:lnTo>
                  <a:pt x="1572" y="57"/>
                </a:lnTo>
                <a:lnTo>
                  <a:pt x="1592" y="62"/>
                </a:lnTo>
              </a:path>
            </a:pathLst>
          </a:custGeom>
          <a:noFill/>
          <a:ln w="38100" cap="flat">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14695" name="SMARTPenAnnotation37"/>
          <p:cNvSpPr>
            <a:spLocks/>
          </p:cNvSpPr>
          <p:nvPr/>
        </p:nvSpPr>
        <p:spPr bwMode="auto">
          <a:xfrm>
            <a:off x="401638" y="3546475"/>
            <a:ext cx="2501900" cy="125413"/>
          </a:xfrm>
          <a:custGeom>
            <a:avLst/>
            <a:gdLst>
              <a:gd name="T0" fmla="*/ 0 w 1576"/>
              <a:gd name="T1" fmla="*/ 2147483647 h 79"/>
              <a:gd name="T2" fmla="*/ 0 w 1576"/>
              <a:gd name="T3" fmla="*/ 2147483647 h 79"/>
              <a:gd name="T4" fmla="*/ 2147483647 w 1576"/>
              <a:gd name="T5" fmla="*/ 2147483647 h 79"/>
              <a:gd name="T6" fmla="*/ 2147483647 w 1576"/>
              <a:gd name="T7" fmla="*/ 2147483647 h 79"/>
              <a:gd name="T8" fmla="*/ 2147483647 w 1576"/>
              <a:gd name="T9" fmla="*/ 2147483647 h 79"/>
              <a:gd name="T10" fmla="*/ 2147483647 w 1576"/>
              <a:gd name="T11" fmla="*/ 2147483647 h 79"/>
              <a:gd name="T12" fmla="*/ 2147483647 w 1576"/>
              <a:gd name="T13" fmla="*/ 2147483647 h 79"/>
              <a:gd name="T14" fmla="*/ 2147483647 w 1576"/>
              <a:gd name="T15" fmla="*/ 2147483647 h 79"/>
              <a:gd name="T16" fmla="*/ 2147483647 w 1576"/>
              <a:gd name="T17" fmla="*/ 2147483647 h 79"/>
              <a:gd name="T18" fmla="*/ 2147483647 w 1576"/>
              <a:gd name="T19" fmla="*/ 2147483647 h 79"/>
              <a:gd name="T20" fmla="*/ 2147483647 w 1576"/>
              <a:gd name="T21" fmla="*/ 2147483647 h 79"/>
              <a:gd name="T22" fmla="*/ 2147483647 w 1576"/>
              <a:gd name="T23" fmla="*/ 0 h 79"/>
              <a:gd name="T24" fmla="*/ 2147483647 w 1576"/>
              <a:gd name="T25" fmla="*/ 2147483647 h 79"/>
              <a:gd name="T26" fmla="*/ 2147483647 w 1576"/>
              <a:gd name="T27" fmla="*/ 2147483647 h 79"/>
              <a:gd name="T28" fmla="*/ 2147483647 w 1576"/>
              <a:gd name="T29" fmla="*/ 2147483647 h 79"/>
              <a:gd name="T30" fmla="*/ 2147483647 w 1576"/>
              <a:gd name="T31" fmla="*/ 2147483647 h 79"/>
              <a:gd name="T32" fmla="*/ 2147483647 w 1576"/>
              <a:gd name="T33" fmla="*/ 2147483647 h 79"/>
              <a:gd name="T34" fmla="*/ 2147483647 w 1576"/>
              <a:gd name="T35" fmla="*/ 2147483647 h 79"/>
              <a:gd name="T36" fmla="*/ 2147483647 w 1576"/>
              <a:gd name="T37" fmla="*/ 2147483647 h 79"/>
              <a:gd name="T38" fmla="*/ 2147483647 w 1576"/>
              <a:gd name="T39" fmla="*/ 2147483647 h 79"/>
              <a:gd name="T40" fmla="*/ 2147483647 w 1576"/>
              <a:gd name="T41" fmla="*/ 2147483647 h 79"/>
              <a:gd name="T42" fmla="*/ 2147483647 w 1576"/>
              <a:gd name="T43" fmla="*/ 2147483647 h 79"/>
              <a:gd name="T44" fmla="*/ 2147483647 w 1576"/>
              <a:gd name="T45" fmla="*/ 2147483647 h 79"/>
              <a:gd name="T46" fmla="*/ 2147483647 w 1576"/>
              <a:gd name="T47" fmla="*/ 2147483647 h 79"/>
              <a:gd name="T48" fmla="*/ 2147483647 w 1576"/>
              <a:gd name="T49" fmla="*/ 2147483647 h 79"/>
              <a:gd name="T50" fmla="*/ 2147483647 w 1576"/>
              <a:gd name="T51" fmla="*/ 2147483647 h 79"/>
              <a:gd name="T52" fmla="*/ 2147483647 w 1576"/>
              <a:gd name="T53" fmla="*/ 2147483647 h 79"/>
              <a:gd name="T54" fmla="*/ 2147483647 w 1576"/>
              <a:gd name="T55" fmla="*/ 2147483647 h 79"/>
              <a:gd name="T56" fmla="*/ 2147483647 w 1576"/>
              <a:gd name="T57" fmla="*/ 2147483647 h 79"/>
              <a:gd name="T58" fmla="*/ 2147483647 w 1576"/>
              <a:gd name="T59" fmla="*/ 2147483647 h 79"/>
              <a:gd name="T60" fmla="*/ 2147483647 w 1576"/>
              <a:gd name="T61" fmla="*/ 2147483647 h 79"/>
              <a:gd name="T62" fmla="*/ 2147483647 w 1576"/>
              <a:gd name="T63" fmla="*/ 2147483647 h 79"/>
              <a:gd name="T64" fmla="*/ 2147483647 w 1576"/>
              <a:gd name="T65" fmla="*/ 2147483647 h 79"/>
              <a:gd name="T66" fmla="*/ 2147483647 w 1576"/>
              <a:gd name="T67" fmla="*/ 2147483647 h 79"/>
              <a:gd name="T68" fmla="*/ 2147483647 w 1576"/>
              <a:gd name="T69" fmla="*/ 2147483647 h 79"/>
              <a:gd name="T70" fmla="*/ 2147483647 w 1576"/>
              <a:gd name="T71" fmla="*/ 2147483647 h 79"/>
              <a:gd name="T72" fmla="*/ 2147483647 w 1576"/>
              <a:gd name="T73" fmla="*/ 2147483647 h 79"/>
              <a:gd name="T74" fmla="*/ 2147483647 w 1576"/>
              <a:gd name="T75" fmla="*/ 2147483647 h 79"/>
              <a:gd name="T76" fmla="*/ 2147483647 w 1576"/>
              <a:gd name="T77" fmla="*/ 2147483647 h 79"/>
              <a:gd name="T78" fmla="*/ 2147483647 w 1576"/>
              <a:gd name="T79" fmla="*/ 2147483647 h 79"/>
              <a:gd name="T80" fmla="*/ 2147483647 w 1576"/>
              <a:gd name="T81" fmla="*/ 2147483647 h 79"/>
              <a:gd name="T82" fmla="*/ 2147483647 w 1576"/>
              <a:gd name="T83" fmla="*/ 2147483647 h 79"/>
              <a:gd name="T84" fmla="*/ 2147483647 w 1576"/>
              <a:gd name="T85" fmla="*/ 2147483647 h 79"/>
              <a:gd name="T86" fmla="*/ 2147483647 w 1576"/>
              <a:gd name="T87" fmla="*/ 2147483647 h 79"/>
              <a:gd name="T88" fmla="*/ 2147483647 w 1576"/>
              <a:gd name="T89" fmla="*/ 2147483647 h 7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576" h="79">
                <a:moveTo>
                  <a:pt x="0" y="5"/>
                </a:moveTo>
                <a:lnTo>
                  <a:pt x="0" y="8"/>
                </a:lnTo>
                <a:lnTo>
                  <a:pt x="1" y="9"/>
                </a:lnTo>
                <a:lnTo>
                  <a:pt x="6" y="10"/>
                </a:lnTo>
                <a:lnTo>
                  <a:pt x="41" y="10"/>
                </a:lnTo>
                <a:lnTo>
                  <a:pt x="50" y="9"/>
                </a:lnTo>
                <a:lnTo>
                  <a:pt x="58" y="6"/>
                </a:lnTo>
                <a:lnTo>
                  <a:pt x="102" y="5"/>
                </a:lnTo>
                <a:lnTo>
                  <a:pt x="146" y="5"/>
                </a:lnTo>
                <a:lnTo>
                  <a:pt x="159" y="3"/>
                </a:lnTo>
                <a:lnTo>
                  <a:pt x="173" y="1"/>
                </a:lnTo>
                <a:lnTo>
                  <a:pt x="198" y="0"/>
                </a:lnTo>
                <a:lnTo>
                  <a:pt x="233" y="3"/>
                </a:lnTo>
                <a:lnTo>
                  <a:pt x="277" y="4"/>
                </a:lnTo>
                <a:lnTo>
                  <a:pt x="354" y="5"/>
                </a:lnTo>
                <a:lnTo>
                  <a:pt x="380" y="6"/>
                </a:lnTo>
                <a:lnTo>
                  <a:pt x="410" y="9"/>
                </a:lnTo>
                <a:lnTo>
                  <a:pt x="454" y="10"/>
                </a:lnTo>
                <a:lnTo>
                  <a:pt x="502" y="11"/>
                </a:lnTo>
                <a:lnTo>
                  <a:pt x="521" y="13"/>
                </a:lnTo>
                <a:lnTo>
                  <a:pt x="624" y="21"/>
                </a:lnTo>
                <a:lnTo>
                  <a:pt x="680" y="25"/>
                </a:lnTo>
                <a:lnTo>
                  <a:pt x="728" y="26"/>
                </a:lnTo>
                <a:lnTo>
                  <a:pt x="771" y="29"/>
                </a:lnTo>
                <a:lnTo>
                  <a:pt x="805" y="31"/>
                </a:lnTo>
                <a:lnTo>
                  <a:pt x="838" y="32"/>
                </a:lnTo>
                <a:lnTo>
                  <a:pt x="932" y="33"/>
                </a:lnTo>
                <a:lnTo>
                  <a:pt x="954" y="35"/>
                </a:lnTo>
                <a:lnTo>
                  <a:pt x="974" y="37"/>
                </a:lnTo>
                <a:lnTo>
                  <a:pt x="1022" y="38"/>
                </a:lnTo>
                <a:lnTo>
                  <a:pt x="1078" y="38"/>
                </a:lnTo>
                <a:lnTo>
                  <a:pt x="1202" y="43"/>
                </a:lnTo>
                <a:lnTo>
                  <a:pt x="1234" y="45"/>
                </a:lnTo>
                <a:lnTo>
                  <a:pt x="1309" y="52"/>
                </a:lnTo>
                <a:lnTo>
                  <a:pt x="1338" y="54"/>
                </a:lnTo>
                <a:lnTo>
                  <a:pt x="1365" y="56"/>
                </a:lnTo>
                <a:lnTo>
                  <a:pt x="1402" y="61"/>
                </a:lnTo>
                <a:lnTo>
                  <a:pt x="1418" y="63"/>
                </a:lnTo>
                <a:lnTo>
                  <a:pt x="1503" y="70"/>
                </a:lnTo>
                <a:lnTo>
                  <a:pt x="1534" y="72"/>
                </a:lnTo>
                <a:lnTo>
                  <a:pt x="1537" y="73"/>
                </a:lnTo>
                <a:lnTo>
                  <a:pt x="1540" y="74"/>
                </a:lnTo>
                <a:lnTo>
                  <a:pt x="1542" y="75"/>
                </a:lnTo>
                <a:lnTo>
                  <a:pt x="1550" y="77"/>
                </a:lnTo>
                <a:lnTo>
                  <a:pt x="1575" y="78"/>
                </a:lnTo>
              </a:path>
            </a:pathLst>
          </a:custGeom>
          <a:noFill/>
          <a:ln w="38100" cap="flat">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14696" name="SMARTPenAnnotation38"/>
          <p:cNvSpPr>
            <a:spLocks/>
          </p:cNvSpPr>
          <p:nvPr/>
        </p:nvSpPr>
        <p:spPr bwMode="auto">
          <a:xfrm>
            <a:off x="1152525" y="3973513"/>
            <a:ext cx="1849438" cy="100012"/>
          </a:xfrm>
          <a:custGeom>
            <a:avLst/>
            <a:gdLst>
              <a:gd name="T0" fmla="*/ 0 w 1165"/>
              <a:gd name="T1" fmla="*/ 0 h 63"/>
              <a:gd name="T2" fmla="*/ 2147483647 w 1165"/>
              <a:gd name="T3" fmla="*/ 2147483647 h 63"/>
              <a:gd name="T4" fmla="*/ 2147483647 w 1165"/>
              <a:gd name="T5" fmla="*/ 2147483647 h 63"/>
              <a:gd name="T6" fmla="*/ 2147483647 w 1165"/>
              <a:gd name="T7" fmla="*/ 2147483647 h 63"/>
              <a:gd name="T8" fmla="*/ 2147483647 w 1165"/>
              <a:gd name="T9" fmla="*/ 2147483647 h 63"/>
              <a:gd name="T10" fmla="*/ 2147483647 w 1165"/>
              <a:gd name="T11" fmla="*/ 2147483647 h 63"/>
              <a:gd name="T12" fmla="*/ 2147483647 w 1165"/>
              <a:gd name="T13" fmla="*/ 2147483647 h 63"/>
              <a:gd name="T14" fmla="*/ 2147483647 w 1165"/>
              <a:gd name="T15" fmla="*/ 2147483647 h 63"/>
              <a:gd name="T16" fmla="*/ 2147483647 w 1165"/>
              <a:gd name="T17" fmla="*/ 2147483647 h 63"/>
              <a:gd name="T18" fmla="*/ 2147483647 w 1165"/>
              <a:gd name="T19" fmla="*/ 2147483647 h 63"/>
              <a:gd name="T20" fmla="*/ 2147483647 w 1165"/>
              <a:gd name="T21" fmla="*/ 2147483647 h 63"/>
              <a:gd name="T22" fmla="*/ 2147483647 w 1165"/>
              <a:gd name="T23" fmla="*/ 2147483647 h 63"/>
              <a:gd name="T24" fmla="*/ 2147483647 w 1165"/>
              <a:gd name="T25" fmla="*/ 2147483647 h 63"/>
              <a:gd name="T26" fmla="*/ 2147483647 w 1165"/>
              <a:gd name="T27" fmla="*/ 2147483647 h 63"/>
              <a:gd name="T28" fmla="*/ 2147483647 w 1165"/>
              <a:gd name="T29" fmla="*/ 2147483647 h 63"/>
              <a:gd name="T30" fmla="*/ 2147483647 w 1165"/>
              <a:gd name="T31" fmla="*/ 2147483647 h 63"/>
              <a:gd name="T32" fmla="*/ 2147483647 w 1165"/>
              <a:gd name="T33" fmla="*/ 2147483647 h 63"/>
              <a:gd name="T34" fmla="*/ 2147483647 w 1165"/>
              <a:gd name="T35" fmla="*/ 2147483647 h 63"/>
              <a:gd name="T36" fmla="*/ 2147483647 w 1165"/>
              <a:gd name="T37" fmla="*/ 2147483647 h 63"/>
              <a:gd name="T38" fmla="*/ 2147483647 w 1165"/>
              <a:gd name="T39" fmla="*/ 2147483647 h 63"/>
              <a:gd name="T40" fmla="*/ 2147483647 w 1165"/>
              <a:gd name="T41" fmla="*/ 2147483647 h 63"/>
              <a:gd name="T42" fmla="*/ 2147483647 w 1165"/>
              <a:gd name="T43" fmla="*/ 2147483647 h 63"/>
              <a:gd name="T44" fmla="*/ 2147483647 w 1165"/>
              <a:gd name="T45" fmla="*/ 2147483647 h 63"/>
              <a:gd name="T46" fmla="*/ 2147483647 w 1165"/>
              <a:gd name="T47" fmla="*/ 2147483647 h 63"/>
              <a:gd name="T48" fmla="*/ 2147483647 w 1165"/>
              <a:gd name="T49" fmla="*/ 2147483647 h 63"/>
              <a:gd name="T50" fmla="*/ 2147483647 w 1165"/>
              <a:gd name="T51" fmla="*/ 2147483647 h 63"/>
              <a:gd name="T52" fmla="*/ 2147483647 w 1165"/>
              <a:gd name="T53" fmla="*/ 2147483647 h 63"/>
              <a:gd name="T54" fmla="*/ 2147483647 w 1165"/>
              <a:gd name="T55" fmla="*/ 2147483647 h 63"/>
              <a:gd name="T56" fmla="*/ 2147483647 w 1165"/>
              <a:gd name="T57" fmla="*/ 2147483647 h 63"/>
              <a:gd name="T58" fmla="*/ 2147483647 w 1165"/>
              <a:gd name="T59" fmla="*/ 2147483647 h 63"/>
              <a:gd name="T60" fmla="*/ 2147483647 w 1165"/>
              <a:gd name="T61" fmla="*/ 2147483647 h 63"/>
              <a:gd name="T62" fmla="*/ 2147483647 w 1165"/>
              <a:gd name="T63" fmla="*/ 2147483647 h 63"/>
              <a:gd name="T64" fmla="*/ 2147483647 w 1165"/>
              <a:gd name="T65" fmla="*/ 2147483647 h 63"/>
              <a:gd name="T66" fmla="*/ 2147483647 w 1165"/>
              <a:gd name="T67" fmla="*/ 2147483647 h 63"/>
              <a:gd name="T68" fmla="*/ 2147483647 w 1165"/>
              <a:gd name="T69" fmla="*/ 2147483647 h 63"/>
              <a:gd name="T70" fmla="*/ 2147483647 w 1165"/>
              <a:gd name="T71" fmla="*/ 2147483647 h 63"/>
              <a:gd name="T72" fmla="*/ 2147483647 w 1165"/>
              <a:gd name="T73" fmla="*/ 2147483647 h 63"/>
              <a:gd name="T74" fmla="*/ 2147483647 w 1165"/>
              <a:gd name="T75" fmla="*/ 2147483647 h 63"/>
              <a:gd name="T76" fmla="*/ 2147483647 w 1165"/>
              <a:gd name="T77" fmla="*/ 2147483647 h 63"/>
              <a:gd name="T78" fmla="*/ 2147483647 w 1165"/>
              <a:gd name="T79" fmla="*/ 2147483647 h 63"/>
              <a:gd name="T80" fmla="*/ 2147483647 w 1165"/>
              <a:gd name="T81" fmla="*/ 2147483647 h 63"/>
              <a:gd name="T82" fmla="*/ 2147483647 w 1165"/>
              <a:gd name="T83" fmla="*/ 2147483647 h 63"/>
              <a:gd name="T84" fmla="*/ 2147483647 w 1165"/>
              <a:gd name="T85" fmla="*/ 2147483647 h 63"/>
              <a:gd name="T86" fmla="*/ 2147483647 w 1165"/>
              <a:gd name="T87" fmla="*/ 2147483647 h 63"/>
              <a:gd name="T88" fmla="*/ 2147483647 w 1165"/>
              <a:gd name="T89" fmla="*/ 2147483647 h 63"/>
              <a:gd name="T90" fmla="*/ 2147483647 w 1165"/>
              <a:gd name="T91" fmla="*/ 2147483647 h 63"/>
              <a:gd name="T92" fmla="*/ 2147483647 w 1165"/>
              <a:gd name="T93" fmla="*/ 2147483647 h 6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165" h="63">
                <a:moveTo>
                  <a:pt x="0" y="0"/>
                </a:moveTo>
                <a:lnTo>
                  <a:pt x="6" y="3"/>
                </a:lnTo>
                <a:lnTo>
                  <a:pt x="10" y="5"/>
                </a:lnTo>
                <a:lnTo>
                  <a:pt x="22" y="6"/>
                </a:lnTo>
                <a:lnTo>
                  <a:pt x="33" y="9"/>
                </a:lnTo>
                <a:lnTo>
                  <a:pt x="41" y="11"/>
                </a:lnTo>
                <a:lnTo>
                  <a:pt x="59" y="17"/>
                </a:lnTo>
                <a:lnTo>
                  <a:pt x="82" y="24"/>
                </a:lnTo>
                <a:lnTo>
                  <a:pt x="90" y="26"/>
                </a:lnTo>
                <a:lnTo>
                  <a:pt x="99" y="28"/>
                </a:lnTo>
                <a:lnTo>
                  <a:pt x="109" y="30"/>
                </a:lnTo>
                <a:lnTo>
                  <a:pt x="118" y="32"/>
                </a:lnTo>
                <a:lnTo>
                  <a:pt x="125" y="34"/>
                </a:lnTo>
                <a:lnTo>
                  <a:pt x="132" y="36"/>
                </a:lnTo>
                <a:lnTo>
                  <a:pt x="140" y="38"/>
                </a:lnTo>
                <a:lnTo>
                  <a:pt x="160" y="41"/>
                </a:lnTo>
                <a:lnTo>
                  <a:pt x="169" y="43"/>
                </a:lnTo>
                <a:lnTo>
                  <a:pt x="194" y="44"/>
                </a:lnTo>
                <a:lnTo>
                  <a:pt x="224" y="45"/>
                </a:lnTo>
                <a:lnTo>
                  <a:pt x="255" y="43"/>
                </a:lnTo>
                <a:lnTo>
                  <a:pt x="316" y="37"/>
                </a:lnTo>
                <a:lnTo>
                  <a:pt x="366" y="34"/>
                </a:lnTo>
                <a:lnTo>
                  <a:pt x="396" y="32"/>
                </a:lnTo>
                <a:lnTo>
                  <a:pt x="445" y="30"/>
                </a:lnTo>
                <a:lnTo>
                  <a:pt x="510" y="29"/>
                </a:lnTo>
                <a:lnTo>
                  <a:pt x="542" y="28"/>
                </a:lnTo>
                <a:lnTo>
                  <a:pt x="779" y="34"/>
                </a:lnTo>
                <a:lnTo>
                  <a:pt x="866" y="34"/>
                </a:lnTo>
                <a:lnTo>
                  <a:pt x="887" y="32"/>
                </a:lnTo>
                <a:lnTo>
                  <a:pt x="897" y="31"/>
                </a:lnTo>
                <a:lnTo>
                  <a:pt x="929" y="29"/>
                </a:lnTo>
                <a:lnTo>
                  <a:pt x="959" y="28"/>
                </a:lnTo>
                <a:lnTo>
                  <a:pt x="1035" y="28"/>
                </a:lnTo>
                <a:lnTo>
                  <a:pt x="1054" y="30"/>
                </a:lnTo>
                <a:lnTo>
                  <a:pt x="1063" y="31"/>
                </a:lnTo>
                <a:lnTo>
                  <a:pt x="1084" y="33"/>
                </a:lnTo>
                <a:lnTo>
                  <a:pt x="1090" y="34"/>
                </a:lnTo>
                <a:lnTo>
                  <a:pt x="1096" y="35"/>
                </a:lnTo>
                <a:lnTo>
                  <a:pt x="1122" y="42"/>
                </a:lnTo>
                <a:lnTo>
                  <a:pt x="1128" y="43"/>
                </a:lnTo>
                <a:lnTo>
                  <a:pt x="1141" y="47"/>
                </a:lnTo>
                <a:lnTo>
                  <a:pt x="1146" y="49"/>
                </a:lnTo>
                <a:lnTo>
                  <a:pt x="1151" y="51"/>
                </a:lnTo>
                <a:lnTo>
                  <a:pt x="1155" y="53"/>
                </a:lnTo>
                <a:lnTo>
                  <a:pt x="1158" y="55"/>
                </a:lnTo>
                <a:lnTo>
                  <a:pt x="1160" y="56"/>
                </a:lnTo>
                <a:lnTo>
                  <a:pt x="1164" y="62"/>
                </a:lnTo>
              </a:path>
            </a:pathLst>
          </a:custGeom>
          <a:noFill/>
          <a:ln w="38100" cap="flat">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14697" name="SMARTPenAnnotation39"/>
          <p:cNvSpPr>
            <a:spLocks/>
          </p:cNvSpPr>
          <p:nvPr/>
        </p:nvSpPr>
        <p:spPr bwMode="auto">
          <a:xfrm>
            <a:off x="357188" y="4343400"/>
            <a:ext cx="2198687" cy="87313"/>
          </a:xfrm>
          <a:custGeom>
            <a:avLst/>
            <a:gdLst>
              <a:gd name="T0" fmla="*/ 2147483647 w 1385"/>
              <a:gd name="T1" fmla="*/ 2147483647 h 55"/>
              <a:gd name="T2" fmla="*/ 2147483647 w 1385"/>
              <a:gd name="T3" fmla="*/ 2147483647 h 55"/>
              <a:gd name="T4" fmla="*/ 2147483647 w 1385"/>
              <a:gd name="T5" fmla="*/ 2147483647 h 55"/>
              <a:gd name="T6" fmla="*/ 2147483647 w 1385"/>
              <a:gd name="T7" fmla="*/ 2147483647 h 55"/>
              <a:gd name="T8" fmla="*/ 2147483647 w 1385"/>
              <a:gd name="T9" fmla="*/ 2147483647 h 55"/>
              <a:gd name="T10" fmla="*/ 2147483647 w 1385"/>
              <a:gd name="T11" fmla="*/ 2147483647 h 55"/>
              <a:gd name="T12" fmla="*/ 2147483647 w 1385"/>
              <a:gd name="T13" fmla="*/ 2147483647 h 55"/>
              <a:gd name="T14" fmla="*/ 2147483647 w 1385"/>
              <a:gd name="T15" fmla="*/ 2147483647 h 55"/>
              <a:gd name="T16" fmla="*/ 2147483647 w 1385"/>
              <a:gd name="T17" fmla="*/ 2147483647 h 55"/>
              <a:gd name="T18" fmla="*/ 2147483647 w 1385"/>
              <a:gd name="T19" fmla="*/ 2147483647 h 55"/>
              <a:gd name="T20" fmla="*/ 2147483647 w 1385"/>
              <a:gd name="T21" fmla="*/ 2147483647 h 55"/>
              <a:gd name="T22" fmla="*/ 2147483647 w 1385"/>
              <a:gd name="T23" fmla="*/ 2147483647 h 55"/>
              <a:gd name="T24" fmla="*/ 2147483647 w 1385"/>
              <a:gd name="T25" fmla="*/ 2147483647 h 55"/>
              <a:gd name="T26" fmla="*/ 2147483647 w 1385"/>
              <a:gd name="T27" fmla="*/ 2147483647 h 55"/>
              <a:gd name="T28" fmla="*/ 2147483647 w 1385"/>
              <a:gd name="T29" fmla="*/ 2147483647 h 55"/>
              <a:gd name="T30" fmla="*/ 2147483647 w 1385"/>
              <a:gd name="T31" fmla="*/ 2147483647 h 55"/>
              <a:gd name="T32" fmla="*/ 2147483647 w 1385"/>
              <a:gd name="T33" fmla="*/ 2147483647 h 55"/>
              <a:gd name="T34" fmla="*/ 2147483647 w 1385"/>
              <a:gd name="T35" fmla="*/ 2147483647 h 55"/>
              <a:gd name="T36" fmla="*/ 2147483647 w 1385"/>
              <a:gd name="T37" fmla="*/ 2147483647 h 55"/>
              <a:gd name="T38" fmla="*/ 2147483647 w 1385"/>
              <a:gd name="T39" fmla="*/ 2147483647 h 55"/>
              <a:gd name="T40" fmla="*/ 2147483647 w 1385"/>
              <a:gd name="T41" fmla="*/ 2147483647 h 55"/>
              <a:gd name="T42" fmla="*/ 2147483647 w 1385"/>
              <a:gd name="T43" fmla="*/ 2147483647 h 55"/>
              <a:gd name="T44" fmla="*/ 2147483647 w 1385"/>
              <a:gd name="T45" fmla="*/ 2147483647 h 55"/>
              <a:gd name="T46" fmla="*/ 2147483647 w 1385"/>
              <a:gd name="T47" fmla="*/ 2147483647 h 55"/>
              <a:gd name="T48" fmla="*/ 2147483647 w 1385"/>
              <a:gd name="T49" fmla="*/ 2147483647 h 55"/>
              <a:gd name="T50" fmla="*/ 2147483647 w 1385"/>
              <a:gd name="T51" fmla="*/ 2147483647 h 55"/>
              <a:gd name="T52" fmla="*/ 2147483647 w 1385"/>
              <a:gd name="T53" fmla="*/ 2147483647 h 55"/>
              <a:gd name="T54" fmla="*/ 2147483647 w 1385"/>
              <a:gd name="T55" fmla="*/ 2147483647 h 55"/>
              <a:gd name="T56" fmla="*/ 2147483647 w 1385"/>
              <a:gd name="T57" fmla="*/ 2147483647 h 55"/>
              <a:gd name="T58" fmla="*/ 2147483647 w 1385"/>
              <a:gd name="T59" fmla="*/ 2147483647 h 55"/>
              <a:gd name="T60" fmla="*/ 2147483647 w 1385"/>
              <a:gd name="T61" fmla="*/ 2147483647 h 55"/>
              <a:gd name="T62" fmla="*/ 2147483647 w 1385"/>
              <a:gd name="T63" fmla="*/ 2147483647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385" h="55">
                <a:moveTo>
                  <a:pt x="0" y="26"/>
                </a:moveTo>
                <a:lnTo>
                  <a:pt x="6" y="20"/>
                </a:lnTo>
                <a:lnTo>
                  <a:pt x="8" y="18"/>
                </a:lnTo>
                <a:lnTo>
                  <a:pt x="11" y="17"/>
                </a:lnTo>
                <a:lnTo>
                  <a:pt x="13" y="16"/>
                </a:lnTo>
                <a:lnTo>
                  <a:pt x="38" y="14"/>
                </a:lnTo>
                <a:lnTo>
                  <a:pt x="45" y="13"/>
                </a:lnTo>
                <a:lnTo>
                  <a:pt x="53" y="12"/>
                </a:lnTo>
                <a:lnTo>
                  <a:pt x="66" y="10"/>
                </a:lnTo>
                <a:lnTo>
                  <a:pt x="108" y="9"/>
                </a:lnTo>
                <a:lnTo>
                  <a:pt x="264" y="9"/>
                </a:lnTo>
                <a:lnTo>
                  <a:pt x="282" y="11"/>
                </a:lnTo>
                <a:lnTo>
                  <a:pt x="291" y="12"/>
                </a:lnTo>
                <a:lnTo>
                  <a:pt x="308" y="13"/>
                </a:lnTo>
                <a:lnTo>
                  <a:pt x="342" y="14"/>
                </a:lnTo>
                <a:lnTo>
                  <a:pt x="385" y="15"/>
                </a:lnTo>
                <a:lnTo>
                  <a:pt x="398" y="15"/>
                </a:lnTo>
                <a:lnTo>
                  <a:pt x="410" y="16"/>
                </a:lnTo>
                <a:lnTo>
                  <a:pt x="422" y="18"/>
                </a:lnTo>
                <a:lnTo>
                  <a:pt x="469" y="21"/>
                </a:lnTo>
                <a:lnTo>
                  <a:pt x="525" y="24"/>
                </a:lnTo>
                <a:lnTo>
                  <a:pt x="562" y="25"/>
                </a:lnTo>
                <a:lnTo>
                  <a:pt x="601" y="26"/>
                </a:lnTo>
                <a:lnTo>
                  <a:pt x="635" y="26"/>
                </a:lnTo>
                <a:lnTo>
                  <a:pt x="646" y="26"/>
                </a:lnTo>
                <a:lnTo>
                  <a:pt x="656" y="28"/>
                </a:lnTo>
                <a:lnTo>
                  <a:pt x="666" y="29"/>
                </a:lnTo>
                <a:lnTo>
                  <a:pt x="687" y="30"/>
                </a:lnTo>
                <a:lnTo>
                  <a:pt x="719" y="29"/>
                </a:lnTo>
                <a:lnTo>
                  <a:pt x="728" y="28"/>
                </a:lnTo>
                <a:lnTo>
                  <a:pt x="759" y="27"/>
                </a:lnTo>
                <a:lnTo>
                  <a:pt x="794" y="26"/>
                </a:lnTo>
                <a:lnTo>
                  <a:pt x="807" y="25"/>
                </a:lnTo>
                <a:lnTo>
                  <a:pt x="819" y="23"/>
                </a:lnTo>
                <a:lnTo>
                  <a:pt x="843" y="22"/>
                </a:lnTo>
                <a:lnTo>
                  <a:pt x="854" y="21"/>
                </a:lnTo>
                <a:lnTo>
                  <a:pt x="870" y="20"/>
                </a:lnTo>
                <a:lnTo>
                  <a:pt x="887" y="17"/>
                </a:lnTo>
                <a:lnTo>
                  <a:pt x="907" y="15"/>
                </a:lnTo>
                <a:lnTo>
                  <a:pt x="923" y="13"/>
                </a:lnTo>
                <a:lnTo>
                  <a:pt x="938" y="11"/>
                </a:lnTo>
                <a:lnTo>
                  <a:pt x="952" y="11"/>
                </a:lnTo>
                <a:lnTo>
                  <a:pt x="964" y="9"/>
                </a:lnTo>
                <a:lnTo>
                  <a:pt x="977" y="8"/>
                </a:lnTo>
                <a:lnTo>
                  <a:pt x="989" y="6"/>
                </a:lnTo>
                <a:lnTo>
                  <a:pt x="1000" y="5"/>
                </a:lnTo>
                <a:lnTo>
                  <a:pt x="1042" y="4"/>
                </a:lnTo>
                <a:lnTo>
                  <a:pt x="1070" y="3"/>
                </a:lnTo>
                <a:lnTo>
                  <a:pt x="1116" y="0"/>
                </a:lnTo>
                <a:lnTo>
                  <a:pt x="1151" y="1"/>
                </a:lnTo>
                <a:lnTo>
                  <a:pt x="1177" y="2"/>
                </a:lnTo>
                <a:lnTo>
                  <a:pt x="1209" y="4"/>
                </a:lnTo>
                <a:lnTo>
                  <a:pt x="1218" y="5"/>
                </a:lnTo>
                <a:lnTo>
                  <a:pt x="1226" y="6"/>
                </a:lnTo>
                <a:lnTo>
                  <a:pt x="1237" y="8"/>
                </a:lnTo>
                <a:lnTo>
                  <a:pt x="1262" y="14"/>
                </a:lnTo>
                <a:lnTo>
                  <a:pt x="1278" y="19"/>
                </a:lnTo>
                <a:lnTo>
                  <a:pt x="1330" y="35"/>
                </a:lnTo>
                <a:lnTo>
                  <a:pt x="1340" y="37"/>
                </a:lnTo>
                <a:lnTo>
                  <a:pt x="1347" y="39"/>
                </a:lnTo>
                <a:lnTo>
                  <a:pt x="1354" y="41"/>
                </a:lnTo>
                <a:lnTo>
                  <a:pt x="1366" y="45"/>
                </a:lnTo>
                <a:lnTo>
                  <a:pt x="1371" y="47"/>
                </a:lnTo>
                <a:lnTo>
                  <a:pt x="1374" y="48"/>
                </a:lnTo>
                <a:lnTo>
                  <a:pt x="1384" y="54"/>
                </a:lnTo>
              </a:path>
            </a:pathLst>
          </a:custGeom>
          <a:noFill/>
          <a:ln w="38100" cap="flat">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14698" name="SMARTPenAnnotation40"/>
          <p:cNvSpPr>
            <a:spLocks/>
          </p:cNvSpPr>
          <p:nvPr/>
        </p:nvSpPr>
        <p:spPr bwMode="auto">
          <a:xfrm>
            <a:off x="411163" y="4660900"/>
            <a:ext cx="1063625" cy="82550"/>
          </a:xfrm>
          <a:custGeom>
            <a:avLst/>
            <a:gdLst>
              <a:gd name="T0" fmla="*/ 0 w 670"/>
              <a:gd name="T1" fmla="*/ 2147483647 h 52"/>
              <a:gd name="T2" fmla="*/ 2147483647 w 670"/>
              <a:gd name="T3" fmla="*/ 2147483647 h 52"/>
              <a:gd name="T4" fmla="*/ 2147483647 w 670"/>
              <a:gd name="T5" fmla="*/ 2147483647 h 52"/>
              <a:gd name="T6" fmla="*/ 2147483647 w 670"/>
              <a:gd name="T7" fmla="*/ 2147483647 h 52"/>
              <a:gd name="T8" fmla="*/ 2147483647 w 670"/>
              <a:gd name="T9" fmla="*/ 2147483647 h 52"/>
              <a:gd name="T10" fmla="*/ 2147483647 w 670"/>
              <a:gd name="T11" fmla="*/ 2147483647 h 52"/>
              <a:gd name="T12" fmla="*/ 2147483647 w 670"/>
              <a:gd name="T13" fmla="*/ 2147483647 h 52"/>
              <a:gd name="T14" fmla="*/ 2147483647 w 670"/>
              <a:gd name="T15" fmla="*/ 2147483647 h 52"/>
              <a:gd name="T16" fmla="*/ 2147483647 w 670"/>
              <a:gd name="T17" fmla="*/ 2147483647 h 52"/>
              <a:gd name="T18" fmla="*/ 2147483647 w 670"/>
              <a:gd name="T19" fmla="*/ 2147483647 h 52"/>
              <a:gd name="T20" fmla="*/ 2147483647 w 670"/>
              <a:gd name="T21" fmla="*/ 2147483647 h 52"/>
              <a:gd name="T22" fmla="*/ 2147483647 w 670"/>
              <a:gd name="T23" fmla="*/ 2147483647 h 52"/>
              <a:gd name="T24" fmla="*/ 2147483647 w 670"/>
              <a:gd name="T25" fmla="*/ 2147483647 h 52"/>
              <a:gd name="T26" fmla="*/ 2147483647 w 670"/>
              <a:gd name="T27" fmla="*/ 2147483647 h 52"/>
              <a:gd name="T28" fmla="*/ 2147483647 w 670"/>
              <a:gd name="T29" fmla="*/ 2147483647 h 52"/>
              <a:gd name="T30" fmla="*/ 2147483647 w 670"/>
              <a:gd name="T31" fmla="*/ 2147483647 h 52"/>
              <a:gd name="T32" fmla="*/ 2147483647 w 670"/>
              <a:gd name="T33" fmla="*/ 2147483647 h 52"/>
              <a:gd name="T34" fmla="*/ 2147483647 w 670"/>
              <a:gd name="T35" fmla="*/ 2147483647 h 52"/>
              <a:gd name="T36" fmla="*/ 2147483647 w 670"/>
              <a:gd name="T37" fmla="*/ 2147483647 h 52"/>
              <a:gd name="T38" fmla="*/ 2147483647 w 670"/>
              <a:gd name="T39" fmla="*/ 2147483647 h 52"/>
              <a:gd name="T40" fmla="*/ 2147483647 w 670"/>
              <a:gd name="T41" fmla="*/ 2147483647 h 52"/>
              <a:gd name="T42" fmla="*/ 2147483647 w 670"/>
              <a:gd name="T43" fmla="*/ 2147483647 h 52"/>
              <a:gd name="T44" fmla="*/ 2147483647 w 670"/>
              <a:gd name="T45" fmla="*/ 2147483647 h 52"/>
              <a:gd name="T46" fmla="*/ 2147483647 w 670"/>
              <a:gd name="T47" fmla="*/ 2147483647 h 52"/>
              <a:gd name="T48" fmla="*/ 2147483647 w 670"/>
              <a:gd name="T49" fmla="*/ 2147483647 h 52"/>
              <a:gd name="T50" fmla="*/ 2147483647 w 670"/>
              <a:gd name="T51" fmla="*/ 0 h 52"/>
              <a:gd name="T52" fmla="*/ 2147483647 w 670"/>
              <a:gd name="T53" fmla="*/ 2147483647 h 52"/>
              <a:gd name="T54" fmla="*/ 2147483647 w 670"/>
              <a:gd name="T55" fmla="*/ 2147483647 h 52"/>
              <a:gd name="T56" fmla="*/ 2147483647 w 670"/>
              <a:gd name="T57" fmla="*/ 2147483647 h 52"/>
              <a:gd name="T58" fmla="*/ 2147483647 w 670"/>
              <a:gd name="T59" fmla="*/ 2147483647 h 52"/>
              <a:gd name="T60" fmla="*/ 2147483647 w 670"/>
              <a:gd name="T61" fmla="*/ 2147483647 h 52"/>
              <a:gd name="T62" fmla="*/ 2147483647 w 670"/>
              <a:gd name="T63" fmla="*/ 2147483647 h 52"/>
              <a:gd name="T64" fmla="*/ 2147483647 w 670"/>
              <a:gd name="T65" fmla="*/ 2147483647 h 52"/>
              <a:gd name="T66" fmla="*/ 2147483647 w 670"/>
              <a:gd name="T67" fmla="*/ 2147483647 h 52"/>
              <a:gd name="T68" fmla="*/ 2147483647 w 670"/>
              <a:gd name="T69" fmla="*/ 2147483647 h 52"/>
              <a:gd name="T70" fmla="*/ 2147483647 w 670"/>
              <a:gd name="T71" fmla="*/ 2147483647 h 52"/>
              <a:gd name="T72" fmla="*/ 2147483647 w 670"/>
              <a:gd name="T73" fmla="*/ 2147483647 h 52"/>
              <a:gd name="T74" fmla="*/ 2147483647 w 670"/>
              <a:gd name="T75" fmla="*/ 2147483647 h 52"/>
              <a:gd name="T76" fmla="*/ 2147483647 w 670"/>
              <a:gd name="T77" fmla="*/ 2147483647 h 52"/>
              <a:gd name="T78" fmla="*/ 2147483647 w 670"/>
              <a:gd name="T79" fmla="*/ 2147483647 h 52"/>
              <a:gd name="T80" fmla="*/ 2147483647 w 670"/>
              <a:gd name="T81" fmla="*/ 2147483647 h 52"/>
              <a:gd name="T82" fmla="*/ 2147483647 w 670"/>
              <a:gd name="T83" fmla="*/ 2147483647 h 52"/>
              <a:gd name="T84" fmla="*/ 2147483647 w 670"/>
              <a:gd name="T85" fmla="*/ 2147483647 h 52"/>
              <a:gd name="T86" fmla="*/ 2147483647 w 670"/>
              <a:gd name="T87" fmla="*/ 2147483647 h 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70" h="52">
                <a:moveTo>
                  <a:pt x="0" y="45"/>
                </a:moveTo>
                <a:lnTo>
                  <a:pt x="6" y="42"/>
                </a:lnTo>
                <a:lnTo>
                  <a:pt x="8" y="41"/>
                </a:lnTo>
                <a:lnTo>
                  <a:pt x="10" y="39"/>
                </a:lnTo>
                <a:lnTo>
                  <a:pt x="12" y="37"/>
                </a:lnTo>
                <a:lnTo>
                  <a:pt x="15" y="36"/>
                </a:lnTo>
                <a:lnTo>
                  <a:pt x="21" y="35"/>
                </a:lnTo>
                <a:lnTo>
                  <a:pt x="36" y="34"/>
                </a:lnTo>
                <a:lnTo>
                  <a:pt x="39" y="32"/>
                </a:lnTo>
                <a:lnTo>
                  <a:pt x="43" y="31"/>
                </a:lnTo>
                <a:lnTo>
                  <a:pt x="49" y="30"/>
                </a:lnTo>
                <a:lnTo>
                  <a:pt x="57" y="28"/>
                </a:lnTo>
                <a:lnTo>
                  <a:pt x="66" y="26"/>
                </a:lnTo>
                <a:lnTo>
                  <a:pt x="74" y="24"/>
                </a:lnTo>
                <a:lnTo>
                  <a:pt x="81" y="23"/>
                </a:lnTo>
                <a:lnTo>
                  <a:pt x="88" y="21"/>
                </a:lnTo>
                <a:lnTo>
                  <a:pt x="94" y="20"/>
                </a:lnTo>
                <a:lnTo>
                  <a:pt x="106" y="18"/>
                </a:lnTo>
                <a:lnTo>
                  <a:pt x="138" y="14"/>
                </a:lnTo>
                <a:lnTo>
                  <a:pt x="149" y="13"/>
                </a:lnTo>
                <a:lnTo>
                  <a:pt x="179" y="11"/>
                </a:lnTo>
                <a:lnTo>
                  <a:pt x="226" y="7"/>
                </a:lnTo>
                <a:lnTo>
                  <a:pt x="272" y="4"/>
                </a:lnTo>
                <a:lnTo>
                  <a:pt x="298" y="3"/>
                </a:lnTo>
                <a:lnTo>
                  <a:pt x="372" y="1"/>
                </a:lnTo>
                <a:lnTo>
                  <a:pt x="454" y="0"/>
                </a:lnTo>
                <a:lnTo>
                  <a:pt x="471" y="1"/>
                </a:lnTo>
                <a:lnTo>
                  <a:pt x="487" y="2"/>
                </a:lnTo>
                <a:lnTo>
                  <a:pt x="503" y="3"/>
                </a:lnTo>
                <a:lnTo>
                  <a:pt x="518" y="5"/>
                </a:lnTo>
                <a:lnTo>
                  <a:pt x="532" y="8"/>
                </a:lnTo>
                <a:lnTo>
                  <a:pt x="546" y="11"/>
                </a:lnTo>
                <a:lnTo>
                  <a:pt x="557" y="14"/>
                </a:lnTo>
                <a:lnTo>
                  <a:pt x="566" y="16"/>
                </a:lnTo>
                <a:lnTo>
                  <a:pt x="574" y="18"/>
                </a:lnTo>
                <a:lnTo>
                  <a:pt x="583" y="21"/>
                </a:lnTo>
                <a:lnTo>
                  <a:pt x="592" y="24"/>
                </a:lnTo>
                <a:lnTo>
                  <a:pt x="601" y="27"/>
                </a:lnTo>
                <a:lnTo>
                  <a:pt x="608" y="30"/>
                </a:lnTo>
                <a:lnTo>
                  <a:pt x="614" y="31"/>
                </a:lnTo>
                <a:lnTo>
                  <a:pt x="619" y="32"/>
                </a:lnTo>
                <a:lnTo>
                  <a:pt x="624" y="33"/>
                </a:lnTo>
                <a:lnTo>
                  <a:pt x="628" y="35"/>
                </a:lnTo>
                <a:lnTo>
                  <a:pt x="669" y="51"/>
                </a:lnTo>
              </a:path>
            </a:pathLst>
          </a:custGeom>
          <a:noFill/>
          <a:ln w="38100" cap="flat">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14699" name="SMARTPenAnnotation41"/>
          <p:cNvSpPr>
            <a:spLocks/>
          </p:cNvSpPr>
          <p:nvPr/>
        </p:nvSpPr>
        <p:spPr bwMode="auto">
          <a:xfrm>
            <a:off x="839788" y="5010150"/>
            <a:ext cx="1841500" cy="90488"/>
          </a:xfrm>
          <a:custGeom>
            <a:avLst/>
            <a:gdLst>
              <a:gd name="T0" fmla="*/ 0 w 1160"/>
              <a:gd name="T1" fmla="*/ 2147483647 h 57"/>
              <a:gd name="T2" fmla="*/ 0 w 1160"/>
              <a:gd name="T3" fmla="*/ 2147483647 h 57"/>
              <a:gd name="T4" fmla="*/ 0 w 1160"/>
              <a:gd name="T5" fmla="*/ 2147483647 h 57"/>
              <a:gd name="T6" fmla="*/ 2147483647 w 1160"/>
              <a:gd name="T7" fmla="*/ 2147483647 h 57"/>
              <a:gd name="T8" fmla="*/ 2147483647 w 1160"/>
              <a:gd name="T9" fmla="*/ 2147483647 h 57"/>
              <a:gd name="T10" fmla="*/ 2147483647 w 1160"/>
              <a:gd name="T11" fmla="*/ 2147483647 h 57"/>
              <a:gd name="T12" fmla="*/ 2147483647 w 1160"/>
              <a:gd name="T13" fmla="*/ 2147483647 h 57"/>
              <a:gd name="T14" fmla="*/ 2147483647 w 1160"/>
              <a:gd name="T15" fmla="*/ 2147483647 h 57"/>
              <a:gd name="T16" fmla="*/ 2147483647 w 1160"/>
              <a:gd name="T17" fmla="*/ 2147483647 h 57"/>
              <a:gd name="T18" fmla="*/ 2147483647 w 1160"/>
              <a:gd name="T19" fmla="*/ 2147483647 h 57"/>
              <a:gd name="T20" fmla="*/ 2147483647 w 1160"/>
              <a:gd name="T21" fmla="*/ 2147483647 h 57"/>
              <a:gd name="T22" fmla="*/ 2147483647 w 1160"/>
              <a:gd name="T23" fmla="*/ 2147483647 h 57"/>
              <a:gd name="T24" fmla="*/ 2147483647 w 1160"/>
              <a:gd name="T25" fmla="*/ 2147483647 h 57"/>
              <a:gd name="T26" fmla="*/ 2147483647 w 1160"/>
              <a:gd name="T27" fmla="*/ 2147483647 h 57"/>
              <a:gd name="T28" fmla="*/ 2147483647 w 1160"/>
              <a:gd name="T29" fmla="*/ 2147483647 h 57"/>
              <a:gd name="T30" fmla="*/ 2147483647 w 1160"/>
              <a:gd name="T31" fmla="*/ 2147483647 h 57"/>
              <a:gd name="T32" fmla="*/ 2147483647 w 1160"/>
              <a:gd name="T33" fmla="*/ 2147483647 h 57"/>
              <a:gd name="T34" fmla="*/ 2147483647 w 1160"/>
              <a:gd name="T35" fmla="*/ 2147483647 h 57"/>
              <a:gd name="T36" fmla="*/ 2147483647 w 1160"/>
              <a:gd name="T37" fmla="*/ 2147483647 h 57"/>
              <a:gd name="T38" fmla="*/ 2147483647 w 1160"/>
              <a:gd name="T39" fmla="*/ 2147483647 h 57"/>
              <a:gd name="T40" fmla="*/ 2147483647 w 1160"/>
              <a:gd name="T41" fmla="*/ 2147483647 h 57"/>
              <a:gd name="T42" fmla="*/ 2147483647 w 1160"/>
              <a:gd name="T43" fmla="*/ 2147483647 h 57"/>
              <a:gd name="T44" fmla="*/ 2147483647 w 1160"/>
              <a:gd name="T45" fmla="*/ 2147483647 h 57"/>
              <a:gd name="T46" fmla="*/ 2147483647 w 1160"/>
              <a:gd name="T47" fmla="*/ 2147483647 h 57"/>
              <a:gd name="T48" fmla="*/ 2147483647 w 1160"/>
              <a:gd name="T49" fmla="*/ 2147483647 h 57"/>
              <a:gd name="T50" fmla="*/ 2147483647 w 1160"/>
              <a:gd name="T51" fmla="*/ 2147483647 h 57"/>
              <a:gd name="T52" fmla="*/ 2147483647 w 1160"/>
              <a:gd name="T53" fmla="*/ 2147483647 h 57"/>
              <a:gd name="T54" fmla="*/ 2147483647 w 1160"/>
              <a:gd name="T55" fmla="*/ 2147483647 h 57"/>
              <a:gd name="T56" fmla="*/ 2147483647 w 1160"/>
              <a:gd name="T57" fmla="*/ 2147483647 h 57"/>
              <a:gd name="T58" fmla="*/ 2147483647 w 1160"/>
              <a:gd name="T59" fmla="*/ 2147483647 h 57"/>
              <a:gd name="T60" fmla="*/ 2147483647 w 1160"/>
              <a:gd name="T61" fmla="*/ 2147483647 h 57"/>
              <a:gd name="T62" fmla="*/ 2147483647 w 1160"/>
              <a:gd name="T63" fmla="*/ 2147483647 h 57"/>
              <a:gd name="T64" fmla="*/ 2147483647 w 1160"/>
              <a:gd name="T65" fmla="*/ 2147483647 h 57"/>
              <a:gd name="T66" fmla="*/ 2147483647 w 1160"/>
              <a:gd name="T67" fmla="*/ 2147483647 h 57"/>
              <a:gd name="T68" fmla="*/ 2147483647 w 1160"/>
              <a:gd name="T69" fmla="*/ 2147483647 h 57"/>
              <a:gd name="T70" fmla="*/ 2147483647 w 1160"/>
              <a:gd name="T71" fmla="*/ 2147483647 h 57"/>
              <a:gd name="T72" fmla="*/ 2147483647 w 1160"/>
              <a:gd name="T73" fmla="*/ 2147483647 h 57"/>
              <a:gd name="T74" fmla="*/ 2147483647 w 1160"/>
              <a:gd name="T75" fmla="*/ 2147483647 h 57"/>
              <a:gd name="T76" fmla="*/ 2147483647 w 1160"/>
              <a:gd name="T77" fmla="*/ 2147483647 h 57"/>
              <a:gd name="T78" fmla="*/ 2147483647 w 1160"/>
              <a:gd name="T79" fmla="*/ 2147483647 h 57"/>
              <a:gd name="T80" fmla="*/ 2147483647 w 1160"/>
              <a:gd name="T81" fmla="*/ 2147483647 h 57"/>
              <a:gd name="T82" fmla="*/ 2147483647 w 1160"/>
              <a:gd name="T83" fmla="*/ 2147483647 h 57"/>
              <a:gd name="T84" fmla="*/ 2147483647 w 1160"/>
              <a:gd name="T85" fmla="*/ 2147483647 h 57"/>
              <a:gd name="T86" fmla="*/ 2147483647 w 1160"/>
              <a:gd name="T87" fmla="*/ 2147483647 h 57"/>
              <a:gd name="T88" fmla="*/ 2147483647 w 1160"/>
              <a:gd name="T89" fmla="*/ 2147483647 h 57"/>
              <a:gd name="T90" fmla="*/ 2147483647 w 1160"/>
              <a:gd name="T91" fmla="*/ 2147483647 h 57"/>
              <a:gd name="T92" fmla="*/ 2147483647 w 1160"/>
              <a:gd name="T93" fmla="*/ 2147483647 h 57"/>
              <a:gd name="T94" fmla="*/ 2147483647 w 1160"/>
              <a:gd name="T95" fmla="*/ 2147483647 h 57"/>
              <a:gd name="T96" fmla="*/ 2147483647 w 1160"/>
              <a:gd name="T97" fmla="*/ 2147483647 h 57"/>
              <a:gd name="T98" fmla="*/ 2147483647 w 1160"/>
              <a:gd name="T99" fmla="*/ 2147483647 h 57"/>
              <a:gd name="T100" fmla="*/ 2147483647 w 1160"/>
              <a:gd name="T101" fmla="*/ 2147483647 h 57"/>
              <a:gd name="T102" fmla="*/ 2147483647 w 1160"/>
              <a:gd name="T103" fmla="*/ 2147483647 h 57"/>
              <a:gd name="T104" fmla="*/ 2147483647 w 1160"/>
              <a:gd name="T105" fmla="*/ 0 h 5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160" h="57">
                <a:moveTo>
                  <a:pt x="0" y="56"/>
                </a:moveTo>
                <a:lnTo>
                  <a:pt x="0" y="51"/>
                </a:lnTo>
                <a:lnTo>
                  <a:pt x="3" y="50"/>
                </a:lnTo>
                <a:lnTo>
                  <a:pt x="4" y="50"/>
                </a:lnTo>
                <a:lnTo>
                  <a:pt x="6" y="49"/>
                </a:lnTo>
                <a:lnTo>
                  <a:pt x="8" y="47"/>
                </a:lnTo>
                <a:lnTo>
                  <a:pt x="9" y="46"/>
                </a:lnTo>
                <a:lnTo>
                  <a:pt x="13" y="45"/>
                </a:lnTo>
                <a:lnTo>
                  <a:pt x="30" y="44"/>
                </a:lnTo>
                <a:lnTo>
                  <a:pt x="32" y="43"/>
                </a:lnTo>
                <a:lnTo>
                  <a:pt x="35" y="42"/>
                </a:lnTo>
                <a:lnTo>
                  <a:pt x="40" y="40"/>
                </a:lnTo>
                <a:lnTo>
                  <a:pt x="68" y="39"/>
                </a:lnTo>
                <a:lnTo>
                  <a:pt x="112" y="39"/>
                </a:lnTo>
                <a:lnTo>
                  <a:pt x="122" y="41"/>
                </a:lnTo>
                <a:lnTo>
                  <a:pt x="126" y="42"/>
                </a:lnTo>
                <a:lnTo>
                  <a:pt x="136" y="43"/>
                </a:lnTo>
                <a:lnTo>
                  <a:pt x="148" y="45"/>
                </a:lnTo>
                <a:lnTo>
                  <a:pt x="155" y="46"/>
                </a:lnTo>
                <a:lnTo>
                  <a:pt x="163" y="47"/>
                </a:lnTo>
                <a:lnTo>
                  <a:pt x="178" y="49"/>
                </a:lnTo>
                <a:lnTo>
                  <a:pt x="203" y="50"/>
                </a:lnTo>
                <a:lnTo>
                  <a:pt x="315" y="50"/>
                </a:lnTo>
                <a:lnTo>
                  <a:pt x="348" y="49"/>
                </a:lnTo>
                <a:lnTo>
                  <a:pt x="369" y="47"/>
                </a:lnTo>
                <a:lnTo>
                  <a:pt x="385" y="46"/>
                </a:lnTo>
                <a:lnTo>
                  <a:pt x="398" y="44"/>
                </a:lnTo>
                <a:lnTo>
                  <a:pt x="410" y="42"/>
                </a:lnTo>
                <a:lnTo>
                  <a:pt x="428" y="41"/>
                </a:lnTo>
                <a:lnTo>
                  <a:pt x="449" y="41"/>
                </a:lnTo>
                <a:lnTo>
                  <a:pt x="528" y="39"/>
                </a:lnTo>
                <a:lnTo>
                  <a:pt x="605" y="39"/>
                </a:lnTo>
                <a:lnTo>
                  <a:pt x="625" y="37"/>
                </a:lnTo>
                <a:lnTo>
                  <a:pt x="634" y="36"/>
                </a:lnTo>
                <a:lnTo>
                  <a:pt x="651" y="35"/>
                </a:lnTo>
                <a:lnTo>
                  <a:pt x="741" y="30"/>
                </a:lnTo>
                <a:lnTo>
                  <a:pt x="840" y="24"/>
                </a:lnTo>
                <a:lnTo>
                  <a:pt x="860" y="22"/>
                </a:lnTo>
                <a:lnTo>
                  <a:pt x="870" y="21"/>
                </a:lnTo>
                <a:lnTo>
                  <a:pt x="880" y="19"/>
                </a:lnTo>
                <a:lnTo>
                  <a:pt x="896" y="18"/>
                </a:lnTo>
                <a:lnTo>
                  <a:pt x="924" y="17"/>
                </a:lnTo>
                <a:lnTo>
                  <a:pt x="950" y="16"/>
                </a:lnTo>
                <a:lnTo>
                  <a:pt x="964" y="15"/>
                </a:lnTo>
                <a:lnTo>
                  <a:pt x="995" y="13"/>
                </a:lnTo>
                <a:lnTo>
                  <a:pt x="1014" y="14"/>
                </a:lnTo>
                <a:lnTo>
                  <a:pt x="1068" y="16"/>
                </a:lnTo>
                <a:lnTo>
                  <a:pt x="1103" y="16"/>
                </a:lnTo>
                <a:lnTo>
                  <a:pt x="1109" y="15"/>
                </a:lnTo>
                <a:lnTo>
                  <a:pt x="1114" y="13"/>
                </a:lnTo>
                <a:lnTo>
                  <a:pt x="1121" y="11"/>
                </a:lnTo>
                <a:lnTo>
                  <a:pt x="1159" y="0"/>
                </a:lnTo>
              </a:path>
            </a:pathLst>
          </a:custGeom>
          <a:noFill/>
          <a:ln w="38100" cap="flat">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14700" name="SMARTPenAnnotation42"/>
          <p:cNvSpPr>
            <a:spLocks/>
          </p:cNvSpPr>
          <p:nvPr/>
        </p:nvSpPr>
        <p:spPr bwMode="auto">
          <a:xfrm>
            <a:off x="330200" y="5411788"/>
            <a:ext cx="2868613" cy="95250"/>
          </a:xfrm>
          <a:custGeom>
            <a:avLst/>
            <a:gdLst>
              <a:gd name="T0" fmla="*/ 2147483647 w 1807"/>
              <a:gd name="T1" fmla="*/ 2147483647 h 60"/>
              <a:gd name="T2" fmla="*/ 2147483647 w 1807"/>
              <a:gd name="T3" fmla="*/ 2147483647 h 60"/>
              <a:gd name="T4" fmla="*/ 2147483647 w 1807"/>
              <a:gd name="T5" fmla="*/ 2147483647 h 60"/>
              <a:gd name="T6" fmla="*/ 2147483647 w 1807"/>
              <a:gd name="T7" fmla="*/ 2147483647 h 60"/>
              <a:gd name="T8" fmla="*/ 2147483647 w 1807"/>
              <a:gd name="T9" fmla="*/ 2147483647 h 60"/>
              <a:gd name="T10" fmla="*/ 2147483647 w 1807"/>
              <a:gd name="T11" fmla="*/ 2147483647 h 60"/>
              <a:gd name="T12" fmla="*/ 2147483647 w 1807"/>
              <a:gd name="T13" fmla="*/ 2147483647 h 60"/>
              <a:gd name="T14" fmla="*/ 2147483647 w 1807"/>
              <a:gd name="T15" fmla="*/ 2147483647 h 60"/>
              <a:gd name="T16" fmla="*/ 2147483647 w 1807"/>
              <a:gd name="T17" fmla="*/ 2147483647 h 60"/>
              <a:gd name="T18" fmla="*/ 2147483647 w 1807"/>
              <a:gd name="T19" fmla="*/ 2147483647 h 60"/>
              <a:gd name="T20" fmla="*/ 2147483647 w 1807"/>
              <a:gd name="T21" fmla="*/ 2147483647 h 60"/>
              <a:gd name="T22" fmla="*/ 2147483647 w 1807"/>
              <a:gd name="T23" fmla="*/ 2147483647 h 60"/>
              <a:gd name="T24" fmla="*/ 2147483647 w 1807"/>
              <a:gd name="T25" fmla="*/ 2147483647 h 60"/>
              <a:gd name="T26" fmla="*/ 2147483647 w 1807"/>
              <a:gd name="T27" fmla="*/ 2147483647 h 60"/>
              <a:gd name="T28" fmla="*/ 2147483647 w 1807"/>
              <a:gd name="T29" fmla="*/ 2147483647 h 60"/>
              <a:gd name="T30" fmla="*/ 2147483647 w 1807"/>
              <a:gd name="T31" fmla="*/ 2147483647 h 60"/>
              <a:gd name="T32" fmla="*/ 2147483647 w 1807"/>
              <a:gd name="T33" fmla="*/ 2147483647 h 60"/>
              <a:gd name="T34" fmla="*/ 2147483647 w 1807"/>
              <a:gd name="T35" fmla="*/ 2147483647 h 60"/>
              <a:gd name="T36" fmla="*/ 2147483647 w 1807"/>
              <a:gd name="T37" fmla="*/ 2147483647 h 60"/>
              <a:gd name="T38" fmla="*/ 2147483647 w 1807"/>
              <a:gd name="T39" fmla="*/ 2147483647 h 60"/>
              <a:gd name="T40" fmla="*/ 2147483647 w 1807"/>
              <a:gd name="T41" fmla="*/ 2147483647 h 60"/>
              <a:gd name="T42" fmla="*/ 2147483647 w 1807"/>
              <a:gd name="T43" fmla="*/ 2147483647 h 60"/>
              <a:gd name="T44" fmla="*/ 2147483647 w 1807"/>
              <a:gd name="T45" fmla="*/ 2147483647 h 60"/>
              <a:gd name="T46" fmla="*/ 2147483647 w 1807"/>
              <a:gd name="T47" fmla="*/ 2147483647 h 60"/>
              <a:gd name="T48" fmla="*/ 2147483647 w 1807"/>
              <a:gd name="T49" fmla="*/ 2147483647 h 60"/>
              <a:gd name="T50" fmla="*/ 2147483647 w 1807"/>
              <a:gd name="T51" fmla="*/ 2147483647 h 60"/>
              <a:gd name="T52" fmla="*/ 2147483647 w 1807"/>
              <a:gd name="T53" fmla="*/ 2147483647 h 60"/>
              <a:gd name="T54" fmla="*/ 2147483647 w 1807"/>
              <a:gd name="T55" fmla="*/ 2147483647 h 60"/>
              <a:gd name="T56" fmla="*/ 2147483647 w 1807"/>
              <a:gd name="T57" fmla="*/ 2147483647 h 60"/>
              <a:gd name="T58" fmla="*/ 2147483647 w 1807"/>
              <a:gd name="T59" fmla="*/ 2147483647 h 60"/>
              <a:gd name="T60" fmla="*/ 2147483647 w 1807"/>
              <a:gd name="T61" fmla="*/ 2147483647 h 60"/>
              <a:gd name="T62" fmla="*/ 2147483647 w 1807"/>
              <a:gd name="T63" fmla="*/ 2147483647 h 60"/>
              <a:gd name="T64" fmla="*/ 2147483647 w 1807"/>
              <a:gd name="T65" fmla="*/ 2147483647 h 60"/>
              <a:gd name="T66" fmla="*/ 2147483647 w 1807"/>
              <a:gd name="T67" fmla="*/ 2147483647 h 60"/>
              <a:gd name="T68" fmla="*/ 2147483647 w 1807"/>
              <a:gd name="T69" fmla="*/ 2147483647 h 60"/>
              <a:gd name="T70" fmla="*/ 2147483647 w 1807"/>
              <a:gd name="T71" fmla="*/ 2147483647 h 6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807" h="60">
                <a:moveTo>
                  <a:pt x="0" y="39"/>
                </a:moveTo>
                <a:lnTo>
                  <a:pt x="6" y="36"/>
                </a:lnTo>
                <a:lnTo>
                  <a:pt x="14" y="35"/>
                </a:lnTo>
                <a:lnTo>
                  <a:pt x="35" y="33"/>
                </a:lnTo>
                <a:lnTo>
                  <a:pt x="38" y="32"/>
                </a:lnTo>
                <a:lnTo>
                  <a:pt x="40" y="31"/>
                </a:lnTo>
                <a:lnTo>
                  <a:pt x="46" y="29"/>
                </a:lnTo>
                <a:lnTo>
                  <a:pt x="55" y="28"/>
                </a:lnTo>
                <a:lnTo>
                  <a:pt x="69" y="25"/>
                </a:lnTo>
                <a:lnTo>
                  <a:pt x="77" y="23"/>
                </a:lnTo>
                <a:lnTo>
                  <a:pt x="86" y="20"/>
                </a:lnTo>
                <a:lnTo>
                  <a:pt x="95" y="17"/>
                </a:lnTo>
                <a:lnTo>
                  <a:pt x="103" y="15"/>
                </a:lnTo>
                <a:lnTo>
                  <a:pt x="110" y="14"/>
                </a:lnTo>
                <a:lnTo>
                  <a:pt x="116" y="13"/>
                </a:lnTo>
                <a:lnTo>
                  <a:pt x="123" y="12"/>
                </a:lnTo>
                <a:lnTo>
                  <a:pt x="130" y="10"/>
                </a:lnTo>
                <a:lnTo>
                  <a:pt x="138" y="9"/>
                </a:lnTo>
                <a:lnTo>
                  <a:pt x="151" y="7"/>
                </a:lnTo>
                <a:lnTo>
                  <a:pt x="165" y="5"/>
                </a:lnTo>
                <a:lnTo>
                  <a:pt x="186" y="3"/>
                </a:lnTo>
                <a:lnTo>
                  <a:pt x="218" y="1"/>
                </a:lnTo>
                <a:lnTo>
                  <a:pt x="272" y="0"/>
                </a:lnTo>
                <a:lnTo>
                  <a:pt x="328" y="2"/>
                </a:lnTo>
                <a:lnTo>
                  <a:pt x="367" y="4"/>
                </a:lnTo>
                <a:lnTo>
                  <a:pt x="414" y="5"/>
                </a:lnTo>
                <a:lnTo>
                  <a:pt x="434" y="6"/>
                </a:lnTo>
                <a:lnTo>
                  <a:pt x="444" y="7"/>
                </a:lnTo>
                <a:lnTo>
                  <a:pt x="465" y="10"/>
                </a:lnTo>
                <a:lnTo>
                  <a:pt x="494" y="13"/>
                </a:lnTo>
                <a:lnTo>
                  <a:pt x="535" y="17"/>
                </a:lnTo>
                <a:lnTo>
                  <a:pt x="581" y="20"/>
                </a:lnTo>
                <a:lnTo>
                  <a:pt x="620" y="24"/>
                </a:lnTo>
                <a:lnTo>
                  <a:pt x="636" y="26"/>
                </a:lnTo>
                <a:lnTo>
                  <a:pt x="650" y="28"/>
                </a:lnTo>
                <a:lnTo>
                  <a:pt x="662" y="30"/>
                </a:lnTo>
                <a:lnTo>
                  <a:pt x="673" y="31"/>
                </a:lnTo>
                <a:lnTo>
                  <a:pt x="738" y="36"/>
                </a:lnTo>
                <a:lnTo>
                  <a:pt x="752" y="38"/>
                </a:lnTo>
                <a:lnTo>
                  <a:pt x="765" y="39"/>
                </a:lnTo>
                <a:lnTo>
                  <a:pt x="776" y="41"/>
                </a:lnTo>
                <a:lnTo>
                  <a:pt x="787" y="42"/>
                </a:lnTo>
                <a:lnTo>
                  <a:pt x="807" y="44"/>
                </a:lnTo>
                <a:lnTo>
                  <a:pt x="817" y="45"/>
                </a:lnTo>
                <a:lnTo>
                  <a:pt x="826" y="46"/>
                </a:lnTo>
                <a:lnTo>
                  <a:pt x="836" y="47"/>
                </a:lnTo>
                <a:lnTo>
                  <a:pt x="852" y="49"/>
                </a:lnTo>
                <a:lnTo>
                  <a:pt x="897" y="52"/>
                </a:lnTo>
                <a:lnTo>
                  <a:pt x="932" y="54"/>
                </a:lnTo>
                <a:lnTo>
                  <a:pt x="980" y="56"/>
                </a:lnTo>
                <a:lnTo>
                  <a:pt x="1009" y="58"/>
                </a:lnTo>
                <a:lnTo>
                  <a:pt x="1045" y="59"/>
                </a:lnTo>
                <a:lnTo>
                  <a:pt x="1177" y="56"/>
                </a:lnTo>
                <a:lnTo>
                  <a:pt x="1197" y="54"/>
                </a:lnTo>
                <a:lnTo>
                  <a:pt x="1207" y="53"/>
                </a:lnTo>
                <a:lnTo>
                  <a:pt x="1226" y="52"/>
                </a:lnTo>
                <a:lnTo>
                  <a:pt x="1281" y="50"/>
                </a:lnTo>
                <a:lnTo>
                  <a:pt x="1306" y="49"/>
                </a:lnTo>
                <a:lnTo>
                  <a:pt x="1315" y="47"/>
                </a:lnTo>
                <a:lnTo>
                  <a:pt x="1334" y="46"/>
                </a:lnTo>
                <a:lnTo>
                  <a:pt x="1383" y="45"/>
                </a:lnTo>
                <a:lnTo>
                  <a:pt x="1527" y="45"/>
                </a:lnTo>
                <a:lnTo>
                  <a:pt x="1553" y="46"/>
                </a:lnTo>
                <a:lnTo>
                  <a:pt x="1566" y="48"/>
                </a:lnTo>
                <a:lnTo>
                  <a:pt x="1585" y="49"/>
                </a:lnTo>
                <a:lnTo>
                  <a:pt x="1631" y="50"/>
                </a:lnTo>
                <a:lnTo>
                  <a:pt x="1680" y="50"/>
                </a:lnTo>
                <a:lnTo>
                  <a:pt x="1698" y="52"/>
                </a:lnTo>
                <a:lnTo>
                  <a:pt x="1707" y="53"/>
                </a:lnTo>
                <a:lnTo>
                  <a:pt x="1722" y="55"/>
                </a:lnTo>
                <a:lnTo>
                  <a:pt x="1770" y="56"/>
                </a:lnTo>
                <a:lnTo>
                  <a:pt x="1806" y="56"/>
                </a:lnTo>
              </a:path>
            </a:pathLst>
          </a:custGeom>
          <a:noFill/>
          <a:ln w="38100" cap="flat">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14701" name="SMARTPenAnnotation43"/>
          <p:cNvSpPr>
            <a:spLocks/>
          </p:cNvSpPr>
          <p:nvPr/>
        </p:nvSpPr>
        <p:spPr bwMode="auto">
          <a:xfrm>
            <a:off x="250825" y="5822950"/>
            <a:ext cx="938213" cy="107950"/>
          </a:xfrm>
          <a:custGeom>
            <a:avLst/>
            <a:gdLst>
              <a:gd name="T0" fmla="*/ 0 w 591"/>
              <a:gd name="T1" fmla="*/ 2147483647 h 68"/>
              <a:gd name="T2" fmla="*/ 2147483647 w 591"/>
              <a:gd name="T3" fmla="*/ 2147483647 h 68"/>
              <a:gd name="T4" fmla="*/ 2147483647 w 591"/>
              <a:gd name="T5" fmla="*/ 2147483647 h 68"/>
              <a:gd name="T6" fmla="*/ 2147483647 w 591"/>
              <a:gd name="T7" fmla="*/ 2147483647 h 68"/>
              <a:gd name="T8" fmla="*/ 2147483647 w 591"/>
              <a:gd name="T9" fmla="*/ 2147483647 h 68"/>
              <a:gd name="T10" fmla="*/ 2147483647 w 591"/>
              <a:gd name="T11" fmla="*/ 2147483647 h 68"/>
              <a:gd name="T12" fmla="*/ 2147483647 w 591"/>
              <a:gd name="T13" fmla="*/ 2147483647 h 68"/>
              <a:gd name="T14" fmla="*/ 2147483647 w 591"/>
              <a:gd name="T15" fmla="*/ 2147483647 h 68"/>
              <a:gd name="T16" fmla="*/ 2147483647 w 591"/>
              <a:gd name="T17" fmla="*/ 2147483647 h 68"/>
              <a:gd name="T18" fmla="*/ 2147483647 w 591"/>
              <a:gd name="T19" fmla="*/ 2147483647 h 68"/>
              <a:gd name="T20" fmla="*/ 2147483647 w 591"/>
              <a:gd name="T21" fmla="*/ 2147483647 h 68"/>
              <a:gd name="T22" fmla="*/ 2147483647 w 591"/>
              <a:gd name="T23" fmla="*/ 2147483647 h 68"/>
              <a:gd name="T24" fmla="*/ 2147483647 w 591"/>
              <a:gd name="T25" fmla="*/ 2147483647 h 68"/>
              <a:gd name="T26" fmla="*/ 2147483647 w 591"/>
              <a:gd name="T27" fmla="*/ 2147483647 h 68"/>
              <a:gd name="T28" fmla="*/ 2147483647 w 591"/>
              <a:gd name="T29" fmla="*/ 2147483647 h 68"/>
              <a:gd name="T30" fmla="*/ 2147483647 w 591"/>
              <a:gd name="T31" fmla="*/ 2147483647 h 68"/>
              <a:gd name="T32" fmla="*/ 2147483647 w 591"/>
              <a:gd name="T33" fmla="*/ 2147483647 h 68"/>
              <a:gd name="T34" fmla="*/ 2147483647 w 591"/>
              <a:gd name="T35" fmla="*/ 2147483647 h 68"/>
              <a:gd name="T36" fmla="*/ 2147483647 w 591"/>
              <a:gd name="T37" fmla="*/ 2147483647 h 68"/>
              <a:gd name="T38" fmla="*/ 2147483647 w 591"/>
              <a:gd name="T39" fmla="*/ 2147483647 h 68"/>
              <a:gd name="T40" fmla="*/ 2147483647 w 591"/>
              <a:gd name="T41" fmla="*/ 2147483647 h 68"/>
              <a:gd name="T42" fmla="*/ 2147483647 w 591"/>
              <a:gd name="T43" fmla="*/ 2147483647 h 68"/>
              <a:gd name="T44" fmla="*/ 2147483647 w 591"/>
              <a:gd name="T45" fmla="*/ 2147483647 h 68"/>
              <a:gd name="T46" fmla="*/ 2147483647 w 591"/>
              <a:gd name="T47" fmla="*/ 2147483647 h 68"/>
              <a:gd name="T48" fmla="*/ 2147483647 w 591"/>
              <a:gd name="T49" fmla="*/ 2147483647 h 68"/>
              <a:gd name="T50" fmla="*/ 2147483647 w 591"/>
              <a:gd name="T51" fmla="*/ 2147483647 h 68"/>
              <a:gd name="T52" fmla="*/ 2147483647 w 591"/>
              <a:gd name="T53" fmla="*/ 2147483647 h 68"/>
              <a:gd name="T54" fmla="*/ 2147483647 w 591"/>
              <a:gd name="T55" fmla="*/ 2147483647 h 68"/>
              <a:gd name="T56" fmla="*/ 2147483647 w 591"/>
              <a:gd name="T57" fmla="*/ 2147483647 h 68"/>
              <a:gd name="T58" fmla="*/ 2147483647 w 591"/>
              <a:gd name="T59" fmla="*/ 2147483647 h 68"/>
              <a:gd name="T60" fmla="*/ 2147483647 w 591"/>
              <a:gd name="T61" fmla="*/ 2147483647 h 68"/>
              <a:gd name="T62" fmla="*/ 2147483647 w 591"/>
              <a:gd name="T63" fmla="*/ 2147483647 h 68"/>
              <a:gd name="T64" fmla="*/ 2147483647 w 591"/>
              <a:gd name="T65" fmla="*/ 2147483647 h 68"/>
              <a:gd name="T66" fmla="*/ 2147483647 w 591"/>
              <a:gd name="T67" fmla="*/ 2147483647 h 68"/>
              <a:gd name="T68" fmla="*/ 2147483647 w 591"/>
              <a:gd name="T69" fmla="*/ 2147483647 h 68"/>
              <a:gd name="T70" fmla="*/ 2147483647 w 591"/>
              <a:gd name="T71" fmla="*/ 2147483647 h 68"/>
              <a:gd name="T72" fmla="*/ 2147483647 w 591"/>
              <a:gd name="T73" fmla="*/ 0 h 6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91" h="68">
                <a:moveTo>
                  <a:pt x="0" y="67"/>
                </a:moveTo>
                <a:lnTo>
                  <a:pt x="5" y="64"/>
                </a:lnTo>
                <a:lnTo>
                  <a:pt x="13" y="63"/>
                </a:lnTo>
                <a:lnTo>
                  <a:pt x="24" y="61"/>
                </a:lnTo>
                <a:lnTo>
                  <a:pt x="30" y="60"/>
                </a:lnTo>
                <a:lnTo>
                  <a:pt x="37" y="59"/>
                </a:lnTo>
                <a:lnTo>
                  <a:pt x="42" y="57"/>
                </a:lnTo>
                <a:lnTo>
                  <a:pt x="48" y="55"/>
                </a:lnTo>
                <a:lnTo>
                  <a:pt x="52" y="54"/>
                </a:lnTo>
                <a:lnTo>
                  <a:pt x="61" y="52"/>
                </a:lnTo>
                <a:lnTo>
                  <a:pt x="71" y="50"/>
                </a:lnTo>
                <a:lnTo>
                  <a:pt x="88" y="47"/>
                </a:lnTo>
                <a:lnTo>
                  <a:pt x="96" y="46"/>
                </a:lnTo>
                <a:lnTo>
                  <a:pt x="103" y="44"/>
                </a:lnTo>
                <a:lnTo>
                  <a:pt x="110" y="42"/>
                </a:lnTo>
                <a:lnTo>
                  <a:pt x="121" y="41"/>
                </a:lnTo>
                <a:lnTo>
                  <a:pt x="134" y="39"/>
                </a:lnTo>
                <a:lnTo>
                  <a:pt x="149" y="37"/>
                </a:lnTo>
                <a:lnTo>
                  <a:pt x="161" y="35"/>
                </a:lnTo>
                <a:lnTo>
                  <a:pt x="171" y="33"/>
                </a:lnTo>
                <a:lnTo>
                  <a:pt x="179" y="31"/>
                </a:lnTo>
                <a:lnTo>
                  <a:pt x="196" y="29"/>
                </a:lnTo>
                <a:lnTo>
                  <a:pt x="261" y="24"/>
                </a:lnTo>
                <a:lnTo>
                  <a:pt x="277" y="22"/>
                </a:lnTo>
                <a:lnTo>
                  <a:pt x="289" y="20"/>
                </a:lnTo>
                <a:lnTo>
                  <a:pt x="300" y="19"/>
                </a:lnTo>
                <a:lnTo>
                  <a:pt x="310" y="18"/>
                </a:lnTo>
                <a:lnTo>
                  <a:pt x="327" y="16"/>
                </a:lnTo>
                <a:lnTo>
                  <a:pt x="336" y="15"/>
                </a:lnTo>
                <a:lnTo>
                  <a:pt x="344" y="14"/>
                </a:lnTo>
                <a:lnTo>
                  <a:pt x="355" y="12"/>
                </a:lnTo>
                <a:lnTo>
                  <a:pt x="382" y="9"/>
                </a:lnTo>
                <a:lnTo>
                  <a:pt x="422" y="5"/>
                </a:lnTo>
                <a:lnTo>
                  <a:pt x="446" y="3"/>
                </a:lnTo>
                <a:lnTo>
                  <a:pt x="468" y="2"/>
                </a:lnTo>
                <a:lnTo>
                  <a:pt x="507" y="1"/>
                </a:lnTo>
                <a:lnTo>
                  <a:pt x="590" y="0"/>
                </a:lnTo>
              </a:path>
            </a:pathLst>
          </a:custGeom>
          <a:noFill/>
          <a:ln w="38100" cap="flat">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Tree>
    <p:extLst>
      <p:ext uri="{BB962C8B-B14F-4D97-AF65-F5344CB8AC3E}">
        <p14:creationId xmlns:p14="http://schemas.microsoft.com/office/powerpoint/2010/main" val="24416071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63300"/>
        </a:solidFill>
        <a:effectLst/>
      </p:bgPr>
    </p:bg>
    <p:spTree>
      <p:nvGrpSpPr>
        <p:cNvPr id="1" name=""/>
        <p:cNvGrpSpPr/>
        <p:nvPr/>
      </p:nvGrpSpPr>
      <p:grpSpPr>
        <a:xfrm>
          <a:off x="0" y="0"/>
          <a:ext cx="0" cy="0"/>
          <a:chOff x="0" y="0"/>
          <a:chExt cx="0" cy="0"/>
        </a:xfrm>
      </p:grpSpPr>
      <p:sp>
        <p:nvSpPr>
          <p:cNvPr id="115714" name="Rectangle 3"/>
          <p:cNvSpPr>
            <a:spLocks noGrp="1" noChangeArrowheads="1"/>
          </p:cNvSpPr>
          <p:nvPr>
            <p:ph type="body" idx="1"/>
          </p:nvPr>
        </p:nvSpPr>
        <p:spPr>
          <a:xfrm>
            <a:off x="5257800" y="152400"/>
            <a:ext cx="3657600" cy="6477000"/>
          </a:xfrm>
        </p:spPr>
        <p:txBody>
          <a:bodyPr/>
          <a:lstStyle/>
          <a:p>
            <a:pPr eaLnBrk="1" hangingPunct="1">
              <a:lnSpc>
                <a:spcPct val="90000"/>
              </a:lnSpc>
            </a:pPr>
            <a:r>
              <a:rPr lang="en-US" altLang="en-US" sz="2800" smtClean="0">
                <a:solidFill>
                  <a:schemeClr val="bg1"/>
                </a:solidFill>
              </a:rPr>
              <a:t>Macbeth wishes Banquo a good ride, reminding him to be back in time for the banquet, and Banquo leaves.</a:t>
            </a:r>
          </a:p>
          <a:p>
            <a:pPr eaLnBrk="1" hangingPunct="1">
              <a:lnSpc>
                <a:spcPct val="90000"/>
              </a:lnSpc>
            </a:pPr>
            <a:r>
              <a:rPr lang="en-US" altLang="en-US" sz="2800" smtClean="0">
                <a:solidFill>
                  <a:schemeClr val="bg1"/>
                </a:solidFill>
              </a:rPr>
              <a:t>Macbeth tells everyone else to go do their own thing and leave him alone until the party begins so that he will enjoy their company all the more tonight.</a:t>
            </a:r>
          </a:p>
        </p:txBody>
      </p:sp>
      <p:pic>
        <p:nvPicPr>
          <p:cNvPr id="11571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156200" cy="697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6" name="SMARTPenAnnotation24"/>
          <p:cNvSpPr>
            <a:spLocks/>
          </p:cNvSpPr>
          <p:nvPr/>
        </p:nvSpPr>
        <p:spPr bwMode="auto">
          <a:xfrm>
            <a:off x="5680075" y="527050"/>
            <a:ext cx="1509713" cy="73025"/>
          </a:xfrm>
          <a:custGeom>
            <a:avLst/>
            <a:gdLst>
              <a:gd name="T0" fmla="*/ 0 w 951"/>
              <a:gd name="T1" fmla="*/ 2147483647 h 46"/>
              <a:gd name="T2" fmla="*/ 2147483647 w 951"/>
              <a:gd name="T3" fmla="*/ 2147483647 h 46"/>
              <a:gd name="T4" fmla="*/ 2147483647 w 951"/>
              <a:gd name="T5" fmla="*/ 2147483647 h 46"/>
              <a:gd name="T6" fmla="*/ 2147483647 w 951"/>
              <a:gd name="T7" fmla="*/ 2147483647 h 46"/>
              <a:gd name="T8" fmla="*/ 2147483647 w 951"/>
              <a:gd name="T9" fmla="*/ 2147483647 h 46"/>
              <a:gd name="T10" fmla="*/ 2147483647 w 951"/>
              <a:gd name="T11" fmla="*/ 2147483647 h 46"/>
              <a:gd name="T12" fmla="*/ 2147483647 w 951"/>
              <a:gd name="T13" fmla="*/ 2147483647 h 46"/>
              <a:gd name="T14" fmla="*/ 2147483647 w 951"/>
              <a:gd name="T15" fmla="*/ 2147483647 h 46"/>
              <a:gd name="T16" fmla="*/ 2147483647 w 951"/>
              <a:gd name="T17" fmla="*/ 2147483647 h 46"/>
              <a:gd name="T18" fmla="*/ 2147483647 w 951"/>
              <a:gd name="T19" fmla="*/ 2147483647 h 46"/>
              <a:gd name="T20" fmla="*/ 2147483647 w 951"/>
              <a:gd name="T21" fmla="*/ 2147483647 h 46"/>
              <a:gd name="T22" fmla="*/ 2147483647 w 951"/>
              <a:gd name="T23" fmla="*/ 2147483647 h 46"/>
              <a:gd name="T24" fmla="*/ 2147483647 w 951"/>
              <a:gd name="T25" fmla="*/ 2147483647 h 46"/>
              <a:gd name="T26" fmla="*/ 2147483647 w 951"/>
              <a:gd name="T27" fmla="*/ 2147483647 h 46"/>
              <a:gd name="T28" fmla="*/ 2147483647 w 951"/>
              <a:gd name="T29" fmla="*/ 2147483647 h 46"/>
              <a:gd name="T30" fmla="*/ 2147483647 w 951"/>
              <a:gd name="T31" fmla="*/ 2147483647 h 46"/>
              <a:gd name="T32" fmla="*/ 2147483647 w 951"/>
              <a:gd name="T33" fmla="*/ 2147483647 h 46"/>
              <a:gd name="T34" fmla="*/ 2147483647 w 951"/>
              <a:gd name="T35" fmla="*/ 2147483647 h 46"/>
              <a:gd name="T36" fmla="*/ 2147483647 w 951"/>
              <a:gd name="T37" fmla="*/ 2147483647 h 46"/>
              <a:gd name="T38" fmla="*/ 2147483647 w 951"/>
              <a:gd name="T39" fmla="*/ 2147483647 h 46"/>
              <a:gd name="T40" fmla="*/ 2147483647 w 951"/>
              <a:gd name="T41" fmla="*/ 2147483647 h 46"/>
              <a:gd name="T42" fmla="*/ 2147483647 w 951"/>
              <a:gd name="T43" fmla="*/ 2147483647 h 46"/>
              <a:gd name="T44" fmla="*/ 2147483647 w 951"/>
              <a:gd name="T45" fmla="*/ 2147483647 h 46"/>
              <a:gd name="T46" fmla="*/ 2147483647 w 951"/>
              <a:gd name="T47" fmla="*/ 2147483647 h 46"/>
              <a:gd name="T48" fmla="*/ 2147483647 w 951"/>
              <a:gd name="T49" fmla="*/ 2147483647 h 46"/>
              <a:gd name="T50" fmla="*/ 2147483647 w 951"/>
              <a:gd name="T51" fmla="*/ 2147483647 h 46"/>
              <a:gd name="T52" fmla="*/ 2147483647 w 951"/>
              <a:gd name="T53" fmla="*/ 2147483647 h 46"/>
              <a:gd name="T54" fmla="*/ 2147483647 w 951"/>
              <a:gd name="T55" fmla="*/ 2147483647 h 46"/>
              <a:gd name="T56" fmla="*/ 2147483647 w 951"/>
              <a:gd name="T57" fmla="*/ 2147483647 h 46"/>
              <a:gd name="T58" fmla="*/ 2147483647 w 951"/>
              <a:gd name="T59" fmla="*/ 2147483647 h 46"/>
              <a:gd name="T60" fmla="*/ 2147483647 w 951"/>
              <a:gd name="T61" fmla="*/ 2147483647 h 46"/>
              <a:gd name="T62" fmla="*/ 2147483647 w 951"/>
              <a:gd name="T63" fmla="*/ 2147483647 h 46"/>
              <a:gd name="T64" fmla="*/ 2147483647 w 951"/>
              <a:gd name="T65" fmla="*/ 2147483647 h 46"/>
              <a:gd name="T66" fmla="*/ 2147483647 w 951"/>
              <a:gd name="T67" fmla="*/ 2147483647 h 46"/>
              <a:gd name="T68" fmla="*/ 2147483647 w 951"/>
              <a:gd name="T69" fmla="*/ 2147483647 h 46"/>
              <a:gd name="T70" fmla="*/ 2147483647 w 951"/>
              <a:gd name="T71" fmla="*/ 0 h 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951" h="46">
                <a:moveTo>
                  <a:pt x="0" y="45"/>
                </a:moveTo>
                <a:lnTo>
                  <a:pt x="36" y="45"/>
                </a:lnTo>
                <a:lnTo>
                  <a:pt x="42" y="44"/>
                </a:lnTo>
                <a:lnTo>
                  <a:pt x="47" y="43"/>
                </a:lnTo>
                <a:lnTo>
                  <a:pt x="52" y="42"/>
                </a:lnTo>
                <a:lnTo>
                  <a:pt x="57" y="41"/>
                </a:lnTo>
                <a:lnTo>
                  <a:pt x="85" y="38"/>
                </a:lnTo>
                <a:lnTo>
                  <a:pt x="96" y="36"/>
                </a:lnTo>
                <a:lnTo>
                  <a:pt x="105" y="36"/>
                </a:lnTo>
                <a:lnTo>
                  <a:pt x="120" y="34"/>
                </a:lnTo>
                <a:lnTo>
                  <a:pt x="127" y="34"/>
                </a:lnTo>
                <a:lnTo>
                  <a:pt x="135" y="32"/>
                </a:lnTo>
                <a:lnTo>
                  <a:pt x="168" y="26"/>
                </a:lnTo>
                <a:lnTo>
                  <a:pt x="176" y="25"/>
                </a:lnTo>
                <a:lnTo>
                  <a:pt x="192" y="23"/>
                </a:lnTo>
                <a:lnTo>
                  <a:pt x="200" y="22"/>
                </a:lnTo>
                <a:lnTo>
                  <a:pt x="209" y="21"/>
                </a:lnTo>
                <a:lnTo>
                  <a:pt x="218" y="20"/>
                </a:lnTo>
                <a:lnTo>
                  <a:pt x="227" y="19"/>
                </a:lnTo>
                <a:lnTo>
                  <a:pt x="245" y="18"/>
                </a:lnTo>
                <a:lnTo>
                  <a:pt x="255" y="17"/>
                </a:lnTo>
                <a:lnTo>
                  <a:pt x="266" y="15"/>
                </a:lnTo>
                <a:lnTo>
                  <a:pt x="287" y="12"/>
                </a:lnTo>
                <a:lnTo>
                  <a:pt x="309" y="9"/>
                </a:lnTo>
                <a:lnTo>
                  <a:pt x="320" y="8"/>
                </a:lnTo>
                <a:lnTo>
                  <a:pt x="340" y="7"/>
                </a:lnTo>
                <a:lnTo>
                  <a:pt x="361" y="6"/>
                </a:lnTo>
                <a:lnTo>
                  <a:pt x="372" y="6"/>
                </a:lnTo>
                <a:lnTo>
                  <a:pt x="461" y="3"/>
                </a:lnTo>
                <a:lnTo>
                  <a:pt x="490" y="2"/>
                </a:lnTo>
                <a:lnTo>
                  <a:pt x="513" y="3"/>
                </a:lnTo>
                <a:lnTo>
                  <a:pt x="550" y="4"/>
                </a:lnTo>
                <a:lnTo>
                  <a:pt x="592" y="5"/>
                </a:lnTo>
                <a:lnTo>
                  <a:pt x="887" y="5"/>
                </a:lnTo>
                <a:lnTo>
                  <a:pt x="897" y="5"/>
                </a:lnTo>
                <a:lnTo>
                  <a:pt x="950" y="0"/>
                </a:lnTo>
              </a:path>
            </a:pathLst>
          </a:custGeom>
          <a:noFill/>
          <a:ln w="38100" cap="flat">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15717" name="SMARTPenAnnotation25"/>
          <p:cNvSpPr>
            <a:spLocks/>
          </p:cNvSpPr>
          <p:nvPr/>
        </p:nvSpPr>
        <p:spPr bwMode="auto">
          <a:xfrm>
            <a:off x="6589713" y="1339850"/>
            <a:ext cx="2011362" cy="127000"/>
          </a:xfrm>
          <a:custGeom>
            <a:avLst/>
            <a:gdLst>
              <a:gd name="T0" fmla="*/ 0 w 1267"/>
              <a:gd name="T1" fmla="*/ 0 h 80"/>
              <a:gd name="T2" fmla="*/ 2147483647 w 1267"/>
              <a:gd name="T3" fmla="*/ 2147483647 h 80"/>
              <a:gd name="T4" fmla="*/ 2147483647 w 1267"/>
              <a:gd name="T5" fmla="*/ 2147483647 h 80"/>
              <a:gd name="T6" fmla="*/ 2147483647 w 1267"/>
              <a:gd name="T7" fmla="*/ 2147483647 h 80"/>
              <a:gd name="T8" fmla="*/ 2147483647 w 1267"/>
              <a:gd name="T9" fmla="*/ 2147483647 h 80"/>
              <a:gd name="T10" fmla="*/ 2147483647 w 1267"/>
              <a:gd name="T11" fmla="*/ 2147483647 h 80"/>
              <a:gd name="T12" fmla="*/ 2147483647 w 1267"/>
              <a:gd name="T13" fmla="*/ 2147483647 h 80"/>
              <a:gd name="T14" fmla="*/ 2147483647 w 1267"/>
              <a:gd name="T15" fmla="*/ 2147483647 h 80"/>
              <a:gd name="T16" fmla="*/ 2147483647 w 1267"/>
              <a:gd name="T17" fmla="*/ 2147483647 h 80"/>
              <a:gd name="T18" fmla="*/ 2147483647 w 1267"/>
              <a:gd name="T19" fmla="*/ 2147483647 h 80"/>
              <a:gd name="T20" fmla="*/ 2147483647 w 1267"/>
              <a:gd name="T21" fmla="*/ 2147483647 h 80"/>
              <a:gd name="T22" fmla="*/ 2147483647 w 1267"/>
              <a:gd name="T23" fmla="*/ 2147483647 h 80"/>
              <a:gd name="T24" fmla="*/ 2147483647 w 1267"/>
              <a:gd name="T25" fmla="*/ 2147483647 h 80"/>
              <a:gd name="T26" fmla="*/ 2147483647 w 1267"/>
              <a:gd name="T27" fmla="*/ 2147483647 h 80"/>
              <a:gd name="T28" fmla="*/ 2147483647 w 1267"/>
              <a:gd name="T29" fmla="*/ 2147483647 h 80"/>
              <a:gd name="T30" fmla="*/ 2147483647 w 1267"/>
              <a:gd name="T31" fmla="*/ 2147483647 h 80"/>
              <a:gd name="T32" fmla="*/ 2147483647 w 1267"/>
              <a:gd name="T33" fmla="*/ 2147483647 h 80"/>
              <a:gd name="T34" fmla="*/ 2147483647 w 1267"/>
              <a:gd name="T35" fmla="*/ 2147483647 h 80"/>
              <a:gd name="T36" fmla="*/ 2147483647 w 1267"/>
              <a:gd name="T37" fmla="*/ 2147483647 h 80"/>
              <a:gd name="T38" fmla="*/ 2147483647 w 1267"/>
              <a:gd name="T39" fmla="*/ 2147483647 h 80"/>
              <a:gd name="T40" fmla="*/ 2147483647 w 1267"/>
              <a:gd name="T41" fmla="*/ 2147483647 h 80"/>
              <a:gd name="T42" fmla="*/ 2147483647 w 1267"/>
              <a:gd name="T43" fmla="*/ 2147483647 h 80"/>
              <a:gd name="T44" fmla="*/ 2147483647 w 1267"/>
              <a:gd name="T45" fmla="*/ 2147483647 h 80"/>
              <a:gd name="T46" fmla="*/ 2147483647 w 1267"/>
              <a:gd name="T47" fmla="*/ 2147483647 h 80"/>
              <a:gd name="T48" fmla="*/ 2147483647 w 1267"/>
              <a:gd name="T49" fmla="*/ 2147483647 h 80"/>
              <a:gd name="T50" fmla="*/ 2147483647 w 1267"/>
              <a:gd name="T51" fmla="*/ 2147483647 h 80"/>
              <a:gd name="T52" fmla="*/ 2147483647 w 1267"/>
              <a:gd name="T53" fmla="*/ 2147483647 h 80"/>
              <a:gd name="T54" fmla="*/ 2147483647 w 1267"/>
              <a:gd name="T55" fmla="*/ 2147483647 h 80"/>
              <a:gd name="T56" fmla="*/ 2147483647 w 1267"/>
              <a:gd name="T57" fmla="*/ 2147483647 h 80"/>
              <a:gd name="T58" fmla="*/ 2147483647 w 1267"/>
              <a:gd name="T59" fmla="*/ 2147483647 h 80"/>
              <a:gd name="T60" fmla="*/ 2147483647 w 1267"/>
              <a:gd name="T61" fmla="*/ 2147483647 h 80"/>
              <a:gd name="T62" fmla="*/ 2147483647 w 1267"/>
              <a:gd name="T63" fmla="*/ 2147483647 h 80"/>
              <a:gd name="T64" fmla="*/ 2147483647 w 1267"/>
              <a:gd name="T65" fmla="*/ 2147483647 h 80"/>
              <a:gd name="T66" fmla="*/ 2147483647 w 1267"/>
              <a:gd name="T67" fmla="*/ 2147483647 h 80"/>
              <a:gd name="T68" fmla="*/ 2147483647 w 1267"/>
              <a:gd name="T69" fmla="*/ 2147483647 h 80"/>
              <a:gd name="T70" fmla="*/ 2147483647 w 1267"/>
              <a:gd name="T71" fmla="*/ 2147483647 h 80"/>
              <a:gd name="T72" fmla="*/ 2147483647 w 1267"/>
              <a:gd name="T73" fmla="*/ 2147483647 h 80"/>
              <a:gd name="T74" fmla="*/ 2147483647 w 1267"/>
              <a:gd name="T75" fmla="*/ 2147483647 h 80"/>
              <a:gd name="T76" fmla="*/ 2147483647 w 1267"/>
              <a:gd name="T77" fmla="*/ 2147483647 h 80"/>
              <a:gd name="T78" fmla="*/ 2147483647 w 1267"/>
              <a:gd name="T79" fmla="*/ 2147483647 h 80"/>
              <a:gd name="T80" fmla="*/ 2147483647 w 1267"/>
              <a:gd name="T81" fmla="*/ 2147483647 h 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267" h="80">
                <a:moveTo>
                  <a:pt x="0" y="0"/>
                </a:moveTo>
                <a:lnTo>
                  <a:pt x="3" y="3"/>
                </a:lnTo>
                <a:lnTo>
                  <a:pt x="6" y="4"/>
                </a:lnTo>
                <a:lnTo>
                  <a:pt x="33" y="5"/>
                </a:lnTo>
                <a:lnTo>
                  <a:pt x="65" y="5"/>
                </a:lnTo>
                <a:lnTo>
                  <a:pt x="81" y="7"/>
                </a:lnTo>
                <a:lnTo>
                  <a:pt x="94" y="9"/>
                </a:lnTo>
                <a:lnTo>
                  <a:pt x="127" y="11"/>
                </a:lnTo>
                <a:lnTo>
                  <a:pt x="163" y="13"/>
                </a:lnTo>
                <a:lnTo>
                  <a:pt x="171" y="14"/>
                </a:lnTo>
                <a:lnTo>
                  <a:pt x="226" y="19"/>
                </a:lnTo>
                <a:lnTo>
                  <a:pt x="294" y="24"/>
                </a:lnTo>
                <a:lnTo>
                  <a:pt x="317" y="27"/>
                </a:lnTo>
                <a:lnTo>
                  <a:pt x="335" y="29"/>
                </a:lnTo>
                <a:lnTo>
                  <a:pt x="351" y="31"/>
                </a:lnTo>
                <a:lnTo>
                  <a:pt x="379" y="32"/>
                </a:lnTo>
                <a:lnTo>
                  <a:pt x="415" y="33"/>
                </a:lnTo>
                <a:lnTo>
                  <a:pt x="438" y="35"/>
                </a:lnTo>
                <a:lnTo>
                  <a:pt x="466" y="37"/>
                </a:lnTo>
                <a:lnTo>
                  <a:pt x="505" y="38"/>
                </a:lnTo>
                <a:lnTo>
                  <a:pt x="538" y="40"/>
                </a:lnTo>
                <a:lnTo>
                  <a:pt x="552" y="42"/>
                </a:lnTo>
                <a:lnTo>
                  <a:pt x="614" y="45"/>
                </a:lnTo>
                <a:lnTo>
                  <a:pt x="712" y="49"/>
                </a:lnTo>
                <a:lnTo>
                  <a:pt x="769" y="50"/>
                </a:lnTo>
                <a:lnTo>
                  <a:pt x="808" y="51"/>
                </a:lnTo>
                <a:lnTo>
                  <a:pt x="917" y="55"/>
                </a:lnTo>
                <a:lnTo>
                  <a:pt x="953" y="56"/>
                </a:lnTo>
                <a:lnTo>
                  <a:pt x="968" y="57"/>
                </a:lnTo>
                <a:lnTo>
                  <a:pt x="997" y="60"/>
                </a:lnTo>
                <a:lnTo>
                  <a:pt x="1025" y="61"/>
                </a:lnTo>
                <a:lnTo>
                  <a:pt x="1062" y="61"/>
                </a:lnTo>
                <a:lnTo>
                  <a:pt x="1097" y="62"/>
                </a:lnTo>
                <a:lnTo>
                  <a:pt x="1119" y="63"/>
                </a:lnTo>
                <a:lnTo>
                  <a:pt x="1141" y="65"/>
                </a:lnTo>
                <a:lnTo>
                  <a:pt x="1178" y="67"/>
                </a:lnTo>
                <a:lnTo>
                  <a:pt x="1199" y="69"/>
                </a:lnTo>
                <a:lnTo>
                  <a:pt x="1213" y="71"/>
                </a:lnTo>
                <a:lnTo>
                  <a:pt x="1232" y="73"/>
                </a:lnTo>
                <a:lnTo>
                  <a:pt x="1239" y="74"/>
                </a:lnTo>
                <a:lnTo>
                  <a:pt x="1266" y="79"/>
                </a:lnTo>
              </a:path>
            </a:pathLst>
          </a:custGeom>
          <a:noFill/>
          <a:ln w="38100" cap="flat">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15718" name="SMARTPenAnnotation26"/>
          <p:cNvSpPr>
            <a:spLocks/>
          </p:cNvSpPr>
          <p:nvPr/>
        </p:nvSpPr>
        <p:spPr bwMode="auto">
          <a:xfrm>
            <a:off x="5643563" y="1724025"/>
            <a:ext cx="2921000" cy="73025"/>
          </a:xfrm>
          <a:custGeom>
            <a:avLst/>
            <a:gdLst>
              <a:gd name="T0" fmla="*/ 0 w 1840"/>
              <a:gd name="T1" fmla="*/ 0 h 46"/>
              <a:gd name="T2" fmla="*/ 2147483647 w 1840"/>
              <a:gd name="T3" fmla="*/ 0 h 46"/>
              <a:gd name="T4" fmla="*/ 2147483647 w 1840"/>
              <a:gd name="T5" fmla="*/ 0 h 46"/>
              <a:gd name="T6" fmla="*/ 2147483647 w 1840"/>
              <a:gd name="T7" fmla="*/ 2147483647 h 46"/>
              <a:gd name="T8" fmla="*/ 2147483647 w 1840"/>
              <a:gd name="T9" fmla="*/ 2147483647 h 46"/>
              <a:gd name="T10" fmla="*/ 2147483647 w 1840"/>
              <a:gd name="T11" fmla="*/ 2147483647 h 46"/>
              <a:gd name="T12" fmla="*/ 2147483647 w 1840"/>
              <a:gd name="T13" fmla="*/ 2147483647 h 46"/>
              <a:gd name="T14" fmla="*/ 2147483647 w 1840"/>
              <a:gd name="T15" fmla="*/ 2147483647 h 46"/>
              <a:gd name="T16" fmla="*/ 2147483647 w 1840"/>
              <a:gd name="T17" fmla="*/ 2147483647 h 46"/>
              <a:gd name="T18" fmla="*/ 2147483647 w 1840"/>
              <a:gd name="T19" fmla="*/ 2147483647 h 46"/>
              <a:gd name="T20" fmla="*/ 2147483647 w 1840"/>
              <a:gd name="T21" fmla="*/ 2147483647 h 46"/>
              <a:gd name="T22" fmla="*/ 2147483647 w 1840"/>
              <a:gd name="T23" fmla="*/ 2147483647 h 46"/>
              <a:gd name="T24" fmla="*/ 2147483647 w 1840"/>
              <a:gd name="T25" fmla="*/ 2147483647 h 46"/>
              <a:gd name="T26" fmla="*/ 2147483647 w 1840"/>
              <a:gd name="T27" fmla="*/ 2147483647 h 46"/>
              <a:gd name="T28" fmla="*/ 2147483647 w 1840"/>
              <a:gd name="T29" fmla="*/ 2147483647 h 46"/>
              <a:gd name="T30" fmla="*/ 2147483647 w 1840"/>
              <a:gd name="T31" fmla="*/ 2147483647 h 46"/>
              <a:gd name="T32" fmla="*/ 2147483647 w 1840"/>
              <a:gd name="T33" fmla="*/ 2147483647 h 46"/>
              <a:gd name="T34" fmla="*/ 2147483647 w 1840"/>
              <a:gd name="T35" fmla="*/ 2147483647 h 46"/>
              <a:gd name="T36" fmla="*/ 2147483647 w 1840"/>
              <a:gd name="T37" fmla="*/ 2147483647 h 46"/>
              <a:gd name="T38" fmla="*/ 2147483647 w 1840"/>
              <a:gd name="T39" fmla="*/ 2147483647 h 46"/>
              <a:gd name="T40" fmla="*/ 2147483647 w 1840"/>
              <a:gd name="T41" fmla="*/ 2147483647 h 46"/>
              <a:gd name="T42" fmla="*/ 2147483647 w 1840"/>
              <a:gd name="T43" fmla="*/ 2147483647 h 46"/>
              <a:gd name="T44" fmla="*/ 2147483647 w 1840"/>
              <a:gd name="T45" fmla="*/ 2147483647 h 46"/>
              <a:gd name="T46" fmla="*/ 2147483647 w 1840"/>
              <a:gd name="T47" fmla="*/ 2147483647 h 46"/>
              <a:gd name="T48" fmla="*/ 2147483647 w 1840"/>
              <a:gd name="T49" fmla="*/ 2147483647 h 46"/>
              <a:gd name="T50" fmla="*/ 2147483647 w 1840"/>
              <a:gd name="T51" fmla="*/ 2147483647 h 46"/>
              <a:gd name="T52" fmla="*/ 2147483647 w 1840"/>
              <a:gd name="T53" fmla="*/ 2147483647 h 46"/>
              <a:gd name="T54" fmla="*/ 2147483647 w 1840"/>
              <a:gd name="T55" fmla="*/ 2147483647 h 46"/>
              <a:gd name="T56" fmla="*/ 2147483647 w 1840"/>
              <a:gd name="T57" fmla="*/ 2147483647 h 46"/>
              <a:gd name="T58" fmla="*/ 2147483647 w 1840"/>
              <a:gd name="T59" fmla="*/ 2147483647 h 46"/>
              <a:gd name="T60" fmla="*/ 2147483647 w 1840"/>
              <a:gd name="T61" fmla="*/ 2147483647 h 46"/>
              <a:gd name="T62" fmla="*/ 2147483647 w 1840"/>
              <a:gd name="T63" fmla="*/ 2147483647 h 46"/>
              <a:gd name="T64" fmla="*/ 2147483647 w 1840"/>
              <a:gd name="T65" fmla="*/ 2147483647 h 46"/>
              <a:gd name="T66" fmla="*/ 2147483647 w 1840"/>
              <a:gd name="T67" fmla="*/ 2147483647 h 46"/>
              <a:gd name="T68" fmla="*/ 2147483647 w 1840"/>
              <a:gd name="T69" fmla="*/ 2147483647 h 46"/>
              <a:gd name="T70" fmla="*/ 2147483647 w 1840"/>
              <a:gd name="T71" fmla="*/ 2147483647 h 46"/>
              <a:gd name="T72" fmla="*/ 2147483647 w 1840"/>
              <a:gd name="T73" fmla="*/ 2147483647 h 46"/>
              <a:gd name="T74" fmla="*/ 2147483647 w 1840"/>
              <a:gd name="T75" fmla="*/ 2147483647 h 46"/>
              <a:gd name="T76" fmla="*/ 2147483647 w 1840"/>
              <a:gd name="T77" fmla="*/ 2147483647 h 46"/>
              <a:gd name="T78" fmla="*/ 2147483647 w 1840"/>
              <a:gd name="T79" fmla="*/ 2147483647 h 46"/>
              <a:gd name="T80" fmla="*/ 2147483647 w 1840"/>
              <a:gd name="T81" fmla="*/ 2147483647 h 46"/>
              <a:gd name="T82" fmla="*/ 2147483647 w 1840"/>
              <a:gd name="T83" fmla="*/ 2147483647 h 46"/>
              <a:gd name="T84" fmla="*/ 2147483647 w 1840"/>
              <a:gd name="T85" fmla="*/ 2147483647 h 46"/>
              <a:gd name="T86" fmla="*/ 2147483647 w 1840"/>
              <a:gd name="T87" fmla="*/ 2147483647 h 4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840" h="46">
                <a:moveTo>
                  <a:pt x="0" y="0"/>
                </a:moveTo>
                <a:lnTo>
                  <a:pt x="16" y="0"/>
                </a:lnTo>
                <a:lnTo>
                  <a:pt x="20" y="0"/>
                </a:lnTo>
                <a:lnTo>
                  <a:pt x="24" y="1"/>
                </a:lnTo>
                <a:lnTo>
                  <a:pt x="29" y="3"/>
                </a:lnTo>
                <a:lnTo>
                  <a:pt x="34" y="3"/>
                </a:lnTo>
                <a:lnTo>
                  <a:pt x="48" y="5"/>
                </a:lnTo>
                <a:lnTo>
                  <a:pt x="66" y="6"/>
                </a:lnTo>
                <a:lnTo>
                  <a:pt x="71" y="7"/>
                </a:lnTo>
                <a:lnTo>
                  <a:pt x="75" y="8"/>
                </a:lnTo>
                <a:lnTo>
                  <a:pt x="80" y="9"/>
                </a:lnTo>
                <a:lnTo>
                  <a:pt x="96" y="10"/>
                </a:lnTo>
                <a:lnTo>
                  <a:pt x="151" y="11"/>
                </a:lnTo>
                <a:lnTo>
                  <a:pt x="212" y="11"/>
                </a:lnTo>
                <a:lnTo>
                  <a:pt x="222" y="11"/>
                </a:lnTo>
                <a:lnTo>
                  <a:pt x="260" y="15"/>
                </a:lnTo>
                <a:lnTo>
                  <a:pt x="288" y="16"/>
                </a:lnTo>
                <a:lnTo>
                  <a:pt x="346" y="16"/>
                </a:lnTo>
                <a:lnTo>
                  <a:pt x="430" y="16"/>
                </a:lnTo>
                <a:lnTo>
                  <a:pt x="442" y="16"/>
                </a:lnTo>
                <a:lnTo>
                  <a:pt x="454" y="15"/>
                </a:lnTo>
                <a:lnTo>
                  <a:pt x="466" y="14"/>
                </a:lnTo>
                <a:lnTo>
                  <a:pt x="477" y="13"/>
                </a:lnTo>
                <a:lnTo>
                  <a:pt x="508" y="11"/>
                </a:lnTo>
                <a:lnTo>
                  <a:pt x="570" y="11"/>
                </a:lnTo>
                <a:lnTo>
                  <a:pt x="1103" y="11"/>
                </a:lnTo>
                <a:lnTo>
                  <a:pt x="1125" y="12"/>
                </a:lnTo>
                <a:lnTo>
                  <a:pt x="1144" y="13"/>
                </a:lnTo>
                <a:lnTo>
                  <a:pt x="1162" y="14"/>
                </a:lnTo>
                <a:lnTo>
                  <a:pt x="1184" y="15"/>
                </a:lnTo>
                <a:lnTo>
                  <a:pt x="1258" y="16"/>
                </a:lnTo>
                <a:lnTo>
                  <a:pt x="1346" y="16"/>
                </a:lnTo>
                <a:lnTo>
                  <a:pt x="1362" y="17"/>
                </a:lnTo>
                <a:lnTo>
                  <a:pt x="1377" y="18"/>
                </a:lnTo>
                <a:lnTo>
                  <a:pt x="1393" y="19"/>
                </a:lnTo>
                <a:lnTo>
                  <a:pt x="1643" y="30"/>
                </a:lnTo>
                <a:lnTo>
                  <a:pt x="1725" y="32"/>
                </a:lnTo>
                <a:lnTo>
                  <a:pt x="1741" y="33"/>
                </a:lnTo>
                <a:lnTo>
                  <a:pt x="1755" y="35"/>
                </a:lnTo>
                <a:lnTo>
                  <a:pt x="1766" y="36"/>
                </a:lnTo>
                <a:lnTo>
                  <a:pt x="1775" y="37"/>
                </a:lnTo>
                <a:lnTo>
                  <a:pt x="1791" y="38"/>
                </a:lnTo>
                <a:lnTo>
                  <a:pt x="1800" y="39"/>
                </a:lnTo>
                <a:lnTo>
                  <a:pt x="1839" y="45"/>
                </a:lnTo>
              </a:path>
            </a:pathLst>
          </a:custGeom>
          <a:noFill/>
          <a:ln w="38100" cap="flat">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15719" name="SMARTPenAnnotation27"/>
          <p:cNvSpPr>
            <a:spLocks/>
          </p:cNvSpPr>
          <p:nvPr/>
        </p:nvSpPr>
        <p:spPr bwMode="auto">
          <a:xfrm>
            <a:off x="5653088" y="2062163"/>
            <a:ext cx="2314575" cy="73025"/>
          </a:xfrm>
          <a:custGeom>
            <a:avLst/>
            <a:gdLst>
              <a:gd name="T0" fmla="*/ 0 w 1458"/>
              <a:gd name="T1" fmla="*/ 2147483647 h 46"/>
              <a:gd name="T2" fmla="*/ 2147483647 w 1458"/>
              <a:gd name="T3" fmla="*/ 2147483647 h 46"/>
              <a:gd name="T4" fmla="*/ 2147483647 w 1458"/>
              <a:gd name="T5" fmla="*/ 2147483647 h 46"/>
              <a:gd name="T6" fmla="*/ 2147483647 w 1458"/>
              <a:gd name="T7" fmla="*/ 2147483647 h 46"/>
              <a:gd name="T8" fmla="*/ 2147483647 w 1458"/>
              <a:gd name="T9" fmla="*/ 2147483647 h 46"/>
              <a:gd name="T10" fmla="*/ 2147483647 w 1458"/>
              <a:gd name="T11" fmla="*/ 2147483647 h 46"/>
              <a:gd name="T12" fmla="*/ 2147483647 w 1458"/>
              <a:gd name="T13" fmla="*/ 2147483647 h 46"/>
              <a:gd name="T14" fmla="*/ 2147483647 w 1458"/>
              <a:gd name="T15" fmla="*/ 2147483647 h 46"/>
              <a:gd name="T16" fmla="*/ 2147483647 w 1458"/>
              <a:gd name="T17" fmla="*/ 2147483647 h 46"/>
              <a:gd name="T18" fmla="*/ 2147483647 w 1458"/>
              <a:gd name="T19" fmla="*/ 2147483647 h 46"/>
              <a:gd name="T20" fmla="*/ 2147483647 w 1458"/>
              <a:gd name="T21" fmla="*/ 2147483647 h 46"/>
              <a:gd name="T22" fmla="*/ 2147483647 w 1458"/>
              <a:gd name="T23" fmla="*/ 2147483647 h 46"/>
              <a:gd name="T24" fmla="*/ 2147483647 w 1458"/>
              <a:gd name="T25" fmla="*/ 2147483647 h 46"/>
              <a:gd name="T26" fmla="*/ 2147483647 w 1458"/>
              <a:gd name="T27" fmla="*/ 2147483647 h 46"/>
              <a:gd name="T28" fmla="*/ 2147483647 w 1458"/>
              <a:gd name="T29" fmla="*/ 2147483647 h 46"/>
              <a:gd name="T30" fmla="*/ 2147483647 w 1458"/>
              <a:gd name="T31" fmla="*/ 2147483647 h 46"/>
              <a:gd name="T32" fmla="*/ 2147483647 w 1458"/>
              <a:gd name="T33" fmla="*/ 2147483647 h 46"/>
              <a:gd name="T34" fmla="*/ 2147483647 w 1458"/>
              <a:gd name="T35" fmla="*/ 2147483647 h 46"/>
              <a:gd name="T36" fmla="*/ 2147483647 w 1458"/>
              <a:gd name="T37" fmla="*/ 2147483647 h 46"/>
              <a:gd name="T38" fmla="*/ 2147483647 w 1458"/>
              <a:gd name="T39" fmla="*/ 2147483647 h 46"/>
              <a:gd name="T40" fmla="*/ 2147483647 w 1458"/>
              <a:gd name="T41" fmla="*/ 2147483647 h 46"/>
              <a:gd name="T42" fmla="*/ 2147483647 w 1458"/>
              <a:gd name="T43" fmla="*/ 2147483647 h 46"/>
              <a:gd name="T44" fmla="*/ 2147483647 w 1458"/>
              <a:gd name="T45" fmla="*/ 0 h 46"/>
              <a:gd name="T46" fmla="*/ 2147483647 w 1458"/>
              <a:gd name="T47" fmla="*/ 0 h 46"/>
              <a:gd name="T48" fmla="*/ 2147483647 w 1458"/>
              <a:gd name="T49" fmla="*/ 2147483647 h 46"/>
              <a:gd name="T50" fmla="*/ 2147483647 w 1458"/>
              <a:gd name="T51" fmla="*/ 2147483647 h 46"/>
              <a:gd name="T52" fmla="*/ 2147483647 w 1458"/>
              <a:gd name="T53" fmla="*/ 2147483647 h 46"/>
              <a:gd name="T54" fmla="*/ 2147483647 w 1458"/>
              <a:gd name="T55" fmla="*/ 2147483647 h 46"/>
              <a:gd name="T56" fmla="*/ 2147483647 w 1458"/>
              <a:gd name="T57" fmla="*/ 2147483647 h 46"/>
              <a:gd name="T58" fmla="*/ 2147483647 w 1458"/>
              <a:gd name="T59" fmla="*/ 2147483647 h 46"/>
              <a:gd name="T60" fmla="*/ 2147483647 w 1458"/>
              <a:gd name="T61" fmla="*/ 2147483647 h 46"/>
              <a:gd name="T62" fmla="*/ 2147483647 w 1458"/>
              <a:gd name="T63" fmla="*/ 2147483647 h 46"/>
              <a:gd name="T64" fmla="*/ 2147483647 w 1458"/>
              <a:gd name="T65" fmla="*/ 2147483647 h 46"/>
              <a:gd name="T66" fmla="*/ 2147483647 w 1458"/>
              <a:gd name="T67" fmla="*/ 2147483647 h 46"/>
              <a:gd name="T68" fmla="*/ 2147483647 w 1458"/>
              <a:gd name="T69" fmla="*/ 2147483647 h 46"/>
              <a:gd name="T70" fmla="*/ 2147483647 w 1458"/>
              <a:gd name="T71" fmla="*/ 2147483647 h 46"/>
              <a:gd name="T72" fmla="*/ 2147483647 w 1458"/>
              <a:gd name="T73" fmla="*/ 2147483647 h 46"/>
              <a:gd name="T74" fmla="*/ 2147483647 w 1458"/>
              <a:gd name="T75" fmla="*/ 2147483647 h 46"/>
              <a:gd name="T76" fmla="*/ 2147483647 w 1458"/>
              <a:gd name="T77" fmla="*/ 2147483647 h 4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458" h="46">
                <a:moveTo>
                  <a:pt x="0" y="45"/>
                </a:moveTo>
                <a:lnTo>
                  <a:pt x="6" y="39"/>
                </a:lnTo>
                <a:lnTo>
                  <a:pt x="8" y="38"/>
                </a:lnTo>
                <a:lnTo>
                  <a:pt x="10" y="36"/>
                </a:lnTo>
                <a:lnTo>
                  <a:pt x="12" y="36"/>
                </a:lnTo>
                <a:lnTo>
                  <a:pt x="25" y="34"/>
                </a:lnTo>
                <a:lnTo>
                  <a:pt x="30" y="33"/>
                </a:lnTo>
                <a:lnTo>
                  <a:pt x="35" y="31"/>
                </a:lnTo>
                <a:lnTo>
                  <a:pt x="50" y="26"/>
                </a:lnTo>
                <a:lnTo>
                  <a:pt x="60" y="23"/>
                </a:lnTo>
                <a:lnTo>
                  <a:pt x="71" y="21"/>
                </a:lnTo>
                <a:lnTo>
                  <a:pt x="83" y="18"/>
                </a:lnTo>
                <a:lnTo>
                  <a:pt x="97" y="16"/>
                </a:lnTo>
                <a:lnTo>
                  <a:pt x="108" y="15"/>
                </a:lnTo>
                <a:lnTo>
                  <a:pt x="118" y="14"/>
                </a:lnTo>
                <a:lnTo>
                  <a:pt x="127" y="13"/>
                </a:lnTo>
                <a:lnTo>
                  <a:pt x="137" y="12"/>
                </a:lnTo>
                <a:lnTo>
                  <a:pt x="146" y="11"/>
                </a:lnTo>
                <a:lnTo>
                  <a:pt x="155" y="9"/>
                </a:lnTo>
                <a:lnTo>
                  <a:pt x="165" y="8"/>
                </a:lnTo>
                <a:lnTo>
                  <a:pt x="254" y="2"/>
                </a:lnTo>
                <a:lnTo>
                  <a:pt x="295" y="1"/>
                </a:lnTo>
                <a:lnTo>
                  <a:pt x="380" y="0"/>
                </a:lnTo>
                <a:lnTo>
                  <a:pt x="558" y="0"/>
                </a:lnTo>
                <a:lnTo>
                  <a:pt x="574" y="1"/>
                </a:lnTo>
                <a:lnTo>
                  <a:pt x="589" y="2"/>
                </a:lnTo>
                <a:lnTo>
                  <a:pt x="605" y="3"/>
                </a:lnTo>
                <a:lnTo>
                  <a:pt x="620" y="4"/>
                </a:lnTo>
                <a:lnTo>
                  <a:pt x="665" y="5"/>
                </a:lnTo>
                <a:lnTo>
                  <a:pt x="695" y="6"/>
                </a:lnTo>
                <a:lnTo>
                  <a:pt x="739" y="8"/>
                </a:lnTo>
                <a:lnTo>
                  <a:pt x="786" y="10"/>
                </a:lnTo>
                <a:lnTo>
                  <a:pt x="824" y="11"/>
                </a:lnTo>
                <a:lnTo>
                  <a:pt x="1128" y="25"/>
                </a:lnTo>
                <a:lnTo>
                  <a:pt x="1247" y="29"/>
                </a:lnTo>
                <a:lnTo>
                  <a:pt x="1331" y="33"/>
                </a:lnTo>
                <a:lnTo>
                  <a:pt x="1375" y="34"/>
                </a:lnTo>
                <a:lnTo>
                  <a:pt x="1398" y="35"/>
                </a:lnTo>
                <a:lnTo>
                  <a:pt x="1457" y="40"/>
                </a:lnTo>
              </a:path>
            </a:pathLst>
          </a:custGeom>
          <a:noFill/>
          <a:ln w="38100" cap="flat">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15720" name="SMARTPenAnnotation28"/>
          <p:cNvSpPr>
            <a:spLocks/>
          </p:cNvSpPr>
          <p:nvPr/>
        </p:nvSpPr>
        <p:spPr bwMode="auto">
          <a:xfrm>
            <a:off x="6473825" y="2439988"/>
            <a:ext cx="1296988" cy="177800"/>
          </a:xfrm>
          <a:custGeom>
            <a:avLst/>
            <a:gdLst>
              <a:gd name="T0" fmla="*/ 0 w 817"/>
              <a:gd name="T1" fmla="*/ 2147483647 h 112"/>
              <a:gd name="T2" fmla="*/ 2147483647 w 817"/>
              <a:gd name="T3" fmla="*/ 2147483647 h 112"/>
              <a:gd name="T4" fmla="*/ 2147483647 w 817"/>
              <a:gd name="T5" fmla="*/ 2147483647 h 112"/>
              <a:gd name="T6" fmla="*/ 2147483647 w 817"/>
              <a:gd name="T7" fmla="*/ 2147483647 h 112"/>
              <a:gd name="T8" fmla="*/ 2147483647 w 817"/>
              <a:gd name="T9" fmla="*/ 2147483647 h 112"/>
              <a:gd name="T10" fmla="*/ 2147483647 w 817"/>
              <a:gd name="T11" fmla="*/ 2147483647 h 112"/>
              <a:gd name="T12" fmla="*/ 2147483647 w 817"/>
              <a:gd name="T13" fmla="*/ 2147483647 h 112"/>
              <a:gd name="T14" fmla="*/ 2147483647 w 817"/>
              <a:gd name="T15" fmla="*/ 2147483647 h 112"/>
              <a:gd name="T16" fmla="*/ 2147483647 w 817"/>
              <a:gd name="T17" fmla="*/ 2147483647 h 112"/>
              <a:gd name="T18" fmla="*/ 2147483647 w 817"/>
              <a:gd name="T19" fmla="*/ 2147483647 h 112"/>
              <a:gd name="T20" fmla="*/ 2147483647 w 817"/>
              <a:gd name="T21" fmla="*/ 2147483647 h 112"/>
              <a:gd name="T22" fmla="*/ 2147483647 w 817"/>
              <a:gd name="T23" fmla="*/ 2147483647 h 112"/>
              <a:gd name="T24" fmla="*/ 2147483647 w 817"/>
              <a:gd name="T25" fmla="*/ 0 h 112"/>
              <a:gd name="T26" fmla="*/ 2147483647 w 817"/>
              <a:gd name="T27" fmla="*/ 0 h 112"/>
              <a:gd name="T28" fmla="*/ 2147483647 w 817"/>
              <a:gd name="T29" fmla="*/ 2147483647 h 112"/>
              <a:gd name="T30" fmla="*/ 2147483647 w 817"/>
              <a:gd name="T31" fmla="*/ 2147483647 h 112"/>
              <a:gd name="T32" fmla="*/ 2147483647 w 817"/>
              <a:gd name="T33" fmla="*/ 2147483647 h 112"/>
              <a:gd name="T34" fmla="*/ 2147483647 w 817"/>
              <a:gd name="T35" fmla="*/ 2147483647 h 112"/>
              <a:gd name="T36" fmla="*/ 2147483647 w 817"/>
              <a:gd name="T37" fmla="*/ 2147483647 h 112"/>
              <a:gd name="T38" fmla="*/ 2147483647 w 817"/>
              <a:gd name="T39" fmla="*/ 2147483647 h 112"/>
              <a:gd name="T40" fmla="*/ 2147483647 w 817"/>
              <a:gd name="T41" fmla="*/ 2147483647 h 112"/>
              <a:gd name="T42" fmla="*/ 2147483647 w 817"/>
              <a:gd name="T43" fmla="*/ 2147483647 h 112"/>
              <a:gd name="T44" fmla="*/ 2147483647 w 817"/>
              <a:gd name="T45" fmla="*/ 2147483647 h 112"/>
              <a:gd name="T46" fmla="*/ 2147483647 w 817"/>
              <a:gd name="T47" fmla="*/ 2147483647 h 112"/>
              <a:gd name="T48" fmla="*/ 2147483647 w 817"/>
              <a:gd name="T49" fmla="*/ 2147483647 h 112"/>
              <a:gd name="T50" fmla="*/ 2147483647 w 817"/>
              <a:gd name="T51" fmla="*/ 2147483647 h 112"/>
              <a:gd name="T52" fmla="*/ 2147483647 w 817"/>
              <a:gd name="T53" fmla="*/ 2147483647 h 112"/>
              <a:gd name="T54" fmla="*/ 2147483647 w 817"/>
              <a:gd name="T55" fmla="*/ 2147483647 h 112"/>
              <a:gd name="T56" fmla="*/ 2147483647 w 817"/>
              <a:gd name="T57" fmla="*/ 2147483647 h 112"/>
              <a:gd name="T58" fmla="*/ 2147483647 w 817"/>
              <a:gd name="T59" fmla="*/ 2147483647 h 112"/>
              <a:gd name="T60" fmla="*/ 2147483647 w 817"/>
              <a:gd name="T61" fmla="*/ 2147483647 h 112"/>
              <a:gd name="T62" fmla="*/ 2147483647 w 817"/>
              <a:gd name="T63" fmla="*/ 2147483647 h 112"/>
              <a:gd name="T64" fmla="*/ 2147483647 w 817"/>
              <a:gd name="T65" fmla="*/ 2147483647 h 112"/>
              <a:gd name="T66" fmla="*/ 2147483647 w 817"/>
              <a:gd name="T67" fmla="*/ 2147483647 h 112"/>
              <a:gd name="T68" fmla="*/ 2147483647 w 817"/>
              <a:gd name="T69" fmla="*/ 2147483647 h 112"/>
              <a:gd name="T70" fmla="*/ 2147483647 w 817"/>
              <a:gd name="T71" fmla="*/ 2147483647 h 112"/>
              <a:gd name="T72" fmla="*/ 2147483647 w 817"/>
              <a:gd name="T73" fmla="*/ 2147483647 h 112"/>
              <a:gd name="T74" fmla="*/ 2147483647 w 817"/>
              <a:gd name="T75" fmla="*/ 2147483647 h 112"/>
              <a:gd name="T76" fmla="*/ 2147483647 w 817"/>
              <a:gd name="T77" fmla="*/ 2147483647 h 112"/>
              <a:gd name="T78" fmla="*/ 2147483647 w 817"/>
              <a:gd name="T79" fmla="*/ 2147483647 h 11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817" h="112">
                <a:moveTo>
                  <a:pt x="0" y="32"/>
                </a:moveTo>
                <a:lnTo>
                  <a:pt x="9" y="29"/>
                </a:lnTo>
                <a:lnTo>
                  <a:pt x="20" y="26"/>
                </a:lnTo>
                <a:lnTo>
                  <a:pt x="48" y="19"/>
                </a:lnTo>
                <a:lnTo>
                  <a:pt x="62" y="17"/>
                </a:lnTo>
                <a:lnTo>
                  <a:pt x="103" y="11"/>
                </a:lnTo>
                <a:lnTo>
                  <a:pt x="121" y="8"/>
                </a:lnTo>
                <a:lnTo>
                  <a:pt x="137" y="7"/>
                </a:lnTo>
                <a:lnTo>
                  <a:pt x="151" y="6"/>
                </a:lnTo>
                <a:lnTo>
                  <a:pt x="165" y="5"/>
                </a:lnTo>
                <a:lnTo>
                  <a:pt x="192" y="2"/>
                </a:lnTo>
                <a:lnTo>
                  <a:pt x="211" y="1"/>
                </a:lnTo>
                <a:lnTo>
                  <a:pt x="256" y="0"/>
                </a:lnTo>
                <a:lnTo>
                  <a:pt x="277" y="0"/>
                </a:lnTo>
                <a:lnTo>
                  <a:pt x="294" y="1"/>
                </a:lnTo>
                <a:lnTo>
                  <a:pt x="311" y="2"/>
                </a:lnTo>
                <a:lnTo>
                  <a:pt x="327" y="3"/>
                </a:lnTo>
                <a:lnTo>
                  <a:pt x="357" y="4"/>
                </a:lnTo>
                <a:lnTo>
                  <a:pt x="373" y="4"/>
                </a:lnTo>
                <a:lnTo>
                  <a:pt x="388" y="6"/>
                </a:lnTo>
                <a:lnTo>
                  <a:pt x="403" y="7"/>
                </a:lnTo>
                <a:lnTo>
                  <a:pt x="431" y="10"/>
                </a:lnTo>
                <a:lnTo>
                  <a:pt x="488" y="17"/>
                </a:lnTo>
                <a:lnTo>
                  <a:pt x="507" y="21"/>
                </a:lnTo>
                <a:lnTo>
                  <a:pt x="588" y="36"/>
                </a:lnTo>
                <a:lnTo>
                  <a:pt x="633" y="43"/>
                </a:lnTo>
                <a:lnTo>
                  <a:pt x="647" y="45"/>
                </a:lnTo>
                <a:lnTo>
                  <a:pt x="663" y="48"/>
                </a:lnTo>
                <a:lnTo>
                  <a:pt x="679" y="52"/>
                </a:lnTo>
                <a:lnTo>
                  <a:pt x="733" y="66"/>
                </a:lnTo>
                <a:lnTo>
                  <a:pt x="744" y="70"/>
                </a:lnTo>
                <a:lnTo>
                  <a:pt x="755" y="74"/>
                </a:lnTo>
                <a:lnTo>
                  <a:pt x="774" y="83"/>
                </a:lnTo>
                <a:lnTo>
                  <a:pt x="787" y="89"/>
                </a:lnTo>
                <a:lnTo>
                  <a:pt x="793" y="92"/>
                </a:lnTo>
                <a:lnTo>
                  <a:pt x="799" y="95"/>
                </a:lnTo>
                <a:lnTo>
                  <a:pt x="804" y="99"/>
                </a:lnTo>
                <a:lnTo>
                  <a:pt x="808" y="102"/>
                </a:lnTo>
                <a:lnTo>
                  <a:pt x="811" y="104"/>
                </a:lnTo>
                <a:lnTo>
                  <a:pt x="816" y="111"/>
                </a:lnTo>
              </a:path>
            </a:pathLst>
          </a:custGeom>
          <a:noFill/>
          <a:ln w="38100" cap="flat">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15721" name="SMARTPenAnnotation29"/>
          <p:cNvSpPr>
            <a:spLocks/>
          </p:cNvSpPr>
          <p:nvPr/>
        </p:nvSpPr>
        <p:spPr bwMode="auto">
          <a:xfrm>
            <a:off x="5768975" y="2874963"/>
            <a:ext cx="1100138" cy="73025"/>
          </a:xfrm>
          <a:custGeom>
            <a:avLst/>
            <a:gdLst>
              <a:gd name="T0" fmla="*/ 0 w 693"/>
              <a:gd name="T1" fmla="*/ 2147483647 h 46"/>
              <a:gd name="T2" fmla="*/ 2147483647 w 693"/>
              <a:gd name="T3" fmla="*/ 2147483647 h 46"/>
              <a:gd name="T4" fmla="*/ 2147483647 w 693"/>
              <a:gd name="T5" fmla="*/ 2147483647 h 46"/>
              <a:gd name="T6" fmla="*/ 2147483647 w 693"/>
              <a:gd name="T7" fmla="*/ 2147483647 h 46"/>
              <a:gd name="T8" fmla="*/ 2147483647 w 693"/>
              <a:gd name="T9" fmla="*/ 2147483647 h 46"/>
              <a:gd name="T10" fmla="*/ 2147483647 w 693"/>
              <a:gd name="T11" fmla="*/ 2147483647 h 46"/>
              <a:gd name="T12" fmla="*/ 2147483647 w 693"/>
              <a:gd name="T13" fmla="*/ 2147483647 h 46"/>
              <a:gd name="T14" fmla="*/ 2147483647 w 693"/>
              <a:gd name="T15" fmla="*/ 2147483647 h 46"/>
              <a:gd name="T16" fmla="*/ 2147483647 w 693"/>
              <a:gd name="T17" fmla="*/ 2147483647 h 46"/>
              <a:gd name="T18" fmla="*/ 2147483647 w 693"/>
              <a:gd name="T19" fmla="*/ 2147483647 h 46"/>
              <a:gd name="T20" fmla="*/ 2147483647 w 693"/>
              <a:gd name="T21" fmla="*/ 2147483647 h 46"/>
              <a:gd name="T22" fmla="*/ 2147483647 w 693"/>
              <a:gd name="T23" fmla="*/ 2147483647 h 46"/>
              <a:gd name="T24" fmla="*/ 2147483647 w 693"/>
              <a:gd name="T25" fmla="*/ 0 h 46"/>
              <a:gd name="T26" fmla="*/ 2147483647 w 693"/>
              <a:gd name="T27" fmla="*/ 2147483647 h 46"/>
              <a:gd name="T28" fmla="*/ 2147483647 w 693"/>
              <a:gd name="T29" fmla="*/ 2147483647 h 46"/>
              <a:gd name="T30" fmla="*/ 2147483647 w 693"/>
              <a:gd name="T31" fmla="*/ 2147483647 h 46"/>
              <a:gd name="T32" fmla="*/ 2147483647 w 693"/>
              <a:gd name="T33" fmla="*/ 2147483647 h 46"/>
              <a:gd name="T34" fmla="*/ 2147483647 w 693"/>
              <a:gd name="T35" fmla="*/ 2147483647 h 46"/>
              <a:gd name="T36" fmla="*/ 2147483647 w 693"/>
              <a:gd name="T37" fmla="*/ 2147483647 h 46"/>
              <a:gd name="T38" fmla="*/ 2147483647 w 693"/>
              <a:gd name="T39" fmla="*/ 2147483647 h 46"/>
              <a:gd name="T40" fmla="*/ 2147483647 w 693"/>
              <a:gd name="T41" fmla="*/ 2147483647 h 46"/>
              <a:gd name="T42" fmla="*/ 2147483647 w 693"/>
              <a:gd name="T43" fmla="*/ 2147483647 h 46"/>
              <a:gd name="T44" fmla="*/ 2147483647 w 693"/>
              <a:gd name="T45" fmla="*/ 2147483647 h 46"/>
              <a:gd name="T46" fmla="*/ 2147483647 w 693"/>
              <a:gd name="T47" fmla="*/ 2147483647 h 46"/>
              <a:gd name="T48" fmla="*/ 2147483647 w 693"/>
              <a:gd name="T49" fmla="*/ 2147483647 h 46"/>
              <a:gd name="T50" fmla="*/ 2147483647 w 693"/>
              <a:gd name="T51" fmla="*/ 2147483647 h 46"/>
              <a:gd name="T52" fmla="*/ 2147483647 w 693"/>
              <a:gd name="T53" fmla="*/ 2147483647 h 46"/>
              <a:gd name="T54" fmla="*/ 2147483647 w 693"/>
              <a:gd name="T55" fmla="*/ 2147483647 h 46"/>
              <a:gd name="T56" fmla="*/ 2147483647 w 693"/>
              <a:gd name="T57" fmla="*/ 2147483647 h 46"/>
              <a:gd name="T58" fmla="*/ 2147483647 w 693"/>
              <a:gd name="T59" fmla="*/ 2147483647 h 46"/>
              <a:gd name="T60" fmla="*/ 2147483647 w 693"/>
              <a:gd name="T61" fmla="*/ 2147483647 h 46"/>
              <a:gd name="T62" fmla="*/ 2147483647 w 693"/>
              <a:gd name="T63" fmla="*/ 2147483647 h 46"/>
              <a:gd name="T64" fmla="*/ 2147483647 w 693"/>
              <a:gd name="T65" fmla="*/ 2147483647 h 46"/>
              <a:gd name="T66" fmla="*/ 2147483647 w 693"/>
              <a:gd name="T67" fmla="*/ 2147483647 h 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93" h="46">
                <a:moveTo>
                  <a:pt x="0" y="17"/>
                </a:moveTo>
                <a:lnTo>
                  <a:pt x="12" y="14"/>
                </a:lnTo>
                <a:lnTo>
                  <a:pt x="16" y="13"/>
                </a:lnTo>
                <a:lnTo>
                  <a:pt x="21" y="11"/>
                </a:lnTo>
                <a:lnTo>
                  <a:pt x="25" y="9"/>
                </a:lnTo>
                <a:lnTo>
                  <a:pt x="34" y="8"/>
                </a:lnTo>
                <a:lnTo>
                  <a:pt x="45" y="6"/>
                </a:lnTo>
                <a:lnTo>
                  <a:pt x="58" y="4"/>
                </a:lnTo>
                <a:lnTo>
                  <a:pt x="72" y="3"/>
                </a:lnTo>
                <a:lnTo>
                  <a:pt x="86" y="2"/>
                </a:lnTo>
                <a:lnTo>
                  <a:pt x="100" y="1"/>
                </a:lnTo>
                <a:lnTo>
                  <a:pt x="150" y="1"/>
                </a:lnTo>
                <a:lnTo>
                  <a:pt x="253" y="0"/>
                </a:lnTo>
                <a:lnTo>
                  <a:pt x="266" y="1"/>
                </a:lnTo>
                <a:lnTo>
                  <a:pt x="279" y="2"/>
                </a:lnTo>
                <a:lnTo>
                  <a:pt x="291" y="3"/>
                </a:lnTo>
                <a:lnTo>
                  <a:pt x="303" y="4"/>
                </a:lnTo>
                <a:lnTo>
                  <a:pt x="314" y="5"/>
                </a:lnTo>
                <a:lnTo>
                  <a:pt x="326" y="5"/>
                </a:lnTo>
                <a:lnTo>
                  <a:pt x="337" y="6"/>
                </a:lnTo>
                <a:lnTo>
                  <a:pt x="348" y="7"/>
                </a:lnTo>
                <a:lnTo>
                  <a:pt x="360" y="9"/>
                </a:lnTo>
                <a:lnTo>
                  <a:pt x="372" y="10"/>
                </a:lnTo>
                <a:lnTo>
                  <a:pt x="384" y="10"/>
                </a:lnTo>
                <a:lnTo>
                  <a:pt x="396" y="11"/>
                </a:lnTo>
                <a:lnTo>
                  <a:pt x="409" y="12"/>
                </a:lnTo>
                <a:lnTo>
                  <a:pt x="420" y="13"/>
                </a:lnTo>
                <a:lnTo>
                  <a:pt x="432" y="14"/>
                </a:lnTo>
                <a:lnTo>
                  <a:pt x="501" y="21"/>
                </a:lnTo>
                <a:lnTo>
                  <a:pt x="545" y="27"/>
                </a:lnTo>
                <a:lnTo>
                  <a:pt x="637" y="36"/>
                </a:lnTo>
                <a:lnTo>
                  <a:pt x="652" y="38"/>
                </a:lnTo>
                <a:lnTo>
                  <a:pt x="663" y="40"/>
                </a:lnTo>
                <a:lnTo>
                  <a:pt x="692" y="45"/>
                </a:lnTo>
              </a:path>
            </a:pathLst>
          </a:custGeom>
          <a:noFill/>
          <a:ln w="38100" cap="flat">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15722" name="SMARTPenAnnotation30"/>
          <p:cNvSpPr>
            <a:spLocks/>
          </p:cNvSpPr>
          <p:nvPr/>
        </p:nvSpPr>
        <p:spPr bwMode="auto">
          <a:xfrm>
            <a:off x="5822950" y="3322638"/>
            <a:ext cx="2046288" cy="117475"/>
          </a:xfrm>
          <a:custGeom>
            <a:avLst/>
            <a:gdLst>
              <a:gd name="T0" fmla="*/ 0 w 1289"/>
              <a:gd name="T1" fmla="*/ 2147483647 h 74"/>
              <a:gd name="T2" fmla="*/ 2147483647 w 1289"/>
              <a:gd name="T3" fmla="*/ 2147483647 h 74"/>
              <a:gd name="T4" fmla="*/ 2147483647 w 1289"/>
              <a:gd name="T5" fmla="*/ 2147483647 h 74"/>
              <a:gd name="T6" fmla="*/ 2147483647 w 1289"/>
              <a:gd name="T7" fmla="*/ 2147483647 h 74"/>
              <a:gd name="T8" fmla="*/ 2147483647 w 1289"/>
              <a:gd name="T9" fmla="*/ 2147483647 h 74"/>
              <a:gd name="T10" fmla="*/ 2147483647 w 1289"/>
              <a:gd name="T11" fmla="*/ 2147483647 h 74"/>
              <a:gd name="T12" fmla="*/ 2147483647 w 1289"/>
              <a:gd name="T13" fmla="*/ 2147483647 h 74"/>
              <a:gd name="T14" fmla="*/ 2147483647 w 1289"/>
              <a:gd name="T15" fmla="*/ 2147483647 h 74"/>
              <a:gd name="T16" fmla="*/ 2147483647 w 1289"/>
              <a:gd name="T17" fmla="*/ 2147483647 h 74"/>
              <a:gd name="T18" fmla="*/ 2147483647 w 1289"/>
              <a:gd name="T19" fmla="*/ 2147483647 h 74"/>
              <a:gd name="T20" fmla="*/ 2147483647 w 1289"/>
              <a:gd name="T21" fmla="*/ 2147483647 h 74"/>
              <a:gd name="T22" fmla="*/ 2147483647 w 1289"/>
              <a:gd name="T23" fmla="*/ 2147483647 h 74"/>
              <a:gd name="T24" fmla="*/ 2147483647 w 1289"/>
              <a:gd name="T25" fmla="*/ 2147483647 h 74"/>
              <a:gd name="T26" fmla="*/ 2147483647 w 1289"/>
              <a:gd name="T27" fmla="*/ 2147483647 h 74"/>
              <a:gd name="T28" fmla="*/ 2147483647 w 1289"/>
              <a:gd name="T29" fmla="*/ 2147483647 h 74"/>
              <a:gd name="T30" fmla="*/ 2147483647 w 1289"/>
              <a:gd name="T31" fmla="*/ 2147483647 h 74"/>
              <a:gd name="T32" fmla="*/ 2147483647 w 1289"/>
              <a:gd name="T33" fmla="*/ 0 h 74"/>
              <a:gd name="T34" fmla="*/ 2147483647 w 1289"/>
              <a:gd name="T35" fmla="*/ 0 h 74"/>
              <a:gd name="T36" fmla="*/ 2147483647 w 1289"/>
              <a:gd name="T37" fmla="*/ 2147483647 h 74"/>
              <a:gd name="T38" fmla="*/ 2147483647 w 1289"/>
              <a:gd name="T39" fmla="*/ 2147483647 h 74"/>
              <a:gd name="T40" fmla="*/ 2147483647 w 1289"/>
              <a:gd name="T41" fmla="*/ 2147483647 h 74"/>
              <a:gd name="T42" fmla="*/ 2147483647 w 1289"/>
              <a:gd name="T43" fmla="*/ 2147483647 h 74"/>
              <a:gd name="T44" fmla="*/ 2147483647 w 1289"/>
              <a:gd name="T45" fmla="*/ 2147483647 h 74"/>
              <a:gd name="T46" fmla="*/ 2147483647 w 1289"/>
              <a:gd name="T47" fmla="*/ 2147483647 h 74"/>
              <a:gd name="T48" fmla="*/ 2147483647 w 1289"/>
              <a:gd name="T49" fmla="*/ 2147483647 h 74"/>
              <a:gd name="T50" fmla="*/ 2147483647 w 1289"/>
              <a:gd name="T51" fmla="*/ 2147483647 h 74"/>
              <a:gd name="T52" fmla="*/ 2147483647 w 1289"/>
              <a:gd name="T53" fmla="*/ 2147483647 h 74"/>
              <a:gd name="T54" fmla="*/ 2147483647 w 1289"/>
              <a:gd name="T55" fmla="*/ 2147483647 h 74"/>
              <a:gd name="T56" fmla="*/ 2147483647 w 1289"/>
              <a:gd name="T57" fmla="*/ 2147483647 h 74"/>
              <a:gd name="T58" fmla="*/ 2147483647 w 1289"/>
              <a:gd name="T59" fmla="*/ 2147483647 h 74"/>
              <a:gd name="T60" fmla="*/ 2147483647 w 1289"/>
              <a:gd name="T61" fmla="*/ 2147483647 h 74"/>
              <a:gd name="T62" fmla="*/ 2147483647 w 1289"/>
              <a:gd name="T63" fmla="*/ 2147483647 h 74"/>
              <a:gd name="T64" fmla="*/ 2147483647 w 1289"/>
              <a:gd name="T65" fmla="*/ 2147483647 h 74"/>
              <a:gd name="T66" fmla="*/ 2147483647 w 1289"/>
              <a:gd name="T67" fmla="*/ 2147483647 h 74"/>
              <a:gd name="T68" fmla="*/ 2147483647 w 1289"/>
              <a:gd name="T69" fmla="*/ 2147483647 h 74"/>
              <a:gd name="T70" fmla="*/ 2147483647 w 1289"/>
              <a:gd name="T71" fmla="*/ 2147483647 h 74"/>
              <a:gd name="T72" fmla="*/ 2147483647 w 1289"/>
              <a:gd name="T73" fmla="*/ 2147483647 h 74"/>
              <a:gd name="T74" fmla="*/ 2147483647 w 1289"/>
              <a:gd name="T75" fmla="*/ 2147483647 h 74"/>
              <a:gd name="T76" fmla="*/ 2147483647 w 1289"/>
              <a:gd name="T77" fmla="*/ 2147483647 h 74"/>
              <a:gd name="T78" fmla="*/ 2147483647 w 1289"/>
              <a:gd name="T79" fmla="*/ 2147483647 h 74"/>
              <a:gd name="T80" fmla="*/ 2147483647 w 1289"/>
              <a:gd name="T81" fmla="*/ 2147483647 h 74"/>
              <a:gd name="T82" fmla="*/ 2147483647 w 1289"/>
              <a:gd name="T83" fmla="*/ 2147483647 h 7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289" h="74">
                <a:moveTo>
                  <a:pt x="0" y="33"/>
                </a:moveTo>
                <a:lnTo>
                  <a:pt x="8" y="30"/>
                </a:lnTo>
                <a:lnTo>
                  <a:pt x="23" y="28"/>
                </a:lnTo>
                <a:lnTo>
                  <a:pt x="30" y="26"/>
                </a:lnTo>
                <a:lnTo>
                  <a:pt x="33" y="25"/>
                </a:lnTo>
                <a:lnTo>
                  <a:pt x="40" y="23"/>
                </a:lnTo>
                <a:lnTo>
                  <a:pt x="62" y="22"/>
                </a:lnTo>
                <a:lnTo>
                  <a:pt x="68" y="20"/>
                </a:lnTo>
                <a:lnTo>
                  <a:pt x="81" y="18"/>
                </a:lnTo>
                <a:lnTo>
                  <a:pt x="132" y="15"/>
                </a:lnTo>
                <a:lnTo>
                  <a:pt x="167" y="12"/>
                </a:lnTo>
                <a:lnTo>
                  <a:pt x="201" y="9"/>
                </a:lnTo>
                <a:lnTo>
                  <a:pt x="216" y="7"/>
                </a:lnTo>
                <a:lnTo>
                  <a:pt x="229" y="5"/>
                </a:lnTo>
                <a:lnTo>
                  <a:pt x="241" y="3"/>
                </a:lnTo>
                <a:lnTo>
                  <a:pt x="262" y="1"/>
                </a:lnTo>
                <a:lnTo>
                  <a:pt x="289" y="0"/>
                </a:lnTo>
                <a:lnTo>
                  <a:pt x="401" y="0"/>
                </a:lnTo>
                <a:lnTo>
                  <a:pt x="607" y="5"/>
                </a:lnTo>
                <a:lnTo>
                  <a:pt x="754" y="10"/>
                </a:lnTo>
                <a:lnTo>
                  <a:pt x="785" y="12"/>
                </a:lnTo>
                <a:lnTo>
                  <a:pt x="799" y="13"/>
                </a:lnTo>
                <a:lnTo>
                  <a:pt x="839" y="16"/>
                </a:lnTo>
                <a:lnTo>
                  <a:pt x="876" y="16"/>
                </a:lnTo>
                <a:lnTo>
                  <a:pt x="910" y="16"/>
                </a:lnTo>
                <a:lnTo>
                  <a:pt x="933" y="18"/>
                </a:lnTo>
                <a:lnTo>
                  <a:pt x="944" y="19"/>
                </a:lnTo>
                <a:lnTo>
                  <a:pt x="1127" y="34"/>
                </a:lnTo>
                <a:lnTo>
                  <a:pt x="1185" y="41"/>
                </a:lnTo>
                <a:lnTo>
                  <a:pt x="1199" y="42"/>
                </a:lnTo>
                <a:lnTo>
                  <a:pt x="1209" y="44"/>
                </a:lnTo>
                <a:lnTo>
                  <a:pt x="1219" y="46"/>
                </a:lnTo>
                <a:lnTo>
                  <a:pt x="1232" y="48"/>
                </a:lnTo>
                <a:lnTo>
                  <a:pt x="1238" y="49"/>
                </a:lnTo>
                <a:lnTo>
                  <a:pt x="1244" y="51"/>
                </a:lnTo>
                <a:lnTo>
                  <a:pt x="1250" y="53"/>
                </a:lnTo>
                <a:lnTo>
                  <a:pt x="1257" y="56"/>
                </a:lnTo>
                <a:lnTo>
                  <a:pt x="1263" y="58"/>
                </a:lnTo>
                <a:lnTo>
                  <a:pt x="1273" y="63"/>
                </a:lnTo>
                <a:lnTo>
                  <a:pt x="1276" y="65"/>
                </a:lnTo>
                <a:lnTo>
                  <a:pt x="1280" y="67"/>
                </a:lnTo>
                <a:lnTo>
                  <a:pt x="1288" y="73"/>
                </a:lnTo>
              </a:path>
            </a:pathLst>
          </a:custGeom>
          <a:noFill/>
          <a:ln w="38100" cap="flat">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15723" name="SMARTPenAnnotation31"/>
          <p:cNvSpPr>
            <a:spLocks/>
          </p:cNvSpPr>
          <p:nvPr/>
        </p:nvSpPr>
        <p:spPr bwMode="auto">
          <a:xfrm>
            <a:off x="5732463" y="3776663"/>
            <a:ext cx="1587" cy="11112"/>
          </a:xfrm>
          <a:custGeom>
            <a:avLst/>
            <a:gdLst>
              <a:gd name="T0" fmla="*/ 0 w 1"/>
              <a:gd name="T1" fmla="*/ 2147483647 h 7"/>
              <a:gd name="T2" fmla="*/ 0 w 1"/>
              <a:gd name="T3" fmla="*/ 0 h 7"/>
              <a:gd name="T4" fmla="*/ 0 60000 65536"/>
              <a:gd name="T5" fmla="*/ 0 60000 65536"/>
            </a:gdLst>
            <a:ahLst/>
            <a:cxnLst>
              <a:cxn ang="T4">
                <a:pos x="T0" y="T1"/>
              </a:cxn>
              <a:cxn ang="T5">
                <a:pos x="T2" y="T3"/>
              </a:cxn>
            </a:cxnLst>
            <a:rect l="0" t="0" r="r" b="b"/>
            <a:pathLst>
              <a:path w="1" h="7">
                <a:moveTo>
                  <a:pt x="0" y="6"/>
                </a:moveTo>
                <a:lnTo>
                  <a:pt x="0" y="0"/>
                </a:lnTo>
              </a:path>
            </a:pathLst>
          </a:custGeom>
          <a:noFill/>
          <a:ln w="38100" cap="flat">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15724" name="SMARTPenAnnotation32"/>
          <p:cNvSpPr>
            <a:spLocks/>
          </p:cNvSpPr>
          <p:nvPr/>
        </p:nvSpPr>
        <p:spPr bwMode="auto">
          <a:xfrm>
            <a:off x="5822950" y="3705225"/>
            <a:ext cx="2827338" cy="119063"/>
          </a:xfrm>
          <a:custGeom>
            <a:avLst/>
            <a:gdLst>
              <a:gd name="T0" fmla="*/ 0 w 1781"/>
              <a:gd name="T1" fmla="*/ 2147483647 h 75"/>
              <a:gd name="T2" fmla="*/ 2147483647 w 1781"/>
              <a:gd name="T3" fmla="*/ 2147483647 h 75"/>
              <a:gd name="T4" fmla="*/ 2147483647 w 1781"/>
              <a:gd name="T5" fmla="*/ 2147483647 h 75"/>
              <a:gd name="T6" fmla="*/ 2147483647 w 1781"/>
              <a:gd name="T7" fmla="*/ 2147483647 h 75"/>
              <a:gd name="T8" fmla="*/ 2147483647 w 1781"/>
              <a:gd name="T9" fmla="*/ 2147483647 h 75"/>
              <a:gd name="T10" fmla="*/ 2147483647 w 1781"/>
              <a:gd name="T11" fmla="*/ 2147483647 h 75"/>
              <a:gd name="T12" fmla="*/ 2147483647 w 1781"/>
              <a:gd name="T13" fmla="*/ 2147483647 h 75"/>
              <a:gd name="T14" fmla="*/ 2147483647 w 1781"/>
              <a:gd name="T15" fmla="*/ 2147483647 h 75"/>
              <a:gd name="T16" fmla="*/ 2147483647 w 1781"/>
              <a:gd name="T17" fmla="*/ 2147483647 h 75"/>
              <a:gd name="T18" fmla="*/ 2147483647 w 1781"/>
              <a:gd name="T19" fmla="*/ 2147483647 h 75"/>
              <a:gd name="T20" fmla="*/ 2147483647 w 1781"/>
              <a:gd name="T21" fmla="*/ 2147483647 h 75"/>
              <a:gd name="T22" fmla="*/ 2147483647 w 1781"/>
              <a:gd name="T23" fmla="*/ 2147483647 h 75"/>
              <a:gd name="T24" fmla="*/ 2147483647 w 1781"/>
              <a:gd name="T25" fmla="*/ 2147483647 h 75"/>
              <a:gd name="T26" fmla="*/ 2147483647 w 1781"/>
              <a:gd name="T27" fmla="*/ 2147483647 h 75"/>
              <a:gd name="T28" fmla="*/ 2147483647 w 1781"/>
              <a:gd name="T29" fmla="*/ 2147483647 h 75"/>
              <a:gd name="T30" fmla="*/ 2147483647 w 1781"/>
              <a:gd name="T31" fmla="*/ 2147483647 h 75"/>
              <a:gd name="T32" fmla="*/ 2147483647 w 1781"/>
              <a:gd name="T33" fmla="*/ 0 h 75"/>
              <a:gd name="T34" fmla="*/ 2147483647 w 1781"/>
              <a:gd name="T35" fmla="*/ 2147483647 h 75"/>
              <a:gd name="T36" fmla="*/ 2147483647 w 1781"/>
              <a:gd name="T37" fmla="*/ 2147483647 h 75"/>
              <a:gd name="T38" fmla="*/ 2147483647 w 1781"/>
              <a:gd name="T39" fmla="*/ 2147483647 h 75"/>
              <a:gd name="T40" fmla="*/ 2147483647 w 1781"/>
              <a:gd name="T41" fmla="*/ 2147483647 h 75"/>
              <a:gd name="T42" fmla="*/ 2147483647 w 1781"/>
              <a:gd name="T43" fmla="*/ 2147483647 h 75"/>
              <a:gd name="T44" fmla="*/ 2147483647 w 1781"/>
              <a:gd name="T45" fmla="*/ 2147483647 h 75"/>
              <a:gd name="T46" fmla="*/ 2147483647 w 1781"/>
              <a:gd name="T47" fmla="*/ 2147483647 h 75"/>
              <a:gd name="T48" fmla="*/ 2147483647 w 1781"/>
              <a:gd name="T49" fmla="*/ 2147483647 h 75"/>
              <a:gd name="T50" fmla="*/ 2147483647 w 1781"/>
              <a:gd name="T51" fmla="*/ 2147483647 h 75"/>
              <a:gd name="T52" fmla="*/ 2147483647 w 1781"/>
              <a:gd name="T53" fmla="*/ 2147483647 h 75"/>
              <a:gd name="T54" fmla="*/ 2147483647 w 1781"/>
              <a:gd name="T55" fmla="*/ 2147483647 h 75"/>
              <a:gd name="T56" fmla="*/ 2147483647 w 1781"/>
              <a:gd name="T57" fmla="*/ 2147483647 h 75"/>
              <a:gd name="T58" fmla="*/ 2147483647 w 1781"/>
              <a:gd name="T59" fmla="*/ 2147483647 h 75"/>
              <a:gd name="T60" fmla="*/ 2147483647 w 1781"/>
              <a:gd name="T61" fmla="*/ 2147483647 h 75"/>
              <a:gd name="T62" fmla="*/ 2147483647 w 1781"/>
              <a:gd name="T63" fmla="*/ 2147483647 h 75"/>
              <a:gd name="T64" fmla="*/ 2147483647 w 1781"/>
              <a:gd name="T65" fmla="*/ 2147483647 h 75"/>
              <a:gd name="T66" fmla="*/ 2147483647 w 1781"/>
              <a:gd name="T67" fmla="*/ 2147483647 h 75"/>
              <a:gd name="T68" fmla="*/ 2147483647 w 1781"/>
              <a:gd name="T69" fmla="*/ 2147483647 h 75"/>
              <a:gd name="T70" fmla="*/ 2147483647 w 1781"/>
              <a:gd name="T71" fmla="*/ 2147483647 h 75"/>
              <a:gd name="T72" fmla="*/ 2147483647 w 1781"/>
              <a:gd name="T73" fmla="*/ 2147483647 h 75"/>
              <a:gd name="T74" fmla="*/ 2147483647 w 1781"/>
              <a:gd name="T75" fmla="*/ 2147483647 h 75"/>
              <a:gd name="T76" fmla="*/ 2147483647 w 1781"/>
              <a:gd name="T77" fmla="*/ 2147483647 h 7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1" h="75">
                <a:moveTo>
                  <a:pt x="0" y="34"/>
                </a:moveTo>
                <a:lnTo>
                  <a:pt x="11" y="31"/>
                </a:lnTo>
                <a:lnTo>
                  <a:pt x="21" y="30"/>
                </a:lnTo>
                <a:lnTo>
                  <a:pt x="46" y="26"/>
                </a:lnTo>
                <a:lnTo>
                  <a:pt x="57" y="25"/>
                </a:lnTo>
                <a:lnTo>
                  <a:pt x="67" y="23"/>
                </a:lnTo>
                <a:lnTo>
                  <a:pt x="77" y="21"/>
                </a:lnTo>
                <a:lnTo>
                  <a:pt x="95" y="19"/>
                </a:lnTo>
                <a:lnTo>
                  <a:pt x="116" y="17"/>
                </a:lnTo>
                <a:lnTo>
                  <a:pt x="145" y="15"/>
                </a:lnTo>
                <a:lnTo>
                  <a:pt x="194" y="13"/>
                </a:lnTo>
                <a:lnTo>
                  <a:pt x="249" y="12"/>
                </a:lnTo>
                <a:lnTo>
                  <a:pt x="269" y="10"/>
                </a:lnTo>
                <a:lnTo>
                  <a:pt x="286" y="9"/>
                </a:lnTo>
                <a:lnTo>
                  <a:pt x="325" y="7"/>
                </a:lnTo>
                <a:lnTo>
                  <a:pt x="571" y="1"/>
                </a:lnTo>
                <a:lnTo>
                  <a:pt x="784" y="0"/>
                </a:lnTo>
                <a:lnTo>
                  <a:pt x="847" y="2"/>
                </a:lnTo>
                <a:lnTo>
                  <a:pt x="935" y="5"/>
                </a:lnTo>
                <a:lnTo>
                  <a:pt x="974" y="6"/>
                </a:lnTo>
                <a:lnTo>
                  <a:pt x="991" y="7"/>
                </a:lnTo>
                <a:lnTo>
                  <a:pt x="1007" y="9"/>
                </a:lnTo>
                <a:lnTo>
                  <a:pt x="1037" y="12"/>
                </a:lnTo>
                <a:lnTo>
                  <a:pt x="1051" y="14"/>
                </a:lnTo>
                <a:lnTo>
                  <a:pt x="1079" y="16"/>
                </a:lnTo>
                <a:lnTo>
                  <a:pt x="1105" y="17"/>
                </a:lnTo>
                <a:lnTo>
                  <a:pt x="1117" y="18"/>
                </a:lnTo>
                <a:lnTo>
                  <a:pt x="1129" y="20"/>
                </a:lnTo>
                <a:lnTo>
                  <a:pt x="1338" y="38"/>
                </a:lnTo>
                <a:lnTo>
                  <a:pt x="1362" y="40"/>
                </a:lnTo>
                <a:lnTo>
                  <a:pt x="1495" y="50"/>
                </a:lnTo>
                <a:lnTo>
                  <a:pt x="1639" y="58"/>
                </a:lnTo>
                <a:lnTo>
                  <a:pt x="1737" y="61"/>
                </a:lnTo>
                <a:lnTo>
                  <a:pt x="1762" y="63"/>
                </a:lnTo>
                <a:lnTo>
                  <a:pt x="1768" y="64"/>
                </a:lnTo>
                <a:lnTo>
                  <a:pt x="1780" y="67"/>
                </a:lnTo>
                <a:lnTo>
                  <a:pt x="1780" y="68"/>
                </a:lnTo>
                <a:lnTo>
                  <a:pt x="1780" y="69"/>
                </a:lnTo>
                <a:lnTo>
                  <a:pt x="1777" y="74"/>
                </a:lnTo>
              </a:path>
            </a:pathLst>
          </a:custGeom>
          <a:noFill/>
          <a:ln w="38100" cap="flat">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15725" name="SMARTPenAnnotation33"/>
          <p:cNvSpPr>
            <a:spLocks/>
          </p:cNvSpPr>
          <p:nvPr/>
        </p:nvSpPr>
        <p:spPr bwMode="auto">
          <a:xfrm>
            <a:off x="5741988" y="4083050"/>
            <a:ext cx="2573337" cy="98425"/>
          </a:xfrm>
          <a:custGeom>
            <a:avLst/>
            <a:gdLst>
              <a:gd name="T0" fmla="*/ 0 w 1621"/>
              <a:gd name="T1" fmla="*/ 2147483647 h 62"/>
              <a:gd name="T2" fmla="*/ 2147483647 w 1621"/>
              <a:gd name="T3" fmla="*/ 2147483647 h 62"/>
              <a:gd name="T4" fmla="*/ 2147483647 w 1621"/>
              <a:gd name="T5" fmla="*/ 2147483647 h 62"/>
              <a:gd name="T6" fmla="*/ 2147483647 w 1621"/>
              <a:gd name="T7" fmla="*/ 2147483647 h 62"/>
              <a:gd name="T8" fmla="*/ 2147483647 w 1621"/>
              <a:gd name="T9" fmla="*/ 2147483647 h 62"/>
              <a:gd name="T10" fmla="*/ 2147483647 w 1621"/>
              <a:gd name="T11" fmla="*/ 2147483647 h 62"/>
              <a:gd name="T12" fmla="*/ 2147483647 w 1621"/>
              <a:gd name="T13" fmla="*/ 2147483647 h 62"/>
              <a:gd name="T14" fmla="*/ 2147483647 w 1621"/>
              <a:gd name="T15" fmla="*/ 2147483647 h 62"/>
              <a:gd name="T16" fmla="*/ 2147483647 w 1621"/>
              <a:gd name="T17" fmla="*/ 0 h 62"/>
              <a:gd name="T18" fmla="*/ 2147483647 w 1621"/>
              <a:gd name="T19" fmla="*/ 2147483647 h 62"/>
              <a:gd name="T20" fmla="*/ 2147483647 w 1621"/>
              <a:gd name="T21" fmla="*/ 2147483647 h 62"/>
              <a:gd name="T22" fmla="*/ 2147483647 w 1621"/>
              <a:gd name="T23" fmla="*/ 2147483647 h 62"/>
              <a:gd name="T24" fmla="*/ 2147483647 w 1621"/>
              <a:gd name="T25" fmla="*/ 2147483647 h 62"/>
              <a:gd name="T26" fmla="*/ 2147483647 w 1621"/>
              <a:gd name="T27" fmla="*/ 2147483647 h 62"/>
              <a:gd name="T28" fmla="*/ 2147483647 w 1621"/>
              <a:gd name="T29" fmla="*/ 2147483647 h 62"/>
              <a:gd name="T30" fmla="*/ 2147483647 w 1621"/>
              <a:gd name="T31" fmla="*/ 2147483647 h 62"/>
              <a:gd name="T32" fmla="*/ 2147483647 w 1621"/>
              <a:gd name="T33" fmla="*/ 2147483647 h 62"/>
              <a:gd name="T34" fmla="*/ 2147483647 w 1621"/>
              <a:gd name="T35" fmla="*/ 2147483647 h 62"/>
              <a:gd name="T36" fmla="*/ 2147483647 w 1621"/>
              <a:gd name="T37" fmla="*/ 2147483647 h 62"/>
              <a:gd name="T38" fmla="*/ 2147483647 w 1621"/>
              <a:gd name="T39" fmla="*/ 2147483647 h 62"/>
              <a:gd name="T40" fmla="*/ 2147483647 w 1621"/>
              <a:gd name="T41" fmla="*/ 2147483647 h 62"/>
              <a:gd name="T42" fmla="*/ 2147483647 w 1621"/>
              <a:gd name="T43" fmla="*/ 2147483647 h 62"/>
              <a:gd name="T44" fmla="*/ 2147483647 w 1621"/>
              <a:gd name="T45" fmla="*/ 2147483647 h 62"/>
              <a:gd name="T46" fmla="*/ 2147483647 w 1621"/>
              <a:gd name="T47" fmla="*/ 2147483647 h 62"/>
              <a:gd name="T48" fmla="*/ 2147483647 w 1621"/>
              <a:gd name="T49" fmla="*/ 2147483647 h 62"/>
              <a:gd name="T50" fmla="*/ 2147483647 w 1621"/>
              <a:gd name="T51" fmla="*/ 2147483647 h 62"/>
              <a:gd name="T52" fmla="*/ 2147483647 w 1621"/>
              <a:gd name="T53" fmla="*/ 2147483647 h 62"/>
              <a:gd name="T54" fmla="*/ 2147483647 w 1621"/>
              <a:gd name="T55" fmla="*/ 2147483647 h 62"/>
              <a:gd name="T56" fmla="*/ 2147483647 w 1621"/>
              <a:gd name="T57" fmla="*/ 2147483647 h 62"/>
              <a:gd name="T58" fmla="*/ 2147483647 w 1621"/>
              <a:gd name="T59" fmla="*/ 2147483647 h 62"/>
              <a:gd name="T60" fmla="*/ 2147483647 w 1621"/>
              <a:gd name="T61" fmla="*/ 2147483647 h 62"/>
              <a:gd name="T62" fmla="*/ 2147483647 w 1621"/>
              <a:gd name="T63" fmla="*/ 2147483647 h 62"/>
              <a:gd name="T64" fmla="*/ 2147483647 w 1621"/>
              <a:gd name="T65" fmla="*/ 2147483647 h 62"/>
              <a:gd name="T66" fmla="*/ 2147483647 w 1621"/>
              <a:gd name="T67" fmla="*/ 2147483647 h 62"/>
              <a:gd name="T68" fmla="*/ 2147483647 w 1621"/>
              <a:gd name="T69" fmla="*/ 2147483647 h 62"/>
              <a:gd name="T70" fmla="*/ 2147483647 w 1621"/>
              <a:gd name="T71" fmla="*/ 2147483647 h 62"/>
              <a:gd name="T72" fmla="*/ 2147483647 w 1621"/>
              <a:gd name="T73" fmla="*/ 2147483647 h 62"/>
              <a:gd name="T74" fmla="*/ 2147483647 w 1621"/>
              <a:gd name="T75" fmla="*/ 2147483647 h 62"/>
              <a:gd name="T76" fmla="*/ 2147483647 w 1621"/>
              <a:gd name="T77" fmla="*/ 2147483647 h 62"/>
              <a:gd name="T78" fmla="*/ 2147483647 w 1621"/>
              <a:gd name="T79" fmla="*/ 2147483647 h 62"/>
              <a:gd name="T80" fmla="*/ 2147483647 w 1621"/>
              <a:gd name="T81" fmla="*/ 2147483647 h 62"/>
              <a:gd name="T82" fmla="*/ 2147483647 w 1621"/>
              <a:gd name="T83" fmla="*/ 2147483647 h 62"/>
              <a:gd name="T84" fmla="*/ 2147483647 w 1621"/>
              <a:gd name="T85" fmla="*/ 2147483647 h 62"/>
              <a:gd name="T86" fmla="*/ 2147483647 w 1621"/>
              <a:gd name="T87" fmla="*/ 2147483647 h 62"/>
              <a:gd name="T88" fmla="*/ 2147483647 w 1621"/>
              <a:gd name="T89" fmla="*/ 2147483647 h 62"/>
              <a:gd name="T90" fmla="*/ 2147483647 w 1621"/>
              <a:gd name="T91" fmla="*/ 2147483647 h 62"/>
              <a:gd name="T92" fmla="*/ 2147483647 w 1621"/>
              <a:gd name="T93" fmla="*/ 2147483647 h 62"/>
              <a:gd name="T94" fmla="*/ 2147483647 w 1621"/>
              <a:gd name="T95" fmla="*/ 2147483647 h 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621" h="62">
                <a:moveTo>
                  <a:pt x="0" y="10"/>
                </a:moveTo>
                <a:lnTo>
                  <a:pt x="34" y="9"/>
                </a:lnTo>
                <a:lnTo>
                  <a:pt x="39" y="8"/>
                </a:lnTo>
                <a:lnTo>
                  <a:pt x="45" y="7"/>
                </a:lnTo>
                <a:lnTo>
                  <a:pt x="62" y="5"/>
                </a:lnTo>
                <a:lnTo>
                  <a:pt x="112" y="4"/>
                </a:lnTo>
                <a:lnTo>
                  <a:pt x="158" y="4"/>
                </a:lnTo>
                <a:lnTo>
                  <a:pt x="190" y="3"/>
                </a:lnTo>
                <a:lnTo>
                  <a:pt x="228" y="0"/>
                </a:lnTo>
                <a:lnTo>
                  <a:pt x="274" y="1"/>
                </a:lnTo>
                <a:lnTo>
                  <a:pt x="284" y="2"/>
                </a:lnTo>
                <a:lnTo>
                  <a:pt x="313" y="4"/>
                </a:lnTo>
                <a:lnTo>
                  <a:pt x="358" y="4"/>
                </a:lnTo>
                <a:lnTo>
                  <a:pt x="408" y="5"/>
                </a:lnTo>
                <a:lnTo>
                  <a:pt x="422" y="6"/>
                </a:lnTo>
                <a:lnTo>
                  <a:pt x="435" y="7"/>
                </a:lnTo>
                <a:lnTo>
                  <a:pt x="468" y="9"/>
                </a:lnTo>
                <a:lnTo>
                  <a:pt x="577" y="14"/>
                </a:lnTo>
                <a:lnTo>
                  <a:pt x="607" y="16"/>
                </a:lnTo>
                <a:lnTo>
                  <a:pt x="620" y="17"/>
                </a:lnTo>
                <a:lnTo>
                  <a:pt x="633" y="18"/>
                </a:lnTo>
                <a:lnTo>
                  <a:pt x="678" y="22"/>
                </a:lnTo>
                <a:lnTo>
                  <a:pt x="730" y="24"/>
                </a:lnTo>
                <a:lnTo>
                  <a:pt x="780" y="26"/>
                </a:lnTo>
                <a:lnTo>
                  <a:pt x="819" y="27"/>
                </a:lnTo>
                <a:lnTo>
                  <a:pt x="831" y="28"/>
                </a:lnTo>
                <a:lnTo>
                  <a:pt x="843" y="30"/>
                </a:lnTo>
                <a:lnTo>
                  <a:pt x="877" y="31"/>
                </a:lnTo>
                <a:lnTo>
                  <a:pt x="916" y="32"/>
                </a:lnTo>
                <a:lnTo>
                  <a:pt x="933" y="34"/>
                </a:lnTo>
                <a:lnTo>
                  <a:pt x="948" y="35"/>
                </a:lnTo>
                <a:lnTo>
                  <a:pt x="975" y="37"/>
                </a:lnTo>
                <a:lnTo>
                  <a:pt x="1023" y="38"/>
                </a:lnTo>
                <a:lnTo>
                  <a:pt x="1219" y="38"/>
                </a:lnTo>
                <a:lnTo>
                  <a:pt x="1246" y="40"/>
                </a:lnTo>
                <a:lnTo>
                  <a:pt x="1258" y="41"/>
                </a:lnTo>
                <a:lnTo>
                  <a:pt x="1290" y="43"/>
                </a:lnTo>
                <a:lnTo>
                  <a:pt x="1336" y="43"/>
                </a:lnTo>
                <a:lnTo>
                  <a:pt x="1384" y="44"/>
                </a:lnTo>
                <a:lnTo>
                  <a:pt x="1409" y="44"/>
                </a:lnTo>
                <a:lnTo>
                  <a:pt x="1461" y="47"/>
                </a:lnTo>
                <a:lnTo>
                  <a:pt x="1483" y="48"/>
                </a:lnTo>
                <a:lnTo>
                  <a:pt x="1545" y="53"/>
                </a:lnTo>
                <a:lnTo>
                  <a:pt x="1586" y="55"/>
                </a:lnTo>
                <a:lnTo>
                  <a:pt x="1598" y="57"/>
                </a:lnTo>
                <a:lnTo>
                  <a:pt x="1603" y="58"/>
                </a:lnTo>
                <a:lnTo>
                  <a:pt x="1611" y="59"/>
                </a:lnTo>
                <a:lnTo>
                  <a:pt x="1620" y="61"/>
                </a:lnTo>
              </a:path>
            </a:pathLst>
          </a:custGeom>
          <a:noFill/>
          <a:ln w="38100" cap="flat">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Tree>
    <p:extLst>
      <p:ext uri="{BB962C8B-B14F-4D97-AF65-F5344CB8AC3E}">
        <p14:creationId xmlns:p14="http://schemas.microsoft.com/office/powerpoint/2010/main" val="3106072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16738" name="Rectangle 3"/>
          <p:cNvSpPr>
            <a:spLocks noGrp="1" noChangeArrowheads="1"/>
          </p:cNvSpPr>
          <p:nvPr>
            <p:ph type="body" idx="1"/>
          </p:nvPr>
        </p:nvSpPr>
        <p:spPr>
          <a:xfrm>
            <a:off x="5257800" y="152400"/>
            <a:ext cx="3733800" cy="6553200"/>
          </a:xfrm>
        </p:spPr>
        <p:txBody>
          <a:bodyPr/>
          <a:lstStyle/>
          <a:p>
            <a:pPr eaLnBrk="1" hangingPunct="1">
              <a:lnSpc>
                <a:spcPct val="90000"/>
              </a:lnSpc>
            </a:pPr>
            <a:r>
              <a:rPr lang="en-US" altLang="en-US" sz="2400" smtClean="0">
                <a:solidFill>
                  <a:schemeClr val="bg1"/>
                </a:solidFill>
              </a:rPr>
              <a:t>Macbeth tells a servant to go get a couple of guys who are waiting to see him.</a:t>
            </a:r>
          </a:p>
          <a:p>
            <a:pPr eaLnBrk="1" hangingPunct="1">
              <a:lnSpc>
                <a:spcPct val="90000"/>
              </a:lnSpc>
            </a:pPr>
            <a:r>
              <a:rPr lang="en-US" altLang="en-US" sz="2400" smtClean="0">
                <a:solidFill>
                  <a:schemeClr val="bg1"/>
                </a:solidFill>
              </a:rPr>
              <a:t>While he’s waiting, Macbeth soliloquizes about how much he is afraid of Banquo—he thinks Banquo suspects him of having murdered Duncan.</a:t>
            </a:r>
          </a:p>
          <a:p>
            <a:pPr eaLnBrk="1" hangingPunct="1">
              <a:lnSpc>
                <a:spcPct val="90000"/>
              </a:lnSpc>
            </a:pPr>
            <a:r>
              <a:rPr lang="en-US" altLang="en-US" sz="2400" smtClean="0">
                <a:solidFill>
                  <a:schemeClr val="bg1"/>
                </a:solidFill>
              </a:rPr>
              <a:t>To be king is a great thing, but Macbeth wants to SAFELY be king—no threats to his monarchy.  He must kill Banquo!</a:t>
            </a:r>
          </a:p>
        </p:txBody>
      </p:sp>
      <p:pic>
        <p:nvPicPr>
          <p:cNvPr id="11673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1466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40" name="SMARTPenAnnotation10"/>
          <p:cNvSpPr>
            <a:spLocks/>
          </p:cNvSpPr>
          <p:nvPr/>
        </p:nvSpPr>
        <p:spPr bwMode="auto">
          <a:xfrm>
            <a:off x="5216525" y="3224213"/>
            <a:ext cx="374650" cy="107950"/>
          </a:xfrm>
          <a:custGeom>
            <a:avLst/>
            <a:gdLst>
              <a:gd name="T0" fmla="*/ 2147483647 w 236"/>
              <a:gd name="T1" fmla="*/ 0 h 68"/>
              <a:gd name="T2" fmla="*/ 2147483647 w 236"/>
              <a:gd name="T3" fmla="*/ 2147483647 h 68"/>
              <a:gd name="T4" fmla="*/ 2147483647 w 236"/>
              <a:gd name="T5" fmla="*/ 2147483647 h 68"/>
              <a:gd name="T6" fmla="*/ 2147483647 w 236"/>
              <a:gd name="T7" fmla="*/ 2147483647 h 68"/>
              <a:gd name="T8" fmla="*/ 0 w 236"/>
              <a:gd name="T9" fmla="*/ 2147483647 h 68"/>
              <a:gd name="T10" fmla="*/ 0 w 236"/>
              <a:gd name="T11" fmla="*/ 2147483647 h 68"/>
              <a:gd name="T12" fmla="*/ 2147483647 w 236"/>
              <a:gd name="T13" fmla="*/ 2147483647 h 68"/>
              <a:gd name="T14" fmla="*/ 2147483647 w 236"/>
              <a:gd name="T15" fmla="*/ 2147483647 h 68"/>
              <a:gd name="T16" fmla="*/ 2147483647 w 236"/>
              <a:gd name="T17" fmla="*/ 2147483647 h 68"/>
              <a:gd name="T18" fmla="*/ 2147483647 w 236"/>
              <a:gd name="T19" fmla="*/ 2147483647 h 68"/>
              <a:gd name="T20" fmla="*/ 2147483647 w 236"/>
              <a:gd name="T21" fmla="*/ 2147483647 h 68"/>
              <a:gd name="T22" fmla="*/ 2147483647 w 236"/>
              <a:gd name="T23" fmla="*/ 2147483647 h 68"/>
              <a:gd name="T24" fmla="*/ 2147483647 w 236"/>
              <a:gd name="T25" fmla="*/ 2147483647 h 68"/>
              <a:gd name="T26" fmla="*/ 2147483647 w 236"/>
              <a:gd name="T27" fmla="*/ 2147483647 h 68"/>
              <a:gd name="T28" fmla="*/ 2147483647 w 236"/>
              <a:gd name="T29" fmla="*/ 2147483647 h 68"/>
              <a:gd name="T30" fmla="*/ 2147483647 w 236"/>
              <a:gd name="T31" fmla="*/ 2147483647 h 68"/>
              <a:gd name="T32" fmla="*/ 2147483647 w 236"/>
              <a:gd name="T33" fmla="*/ 2147483647 h 68"/>
              <a:gd name="T34" fmla="*/ 2147483647 w 236"/>
              <a:gd name="T35" fmla="*/ 2147483647 h 68"/>
              <a:gd name="T36" fmla="*/ 2147483647 w 236"/>
              <a:gd name="T37" fmla="*/ 2147483647 h 68"/>
              <a:gd name="T38" fmla="*/ 2147483647 w 236"/>
              <a:gd name="T39" fmla="*/ 2147483647 h 68"/>
              <a:gd name="T40" fmla="*/ 2147483647 w 236"/>
              <a:gd name="T41" fmla="*/ 2147483647 h 68"/>
              <a:gd name="T42" fmla="*/ 2147483647 w 236"/>
              <a:gd name="T43" fmla="*/ 2147483647 h 68"/>
              <a:gd name="T44" fmla="*/ 2147483647 w 236"/>
              <a:gd name="T45" fmla="*/ 2147483647 h 68"/>
              <a:gd name="T46" fmla="*/ 2147483647 w 236"/>
              <a:gd name="T47" fmla="*/ 2147483647 h 68"/>
              <a:gd name="T48" fmla="*/ 2147483647 w 236"/>
              <a:gd name="T49" fmla="*/ 2147483647 h 68"/>
              <a:gd name="T50" fmla="*/ 2147483647 w 236"/>
              <a:gd name="T51" fmla="*/ 2147483647 h 68"/>
              <a:gd name="T52" fmla="*/ 2147483647 w 236"/>
              <a:gd name="T53" fmla="*/ 2147483647 h 68"/>
              <a:gd name="T54" fmla="*/ 2147483647 w 236"/>
              <a:gd name="T55" fmla="*/ 2147483647 h 68"/>
              <a:gd name="T56" fmla="*/ 2147483647 w 236"/>
              <a:gd name="T57" fmla="*/ 2147483647 h 68"/>
              <a:gd name="T58" fmla="*/ 2147483647 w 236"/>
              <a:gd name="T59" fmla="*/ 2147483647 h 68"/>
              <a:gd name="T60" fmla="*/ 2147483647 w 236"/>
              <a:gd name="T61" fmla="*/ 2147483647 h 68"/>
              <a:gd name="T62" fmla="*/ 2147483647 w 236"/>
              <a:gd name="T63" fmla="*/ 2147483647 h 68"/>
              <a:gd name="T64" fmla="*/ 2147483647 w 236"/>
              <a:gd name="T65" fmla="*/ 2147483647 h 68"/>
              <a:gd name="T66" fmla="*/ 2147483647 w 236"/>
              <a:gd name="T67" fmla="*/ 2147483647 h 68"/>
              <a:gd name="T68" fmla="*/ 2147483647 w 236"/>
              <a:gd name="T69" fmla="*/ 2147483647 h 68"/>
              <a:gd name="T70" fmla="*/ 2147483647 w 236"/>
              <a:gd name="T71" fmla="*/ 2147483647 h 68"/>
              <a:gd name="T72" fmla="*/ 2147483647 w 236"/>
              <a:gd name="T73" fmla="*/ 2147483647 h 68"/>
              <a:gd name="T74" fmla="*/ 2147483647 w 236"/>
              <a:gd name="T75" fmla="*/ 2147483647 h 68"/>
              <a:gd name="T76" fmla="*/ 2147483647 w 236"/>
              <a:gd name="T77" fmla="*/ 2147483647 h 68"/>
              <a:gd name="T78" fmla="*/ 2147483647 w 236"/>
              <a:gd name="T79" fmla="*/ 2147483647 h 68"/>
              <a:gd name="T80" fmla="*/ 2147483647 w 236"/>
              <a:gd name="T81" fmla="*/ 2147483647 h 68"/>
              <a:gd name="T82" fmla="*/ 2147483647 w 236"/>
              <a:gd name="T83" fmla="*/ 2147483647 h 68"/>
              <a:gd name="T84" fmla="*/ 2147483647 w 236"/>
              <a:gd name="T85" fmla="*/ 2147483647 h 68"/>
              <a:gd name="T86" fmla="*/ 2147483647 w 236"/>
              <a:gd name="T87" fmla="*/ 2147483647 h 68"/>
              <a:gd name="T88" fmla="*/ 2147483647 w 236"/>
              <a:gd name="T89" fmla="*/ 2147483647 h 68"/>
              <a:gd name="T90" fmla="*/ 2147483647 w 236"/>
              <a:gd name="T91" fmla="*/ 2147483647 h 68"/>
              <a:gd name="T92" fmla="*/ 2147483647 w 236"/>
              <a:gd name="T93" fmla="*/ 2147483647 h 68"/>
              <a:gd name="T94" fmla="*/ 2147483647 w 236"/>
              <a:gd name="T95" fmla="*/ 2147483647 h 68"/>
              <a:gd name="T96" fmla="*/ 2147483647 w 236"/>
              <a:gd name="T97" fmla="*/ 2147483647 h 68"/>
              <a:gd name="T98" fmla="*/ 2147483647 w 236"/>
              <a:gd name="T99" fmla="*/ 2147483647 h 68"/>
              <a:gd name="T100" fmla="*/ 2147483647 w 236"/>
              <a:gd name="T101" fmla="*/ 2147483647 h 68"/>
              <a:gd name="T102" fmla="*/ 2147483647 w 236"/>
              <a:gd name="T103" fmla="*/ 2147483647 h 68"/>
              <a:gd name="T104" fmla="*/ 2147483647 w 236"/>
              <a:gd name="T105" fmla="*/ 2147483647 h 68"/>
              <a:gd name="T106" fmla="*/ 2147483647 w 236"/>
              <a:gd name="T107" fmla="*/ 2147483647 h 68"/>
              <a:gd name="T108" fmla="*/ 2147483647 w 236"/>
              <a:gd name="T109" fmla="*/ 2147483647 h 68"/>
              <a:gd name="T110" fmla="*/ 2147483647 w 236"/>
              <a:gd name="T111" fmla="*/ 2147483647 h 68"/>
              <a:gd name="T112" fmla="*/ 2147483647 w 236"/>
              <a:gd name="T113" fmla="*/ 2147483647 h 6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36" h="68">
                <a:moveTo>
                  <a:pt x="16" y="0"/>
                </a:moveTo>
                <a:lnTo>
                  <a:pt x="10" y="3"/>
                </a:lnTo>
                <a:lnTo>
                  <a:pt x="8" y="4"/>
                </a:lnTo>
                <a:lnTo>
                  <a:pt x="5" y="6"/>
                </a:lnTo>
                <a:lnTo>
                  <a:pt x="0" y="10"/>
                </a:lnTo>
                <a:lnTo>
                  <a:pt x="0" y="11"/>
                </a:lnTo>
                <a:lnTo>
                  <a:pt x="1" y="12"/>
                </a:lnTo>
                <a:lnTo>
                  <a:pt x="2" y="14"/>
                </a:lnTo>
                <a:lnTo>
                  <a:pt x="3" y="15"/>
                </a:lnTo>
                <a:lnTo>
                  <a:pt x="4" y="17"/>
                </a:lnTo>
                <a:lnTo>
                  <a:pt x="4" y="19"/>
                </a:lnTo>
                <a:lnTo>
                  <a:pt x="5" y="20"/>
                </a:lnTo>
                <a:lnTo>
                  <a:pt x="6" y="21"/>
                </a:lnTo>
                <a:lnTo>
                  <a:pt x="9" y="21"/>
                </a:lnTo>
                <a:lnTo>
                  <a:pt x="12" y="22"/>
                </a:lnTo>
                <a:lnTo>
                  <a:pt x="14" y="23"/>
                </a:lnTo>
                <a:lnTo>
                  <a:pt x="16" y="24"/>
                </a:lnTo>
                <a:lnTo>
                  <a:pt x="18" y="25"/>
                </a:lnTo>
                <a:lnTo>
                  <a:pt x="23" y="27"/>
                </a:lnTo>
                <a:lnTo>
                  <a:pt x="30" y="27"/>
                </a:lnTo>
                <a:lnTo>
                  <a:pt x="35" y="27"/>
                </a:lnTo>
                <a:lnTo>
                  <a:pt x="49" y="28"/>
                </a:lnTo>
                <a:lnTo>
                  <a:pt x="53" y="28"/>
                </a:lnTo>
                <a:lnTo>
                  <a:pt x="57" y="28"/>
                </a:lnTo>
                <a:lnTo>
                  <a:pt x="61" y="29"/>
                </a:lnTo>
                <a:lnTo>
                  <a:pt x="64" y="31"/>
                </a:lnTo>
                <a:lnTo>
                  <a:pt x="68" y="32"/>
                </a:lnTo>
                <a:lnTo>
                  <a:pt x="72" y="32"/>
                </a:lnTo>
                <a:lnTo>
                  <a:pt x="76" y="33"/>
                </a:lnTo>
                <a:lnTo>
                  <a:pt x="80" y="33"/>
                </a:lnTo>
                <a:lnTo>
                  <a:pt x="83" y="33"/>
                </a:lnTo>
                <a:lnTo>
                  <a:pt x="87" y="33"/>
                </a:lnTo>
                <a:lnTo>
                  <a:pt x="91" y="34"/>
                </a:lnTo>
                <a:lnTo>
                  <a:pt x="96" y="35"/>
                </a:lnTo>
                <a:lnTo>
                  <a:pt x="101" y="36"/>
                </a:lnTo>
                <a:lnTo>
                  <a:pt x="107" y="37"/>
                </a:lnTo>
                <a:lnTo>
                  <a:pt x="114" y="38"/>
                </a:lnTo>
                <a:lnTo>
                  <a:pt x="126" y="38"/>
                </a:lnTo>
                <a:lnTo>
                  <a:pt x="136" y="39"/>
                </a:lnTo>
                <a:lnTo>
                  <a:pt x="141" y="39"/>
                </a:lnTo>
                <a:lnTo>
                  <a:pt x="146" y="41"/>
                </a:lnTo>
                <a:lnTo>
                  <a:pt x="151" y="42"/>
                </a:lnTo>
                <a:lnTo>
                  <a:pt x="156" y="43"/>
                </a:lnTo>
                <a:lnTo>
                  <a:pt x="161" y="43"/>
                </a:lnTo>
                <a:lnTo>
                  <a:pt x="165" y="44"/>
                </a:lnTo>
                <a:lnTo>
                  <a:pt x="169" y="45"/>
                </a:lnTo>
                <a:lnTo>
                  <a:pt x="173" y="46"/>
                </a:lnTo>
                <a:lnTo>
                  <a:pt x="177" y="47"/>
                </a:lnTo>
                <a:lnTo>
                  <a:pt x="181" y="48"/>
                </a:lnTo>
                <a:lnTo>
                  <a:pt x="186" y="49"/>
                </a:lnTo>
                <a:lnTo>
                  <a:pt x="191" y="49"/>
                </a:lnTo>
                <a:lnTo>
                  <a:pt x="196" y="50"/>
                </a:lnTo>
                <a:lnTo>
                  <a:pt x="200" y="52"/>
                </a:lnTo>
                <a:lnTo>
                  <a:pt x="204" y="53"/>
                </a:lnTo>
                <a:lnTo>
                  <a:pt x="210" y="55"/>
                </a:lnTo>
                <a:lnTo>
                  <a:pt x="216" y="58"/>
                </a:lnTo>
                <a:lnTo>
                  <a:pt x="235" y="67"/>
                </a:lnTo>
              </a:path>
            </a:pathLst>
          </a:custGeom>
          <a:noFill/>
          <a:ln w="38100" cap="flat">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16741" name="SMARTPenAnnotation11"/>
          <p:cNvSpPr>
            <a:spLocks/>
          </p:cNvSpPr>
          <p:nvPr/>
        </p:nvSpPr>
        <p:spPr bwMode="auto">
          <a:xfrm>
            <a:off x="5822950" y="428625"/>
            <a:ext cx="2974975" cy="82550"/>
          </a:xfrm>
          <a:custGeom>
            <a:avLst/>
            <a:gdLst>
              <a:gd name="T0" fmla="*/ 0 w 1874"/>
              <a:gd name="T1" fmla="*/ 0 h 52"/>
              <a:gd name="T2" fmla="*/ 2147483647 w 1874"/>
              <a:gd name="T3" fmla="*/ 0 h 52"/>
              <a:gd name="T4" fmla="*/ 2147483647 w 1874"/>
              <a:gd name="T5" fmla="*/ 2147483647 h 52"/>
              <a:gd name="T6" fmla="*/ 2147483647 w 1874"/>
              <a:gd name="T7" fmla="*/ 2147483647 h 52"/>
              <a:gd name="T8" fmla="*/ 2147483647 w 1874"/>
              <a:gd name="T9" fmla="*/ 2147483647 h 52"/>
              <a:gd name="T10" fmla="*/ 2147483647 w 1874"/>
              <a:gd name="T11" fmla="*/ 2147483647 h 52"/>
              <a:gd name="T12" fmla="*/ 2147483647 w 1874"/>
              <a:gd name="T13" fmla="*/ 2147483647 h 52"/>
              <a:gd name="T14" fmla="*/ 2147483647 w 1874"/>
              <a:gd name="T15" fmla="*/ 2147483647 h 52"/>
              <a:gd name="T16" fmla="*/ 2147483647 w 1874"/>
              <a:gd name="T17" fmla="*/ 2147483647 h 52"/>
              <a:gd name="T18" fmla="*/ 2147483647 w 1874"/>
              <a:gd name="T19" fmla="*/ 2147483647 h 52"/>
              <a:gd name="T20" fmla="*/ 2147483647 w 1874"/>
              <a:gd name="T21" fmla="*/ 2147483647 h 52"/>
              <a:gd name="T22" fmla="*/ 2147483647 w 1874"/>
              <a:gd name="T23" fmla="*/ 2147483647 h 52"/>
              <a:gd name="T24" fmla="*/ 2147483647 w 1874"/>
              <a:gd name="T25" fmla="*/ 2147483647 h 52"/>
              <a:gd name="T26" fmla="*/ 2147483647 w 1874"/>
              <a:gd name="T27" fmla="*/ 2147483647 h 52"/>
              <a:gd name="T28" fmla="*/ 2147483647 w 1874"/>
              <a:gd name="T29" fmla="*/ 2147483647 h 52"/>
              <a:gd name="T30" fmla="*/ 2147483647 w 1874"/>
              <a:gd name="T31" fmla="*/ 2147483647 h 52"/>
              <a:gd name="T32" fmla="*/ 2147483647 w 1874"/>
              <a:gd name="T33" fmla="*/ 2147483647 h 52"/>
              <a:gd name="T34" fmla="*/ 2147483647 w 1874"/>
              <a:gd name="T35" fmla="*/ 2147483647 h 52"/>
              <a:gd name="T36" fmla="*/ 2147483647 w 1874"/>
              <a:gd name="T37" fmla="*/ 2147483647 h 52"/>
              <a:gd name="T38" fmla="*/ 2147483647 w 1874"/>
              <a:gd name="T39" fmla="*/ 2147483647 h 52"/>
              <a:gd name="T40" fmla="*/ 2147483647 w 1874"/>
              <a:gd name="T41" fmla="*/ 2147483647 h 52"/>
              <a:gd name="T42" fmla="*/ 2147483647 w 1874"/>
              <a:gd name="T43" fmla="*/ 2147483647 h 52"/>
              <a:gd name="T44" fmla="*/ 2147483647 w 1874"/>
              <a:gd name="T45" fmla="*/ 2147483647 h 52"/>
              <a:gd name="T46" fmla="*/ 2147483647 w 1874"/>
              <a:gd name="T47" fmla="*/ 2147483647 h 52"/>
              <a:gd name="T48" fmla="*/ 2147483647 w 1874"/>
              <a:gd name="T49" fmla="*/ 2147483647 h 52"/>
              <a:gd name="T50" fmla="*/ 2147483647 w 1874"/>
              <a:gd name="T51" fmla="*/ 2147483647 h 52"/>
              <a:gd name="T52" fmla="*/ 2147483647 w 1874"/>
              <a:gd name="T53" fmla="*/ 2147483647 h 52"/>
              <a:gd name="T54" fmla="*/ 2147483647 w 1874"/>
              <a:gd name="T55" fmla="*/ 2147483647 h 52"/>
              <a:gd name="T56" fmla="*/ 2147483647 w 1874"/>
              <a:gd name="T57" fmla="*/ 2147483647 h 52"/>
              <a:gd name="T58" fmla="*/ 2147483647 w 1874"/>
              <a:gd name="T59" fmla="*/ 2147483647 h 52"/>
              <a:gd name="T60" fmla="*/ 2147483647 w 1874"/>
              <a:gd name="T61" fmla="*/ 2147483647 h 52"/>
              <a:gd name="T62" fmla="*/ 2147483647 w 1874"/>
              <a:gd name="T63" fmla="*/ 2147483647 h 52"/>
              <a:gd name="T64" fmla="*/ 2147483647 w 1874"/>
              <a:gd name="T65" fmla="*/ 2147483647 h 52"/>
              <a:gd name="T66" fmla="*/ 2147483647 w 1874"/>
              <a:gd name="T67" fmla="*/ 2147483647 h 52"/>
              <a:gd name="T68" fmla="*/ 2147483647 w 1874"/>
              <a:gd name="T69" fmla="*/ 2147483647 h 52"/>
              <a:gd name="T70" fmla="*/ 2147483647 w 1874"/>
              <a:gd name="T71" fmla="*/ 2147483647 h 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874" h="52">
                <a:moveTo>
                  <a:pt x="0" y="0"/>
                </a:moveTo>
                <a:lnTo>
                  <a:pt x="377" y="0"/>
                </a:lnTo>
                <a:lnTo>
                  <a:pt x="390" y="1"/>
                </a:lnTo>
                <a:lnTo>
                  <a:pt x="401" y="2"/>
                </a:lnTo>
                <a:lnTo>
                  <a:pt x="411" y="3"/>
                </a:lnTo>
                <a:lnTo>
                  <a:pt x="432" y="4"/>
                </a:lnTo>
                <a:lnTo>
                  <a:pt x="577" y="10"/>
                </a:lnTo>
                <a:lnTo>
                  <a:pt x="633" y="11"/>
                </a:lnTo>
                <a:lnTo>
                  <a:pt x="776" y="20"/>
                </a:lnTo>
                <a:lnTo>
                  <a:pt x="851" y="26"/>
                </a:lnTo>
                <a:lnTo>
                  <a:pt x="877" y="29"/>
                </a:lnTo>
                <a:lnTo>
                  <a:pt x="937" y="33"/>
                </a:lnTo>
                <a:lnTo>
                  <a:pt x="995" y="37"/>
                </a:lnTo>
                <a:lnTo>
                  <a:pt x="1036" y="38"/>
                </a:lnTo>
                <a:lnTo>
                  <a:pt x="1053" y="39"/>
                </a:lnTo>
                <a:lnTo>
                  <a:pt x="1069" y="40"/>
                </a:lnTo>
                <a:lnTo>
                  <a:pt x="1084" y="42"/>
                </a:lnTo>
                <a:lnTo>
                  <a:pt x="1097" y="43"/>
                </a:lnTo>
                <a:lnTo>
                  <a:pt x="1205" y="49"/>
                </a:lnTo>
                <a:lnTo>
                  <a:pt x="1276" y="50"/>
                </a:lnTo>
                <a:lnTo>
                  <a:pt x="1540" y="51"/>
                </a:lnTo>
                <a:lnTo>
                  <a:pt x="1591" y="49"/>
                </a:lnTo>
                <a:lnTo>
                  <a:pt x="1664" y="46"/>
                </a:lnTo>
                <a:lnTo>
                  <a:pt x="1696" y="45"/>
                </a:lnTo>
                <a:lnTo>
                  <a:pt x="1708" y="44"/>
                </a:lnTo>
                <a:lnTo>
                  <a:pt x="1720" y="42"/>
                </a:lnTo>
                <a:lnTo>
                  <a:pt x="1730" y="41"/>
                </a:lnTo>
                <a:lnTo>
                  <a:pt x="1771" y="40"/>
                </a:lnTo>
                <a:lnTo>
                  <a:pt x="1832" y="39"/>
                </a:lnTo>
                <a:lnTo>
                  <a:pt x="1837" y="40"/>
                </a:lnTo>
                <a:lnTo>
                  <a:pt x="1841" y="41"/>
                </a:lnTo>
                <a:lnTo>
                  <a:pt x="1844" y="42"/>
                </a:lnTo>
                <a:lnTo>
                  <a:pt x="1851" y="44"/>
                </a:lnTo>
                <a:lnTo>
                  <a:pt x="1858" y="45"/>
                </a:lnTo>
                <a:lnTo>
                  <a:pt x="1862" y="46"/>
                </a:lnTo>
                <a:lnTo>
                  <a:pt x="1873" y="51"/>
                </a:lnTo>
              </a:path>
            </a:pathLst>
          </a:custGeom>
          <a:noFill/>
          <a:ln w="38100" cap="flat">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16742" name="SMARTPenAnnotation12"/>
          <p:cNvSpPr>
            <a:spLocks/>
          </p:cNvSpPr>
          <p:nvPr/>
        </p:nvSpPr>
        <p:spPr bwMode="auto">
          <a:xfrm>
            <a:off x="5875338" y="768350"/>
            <a:ext cx="2609850" cy="63500"/>
          </a:xfrm>
          <a:custGeom>
            <a:avLst/>
            <a:gdLst>
              <a:gd name="T0" fmla="*/ 0 w 1644"/>
              <a:gd name="T1" fmla="*/ 0 h 40"/>
              <a:gd name="T2" fmla="*/ 2147483647 w 1644"/>
              <a:gd name="T3" fmla="*/ 0 h 40"/>
              <a:gd name="T4" fmla="*/ 2147483647 w 1644"/>
              <a:gd name="T5" fmla="*/ 0 h 40"/>
              <a:gd name="T6" fmla="*/ 2147483647 w 1644"/>
              <a:gd name="T7" fmla="*/ 2147483647 h 40"/>
              <a:gd name="T8" fmla="*/ 2147483647 w 1644"/>
              <a:gd name="T9" fmla="*/ 2147483647 h 40"/>
              <a:gd name="T10" fmla="*/ 2147483647 w 1644"/>
              <a:gd name="T11" fmla="*/ 2147483647 h 40"/>
              <a:gd name="T12" fmla="*/ 2147483647 w 1644"/>
              <a:gd name="T13" fmla="*/ 2147483647 h 40"/>
              <a:gd name="T14" fmla="*/ 2147483647 w 1644"/>
              <a:gd name="T15" fmla="*/ 2147483647 h 40"/>
              <a:gd name="T16" fmla="*/ 2147483647 w 1644"/>
              <a:gd name="T17" fmla="*/ 2147483647 h 40"/>
              <a:gd name="T18" fmla="*/ 2147483647 w 1644"/>
              <a:gd name="T19" fmla="*/ 2147483647 h 40"/>
              <a:gd name="T20" fmla="*/ 2147483647 w 1644"/>
              <a:gd name="T21" fmla="*/ 2147483647 h 40"/>
              <a:gd name="T22" fmla="*/ 2147483647 w 1644"/>
              <a:gd name="T23" fmla="*/ 2147483647 h 40"/>
              <a:gd name="T24" fmla="*/ 2147483647 w 1644"/>
              <a:gd name="T25" fmla="*/ 2147483647 h 40"/>
              <a:gd name="T26" fmla="*/ 2147483647 w 1644"/>
              <a:gd name="T27" fmla="*/ 2147483647 h 40"/>
              <a:gd name="T28" fmla="*/ 2147483647 w 1644"/>
              <a:gd name="T29" fmla="*/ 2147483647 h 40"/>
              <a:gd name="T30" fmla="*/ 2147483647 w 1644"/>
              <a:gd name="T31" fmla="*/ 2147483647 h 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644" h="40">
                <a:moveTo>
                  <a:pt x="0" y="0"/>
                </a:moveTo>
                <a:lnTo>
                  <a:pt x="80" y="0"/>
                </a:lnTo>
                <a:lnTo>
                  <a:pt x="89" y="0"/>
                </a:lnTo>
                <a:lnTo>
                  <a:pt x="97" y="1"/>
                </a:lnTo>
                <a:lnTo>
                  <a:pt x="104" y="3"/>
                </a:lnTo>
                <a:lnTo>
                  <a:pt x="117" y="4"/>
                </a:lnTo>
                <a:lnTo>
                  <a:pt x="153" y="5"/>
                </a:lnTo>
                <a:lnTo>
                  <a:pt x="755" y="8"/>
                </a:lnTo>
                <a:lnTo>
                  <a:pt x="834" y="11"/>
                </a:lnTo>
                <a:lnTo>
                  <a:pt x="1059" y="24"/>
                </a:lnTo>
                <a:lnTo>
                  <a:pt x="1087" y="26"/>
                </a:lnTo>
                <a:lnTo>
                  <a:pt x="1148" y="31"/>
                </a:lnTo>
                <a:lnTo>
                  <a:pt x="1164" y="32"/>
                </a:lnTo>
                <a:lnTo>
                  <a:pt x="1325" y="38"/>
                </a:lnTo>
                <a:lnTo>
                  <a:pt x="1393" y="39"/>
                </a:lnTo>
                <a:lnTo>
                  <a:pt x="1643" y="39"/>
                </a:lnTo>
              </a:path>
            </a:pathLst>
          </a:custGeom>
          <a:noFill/>
          <a:ln w="38100" cap="flat">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16743" name="SMARTPenAnnotation13"/>
          <p:cNvSpPr>
            <a:spLocks/>
          </p:cNvSpPr>
          <p:nvPr/>
        </p:nvSpPr>
        <p:spPr bwMode="auto">
          <a:xfrm>
            <a:off x="5697538" y="1116013"/>
            <a:ext cx="760412" cy="46037"/>
          </a:xfrm>
          <a:custGeom>
            <a:avLst/>
            <a:gdLst>
              <a:gd name="T0" fmla="*/ 0 w 479"/>
              <a:gd name="T1" fmla="*/ 0 h 29"/>
              <a:gd name="T2" fmla="*/ 2147483647 w 479"/>
              <a:gd name="T3" fmla="*/ 0 h 29"/>
              <a:gd name="T4" fmla="*/ 2147483647 w 479"/>
              <a:gd name="T5" fmla="*/ 2147483647 h 29"/>
              <a:gd name="T6" fmla="*/ 2147483647 w 479"/>
              <a:gd name="T7" fmla="*/ 2147483647 h 29"/>
              <a:gd name="T8" fmla="*/ 2147483647 w 479"/>
              <a:gd name="T9" fmla="*/ 2147483647 h 29"/>
              <a:gd name="T10" fmla="*/ 2147483647 w 479"/>
              <a:gd name="T11" fmla="*/ 2147483647 h 29"/>
              <a:gd name="T12" fmla="*/ 2147483647 w 479"/>
              <a:gd name="T13" fmla="*/ 2147483647 h 29"/>
              <a:gd name="T14" fmla="*/ 2147483647 w 479"/>
              <a:gd name="T15" fmla="*/ 2147483647 h 29"/>
              <a:gd name="T16" fmla="*/ 2147483647 w 479"/>
              <a:gd name="T17" fmla="*/ 2147483647 h 29"/>
              <a:gd name="T18" fmla="*/ 2147483647 w 479"/>
              <a:gd name="T19" fmla="*/ 2147483647 h 29"/>
              <a:gd name="T20" fmla="*/ 2147483647 w 479"/>
              <a:gd name="T21" fmla="*/ 2147483647 h 29"/>
              <a:gd name="T22" fmla="*/ 2147483647 w 479"/>
              <a:gd name="T23" fmla="*/ 2147483647 h 29"/>
              <a:gd name="T24" fmla="*/ 2147483647 w 479"/>
              <a:gd name="T25" fmla="*/ 2147483647 h 29"/>
              <a:gd name="T26" fmla="*/ 2147483647 w 479"/>
              <a:gd name="T27" fmla="*/ 2147483647 h 29"/>
              <a:gd name="T28" fmla="*/ 2147483647 w 479"/>
              <a:gd name="T29" fmla="*/ 2147483647 h 29"/>
              <a:gd name="T30" fmla="*/ 2147483647 w 479"/>
              <a:gd name="T31" fmla="*/ 2147483647 h 29"/>
              <a:gd name="T32" fmla="*/ 2147483647 w 479"/>
              <a:gd name="T33" fmla="*/ 2147483647 h 29"/>
              <a:gd name="T34" fmla="*/ 2147483647 w 479"/>
              <a:gd name="T35" fmla="*/ 2147483647 h 29"/>
              <a:gd name="T36" fmla="*/ 2147483647 w 479"/>
              <a:gd name="T37" fmla="*/ 2147483647 h 29"/>
              <a:gd name="T38" fmla="*/ 2147483647 w 479"/>
              <a:gd name="T39" fmla="*/ 2147483647 h 29"/>
              <a:gd name="T40" fmla="*/ 2147483647 w 479"/>
              <a:gd name="T41" fmla="*/ 2147483647 h 29"/>
              <a:gd name="T42" fmla="*/ 2147483647 w 479"/>
              <a:gd name="T43" fmla="*/ 2147483647 h 29"/>
              <a:gd name="T44" fmla="*/ 2147483647 w 479"/>
              <a:gd name="T45" fmla="*/ 2147483647 h 29"/>
              <a:gd name="T46" fmla="*/ 2147483647 w 479"/>
              <a:gd name="T47" fmla="*/ 2147483647 h 29"/>
              <a:gd name="T48" fmla="*/ 2147483647 w 479"/>
              <a:gd name="T49" fmla="*/ 2147483647 h 29"/>
              <a:gd name="T50" fmla="*/ 2147483647 w 479"/>
              <a:gd name="T51" fmla="*/ 2147483647 h 29"/>
              <a:gd name="T52" fmla="*/ 2147483647 w 479"/>
              <a:gd name="T53" fmla="*/ 2147483647 h 29"/>
              <a:gd name="T54" fmla="*/ 2147483647 w 479"/>
              <a:gd name="T55" fmla="*/ 2147483647 h 29"/>
              <a:gd name="T56" fmla="*/ 2147483647 w 479"/>
              <a:gd name="T57" fmla="*/ 2147483647 h 29"/>
              <a:gd name="T58" fmla="*/ 2147483647 w 479"/>
              <a:gd name="T59" fmla="*/ 2147483647 h 29"/>
              <a:gd name="T60" fmla="*/ 2147483647 w 479"/>
              <a:gd name="T61" fmla="*/ 2147483647 h 29"/>
              <a:gd name="T62" fmla="*/ 2147483647 w 479"/>
              <a:gd name="T63" fmla="*/ 2147483647 h 29"/>
              <a:gd name="T64" fmla="*/ 2147483647 w 479"/>
              <a:gd name="T65" fmla="*/ 2147483647 h 29"/>
              <a:gd name="T66" fmla="*/ 2147483647 w 479"/>
              <a:gd name="T67" fmla="*/ 2147483647 h 29"/>
              <a:gd name="T68" fmla="*/ 2147483647 w 479"/>
              <a:gd name="T69" fmla="*/ 2147483647 h 29"/>
              <a:gd name="T70" fmla="*/ 2147483647 w 479"/>
              <a:gd name="T71" fmla="*/ 2147483647 h 29"/>
              <a:gd name="T72" fmla="*/ 2147483647 w 479"/>
              <a:gd name="T73" fmla="*/ 2147483647 h 29"/>
              <a:gd name="T74" fmla="*/ 2147483647 w 479"/>
              <a:gd name="T75" fmla="*/ 2147483647 h 29"/>
              <a:gd name="T76" fmla="*/ 2147483647 w 479"/>
              <a:gd name="T77" fmla="*/ 2147483647 h 29"/>
              <a:gd name="T78" fmla="*/ 2147483647 w 479"/>
              <a:gd name="T79" fmla="*/ 2147483647 h 29"/>
              <a:gd name="T80" fmla="*/ 2147483647 w 479"/>
              <a:gd name="T81" fmla="*/ 2147483647 h 29"/>
              <a:gd name="T82" fmla="*/ 2147483647 w 479"/>
              <a:gd name="T83" fmla="*/ 2147483647 h 29"/>
              <a:gd name="T84" fmla="*/ 2147483647 w 479"/>
              <a:gd name="T85" fmla="*/ 2147483647 h 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79" h="29">
                <a:moveTo>
                  <a:pt x="0" y="0"/>
                </a:moveTo>
                <a:lnTo>
                  <a:pt x="3" y="0"/>
                </a:lnTo>
                <a:lnTo>
                  <a:pt x="4" y="1"/>
                </a:lnTo>
                <a:lnTo>
                  <a:pt x="4" y="2"/>
                </a:lnTo>
                <a:lnTo>
                  <a:pt x="5" y="3"/>
                </a:lnTo>
                <a:lnTo>
                  <a:pt x="6" y="5"/>
                </a:lnTo>
                <a:lnTo>
                  <a:pt x="8" y="8"/>
                </a:lnTo>
                <a:lnTo>
                  <a:pt x="11" y="11"/>
                </a:lnTo>
                <a:lnTo>
                  <a:pt x="14" y="13"/>
                </a:lnTo>
                <a:lnTo>
                  <a:pt x="16" y="14"/>
                </a:lnTo>
                <a:lnTo>
                  <a:pt x="18" y="15"/>
                </a:lnTo>
                <a:lnTo>
                  <a:pt x="20" y="16"/>
                </a:lnTo>
                <a:lnTo>
                  <a:pt x="22" y="18"/>
                </a:lnTo>
                <a:lnTo>
                  <a:pt x="24" y="19"/>
                </a:lnTo>
                <a:lnTo>
                  <a:pt x="27" y="21"/>
                </a:lnTo>
                <a:lnTo>
                  <a:pt x="31" y="21"/>
                </a:lnTo>
                <a:lnTo>
                  <a:pt x="41" y="22"/>
                </a:lnTo>
                <a:lnTo>
                  <a:pt x="54" y="22"/>
                </a:lnTo>
                <a:lnTo>
                  <a:pt x="107" y="23"/>
                </a:lnTo>
                <a:lnTo>
                  <a:pt x="143" y="23"/>
                </a:lnTo>
                <a:lnTo>
                  <a:pt x="150" y="22"/>
                </a:lnTo>
                <a:lnTo>
                  <a:pt x="156" y="21"/>
                </a:lnTo>
                <a:lnTo>
                  <a:pt x="162" y="20"/>
                </a:lnTo>
                <a:lnTo>
                  <a:pt x="169" y="19"/>
                </a:lnTo>
                <a:lnTo>
                  <a:pt x="175" y="18"/>
                </a:lnTo>
                <a:lnTo>
                  <a:pt x="190" y="18"/>
                </a:lnTo>
                <a:lnTo>
                  <a:pt x="211" y="17"/>
                </a:lnTo>
                <a:lnTo>
                  <a:pt x="244" y="17"/>
                </a:lnTo>
                <a:lnTo>
                  <a:pt x="252" y="16"/>
                </a:lnTo>
                <a:lnTo>
                  <a:pt x="259" y="15"/>
                </a:lnTo>
                <a:lnTo>
                  <a:pt x="266" y="14"/>
                </a:lnTo>
                <a:lnTo>
                  <a:pt x="274" y="13"/>
                </a:lnTo>
                <a:lnTo>
                  <a:pt x="281" y="13"/>
                </a:lnTo>
                <a:lnTo>
                  <a:pt x="289" y="12"/>
                </a:lnTo>
                <a:lnTo>
                  <a:pt x="302" y="13"/>
                </a:lnTo>
                <a:lnTo>
                  <a:pt x="379" y="16"/>
                </a:lnTo>
                <a:lnTo>
                  <a:pt x="402" y="17"/>
                </a:lnTo>
                <a:lnTo>
                  <a:pt x="411" y="17"/>
                </a:lnTo>
                <a:lnTo>
                  <a:pt x="421" y="19"/>
                </a:lnTo>
                <a:lnTo>
                  <a:pt x="433" y="20"/>
                </a:lnTo>
                <a:lnTo>
                  <a:pt x="443" y="21"/>
                </a:lnTo>
                <a:lnTo>
                  <a:pt x="452" y="23"/>
                </a:lnTo>
                <a:lnTo>
                  <a:pt x="478" y="28"/>
                </a:lnTo>
              </a:path>
            </a:pathLst>
          </a:custGeom>
          <a:noFill/>
          <a:ln w="38100" cap="flat">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16744" name="SMARTPenAnnotation14"/>
          <p:cNvSpPr>
            <a:spLocks/>
          </p:cNvSpPr>
          <p:nvPr/>
        </p:nvSpPr>
        <p:spPr bwMode="auto">
          <a:xfrm>
            <a:off x="6394450" y="1116013"/>
            <a:ext cx="2268538" cy="82550"/>
          </a:xfrm>
          <a:custGeom>
            <a:avLst/>
            <a:gdLst>
              <a:gd name="T0" fmla="*/ 0 w 1429"/>
              <a:gd name="T1" fmla="*/ 2147483647 h 52"/>
              <a:gd name="T2" fmla="*/ 2147483647 w 1429"/>
              <a:gd name="T3" fmla="*/ 2147483647 h 52"/>
              <a:gd name="T4" fmla="*/ 2147483647 w 1429"/>
              <a:gd name="T5" fmla="*/ 2147483647 h 52"/>
              <a:gd name="T6" fmla="*/ 2147483647 w 1429"/>
              <a:gd name="T7" fmla="*/ 2147483647 h 52"/>
              <a:gd name="T8" fmla="*/ 2147483647 w 1429"/>
              <a:gd name="T9" fmla="*/ 2147483647 h 52"/>
              <a:gd name="T10" fmla="*/ 2147483647 w 1429"/>
              <a:gd name="T11" fmla="*/ 2147483647 h 52"/>
              <a:gd name="T12" fmla="*/ 2147483647 w 1429"/>
              <a:gd name="T13" fmla="*/ 2147483647 h 52"/>
              <a:gd name="T14" fmla="*/ 2147483647 w 1429"/>
              <a:gd name="T15" fmla="*/ 2147483647 h 52"/>
              <a:gd name="T16" fmla="*/ 2147483647 w 1429"/>
              <a:gd name="T17" fmla="*/ 0 h 52"/>
              <a:gd name="T18" fmla="*/ 2147483647 w 1429"/>
              <a:gd name="T19" fmla="*/ 0 h 52"/>
              <a:gd name="T20" fmla="*/ 2147483647 w 1429"/>
              <a:gd name="T21" fmla="*/ 2147483647 h 52"/>
              <a:gd name="T22" fmla="*/ 2147483647 w 1429"/>
              <a:gd name="T23" fmla="*/ 2147483647 h 52"/>
              <a:gd name="T24" fmla="*/ 2147483647 w 1429"/>
              <a:gd name="T25" fmla="*/ 2147483647 h 52"/>
              <a:gd name="T26" fmla="*/ 2147483647 w 1429"/>
              <a:gd name="T27" fmla="*/ 2147483647 h 52"/>
              <a:gd name="T28" fmla="*/ 2147483647 w 1429"/>
              <a:gd name="T29" fmla="*/ 2147483647 h 52"/>
              <a:gd name="T30" fmla="*/ 2147483647 w 1429"/>
              <a:gd name="T31" fmla="*/ 2147483647 h 52"/>
              <a:gd name="T32" fmla="*/ 2147483647 w 1429"/>
              <a:gd name="T33" fmla="*/ 2147483647 h 52"/>
              <a:gd name="T34" fmla="*/ 2147483647 w 1429"/>
              <a:gd name="T35" fmla="*/ 2147483647 h 52"/>
              <a:gd name="T36" fmla="*/ 2147483647 w 1429"/>
              <a:gd name="T37" fmla="*/ 2147483647 h 52"/>
              <a:gd name="T38" fmla="*/ 2147483647 w 1429"/>
              <a:gd name="T39" fmla="*/ 2147483647 h 52"/>
              <a:gd name="T40" fmla="*/ 2147483647 w 1429"/>
              <a:gd name="T41" fmla="*/ 2147483647 h 52"/>
              <a:gd name="T42" fmla="*/ 2147483647 w 1429"/>
              <a:gd name="T43" fmla="*/ 2147483647 h 52"/>
              <a:gd name="T44" fmla="*/ 2147483647 w 1429"/>
              <a:gd name="T45" fmla="*/ 2147483647 h 52"/>
              <a:gd name="T46" fmla="*/ 2147483647 w 1429"/>
              <a:gd name="T47" fmla="*/ 2147483647 h 52"/>
              <a:gd name="T48" fmla="*/ 2147483647 w 1429"/>
              <a:gd name="T49" fmla="*/ 2147483647 h 52"/>
              <a:gd name="T50" fmla="*/ 2147483647 w 1429"/>
              <a:gd name="T51" fmla="*/ 2147483647 h 52"/>
              <a:gd name="T52" fmla="*/ 2147483647 w 1429"/>
              <a:gd name="T53" fmla="*/ 2147483647 h 52"/>
              <a:gd name="T54" fmla="*/ 2147483647 w 1429"/>
              <a:gd name="T55" fmla="*/ 2147483647 h 52"/>
              <a:gd name="T56" fmla="*/ 2147483647 w 1429"/>
              <a:gd name="T57" fmla="*/ 2147483647 h 52"/>
              <a:gd name="T58" fmla="*/ 2147483647 w 1429"/>
              <a:gd name="T59" fmla="*/ 2147483647 h 52"/>
              <a:gd name="T60" fmla="*/ 2147483647 w 1429"/>
              <a:gd name="T61" fmla="*/ 2147483647 h 52"/>
              <a:gd name="T62" fmla="*/ 2147483647 w 1429"/>
              <a:gd name="T63" fmla="*/ 2147483647 h 52"/>
              <a:gd name="T64" fmla="*/ 2147483647 w 1429"/>
              <a:gd name="T65" fmla="*/ 2147483647 h 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29" h="52">
                <a:moveTo>
                  <a:pt x="0" y="11"/>
                </a:moveTo>
                <a:lnTo>
                  <a:pt x="8" y="8"/>
                </a:lnTo>
                <a:lnTo>
                  <a:pt x="16" y="7"/>
                </a:lnTo>
                <a:lnTo>
                  <a:pt x="28" y="6"/>
                </a:lnTo>
                <a:lnTo>
                  <a:pt x="32" y="5"/>
                </a:lnTo>
                <a:lnTo>
                  <a:pt x="38" y="4"/>
                </a:lnTo>
                <a:lnTo>
                  <a:pt x="44" y="3"/>
                </a:lnTo>
                <a:lnTo>
                  <a:pt x="57" y="1"/>
                </a:lnTo>
                <a:lnTo>
                  <a:pt x="97" y="0"/>
                </a:lnTo>
                <a:lnTo>
                  <a:pt x="269" y="0"/>
                </a:lnTo>
                <a:lnTo>
                  <a:pt x="281" y="1"/>
                </a:lnTo>
                <a:lnTo>
                  <a:pt x="292" y="2"/>
                </a:lnTo>
                <a:lnTo>
                  <a:pt x="303" y="3"/>
                </a:lnTo>
                <a:lnTo>
                  <a:pt x="339" y="5"/>
                </a:lnTo>
                <a:lnTo>
                  <a:pt x="361" y="5"/>
                </a:lnTo>
                <a:lnTo>
                  <a:pt x="389" y="6"/>
                </a:lnTo>
                <a:lnTo>
                  <a:pt x="486" y="13"/>
                </a:lnTo>
                <a:lnTo>
                  <a:pt x="531" y="15"/>
                </a:lnTo>
                <a:lnTo>
                  <a:pt x="556" y="17"/>
                </a:lnTo>
                <a:lnTo>
                  <a:pt x="636" y="24"/>
                </a:lnTo>
                <a:lnTo>
                  <a:pt x="658" y="26"/>
                </a:lnTo>
                <a:lnTo>
                  <a:pt x="679" y="27"/>
                </a:lnTo>
                <a:lnTo>
                  <a:pt x="697" y="28"/>
                </a:lnTo>
                <a:lnTo>
                  <a:pt x="731" y="31"/>
                </a:lnTo>
                <a:lnTo>
                  <a:pt x="748" y="32"/>
                </a:lnTo>
                <a:lnTo>
                  <a:pt x="798" y="34"/>
                </a:lnTo>
                <a:lnTo>
                  <a:pt x="832" y="37"/>
                </a:lnTo>
                <a:lnTo>
                  <a:pt x="957" y="42"/>
                </a:lnTo>
                <a:lnTo>
                  <a:pt x="1099" y="44"/>
                </a:lnTo>
                <a:lnTo>
                  <a:pt x="1346" y="45"/>
                </a:lnTo>
                <a:lnTo>
                  <a:pt x="1358" y="46"/>
                </a:lnTo>
                <a:lnTo>
                  <a:pt x="1411" y="50"/>
                </a:lnTo>
                <a:lnTo>
                  <a:pt x="1428" y="51"/>
                </a:lnTo>
              </a:path>
            </a:pathLst>
          </a:custGeom>
          <a:noFill/>
          <a:ln w="38100" cap="flat">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16745" name="SMARTPenAnnotation15"/>
          <p:cNvSpPr>
            <a:spLocks/>
          </p:cNvSpPr>
          <p:nvPr/>
        </p:nvSpPr>
        <p:spPr bwMode="auto">
          <a:xfrm>
            <a:off x="5803900" y="1446213"/>
            <a:ext cx="1011238" cy="11112"/>
          </a:xfrm>
          <a:custGeom>
            <a:avLst/>
            <a:gdLst>
              <a:gd name="T0" fmla="*/ 0 w 637"/>
              <a:gd name="T1" fmla="*/ 2147483647 h 7"/>
              <a:gd name="T2" fmla="*/ 2147483647 w 637"/>
              <a:gd name="T3" fmla="*/ 2147483647 h 7"/>
              <a:gd name="T4" fmla="*/ 2147483647 w 637"/>
              <a:gd name="T5" fmla="*/ 2147483647 h 7"/>
              <a:gd name="T6" fmla="*/ 2147483647 w 637"/>
              <a:gd name="T7" fmla="*/ 2147483647 h 7"/>
              <a:gd name="T8" fmla="*/ 2147483647 w 637"/>
              <a:gd name="T9" fmla="*/ 2147483647 h 7"/>
              <a:gd name="T10" fmla="*/ 2147483647 w 637"/>
              <a:gd name="T11" fmla="*/ 2147483647 h 7"/>
              <a:gd name="T12" fmla="*/ 2147483647 w 637"/>
              <a:gd name="T13" fmla="*/ 0 h 7"/>
              <a:gd name="T14" fmla="*/ 2147483647 w 637"/>
              <a:gd name="T15" fmla="*/ 0 h 7"/>
              <a:gd name="T16" fmla="*/ 2147483647 w 637"/>
              <a:gd name="T17" fmla="*/ 0 h 7"/>
              <a:gd name="T18" fmla="*/ 2147483647 w 637"/>
              <a:gd name="T19" fmla="*/ 2147483647 h 7"/>
              <a:gd name="T20" fmla="*/ 2147483647 w 637"/>
              <a:gd name="T21" fmla="*/ 2147483647 h 7"/>
              <a:gd name="T22" fmla="*/ 2147483647 w 637"/>
              <a:gd name="T23" fmla="*/ 2147483647 h 7"/>
              <a:gd name="T24" fmla="*/ 2147483647 w 637"/>
              <a:gd name="T25" fmla="*/ 2147483647 h 7"/>
              <a:gd name="T26" fmla="*/ 2147483647 w 637"/>
              <a:gd name="T27" fmla="*/ 2147483647 h 7"/>
              <a:gd name="T28" fmla="*/ 2147483647 w 637"/>
              <a:gd name="T29" fmla="*/ 2147483647 h 7"/>
              <a:gd name="T30" fmla="*/ 2147483647 w 637"/>
              <a:gd name="T31" fmla="*/ 2147483647 h 7"/>
              <a:gd name="T32" fmla="*/ 2147483647 w 637"/>
              <a:gd name="T33" fmla="*/ 2147483647 h 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37" h="7">
                <a:moveTo>
                  <a:pt x="0" y="6"/>
                </a:moveTo>
                <a:lnTo>
                  <a:pt x="15" y="3"/>
                </a:lnTo>
                <a:lnTo>
                  <a:pt x="21" y="2"/>
                </a:lnTo>
                <a:lnTo>
                  <a:pt x="26" y="1"/>
                </a:lnTo>
                <a:lnTo>
                  <a:pt x="30" y="1"/>
                </a:lnTo>
                <a:lnTo>
                  <a:pt x="35" y="1"/>
                </a:lnTo>
                <a:lnTo>
                  <a:pt x="43" y="0"/>
                </a:lnTo>
                <a:lnTo>
                  <a:pt x="63" y="0"/>
                </a:lnTo>
                <a:lnTo>
                  <a:pt x="498" y="0"/>
                </a:lnTo>
                <a:lnTo>
                  <a:pt x="507" y="1"/>
                </a:lnTo>
                <a:lnTo>
                  <a:pt x="517" y="2"/>
                </a:lnTo>
                <a:lnTo>
                  <a:pt x="527" y="3"/>
                </a:lnTo>
                <a:lnTo>
                  <a:pt x="536" y="4"/>
                </a:lnTo>
                <a:lnTo>
                  <a:pt x="544" y="5"/>
                </a:lnTo>
                <a:lnTo>
                  <a:pt x="552" y="5"/>
                </a:lnTo>
                <a:lnTo>
                  <a:pt x="574" y="6"/>
                </a:lnTo>
                <a:lnTo>
                  <a:pt x="636" y="6"/>
                </a:lnTo>
              </a:path>
            </a:pathLst>
          </a:custGeom>
          <a:noFill/>
          <a:ln w="38100" cap="flat">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16746" name="SMARTPenAnnotation16"/>
          <p:cNvSpPr>
            <a:spLocks/>
          </p:cNvSpPr>
          <p:nvPr/>
        </p:nvSpPr>
        <p:spPr bwMode="auto">
          <a:xfrm>
            <a:off x="5875338" y="2197100"/>
            <a:ext cx="2528887" cy="46038"/>
          </a:xfrm>
          <a:custGeom>
            <a:avLst/>
            <a:gdLst>
              <a:gd name="T0" fmla="*/ 2147483647 w 1593"/>
              <a:gd name="T1" fmla="*/ 2147483647 h 29"/>
              <a:gd name="T2" fmla="*/ 2147483647 w 1593"/>
              <a:gd name="T3" fmla="*/ 2147483647 h 29"/>
              <a:gd name="T4" fmla="*/ 2147483647 w 1593"/>
              <a:gd name="T5" fmla="*/ 2147483647 h 29"/>
              <a:gd name="T6" fmla="*/ 2147483647 w 1593"/>
              <a:gd name="T7" fmla="*/ 2147483647 h 29"/>
              <a:gd name="T8" fmla="*/ 2147483647 w 1593"/>
              <a:gd name="T9" fmla="*/ 2147483647 h 29"/>
              <a:gd name="T10" fmla="*/ 2147483647 w 1593"/>
              <a:gd name="T11" fmla="*/ 2147483647 h 29"/>
              <a:gd name="T12" fmla="*/ 2147483647 w 1593"/>
              <a:gd name="T13" fmla="*/ 2147483647 h 29"/>
              <a:gd name="T14" fmla="*/ 2147483647 w 1593"/>
              <a:gd name="T15" fmla="*/ 2147483647 h 29"/>
              <a:gd name="T16" fmla="*/ 2147483647 w 1593"/>
              <a:gd name="T17" fmla="*/ 2147483647 h 29"/>
              <a:gd name="T18" fmla="*/ 2147483647 w 1593"/>
              <a:gd name="T19" fmla="*/ 2147483647 h 29"/>
              <a:gd name="T20" fmla="*/ 2147483647 w 1593"/>
              <a:gd name="T21" fmla="*/ 2147483647 h 29"/>
              <a:gd name="T22" fmla="*/ 2147483647 w 1593"/>
              <a:gd name="T23" fmla="*/ 2147483647 h 29"/>
              <a:gd name="T24" fmla="*/ 2147483647 w 1593"/>
              <a:gd name="T25" fmla="*/ 2147483647 h 29"/>
              <a:gd name="T26" fmla="*/ 2147483647 w 1593"/>
              <a:gd name="T27" fmla="*/ 2147483647 h 29"/>
              <a:gd name="T28" fmla="*/ 2147483647 w 1593"/>
              <a:gd name="T29" fmla="*/ 2147483647 h 29"/>
              <a:gd name="T30" fmla="*/ 2147483647 w 1593"/>
              <a:gd name="T31" fmla="*/ 2147483647 h 29"/>
              <a:gd name="T32" fmla="*/ 2147483647 w 1593"/>
              <a:gd name="T33" fmla="*/ 2147483647 h 29"/>
              <a:gd name="T34" fmla="*/ 2147483647 w 1593"/>
              <a:gd name="T35" fmla="*/ 2147483647 h 29"/>
              <a:gd name="T36" fmla="*/ 2147483647 w 1593"/>
              <a:gd name="T37" fmla="*/ 2147483647 h 29"/>
              <a:gd name="T38" fmla="*/ 2147483647 w 1593"/>
              <a:gd name="T39" fmla="*/ 2147483647 h 29"/>
              <a:gd name="T40" fmla="*/ 2147483647 w 1593"/>
              <a:gd name="T41" fmla="*/ 2147483647 h 29"/>
              <a:gd name="T42" fmla="*/ 2147483647 w 1593"/>
              <a:gd name="T43" fmla="*/ 2147483647 h 29"/>
              <a:gd name="T44" fmla="*/ 2147483647 w 1593"/>
              <a:gd name="T45" fmla="*/ 2147483647 h 29"/>
              <a:gd name="T46" fmla="*/ 2147483647 w 1593"/>
              <a:gd name="T47" fmla="*/ 2147483647 h 29"/>
              <a:gd name="T48" fmla="*/ 2147483647 w 1593"/>
              <a:gd name="T49" fmla="*/ 2147483647 h 29"/>
              <a:gd name="T50" fmla="*/ 2147483647 w 1593"/>
              <a:gd name="T51" fmla="*/ 2147483647 h 29"/>
              <a:gd name="T52" fmla="*/ 2147483647 w 1593"/>
              <a:gd name="T53" fmla="*/ 2147483647 h 29"/>
              <a:gd name="T54" fmla="*/ 2147483647 w 1593"/>
              <a:gd name="T55" fmla="*/ 0 h 29"/>
              <a:gd name="T56" fmla="*/ 2147483647 w 1593"/>
              <a:gd name="T57" fmla="*/ 2147483647 h 29"/>
              <a:gd name="T58" fmla="*/ 2147483647 w 1593"/>
              <a:gd name="T59" fmla="*/ 2147483647 h 29"/>
              <a:gd name="T60" fmla="*/ 2147483647 w 1593"/>
              <a:gd name="T61" fmla="*/ 2147483647 h 29"/>
              <a:gd name="T62" fmla="*/ 2147483647 w 1593"/>
              <a:gd name="T63" fmla="*/ 2147483647 h 29"/>
              <a:gd name="T64" fmla="*/ 2147483647 w 1593"/>
              <a:gd name="T65" fmla="*/ 2147483647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93" h="29">
                <a:moveTo>
                  <a:pt x="0" y="11"/>
                </a:moveTo>
                <a:lnTo>
                  <a:pt x="6" y="8"/>
                </a:lnTo>
                <a:lnTo>
                  <a:pt x="9" y="7"/>
                </a:lnTo>
                <a:lnTo>
                  <a:pt x="11" y="7"/>
                </a:lnTo>
                <a:lnTo>
                  <a:pt x="17" y="6"/>
                </a:lnTo>
                <a:lnTo>
                  <a:pt x="37" y="6"/>
                </a:lnTo>
                <a:lnTo>
                  <a:pt x="44" y="7"/>
                </a:lnTo>
                <a:lnTo>
                  <a:pt x="50" y="8"/>
                </a:lnTo>
                <a:lnTo>
                  <a:pt x="56" y="9"/>
                </a:lnTo>
                <a:lnTo>
                  <a:pt x="63" y="10"/>
                </a:lnTo>
                <a:lnTo>
                  <a:pt x="82" y="11"/>
                </a:lnTo>
                <a:lnTo>
                  <a:pt x="91" y="11"/>
                </a:lnTo>
                <a:lnTo>
                  <a:pt x="95" y="13"/>
                </a:lnTo>
                <a:lnTo>
                  <a:pt x="99" y="14"/>
                </a:lnTo>
                <a:lnTo>
                  <a:pt x="105" y="15"/>
                </a:lnTo>
                <a:lnTo>
                  <a:pt x="112" y="15"/>
                </a:lnTo>
                <a:lnTo>
                  <a:pt x="120" y="16"/>
                </a:lnTo>
                <a:lnTo>
                  <a:pt x="129" y="17"/>
                </a:lnTo>
                <a:lnTo>
                  <a:pt x="161" y="20"/>
                </a:lnTo>
                <a:lnTo>
                  <a:pt x="169" y="21"/>
                </a:lnTo>
                <a:lnTo>
                  <a:pt x="184" y="22"/>
                </a:lnTo>
                <a:lnTo>
                  <a:pt x="231" y="22"/>
                </a:lnTo>
                <a:lnTo>
                  <a:pt x="458" y="22"/>
                </a:lnTo>
                <a:lnTo>
                  <a:pt x="469" y="23"/>
                </a:lnTo>
                <a:lnTo>
                  <a:pt x="479" y="24"/>
                </a:lnTo>
                <a:lnTo>
                  <a:pt x="488" y="25"/>
                </a:lnTo>
                <a:lnTo>
                  <a:pt x="500" y="26"/>
                </a:lnTo>
                <a:lnTo>
                  <a:pt x="513" y="27"/>
                </a:lnTo>
                <a:lnTo>
                  <a:pt x="559" y="28"/>
                </a:lnTo>
                <a:lnTo>
                  <a:pt x="780" y="28"/>
                </a:lnTo>
                <a:lnTo>
                  <a:pt x="790" y="27"/>
                </a:lnTo>
                <a:lnTo>
                  <a:pt x="799" y="26"/>
                </a:lnTo>
                <a:lnTo>
                  <a:pt x="808" y="25"/>
                </a:lnTo>
                <a:lnTo>
                  <a:pt x="818" y="24"/>
                </a:lnTo>
                <a:lnTo>
                  <a:pt x="827" y="23"/>
                </a:lnTo>
                <a:lnTo>
                  <a:pt x="837" y="23"/>
                </a:lnTo>
                <a:lnTo>
                  <a:pt x="864" y="21"/>
                </a:lnTo>
                <a:lnTo>
                  <a:pt x="880" y="19"/>
                </a:lnTo>
                <a:lnTo>
                  <a:pt x="897" y="19"/>
                </a:lnTo>
                <a:lnTo>
                  <a:pt x="935" y="17"/>
                </a:lnTo>
                <a:lnTo>
                  <a:pt x="977" y="17"/>
                </a:lnTo>
                <a:lnTo>
                  <a:pt x="989" y="16"/>
                </a:lnTo>
                <a:lnTo>
                  <a:pt x="1001" y="15"/>
                </a:lnTo>
                <a:lnTo>
                  <a:pt x="1012" y="14"/>
                </a:lnTo>
                <a:lnTo>
                  <a:pt x="1027" y="13"/>
                </a:lnTo>
                <a:lnTo>
                  <a:pt x="1081" y="11"/>
                </a:lnTo>
                <a:lnTo>
                  <a:pt x="1140" y="7"/>
                </a:lnTo>
                <a:lnTo>
                  <a:pt x="1170" y="6"/>
                </a:lnTo>
                <a:lnTo>
                  <a:pt x="1208" y="6"/>
                </a:lnTo>
                <a:lnTo>
                  <a:pt x="1220" y="5"/>
                </a:lnTo>
                <a:lnTo>
                  <a:pt x="1231" y="4"/>
                </a:lnTo>
                <a:lnTo>
                  <a:pt x="1243" y="2"/>
                </a:lnTo>
                <a:lnTo>
                  <a:pt x="1254" y="2"/>
                </a:lnTo>
                <a:lnTo>
                  <a:pt x="1266" y="1"/>
                </a:lnTo>
                <a:lnTo>
                  <a:pt x="1300" y="0"/>
                </a:lnTo>
                <a:lnTo>
                  <a:pt x="1404" y="0"/>
                </a:lnTo>
                <a:lnTo>
                  <a:pt x="1417" y="0"/>
                </a:lnTo>
                <a:lnTo>
                  <a:pt x="1461" y="4"/>
                </a:lnTo>
                <a:lnTo>
                  <a:pt x="1482" y="5"/>
                </a:lnTo>
                <a:lnTo>
                  <a:pt x="1508" y="5"/>
                </a:lnTo>
                <a:lnTo>
                  <a:pt x="1516" y="6"/>
                </a:lnTo>
                <a:lnTo>
                  <a:pt x="1524" y="7"/>
                </a:lnTo>
                <a:lnTo>
                  <a:pt x="1540" y="10"/>
                </a:lnTo>
                <a:lnTo>
                  <a:pt x="1557" y="13"/>
                </a:lnTo>
                <a:lnTo>
                  <a:pt x="1565" y="16"/>
                </a:lnTo>
                <a:lnTo>
                  <a:pt x="1572" y="18"/>
                </a:lnTo>
                <a:lnTo>
                  <a:pt x="1592" y="28"/>
                </a:lnTo>
              </a:path>
            </a:pathLst>
          </a:custGeom>
          <a:noFill/>
          <a:ln w="38100" cap="flat">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16747" name="SMARTPenAnnotation17"/>
          <p:cNvSpPr>
            <a:spLocks/>
          </p:cNvSpPr>
          <p:nvPr/>
        </p:nvSpPr>
        <p:spPr bwMode="auto">
          <a:xfrm>
            <a:off x="6599238" y="2490788"/>
            <a:ext cx="2127250" cy="55562"/>
          </a:xfrm>
          <a:custGeom>
            <a:avLst/>
            <a:gdLst>
              <a:gd name="T0" fmla="*/ 0 w 1340"/>
              <a:gd name="T1" fmla="*/ 2147483647 h 35"/>
              <a:gd name="T2" fmla="*/ 2147483647 w 1340"/>
              <a:gd name="T3" fmla="*/ 2147483647 h 35"/>
              <a:gd name="T4" fmla="*/ 2147483647 w 1340"/>
              <a:gd name="T5" fmla="*/ 2147483647 h 35"/>
              <a:gd name="T6" fmla="*/ 2147483647 w 1340"/>
              <a:gd name="T7" fmla="*/ 2147483647 h 35"/>
              <a:gd name="T8" fmla="*/ 2147483647 w 1340"/>
              <a:gd name="T9" fmla="*/ 2147483647 h 35"/>
              <a:gd name="T10" fmla="*/ 2147483647 w 1340"/>
              <a:gd name="T11" fmla="*/ 2147483647 h 35"/>
              <a:gd name="T12" fmla="*/ 2147483647 w 1340"/>
              <a:gd name="T13" fmla="*/ 2147483647 h 35"/>
              <a:gd name="T14" fmla="*/ 2147483647 w 1340"/>
              <a:gd name="T15" fmla="*/ 2147483647 h 35"/>
              <a:gd name="T16" fmla="*/ 2147483647 w 1340"/>
              <a:gd name="T17" fmla="*/ 2147483647 h 35"/>
              <a:gd name="T18" fmla="*/ 2147483647 w 1340"/>
              <a:gd name="T19" fmla="*/ 2147483647 h 35"/>
              <a:gd name="T20" fmla="*/ 2147483647 w 1340"/>
              <a:gd name="T21" fmla="*/ 2147483647 h 35"/>
              <a:gd name="T22" fmla="*/ 2147483647 w 1340"/>
              <a:gd name="T23" fmla="*/ 2147483647 h 35"/>
              <a:gd name="T24" fmla="*/ 2147483647 w 1340"/>
              <a:gd name="T25" fmla="*/ 2147483647 h 35"/>
              <a:gd name="T26" fmla="*/ 2147483647 w 1340"/>
              <a:gd name="T27" fmla="*/ 2147483647 h 35"/>
              <a:gd name="T28" fmla="*/ 2147483647 w 1340"/>
              <a:gd name="T29" fmla="*/ 2147483647 h 35"/>
              <a:gd name="T30" fmla="*/ 2147483647 w 1340"/>
              <a:gd name="T31" fmla="*/ 2147483647 h 35"/>
              <a:gd name="T32" fmla="*/ 2147483647 w 1340"/>
              <a:gd name="T33" fmla="*/ 2147483647 h 35"/>
              <a:gd name="T34" fmla="*/ 2147483647 w 1340"/>
              <a:gd name="T35" fmla="*/ 0 h 35"/>
              <a:gd name="T36" fmla="*/ 2147483647 w 1340"/>
              <a:gd name="T37" fmla="*/ 2147483647 h 35"/>
              <a:gd name="T38" fmla="*/ 2147483647 w 1340"/>
              <a:gd name="T39" fmla="*/ 2147483647 h 35"/>
              <a:gd name="T40" fmla="*/ 2147483647 w 1340"/>
              <a:gd name="T41" fmla="*/ 2147483647 h 35"/>
              <a:gd name="T42" fmla="*/ 2147483647 w 1340"/>
              <a:gd name="T43" fmla="*/ 2147483647 h 35"/>
              <a:gd name="T44" fmla="*/ 2147483647 w 1340"/>
              <a:gd name="T45" fmla="*/ 2147483647 h 35"/>
              <a:gd name="T46" fmla="*/ 2147483647 w 1340"/>
              <a:gd name="T47" fmla="*/ 2147483647 h 35"/>
              <a:gd name="T48" fmla="*/ 2147483647 w 1340"/>
              <a:gd name="T49" fmla="*/ 2147483647 h 35"/>
              <a:gd name="T50" fmla="*/ 2147483647 w 1340"/>
              <a:gd name="T51" fmla="*/ 2147483647 h 35"/>
              <a:gd name="T52" fmla="*/ 2147483647 w 1340"/>
              <a:gd name="T53" fmla="*/ 2147483647 h 35"/>
              <a:gd name="T54" fmla="*/ 2147483647 w 1340"/>
              <a:gd name="T55" fmla="*/ 2147483647 h 35"/>
              <a:gd name="T56" fmla="*/ 2147483647 w 1340"/>
              <a:gd name="T57" fmla="*/ 2147483647 h 35"/>
              <a:gd name="T58" fmla="*/ 2147483647 w 1340"/>
              <a:gd name="T59" fmla="*/ 2147483647 h 35"/>
              <a:gd name="T60" fmla="*/ 2147483647 w 1340"/>
              <a:gd name="T61" fmla="*/ 2147483647 h 35"/>
              <a:gd name="T62" fmla="*/ 2147483647 w 1340"/>
              <a:gd name="T63" fmla="*/ 2147483647 h 35"/>
              <a:gd name="T64" fmla="*/ 2147483647 w 1340"/>
              <a:gd name="T65" fmla="*/ 2147483647 h 35"/>
              <a:gd name="T66" fmla="*/ 2147483647 w 1340"/>
              <a:gd name="T67" fmla="*/ 2147483647 h 35"/>
              <a:gd name="T68" fmla="*/ 2147483647 w 1340"/>
              <a:gd name="T69" fmla="*/ 2147483647 h 35"/>
              <a:gd name="T70" fmla="*/ 2147483647 w 1340"/>
              <a:gd name="T71" fmla="*/ 2147483647 h 35"/>
              <a:gd name="T72" fmla="*/ 2147483647 w 1340"/>
              <a:gd name="T73" fmla="*/ 2147483647 h 35"/>
              <a:gd name="T74" fmla="*/ 2147483647 w 1340"/>
              <a:gd name="T75" fmla="*/ 2147483647 h 35"/>
              <a:gd name="T76" fmla="*/ 2147483647 w 1340"/>
              <a:gd name="T77" fmla="*/ 2147483647 h 35"/>
              <a:gd name="T78" fmla="*/ 2147483647 w 1340"/>
              <a:gd name="T79" fmla="*/ 2147483647 h 35"/>
              <a:gd name="T80" fmla="*/ 2147483647 w 1340"/>
              <a:gd name="T81" fmla="*/ 2147483647 h 35"/>
              <a:gd name="T82" fmla="*/ 2147483647 w 1340"/>
              <a:gd name="T83" fmla="*/ 2147483647 h 35"/>
              <a:gd name="T84" fmla="*/ 2147483647 w 1340"/>
              <a:gd name="T85" fmla="*/ 2147483647 h 35"/>
              <a:gd name="T86" fmla="*/ 2147483647 w 1340"/>
              <a:gd name="T87" fmla="*/ 2147483647 h 35"/>
              <a:gd name="T88" fmla="*/ 2147483647 w 1340"/>
              <a:gd name="T89" fmla="*/ 2147483647 h 35"/>
              <a:gd name="T90" fmla="*/ 2147483647 w 1340"/>
              <a:gd name="T91" fmla="*/ 2147483647 h 35"/>
              <a:gd name="T92" fmla="*/ 2147483647 w 1340"/>
              <a:gd name="T93" fmla="*/ 2147483647 h 3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340" h="35">
                <a:moveTo>
                  <a:pt x="0" y="17"/>
                </a:moveTo>
                <a:lnTo>
                  <a:pt x="33" y="17"/>
                </a:lnTo>
                <a:lnTo>
                  <a:pt x="50" y="14"/>
                </a:lnTo>
                <a:lnTo>
                  <a:pt x="57" y="13"/>
                </a:lnTo>
                <a:lnTo>
                  <a:pt x="71" y="12"/>
                </a:lnTo>
                <a:lnTo>
                  <a:pt x="78" y="12"/>
                </a:lnTo>
                <a:lnTo>
                  <a:pt x="85" y="10"/>
                </a:lnTo>
                <a:lnTo>
                  <a:pt x="92" y="9"/>
                </a:lnTo>
                <a:lnTo>
                  <a:pt x="103" y="8"/>
                </a:lnTo>
                <a:lnTo>
                  <a:pt x="115" y="7"/>
                </a:lnTo>
                <a:lnTo>
                  <a:pt x="129" y="7"/>
                </a:lnTo>
                <a:lnTo>
                  <a:pt x="141" y="6"/>
                </a:lnTo>
                <a:lnTo>
                  <a:pt x="152" y="5"/>
                </a:lnTo>
                <a:lnTo>
                  <a:pt x="161" y="3"/>
                </a:lnTo>
                <a:lnTo>
                  <a:pt x="170" y="2"/>
                </a:lnTo>
                <a:lnTo>
                  <a:pt x="180" y="2"/>
                </a:lnTo>
                <a:lnTo>
                  <a:pt x="215" y="1"/>
                </a:lnTo>
                <a:lnTo>
                  <a:pt x="329" y="0"/>
                </a:lnTo>
                <a:lnTo>
                  <a:pt x="342" y="1"/>
                </a:lnTo>
                <a:lnTo>
                  <a:pt x="390" y="4"/>
                </a:lnTo>
                <a:lnTo>
                  <a:pt x="415" y="5"/>
                </a:lnTo>
                <a:lnTo>
                  <a:pt x="427" y="6"/>
                </a:lnTo>
                <a:lnTo>
                  <a:pt x="438" y="7"/>
                </a:lnTo>
                <a:lnTo>
                  <a:pt x="450" y="9"/>
                </a:lnTo>
                <a:lnTo>
                  <a:pt x="465" y="10"/>
                </a:lnTo>
                <a:lnTo>
                  <a:pt x="482" y="10"/>
                </a:lnTo>
                <a:lnTo>
                  <a:pt x="501" y="11"/>
                </a:lnTo>
                <a:lnTo>
                  <a:pt x="543" y="13"/>
                </a:lnTo>
                <a:lnTo>
                  <a:pt x="582" y="15"/>
                </a:lnTo>
                <a:lnTo>
                  <a:pt x="759" y="22"/>
                </a:lnTo>
                <a:lnTo>
                  <a:pt x="825" y="23"/>
                </a:lnTo>
                <a:lnTo>
                  <a:pt x="899" y="23"/>
                </a:lnTo>
                <a:lnTo>
                  <a:pt x="911" y="22"/>
                </a:lnTo>
                <a:lnTo>
                  <a:pt x="922" y="21"/>
                </a:lnTo>
                <a:lnTo>
                  <a:pt x="933" y="20"/>
                </a:lnTo>
                <a:lnTo>
                  <a:pt x="949" y="19"/>
                </a:lnTo>
                <a:lnTo>
                  <a:pt x="988" y="18"/>
                </a:lnTo>
                <a:lnTo>
                  <a:pt x="1111" y="17"/>
                </a:lnTo>
                <a:lnTo>
                  <a:pt x="1233" y="17"/>
                </a:lnTo>
                <a:lnTo>
                  <a:pt x="1243" y="18"/>
                </a:lnTo>
                <a:lnTo>
                  <a:pt x="1252" y="19"/>
                </a:lnTo>
                <a:lnTo>
                  <a:pt x="1260" y="20"/>
                </a:lnTo>
                <a:lnTo>
                  <a:pt x="1284" y="23"/>
                </a:lnTo>
                <a:lnTo>
                  <a:pt x="1299" y="25"/>
                </a:lnTo>
                <a:lnTo>
                  <a:pt x="1309" y="27"/>
                </a:lnTo>
                <a:lnTo>
                  <a:pt x="1318" y="29"/>
                </a:lnTo>
                <a:lnTo>
                  <a:pt x="1339" y="34"/>
                </a:lnTo>
              </a:path>
            </a:pathLst>
          </a:custGeom>
          <a:noFill/>
          <a:ln w="38100" cap="flat">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16748" name="SMARTPenAnnotation18"/>
          <p:cNvSpPr>
            <a:spLocks/>
          </p:cNvSpPr>
          <p:nvPr/>
        </p:nvSpPr>
        <p:spPr bwMode="auto">
          <a:xfrm>
            <a:off x="5768975" y="2803525"/>
            <a:ext cx="2144713" cy="38100"/>
          </a:xfrm>
          <a:custGeom>
            <a:avLst/>
            <a:gdLst>
              <a:gd name="T0" fmla="*/ 0 w 1351"/>
              <a:gd name="T1" fmla="*/ 0 h 24"/>
              <a:gd name="T2" fmla="*/ 2147483647 w 1351"/>
              <a:gd name="T3" fmla="*/ 0 h 24"/>
              <a:gd name="T4" fmla="*/ 2147483647 w 1351"/>
              <a:gd name="T5" fmla="*/ 2147483647 h 24"/>
              <a:gd name="T6" fmla="*/ 2147483647 w 1351"/>
              <a:gd name="T7" fmla="*/ 2147483647 h 24"/>
              <a:gd name="T8" fmla="*/ 2147483647 w 1351"/>
              <a:gd name="T9" fmla="*/ 2147483647 h 24"/>
              <a:gd name="T10" fmla="*/ 2147483647 w 1351"/>
              <a:gd name="T11" fmla="*/ 2147483647 h 24"/>
              <a:gd name="T12" fmla="*/ 2147483647 w 1351"/>
              <a:gd name="T13" fmla="*/ 2147483647 h 24"/>
              <a:gd name="T14" fmla="*/ 2147483647 w 1351"/>
              <a:gd name="T15" fmla="*/ 2147483647 h 24"/>
              <a:gd name="T16" fmla="*/ 2147483647 w 1351"/>
              <a:gd name="T17" fmla="*/ 2147483647 h 24"/>
              <a:gd name="T18" fmla="*/ 2147483647 w 1351"/>
              <a:gd name="T19" fmla="*/ 2147483647 h 24"/>
              <a:gd name="T20" fmla="*/ 2147483647 w 1351"/>
              <a:gd name="T21" fmla="*/ 2147483647 h 24"/>
              <a:gd name="T22" fmla="*/ 2147483647 w 1351"/>
              <a:gd name="T23" fmla="*/ 2147483647 h 24"/>
              <a:gd name="T24" fmla="*/ 2147483647 w 1351"/>
              <a:gd name="T25" fmla="*/ 2147483647 h 24"/>
              <a:gd name="T26" fmla="*/ 2147483647 w 1351"/>
              <a:gd name="T27" fmla="*/ 2147483647 h 24"/>
              <a:gd name="T28" fmla="*/ 2147483647 w 1351"/>
              <a:gd name="T29" fmla="*/ 2147483647 h 24"/>
              <a:gd name="T30" fmla="*/ 2147483647 w 1351"/>
              <a:gd name="T31" fmla="*/ 2147483647 h 24"/>
              <a:gd name="T32" fmla="*/ 2147483647 w 1351"/>
              <a:gd name="T33" fmla="*/ 2147483647 h 24"/>
              <a:gd name="T34" fmla="*/ 2147483647 w 1351"/>
              <a:gd name="T35" fmla="*/ 2147483647 h 24"/>
              <a:gd name="T36" fmla="*/ 2147483647 w 1351"/>
              <a:gd name="T37" fmla="*/ 2147483647 h 24"/>
              <a:gd name="T38" fmla="*/ 2147483647 w 1351"/>
              <a:gd name="T39" fmla="*/ 2147483647 h 24"/>
              <a:gd name="T40" fmla="*/ 2147483647 w 1351"/>
              <a:gd name="T41" fmla="*/ 2147483647 h 24"/>
              <a:gd name="T42" fmla="*/ 2147483647 w 1351"/>
              <a:gd name="T43" fmla="*/ 2147483647 h 24"/>
              <a:gd name="T44" fmla="*/ 2147483647 w 1351"/>
              <a:gd name="T45" fmla="*/ 2147483647 h 24"/>
              <a:gd name="T46" fmla="*/ 2147483647 w 1351"/>
              <a:gd name="T47" fmla="*/ 2147483647 h 24"/>
              <a:gd name="T48" fmla="*/ 2147483647 w 1351"/>
              <a:gd name="T49" fmla="*/ 2147483647 h 24"/>
              <a:gd name="T50" fmla="*/ 2147483647 w 1351"/>
              <a:gd name="T51" fmla="*/ 2147483647 h 24"/>
              <a:gd name="T52" fmla="*/ 2147483647 w 1351"/>
              <a:gd name="T53" fmla="*/ 2147483647 h 24"/>
              <a:gd name="T54" fmla="*/ 2147483647 w 1351"/>
              <a:gd name="T55" fmla="*/ 2147483647 h 24"/>
              <a:gd name="T56" fmla="*/ 2147483647 w 1351"/>
              <a:gd name="T57" fmla="*/ 2147483647 h 24"/>
              <a:gd name="T58" fmla="*/ 2147483647 w 1351"/>
              <a:gd name="T59" fmla="*/ 2147483647 h 24"/>
              <a:gd name="T60" fmla="*/ 2147483647 w 1351"/>
              <a:gd name="T61" fmla="*/ 2147483647 h 24"/>
              <a:gd name="T62" fmla="*/ 2147483647 w 1351"/>
              <a:gd name="T63" fmla="*/ 2147483647 h 24"/>
              <a:gd name="T64" fmla="*/ 2147483647 w 1351"/>
              <a:gd name="T65" fmla="*/ 2147483647 h 24"/>
              <a:gd name="T66" fmla="*/ 2147483647 w 1351"/>
              <a:gd name="T67" fmla="*/ 2147483647 h 24"/>
              <a:gd name="T68" fmla="*/ 2147483647 w 1351"/>
              <a:gd name="T69" fmla="*/ 2147483647 h 24"/>
              <a:gd name="T70" fmla="*/ 2147483647 w 1351"/>
              <a:gd name="T71" fmla="*/ 2147483647 h 24"/>
              <a:gd name="T72" fmla="*/ 2147483647 w 1351"/>
              <a:gd name="T73" fmla="*/ 2147483647 h 24"/>
              <a:gd name="T74" fmla="*/ 2147483647 w 1351"/>
              <a:gd name="T75" fmla="*/ 2147483647 h 24"/>
              <a:gd name="T76" fmla="*/ 2147483647 w 1351"/>
              <a:gd name="T77" fmla="*/ 2147483647 h 24"/>
              <a:gd name="T78" fmla="*/ 2147483647 w 1351"/>
              <a:gd name="T79" fmla="*/ 2147483647 h 2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351" h="24">
                <a:moveTo>
                  <a:pt x="0" y="0"/>
                </a:moveTo>
                <a:lnTo>
                  <a:pt x="66" y="0"/>
                </a:lnTo>
                <a:lnTo>
                  <a:pt x="72" y="1"/>
                </a:lnTo>
                <a:lnTo>
                  <a:pt x="78" y="2"/>
                </a:lnTo>
                <a:lnTo>
                  <a:pt x="84" y="3"/>
                </a:lnTo>
                <a:lnTo>
                  <a:pt x="90" y="4"/>
                </a:lnTo>
                <a:lnTo>
                  <a:pt x="97" y="5"/>
                </a:lnTo>
                <a:lnTo>
                  <a:pt x="111" y="5"/>
                </a:lnTo>
                <a:lnTo>
                  <a:pt x="147" y="6"/>
                </a:lnTo>
                <a:lnTo>
                  <a:pt x="242" y="6"/>
                </a:lnTo>
                <a:lnTo>
                  <a:pt x="252" y="6"/>
                </a:lnTo>
                <a:lnTo>
                  <a:pt x="262" y="8"/>
                </a:lnTo>
                <a:lnTo>
                  <a:pt x="272" y="9"/>
                </a:lnTo>
                <a:lnTo>
                  <a:pt x="282" y="10"/>
                </a:lnTo>
                <a:lnTo>
                  <a:pt x="292" y="10"/>
                </a:lnTo>
                <a:lnTo>
                  <a:pt x="311" y="11"/>
                </a:lnTo>
                <a:lnTo>
                  <a:pt x="330" y="11"/>
                </a:lnTo>
                <a:lnTo>
                  <a:pt x="444" y="16"/>
                </a:lnTo>
                <a:lnTo>
                  <a:pt x="518" y="17"/>
                </a:lnTo>
                <a:lnTo>
                  <a:pt x="540" y="18"/>
                </a:lnTo>
                <a:lnTo>
                  <a:pt x="559" y="19"/>
                </a:lnTo>
                <a:lnTo>
                  <a:pt x="575" y="20"/>
                </a:lnTo>
                <a:lnTo>
                  <a:pt x="589" y="21"/>
                </a:lnTo>
                <a:lnTo>
                  <a:pt x="616" y="22"/>
                </a:lnTo>
                <a:lnTo>
                  <a:pt x="637" y="22"/>
                </a:lnTo>
                <a:lnTo>
                  <a:pt x="693" y="20"/>
                </a:lnTo>
                <a:lnTo>
                  <a:pt x="718" y="19"/>
                </a:lnTo>
                <a:lnTo>
                  <a:pt x="738" y="20"/>
                </a:lnTo>
                <a:lnTo>
                  <a:pt x="772" y="21"/>
                </a:lnTo>
                <a:lnTo>
                  <a:pt x="800" y="22"/>
                </a:lnTo>
                <a:lnTo>
                  <a:pt x="944" y="23"/>
                </a:lnTo>
                <a:lnTo>
                  <a:pt x="987" y="22"/>
                </a:lnTo>
                <a:lnTo>
                  <a:pt x="1020" y="21"/>
                </a:lnTo>
                <a:lnTo>
                  <a:pt x="1067" y="19"/>
                </a:lnTo>
                <a:lnTo>
                  <a:pt x="1102" y="18"/>
                </a:lnTo>
                <a:lnTo>
                  <a:pt x="1210" y="17"/>
                </a:lnTo>
                <a:lnTo>
                  <a:pt x="1244" y="18"/>
                </a:lnTo>
                <a:lnTo>
                  <a:pt x="1273" y="19"/>
                </a:lnTo>
                <a:lnTo>
                  <a:pt x="1346" y="22"/>
                </a:lnTo>
                <a:lnTo>
                  <a:pt x="1350" y="23"/>
                </a:lnTo>
              </a:path>
            </a:pathLst>
          </a:custGeom>
          <a:noFill/>
          <a:ln w="38100" cap="flat">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16749" name="SMARTPenAnnotation19"/>
          <p:cNvSpPr>
            <a:spLocks/>
          </p:cNvSpPr>
          <p:nvPr/>
        </p:nvSpPr>
        <p:spPr bwMode="auto">
          <a:xfrm>
            <a:off x="6956425" y="4538663"/>
            <a:ext cx="1036638" cy="52387"/>
          </a:xfrm>
          <a:custGeom>
            <a:avLst/>
            <a:gdLst>
              <a:gd name="T0" fmla="*/ 0 w 653"/>
              <a:gd name="T1" fmla="*/ 2147483647 h 33"/>
              <a:gd name="T2" fmla="*/ 2147483647 w 653"/>
              <a:gd name="T3" fmla="*/ 2147483647 h 33"/>
              <a:gd name="T4" fmla="*/ 2147483647 w 653"/>
              <a:gd name="T5" fmla="*/ 2147483647 h 33"/>
              <a:gd name="T6" fmla="*/ 2147483647 w 653"/>
              <a:gd name="T7" fmla="*/ 2147483647 h 33"/>
              <a:gd name="T8" fmla="*/ 2147483647 w 653"/>
              <a:gd name="T9" fmla="*/ 2147483647 h 33"/>
              <a:gd name="T10" fmla="*/ 2147483647 w 653"/>
              <a:gd name="T11" fmla="*/ 2147483647 h 33"/>
              <a:gd name="T12" fmla="*/ 2147483647 w 653"/>
              <a:gd name="T13" fmla="*/ 2147483647 h 33"/>
              <a:gd name="T14" fmla="*/ 2147483647 w 653"/>
              <a:gd name="T15" fmla="*/ 2147483647 h 33"/>
              <a:gd name="T16" fmla="*/ 2147483647 w 653"/>
              <a:gd name="T17" fmla="*/ 2147483647 h 33"/>
              <a:gd name="T18" fmla="*/ 2147483647 w 653"/>
              <a:gd name="T19" fmla="*/ 2147483647 h 33"/>
              <a:gd name="T20" fmla="*/ 2147483647 w 653"/>
              <a:gd name="T21" fmla="*/ 2147483647 h 33"/>
              <a:gd name="T22" fmla="*/ 2147483647 w 653"/>
              <a:gd name="T23" fmla="*/ 2147483647 h 33"/>
              <a:gd name="T24" fmla="*/ 2147483647 w 653"/>
              <a:gd name="T25" fmla="*/ 2147483647 h 33"/>
              <a:gd name="T26" fmla="*/ 2147483647 w 653"/>
              <a:gd name="T27" fmla="*/ 2147483647 h 33"/>
              <a:gd name="T28" fmla="*/ 2147483647 w 653"/>
              <a:gd name="T29" fmla="*/ 2147483647 h 33"/>
              <a:gd name="T30" fmla="*/ 2147483647 w 653"/>
              <a:gd name="T31" fmla="*/ 2147483647 h 33"/>
              <a:gd name="T32" fmla="*/ 2147483647 w 653"/>
              <a:gd name="T33" fmla="*/ 2147483647 h 33"/>
              <a:gd name="T34" fmla="*/ 2147483647 w 653"/>
              <a:gd name="T35" fmla="*/ 2147483647 h 33"/>
              <a:gd name="T36" fmla="*/ 2147483647 w 653"/>
              <a:gd name="T37" fmla="*/ 2147483647 h 33"/>
              <a:gd name="T38" fmla="*/ 2147483647 w 653"/>
              <a:gd name="T39" fmla="*/ 2147483647 h 33"/>
              <a:gd name="T40" fmla="*/ 2147483647 w 653"/>
              <a:gd name="T41" fmla="*/ 2147483647 h 33"/>
              <a:gd name="T42" fmla="*/ 2147483647 w 653"/>
              <a:gd name="T43" fmla="*/ 2147483647 h 33"/>
              <a:gd name="T44" fmla="*/ 2147483647 w 653"/>
              <a:gd name="T45" fmla="*/ 2147483647 h 33"/>
              <a:gd name="T46" fmla="*/ 2147483647 w 653"/>
              <a:gd name="T47" fmla="*/ 2147483647 h 33"/>
              <a:gd name="T48" fmla="*/ 2147483647 w 653"/>
              <a:gd name="T49" fmla="*/ 0 h 33"/>
              <a:gd name="T50" fmla="*/ 2147483647 w 653"/>
              <a:gd name="T51" fmla="*/ 0 h 33"/>
              <a:gd name="T52" fmla="*/ 2147483647 w 653"/>
              <a:gd name="T53" fmla="*/ 2147483647 h 33"/>
              <a:gd name="T54" fmla="*/ 2147483647 w 653"/>
              <a:gd name="T55" fmla="*/ 2147483647 h 33"/>
              <a:gd name="T56" fmla="*/ 2147483647 w 653"/>
              <a:gd name="T57" fmla="*/ 2147483647 h 33"/>
              <a:gd name="T58" fmla="*/ 2147483647 w 653"/>
              <a:gd name="T59" fmla="*/ 2147483647 h 33"/>
              <a:gd name="T60" fmla="*/ 2147483647 w 653"/>
              <a:gd name="T61" fmla="*/ 2147483647 h 33"/>
              <a:gd name="T62" fmla="*/ 2147483647 w 653"/>
              <a:gd name="T63" fmla="*/ 2147483647 h 33"/>
              <a:gd name="T64" fmla="*/ 2147483647 w 653"/>
              <a:gd name="T65" fmla="*/ 2147483647 h 33"/>
              <a:gd name="T66" fmla="*/ 2147483647 w 653"/>
              <a:gd name="T67" fmla="*/ 2147483647 h 33"/>
              <a:gd name="T68" fmla="*/ 2147483647 w 653"/>
              <a:gd name="T69" fmla="*/ 2147483647 h 33"/>
              <a:gd name="T70" fmla="*/ 2147483647 w 653"/>
              <a:gd name="T71" fmla="*/ 2147483647 h 33"/>
              <a:gd name="T72" fmla="*/ 2147483647 w 653"/>
              <a:gd name="T73" fmla="*/ 2147483647 h 33"/>
              <a:gd name="T74" fmla="*/ 2147483647 w 653"/>
              <a:gd name="T75" fmla="*/ 2147483647 h 33"/>
              <a:gd name="T76" fmla="*/ 2147483647 w 653"/>
              <a:gd name="T77" fmla="*/ 2147483647 h 33"/>
              <a:gd name="T78" fmla="*/ 2147483647 w 653"/>
              <a:gd name="T79" fmla="*/ 2147483647 h 3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53" h="33">
                <a:moveTo>
                  <a:pt x="0" y="32"/>
                </a:moveTo>
                <a:lnTo>
                  <a:pt x="92" y="32"/>
                </a:lnTo>
                <a:lnTo>
                  <a:pt x="97" y="32"/>
                </a:lnTo>
                <a:lnTo>
                  <a:pt x="102" y="31"/>
                </a:lnTo>
                <a:lnTo>
                  <a:pt x="107" y="29"/>
                </a:lnTo>
                <a:lnTo>
                  <a:pt x="117" y="28"/>
                </a:lnTo>
                <a:lnTo>
                  <a:pt x="145" y="24"/>
                </a:lnTo>
                <a:lnTo>
                  <a:pt x="157" y="23"/>
                </a:lnTo>
                <a:lnTo>
                  <a:pt x="168" y="23"/>
                </a:lnTo>
                <a:lnTo>
                  <a:pt x="177" y="22"/>
                </a:lnTo>
                <a:lnTo>
                  <a:pt x="186" y="21"/>
                </a:lnTo>
                <a:lnTo>
                  <a:pt x="195" y="20"/>
                </a:lnTo>
                <a:lnTo>
                  <a:pt x="203" y="18"/>
                </a:lnTo>
                <a:lnTo>
                  <a:pt x="210" y="17"/>
                </a:lnTo>
                <a:lnTo>
                  <a:pt x="217" y="17"/>
                </a:lnTo>
                <a:lnTo>
                  <a:pt x="237" y="16"/>
                </a:lnTo>
                <a:lnTo>
                  <a:pt x="257" y="15"/>
                </a:lnTo>
                <a:lnTo>
                  <a:pt x="309" y="12"/>
                </a:lnTo>
                <a:lnTo>
                  <a:pt x="332" y="11"/>
                </a:lnTo>
                <a:lnTo>
                  <a:pt x="446" y="7"/>
                </a:lnTo>
                <a:lnTo>
                  <a:pt x="473" y="5"/>
                </a:lnTo>
                <a:lnTo>
                  <a:pt x="492" y="4"/>
                </a:lnTo>
                <a:lnTo>
                  <a:pt x="508" y="2"/>
                </a:lnTo>
                <a:lnTo>
                  <a:pt x="521" y="1"/>
                </a:lnTo>
                <a:lnTo>
                  <a:pt x="532" y="0"/>
                </a:lnTo>
                <a:lnTo>
                  <a:pt x="551" y="0"/>
                </a:lnTo>
                <a:lnTo>
                  <a:pt x="559" y="1"/>
                </a:lnTo>
                <a:lnTo>
                  <a:pt x="565" y="2"/>
                </a:lnTo>
                <a:lnTo>
                  <a:pt x="572" y="3"/>
                </a:lnTo>
                <a:lnTo>
                  <a:pt x="584" y="3"/>
                </a:lnTo>
                <a:lnTo>
                  <a:pt x="603" y="4"/>
                </a:lnTo>
                <a:lnTo>
                  <a:pt x="616" y="5"/>
                </a:lnTo>
                <a:lnTo>
                  <a:pt x="622" y="6"/>
                </a:lnTo>
                <a:lnTo>
                  <a:pt x="628" y="7"/>
                </a:lnTo>
                <a:lnTo>
                  <a:pt x="634" y="9"/>
                </a:lnTo>
                <a:lnTo>
                  <a:pt x="639" y="12"/>
                </a:lnTo>
                <a:lnTo>
                  <a:pt x="643" y="15"/>
                </a:lnTo>
                <a:lnTo>
                  <a:pt x="646" y="18"/>
                </a:lnTo>
                <a:lnTo>
                  <a:pt x="648" y="20"/>
                </a:lnTo>
                <a:lnTo>
                  <a:pt x="652" y="27"/>
                </a:lnTo>
              </a:path>
            </a:pathLst>
          </a:custGeom>
          <a:noFill/>
          <a:ln w="38100" cap="flat">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16750" name="SMARTPenAnnotation20"/>
          <p:cNvSpPr>
            <a:spLocks/>
          </p:cNvSpPr>
          <p:nvPr/>
        </p:nvSpPr>
        <p:spPr bwMode="auto">
          <a:xfrm>
            <a:off x="5768975" y="4870450"/>
            <a:ext cx="2535238" cy="69850"/>
          </a:xfrm>
          <a:custGeom>
            <a:avLst/>
            <a:gdLst>
              <a:gd name="T0" fmla="*/ 0 w 1597"/>
              <a:gd name="T1" fmla="*/ 2147483647 h 44"/>
              <a:gd name="T2" fmla="*/ 2147483647 w 1597"/>
              <a:gd name="T3" fmla="*/ 2147483647 h 44"/>
              <a:gd name="T4" fmla="*/ 2147483647 w 1597"/>
              <a:gd name="T5" fmla="*/ 2147483647 h 44"/>
              <a:gd name="T6" fmla="*/ 2147483647 w 1597"/>
              <a:gd name="T7" fmla="*/ 2147483647 h 44"/>
              <a:gd name="T8" fmla="*/ 2147483647 w 1597"/>
              <a:gd name="T9" fmla="*/ 2147483647 h 44"/>
              <a:gd name="T10" fmla="*/ 2147483647 w 1597"/>
              <a:gd name="T11" fmla="*/ 2147483647 h 44"/>
              <a:gd name="T12" fmla="*/ 2147483647 w 1597"/>
              <a:gd name="T13" fmla="*/ 2147483647 h 44"/>
              <a:gd name="T14" fmla="*/ 2147483647 w 1597"/>
              <a:gd name="T15" fmla="*/ 2147483647 h 44"/>
              <a:gd name="T16" fmla="*/ 2147483647 w 1597"/>
              <a:gd name="T17" fmla="*/ 2147483647 h 44"/>
              <a:gd name="T18" fmla="*/ 2147483647 w 1597"/>
              <a:gd name="T19" fmla="*/ 2147483647 h 44"/>
              <a:gd name="T20" fmla="*/ 2147483647 w 1597"/>
              <a:gd name="T21" fmla="*/ 2147483647 h 44"/>
              <a:gd name="T22" fmla="*/ 2147483647 w 1597"/>
              <a:gd name="T23" fmla="*/ 2147483647 h 44"/>
              <a:gd name="T24" fmla="*/ 2147483647 w 1597"/>
              <a:gd name="T25" fmla="*/ 2147483647 h 44"/>
              <a:gd name="T26" fmla="*/ 2147483647 w 1597"/>
              <a:gd name="T27" fmla="*/ 2147483647 h 44"/>
              <a:gd name="T28" fmla="*/ 2147483647 w 1597"/>
              <a:gd name="T29" fmla="*/ 2147483647 h 44"/>
              <a:gd name="T30" fmla="*/ 2147483647 w 1597"/>
              <a:gd name="T31" fmla="*/ 2147483647 h 44"/>
              <a:gd name="T32" fmla="*/ 2147483647 w 1597"/>
              <a:gd name="T33" fmla="*/ 2147483647 h 44"/>
              <a:gd name="T34" fmla="*/ 2147483647 w 1597"/>
              <a:gd name="T35" fmla="*/ 2147483647 h 44"/>
              <a:gd name="T36" fmla="*/ 2147483647 w 1597"/>
              <a:gd name="T37" fmla="*/ 2147483647 h 44"/>
              <a:gd name="T38" fmla="*/ 2147483647 w 1597"/>
              <a:gd name="T39" fmla="*/ 2147483647 h 44"/>
              <a:gd name="T40" fmla="*/ 2147483647 w 1597"/>
              <a:gd name="T41" fmla="*/ 2147483647 h 44"/>
              <a:gd name="T42" fmla="*/ 2147483647 w 1597"/>
              <a:gd name="T43" fmla="*/ 2147483647 h 44"/>
              <a:gd name="T44" fmla="*/ 2147483647 w 1597"/>
              <a:gd name="T45" fmla="*/ 2147483647 h 44"/>
              <a:gd name="T46" fmla="*/ 2147483647 w 1597"/>
              <a:gd name="T47" fmla="*/ 2147483647 h 44"/>
              <a:gd name="T48" fmla="*/ 2147483647 w 1597"/>
              <a:gd name="T49" fmla="*/ 2147483647 h 44"/>
              <a:gd name="T50" fmla="*/ 2147483647 w 1597"/>
              <a:gd name="T51" fmla="*/ 2147483647 h 44"/>
              <a:gd name="T52" fmla="*/ 2147483647 w 1597"/>
              <a:gd name="T53" fmla="*/ 2147483647 h 44"/>
              <a:gd name="T54" fmla="*/ 2147483647 w 1597"/>
              <a:gd name="T55" fmla="*/ 2147483647 h 44"/>
              <a:gd name="T56" fmla="*/ 2147483647 w 1597"/>
              <a:gd name="T57" fmla="*/ 2147483647 h 44"/>
              <a:gd name="T58" fmla="*/ 2147483647 w 1597"/>
              <a:gd name="T59" fmla="*/ 2147483647 h 44"/>
              <a:gd name="T60" fmla="*/ 2147483647 w 1597"/>
              <a:gd name="T61" fmla="*/ 2147483647 h 44"/>
              <a:gd name="T62" fmla="*/ 2147483647 w 1597"/>
              <a:gd name="T63" fmla="*/ 0 h 44"/>
              <a:gd name="T64" fmla="*/ 2147483647 w 1597"/>
              <a:gd name="T65" fmla="*/ 2147483647 h 44"/>
              <a:gd name="T66" fmla="*/ 2147483647 w 1597"/>
              <a:gd name="T67" fmla="*/ 2147483647 h 44"/>
              <a:gd name="T68" fmla="*/ 2147483647 w 1597"/>
              <a:gd name="T69" fmla="*/ 2147483647 h 44"/>
              <a:gd name="T70" fmla="*/ 2147483647 w 1597"/>
              <a:gd name="T71" fmla="*/ 2147483647 h 44"/>
              <a:gd name="T72" fmla="*/ 2147483647 w 1597"/>
              <a:gd name="T73" fmla="*/ 2147483647 h 44"/>
              <a:gd name="T74" fmla="*/ 2147483647 w 1597"/>
              <a:gd name="T75" fmla="*/ 2147483647 h 44"/>
              <a:gd name="T76" fmla="*/ 2147483647 w 1597"/>
              <a:gd name="T77" fmla="*/ 2147483647 h 44"/>
              <a:gd name="T78" fmla="*/ 2147483647 w 1597"/>
              <a:gd name="T79" fmla="*/ 2147483647 h 44"/>
              <a:gd name="T80" fmla="*/ 2147483647 w 1597"/>
              <a:gd name="T81" fmla="*/ 2147483647 h 44"/>
              <a:gd name="T82" fmla="*/ 2147483647 w 1597"/>
              <a:gd name="T83" fmla="*/ 2147483647 h 44"/>
              <a:gd name="T84" fmla="*/ 2147483647 w 1597"/>
              <a:gd name="T85" fmla="*/ 2147483647 h 44"/>
              <a:gd name="T86" fmla="*/ 2147483647 w 1597"/>
              <a:gd name="T87" fmla="*/ 2147483647 h 44"/>
              <a:gd name="T88" fmla="*/ 2147483647 w 1597"/>
              <a:gd name="T89" fmla="*/ 2147483647 h 44"/>
              <a:gd name="T90" fmla="*/ 2147483647 w 1597"/>
              <a:gd name="T91" fmla="*/ 2147483647 h 44"/>
              <a:gd name="T92" fmla="*/ 2147483647 w 1597"/>
              <a:gd name="T93" fmla="*/ 2147483647 h 44"/>
              <a:gd name="T94" fmla="*/ 2147483647 w 1597"/>
              <a:gd name="T95" fmla="*/ 2147483647 h 44"/>
              <a:gd name="T96" fmla="*/ 2147483647 w 1597"/>
              <a:gd name="T97" fmla="*/ 2147483647 h 44"/>
              <a:gd name="T98" fmla="*/ 2147483647 w 1597"/>
              <a:gd name="T99" fmla="*/ 2147483647 h 44"/>
              <a:gd name="T100" fmla="*/ 2147483647 w 1597"/>
              <a:gd name="T101" fmla="*/ 2147483647 h 44"/>
              <a:gd name="T102" fmla="*/ 2147483647 w 1597"/>
              <a:gd name="T103" fmla="*/ 2147483647 h 44"/>
              <a:gd name="T104" fmla="*/ 2147483647 w 1597"/>
              <a:gd name="T105" fmla="*/ 2147483647 h 44"/>
              <a:gd name="T106" fmla="*/ 2147483647 w 1597"/>
              <a:gd name="T107" fmla="*/ 2147483647 h 4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97" h="44">
                <a:moveTo>
                  <a:pt x="0" y="43"/>
                </a:moveTo>
                <a:lnTo>
                  <a:pt x="13" y="42"/>
                </a:lnTo>
                <a:lnTo>
                  <a:pt x="18" y="41"/>
                </a:lnTo>
                <a:lnTo>
                  <a:pt x="23" y="40"/>
                </a:lnTo>
                <a:lnTo>
                  <a:pt x="28" y="39"/>
                </a:lnTo>
                <a:lnTo>
                  <a:pt x="40" y="38"/>
                </a:lnTo>
                <a:lnTo>
                  <a:pt x="88" y="37"/>
                </a:lnTo>
                <a:lnTo>
                  <a:pt x="129" y="38"/>
                </a:lnTo>
                <a:lnTo>
                  <a:pt x="162" y="40"/>
                </a:lnTo>
                <a:lnTo>
                  <a:pt x="208" y="40"/>
                </a:lnTo>
                <a:lnTo>
                  <a:pt x="257" y="38"/>
                </a:lnTo>
                <a:lnTo>
                  <a:pt x="336" y="37"/>
                </a:lnTo>
                <a:lnTo>
                  <a:pt x="346" y="36"/>
                </a:lnTo>
                <a:lnTo>
                  <a:pt x="356" y="35"/>
                </a:lnTo>
                <a:lnTo>
                  <a:pt x="365" y="34"/>
                </a:lnTo>
                <a:lnTo>
                  <a:pt x="426" y="29"/>
                </a:lnTo>
                <a:lnTo>
                  <a:pt x="502" y="24"/>
                </a:lnTo>
                <a:lnTo>
                  <a:pt x="546" y="22"/>
                </a:lnTo>
                <a:lnTo>
                  <a:pt x="562" y="21"/>
                </a:lnTo>
                <a:lnTo>
                  <a:pt x="576" y="19"/>
                </a:lnTo>
                <a:lnTo>
                  <a:pt x="588" y="18"/>
                </a:lnTo>
                <a:lnTo>
                  <a:pt x="600" y="17"/>
                </a:lnTo>
                <a:lnTo>
                  <a:pt x="620" y="15"/>
                </a:lnTo>
                <a:lnTo>
                  <a:pt x="631" y="15"/>
                </a:lnTo>
                <a:lnTo>
                  <a:pt x="642" y="13"/>
                </a:lnTo>
                <a:lnTo>
                  <a:pt x="653" y="12"/>
                </a:lnTo>
                <a:lnTo>
                  <a:pt x="674" y="11"/>
                </a:lnTo>
                <a:lnTo>
                  <a:pt x="734" y="10"/>
                </a:lnTo>
                <a:lnTo>
                  <a:pt x="1279" y="9"/>
                </a:lnTo>
                <a:lnTo>
                  <a:pt x="1292" y="8"/>
                </a:lnTo>
                <a:lnTo>
                  <a:pt x="1337" y="5"/>
                </a:lnTo>
                <a:lnTo>
                  <a:pt x="1428" y="0"/>
                </a:lnTo>
                <a:lnTo>
                  <a:pt x="1473" y="1"/>
                </a:lnTo>
                <a:lnTo>
                  <a:pt x="1507" y="3"/>
                </a:lnTo>
                <a:lnTo>
                  <a:pt x="1539" y="4"/>
                </a:lnTo>
                <a:lnTo>
                  <a:pt x="1547" y="5"/>
                </a:lnTo>
                <a:lnTo>
                  <a:pt x="1554" y="6"/>
                </a:lnTo>
                <a:lnTo>
                  <a:pt x="1560" y="8"/>
                </a:lnTo>
                <a:lnTo>
                  <a:pt x="1564" y="9"/>
                </a:lnTo>
                <a:lnTo>
                  <a:pt x="1568" y="11"/>
                </a:lnTo>
                <a:lnTo>
                  <a:pt x="1571" y="12"/>
                </a:lnTo>
                <a:lnTo>
                  <a:pt x="1576" y="13"/>
                </a:lnTo>
                <a:lnTo>
                  <a:pt x="1578" y="15"/>
                </a:lnTo>
                <a:lnTo>
                  <a:pt x="1582" y="17"/>
                </a:lnTo>
                <a:lnTo>
                  <a:pt x="1585" y="20"/>
                </a:lnTo>
                <a:lnTo>
                  <a:pt x="1588" y="22"/>
                </a:lnTo>
                <a:lnTo>
                  <a:pt x="1590" y="23"/>
                </a:lnTo>
                <a:lnTo>
                  <a:pt x="1593" y="24"/>
                </a:lnTo>
                <a:lnTo>
                  <a:pt x="1594" y="25"/>
                </a:lnTo>
                <a:lnTo>
                  <a:pt x="1595" y="27"/>
                </a:lnTo>
                <a:lnTo>
                  <a:pt x="1596" y="28"/>
                </a:lnTo>
                <a:lnTo>
                  <a:pt x="1596" y="29"/>
                </a:lnTo>
                <a:lnTo>
                  <a:pt x="1595" y="30"/>
                </a:lnTo>
                <a:lnTo>
                  <a:pt x="1592" y="31"/>
                </a:lnTo>
              </a:path>
            </a:pathLst>
          </a:custGeom>
          <a:noFill/>
          <a:ln w="38100" cap="flat">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16751" name="SMARTPenAnnotation21"/>
          <p:cNvSpPr>
            <a:spLocks/>
          </p:cNvSpPr>
          <p:nvPr/>
        </p:nvSpPr>
        <p:spPr bwMode="auto">
          <a:xfrm>
            <a:off x="5724525" y="5243513"/>
            <a:ext cx="625475" cy="44450"/>
          </a:xfrm>
          <a:custGeom>
            <a:avLst/>
            <a:gdLst>
              <a:gd name="T0" fmla="*/ 0 w 394"/>
              <a:gd name="T1" fmla="*/ 2147483647 h 28"/>
              <a:gd name="T2" fmla="*/ 2147483647 w 394"/>
              <a:gd name="T3" fmla="*/ 2147483647 h 28"/>
              <a:gd name="T4" fmla="*/ 2147483647 w 394"/>
              <a:gd name="T5" fmla="*/ 2147483647 h 28"/>
              <a:gd name="T6" fmla="*/ 2147483647 w 394"/>
              <a:gd name="T7" fmla="*/ 2147483647 h 28"/>
              <a:gd name="T8" fmla="*/ 2147483647 w 394"/>
              <a:gd name="T9" fmla="*/ 2147483647 h 28"/>
              <a:gd name="T10" fmla="*/ 2147483647 w 394"/>
              <a:gd name="T11" fmla="*/ 2147483647 h 28"/>
              <a:gd name="T12" fmla="*/ 2147483647 w 394"/>
              <a:gd name="T13" fmla="*/ 2147483647 h 28"/>
              <a:gd name="T14" fmla="*/ 2147483647 w 394"/>
              <a:gd name="T15" fmla="*/ 2147483647 h 28"/>
              <a:gd name="T16" fmla="*/ 2147483647 w 394"/>
              <a:gd name="T17" fmla="*/ 2147483647 h 28"/>
              <a:gd name="T18" fmla="*/ 2147483647 w 394"/>
              <a:gd name="T19" fmla="*/ 2147483647 h 28"/>
              <a:gd name="T20" fmla="*/ 2147483647 w 394"/>
              <a:gd name="T21" fmla="*/ 2147483647 h 28"/>
              <a:gd name="T22" fmla="*/ 2147483647 w 394"/>
              <a:gd name="T23" fmla="*/ 2147483647 h 28"/>
              <a:gd name="T24" fmla="*/ 2147483647 w 394"/>
              <a:gd name="T25" fmla="*/ 2147483647 h 28"/>
              <a:gd name="T26" fmla="*/ 2147483647 w 394"/>
              <a:gd name="T27" fmla="*/ 2147483647 h 28"/>
              <a:gd name="T28" fmla="*/ 2147483647 w 394"/>
              <a:gd name="T29" fmla="*/ 2147483647 h 28"/>
              <a:gd name="T30" fmla="*/ 2147483647 w 394"/>
              <a:gd name="T31" fmla="*/ 2147483647 h 28"/>
              <a:gd name="T32" fmla="*/ 2147483647 w 394"/>
              <a:gd name="T33" fmla="*/ 2147483647 h 28"/>
              <a:gd name="T34" fmla="*/ 2147483647 w 394"/>
              <a:gd name="T35" fmla="*/ 2147483647 h 28"/>
              <a:gd name="T36" fmla="*/ 2147483647 w 394"/>
              <a:gd name="T37" fmla="*/ 2147483647 h 28"/>
              <a:gd name="T38" fmla="*/ 2147483647 w 394"/>
              <a:gd name="T39" fmla="*/ 2147483647 h 28"/>
              <a:gd name="T40" fmla="*/ 2147483647 w 394"/>
              <a:gd name="T41" fmla="*/ 2147483647 h 28"/>
              <a:gd name="T42" fmla="*/ 2147483647 w 394"/>
              <a:gd name="T43" fmla="*/ 2147483647 h 28"/>
              <a:gd name="T44" fmla="*/ 2147483647 w 394"/>
              <a:gd name="T45" fmla="*/ 2147483647 h 28"/>
              <a:gd name="T46" fmla="*/ 2147483647 w 394"/>
              <a:gd name="T47" fmla="*/ 2147483647 h 28"/>
              <a:gd name="T48" fmla="*/ 2147483647 w 394"/>
              <a:gd name="T49" fmla="*/ 2147483647 h 28"/>
              <a:gd name="T50" fmla="*/ 2147483647 w 394"/>
              <a:gd name="T51" fmla="*/ 2147483647 h 28"/>
              <a:gd name="T52" fmla="*/ 2147483647 w 394"/>
              <a:gd name="T53" fmla="*/ 2147483647 h 28"/>
              <a:gd name="T54" fmla="*/ 2147483647 w 394"/>
              <a:gd name="T55" fmla="*/ 2147483647 h 28"/>
              <a:gd name="T56" fmla="*/ 2147483647 w 394"/>
              <a:gd name="T57" fmla="*/ 0 h 28"/>
              <a:gd name="T58" fmla="*/ 2147483647 w 394"/>
              <a:gd name="T59" fmla="*/ 0 h 28"/>
              <a:gd name="T60" fmla="*/ 2147483647 w 394"/>
              <a:gd name="T61" fmla="*/ 0 h 28"/>
              <a:gd name="T62" fmla="*/ 2147483647 w 394"/>
              <a:gd name="T63" fmla="*/ 2147483647 h 28"/>
              <a:gd name="T64" fmla="*/ 2147483647 w 394"/>
              <a:gd name="T65" fmla="*/ 2147483647 h 28"/>
              <a:gd name="T66" fmla="*/ 2147483647 w 394"/>
              <a:gd name="T67" fmla="*/ 2147483647 h 28"/>
              <a:gd name="T68" fmla="*/ 2147483647 w 394"/>
              <a:gd name="T69" fmla="*/ 2147483647 h 28"/>
              <a:gd name="T70" fmla="*/ 2147483647 w 394"/>
              <a:gd name="T71" fmla="*/ 2147483647 h 28"/>
              <a:gd name="T72" fmla="*/ 2147483647 w 394"/>
              <a:gd name="T73" fmla="*/ 2147483647 h 28"/>
              <a:gd name="T74" fmla="*/ 2147483647 w 394"/>
              <a:gd name="T75" fmla="*/ 2147483647 h 28"/>
              <a:gd name="T76" fmla="*/ 2147483647 w 394"/>
              <a:gd name="T77" fmla="*/ 2147483647 h 28"/>
              <a:gd name="T78" fmla="*/ 2147483647 w 394"/>
              <a:gd name="T79" fmla="*/ 2147483647 h 28"/>
              <a:gd name="T80" fmla="*/ 2147483647 w 394"/>
              <a:gd name="T81" fmla="*/ 2147483647 h 28"/>
              <a:gd name="T82" fmla="*/ 2147483647 w 394"/>
              <a:gd name="T83" fmla="*/ 2147483647 h 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94" h="28">
                <a:moveTo>
                  <a:pt x="0" y="27"/>
                </a:moveTo>
                <a:lnTo>
                  <a:pt x="3" y="24"/>
                </a:lnTo>
                <a:lnTo>
                  <a:pt x="5" y="23"/>
                </a:lnTo>
                <a:lnTo>
                  <a:pt x="7" y="23"/>
                </a:lnTo>
                <a:lnTo>
                  <a:pt x="10" y="22"/>
                </a:lnTo>
                <a:lnTo>
                  <a:pt x="15" y="21"/>
                </a:lnTo>
                <a:lnTo>
                  <a:pt x="27" y="19"/>
                </a:lnTo>
                <a:lnTo>
                  <a:pt x="32" y="18"/>
                </a:lnTo>
                <a:lnTo>
                  <a:pt x="37" y="17"/>
                </a:lnTo>
                <a:lnTo>
                  <a:pt x="41" y="17"/>
                </a:lnTo>
                <a:lnTo>
                  <a:pt x="46" y="16"/>
                </a:lnTo>
                <a:lnTo>
                  <a:pt x="51" y="14"/>
                </a:lnTo>
                <a:lnTo>
                  <a:pt x="57" y="13"/>
                </a:lnTo>
                <a:lnTo>
                  <a:pt x="63" y="12"/>
                </a:lnTo>
                <a:lnTo>
                  <a:pt x="71" y="11"/>
                </a:lnTo>
                <a:lnTo>
                  <a:pt x="79" y="11"/>
                </a:lnTo>
                <a:lnTo>
                  <a:pt x="86" y="10"/>
                </a:lnTo>
                <a:lnTo>
                  <a:pt x="93" y="9"/>
                </a:lnTo>
                <a:lnTo>
                  <a:pt x="99" y="7"/>
                </a:lnTo>
                <a:lnTo>
                  <a:pt x="105" y="6"/>
                </a:lnTo>
                <a:lnTo>
                  <a:pt x="111" y="6"/>
                </a:lnTo>
                <a:lnTo>
                  <a:pt x="123" y="5"/>
                </a:lnTo>
                <a:lnTo>
                  <a:pt x="134" y="5"/>
                </a:lnTo>
                <a:lnTo>
                  <a:pt x="168" y="5"/>
                </a:lnTo>
                <a:lnTo>
                  <a:pt x="174" y="4"/>
                </a:lnTo>
                <a:lnTo>
                  <a:pt x="180" y="3"/>
                </a:lnTo>
                <a:lnTo>
                  <a:pt x="185" y="2"/>
                </a:lnTo>
                <a:lnTo>
                  <a:pt x="191" y="1"/>
                </a:lnTo>
                <a:lnTo>
                  <a:pt x="196" y="0"/>
                </a:lnTo>
                <a:lnTo>
                  <a:pt x="202" y="0"/>
                </a:lnTo>
                <a:lnTo>
                  <a:pt x="213" y="0"/>
                </a:lnTo>
                <a:lnTo>
                  <a:pt x="264" y="3"/>
                </a:lnTo>
                <a:lnTo>
                  <a:pt x="300" y="4"/>
                </a:lnTo>
                <a:lnTo>
                  <a:pt x="315" y="5"/>
                </a:lnTo>
                <a:lnTo>
                  <a:pt x="327" y="6"/>
                </a:lnTo>
                <a:lnTo>
                  <a:pt x="338" y="7"/>
                </a:lnTo>
                <a:lnTo>
                  <a:pt x="348" y="9"/>
                </a:lnTo>
                <a:lnTo>
                  <a:pt x="357" y="11"/>
                </a:lnTo>
                <a:lnTo>
                  <a:pt x="365" y="12"/>
                </a:lnTo>
                <a:lnTo>
                  <a:pt x="372" y="14"/>
                </a:lnTo>
                <a:lnTo>
                  <a:pt x="378" y="16"/>
                </a:lnTo>
                <a:lnTo>
                  <a:pt x="393" y="21"/>
                </a:lnTo>
              </a:path>
            </a:pathLst>
          </a:custGeom>
          <a:noFill/>
          <a:ln w="38100" cap="flat">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16752" name="SMARTPenAnnotation22"/>
          <p:cNvSpPr>
            <a:spLocks/>
          </p:cNvSpPr>
          <p:nvPr/>
        </p:nvSpPr>
        <p:spPr bwMode="auto">
          <a:xfrm>
            <a:off x="7232650" y="5562600"/>
            <a:ext cx="1617663" cy="153988"/>
          </a:xfrm>
          <a:custGeom>
            <a:avLst/>
            <a:gdLst>
              <a:gd name="T0" fmla="*/ 0 w 1019"/>
              <a:gd name="T1" fmla="*/ 0 h 97"/>
              <a:gd name="T2" fmla="*/ 2147483647 w 1019"/>
              <a:gd name="T3" fmla="*/ 2147483647 h 97"/>
              <a:gd name="T4" fmla="*/ 2147483647 w 1019"/>
              <a:gd name="T5" fmla="*/ 2147483647 h 97"/>
              <a:gd name="T6" fmla="*/ 2147483647 w 1019"/>
              <a:gd name="T7" fmla="*/ 2147483647 h 97"/>
              <a:gd name="T8" fmla="*/ 2147483647 w 1019"/>
              <a:gd name="T9" fmla="*/ 2147483647 h 97"/>
              <a:gd name="T10" fmla="*/ 2147483647 w 1019"/>
              <a:gd name="T11" fmla="*/ 2147483647 h 97"/>
              <a:gd name="T12" fmla="*/ 2147483647 w 1019"/>
              <a:gd name="T13" fmla="*/ 2147483647 h 97"/>
              <a:gd name="T14" fmla="*/ 2147483647 w 1019"/>
              <a:gd name="T15" fmla="*/ 2147483647 h 97"/>
              <a:gd name="T16" fmla="*/ 2147483647 w 1019"/>
              <a:gd name="T17" fmla="*/ 2147483647 h 97"/>
              <a:gd name="T18" fmla="*/ 2147483647 w 1019"/>
              <a:gd name="T19" fmla="*/ 2147483647 h 97"/>
              <a:gd name="T20" fmla="*/ 2147483647 w 1019"/>
              <a:gd name="T21" fmla="*/ 2147483647 h 97"/>
              <a:gd name="T22" fmla="*/ 2147483647 w 1019"/>
              <a:gd name="T23" fmla="*/ 2147483647 h 97"/>
              <a:gd name="T24" fmla="*/ 2147483647 w 1019"/>
              <a:gd name="T25" fmla="*/ 2147483647 h 97"/>
              <a:gd name="T26" fmla="*/ 2147483647 w 1019"/>
              <a:gd name="T27" fmla="*/ 2147483647 h 97"/>
              <a:gd name="T28" fmla="*/ 2147483647 w 1019"/>
              <a:gd name="T29" fmla="*/ 2147483647 h 97"/>
              <a:gd name="T30" fmla="*/ 2147483647 w 1019"/>
              <a:gd name="T31" fmla="*/ 2147483647 h 97"/>
              <a:gd name="T32" fmla="*/ 2147483647 w 1019"/>
              <a:gd name="T33" fmla="*/ 2147483647 h 97"/>
              <a:gd name="T34" fmla="*/ 2147483647 w 1019"/>
              <a:gd name="T35" fmla="*/ 2147483647 h 97"/>
              <a:gd name="T36" fmla="*/ 2147483647 w 1019"/>
              <a:gd name="T37" fmla="*/ 2147483647 h 97"/>
              <a:gd name="T38" fmla="*/ 2147483647 w 1019"/>
              <a:gd name="T39" fmla="*/ 2147483647 h 97"/>
              <a:gd name="T40" fmla="*/ 2147483647 w 1019"/>
              <a:gd name="T41" fmla="*/ 2147483647 h 97"/>
              <a:gd name="T42" fmla="*/ 2147483647 w 1019"/>
              <a:gd name="T43" fmla="*/ 2147483647 h 97"/>
              <a:gd name="T44" fmla="*/ 2147483647 w 1019"/>
              <a:gd name="T45" fmla="*/ 2147483647 h 97"/>
              <a:gd name="T46" fmla="*/ 2147483647 w 1019"/>
              <a:gd name="T47" fmla="*/ 2147483647 h 97"/>
              <a:gd name="T48" fmla="*/ 2147483647 w 1019"/>
              <a:gd name="T49" fmla="*/ 2147483647 h 97"/>
              <a:gd name="T50" fmla="*/ 2147483647 w 1019"/>
              <a:gd name="T51" fmla="*/ 2147483647 h 97"/>
              <a:gd name="T52" fmla="*/ 2147483647 w 1019"/>
              <a:gd name="T53" fmla="*/ 2147483647 h 97"/>
              <a:gd name="T54" fmla="*/ 2147483647 w 1019"/>
              <a:gd name="T55" fmla="*/ 2147483647 h 97"/>
              <a:gd name="T56" fmla="*/ 2147483647 w 1019"/>
              <a:gd name="T57" fmla="*/ 2147483647 h 97"/>
              <a:gd name="T58" fmla="*/ 2147483647 w 1019"/>
              <a:gd name="T59" fmla="*/ 2147483647 h 97"/>
              <a:gd name="T60" fmla="*/ 2147483647 w 1019"/>
              <a:gd name="T61" fmla="*/ 2147483647 h 97"/>
              <a:gd name="T62" fmla="*/ 2147483647 w 1019"/>
              <a:gd name="T63" fmla="*/ 2147483647 h 97"/>
              <a:gd name="T64" fmla="*/ 2147483647 w 1019"/>
              <a:gd name="T65" fmla="*/ 2147483647 h 97"/>
              <a:gd name="T66" fmla="*/ 2147483647 w 1019"/>
              <a:gd name="T67" fmla="*/ 2147483647 h 97"/>
              <a:gd name="T68" fmla="*/ 2147483647 w 1019"/>
              <a:gd name="T69" fmla="*/ 2147483647 h 97"/>
              <a:gd name="T70" fmla="*/ 2147483647 w 1019"/>
              <a:gd name="T71" fmla="*/ 2147483647 h 97"/>
              <a:gd name="T72" fmla="*/ 2147483647 w 1019"/>
              <a:gd name="T73" fmla="*/ 2147483647 h 97"/>
              <a:gd name="T74" fmla="*/ 2147483647 w 1019"/>
              <a:gd name="T75" fmla="*/ 2147483647 h 97"/>
              <a:gd name="T76" fmla="*/ 2147483647 w 1019"/>
              <a:gd name="T77" fmla="*/ 2147483647 h 97"/>
              <a:gd name="T78" fmla="*/ 2147483647 w 1019"/>
              <a:gd name="T79" fmla="*/ 2147483647 h 97"/>
              <a:gd name="T80" fmla="*/ 2147483647 w 1019"/>
              <a:gd name="T81" fmla="*/ 2147483647 h 97"/>
              <a:gd name="T82" fmla="*/ 2147483647 w 1019"/>
              <a:gd name="T83" fmla="*/ 2147483647 h 97"/>
              <a:gd name="T84" fmla="*/ 2147483647 w 1019"/>
              <a:gd name="T85" fmla="*/ 2147483647 h 97"/>
              <a:gd name="T86" fmla="*/ 2147483647 w 1019"/>
              <a:gd name="T87" fmla="*/ 2147483647 h 97"/>
              <a:gd name="T88" fmla="*/ 2147483647 w 1019"/>
              <a:gd name="T89" fmla="*/ 2147483647 h 97"/>
              <a:gd name="T90" fmla="*/ 2147483647 w 1019"/>
              <a:gd name="T91" fmla="*/ 2147483647 h 97"/>
              <a:gd name="T92" fmla="*/ 2147483647 w 1019"/>
              <a:gd name="T93" fmla="*/ 2147483647 h 97"/>
              <a:gd name="T94" fmla="*/ 2147483647 w 1019"/>
              <a:gd name="T95" fmla="*/ 2147483647 h 97"/>
              <a:gd name="T96" fmla="*/ 2147483647 w 1019"/>
              <a:gd name="T97" fmla="*/ 2147483647 h 97"/>
              <a:gd name="T98" fmla="*/ 2147483647 w 1019"/>
              <a:gd name="T99" fmla="*/ 2147483647 h 97"/>
              <a:gd name="T100" fmla="*/ 2147483647 w 1019"/>
              <a:gd name="T101" fmla="*/ 2147483647 h 97"/>
              <a:gd name="T102" fmla="*/ 2147483647 w 1019"/>
              <a:gd name="T103" fmla="*/ 2147483647 h 97"/>
              <a:gd name="T104" fmla="*/ 2147483647 w 1019"/>
              <a:gd name="T105" fmla="*/ 2147483647 h 97"/>
              <a:gd name="T106" fmla="*/ 2147483647 w 1019"/>
              <a:gd name="T107" fmla="*/ 2147483647 h 97"/>
              <a:gd name="T108" fmla="*/ 2147483647 w 1019"/>
              <a:gd name="T109" fmla="*/ 2147483647 h 97"/>
              <a:gd name="T110" fmla="*/ 2147483647 w 1019"/>
              <a:gd name="T111" fmla="*/ 2147483647 h 9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019" h="97">
                <a:moveTo>
                  <a:pt x="0" y="0"/>
                </a:moveTo>
                <a:lnTo>
                  <a:pt x="6" y="3"/>
                </a:lnTo>
                <a:lnTo>
                  <a:pt x="9" y="5"/>
                </a:lnTo>
                <a:lnTo>
                  <a:pt x="11" y="6"/>
                </a:lnTo>
                <a:lnTo>
                  <a:pt x="13" y="8"/>
                </a:lnTo>
                <a:lnTo>
                  <a:pt x="16" y="10"/>
                </a:lnTo>
                <a:lnTo>
                  <a:pt x="19" y="12"/>
                </a:lnTo>
                <a:lnTo>
                  <a:pt x="22" y="14"/>
                </a:lnTo>
                <a:lnTo>
                  <a:pt x="27" y="16"/>
                </a:lnTo>
                <a:lnTo>
                  <a:pt x="40" y="18"/>
                </a:lnTo>
                <a:lnTo>
                  <a:pt x="48" y="20"/>
                </a:lnTo>
                <a:lnTo>
                  <a:pt x="54" y="22"/>
                </a:lnTo>
                <a:lnTo>
                  <a:pt x="59" y="23"/>
                </a:lnTo>
                <a:lnTo>
                  <a:pt x="69" y="27"/>
                </a:lnTo>
                <a:lnTo>
                  <a:pt x="79" y="30"/>
                </a:lnTo>
                <a:lnTo>
                  <a:pt x="96" y="33"/>
                </a:lnTo>
                <a:lnTo>
                  <a:pt x="107" y="35"/>
                </a:lnTo>
                <a:lnTo>
                  <a:pt x="113" y="37"/>
                </a:lnTo>
                <a:lnTo>
                  <a:pt x="124" y="40"/>
                </a:lnTo>
                <a:lnTo>
                  <a:pt x="135" y="43"/>
                </a:lnTo>
                <a:lnTo>
                  <a:pt x="153" y="45"/>
                </a:lnTo>
                <a:lnTo>
                  <a:pt x="166" y="48"/>
                </a:lnTo>
                <a:lnTo>
                  <a:pt x="188" y="53"/>
                </a:lnTo>
                <a:lnTo>
                  <a:pt x="210" y="56"/>
                </a:lnTo>
                <a:lnTo>
                  <a:pt x="232" y="58"/>
                </a:lnTo>
                <a:lnTo>
                  <a:pt x="259" y="60"/>
                </a:lnTo>
                <a:lnTo>
                  <a:pt x="290" y="61"/>
                </a:lnTo>
                <a:lnTo>
                  <a:pt x="327" y="62"/>
                </a:lnTo>
                <a:lnTo>
                  <a:pt x="369" y="62"/>
                </a:lnTo>
                <a:lnTo>
                  <a:pt x="386" y="62"/>
                </a:lnTo>
                <a:lnTo>
                  <a:pt x="453" y="58"/>
                </a:lnTo>
                <a:lnTo>
                  <a:pt x="476" y="57"/>
                </a:lnTo>
                <a:lnTo>
                  <a:pt x="530" y="57"/>
                </a:lnTo>
                <a:lnTo>
                  <a:pt x="560" y="55"/>
                </a:lnTo>
                <a:lnTo>
                  <a:pt x="578" y="54"/>
                </a:lnTo>
                <a:lnTo>
                  <a:pt x="608" y="52"/>
                </a:lnTo>
                <a:lnTo>
                  <a:pt x="621" y="52"/>
                </a:lnTo>
                <a:lnTo>
                  <a:pt x="705" y="51"/>
                </a:lnTo>
                <a:lnTo>
                  <a:pt x="733" y="52"/>
                </a:lnTo>
                <a:lnTo>
                  <a:pt x="758" y="53"/>
                </a:lnTo>
                <a:lnTo>
                  <a:pt x="781" y="54"/>
                </a:lnTo>
                <a:lnTo>
                  <a:pt x="805" y="56"/>
                </a:lnTo>
                <a:lnTo>
                  <a:pt x="855" y="62"/>
                </a:lnTo>
                <a:lnTo>
                  <a:pt x="902" y="69"/>
                </a:lnTo>
                <a:lnTo>
                  <a:pt x="941" y="75"/>
                </a:lnTo>
                <a:lnTo>
                  <a:pt x="967" y="80"/>
                </a:lnTo>
                <a:lnTo>
                  <a:pt x="976" y="82"/>
                </a:lnTo>
                <a:lnTo>
                  <a:pt x="985" y="84"/>
                </a:lnTo>
                <a:lnTo>
                  <a:pt x="992" y="86"/>
                </a:lnTo>
                <a:lnTo>
                  <a:pt x="1006" y="89"/>
                </a:lnTo>
                <a:lnTo>
                  <a:pt x="1008" y="90"/>
                </a:lnTo>
                <a:lnTo>
                  <a:pt x="1010" y="92"/>
                </a:lnTo>
                <a:lnTo>
                  <a:pt x="1011" y="93"/>
                </a:lnTo>
                <a:lnTo>
                  <a:pt x="1012" y="94"/>
                </a:lnTo>
                <a:lnTo>
                  <a:pt x="1013" y="95"/>
                </a:lnTo>
                <a:lnTo>
                  <a:pt x="1018" y="96"/>
                </a:lnTo>
              </a:path>
            </a:pathLst>
          </a:custGeom>
          <a:noFill/>
          <a:ln w="38100" cap="flat">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16753" name="SMARTPenAnnotation23"/>
          <p:cNvSpPr>
            <a:spLocks/>
          </p:cNvSpPr>
          <p:nvPr/>
        </p:nvSpPr>
        <p:spPr bwMode="auto">
          <a:xfrm>
            <a:off x="5626100" y="5973763"/>
            <a:ext cx="1260475" cy="28575"/>
          </a:xfrm>
          <a:custGeom>
            <a:avLst/>
            <a:gdLst>
              <a:gd name="T0" fmla="*/ 0 w 794"/>
              <a:gd name="T1" fmla="*/ 0 h 18"/>
              <a:gd name="T2" fmla="*/ 2147483647 w 794"/>
              <a:gd name="T3" fmla="*/ 0 h 18"/>
              <a:gd name="T4" fmla="*/ 2147483647 w 794"/>
              <a:gd name="T5" fmla="*/ 2147483647 h 18"/>
              <a:gd name="T6" fmla="*/ 2147483647 w 794"/>
              <a:gd name="T7" fmla="*/ 2147483647 h 18"/>
              <a:gd name="T8" fmla="*/ 2147483647 w 794"/>
              <a:gd name="T9" fmla="*/ 2147483647 h 18"/>
              <a:gd name="T10" fmla="*/ 2147483647 w 794"/>
              <a:gd name="T11" fmla="*/ 2147483647 h 18"/>
              <a:gd name="T12" fmla="*/ 2147483647 w 794"/>
              <a:gd name="T13" fmla="*/ 2147483647 h 18"/>
              <a:gd name="T14" fmla="*/ 2147483647 w 794"/>
              <a:gd name="T15" fmla="*/ 2147483647 h 18"/>
              <a:gd name="T16" fmla="*/ 2147483647 w 794"/>
              <a:gd name="T17" fmla="*/ 2147483647 h 18"/>
              <a:gd name="T18" fmla="*/ 2147483647 w 794"/>
              <a:gd name="T19" fmla="*/ 2147483647 h 18"/>
              <a:gd name="T20" fmla="*/ 2147483647 w 794"/>
              <a:gd name="T21" fmla="*/ 2147483647 h 18"/>
              <a:gd name="T22" fmla="*/ 2147483647 w 794"/>
              <a:gd name="T23" fmla="*/ 2147483647 h 18"/>
              <a:gd name="T24" fmla="*/ 2147483647 w 794"/>
              <a:gd name="T25" fmla="*/ 2147483647 h 18"/>
              <a:gd name="T26" fmla="*/ 2147483647 w 794"/>
              <a:gd name="T27" fmla="*/ 2147483647 h 18"/>
              <a:gd name="T28" fmla="*/ 2147483647 w 794"/>
              <a:gd name="T29" fmla="*/ 2147483647 h 18"/>
              <a:gd name="T30" fmla="*/ 2147483647 w 794"/>
              <a:gd name="T31" fmla="*/ 2147483647 h 18"/>
              <a:gd name="T32" fmla="*/ 2147483647 w 794"/>
              <a:gd name="T33" fmla="*/ 2147483647 h 18"/>
              <a:gd name="T34" fmla="*/ 2147483647 w 794"/>
              <a:gd name="T35" fmla="*/ 2147483647 h 18"/>
              <a:gd name="T36" fmla="*/ 2147483647 w 794"/>
              <a:gd name="T37" fmla="*/ 2147483647 h 18"/>
              <a:gd name="T38" fmla="*/ 2147483647 w 794"/>
              <a:gd name="T39" fmla="*/ 2147483647 h 18"/>
              <a:gd name="T40" fmla="*/ 2147483647 w 794"/>
              <a:gd name="T41" fmla="*/ 2147483647 h 18"/>
              <a:gd name="T42" fmla="*/ 2147483647 w 794"/>
              <a:gd name="T43" fmla="*/ 2147483647 h 18"/>
              <a:gd name="T44" fmla="*/ 2147483647 w 794"/>
              <a:gd name="T45" fmla="*/ 2147483647 h 18"/>
              <a:gd name="T46" fmla="*/ 2147483647 w 794"/>
              <a:gd name="T47" fmla="*/ 2147483647 h 18"/>
              <a:gd name="T48" fmla="*/ 2147483647 w 794"/>
              <a:gd name="T49" fmla="*/ 2147483647 h 18"/>
              <a:gd name="T50" fmla="*/ 2147483647 w 794"/>
              <a:gd name="T51" fmla="*/ 2147483647 h 18"/>
              <a:gd name="T52" fmla="*/ 2147483647 w 794"/>
              <a:gd name="T53" fmla="*/ 2147483647 h 18"/>
              <a:gd name="T54" fmla="*/ 2147483647 w 794"/>
              <a:gd name="T55" fmla="*/ 2147483647 h 18"/>
              <a:gd name="T56" fmla="*/ 2147483647 w 794"/>
              <a:gd name="T57" fmla="*/ 2147483647 h 18"/>
              <a:gd name="T58" fmla="*/ 2147483647 w 794"/>
              <a:gd name="T59" fmla="*/ 2147483647 h 18"/>
              <a:gd name="T60" fmla="*/ 2147483647 w 794"/>
              <a:gd name="T61" fmla="*/ 2147483647 h 18"/>
              <a:gd name="T62" fmla="*/ 2147483647 w 794"/>
              <a:gd name="T63" fmla="*/ 2147483647 h 18"/>
              <a:gd name="T64" fmla="*/ 2147483647 w 794"/>
              <a:gd name="T65" fmla="*/ 2147483647 h 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94" h="18">
                <a:moveTo>
                  <a:pt x="0" y="0"/>
                </a:moveTo>
                <a:lnTo>
                  <a:pt x="3" y="0"/>
                </a:lnTo>
                <a:lnTo>
                  <a:pt x="4" y="1"/>
                </a:lnTo>
                <a:lnTo>
                  <a:pt x="6" y="2"/>
                </a:lnTo>
                <a:lnTo>
                  <a:pt x="8" y="3"/>
                </a:lnTo>
                <a:lnTo>
                  <a:pt x="10" y="4"/>
                </a:lnTo>
                <a:lnTo>
                  <a:pt x="13" y="5"/>
                </a:lnTo>
                <a:lnTo>
                  <a:pt x="16" y="5"/>
                </a:lnTo>
                <a:lnTo>
                  <a:pt x="23" y="5"/>
                </a:lnTo>
                <a:lnTo>
                  <a:pt x="37" y="6"/>
                </a:lnTo>
                <a:lnTo>
                  <a:pt x="58" y="7"/>
                </a:lnTo>
                <a:lnTo>
                  <a:pt x="72" y="9"/>
                </a:lnTo>
                <a:lnTo>
                  <a:pt x="84" y="10"/>
                </a:lnTo>
                <a:lnTo>
                  <a:pt x="93" y="10"/>
                </a:lnTo>
                <a:lnTo>
                  <a:pt x="109" y="11"/>
                </a:lnTo>
                <a:lnTo>
                  <a:pt x="129" y="11"/>
                </a:lnTo>
                <a:lnTo>
                  <a:pt x="182" y="11"/>
                </a:lnTo>
                <a:lnTo>
                  <a:pt x="350" y="16"/>
                </a:lnTo>
                <a:lnTo>
                  <a:pt x="460" y="17"/>
                </a:lnTo>
                <a:lnTo>
                  <a:pt x="543" y="17"/>
                </a:lnTo>
                <a:lnTo>
                  <a:pt x="552" y="16"/>
                </a:lnTo>
                <a:lnTo>
                  <a:pt x="560" y="15"/>
                </a:lnTo>
                <a:lnTo>
                  <a:pt x="569" y="14"/>
                </a:lnTo>
                <a:lnTo>
                  <a:pt x="577" y="13"/>
                </a:lnTo>
                <a:lnTo>
                  <a:pt x="586" y="13"/>
                </a:lnTo>
                <a:lnTo>
                  <a:pt x="603" y="12"/>
                </a:lnTo>
                <a:lnTo>
                  <a:pt x="627" y="12"/>
                </a:lnTo>
                <a:lnTo>
                  <a:pt x="740" y="11"/>
                </a:lnTo>
                <a:lnTo>
                  <a:pt x="749" y="12"/>
                </a:lnTo>
                <a:lnTo>
                  <a:pt x="759" y="13"/>
                </a:lnTo>
                <a:lnTo>
                  <a:pt x="775" y="15"/>
                </a:lnTo>
                <a:lnTo>
                  <a:pt x="781" y="16"/>
                </a:lnTo>
                <a:lnTo>
                  <a:pt x="793" y="17"/>
                </a:lnTo>
              </a:path>
            </a:pathLst>
          </a:custGeom>
          <a:noFill/>
          <a:ln w="38100" cap="flat">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Tree>
    <p:extLst>
      <p:ext uri="{BB962C8B-B14F-4D97-AF65-F5344CB8AC3E}">
        <p14:creationId xmlns:p14="http://schemas.microsoft.com/office/powerpoint/2010/main" val="8637433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eaLnBrk="1" hangingPunct="1"/>
            <a:endParaRPr lang="en-US" altLang="en-US" smtClean="0"/>
          </a:p>
        </p:txBody>
      </p:sp>
      <p:sp>
        <p:nvSpPr>
          <p:cNvPr id="117763" name="Rectangle 3"/>
          <p:cNvSpPr>
            <a:spLocks noGrp="1" noChangeArrowheads="1"/>
          </p:cNvSpPr>
          <p:nvPr>
            <p:ph type="body" idx="1"/>
          </p:nvPr>
        </p:nvSpPr>
        <p:spPr/>
        <p:txBody>
          <a:bodyPr/>
          <a:lstStyle/>
          <a:p>
            <a:pPr eaLnBrk="1" hangingPunct="1"/>
            <a:endParaRPr lang="en-US" altLang="en-US" smtClean="0"/>
          </a:p>
        </p:txBody>
      </p:sp>
      <p:pic>
        <p:nvPicPr>
          <p:cNvPr id="1177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86608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C9900"/>
        </a:solidFill>
        <a:effectLst/>
      </p:bgPr>
    </p:bg>
    <p:spTree>
      <p:nvGrpSpPr>
        <p:cNvPr id="1" name=""/>
        <p:cNvGrpSpPr/>
        <p:nvPr/>
      </p:nvGrpSpPr>
      <p:grpSpPr>
        <a:xfrm>
          <a:off x="0" y="0"/>
          <a:ext cx="0" cy="0"/>
          <a:chOff x="0" y="0"/>
          <a:chExt cx="0" cy="0"/>
        </a:xfrm>
      </p:grpSpPr>
      <p:pic>
        <p:nvPicPr>
          <p:cNvPr id="11878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4625"/>
            <a:ext cx="9144000" cy="541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7" name="Text Box 5"/>
          <p:cNvSpPr txBox="1">
            <a:spLocks noChangeArrowheads="1"/>
          </p:cNvSpPr>
          <p:nvPr/>
        </p:nvSpPr>
        <p:spPr bwMode="auto">
          <a:xfrm>
            <a:off x="152400" y="228600"/>
            <a:ext cx="87630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1800">
                <a:solidFill>
                  <a:srgbClr val="000000"/>
                </a:solidFill>
                <a:cs typeface="Arial" charset="0"/>
              </a:rPr>
              <a:t>The two men—murderers—show up to talk to Macbeth.  Macbeth had talked with these two guys on the previous day.  At some point in the past, Macbeth has somehow hurt these guys—perhaps he held them back from promotion or he kept them from some kind of benefits.  They have hated him for a while.  Yesterday, however, he convinced these men that it was not he who had hurt them; it was Banquo!  Banquo is their enemy!</a:t>
            </a:r>
          </a:p>
        </p:txBody>
      </p:sp>
      <p:sp>
        <p:nvSpPr>
          <p:cNvPr id="118788" name="SMARTPenAnnotation8"/>
          <p:cNvSpPr>
            <a:spLocks/>
          </p:cNvSpPr>
          <p:nvPr/>
        </p:nvSpPr>
        <p:spPr bwMode="auto">
          <a:xfrm>
            <a:off x="446088" y="509588"/>
            <a:ext cx="5422900" cy="107950"/>
          </a:xfrm>
          <a:custGeom>
            <a:avLst/>
            <a:gdLst>
              <a:gd name="T0" fmla="*/ 2147483647 w 3416"/>
              <a:gd name="T1" fmla="*/ 2147483647 h 68"/>
              <a:gd name="T2" fmla="*/ 2147483647 w 3416"/>
              <a:gd name="T3" fmla="*/ 2147483647 h 68"/>
              <a:gd name="T4" fmla="*/ 2147483647 w 3416"/>
              <a:gd name="T5" fmla="*/ 2147483647 h 68"/>
              <a:gd name="T6" fmla="*/ 2147483647 w 3416"/>
              <a:gd name="T7" fmla="*/ 2147483647 h 68"/>
              <a:gd name="T8" fmla="*/ 2147483647 w 3416"/>
              <a:gd name="T9" fmla="*/ 2147483647 h 68"/>
              <a:gd name="T10" fmla="*/ 2147483647 w 3416"/>
              <a:gd name="T11" fmla="*/ 2147483647 h 68"/>
              <a:gd name="T12" fmla="*/ 2147483647 w 3416"/>
              <a:gd name="T13" fmla="*/ 2147483647 h 68"/>
              <a:gd name="T14" fmla="*/ 2147483647 w 3416"/>
              <a:gd name="T15" fmla="*/ 2147483647 h 68"/>
              <a:gd name="T16" fmla="*/ 2147483647 w 3416"/>
              <a:gd name="T17" fmla="*/ 2147483647 h 68"/>
              <a:gd name="T18" fmla="*/ 2147483647 w 3416"/>
              <a:gd name="T19" fmla="*/ 2147483647 h 68"/>
              <a:gd name="T20" fmla="*/ 2147483647 w 3416"/>
              <a:gd name="T21" fmla="*/ 2147483647 h 68"/>
              <a:gd name="T22" fmla="*/ 2147483647 w 3416"/>
              <a:gd name="T23" fmla="*/ 2147483647 h 68"/>
              <a:gd name="T24" fmla="*/ 2147483647 w 3416"/>
              <a:gd name="T25" fmla="*/ 2147483647 h 68"/>
              <a:gd name="T26" fmla="*/ 2147483647 w 3416"/>
              <a:gd name="T27" fmla="*/ 2147483647 h 68"/>
              <a:gd name="T28" fmla="*/ 2147483647 w 3416"/>
              <a:gd name="T29" fmla="*/ 2147483647 h 68"/>
              <a:gd name="T30" fmla="*/ 2147483647 w 3416"/>
              <a:gd name="T31" fmla="*/ 2147483647 h 68"/>
              <a:gd name="T32" fmla="*/ 2147483647 w 3416"/>
              <a:gd name="T33" fmla="*/ 2147483647 h 68"/>
              <a:gd name="T34" fmla="*/ 2147483647 w 3416"/>
              <a:gd name="T35" fmla="*/ 2147483647 h 68"/>
              <a:gd name="T36" fmla="*/ 2147483647 w 3416"/>
              <a:gd name="T37" fmla="*/ 2147483647 h 68"/>
              <a:gd name="T38" fmla="*/ 2147483647 w 3416"/>
              <a:gd name="T39" fmla="*/ 2147483647 h 68"/>
              <a:gd name="T40" fmla="*/ 2147483647 w 3416"/>
              <a:gd name="T41" fmla="*/ 2147483647 h 68"/>
              <a:gd name="T42" fmla="*/ 2147483647 w 3416"/>
              <a:gd name="T43" fmla="*/ 2147483647 h 68"/>
              <a:gd name="T44" fmla="*/ 2147483647 w 3416"/>
              <a:gd name="T45" fmla="*/ 2147483647 h 68"/>
              <a:gd name="T46" fmla="*/ 2147483647 w 3416"/>
              <a:gd name="T47" fmla="*/ 2147483647 h 68"/>
              <a:gd name="T48" fmla="*/ 2147483647 w 3416"/>
              <a:gd name="T49" fmla="*/ 2147483647 h 68"/>
              <a:gd name="T50" fmla="*/ 2147483647 w 3416"/>
              <a:gd name="T51" fmla="*/ 2147483647 h 68"/>
              <a:gd name="T52" fmla="*/ 2147483647 w 3416"/>
              <a:gd name="T53" fmla="*/ 2147483647 h 68"/>
              <a:gd name="T54" fmla="*/ 2147483647 w 3416"/>
              <a:gd name="T55" fmla="*/ 2147483647 h 68"/>
              <a:gd name="T56" fmla="*/ 2147483647 w 3416"/>
              <a:gd name="T57" fmla="*/ 2147483647 h 68"/>
              <a:gd name="T58" fmla="*/ 2147483647 w 3416"/>
              <a:gd name="T59" fmla="*/ 2147483647 h 68"/>
              <a:gd name="T60" fmla="*/ 2147483647 w 3416"/>
              <a:gd name="T61" fmla="*/ 2147483647 h 68"/>
              <a:gd name="T62" fmla="*/ 2147483647 w 3416"/>
              <a:gd name="T63" fmla="*/ 2147483647 h 68"/>
              <a:gd name="T64" fmla="*/ 2147483647 w 3416"/>
              <a:gd name="T65" fmla="*/ 2147483647 h 68"/>
              <a:gd name="T66" fmla="*/ 2147483647 w 3416"/>
              <a:gd name="T67" fmla="*/ 2147483647 h 68"/>
              <a:gd name="T68" fmla="*/ 2147483647 w 3416"/>
              <a:gd name="T69" fmla="*/ 2147483647 h 68"/>
              <a:gd name="T70" fmla="*/ 2147483647 w 3416"/>
              <a:gd name="T71" fmla="*/ 2147483647 h 68"/>
              <a:gd name="T72" fmla="*/ 2147483647 w 3416"/>
              <a:gd name="T73" fmla="*/ 2147483647 h 68"/>
              <a:gd name="T74" fmla="*/ 2147483647 w 3416"/>
              <a:gd name="T75" fmla="*/ 2147483647 h 6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416" h="68">
                <a:moveTo>
                  <a:pt x="0" y="0"/>
                </a:moveTo>
                <a:lnTo>
                  <a:pt x="60" y="1"/>
                </a:lnTo>
                <a:lnTo>
                  <a:pt x="69" y="3"/>
                </a:lnTo>
                <a:lnTo>
                  <a:pt x="92" y="4"/>
                </a:lnTo>
                <a:lnTo>
                  <a:pt x="117" y="6"/>
                </a:lnTo>
                <a:lnTo>
                  <a:pt x="122" y="7"/>
                </a:lnTo>
                <a:lnTo>
                  <a:pt x="126" y="8"/>
                </a:lnTo>
                <a:lnTo>
                  <a:pt x="134" y="10"/>
                </a:lnTo>
                <a:lnTo>
                  <a:pt x="156" y="13"/>
                </a:lnTo>
                <a:lnTo>
                  <a:pt x="179" y="15"/>
                </a:lnTo>
                <a:lnTo>
                  <a:pt x="267" y="20"/>
                </a:lnTo>
                <a:lnTo>
                  <a:pt x="325" y="22"/>
                </a:lnTo>
                <a:lnTo>
                  <a:pt x="364" y="24"/>
                </a:lnTo>
                <a:lnTo>
                  <a:pt x="382" y="25"/>
                </a:lnTo>
                <a:lnTo>
                  <a:pt x="430" y="27"/>
                </a:lnTo>
                <a:lnTo>
                  <a:pt x="506" y="28"/>
                </a:lnTo>
                <a:lnTo>
                  <a:pt x="518" y="29"/>
                </a:lnTo>
                <a:lnTo>
                  <a:pt x="531" y="31"/>
                </a:lnTo>
                <a:lnTo>
                  <a:pt x="561" y="33"/>
                </a:lnTo>
                <a:lnTo>
                  <a:pt x="601" y="34"/>
                </a:lnTo>
                <a:lnTo>
                  <a:pt x="663" y="41"/>
                </a:lnTo>
                <a:lnTo>
                  <a:pt x="690" y="43"/>
                </a:lnTo>
                <a:lnTo>
                  <a:pt x="728" y="45"/>
                </a:lnTo>
                <a:lnTo>
                  <a:pt x="736" y="46"/>
                </a:lnTo>
                <a:lnTo>
                  <a:pt x="744" y="47"/>
                </a:lnTo>
                <a:lnTo>
                  <a:pt x="803" y="49"/>
                </a:lnTo>
                <a:lnTo>
                  <a:pt x="909" y="50"/>
                </a:lnTo>
                <a:lnTo>
                  <a:pt x="953" y="52"/>
                </a:lnTo>
                <a:lnTo>
                  <a:pt x="985" y="54"/>
                </a:lnTo>
                <a:lnTo>
                  <a:pt x="1087" y="56"/>
                </a:lnTo>
                <a:lnTo>
                  <a:pt x="1169" y="58"/>
                </a:lnTo>
                <a:lnTo>
                  <a:pt x="1186" y="59"/>
                </a:lnTo>
                <a:lnTo>
                  <a:pt x="1293" y="62"/>
                </a:lnTo>
                <a:lnTo>
                  <a:pt x="1314" y="63"/>
                </a:lnTo>
                <a:lnTo>
                  <a:pt x="1334" y="64"/>
                </a:lnTo>
                <a:lnTo>
                  <a:pt x="1385" y="66"/>
                </a:lnTo>
                <a:lnTo>
                  <a:pt x="1491" y="67"/>
                </a:lnTo>
                <a:lnTo>
                  <a:pt x="1547" y="65"/>
                </a:lnTo>
                <a:lnTo>
                  <a:pt x="1583" y="63"/>
                </a:lnTo>
                <a:lnTo>
                  <a:pt x="1632" y="62"/>
                </a:lnTo>
                <a:lnTo>
                  <a:pt x="1646" y="60"/>
                </a:lnTo>
                <a:lnTo>
                  <a:pt x="1652" y="59"/>
                </a:lnTo>
                <a:lnTo>
                  <a:pt x="1682" y="57"/>
                </a:lnTo>
                <a:lnTo>
                  <a:pt x="1722" y="55"/>
                </a:lnTo>
                <a:lnTo>
                  <a:pt x="1802" y="51"/>
                </a:lnTo>
                <a:lnTo>
                  <a:pt x="1880" y="50"/>
                </a:lnTo>
                <a:lnTo>
                  <a:pt x="1959" y="46"/>
                </a:lnTo>
                <a:lnTo>
                  <a:pt x="1989" y="45"/>
                </a:lnTo>
                <a:lnTo>
                  <a:pt x="2049" y="41"/>
                </a:lnTo>
                <a:lnTo>
                  <a:pt x="2128" y="39"/>
                </a:lnTo>
                <a:lnTo>
                  <a:pt x="2141" y="37"/>
                </a:lnTo>
                <a:lnTo>
                  <a:pt x="2148" y="36"/>
                </a:lnTo>
                <a:lnTo>
                  <a:pt x="2168" y="34"/>
                </a:lnTo>
                <a:lnTo>
                  <a:pt x="2273" y="33"/>
                </a:lnTo>
                <a:lnTo>
                  <a:pt x="2376" y="32"/>
                </a:lnTo>
                <a:lnTo>
                  <a:pt x="2394" y="30"/>
                </a:lnTo>
                <a:lnTo>
                  <a:pt x="2443" y="29"/>
                </a:lnTo>
                <a:lnTo>
                  <a:pt x="2550" y="28"/>
                </a:lnTo>
                <a:lnTo>
                  <a:pt x="2565" y="26"/>
                </a:lnTo>
                <a:lnTo>
                  <a:pt x="2573" y="25"/>
                </a:lnTo>
                <a:lnTo>
                  <a:pt x="2598" y="23"/>
                </a:lnTo>
                <a:lnTo>
                  <a:pt x="2696" y="22"/>
                </a:lnTo>
                <a:lnTo>
                  <a:pt x="2794" y="20"/>
                </a:lnTo>
                <a:lnTo>
                  <a:pt x="2802" y="19"/>
                </a:lnTo>
                <a:lnTo>
                  <a:pt x="2826" y="17"/>
                </a:lnTo>
                <a:lnTo>
                  <a:pt x="2926" y="17"/>
                </a:lnTo>
                <a:lnTo>
                  <a:pt x="2981" y="16"/>
                </a:lnTo>
                <a:lnTo>
                  <a:pt x="2988" y="15"/>
                </a:lnTo>
                <a:lnTo>
                  <a:pt x="2995" y="14"/>
                </a:lnTo>
                <a:lnTo>
                  <a:pt x="3014" y="12"/>
                </a:lnTo>
                <a:lnTo>
                  <a:pt x="3114" y="11"/>
                </a:lnTo>
                <a:lnTo>
                  <a:pt x="3397" y="11"/>
                </a:lnTo>
                <a:lnTo>
                  <a:pt x="3400" y="12"/>
                </a:lnTo>
                <a:lnTo>
                  <a:pt x="3402" y="13"/>
                </a:lnTo>
                <a:lnTo>
                  <a:pt x="3404" y="14"/>
                </a:lnTo>
                <a:lnTo>
                  <a:pt x="3409" y="15"/>
                </a:lnTo>
                <a:lnTo>
                  <a:pt x="3415" y="17"/>
                </a:lnTo>
              </a:path>
            </a:pathLst>
          </a:custGeom>
          <a:noFill/>
          <a:ln w="38100" cap="flat">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18789" name="SMARTPenAnnotation9"/>
          <p:cNvSpPr>
            <a:spLocks/>
          </p:cNvSpPr>
          <p:nvPr/>
        </p:nvSpPr>
        <p:spPr bwMode="auto">
          <a:xfrm>
            <a:off x="1182688" y="1901825"/>
            <a:ext cx="2667000" cy="46038"/>
          </a:xfrm>
          <a:custGeom>
            <a:avLst/>
            <a:gdLst>
              <a:gd name="T0" fmla="*/ 0 w 1680"/>
              <a:gd name="T1" fmla="*/ 2147483647 h 29"/>
              <a:gd name="T2" fmla="*/ 2147483647 w 1680"/>
              <a:gd name="T3" fmla="*/ 2147483647 h 29"/>
              <a:gd name="T4" fmla="*/ 2147483647 w 1680"/>
              <a:gd name="T5" fmla="*/ 2147483647 h 29"/>
              <a:gd name="T6" fmla="*/ 2147483647 w 1680"/>
              <a:gd name="T7" fmla="*/ 2147483647 h 29"/>
              <a:gd name="T8" fmla="*/ 2147483647 w 1680"/>
              <a:gd name="T9" fmla="*/ 2147483647 h 29"/>
              <a:gd name="T10" fmla="*/ 2147483647 w 1680"/>
              <a:gd name="T11" fmla="*/ 2147483647 h 29"/>
              <a:gd name="T12" fmla="*/ 2147483647 w 1680"/>
              <a:gd name="T13" fmla="*/ 2147483647 h 29"/>
              <a:gd name="T14" fmla="*/ 2147483647 w 1680"/>
              <a:gd name="T15" fmla="*/ 2147483647 h 29"/>
              <a:gd name="T16" fmla="*/ 2147483647 w 1680"/>
              <a:gd name="T17" fmla="*/ 2147483647 h 29"/>
              <a:gd name="T18" fmla="*/ 2147483647 w 1680"/>
              <a:gd name="T19" fmla="*/ 2147483647 h 29"/>
              <a:gd name="T20" fmla="*/ 2147483647 w 1680"/>
              <a:gd name="T21" fmla="*/ 2147483647 h 29"/>
              <a:gd name="T22" fmla="*/ 2147483647 w 1680"/>
              <a:gd name="T23" fmla="*/ 2147483647 h 29"/>
              <a:gd name="T24" fmla="*/ 2147483647 w 1680"/>
              <a:gd name="T25" fmla="*/ 2147483647 h 29"/>
              <a:gd name="T26" fmla="*/ 2147483647 w 1680"/>
              <a:gd name="T27" fmla="*/ 2147483647 h 29"/>
              <a:gd name="T28" fmla="*/ 2147483647 w 1680"/>
              <a:gd name="T29" fmla="*/ 2147483647 h 29"/>
              <a:gd name="T30" fmla="*/ 2147483647 w 1680"/>
              <a:gd name="T31" fmla="*/ 2147483647 h 29"/>
              <a:gd name="T32" fmla="*/ 2147483647 w 1680"/>
              <a:gd name="T33" fmla="*/ 2147483647 h 29"/>
              <a:gd name="T34" fmla="*/ 2147483647 w 1680"/>
              <a:gd name="T35" fmla="*/ 2147483647 h 29"/>
              <a:gd name="T36" fmla="*/ 2147483647 w 1680"/>
              <a:gd name="T37" fmla="*/ 2147483647 h 29"/>
              <a:gd name="T38" fmla="*/ 2147483647 w 1680"/>
              <a:gd name="T39" fmla="*/ 2147483647 h 29"/>
              <a:gd name="T40" fmla="*/ 2147483647 w 1680"/>
              <a:gd name="T41" fmla="*/ 2147483647 h 29"/>
              <a:gd name="T42" fmla="*/ 2147483647 w 1680"/>
              <a:gd name="T43" fmla="*/ 2147483647 h 29"/>
              <a:gd name="T44" fmla="*/ 2147483647 w 1680"/>
              <a:gd name="T45" fmla="*/ 2147483647 h 29"/>
              <a:gd name="T46" fmla="*/ 2147483647 w 1680"/>
              <a:gd name="T47" fmla="*/ 2147483647 h 29"/>
              <a:gd name="T48" fmla="*/ 2147483647 w 1680"/>
              <a:gd name="T49" fmla="*/ 2147483647 h 29"/>
              <a:gd name="T50" fmla="*/ 2147483647 w 1680"/>
              <a:gd name="T51" fmla="*/ 0 h 29"/>
              <a:gd name="T52" fmla="*/ 2147483647 w 1680"/>
              <a:gd name="T53" fmla="*/ 2147483647 h 29"/>
              <a:gd name="T54" fmla="*/ 2147483647 w 1680"/>
              <a:gd name="T55" fmla="*/ 2147483647 h 29"/>
              <a:gd name="T56" fmla="*/ 2147483647 w 1680"/>
              <a:gd name="T57" fmla="*/ 2147483647 h 29"/>
              <a:gd name="T58" fmla="*/ 2147483647 w 1680"/>
              <a:gd name="T59" fmla="*/ 2147483647 h 29"/>
              <a:gd name="T60" fmla="*/ 2147483647 w 1680"/>
              <a:gd name="T61" fmla="*/ 2147483647 h 29"/>
              <a:gd name="T62" fmla="*/ 2147483647 w 1680"/>
              <a:gd name="T63" fmla="*/ 2147483647 h 29"/>
              <a:gd name="T64" fmla="*/ 2147483647 w 1680"/>
              <a:gd name="T65" fmla="*/ 2147483647 h 29"/>
              <a:gd name="T66" fmla="*/ 2147483647 w 1680"/>
              <a:gd name="T67" fmla="*/ 2147483647 h 29"/>
              <a:gd name="T68" fmla="*/ 2147483647 w 1680"/>
              <a:gd name="T69" fmla="*/ 2147483647 h 29"/>
              <a:gd name="T70" fmla="*/ 2147483647 w 1680"/>
              <a:gd name="T71" fmla="*/ 2147483647 h 2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680" h="29">
                <a:moveTo>
                  <a:pt x="3" y="28"/>
                </a:moveTo>
                <a:lnTo>
                  <a:pt x="0" y="28"/>
                </a:lnTo>
                <a:lnTo>
                  <a:pt x="177" y="28"/>
                </a:lnTo>
                <a:lnTo>
                  <a:pt x="195" y="28"/>
                </a:lnTo>
                <a:lnTo>
                  <a:pt x="211" y="27"/>
                </a:lnTo>
                <a:lnTo>
                  <a:pt x="226" y="25"/>
                </a:lnTo>
                <a:lnTo>
                  <a:pt x="278" y="25"/>
                </a:lnTo>
                <a:lnTo>
                  <a:pt x="364" y="28"/>
                </a:lnTo>
                <a:lnTo>
                  <a:pt x="378" y="27"/>
                </a:lnTo>
                <a:lnTo>
                  <a:pt x="391" y="26"/>
                </a:lnTo>
                <a:lnTo>
                  <a:pt x="404" y="25"/>
                </a:lnTo>
                <a:lnTo>
                  <a:pt x="420" y="24"/>
                </a:lnTo>
                <a:lnTo>
                  <a:pt x="456" y="23"/>
                </a:lnTo>
                <a:lnTo>
                  <a:pt x="513" y="23"/>
                </a:lnTo>
                <a:lnTo>
                  <a:pt x="535" y="22"/>
                </a:lnTo>
                <a:lnTo>
                  <a:pt x="543" y="21"/>
                </a:lnTo>
                <a:lnTo>
                  <a:pt x="551" y="20"/>
                </a:lnTo>
                <a:lnTo>
                  <a:pt x="564" y="19"/>
                </a:lnTo>
                <a:lnTo>
                  <a:pt x="603" y="18"/>
                </a:lnTo>
                <a:lnTo>
                  <a:pt x="641" y="17"/>
                </a:lnTo>
                <a:lnTo>
                  <a:pt x="654" y="17"/>
                </a:lnTo>
                <a:lnTo>
                  <a:pt x="698" y="13"/>
                </a:lnTo>
                <a:lnTo>
                  <a:pt x="720" y="12"/>
                </a:lnTo>
                <a:lnTo>
                  <a:pt x="771" y="11"/>
                </a:lnTo>
                <a:lnTo>
                  <a:pt x="851" y="11"/>
                </a:lnTo>
                <a:lnTo>
                  <a:pt x="873" y="11"/>
                </a:lnTo>
                <a:lnTo>
                  <a:pt x="960" y="7"/>
                </a:lnTo>
                <a:lnTo>
                  <a:pt x="1008" y="6"/>
                </a:lnTo>
                <a:lnTo>
                  <a:pt x="1048" y="6"/>
                </a:lnTo>
                <a:lnTo>
                  <a:pt x="1114" y="9"/>
                </a:lnTo>
                <a:lnTo>
                  <a:pt x="1133" y="10"/>
                </a:lnTo>
                <a:lnTo>
                  <a:pt x="1147" y="12"/>
                </a:lnTo>
                <a:lnTo>
                  <a:pt x="1158" y="14"/>
                </a:lnTo>
                <a:lnTo>
                  <a:pt x="1166" y="15"/>
                </a:lnTo>
                <a:lnTo>
                  <a:pt x="1174" y="15"/>
                </a:lnTo>
                <a:lnTo>
                  <a:pt x="1190" y="16"/>
                </a:lnTo>
                <a:lnTo>
                  <a:pt x="1241" y="17"/>
                </a:lnTo>
                <a:lnTo>
                  <a:pt x="1269" y="16"/>
                </a:lnTo>
                <a:lnTo>
                  <a:pt x="1274" y="15"/>
                </a:lnTo>
                <a:lnTo>
                  <a:pt x="1280" y="14"/>
                </a:lnTo>
                <a:lnTo>
                  <a:pt x="1291" y="13"/>
                </a:lnTo>
                <a:lnTo>
                  <a:pt x="1324" y="9"/>
                </a:lnTo>
                <a:lnTo>
                  <a:pt x="1337" y="8"/>
                </a:lnTo>
                <a:lnTo>
                  <a:pt x="1348" y="7"/>
                </a:lnTo>
                <a:lnTo>
                  <a:pt x="1370" y="6"/>
                </a:lnTo>
                <a:lnTo>
                  <a:pt x="1403" y="6"/>
                </a:lnTo>
                <a:lnTo>
                  <a:pt x="1416" y="5"/>
                </a:lnTo>
                <a:lnTo>
                  <a:pt x="1426" y="4"/>
                </a:lnTo>
                <a:lnTo>
                  <a:pt x="1433" y="3"/>
                </a:lnTo>
                <a:lnTo>
                  <a:pt x="1440" y="2"/>
                </a:lnTo>
                <a:lnTo>
                  <a:pt x="1447" y="1"/>
                </a:lnTo>
                <a:lnTo>
                  <a:pt x="1468" y="0"/>
                </a:lnTo>
                <a:lnTo>
                  <a:pt x="1513" y="0"/>
                </a:lnTo>
                <a:lnTo>
                  <a:pt x="1517" y="1"/>
                </a:lnTo>
                <a:lnTo>
                  <a:pt x="1521" y="2"/>
                </a:lnTo>
                <a:lnTo>
                  <a:pt x="1525" y="3"/>
                </a:lnTo>
                <a:lnTo>
                  <a:pt x="1529" y="4"/>
                </a:lnTo>
                <a:lnTo>
                  <a:pt x="1533" y="5"/>
                </a:lnTo>
                <a:lnTo>
                  <a:pt x="1546" y="5"/>
                </a:lnTo>
                <a:lnTo>
                  <a:pt x="1598" y="6"/>
                </a:lnTo>
                <a:lnTo>
                  <a:pt x="1614" y="6"/>
                </a:lnTo>
                <a:lnTo>
                  <a:pt x="1618" y="6"/>
                </a:lnTo>
                <a:lnTo>
                  <a:pt x="1621" y="7"/>
                </a:lnTo>
                <a:lnTo>
                  <a:pt x="1623" y="9"/>
                </a:lnTo>
                <a:lnTo>
                  <a:pt x="1626" y="9"/>
                </a:lnTo>
                <a:lnTo>
                  <a:pt x="1630" y="9"/>
                </a:lnTo>
                <a:lnTo>
                  <a:pt x="1633" y="8"/>
                </a:lnTo>
                <a:lnTo>
                  <a:pt x="1637" y="7"/>
                </a:lnTo>
                <a:lnTo>
                  <a:pt x="1648" y="6"/>
                </a:lnTo>
                <a:lnTo>
                  <a:pt x="1678" y="6"/>
                </a:lnTo>
                <a:lnTo>
                  <a:pt x="1679" y="6"/>
                </a:lnTo>
                <a:lnTo>
                  <a:pt x="1679" y="7"/>
                </a:lnTo>
                <a:lnTo>
                  <a:pt x="1679" y="11"/>
                </a:lnTo>
              </a:path>
            </a:pathLst>
          </a:custGeom>
          <a:noFill/>
          <a:ln w="38100" cap="flat">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Tree>
    <p:extLst>
      <p:ext uri="{BB962C8B-B14F-4D97-AF65-F5344CB8AC3E}">
        <p14:creationId xmlns:p14="http://schemas.microsoft.com/office/powerpoint/2010/main" val="18533291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3"/>
          <p:cNvSpPr>
            <a:spLocks noGrp="1" noChangeArrowheads="1"/>
          </p:cNvSpPr>
          <p:nvPr>
            <p:ph type="body" idx="1"/>
          </p:nvPr>
        </p:nvSpPr>
        <p:spPr>
          <a:xfrm>
            <a:off x="152400" y="228600"/>
            <a:ext cx="8763000" cy="2438400"/>
          </a:xfrm>
        </p:spPr>
        <p:txBody>
          <a:bodyPr/>
          <a:lstStyle/>
          <a:p>
            <a:pPr eaLnBrk="1" hangingPunct="1">
              <a:lnSpc>
                <a:spcPct val="90000"/>
              </a:lnSpc>
            </a:pPr>
            <a:r>
              <a:rPr lang="en-US" altLang="en-US" sz="2400" smtClean="0"/>
              <a:t>Macbeth asks the murderers what kind of men they are, and they insist they’re what he’s looking for.  Macbeth talks about how all dogs are called “dogs,” but they are useful for different things, depending upon the breed.  Macbeth needs brave men who seek revenge.  They tell Macbeth they’re the guys he’s looking for.</a:t>
            </a:r>
          </a:p>
        </p:txBody>
      </p:sp>
      <p:pic>
        <p:nvPicPr>
          <p:cNvPr id="11981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94000"/>
            <a:ext cx="914400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2" name="SMARTPenAnnotation4"/>
          <p:cNvSpPr>
            <a:spLocks/>
          </p:cNvSpPr>
          <p:nvPr/>
        </p:nvSpPr>
        <p:spPr bwMode="auto">
          <a:xfrm>
            <a:off x="6562725" y="1554163"/>
            <a:ext cx="2136775" cy="73025"/>
          </a:xfrm>
          <a:custGeom>
            <a:avLst/>
            <a:gdLst>
              <a:gd name="T0" fmla="*/ 0 w 1346"/>
              <a:gd name="T1" fmla="*/ 2147483647 h 46"/>
              <a:gd name="T2" fmla="*/ 2147483647 w 1346"/>
              <a:gd name="T3" fmla="*/ 2147483647 h 46"/>
              <a:gd name="T4" fmla="*/ 2147483647 w 1346"/>
              <a:gd name="T5" fmla="*/ 2147483647 h 46"/>
              <a:gd name="T6" fmla="*/ 2147483647 w 1346"/>
              <a:gd name="T7" fmla="*/ 2147483647 h 46"/>
              <a:gd name="T8" fmla="*/ 2147483647 w 1346"/>
              <a:gd name="T9" fmla="*/ 0 h 46"/>
              <a:gd name="T10" fmla="*/ 2147483647 w 1346"/>
              <a:gd name="T11" fmla="*/ 0 h 46"/>
              <a:gd name="T12" fmla="*/ 2147483647 w 1346"/>
              <a:gd name="T13" fmla="*/ 0 h 46"/>
              <a:gd name="T14" fmla="*/ 2147483647 w 1346"/>
              <a:gd name="T15" fmla="*/ 2147483647 h 46"/>
              <a:gd name="T16" fmla="*/ 2147483647 w 1346"/>
              <a:gd name="T17" fmla="*/ 2147483647 h 46"/>
              <a:gd name="T18" fmla="*/ 2147483647 w 1346"/>
              <a:gd name="T19" fmla="*/ 2147483647 h 46"/>
              <a:gd name="T20" fmla="*/ 2147483647 w 1346"/>
              <a:gd name="T21" fmla="*/ 2147483647 h 46"/>
              <a:gd name="T22" fmla="*/ 2147483647 w 1346"/>
              <a:gd name="T23" fmla="*/ 2147483647 h 46"/>
              <a:gd name="T24" fmla="*/ 2147483647 w 1346"/>
              <a:gd name="T25" fmla="*/ 2147483647 h 46"/>
              <a:gd name="T26" fmla="*/ 2147483647 w 1346"/>
              <a:gd name="T27" fmla="*/ 2147483647 h 46"/>
              <a:gd name="T28" fmla="*/ 2147483647 w 1346"/>
              <a:gd name="T29" fmla="*/ 2147483647 h 46"/>
              <a:gd name="T30" fmla="*/ 2147483647 w 1346"/>
              <a:gd name="T31" fmla="*/ 2147483647 h 46"/>
              <a:gd name="T32" fmla="*/ 2147483647 w 1346"/>
              <a:gd name="T33" fmla="*/ 2147483647 h 46"/>
              <a:gd name="T34" fmla="*/ 2147483647 w 1346"/>
              <a:gd name="T35" fmla="*/ 2147483647 h 46"/>
              <a:gd name="T36" fmla="*/ 2147483647 w 1346"/>
              <a:gd name="T37" fmla="*/ 2147483647 h 46"/>
              <a:gd name="T38" fmla="*/ 2147483647 w 1346"/>
              <a:gd name="T39" fmla="*/ 2147483647 h 46"/>
              <a:gd name="T40" fmla="*/ 2147483647 w 1346"/>
              <a:gd name="T41" fmla="*/ 2147483647 h 46"/>
              <a:gd name="T42" fmla="*/ 2147483647 w 1346"/>
              <a:gd name="T43" fmla="*/ 2147483647 h 46"/>
              <a:gd name="T44" fmla="*/ 2147483647 w 1346"/>
              <a:gd name="T45" fmla="*/ 2147483647 h 46"/>
              <a:gd name="T46" fmla="*/ 2147483647 w 1346"/>
              <a:gd name="T47" fmla="*/ 2147483647 h 46"/>
              <a:gd name="T48" fmla="*/ 2147483647 w 1346"/>
              <a:gd name="T49" fmla="*/ 2147483647 h 46"/>
              <a:gd name="T50" fmla="*/ 2147483647 w 1346"/>
              <a:gd name="T51" fmla="*/ 2147483647 h 46"/>
              <a:gd name="T52" fmla="*/ 2147483647 w 1346"/>
              <a:gd name="T53" fmla="*/ 2147483647 h 46"/>
              <a:gd name="T54" fmla="*/ 2147483647 w 1346"/>
              <a:gd name="T55" fmla="*/ 2147483647 h 46"/>
              <a:gd name="T56" fmla="*/ 2147483647 w 1346"/>
              <a:gd name="T57" fmla="*/ 2147483647 h 46"/>
              <a:gd name="T58" fmla="*/ 2147483647 w 1346"/>
              <a:gd name="T59" fmla="*/ 2147483647 h 46"/>
              <a:gd name="T60" fmla="*/ 2147483647 w 1346"/>
              <a:gd name="T61" fmla="*/ 2147483647 h 46"/>
              <a:gd name="T62" fmla="*/ 2147483647 w 1346"/>
              <a:gd name="T63" fmla="*/ 2147483647 h 46"/>
              <a:gd name="T64" fmla="*/ 2147483647 w 1346"/>
              <a:gd name="T65" fmla="*/ 2147483647 h 46"/>
              <a:gd name="T66" fmla="*/ 2147483647 w 1346"/>
              <a:gd name="T67" fmla="*/ 2147483647 h 46"/>
              <a:gd name="T68" fmla="*/ 2147483647 w 1346"/>
              <a:gd name="T69" fmla="*/ 2147483647 h 46"/>
              <a:gd name="T70" fmla="*/ 2147483647 w 1346"/>
              <a:gd name="T71" fmla="*/ 2147483647 h 46"/>
              <a:gd name="T72" fmla="*/ 2147483647 w 1346"/>
              <a:gd name="T73" fmla="*/ 2147483647 h 46"/>
              <a:gd name="T74" fmla="*/ 2147483647 w 1346"/>
              <a:gd name="T75" fmla="*/ 2147483647 h 46"/>
              <a:gd name="T76" fmla="*/ 2147483647 w 1346"/>
              <a:gd name="T77" fmla="*/ 2147483647 h 46"/>
              <a:gd name="T78" fmla="*/ 2147483647 w 1346"/>
              <a:gd name="T79" fmla="*/ 2147483647 h 46"/>
              <a:gd name="T80" fmla="*/ 2147483647 w 1346"/>
              <a:gd name="T81" fmla="*/ 2147483647 h 46"/>
              <a:gd name="T82" fmla="*/ 2147483647 w 1346"/>
              <a:gd name="T83" fmla="*/ 2147483647 h 46"/>
              <a:gd name="T84" fmla="*/ 2147483647 w 1346"/>
              <a:gd name="T85" fmla="*/ 2147483647 h 46"/>
              <a:gd name="T86" fmla="*/ 2147483647 w 1346"/>
              <a:gd name="T87" fmla="*/ 2147483647 h 46"/>
              <a:gd name="T88" fmla="*/ 2147483647 w 1346"/>
              <a:gd name="T89" fmla="*/ 2147483647 h 46"/>
              <a:gd name="T90" fmla="*/ 2147483647 w 1346"/>
              <a:gd name="T91" fmla="*/ 2147483647 h 46"/>
              <a:gd name="T92" fmla="*/ 2147483647 w 1346"/>
              <a:gd name="T93" fmla="*/ 2147483647 h 46"/>
              <a:gd name="T94" fmla="*/ 2147483647 w 1346"/>
              <a:gd name="T95" fmla="*/ 2147483647 h 46"/>
              <a:gd name="T96" fmla="*/ 2147483647 w 1346"/>
              <a:gd name="T97" fmla="*/ 2147483647 h 46"/>
              <a:gd name="T98" fmla="*/ 2147483647 w 1346"/>
              <a:gd name="T99" fmla="*/ 2147483647 h 46"/>
              <a:gd name="T100" fmla="*/ 2147483647 w 1346"/>
              <a:gd name="T101" fmla="*/ 2147483647 h 46"/>
              <a:gd name="T102" fmla="*/ 2147483647 w 1346"/>
              <a:gd name="T103" fmla="*/ 2147483647 h 46"/>
              <a:gd name="T104" fmla="*/ 2147483647 w 1346"/>
              <a:gd name="T105" fmla="*/ 2147483647 h 46"/>
              <a:gd name="T106" fmla="*/ 2147483647 w 1346"/>
              <a:gd name="T107" fmla="*/ 2147483647 h 46"/>
              <a:gd name="T108" fmla="*/ 2147483647 w 1346"/>
              <a:gd name="T109" fmla="*/ 2147483647 h 46"/>
              <a:gd name="T110" fmla="*/ 2147483647 w 1346"/>
              <a:gd name="T111" fmla="*/ 2147483647 h 46"/>
              <a:gd name="T112" fmla="*/ 2147483647 w 1346"/>
              <a:gd name="T113" fmla="*/ 2147483647 h 46"/>
              <a:gd name="T114" fmla="*/ 2147483647 w 1346"/>
              <a:gd name="T115" fmla="*/ 2147483647 h 46"/>
              <a:gd name="T116" fmla="*/ 2147483647 w 1346"/>
              <a:gd name="T117" fmla="*/ 2147483647 h 46"/>
              <a:gd name="T118" fmla="*/ 2147483647 w 1346"/>
              <a:gd name="T119" fmla="*/ 2147483647 h 46"/>
              <a:gd name="T120" fmla="*/ 2147483647 w 1346"/>
              <a:gd name="T121" fmla="*/ 2147483647 h 46"/>
              <a:gd name="T122" fmla="*/ 2147483647 w 1346"/>
              <a:gd name="T123" fmla="*/ 2147483647 h 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346" h="46">
                <a:moveTo>
                  <a:pt x="0" y="5"/>
                </a:moveTo>
                <a:lnTo>
                  <a:pt x="3" y="2"/>
                </a:lnTo>
                <a:lnTo>
                  <a:pt x="5" y="2"/>
                </a:lnTo>
                <a:lnTo>
                  <a:pt x="8" y="1"/>
                </a:lnTo>
                <a:lnTo>
                  <a:pt x="41" y="0"/>
                </a:lnTo>
                <a:lnTo>
                  <a:pt x="84" y="0"/>
                </a:lnTo>
                <a:lnTo>
                  <a:pt x="91" y="0"/>
                </a:lnTo>
                <a:lnTo>
                  <a:pt x="99" y="1"/>
                </a:lnTo>
                <a:lnTo>
                  <a:pt x="107" y="3"/>
                </a:lnTo>
                <a:lnTo>
                  <a:pt x="117" y="4"/>
                </a:lnTo>
                <a:lnTo>
                  <a:pt x="137" y="5"/>
                </a:lnTo>
                <a:lnTo>
                  <a:pt x="146" y="5"/>
                </a:lnTo>
                <a:lnTo>
                  <a:pt x="154" y="7"/>
                </a:lnTo>
                <a:lnTo>
                  <a:pt x="161" y="8"/>
                </a:lnTo>
                <a:lnTo>
                  <a:pt x="171" y="10"/>
                </a:lnTo>
                <a:lnTo>
                  <a:pt x="197" y="13"/>
                </a:lnTo>
                <a:lnTo>
                  <a:pt x="209" y="14"/>
                </a:lnTo>
                <a:lnTo>
                  <a:pt x="226" y="16"/>
                </a:lnTo>
                <a:lnTo>
                  <a:pt x="246" y="16"/>
                </a:lnTo>
                <a:lnTo>
                  <a:pt x="253" y="17"/>
                </a:lnTo>
                <a:lnTo>
                  <a:pt x="260" y="18"/>
                </a:lnTo>
                <a:lnTo>
                  <a:pt x="267" y="20"/>
                </a:lnTo>
                <a:lnTo>
                  <a:pt x="274" y="20"/>
                </a:lnTo>
                <a:lnTo>
                  <a:pt x="292" y="22"/>
                </a:lnTo>
                <a:lnTo>
                  <a:pt x="331" y="22"/>
                </a:lnTo>
                <a:lnTo>
                  <a:pt x="358" y="23"/>
                </a:lnTo>
                <a:lnTo>
                  <a:pt x="406" y="26"/>
                </a:lnTo>
                <a:lnTo>
                  <a:pt x="439" y="27"/>
                </a:lnTo>
                <a:lnTo>
                  <a:pt x="480" y="28"/>
                </a:lnTo>
                <a:lnTo>
                  <a:pt x="510" y="28"/>
                </a:lnTo>
                <a:lnTo>
                  <a:pt x="518" y="30"/>
                </a:lnTo>
                <a:lnTo>
                  <a:pt x="525" y="31"/>
                </a:lnTo>
                <a:lnTo>
                  <a:pt x="533" y="32"/>
                </a:lnTo>
                <a:lnTo>
                  <a:pt x="556" y="33"/>
                </a:lnTo>
                <a:lnTo>
                  <a:pt x="598" y="33"/>
                </a:lnTo>
                <a:lnTo>
                  <a:pt x="767" y="33"/>
                </a:lnTo>
                <a:lnTo>
                  <a:pt x="775" y="34"/>
                </a:lnTo>
                <a:lnTo>
                  <a:pt x="782" y="35"/>
                </a:lnTo>
                <a:lnTo>
                  <a:pt x="790" y="36"/>
                </a:lnTo>
                <a:lnTo>
                  <a:pt x="798" y="37"/>
                </a:lnTo>
                <a:lnTo>
                  <a:pt x="824" y="39"/>
                </a:lnTo>
                <a:lnTo>
                  <a:pt x="863" y="39"/>
                </a:lnTo>
                <a:lnTo>
                  <a:pt x="928" y="39"/>
                </a:lnTo>
                <a:lnTo>
                  <a:pt x="940" y="40"/>
                </a:lnTo>
                <a:lnTo>
                  <a:pt x="950" y="41"/>
                </a:lnTo>
                <a:lnTo>
                  <a:pt x="960" y="42"/>
                </a:lnTo>
                <a:lnTo>
                  <a:pt x="969" y="43"/>
                </a:lnTo>
                <a:lnTo>
                  <a:pt x="994" y="44"/>
                </a:lnTo>
                <a:lnTo>
                  <a:pt x="1028" y="45"/>
                </a:lnTo>
                <a:lnTo>
                  <a:pt x="1158" y="45"/>
                </a:lnTo>
                <a:lnTo>
                  <a:pt x="1173" y="44"/>
                </a:lnTo>
                <a:lnTo>
                  <a:pt x="1187" y="43"/>
                </a:lnTo>
                <a:lnTo>
                  <a:pt x="1202" y="42"/>
                </a:lnTo>
                <a:lnTo>
                  <a:pt x="1244" y="43"/>
                </a:lnTo>
                <a:lnTo>
                  <a:pt x="1251" y="42"/>
                </a:lnTo>
                <a:lnTo>
                  <a:pt x="1258" y="41"/>
                </a:lnTo>
                <a:lnTo>
                  <a:pt x="1272" y="40"/>
                </a:lnTo>
                <a:lnTo>
                  <a:pt x="1286" y="40"/>
                </a:lnTo>
                <a:lnTo>
                  <a:pt x="1291" y="41"/>
                </a:lnTo>
                <a:lnTo>
                  <a:pt x="1296" y="42"/>
                </a:lnTo>
                <a:lnTo>
                  <a:pt x="1306" y="44"/>
                </a:lnTo>
                <a:lnTo>
                  <a:pt x="1345" y="45"/>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19813" name="SMARTPenAnnotation5"/>
          <p:cNvSpPr>
            <a:spLocks/>
          </p:cNvSpPr>
          <p:nvPr/>
        </p:nvSpPr>
        <p:spPr bwMode="auto">
          <a:xfrm>
            <a:off x="571500" y="1901825"/>
            <a:ext cx="4144963" cy="73025"/>
          </a:xfrm>
          <a:custGeom>
            <a:avLst/>
            <a:gdLst>
              <a:gd name="T0" fmla="*/ 2147483647 w 2611"/>
              <a:gd name="T1" fmla="*/ 2147483647 h 46"/>
              <a:gd name="T2" fmla="*/ 2147483647 w 2611"/>
              <a:gd name="T3" fmla="*/ 2147483647 h 46"/>
              <a:gd name="T4" fmla="*/ 2147483647 w 2611"/>
              <a:gd name="T5" fmla="*/ 2147483647 h 46"/>
              <a:gd name="T6" fmla="*/ 2147483647 w 2611"/>
              <a:gd name="T7" fmla="*/ 2147483647 h 46"/>
              <a:gd name="T8" fmla="*/ 2147483647 w 2611"/>
              <a:gd name="T9" fmla="*/ 2147483647 h 46"/>
              <a:gd name="T10" fmla="*/ 2147483647 w 2611"/>
              <a:gd name="T11" fmla="*/ 2147483647 h 46"/>
              <a:gd name="T12" fmla="*/ 2147483647 w 2611"/>
              <a:gd name="T13" fmla="*/ 2147483647 h 46"/>
              <a:gd name="T14" fmla="*/ 2147483647 w 2611"/>
              <a:gd name="T15" fmla="*/ 2147483647 h 46"/>
              <a:gd name="T16" fmla="*/ 2147483647 w 2611"/>
              <a:gd name="T17" fmla="*/ 2147483647 h 46"/>
              <a:gd name="T18" fmla="*/ 2147483647 w 2611"/>
              <a:gd name="T19" fmla="*/ 2147483647 h 46"/>
              <a:gd name="T20" fmla="*/ 2147483647 w 2611"/>
              <a:gd name="T21" fmla="*/ 2147483647 h 46"/>
              <a:gd name="T22" fmla="*/ 2147483647 w 2611"/>
              <a:gd name="T23" fmla="*/ 2147483647 h 46"/>
              <a:gd name="T24" fmla="*/ 2147483647 w 2611"/>
              <a:gd name="T25" fmla="*/ 2147483647 h 46"/>
              <a:gd name="T26" fmla="*/ 2147483647 w 2611"/>
              <a:gd name="T27" fmla="*/ 2147483647 h 46"/>
              <a:gd name="T28" fmla="*/ 2147483647 w 2611"/>
              <a:gd name="T29" fmla="*/ 2147483647 h 46"/>
              <a:gd name="T30" fmla="*/ 2147483647 w 2611"/>
              <a:gd name="T31" fmla="*/ 2147483647 h 46"/>
              <a:gd name="T32" fmla="*/ 2147483647 w 2611"/>
              <a:gd name="T33" fmla="*/ 2147483647 h 46"/>
              <a:gd name="T34" fmla="*/ 2147483647 w 2611"/>
              <a:gd name="T35" fmla="*/ 2147483647 h 46"/>
              <a:gd name="T36" fmla="*/ 2147483647 w 2611"/>
              <a:gd name="T37" fmla="*/ 2147483647 h 46"/>
              <a:gd name="T38" fmla="*/ 2147483647 w 2611"/>
              <a:gd name="T39" fmla="*/ 2147483647 h 46"/>
              <a:gd name="T40" fmla="*/ 2147483647 w 2611"/>
              <a:gd name="T41" fmla="*/ 2147483647 h 46"/>
              <a:gd name="T42" fmla="*/ 2147483647 w 2611"/>
              <a:gd name="T43" fmla="*/ 2147483647 h 46"/>
              <a:gd name="T44" fmla="*/ 2147483647 w 2611"/>
              <a:gd name="T45" fmla="*/ 2147483647 h 46"/>
              <a:gd name="T46" fmla="*/ 2147483647 w 2611"/>
              <a:gd name="T47" fmla="*/ 2147483647 h 46"/>
              <a:gd name="T48" fmla="*/ 2147483647 w 2611"/>
              <a:gd name="T49" fmla="*/ 2147483647 h 46"/>
              <a:gd name="T50" fmla="*/ 2147483647 w 2611"/>
              <a:gd name="T51" fmla="*/ 2147483647 h 46"/>
              <a:gd name="T52" fmla="*/ 2147483647 w 2611"/>
              <a:gd name="T53" fmla="*/ 2147483647 h 46"/>
              <a:gd name="T54" fmla="*/ 2147483647 w 2611"/>
              <a:gd name="T55" fmla="*/ 2147483647 h 46"/>
              <a:gd name="T56" fmla="*/ 2147483647 w 2611"/>
              <a:gd name="T57" fmla="*/ 2147483647 h 46"/>
              <a:gd name="T58" fmla="*/ 2147483647 w 2611"/>
              <a:gd name="T59" fmla="*/ 2147483647 h 46"/>
              <a:gd name="T60" fmla="*/ 2147483647 w 2611"/>
              <a:gd name="T61" fmla="*/ 2147483647 h 46"/>
              <a:gd name="T62" fmla="*/ 2147483647 w 2611"/>
              <a:gd name="T63" fmla="*/ 2147483647 h 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611" h="46">
                <a:moveTo>
                  <a:pt x="0" y="23"/>
                </a:moveTo>
                <a:lnTo>
                  <a:pt x="20" y="22"/>
                </a:lnTo>
                <a:lnTo>
                  <a:pt x="52" y="19"/>
                </a:lnTo>
                <a:lnTo>
                  <a:pt x="72" y="18"/>
                </a:lnTo>
                <a:lnTo>
                  <a:pt x="152" y="17"/>
                </a:lnTo>
                <a:lnTo>
                  <a:pt x="220" y="18"/>
                </a:lnTo>
                <a:lnTo>
                  <a:pt x="231" y="19"/>
                </a:lnTo>
                <a:lnTo>
                  <a:pt x="242" y="20"/>
                </a:lnTo>
                <a:lnTo>
                  <a:pt x="252" y="21"/>
                </a:lnTo>
                <a:lnTo>
                  <a:pt x="278" y="22"/>
                </a:lnTo>
                <a:lnTo>
                  <a:pt x="356" y="23"/>
                </a:lnTo>
                <a:lnTo>
                  <a:pt x="549" y="23"/>
                </a:lnTo>
                <a:lnTo>
                  <a:pt x="559" y="22"/>
                </a:lnTo>
                <a:lnTo>
                  <a:pt x="568" y="21"/>
                </a:lnTo>
                <a:lnTo>
                  <a:pt x="577" y="20"/>
                </a:lnTo>
                <a:lnTo>
                  <a:pt x="587" y="19"/>
                </a:lnTo>
                <a:lnTo>
                  <a:pt x="621" y="18"/>
                </a:lnTo>
                <a:lnTo>
                  <a:pt x="692" y="18"/>
                </a:lnTo>
                <a:lnTo>
                  <a:pt x="843" y="23"/>
                </a:lnTo>
                <a:lnTo>
                  <a:pt x="930" y="27"/>
                </a:lnTo>
                <a:lnTo>
                  <a:pt x="998" y="28"/>
                </a:lnTo>
                <a:lnTo>
                  <a:pt x="1051" y="28"/>
                </a:lnTo>
                <a:lnTo>
                  <a:pt x="1091" y="25"/>
                </a:lnTo>
                <a:lnTo>
                  <a:pt x="1161" y="25"/>
                </a:lnTo>
                <a:lnTo>
                  <a:pt x="1345" y="29"/>
                </a:lnTo>
                <a:lnTo>
                  <a:pt x="1366" y="30"/>
                </a:lnTo>
                <a:lnTo>
                  <a:pt x="1383" y="31"/>
                </a:lnTo>
                <a:lnTo>
                  <a:pt x="1405" y="32"/>
                </a:lnTo>
                <a:lnTo>
                  <a:pt x="1497" y="34"/>
                </a:lnTo>
                <a:lnTo>
                  <a:pt x="1562" y="34"/>
                </a:lnTo>
                <a:lnTo>
                  <a:pt x="1596" y="37"/>
                </a:lnTo>
                <a:lnTo>
                  <a:pt x="1617" y="38"/>
                </a:lnTo>
                <a:lnTo>
                  <a:pt x="1685" y="39"/>
                </a:lnTo>
                <a:lnTo>
                  <a:pt x="1896" y="39"/>
                </a:lnTo>
                <a:lnTo>
                  <a:pt x="1908" y="40"/>
                </a:lnTo>
                <a:lnTo>
                  <a:pt x="1951" y="43"/>
                </a:lnTo>
                <a:lnTo>
                  <a:pt x="1985" y="45"/>
                </a:lnTo>
                <a:lnTo>
                  <a:pt x="2063" y="45"/>
                </a:lnTo>
                <a:lnTo>
                  <a:pt x="2185" y="45"/>
                </a:lnTo>
                <a:lnTo>
                  <a:pt x="2206" y="44"/>
                </a:lnTo>
                <a:lnTo>
                  <a:pt x="2223" y="43"/>
                </a:lnTo>
                <a:lnTo>
                  <a:pt x="2238" y="42"/>
                </a:lnTo>
                <a:lnTo>
                  <a:pt x="2251" y="41"/>
                </a:lnTo>
                <a:lnTo>
                  <a:pt x="2359" y="36"/>
                </a:lnTo>
                <a:lnTo>
                  <a:pt x="2400" y="35"/>
                </a:lnTo>
                <a:lnTo>
                  <a:pt x="2418" y="34"/>
                </a:lnTo>
                <a:lnTo>
                  <a:pt x="2435" y="33"/>
                </a:lnTo>
                <a:lnTo>
                  <a:pt x="2461" y="30"/>
                </a:lnTo>
                <a:lnTo>
                  <a:pt x="2483" y="29"/>
                </a:lnTo>
                <a:lnTo>
                  <a:pt x="2491" y="29"/>
                </a:lnTo>
                <a:lnTo>
                  <a:pt x="2495" y="27"/>
                </a:lnTo>
                <a:lnTo>
                  <a:pt x="2501" y="25"/>
                </a:lnTo>
                <a:lnTo>
                  <a:pt x="2507" y="22"/>
                </a:lnTo>
                <a:lnTo>
                  <a:pt x="2512" y="20"/>
                </a:lnTo>
                <a:lnTo>
                  <a:pt x="2516" y="18"/>
                </a:lnTo>
                <a:lnTo>
                  <a:pt x="2519" y="16"/>
                </a:lnTo>
                <a:lnTo>
                  <a:pt x="2523" y="14"/>
                </a:lnTo>
                <a:lnTo>
                  <a:pt x="2526" y="13"/>
                </a:lnTo>
                <a:lnTo>
                  <a:pt x="2537" y="12"/>
                </a:lnTo>
                <a:lnTo>
                  <a:pt x="2541" y="12"/>
                </a:lnTo>
                <a:lnTo>
                  <a:pt x="2549" y="10"/>
                </a:lnTo>
                <a:lnTo>
                  <a:pt x="2573" y="6"/>
                </a:lnTo>
                <a:lnTo>
                  <a:pt x="2583" y="4"/>
                </a:lnTo>
                <a:lnTo>
                  <a:pt x="2591" y="3"/>
                </a:lnTo>
                <a:lnTo>
                  <a:pt x="2610" y="0"/>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19814" name="SMARTPenAnnotation6"/>
          <p:cNvSpPr>
            <a:spLocks/>
          </p:cNvSpPr>
          <p:nvPr/>
        </p:nvSpPr>
        <p:spPr bwMode="auto">
          <a:xfrm>
            <a:off x="5089525" y="1955800"/>
            <a:ext cx="3743325" cy="60325"/>
          </a:xfrm>
          <a:custGeom>
            <a:avLst/>
            <a:gdLst>
              <a:gd name="T0" fmla="*/ 2147483647 w 2358"/>
              <a:gd name="T1" fmla="*/ 0 h 38"/>
              <a:gd name="T2" fmla="*/ 2147483647 w 2358"/>
              <a:gd name="T3" fmla="*/ 2147483647 h 38"/>
              <a:gd name="T4" fmla="*/ 2147483647 w 2358"/>
              <a:gd name="T5" fmla="*/ 2147483647 h 38"/>
              <a:gd name="T6" fmla="*/ 2147483647 w 2358"/>
              <a:gd name="T7" fmla="*/ 2147483647 h 38"/>
              <a:gd name="T8" fmla="*/ 2147483647 w 2358"/>
              <a:gd name="T9" fmla="*/ 2147483647 h 38"/>
              <a:gd name="T10" fmla="*/ 2147483647 w 2358"/>
              <a:gd name="T11" fmla="*/ 2147483647 h 38"/>
              <a:gd name="T12" fmla="*/ 2147483647 w 2358"/>
              <a:gd name="T13" fmla="*/ 2147483647 h 38"/>
              <a:gd name="T14" fmla="*/ 2147483647 w 2358"/>
              <a:gd name="T15" fmla="*/ 2147483647 h 38"/>
              <a:gd name="T16" fmla="*/ 2147483647 w 2358"/>
              <a:gd name="T17" fmla="*/ 2147483647 h 38"/>
              <a:gd name="T18" fmla="*/ 2147483647 w 2358"/>
              <a:gd name="T19" fmla="*/ 2147483647 h 38"/>
              <a:gd name="T20" fmla="*/ 2147483647 w 2358"/>
              <a:gd name="T21" fmla="*/ 2147483647 h 38"/>
              <a:gd name="T22" fmla="*/ 2147483647 w 2358"/>
              <a:gd name="T23" fmla="*/ 2147483647 h 38"/>
              <a:gd name="T24" fmla="*/ 2147483647 w 2358"/>
              <a:gd name="T25" fmla="*/ 2147483647 h 38"/>
              <a:gd name="T26" fmla="*/ 2147483647 w 2358"/>
              <a:gd name="T27" fmla="*/ 2147483647 h 38"/>
              <a:gd name="T28" fmla="*/ 2147483647 w 2358"/>
              <a:gd name="T29" fmla="*/ 2147483647 h 38"/>
              <a:gd name="T30" fmla="*/ 2147483647 w 2358"/>
              <a:gd name="T31" fmla="*/ 2147483647 h 38"/>
              <a:gd name="T32" fmla="*/ 2147483647 w 2358"/>
              <a:gd name="T33" fmla="*/ 2147483647 h 38"/>
              <a:gd name="T34" fmla="*/ 2147483647 w 2358"/>
              <a:gd name="T35" fmla="*/ 2147483647 h 38"/>
              <a:gd name="T36" fmla="*/ 2147483647 w 2358"/>
              <a:gd name="T37" fmla="*/ 2147483647 h 38"/>
              <a:gd name="T38" fmla="*/ 2147483647 w 2358"/>
              <a:gd name="T39" fmla="*/ 2147483647 h 38"/>
              <a:gd name="T40" fmla="*/ 2147483647 w 2358"/>
              <a:gd name="T41" fmla="*/ 2147483647 h 38"/>
              <a:gd name="T42" fmla="*/ 2147483647 w 2358"/>
              <a:gd name="T43" fmla="*/ 2147483647 h 38"/>
              <a:gd name="T44" fmla="*/ 2147483647 w 2358"/>
              <a:gd name="T45" fmla="*/ 2147483647 h 38"/>
              <a:gd name="T46" fmla="*/ 2147483647 w 2358"/>
              <a:gd name="T47" fmla="*/ 2147483647 h 38"/>
              <a:gd name="T48" fmla="*/ 2147483647 w 2358"/>
              <a:gd name="T49" fmla="*/ 2147483647 h 38"/>
              <a:gd name="T50" fmla="*/ 2147483647 w 2358"/>
              <a:gd name="T51" fmla="*/ 2147483647 h 38"/>
              <a:gd name="T52" fmla="*/ 2147483647 w 2358"/>
              <a:gd name="T53" fmla="*/ 2147483647 h 38"/>
              <a:gd name="T54" fmla="*/ 2147483647 w 2358"/>
              <a:gd name="T55" fmla="*/ 2147483647 h 38"/>
              <a:gd name="T56" fmla="*/ 2147483647 w 2358"/>
              <a:gd name="T57" fmla="*/ 0 h 38"/>
              <a:gd name="T58" fmla="*/ 2147483647 w 2358"/>
              <a:gd name="T59" fmla="*/ 2147483647 h 38"/>
              <a:gd name="T60" fmla="*/ 2147483647 w 2358"/>
              <a:gd name="T61" fmla="*/ 2147483647 h 38"/>
              <a:gd name="T62" fmla="*/ 2147483647 w 2358"/>
              <a:gd name="T63" fmla="*/ 2147483647 h 38"/>
              <a:gd name="T64" fmla="*/ 2147483647 w 2358"/>
              <a:gd name="T65" fmla="*/ 2147483647 h 38"/>
              <a:gd name="T66" fmla="*/ 2147483647 w 2358"/>
              <a:gd name="T67" fmla="*/ 0 h 3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358" h="38">
                <a:moveTo>
                  <a:pt x="0" y="0"/>
                </a:moveTo>
                <a:lnTo>
                  <a:pt x="9" y="0"/>
                </a:lnTo>
                <a:lnTo>
                  <a:pt x="13" y="1"/>
                </a:lnTo>
                <a:lnTo>
                  <a:pt x="17" y="2"/>
                </a:lnTo>
                <a:lnTo>
                  <a:pt x="21" y="3"/>
                </a:lnTo>
                <a:lnTo>
                  <a:pt x="25" y="4"/>
                </a:lnTo>
                <a:lnTo>
                  <a:pt x="42" y="6"/>
                </a:lnTo>
                <a:lnTo>
                  <a:pt x="60" y="8"/>
                </a:lnTo>
                <a:lnTo>
                  <a:pt x="69" y="10"/>
                </a:lnTo>
                <a:lnTo>
                  <a:pt x="77" y="12"/>
                </a:lnTo>
                <a:lnTo>
                  <a:pt x="85" y="13"/>
                </a:lnTo>
                <a:lnTo>
                  <a:pt x="104" y="17"/>
                </a:lnTo>
                <a:lnTo>
                  <a:pt x="115" y="19"/>
                </a:lnTo>
                <a:lnTo>
                  <a:pt x="124" y="20"/>
                </a:lnTo>
                <a:lnTo>
                  <a:pt x="133" y="21"/>
                </a:lnTo>
                <a:lnTo>
                  <a:pt x="157" y="22"/>
                </a:lnTo>
                <a:lnTo>
                  <a:pt x="172" y="23"/>
                </a:lnTo>
                <a:lnTo>
                  <a:pt x="180" y="24"/>
                </a:lnTo>
                <a:lnTo>
                  <a:pt x="188" y="25"/>
                </a:lnTo>
                <a:lnTo>
                  <a:pt x="195" y="26"/>
                </a:lnTo>
                <a:lnTo>
                  <a:pt x="210" y="27"/>
                </a:lnTo>
                <a:lnTo>
                  <a:pt x="218" y="28"/>
                </a:lnTo>
                <a:lnTo>
                  <a:pt x="227" y="29"/>
                </a:lnTo>
                <a:lnTo>
                  <a:pt x="236" y="31"/>
                </a:lnTo>
                <a:lnTo>
                  <a:pt x="244" y="32"/>
                </a:lnTo>
                <a:lnTo>
                  <a:pt x="260" y="33"/>
                </a:lnTo>
                <a:lnTo>
                  <a:pt x="377" y="34"/>
                </a:lnTo>
                <a:lnTo>
                  <a:pt x="400" y="35"/>
                </a:lnTo>
                <a:lnTo>
                  <a:pt x="418" y="37"/>
                </a:lnTo>
                <a:lnTo>
                  <a:pt x="463" y="35"/>
                </a:lnTo>
                <a:lnTo>
                  <a:pt x="498" y="34"/>
                </a:lnTo>
                <a:lnTo>
                  <a:pt x="672" y="34"/>
                </a:lnTo>
                <a:lnTo>
                  <a:pt x="686" y="33"/>
                </a:lnTo>
                <a:lnTo>
                  <a:pt x="700" y="32"/>
                </a:lnTo>
                <a:lnTo>
                  <a:pt x="712" y="31"/>
                </a:lnTo>
                <a:lnTo>
                  <a:pt x="761" y="28"/>
                </a:lnTo>
                <a:lnTo>
                  <a:pt x="817" y="25"/>
                </a:lnTo>
                <a:lnTo>
                  <a:pt x="990" y="18"/>
                </a:lnTo>
                <a:lnTo>
                  <a:pt x="1009" y="18"/>
                </a:lnTo>
                <a:lnTo>
                  <a:pt x="1026" y="17"/>
                </a:lnTo>
                <a:lnTo>
                  <a:pt x="1041" y="15"/>
                </a:lnTo>
                <a:lnTo>
                  <a:pt x="1056" y="14"/>
                </a:lnTo>
                <a:lnTo>
                  <a:pt x="1070" y="13"/>
                </a:lnTo>
                <a:lnTo>
                  <a:pt x="1098" y="12"/>
                </a:lnTo>
                <a:lnTo>
                  <a:pt x="1135" y="11"/>
                </a:lnTo>
                <a:lnTo>
                  <a:pt x="1148" y="11"/>
                </a:lnTo>
                <a:lnTo>
                  <a:pt x="1162" y="10"/>
                </a:lnTo>
                <a:lnTo>
                  <a:pt x="1176" y="8"/>
                </a:lnTo>
                <a:lnTo>
                  <a:pt x="1189" y="7"/>
                </a:lnTo>
                <a:lnTo>
                  <a:pt x="1214" y="6"/>
                </a:lnTo>
                <a:lnTo>
                  <a:pt x="1277" y="6"/>
                </a:lnTo>
                <a:lnTo>
                  <a:pt x="1303" y="5"/>
                </a:lnTo>
                <a:lnTo>
                  <a:pt x="1317" y="4"/>
                </a:lnTo>
                <a:lnTo>
                  <a:pt x="1330" y="3"/>
                </a:lnTo>
                <a:lnTo>
                  <a:pt x="1343" y="2"/>
                </a:lnTo>
                <a:lnTo>
                  <a:pt x="1369" y="1"/>
                </a:lnTo>
                <a:lnTo>
                  <a:pt x="1435" y="0"/>
                </a:lnTo>
                <a:lnTo>
                  <a:pt x="1863" y="0"/>
                </a:lnTo>
                <a:lnTo>
                  <a:pt x="1874" y="1"/>
                </a:lnTo>
                <a:lnTo>
                  <a:pt x="1885" y="2"/>
                </a:lnTo>
                <a:lnTo>
                  <a:pt x="1896" y="3"/>
                </a:lnTo>
                <a:lnTo>
                  <a:pt x="1907" y="4"/>
                </a:lnTo>
                <a:lnTo>
                  <a:pt x="1927" y="5"/>
                </a:lnTo>
                <a:lnTo>
                  <a:pt x="1988" y="5"/>
                </a:lnTo>
                <a:lnTo>
                  <a:pt x="2047" y="5"/>
                </a:lnTo>
                <a:lnTo>
                  <a:pt x="2092" y="4"/>
                </a:lnTo>
                <a:lnTo>
                  <a:pt x="2159" y="1"/>
                </a:lnTo>
                <a:lnTo>
                  <a:pt x="2225" y="0"/>
                </a:lnTo>
                <a:lnTo>
                  <a:pt x="2357" y="0"/>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19815" name="SMARTPenAnnotation7"/>
          <p:cNvSpPr>
            <a:spLocks/>
          </p:cNvSpPr>
          <p:nvPr/>
        </p:nvSpPr>
        <p:spPr bwMode="auto">
          <a:xfrm>
            <a:off x="554038" y="2330450"/>
            <a:ext cx="2627312" cy="136525"/>
          </a:xfrm>
          <a:custGeom>
            <a:avLst/>
            <a:gdLst>
              <a:gd name="T0" fmla="*/ 0 w 1655"/>
              <a:gd name="T1" fmla="*/ 2147483647 h 86"/>
              <a:gd name="T2" fmla="*/ 2147483647 w 1655"/>
              <a:gd name="T3" fmla="*/ 2147483647 h 86"/>
              <a:gd name="T4" fmla="*/ 2147483647 w 1655"/>
              <a:gd name="T5" fmla="*/ 2147483647 h 86"/>
              <a:gd name="T6" fmla="*/ 2147483647 w 1655"/>
              <a:gd name="T7" fmla="*/ 2147483647 h 86"/>
              <a:gd name="T8" fmla="*/ 2147483647 w 1655"/>
              <a:gd name="T9" fmla="*/ 2147483647 h 86"/>
              <a:gd name="T10" fmla="*/ 2147483647 w 1655"/>
              <a:gd name="T11" fmla="*/ 2147483647 h 86"/>
              <a:gd name="T12" fmla="*/ 2147483647 w 1655"/>
              <a:gd name="T13" fmla="*/ 2147483647 h 86"/>
              <a:gd name="T14" fmla="*/ 2147483647 w 1655"/>
              <a:gd name="T15" fmla="*/ 2147483647 h 86"/>
              <a:gd name="T16" fmla="*/ 2147483647 w 1655"/>
              <a:gd name="T17" fmla="*/ 2147483647 h 86"/>
              <a:gd name="T18" fmla="*/ 2147483647 w 1655"/>
              <a:gd name="T19" fmla="*/ 2147483647 h 86"/>
              <a:gd name="T20" fmla="*/ 2147483647 w 1655"/>
              <a:gd name="T21" fmla="*/ 2147483647 h 86"/>
              <a:gd name="T22" fmla="*/ 2147483647 w 1655"/>
              <a:gd name="T23" fmla="*/ 0 h 86"/>
              <a:gd name="T24" fmla="*/ 2147483647 w 1655"/>
              <a:gd name="T25" fmla="*/ 0 h 86"/>
              <a:gd name="T26" fmla="*/ 2147483647 w 1655"/>
              <a:gd name="T27" fmla="*/ 2147483647 h 86"/>
              <a:gd name="T28" fmla="*/ 2147483647 w 1655"/>
              <a:gd name="T29" fmla="*/ 2147483647 h 86"/>
              <a:gd name="T30" fmla="*/ 2147483647 w 1655"/>
              <a:gd name="T31" fmla="*/ 2147483647 h 86"/>
              <a:gd name="T32" fmla="*/ 2147483647 w 1655"/>
              <a:gd name="T33" fmla="*/ 2147483647 h 86"/>
              <a:gd name="T34" fmla="*/ 2147483647 w 1655"/>
              <a:gd name="T35" fmla="*/ 2147483647 h 86"/>
              <a:gd name="T36" fmla="*/ 2147483647 w 1655"/>
              <a:gd name="T37" fmla="*/ 2147483647 h 86"/>
              <a:gd name="T38" fmla="*/ 2147483647 w 1655"/>
              <a:gd name="T39" fmla="*/ 2147483647 h 86"/>
              <a:gd name="T40" fmla="*/ 2147483647 w 1655"/>
              <a:gd name="T41" fmla="*/ 2147483647 h 86"/>
              <a:gd name="T42" fmla="*/ 2147483647 w 1655"/>
              <a:gd name="T43" fmla="*/ 2147483647 h 86"/>
              <a:gd name="T44" fmla="*/ 2147483647 w 1655"/>
              <a:gd name="T45" fmla="*/ 2147483647 h 86"/>
              <a:gd name="T46" fmla="*/ 2147483647 w 1655"/>
              <a:gd name="T47" fmla="*/ 2147483647 h 86"/>
              <a:gd name="T48" fmla="*/ 2147483647 w 1655"/>
              <a:gd name="T49" fmla="*/ 2147483647 h 86"/>
              <a:gd name="T50" fmla="*/ 2147483647 w 1655"/>
              <a:gd name="T51" fmla="*/ 2147483647 h 86"/>
              <a:gd name="T52" fmla="*/ 2147483647 w 1655"/>
              <a:gd name="T53" fmla="*/ 2147483647 h 86"/>
              <a:gd name="T54" fmla="*/ 2147483647 w 1655"/>
              <a:gd name="T55" fmla="*/ 2147483647 h 86"/>
              <a:gd name="T56" fmla="*/ 2147483647 w 1655"/>
              <a:gd name="T57" fmla="*/ 2147483647 h 86"/>
              <a:gd name="T58" fmla="*/ 2147483647 w 1655"/>
              <a:gd name="T59" fmla="*/ 2147483647 h 86"/>
              <a:gd name="T60" fmla="*/ 2147483647 w 1655"/>
              <a:gd name="T61" fmla="*/ 2147483647 h 86"/>
              <a:gd name="T62" fmla="*/ 2147483647 w 1655"/>
              <a:gd name="T63" fmla="*/ 2147483647 h 86"/>
              <a:gd name="T64" fmla="*/ 2147483647 w 1655"/>
              <a:gd name="T65" fmla="*/ 2147483647 h 86"/>
              <a:gd name="T66" fmla="*/ 2147483647 w 1655"/>
              <a:gd name="T67" fmla="*/ 2147483647 h 86"/>
              <a:gd name="T68" fmla="*/ 2147483647 w 1655"/>
              <a:gd name="T69" fmla="*/ 2147483647 h 86"/>
              <a:gd name="T70" fmla="*/ 2147483647 w 1655"/>
              <a:gd name="T71" fmla="*/ 2147483647 h 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655" h="86">
                <a:moveTo>
                  <a:pt x="0" y="23"/>
                </a:moveTo>
                <a:lnTo>
                  <a:pt x="6" y="20"/>
                </a:lnTo>
                <a:lnTo>
                  <a:pt x="12" y="18"/>
                </a:lnTo>
                <a:lnTo>
                  <a:pt x="31" y="17"/>
                </a:lnTo>
                <a:lnTo>
                  <a:pt x="40" y="14"/>
                </a:lnTo>
                <a:lnTo>
                  <a:pt x="56" y="12"/>
                </a:lnTo>
                <a:lnTo>
                  <a:pt x="76" y="10"/>
                </a:lnTo>
                <a:lnTo>
                  <a:pt x="88" y="9"/>
                </a:lnTo>
                <a:lnTo>
                  <a:pt x="126" y="5"/>
                </a:lnTo>
                <a:lnTo>
                  <a:pt x="169" y="2"/>
                </a:lnTo>
                <a:lnTo>
                  <a:pt x="210" y="1"/>
                </a:lnTo>
                <a:lnTo>
                  <a:pt x="253" y="0"/>
                </a:lnTo>
                <a:lnTo>
                  <a:pt x="508" y="0"/>
                </a:lnTo>
                <a:lnTo>
                  <a:pt x="543" y="1"/>
                </a:lnTo>
                <a:lnTo>
                  <a:pt x="643" y="5"/>
                </a:lnTo>
                <a:lnTo>
                  <a:pt x="686" y="6"/>
                </a:lnTo>
                <a:lnTo>
                  <a:pt x="709" y="7"/>
                </a:lnTo>
                <a:lnTo>
                  <a:pt x="794" y="13"/>
                </a:lnTo>
                <a:lnTo>
                  <a:pt x="927" y="21"/>
                </a:lnTo>
                <a:lnTo>
                  <a:pt x="978" y="22"/>
                </a:lnTo>
                <a:lnTo>
                  <a:pt x="1055" y="23"/>
                </a:lnTo>
                <a:lnTo>
                  <a:pt x="1085" y="24"/>
                </a:lnTo>
                <a:lnTo>
                  <a:pt x="1115" y="26"/>
                </a:lnTo>
                <a:lnTo>
                  <a:pt x="1161" y="28"/>
                </a:lnTo>
                <a:lnTo>
                  <a:pt x="1193" y="31"/>
                </a:lnTo>
                <a:lnTo>
                  <a:pt x="1240" y="36"/>
                </a:lnTo>
                <a:lnTo>
                  <a:pt x="1283" y="38"/>
                </a:lnTo>
                <a:lnTo>
                  <a:pt x="1306" y="41"/>
                </a:lnTo>
                <a:lnTo>
                  <a:pt x="1425" y="54"/>
                </a:lnTo>
                <a:lnTo>
                  <a:pt x="1450" y="57"/>
                </a:lnTo>
                <a:lnTo>
                  <a:pt x="1474" y="60"/>
                </a:lnTo>
                <a:lnTo>
                  <a:pt x="1495" y="63"/>
                </a:lnTo>
                <a:lnTo>
                  <a:pt x="1516" y="66"/>
                </a:lnTo>
                <a:lnTo>
                  <a:pt x="1533" y="69"/>
                </a:lnTo>
                <a:lnTo>
                  <a:pt x="1588" y="74"/>
                </a:lnTo>
                <a:lnTo>
                  <a:pt x="1654" y="85"/>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Tree>
    <p:extLst>
      <p:ext uri="{BB962C8B-B14F-4D97-AF65-F5344CB8AC3E}">
        <p14:creationId xmlns:p14="http://schemas.microsoft.com/office/powerpoint/2010/main" val="2339027853"/>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2237</Words>
  <Application>Microsoft Office PowerPoint</Application>
  <PresentationFormat>On-screen Show (4:3)</PresentationFormat>
  <Paragraphs>94</Paragraphs>
  <Slides>39</Slides>
  <Notes>39</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Default Design</vt:lpstr>
      <vt:lpstr>Act Three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 Three</vt:lpstr>
      <vt:lpstr>PowerPoint Presentation</vt:lpstr>
      <vt:lpstr>PowerPoint Presentation</vt:lpstr>
      <vt:lpstr>PowerPoint Presentation</vt:lpstr>
      <vt:lpstr>PowerPoint Presentation</vt:lpstr>
      <vt:lpstr>PowerPoint Presentation</vt:lpstr>
      <vt:lpstr>Act Three</vt:lpstr>
      <vt:lpstr>PowerPoint Presentation</vt:lpstr>
      <vt:lpstr>PowerPoint Presentation</vt:lpstr>
      <vt:lpstr>PowerPoint Presentation</vt:lpstr>
      <vt:lpstr>Act Three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 Three</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 Three</dc:title>
  <dc:creator>Shane Tucker</dc:creator>
  <cp:lastModifiedBy>Shane Tucker</cp:lastModifiedBy>
  <cp:revision>1</cp:revision>
  <dcterms:created xsi:type="dcterms:W3CDTF">2016-01-06T13:00:55Z</dcterms:created>
  <dcterms:modified xsi:type="dcterms:W3CDTF">2016-01-06T13:01:21Z</dcterms:modified>
</cp:coreProperties>
</file>